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4" r:id="rId5"/>
    <p:sldMasterId id="2147483673" r:id="rId6"/>
    <p:sldMasterId id="2147483716" r:id="rId7"/>
  </p:sldMasterIdLst>
  <p:notesMasterIdLst>
    <p:notesMasterId r:id="rId16"/>
  </p:notesMasterIdLst>
  <p:sldIdLst>
    <p:sldId id="256" r:id="rId8"/>
    <p:sldId id="4474" r:id="rId9"/>
    <p:sldId id="4413" r:id="rId10"/>
    <p:sldId id="4472" r:id="rId11"/>
    <p:sldId id="4409" r:id="rId12"/>
    <p:sldId id="4476" r:id="rId13"/>
    <p:sldId id="4475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antha Sykes" initials="SS" lastIdx="2" clrIdx="0">
    <p:extLst>
      <p:ext uri="{19B8F6BF-5375-455C-9EA6-DF929625EA0E}">
        <p15:presenceInfo xmlns:p15="http://schemas.microsoft.com/office/powerpoint/2012/main" userId="S::s.sykes@ucas.ac.uk::90c81e61-1625-4134-9dba-bbafe25093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2B"/>
    <a:srgbClr val="070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67F29B-50FF-FB6F-FE7E-A1FE344306D5}" v="12" dt="2021-03-15T12:04:59.353"/>
    <p1510:client id="{AF8FB99C-259C-478D-B5F1-599C71982A5C}" v="21" dt="2021-03-15T13:03:05.67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Hover over video to play</a:t>
            </a:r>
          </a:p>
        </p:txBody>
      </p:sp>
    </p:spTree>
    <p:extLst>
      <p:ext uri="{BB962C8B-B14F-4D97-AF65-F5344CB8AC3E}">
        <p14:creationId xmlns:p14="http://schemas.microsoft.com/office/powerpoint/2010/main" val="158337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Hover over video to play</a:t>
            </a:r>
          </a:p>
        </p:txBody>
      </p:sp>
    </p:spTree>
    <p:extLst>
      <p:ext uri="{BB962C8B-B14F-4D97-AF65-F5344CB8AC3E}">
        <p14:creationId xmlns:p14="http://schemas.microsoft.com/office/powerpoint/2010/main" val="42515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Details correct when published. Please check ucas.com/</a:t>
            </a:r>
            <a:r>
              <a:rPr lang="en-GB" dirty="0" err="1"/>
              <a:t>discoverydays</a:t>
            </a:r>
            <a:r>
              <a:rPr lang="en-GB" dirty="0"/>
              <a:t> and select the event you’re attending for confirmation.</a:t>
            </a:r>
          </a:p>
        </p:txBody>
      </p:sp>
    </p:spTree>
    <p:extLst>
      <p:ext uri="{BB962C8B-B14F-4D97-AF65-F5344CB8AC3E}">
        <p14:creationId xmlns:p14="http://schemas.microsoft.com/office/powerpoint/2010/main" val="359058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4" y="11198580"/>
            <a:ext cx="24384003" cy="2517421"/>
          </a:xfrm>
          <a:custGeom>
            <a:avLst/>
            <a:gdLst>
              <a:gd name="connsiteX0" fmla="*/ 0 w 9144000"/>
              <a:gd name="connsiteY0" fmla="*/ 0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0 w 9144000"/>
              <a:gd name="connsiteY4" fmla="*/ 0 h 1223433"/>
              <a:gd name="connsiteX0" fmla="*/ 33866 w 9144000"/>
              <a:gd name="connsiteY0" fmla="*/ 626533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33866 w 9144000"/>
              <a:gd name="connsiteY4" fmla="*/ 626533 h 1223433"/>
              <a:gd name="connsiteX0" fmla="*/ 448732 w 9144000"/>
              <a:gd name="connsiteY0" fmla="*/ 582642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448732 w 9144000"/>
              <a:gd name="connsiteY4" fmla="*/ 582642 h 1223433"/>
              <a:gd name="connsiteX0" fmla="*/ 0 w 9144001"/>
              <a:gd name="connsiteY0" fmla="*/ 615560 h 1223433"/>
              <a:gd name="connsiteX1" fmla="*/ 9144001 w 9144001"/>
              <a:gd name="connsiteY1" fmla="*/ 0 h 1223433"/>
              <a:gd name="connsiteX2" fmla="*/ 9144001 w 9144001"/>
              <a:gd name="connsiteY2" fmla="*/ 1223433 h 1223433"/>
              <a:gd name="connsiteX3" fmla="*/ 1 w 9144001"/>
              <a:gd name="connsiteY3" fmla="*/ 1223433 h 1223433"/>
              <a:gd name="connsiteX4" fmla="*/ 0 w 9144001"/>
              <a:gd name="connsiteY4" fmla="*/ 615560 h 122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1" h="1223433">
                <a:moveTo>
                  <a:pt x="0" y="615560"/>
                </a:moveTo>
                <a:lnTo>
                  <a:pt x="9144001" y="0"/>
                </a:lnTo>
                <a:lnTo>
                  <a:pt x="9144001" y="1223433"/>
                </a:lnTo>
                <a:lnTo>
                  <a:pt x="1" y="1223433"/>
                </a:lnTo>
                <a:cubicBezTo>
                  <a:pt x="1" y="1020809"/>
                  <a:pt x="0" y="818184"/>
                  <a:pt x="0" y="6155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8355" y="11755951"/>
            <a:ext cx="3295648" cy="11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4101" y="12983636"/>
            <a:ext cx="22548512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9051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">
          <p15:clr>
            <a:srgbClr val="FBAE40"/>
          </p15:clr>
        </p15:guide>
        <p15:guide id="2" pos="5516">
          <p15:clr>
            <a:srgbClr val="FBAE40"/>
          </p15:clr>
        </p15:guide>
        <p15:guide id="4" pos="5511">
          <p15:clr>
            <a:srgbClr val="FBAE40"/>
          </p15:clr>
        </p15:guide>
        <p15:guide id="5" pos="249">
          <p15:clr>
            <a:srgbClr val="FBAE40"/>
          </p15:clr>
        </p15:guide>
        <p15:guide id="6" orient="horz" pos="2913">
          <p15:clr>
            <a:srgbClr val="FBAE40"/>
          </p15:clr>
        </p15:guide>
        <p15:guide id="7" orient="horz" pos="266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5036795" y="0"/>
            <a:ext cx="9347205" cy="13716000"/>
            <a:chOff x="5638798" y="0"/>
            <a:chExt cx="3505202" cy="5143500"/>
          </a:xfrm>
        </p:grpSpPr>
        <p:sp>
          <p:nvSpPr>
            <p:cNvPr id="3" name="Rectangle 2"/>
            <p:cNvSpPr/>
            <p:nvPr userDrawn="1"/>
          </p:nvSpPr>
          <p:spPr>
            <a:xfrm>
              <a:off x="8009467" y="0"/>
              <a:ext cx="1134533" cy="5143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sp>
          <p:nvSpPr>
            <p:cNvPr id="2" name="Rectangle 1"/>
            <p:cNvSpPr/>
            <p:nvPr userDrawn="1"/>
          </p:nvSpPr>
          <p:spPr>
            <a:xfrm>
              <a:off x="5638798" y="0"/>
              <a:ext cx="2463801" cy="5143500"/>
            </a:xfrm>
            <a:custGeom>
              <a:avLst/>
              <a:gdLst>
                <a:gd name="connsiteX0" fmla="*/ 0 w 1354668"/>
                <a:gd name="connsiteY0" fmla="*/ 0 h 5143500"/>
                <a:gd name="connsiteX1" fmla="*/ 1354668 w 1354668"/>
                <a:gd name="connsiteY1" fmla="*/ 0 h 5143500"/>
                <a:gd name="connsiteX2" fmla="*/ 1354668 w 1354668"/>
                <a:gd name="connsiteY2" fmla="*/ 5143500 h 5143500"/>
                <a:gd name="connsiteX3" fmla="*/ 0 w 1354668"/>
                <a:gd name="connsiteY3" fmla="*/ 5143500 h 5143500"/>
                <a:gd name="connsiteX4" fmla="*/ 0 w 1354668"/>
                <a:gd name="connsiteY4" fmla="*/ 0 h 5143500"/>
                <a:gd name="connsiteX0" fmla="*/ 643467 w 1354668"/>
                <a:gd name="connsiteY0" fmla="*/ 0 h 5143500"/>
                <a:gd name="connsiteX1" fmla="*/ 1354668 w 1354668"/>
                <a:gd name="connsiteY1" fmla="*/ 0 h 5143500"/>
                <a:gd name="connsiteX2" fmla="*/ 1354668 w 1354668"/>
                <a:gd name="connsiteY2" fmla="*/ 5143500 h 5143500"/>
                <a:gd name="connsiteX3" fmla="*/ 0 w 1354668"/>
                <a:gd name="connsiteY3" fmla="*/ 5143500 h 5143500"/>
                <a:gd name="connsiteX4" fmla="*/ 643467 w 1354668"/>
                <a:gd name="connsiteY4" fmla="*/ 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668" h="5143500">
                  <a:moveTo>
                    <a:pt x="643467" y="0"/>
                  </a:moveTo>
                  <a:lnTo>
                    <a:pt x="1354668" y="0"/>
                  </a:lnTo>
                  <a:lnTo>
                    <a:pt x="1354668" y="5143500"/>
                  </a:lnTo>
                  <a:lnTo>
                    <a:pt x="0" y="5143500"/>
                  </a:lnTo>
                  <a:lnTo>
                    <a:pt x="6434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8355" y="11755951"/>
            <a:ext cx="3295648" cy="11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4101" y="12983636"/>
            <a:ext cx="22548512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463943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">
          <p15:clr>
            <a:srgbClr val="FBAE40"/>
          </p15:clr>
        </p15:guide>
        <p15:guide id="2" pos="5516">
          <p15:clr>
            <a:srgbClr val="FBAE40"/>
          </p15:clr>
        </p15:guide>
        <p15:guide id="4" pos="5511">
          <p15:clr>
            <a:srgbClr val="FBAE40"/>
          </p15:clr>
        </p15:guide>
        <p15:guide id="5" pos="249">
          <p15:clr>
            <a:srgbClr val="FBAE40"/>
          </p15:clr>
        </p15:guide>
        <p15:guide id="6" orient="horz" pos="302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 userDrawn="1"/>
        </p:nvSpPr>
        <p:spPr>
          <a:xfrm>
            <a:off x="-4" y="11198580"/>
            <a:ext cx="24384003" cy="2517421"/>
          </a:xfrm>
          <a:custGeom>
            <a:avLst/>
            <a:gdLst>
              <a:gd name="connsiteX0" fmla="*/ 0 w 9144000"/>
              <a:gd name="connsiteY0" fmla="*/ 0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0 w 9144000"/>
              <a:gd name="connsiteY4" fmla="*/ 0 h 1223433"/>
              <a:gd name="connsiteX0" fmla="*/ 33866 w 9144000"/>
              <a:gd name="connsiteY0" fmla="*/ 626533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33866 w 9144000"/>
              <a:gd name="connsiteY4" fmla="*/ 626533 h 1223433"/>
              <a:gd name="connsiteX0" fmla="*/ 448732 w 9144000"/>
              <a:gd name="connsiteY0" fmla="*/ 582642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448732 w 9144000"/>
              <a:gd name="connsiteY4" fmla="*/ 582642 h 1223433"/>
              <a:gd name="connsiteX0" fmla="*/ 0 w 9144001"/>
              <a:gd name="connsiteY0" fmla="*/ 615560 h 1223433"/>
              <a:gd name="connsiteX1" fmla="*/ 9144001 w 9144001"/>
              <a:gd name="connsiteY1" fmla="*/ 0 h 1223433"/>
              <a:gd name="connsiteX2" fmla="*/ 9144001 w 9144001"/>
              <a:gd name="connsiteY2" fmla="*/ 1223433 h 1223433"/>
              <a:gd name="connsiteX3" fmla="*/ 1 w 9144001"/>
              <a:gd name="connsiteY3" fmla="*/ 1223433 h 1223433"/>
              <a:gd name="connsiteX4" fmla="*/ 0 w 9144001"/>
              <a:gd name="connsiteY4" fmla="*/ 615560 h 122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1" h="1223433">
                <a:moveTo>
                  <a:pt x="0" y="615560"/>
                </a:moveTo>
                <a:lnTo>
                  <a:pt x="9144001" y="0"/>
                </a:lnTo>
                <a:lnTo>
                  <a:pt x="9144001" y="1223433"/>
                </a:lnTo>
                <a:lnTo>
                  <a:pt x="1" y="1223433"/>
                </a:lnTo>
                <a:cubicBezTo>
                  <a:pt x="1" y="1020809"/>
                  <a:pt x="0" y="818184"/>
                  <a:pt x="0" y="6155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4101" y="12983636"/>
            <a:ext cx="22548512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8355" y="11755951"/>
            <a:ext cx="3295648" cy="11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00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42">
          <p15:clr>
            <a:srgbClr val="FBAE40"/>
          </p15:clr>
        </p15:guide>
        <p15:guide id="2" pos="5511">
          <p15:clr>
            <a:srgbClr val="FBAE40"/>
          </p15:clr>
        </p15:guide>
        <p15:guide id="5" pos="249">
          <p15:clr>
            <a:srgbClr val="FBAE40"/>
          </p15:clr>
        </p15:guide>
        <p15:guide id="6" orient="horz" pos="302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 userDrawn="1"/>
        </p:nvSpPr>
        <p:spPr>
          <a:xfrm>
            <a:off x="-4" y="11198580"/>
            <a:ext cx="24384003" cy="2517421"/>
          </a:xfrm>
          <a:custGeom>
            <a:avLst/>
            <a:gdLst>
              <a:gd name="connsiteX0" fmla="*/ 0 w 9144000"/>
              <a:gd name="connsiteY0" fmla="*/ 0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0 w 9144000"/>
              <a:gd name="connsiteY4" fmla="*/ 0 h 1223433"/>
              <a:gd name="connsiteX0" fmla="*/ 33866 w 9144000"/>
              <a:gd name="connsiteY0" fmla="*/ 626533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33866 w 9144000"/>
              <a:gd name="connsiteY4" fmla="*/ 626533 h 1223433"/>
              <a:gd name="connsiteX0" fmla="*/ 448732 w 9144000"/>
              <a:gd name="connsiteY0" fmla="*/ 582642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448732 w 9144000"/>
              <a:gd name="connsiteY4" fmla="*/ 582642 h 1223433"/>
              <a:gd name="connsiteX0" fmla="*/ 0 w 9144001"/>
              <a:gd name="connsiteY0" fmla="*/ 615560 h 1223433"/>
              <a:gd name="connsiteX1" fmla="*/ 9144001 w 9144001"/>
              <a:gd name="connsiteY1" fmla="*/ 0 h 1223433"/>
              <a:gd name="connsiteX2" fmla="*/ 9144001 w 9144001"/>
              <a:gd name="connsiteY2" fmla="*/ 1223433 h 1223433"/>
              <a:gd name="connsiteX3" fmla="*/ 1 w 9144001"/>
              <a:gd name="connsiteY3" fmla="*/ 1223433 h 1223433"/>
              <a:gd name="connsiteX4" fmla="*/ 0 w 9144001"/>
              <a:gd name="connsiteY4" fmla="*/ 615560 h 122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1" h="1223433">
                <a:moveTo>
                  <a:pt x="0" y="615560"/>
                </a:moveTo>
                <a:lnTo>
                  <a:pt x="9144001" y="0"/>
                </a:lnTo>
                <a:lnTo>
                  <a:pt x="9144001" y="1223433"/>
                </a:lnTo>
                <a:lnTo>
                  <a:pt x="1" y="1223433"/>
                </a:lnTo>
                <a:cubicBezTo>
                  <a:pt x="1" y="1020809"/>
                  <a:pt x="0" y="818184"/>
                  <a:pt x="0" y="6155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4101" y="12983636"/>
            <a:ext cx="22548512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8355" y="11755951"/>
            <a:ext cx="3295648" cy="11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805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42">
          <p15:clr>
            <a:srgbClr val="FBAE40"/>
          </p15:clr>
        </p15:guide>
        <p15:guide id="2" pos="5511">
          <p15:clr>
            <a:srgbClr val="FBAE40"/>
          </p15:clr>
        </p15:guide>
        <p15:guide id="5" pos="249">
          <p15:clr>
            <a:srgbClr val="FBAE40"/>
          </p15:clr>
        </p15:guide>
        <p15:guide id="6" orient="horz" pos="302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 userDrawn="1"/>
        </p:nvSpPr>
        <p:spPr>
          <a:xfrm>
            <a:off x="-4" y="11198580"/>
            <a:ext cx="24384003" cy="2517421"/>
          </a:xfrm>
          <a:custGeom>
            <a:avLst/>
            <a:gdLst>
              <a:gd name="connsiteX0" fmla="*/ 0 w 9144000"/>
              <a:gd name="connsiteY0" fmla="*/ 0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0 w 9144000"/>
              <a:gd name="connsiteY4" fmla="*/ 0 h 1223433"/>
              <a:gd name="connsiteX0" fmla="*/ 33866 w 9144000"/>
              <a:gd name="connsiteY0" fmla="*/ 626533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33866 w 9144000"/>
              <a:gd name="connsiteY4" fmla="*/ 626533 h 1223433"/>
              <a:gd name="connsiteX0" fmla="*/ 448732 w 9144000"/>
              <a:gd name="connsiteY0" fmla="*/ 582642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448732 w 9144000"/>
              <a:gd name="connsiteY4" fmla="*/ 582642 h 1223433"/>
              <a:gd name="connsiteX0" fmla="*/ 0 w 9144001"/>
              <a:gd name="connsiteY0" fmla="*/ 615560 h 1223433"/>
              <a:gd name="connsiteX1" fmla="*/ 9144001 w 9144001"/>
              <a:gd name="connsiteY1" fmla="*/ 0 h 1223433"/>
              <a:gd name="connsiteX2" fmla="*/ 9144001 w 9144001"/>
              <a:gd name="connsiteY2" fmla="*/ 1223433 h 1223433"/>
              <a:gd name="connsiteX3" fmla="*/ 1 w 9144001"/>
              <a:gd name="connsiteY3" fmla="*/ 1223433 h 1223433"/>
              <a:gd name="connsiteX4" fmla="*/ 0 w 9144001"/>
              <a:gd name="connsiteY4" fmla="*/ 615560 h 122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1" h="1223433">
                <a:moveTo>
                  <a:pt x="0" y="615560"/>
                </a:moveTo>
                <a:lnTo>
                  <a:pt x="9144001" y="0"/>
                </a:lnTo>
                <a:lnTo>
                  <a:pt x="9144001" y="1223433"/>
                </a:lnTo>
                <a:lnTo>
                  <a:pt x="1" y="1223433"/>
                </a:lnTo>
                <a:cubicBezTo>
                  <a:pt x="1" y="1020809"/>
                  <a:pt x="0" y="818184"/>
                  <a:pt x="0" y="6155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4101" y="12983636"/>
            <a:ext cx="22548512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8355" y="11755951"/>
            <a:ext cx="3295648" cy="11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560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42">
          <p15:clr>
            <a:srgbClr val="FBAE40"/>
          </p15:clr>
        </p15:guide>
        <p15:guide id="2" pos="5511">
          <p15:clr>
            <a:srgbClr val="FBAE40"/>
          </p15:clr>
        </p15:guide>
        <p15:guide id="5" pos="249">
          <p15:clr>
            <a:srgbClr val="FBAE40"/>
          </p15:clr>
        </p15:guide>
        <p15:guide id="6" orient="horz" pos="302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1169640" y="932017"/>
            <a:ext cx="2101387" cy="262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EF06A5-E191-CF4D-9010-404053BA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7" y="3419479"/>
            <a:ext cx="21928667" cy="4346520"/>
          </a:xfrm>
          <a:prstGeom prst="rect">
            <a:avLst/>
          </a:prstGeom>
          <a:noFill/>
        </p:spPr>
        <p:txBody>
          <a:bodyPr anchor="b"/>
          <a:lstStyle>
            <a:lvl1pPr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A2C4492-F0AF-E44B-A959-411165012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237" y="7832783"/>
            <a:ext cx="21928667" cy="434652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</a:defRPr>
            </a:lvl1pPr>
            <a:lvl2pPr marL="91439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6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5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94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33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7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1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UCAS-Right_aligned-White_box-Keyline-CMYK.eps">
            <a:extLst>
              <a:ext uri="{FF2B5EF4-FFF2-40B4-BE49-F238E27FC236}">
                <a16:creationId xmlns:a16="http://schemas.microsoft.com/office/drawing/2014/main" id="{76A56BD1-6A0A-40A5-AC76-4540124FF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650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5" y="1506655"/>
            <a:ext cx="21941365" cy="2852776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235" y="4745567"/>
            <a:ext cx="21941365" cy="760836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960D1678-7B8E-4848-97AA-B04D09EC8203}" type="datetime4">
              <a:rPr lang="en-GB" smtClean="0"/>
              <a:pPr/>
              <a:t>15 March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13" name="Picture 12" descr="A drawing of a face&#10;&#10;Description automatically generated">
            <a:extLst>
              <a:ext uri="{FF2B5EF4-FFF2-40B4-BE49-F238E27FC236}">
                <a16:creationId xmlns:a16="http://schemas.microsoft.com/office/drawing/2014/main" id="{DA3B062B-C81C-C54F-8452-DB6E539368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59589" y="905935"/>
            <a:ext cx="3524411" cy="12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07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75049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1169637" y="932017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3" y="898146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48229D-B926-5A45-B37A-4C0F800FF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5" y="3419481"/>
            <a:ext cx="21928667" cy="4346520"/>
          </a:xfrm>
          <a:noFill/>
        </p:spPr>
        <p:txBody>
          <a:bodyPr anchor="b"/>
          <a:lstStyle>
            <a:lvl1pPr>
              <a:defRPr sz="1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3C21144-0D4C-3D4E-ABB8-5B17F2DE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235" y="7832785"/>
            <a:ext cx="21928667" cy="4346520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914422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4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11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53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9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38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757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1B3C-ADF3-44C0-BB33-BFFA1C388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E461A-DCAF-449A-8AEC-9BF959044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077E8-C7DE-48BF-AC99-4EEAA63E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5BCB-1B98-430E-8070-646ECEDE8FE3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9CAB6-D7F6-4FA8-9A58-DE2DD25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B7528-3EA5-4487-B7FE-67FCE9D7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B6BA-E7C6-477E-87D4-7130199149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588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B9D1C7-8320-6F44-AEBF-E97B782D3BDA}"/>
              </a:ext>
            </a:extLst>
          </p:cNvPr>
          <p:cNvSpPr/>
          <p:nvPr userDrawn="1"/>
        </p:nvSpPr>
        <p:spPr>
          <a:xfrm>
            <a:off x="787147" y="1481668"/>
            <a:ext cx="13221701" cy="107103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21224" y="4360333"/>
            <a:ext cx="11307483" cy="3456891"/>
          </a:xfrm>
        </p:spPr>
        <p:txBody>
          <a:bodyPr anchor="b"/>
          <a:lstStyle>
            <a:lvl1pPr algn="l">
              <a:defRPr sz="12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1224" y="8080189"/>
            <a:ext cx="11976848" cy="1574800"/>
          </a:xfrm>
        </p:spPr>
        <p:txBody>
          <a:bodyPr/>
          <a:lstStyle>
            <a:lvl1pPr marL="0" indent="0" algn="l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42F075-AB1C-2B49-8336-5D8BE2344C95}"/>
              </a:ext>
            </a:extLst>
          </p:cNvPr>
          <p:cNvSpPr/>
          <p:nvPr userDrawn="1"/>
        </p:nvSpPr>
        <p:spPr>
          <a:xfrm>
            <a:off x="1935720" y="3622748"/>
            <a:ext cx="2101387" cy="262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9" name="Picture 8" descr="UCAS-Right_aligned-White_box-Keyline-CMYK.eps">
            <a:extLst>
              <a:ext uri="{FF2B5EF4-FFF2-40B4-BE49-F238E27FC236}">
                <a16:creationId xmlns:a16="http://schemas.microsoft.com/office/drawing/2014/main" id="{40F5302B-4159-9543-8E7B-8371B6EDA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443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CAS-Right_aligned-White_box-Keyline-CMYK.eps">
            <a:extLst>
              <a:ext uri="{FF2B5EF4-FFF2-40B4-BE49-F238E27FC236}">
                <a16:creationId xmlns:a16="http://schemas.microsoft.com/office/drawing/2014/main" id="{40F5302B-4159-9543-8E7B-8371B6EDA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68F3FA0-FDC9-4849-9430-862DED5AD74B}"/>
              </a:ext>
            </a:extLst>
          </p:cNvPr>
          <p:cNvSpPr/>
          <p:nvPr userDrawn="1"/>
        </p:nvSpPr>
        <p:spPr>
          <a:xfrm>
            <a:off x="787147" y="1481668"/>
            <a:ext cx="13221701" cy="107103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3572AB-D103-F04F-843C-57A122277E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1224" y="4360333"/>
            <a:ext cx="11307483" cy="3456891"/>
          </a:xfrm>
        </p:spPr>
        <p:txBody>
          <a:bodyPr anchor="b"/>
          <a:lstStyle>
            <a:lvl1pPr algn="l">
              <a:defRPr sz="12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683D2-E087-5246-947B-898367E069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21224" y="8080189"/>
            <a:ext cx="11976848" cy="1574800"/>
          </a:xfrm>
        </p:spPr>
        <p:txBody>
          <a:bodyPr/>
          <a:lstStyle>
            <a:lvl1pPr marL="0" indent="0" algn="l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4589DA-19E8-A24B-B8B1-5E3496051C6D}"/>
              </a:ext>
            </a:extLst>
          </p:cNvPr>
          <p:cNvSpPr/>
          <p:nvPr userDrawn="1"/>
        </p:nvSpPr>
        <p:spPr>
          <a:xfrm>
            <a:off x="1935720" y="3622748"/>
            <a:ext cx="2101387" cy="262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2081993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CAS-Right_aligned-White_box-Keyline-CMYK.eps">
            <a:extLst>
              <a:ext uri="{FF2B5EF4-FFF2-40B4-BE49-F238E27FC236}">
                <a16:creationId xmlns:a16="http://schemas.microsoft.com/office/drawing/2014/main" id="{40F5302B-4159-9543-8E7B-8371B6EDA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E3579E-A86C-2B42-8026-775A95163FA8}"/>
              </a:ext>
            </a:extLst>
          </p:cNvPr>
          <p:cNvSpPr/>
          <p:nvPr userDrawn="1"/>
        </p:nvSpPr>
        <p:spPr>
          <a:xfrm>
            <a:off x="787147" y="1481668"/>
            <a:ext cx="13221701" cy="107103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DBEB950-34E2-0B44-A5B0-21A103349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1224" y="4360333"/>
            <a:ext cx="11307483" cy="3456891"/>
          </a:xfrm>
        </p:spPr>
        <p:txBody>
          <a:bodyPr anchor="b"/>
          <a:lstStyle>
            <a:lvl1pPr algn="l">
              <a:defRPr sz="12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6892874-2533-854F-B44D-B88C4D5745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21224" y="8080189"/>
            <a:ext cx="11976848" cy="1574800"/>
          </a:xfrm>
        </p:spPr>
        <p:txBody>
          <a:bodyPr/>
          <a:lstStyle>
            <a:lvl1pPr marL="0" indent="0" algn="l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7D17FA-5CD3-0D46-BE32-0A0252D433FC}"/>
              </a:ext>
            </a:extLst>
          </p:cNvPr>
          <p:cNvSpPr/>
          <p:nvPr userDrawn="1"/>
        </p:nvSpPr>
        <p:spPr>
          <a:xfrm>
            <a:off x="1935720" y="3622748"/>
            <a:ext cx="2101387" cy="262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2520613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CAS-Right_aligned-White_box-Keyline-CMYK.eps">
            <a:extLst>
              <a:ext uri="{FF2B5EF4-FFF2-40B4-BE49-F238E27FC236}">
                <a16:creationId xmlns:a16="http://schemas.microsoft.com/office/drawing/2014/main" id="{40F5302B-4159-9543-8E7B-8371B6EDA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EF661B-9E03-F742-B525-44535FC6C5E1}"/>
              </a:ext>
            </a:extLst>
          </p:cNvPr>
          <p:cNvSpPr/>
          <p:nvPr userDrawn="1"/>
        </p:nvSpPr>
        <p:spPr>
          <a:xfrm>
            <a:off x="787147" y="1481668"/>
            <a:ext cx="13221701" cy="107103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0D40CC-642D-5147-9BFC-B0B1AC2F6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1224" y="4360333"/>
            <a:ext cx="11307483" cy="3456891"/>
          </a:xfrm>
        </p:spPr>
        <p:txBody>
          <a:bodyPr anchor="b"/>
          <a:lstStyle>
            <a:lvl1pPr algn="l">
              <a:defRPr sz="12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6931F73-515A-264C-90E5-DFEB933AB4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21224" y="8080189"/>
            <a:ext cx="11976848" cy="1574800"/>
          </a:xfrm>
        </p:spPr>
        <p:txBody>
          <a:bodyPr/>
          <a:lstStyle>
            <a:lvl1pPr marL="0" indent="0" algn="l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291848-ED40-4A40-BAB6-2B1DE40E22A6}"/>
              </a:ext>
            </a:extLst>
          </p:cNvPr>
          <p:cNvSpPr/>
          <p:nvPr userDrawn="1"/>
        </p:nvSpPr>
        <p:spPr>
          <a:xfrm>
            <a:off x="1935720" y="3622748"/>
            <a:ext cx="2101387" cy="262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373824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CAS-Right_aligned-White_box-Keyline-CMYK.eps">
            <a:extLst>
              <a:ext uri="{FF2B5EF4-FFF2-40B4-BE49-F238E27FC236}">
                <a16:creationId xmlns:a16="http://schemas.microsoft.com/office/drawing/2014/main" id="{40F5302B-4159-9543-8E7B-8371B6EDA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787147" y="1481668"/>
            <a:ext cx="13221701" cy="107103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1224" y="4360333"/>
            <a:ext cx="11307483" cy="3456891"/>
          </a:xfrm>
        </p:spPr>
        <p:txBody>
          <a:bodyPr anchor="b"/>
          <a:lstStyle>
            <a:lvl1pPr algn="l">
              <a:defRPr sz="12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46E22CD-ECFF-1942-8BC5-7DA6986C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21224" y="8080189"/>
            <a:ext cx="11976848" cy="1574800"/>
          </a:xfrm>
        </p:spPr>
        <p:txBody>
          <a:bodyPr/>
          <a:lstStyle>
            <a:lvl1pPr marL="0" indent="0" algn="l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66583-8795-574B-86EE-A894098A2EF2}"/>
              </a:ext>
            </a:extLst>
          </p:cNvPr>
          <p:cNvSpPr/>
          <p:nvPr userDrawn="1"/>
        </p:nvSpPr>
        <p:spPr>
          <a:xfrm>
            <a:off x="1935720" y="3622748"/>
            <a:ext cx="2101387" cy="262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2391547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CAS-Right_aligned-White_box-Keyline-CMYK.eps">
            <a:extLst>
              <a:ext uri="{FF2B5EF4-FFF2-40B4-BE49-F238E27FC236}">
                <a16:creationId xmlns:a16="http://schemas.microsoft.com/office/drawing/2014/main" id="{40F5302B-4159-9543-8E7B-8371B6EDA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787147" y="1481668"/>
            <a:ext cx="13221701" cy="10710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1224" y="4360333"/>
            <a:ext cx="11307483" cy="3456891"/>
          </a:xfrm>
        </p:spPr>
        <p:txBody>
          <a:bodyPr anchor="b"/>
          <a:lstStyle>
            <a:lvl1pPr algn="l">
              <a:defRPr sz="12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46E22CD-ECFF-1942-8BC5-7DA6986C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21224" y="8080189"/>
            <a:ext cx="11976848" cy="1574800"/>
          </a:xfrm>
        </p:spPr>
        <p:txBody>
          <a:bodyPr/>
          <a:lstStyle>
            <a:lvl1pPr marL="0" indent="0" algn="l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66583-8795-574B-86EE-A894098A2EF2}"/>
              </a:ext>
            </a:extLst>
          </p:cNvPr>
          <p:cNvSpPr/>
          <p:nvPr userDrawn="1"/>
        </p:nvSpPr>
        <p:spPr>
          <a:xfrm>
            <a:off x="1935720" y="3622748"/>
            <a:ext cx="2101387" cy="262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3361230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5" y="1506655"/>
            <a:ext cx="21941365" cy="2852776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235" y="4745567"/>
            <a:ext cx="21941365" cy="760836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F84D988E-9C91-5F48-87DB-536CAAFE0145}" type="datetime4">
              <a:rPr lang="en-GB" smtClean="0"/>
              <a:t>15 March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1641647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5" y="1506655"/>
            <a:ext cx="21941365" cy="2852776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235" y="4745567"/>
            <a:ext cx="21941365" cy="760836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387A2173-3B3B-7944-8F21-139F3F2016DE}" type="datetime4">
              <a:rPr lang="en-GB" smtClean="0"/>
              <a:t>15 March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857773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5" y="1506655"/>
            <a:ext cx="21941365" cy="2852776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235" y="4745567"/>
            <a:ext cx="21941365" cy="760836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960D1678-7B8E-4848-97AA-B04D09EC8203}" type="datetime4">
              <a:rPr lang="en-GB" smtClean="0"/>
              <a:t>15 March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1416444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5" y="1506655"/>
            <a:ext cx="21941365" cy="2852776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235" y="4745567"/>
            <a:ext cx="21941365" cy="7608360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F89949EC-4DB5-BC47-A7D2-D67B815AF9FF}" type="datetime4">
              <a:rPr lang="en-GB" smtClean="0"/>
              <a:t>15 March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3675428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5" y="1506655"/>
            <a:ext cx="21941365" cy="2852776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235" y="4745567"/>
            <a:ext cx="21941365" cy="7608360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C4ED188D-92F4-034A-B0E2-746E3DB61A52}" type="datetime4">
              <a:rPr lang="en-GB" smtClean="0"/>
              <a:t>15 March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3175927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5" y="1506655"/>
            <a:ext cx="21941365" cy="2852776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235" y="4745567"/>
            <a:ext cx="21941365" cy="7608360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6A6C7386-18BB-2042-9FFC-DFFB1341D41F}" type="datetime4">
              <a:rPr lang="en-GB" smtClean="0"/>
              <a:t>15 March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584271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5" y="1506655"/>
            <a:ext cx="21941365" cy="2852776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918C91F7-3EC6-AA44-AB86-161069B12479}" type="datetime4">
              <a:rPr lang="en-GB" smtClean="0"/>
              <a:t>15 March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B9CAD-E212-6845-A205-785A29782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235" y="4745570"/>
            <a:ext cx="1371600" cy="1210733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D19722B-2FDB-C04C-B7DF-66E63EE22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5" y="6329274"/>
            <a:ext cx="1371600" cy="1210733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000DE6-704D-DD40-9F8F-B5F27A4A4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235" y="7938114"/>
            <a:ext cx="1371600" cy="1210733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1C3D762-C250-2941-A99E-F4B08D001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235" y="9546956"/>
            <a:ext cx="1371600" cy="1210733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27C788D-2C9F-9F44-A044-5BC7965F8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78952" y="4745570"/>
            <a:ext cx="1371600" cy="1210733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E0F62E-5091-FC41-9C6F-1DC8D30D58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8952" y="6329274"/>
            <a:ext cx="1371600" cy="1210733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512707-8F66-4A45-9800-281E740CE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78952" y="7938114"/>
            <a:ext cx="1371600" cy="1210733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E7C8E9C-8194-CA45-B6DC-26B5099A0F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78952" y="9546956"/>
            <a:ext cx="1371600" cy="1210733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19C0D6-EB2C-984B-93F9-02244A59B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89201" y="4745570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5ADD71D7-2E61-C347-AA5D-7A72D5E91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89201" y="632927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0BB11CF3-09A2-2546-9268-22750129E5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89201" y="793811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E639FB93-15C9-BF48-9B3B-95142658C2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89201" y="9546956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675738D7-2032-9649-835F-98FAD66A6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76780" y="4745570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7490A912-3C44-6749-A326-219A1C6AB8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76780" y="632927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E694CAB6-F509-B141-BE2A-57C9AA450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876780" y="793811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1057927B-7B17-2147-B141-2C804D4C61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76780" y="9546956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38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5" y="1506655"/>
            <a:ext cx="21941365" cy="2852776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C99FCE47-F1ED-3E48-812B-FDDB0A672613}" type="datetime4">
              <a:rPr lang="en-GB" smtClean="0"/>
              <a:t>15 March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B9CAD-E212-6845-A205-785A29782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235" y="4745570"/>
            <a:ext cx="1371600" cy="1210733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D19722B-2FDB-C04C-B7DF-66E63EE22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5" y="6329274"/>
            <a:ext cx="1371600" cy="1210733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000DE6-704D-DD40-9F8F-B5F27A4A4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235" y="7938114"/>
            <a:ext cx="1371600" cy="1210733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1C3D762-C250-2941-A99E-F4B08D001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235" y="9546956"/>
            <a:ext cx="1371600" cy="1210733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27C788D-2C9F-9F44-A044-5BC7965F8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78952" y="4745570"/>
            <a:ext cx="1371600" cy="1210733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E0F62E-5091-FC41-9C6F-1DC8D30D58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8952" y="6329274"/>
            <a:ext cx="1371600" cy="1210733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512707-8F66-4A45-9800-281E740CE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78952" y="7938114"/>
            <a:ext cx="1371600" cy="1210733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E7C8E9C-8194-CA45-B6DC-26B5099A0F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78952" y="9546956"/>
            <a:ext cx="1371600" cy="1210733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19C0D6-EB2C-984B-93F9-02244A59B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89201" y="4745570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5ADD71D7-2E61-C347-AA5D-7A72D5E91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89201" y="632927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0BB11CF3-09A2-2546-9268-22750129E5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89201" y="793811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E639FB93-15C9-BF48-9B3B-95142658C2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89201" y="9546956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675738D7-2032-9649-835F-98FAD66A6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76780" y="4745570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7490A912-3C44-6749-A326-219A1C6AB8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76780" y="632927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E694CAB6-F509-B141-BE2A-57C9AA450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876780" y="793811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1057927B-7B17-2147-B141-2C804D4C61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76780" y="9546956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1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5" y="1506655"/>
            <a:ext cx="21941365" cy="2852776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56205FD0-18AD-4341-96D3-A34A43F0CD1F}" type="datetime4">
              <a:rPr lang="en-GB" smtClean="0"/>
              <a:t>15 March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B9CAD-E212-6845-A205-785A29782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235" y="4745570"/>
            <a:ext cx="1371600" cy="1210733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D19722B-2FDB-C04C-B7DF-66E63EE22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5" y="6329274"/>
            <a:ext cx="1371600" cy="1210733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000DE6-704D-DD40-9F8F-B5F27A4A4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235" y="7938114"/>
            <a:ext cx="1371600" cy="1210733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1C3D762-C250-2941-A99E-F4B08D001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235" y="9546956"/>
            <a:ext cx="1371600" cy="1210733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27C788D-2C9F-9F44-A044-5BC7965F8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78952" y="4745570"/>
            <a:ext cx="1371600" cy="1210733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E0F62E-5091-FC41-9C6F-1DC8D30D58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8952" y="6329274"/>
            <a:ext cx="1371600" cy="1210733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512707-8F66-4A45-9800-281E740CE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78952" y="7938114"/>
            <a:ext cx="1371600" cy="1210733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E7C8E9C-8194-CA45-B6DC-26B5099A0F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78952" y="9546956"/>
            <a:ext cx="1371600" cy="1210733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19C0D6-EB2C-984B-93F9-02244A59B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89201" y="4745570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5ADD71D7-2E61-C347-AA5D-7A72D5E91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89201" y="632927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0BB11CF3-09A2-2546-9268-22750129E5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89201" y="793811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E639FB93-15C9-BF48-9B3B-95142658C2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89201" y="9546956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675738D7-2032-9649-835F-98FAD66A6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76780" y="4745570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7490A912-3C44-6749-A326-219A1C6AB8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76780" y="632927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E694CAB6-F509-B141-BE2A-57C9AA450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876780" y="793811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1057927B-7B17-2147-B141-2C804D4C61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76780" y="9546956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09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5" y="1506655"/>
            <a:ext cx="21941365" cy="2852776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59B11CB8-F8B1-814F-BC9A-86125EBBE0FF}" type="datetime4">
              <a:rPr lang="en-GB" smtClean="0"/>
              <a:t>15 March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B9CAD-E212-6845-A205-785A29782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235" y="4745570"/>
            <a:ext cx="1371600" cy="1210733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D19722B-2FDB-C04C-B7DF-66E63EE22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5" y="6329274"/>
            <a:ext cx="1371600" cy="1210733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000DE6-704D-DD40-9F8F-B5F27A4A4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235" y="7938114"/>
            <a:ext cx="1371600" cy="1210733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1C3D762-C250-2941-A99E-F4B08D001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235" y="9546956"/>
            <a:ext cx="1371600" cy="1210733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27C788D-2C9F-9F44-A044-5BC7965F8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78952" y="4745570"/>
            <a:ext cx="1371600" cy="1210733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E0F62E-5091-FC41-9C6F-1DC8D30D58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8952" y="6329274"/>
            <a:ext cx="1371600" cy="1210733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512707-8F66-4A45-9800-281E740CE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78952" y="7938114"/>
            <a:ext cx="1371600" cy="1210733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E7C8E9C-8194-CA45-B6DC-26B5099A0F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78952" y="9546956"/>
            <a:ext cx="1371600" cy="1210733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19C0D6-EB2C-984B-93F9-02244A59B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89201" y="4745570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5ADD71D7-2E61-C347-AA5D-7A72D5E91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89201" y="632927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0BB11CF3-09A2-2546-9268-22750129E5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89201" y="793811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E639FB93-15C9-BF48-9B3B-95142658C2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89201" y="9546956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675738D7-2032-9649-835F-98FAD66A6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76780" y="4745570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7490A912-3C44-6749-A326-219A1C6AB8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76780" y="632927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E694CAB6-F509-B141-BE2A-57C9AA450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876780" y="793811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1057927B-7B17-2147-B141-2C804D4C61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76780" y="9546956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46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5" y="1506655"/>
            <a:ext cx="21941365" cy="2852776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E6615C12-50A9-E74E-BADA-9AFB536A7C5C}" type="datetime4">
              <a:rPr lang="en-GB" smtClean="0"/>
              <a:t>15 March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B9CAD-E212-6845-A205-785A29782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235" y="4745570"/>
            <a:ext cx="1371600" cy="1210733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D19722B-2FDB-C04C-B7DF-66E63EE22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5" y="6329274"/>
            <a:ext cx="1371600" cy="1210733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000DE6-704D-DD40-9F8F-B5F27A4A4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235" y="7938114"/>
            <a:ext cx="1371600" cy="1210733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1C3D762-C250-2941-A99E-F4B08D001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235" y="9546956"/>
            <a:ext cx="1371600" cy="1210733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27C788D-2C9F-9F44-A044-5BC7965F8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78952" y="4745570"/>
            <a:ext cx="1371600" cy="1210733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E0F62E-5091-FC41-9C6F-1DC8D30D58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8952" y="6329274"/>
            <a:ext cx="1371600" cy="1210733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512707-8F66-4A45-9800-281E740CE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78952" y="7938114"/>
            <a:ext cx="1371600" cy="1210733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E7C8E9C-8194-CA45-B6DC-26B5099A0F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78952" y="9546956"/>
            <a:ext cx="1371600" cy="1210733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19C0D6-EB2C-984B-93F9-02244A59B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89201" y="4745570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5ADD71D7-2E61-C347-AA5D-7A72D5E91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89201" y="632927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0BB11CF3-09A2-2546-9268-22750129E5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89201" y="793811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E639FB93-15C9-BF48-9B3B-95142658C2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89201" y="9546956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675738D7-2032-9649-835F-98FAD66A6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76780" y="4745570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7490A912-3C44-6749-A326-219A1C6AB8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76780" y="632927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E694CAB6-F509-B141-BE2A-57C9AA450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876780" y="7938114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1057927B-7B17-2147-B141-2C804D4C61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76780" y="9546956"/>
            <a:ext cx="8695267" cy="1210733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97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5AD9D7-3FF2-5447-AA52-34FD773D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5" y="3419479"/>
            <a:ext cx="21928667" cy="4346520"/>
          </a:xfrm>
          <a:noFill/>
        </p:spPr>
        <p:txBody>
          <a:bodyPr anchor="b"/>
          <a:lstStyle>
            <a:lvl1pPr>
              <a:defRPr sz="1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49B58E8-986F-FA43-9938-1D0D441FC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235" y="7832783"/>
            <a:ext cx="21928667" cy="4346520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91441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824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5" y="3419479"/>
            <a:ext cx="21928667" cy="4346520"/>
          </a:xfrm>
          <a:noFill/>
        </p:spPr>
        <p:txBody>
          <a:bodyPr anchor="b"/>
          <a:lstStyle>
            <a:lvl1pPr>
              <a:defRPr sz="1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235" y="7832783"/>
            <a:ext cx="21928667" cy="434652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41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716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48229D-B926-5A45-B37A-4C0F800FF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5" y="3419479"/>
            <a:ext cx="21928667" cy="4346520"/>
          </a:xfrm>
          <a:noFill/>
        </p:spPr>
        <p:txBody>
          <a:bodyPr anchor="b"/>
          <a:lstStyle>
            <a:lvl1pPr>
              <a:defRPr sz="1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3C21144-0D4C-3D4E-ABB8-5B17F2DE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235" y="7832783"/>
            <a:ext cx="21928667" cy="4346520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91441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73800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499EDF-113E-8542-A55C-303B9E27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5" y="3419479"/>
            <a:ext cx="21928667" cy="4346520"/>
          </a:xfrm>
          <a:noFill/>
        </p:spPr>
        <p:txBody>
          <a:bodyPr anchor="b"/>
          <a:lstStyle>
            <a:lvl1pPr>
              <a:defRPr sz="1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5FEF07A-017B-0D46-9B49-B575F6035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235" y="7832783"/>
            <a:ext cx="21928667" cy="4346520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91441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16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26E801-3E29-734A-A15B-7CBF97B7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5" y="3419479"/>
            <a:ext cx="21928667" cy="4346520"/>
          </a:xfrm>
          <a:noFill/>
        </p:spPr>
        <p:txBody>
          <a:bodyPr anchor="b"/>
          <a:lstStyle>
            <a:lvl1pPr>
              <a:defRPr sz="1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599318-7E7F-A842-9771-05E6C1CC4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235" y="7832783"/>
            <a:ext cx="21928667" cy="4346520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91441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23587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49C442-4A25-164A-A88B-5124FFED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5" y="3419479"/>
            <a:ext cx="21928667" cy="4346520"/>
          </a:xfrm>
          <a:noFill/>
        </p:spPr>
        <p:txBody>
          <a:bodyPr anchor="b"/>
          <a:lstStyle>
            <a:lvl1pPr>
              <a:defRPr sz="1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FE1CAA-62A8-9645-A977-B747EB5EC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235" y="7832783"/>
            <a:ext cx="21928667" cy="4346520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91441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073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5" y="3419479"/>
            <a:ext cx="21928667" cy="4346520"/>
          </a:xfrm>
          <a:noFill/>
        </p:spPr>
        <p:txBody>
          <a:bodyPr anchor="b"/>
          <a:lstStyle>
            <a:lvl1pPr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235" y="7832783"/>
            <a:ext cx="21928667" cy="434652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91441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26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9CC6CA-015E-F54A-880B-F50F8F2F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5" y="3419479"/>
            <a:ext cx="21928667" cy="4346520"/>
          </a:xfrm>
          <a:noFill/>
        </p:spPr>
        <p:txBody>
          <a:bodyPr anchor="b"/>
          <a:lstStyle>
            <a:lvl1pPr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4A325B-A913-4E45-A76F-72B6D9AB9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235" y="7832783"/>
            <a:ext cx="21928667" cy="434652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91441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64072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AEF06A5-E191-CF4D-9010-404053BA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5" y="3419479"/>
            <a:ext cx="21928667" cy="4346520"/>
          </a:xfrm>
          <a:noFill/>
        </p:spPr>
        <p:txBody>
          <a:bodyPr anchor="b"/>
          <a:lstStyle>
            <a:lvl1pPr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A2C4492-F0AF-E44B-A959-411165012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235" y="7832783"/>
            <a:ext cx="21928667" cy="434652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</a:defRPr>
            </a:lvl1pPr>
            <a:lvl2pPr marL="91441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7446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4F3945-9D8C-0242-BDE4-40D251F4878A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235" y="4755475"/>
            <a:ext cx="10363200" cy="6908624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0" y="4755475"/>
            <a:ext cx="10363200" cy="6908624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3CBD4C9-BA07-D94B-B3B1-9EA7381D36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84DDE11C-1534-9C47-B46B-B467DAC5296B}" type="datetime4">
              <a:rPr lang="en-GB" smtClean="0"/>
              <a:t>15 March 2021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B6542E-C13E-6248-8C04-89B972FF5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26BC56-1107-BB4F-984B-10A700D7D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8714702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E9AFB9C-4B00-CD4D-B15A-2D746C896158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6" y="1481666"/>
            <a:ext cx="21944541" cy="2878669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232" y="4745569"/>
            <a:ext cx="10315573" cy="1095688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  <a:lvl2pPr marL="914411" indent="0">
              <a:buNone/>
              <a:defRPr sz="4000" b="1"/>
            </a:lvl2pPr>
            <a:lvl3pPr marL="1828823" indent="0">
              <a:buNone/>
              <a:defRPr sz="3600" b="1"/>
            </a:lvl3pPr>
            <a:lvl4pPr marL="2743234" indent="0">
              <a:buNone/>
              <a:defRPr sz="3200" b="1"/>
            </a:lvl4pPr>
            <a:lvl5pPr marL="3657646" indent="0">
              <a:buNone/>
              <a:defRPr sz="3200" b="1"/>
            </a:lvl5pPr>
            <a:lvl6pPr marL="4572057" indent="0">
              <a:buNone/>
              <a:defRPr sz="3200" b="1"/>
            </a:lvl6pPr>
            <a:lvl7pPr marL="5486469" indent="0">
              <a:buNone/>
              <a:defRPr sz="3200" b="1"/>
            </a:lvl7pPr>
            <a:lvl8pPr marL="6400880" indent="0">
              <a:buNone/>
              <a:defRPr sz="3200" b="1"/>
            </a:lvl8pPr>
            <a:lvl9pPr marL="7315291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235" y="6013451"/>
            <a:ext cx="10315573" cy="570092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192001" y="4745569"/>
            <a:ext cx="10366376" cy="1095688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  <a:lvl2pPr marL="914411" indent="0">
              <a:buNone/>
              <a:defRPr sz="4000" b="1"/>
            </a:lvl2pPr>
            <a:lvl3pPr marL="1828823" indent="0">
              <a:buNone/>
              <a:defRPr sz="3600" b="1"/>
            </a:lvl3pPr>
            <a:lvl4pPr marL="2743234" indent="0">
              <a:buNone/>
              <a:defRPr sz="3200" b="1"/>
            </a:lvl4pPr>
            <a:lvl5pPr marL="3657646" indent="0">
              <a:buNone/>
              <a:defRPr sz="3200" b="1"/>
            </a:lvl5pPr>
            <a:lvl6pPr marL="4572057" indent="0">
              <a:buNone/>
              <a:defRPr sz="3200" b="1"/>
            </a:lvl6pPr>
            <a:lvl7pPr marL="5486469" indent="0">
              <a:buNone/>
              <a:defRPr sz="3200" b="1"/>
            </a:lvl7pPr>
            <a:lvl8pPr marL="6400880" indent="0">
              <a:buNone/>
              <a:defRPr sz="3200" b="1"/>
            </a:lvl8pPr>
            <a:lvl9pPr marL="7315291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192001" y="6013447"/>
            <a:ext cx="10518776" cy="5700931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75D9A61-BA79-BC4C-AA27-2893072E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C70384A0-A8B3-284A-BAA2-C6B1EF181BDC}" type="datetime4">
              <a:rPr lang="en-GB" smtClean="0"/>
              <a:t>15 March 2021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1FCAE08-855D-7442-B6E5-9C8F7C665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FFA8B74-39C4-FA4D-9BC5-16ADA2492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5528135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2339B1-5FB1-0948-81EA-2321317B530B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927F1A-6B75-B946-BAF8-D494109F2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BDF4C811-4DC3-6A48-9C47-10974824EF72}" type="datetime4">
              <a:rPr lang="en-GB" smtClean="0"/>
              <a:t>15 March 2021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B97D18-93B2-5349-861E-55C33CA46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76C27E7-B462-2E41-A531-26A76E740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950884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4A127215-277D-DA44-8433-32DD4CB07182}" type="datetime4">
              <a:rPr lang="en-GB" smtClean="0"/>
              <a:t>15 March 2021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2572600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E70DD95E-F052-A445-BA57-3B0FA7AED249}" type="datetime4">
              <a:rPr lang="en-GB" smtClean="0"/>
              <a:t>15 March 2021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015874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D8DE81D6-BB5F-0D4E-A6B7-A9B1F22B77B3}" type="datetime4">
              <a:rPr lang="en-GB" smtClean="0"/>
              <a:t>15 March 2021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3764332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500B3B35-4FE5-074A-8A03-48BBB732CD91}" type="datetime4">
              <a:rPr lang="en-GB" smtClean="0"/>
              <a:t>15 March 2021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4221457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C27E815D-E86E-2E4B-A89A-BAAC22F81E61}" type="datetime4">
              <a:rPr lang="en-GB" smtClean="0"/>
              <a:t>15 March 2021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061130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March 2021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696145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EA87D2-2317-8F4F-8F38-620A046B0262}"/>
              </a:ext>
            </a:extLst>
          </p:cNvPr>
          <p:cNvSpPr/>
          <p:nvPr userDrawn="1"/>
        </p:nvSpPr>
        <p:spPr>
          <a:xfrm>
            <a:off x="0" y="12353925"/>
            <a:ext cx="24384000" cy="13620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6" y="1481666"/>
            <a:ext cx="8777816" cy="2633133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2"/>
            <a:ext cx="12344400" cy="9747251"/>
          </a:xfrm>
        </p:spPr>
        <p:txBody>
          <a:bodyPr/>
          <a:lstStyle>
            <a:lvl1pPr>
              <a:buClr>
                <a:schemeClr val="accent5"/>
              </a:buClr>
              <a:defRPr sz="6400"/>
            </a:lvl1pPr>
            <a:lvl2pPr>
              <a:buClr>
                <a:schemeClr val="accent5"/>
              </a:buClr>
              <a:defRPr sz="5600"/>
            </a:lvl2pPr>
            <a:lvl3pPr>
              <a:buClr>
                <a:schemeClr val="accent5"/>
              </a:buClr>
              <a:defRPr sz="4800"/>
            </a:lvl3pPr>
            <a:lvl4pPr>
              <a:buClr>
                <a:schemeClr val="accent5"/>
              </a:buClr>
              <a:defRPr sz="4000"/>
            </a:lvl4pPr>
            <a:lvl5pPr>
              <a:buClr>
                <a:schemeClr val="accent5"/>
              </a:buCl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6236" y="4114801"/>
            <a:ext cx="8777816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11" indent="0">
              <a:buNone/>
              <a:defRPr sz="2800"/>
            </a:lvl2pPr>
            <a:lvl3pPr marL="1828823" indent="0">
              <a:buNone/>
              <a:defRPr sz="2400"/>
            </a:lvl3pPr>
            <a:lvl4pPr marL="2743234" indent="0">
              <a:buNone/>
              <a:defRPr sz="2000"/>
            </a:lvl4pPr>
            <a:lvl5pPr marL="3657646" indent="0">
              <a:buNone/>
              <a:defRPr sz="2000"/>
            </a:lvl5pPr>
            <a:lvl6pPr marL="4572057" indent="0">
              <a:buNone/>
              <a:defRPr sz="2000"/>
            </a:lvl6pPr>
            <a:lvl7pPr marL="5486469" indent="0">
              <a:buNone/>
              <a:defRPr sz="2000"/>
            </a:lvl7pPr>
            <a:lvl8pPr marL="6400880" indent="0">
              <a:buNone/>
              <a:defRPr sz="2000"/>
            </a:lvl8pPr>
            <a:lvl9pPr marL="7315291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0781131-221C-9C42-8488-48450C8B3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5838A247-394A-D449-9F93-BEA464ADD3DD}" type="datetime4">
              <a:rPr lang="en-GB" smtClean="0"/>
              <a:t>15 March 2021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B6C8CD7-9AB1-6942-9F30-E56BD167F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CC416AC-EF67-1C4B-8AAD-0729705A6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50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12191999" y="2463539"/>
            <a:ext cx="11425768" cy="9703323"/>
          </a:xfrm>
          <a:prstGeom prst="rect">
            <a:avLst/>
          </a:prstGeom>
          <a:solidFill>
            <a:srgbClr val="3B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2" y="1481666"/>
            <a:ext cx="10219136" cy="2633133"/>
          </a:xfrm>
        </p:spPr>
        <p:txBody>
          <a:bodyPr anchor="b">
            <a:normAutofit/>
          </a:bodyPr>
          <a:lstStyle>
            <a:lvl1pPr>
              <a:defRPr sz="8533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84196" y="3117129"/>
            <a:ext cx="10041373" cy="8157155"/>
          </a:xfrm>
        </p:spPr>
        <p:txBody>
          <a:bodyPr anchor="t">
            <a:normAutofit/>
          </a:bodyPr>
          <a:lstStyle>
            <a:lvl1pPr marL="0" indent="0">
              <a:buNone/>
              <a:defRPr sz="4267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6236" y="4114801"/>
            <a:ext cx="10219133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11" indent="0">
              <a:buNone/>
              <a:defRPr sz="2800"/>
            </a:lvl2pPr>
            <a:lvl3pPr marL="1828823" indent="0">
              <a:buNone/>
              <a:defRPr sz="2400"/>
            </a:lvl3pPr>
            <a:lvl4pPr marL="2743234" indent="0">
              <a:buNone/>
              <a:defRPr sz="2000"/>
            </a:lvl4pPr>
            <a:lvl5pPr marL="3657646" indent="0">
              <a:buNone/>
              <a:defRPr sz="2000"/>
            </a:lvl5pPr>
            <a:lvl6pPr marL="4572057" indent="0">
              <a:buNone/>
              <a:defRPr sz="2000"/>
            </a:lvl6pPr>
            <a:lvl7pPr marL="5486469" indent="0">
              <a:buNone/>
              <a:defRPr sz="2000"/>
            </a:lvl7pPr>
            <a:lvl8pPr marL="6400880" indent="0">
              <a:buNone/>
              <a:defRPr sz="2000"/>
            </a:lvl8pPr>
            <a:lvl9pPr marL="7315291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44A54624-B99B-AC4F-A116-46AE1742D7F1}" type="datetime4">
              <a:rPr lang="en-GB" smtClean="0"/>
              <a:t>15 March 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C14C72-6BB8-8C48-9E76-A44D30965F6A}"/>
              </a:ext>
            </a:extLst>
          </p:cNvPr>
          <p:cNvSpPr/>
          <p:nvPr userDrawn="1"/>
        </p:nvSpPr>
        <p:spPr>
          <a:xfrm>
            <a:off x="21516381" y="11917492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1011173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12191999" y="2463539"/>
            <a:ext cx="11425768" cy="97033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2" y="1481666"/>
            <a:ext cx="10219136" cy="2633133"/>
          </a:xfrm>
        </p:spPr>
        <p:txBody>
          <a:bodyPr anchor="b">
            <a:normAutofit/>
          </a:bodyPr>
          <a:lstStyle>
            <a:lvl1pPr>
              <a:defRPr sz="8533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84196" y="3117129"/>
            <a:ext cx="10041373" cy="8157155"/>
          </a:xfrm>
        </p:spPr>
        <p:txBody>
          <a:bodyPr anchor="t">
            <a:normAutofit/>
          </a:bodyPr>
          <a:lstStyle>
            <a:lvl1pPr marL="0" indent="0">
              <a:buNone/>
              <a:defRPr sz="4267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6236" y="4114801"/>
            <a:ext cx="10219133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11" indent="0">
              <a:buNone/>
              <a:defRPr sz="2800"/>
            </a:lvl2pPr>
            <a:lvl3pPr marL="1828823" indent="0">
              <a:buNone/>
              <a:defRPr sz="2400"/>
            </a:lvl3pPr>
            <a:lvl4pPr marL="2743234" indent="0">
              <a:buNone/>
              <a:defRPr sz="2000"/>
            </a:lvl4pPr>
            <a:lvl5pPr marL="3657646" indent="0">
              <a:buNone/>
              <a:defRPr sz="2000"/>
            </a:lvl5pPr>
            <a:lvl6pPr marL="4572057" indent="0">
              <a:buNone/>
              <a:defRPr sz="2000"/>
            </a:lvl6pPr>
            <a:lvl7pPr marL="5486469" indent="0">
              <a:buNone/>
              <a:defRPr sz="2000"/>
            </a:lvl7pPr>
            <a:lvl8pPr marL="6400880" indent="0">
              <a:buNone/>
              <a:defRPr sz="2000"/>
            </a:lvl8pPr>
            <a:lvl9pPr marL="7315291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53D41685-637F-A541-9AC9-5F46001ECA27}" type="datetime4">
              <a:rPr lang="en-GB" smtClean="0"/>
              <a:t>15 March 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C14C72-6BB8-8C48-9E76-A44D30965F6A}"/>
              </a:ext>
            </a:extLst>
          </p:cNvPr>
          <p:cNvSpPr/>
          <p:nvPr userDrawn="1"/>
        </p:nvSpPr>
        <p:spPr>
          <a:xfrm>
            <a:off x="21516381" y="11917492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18766640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12191999" y="2463539"/>
            <a:ext cx="11425768" cy="97033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2" y="1481666"/>
            <a:ext cx="10219136" cy="2633133"/>
          </a:xfrm>
        </p:spPr>
        <p:txBody>
          <a:bodyPr anchor="b">
            <a:normAutofit/>
          </a:bodyPr>
          <a:lstStyle>
            <a:lvl1pPr>
              <a:defRPr sz="8533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84196" y="3117129"/>
            <a:ext cx="10041373" cy="8157155"/>
          </a:xfrm>
        </p:spPr>
        <p:txBody>
          <a:bodyPr anchor="t">
            <a:normAutofit/>
          </a:bodyPr>
          <a:lstStyle>
            <a:lvl1pPr marL="0" indent="0">
              <a:buNone/>
              <a:defRPr sz="4267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6236" y="4114801"/>
            <a:ext cx="10219133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11" indent="0">
              <a:buNone/>
              <a:defRPr sz="2800"/>
            </a:lvl2pPr>
            <a:lvl3pPr marL="1828823" indent="0">
              <a:buNone/>
              <a:defRPr sz="2400"/>
            </a:lvl3pPr>
            <a:lvl4pPr marL="2743234" indent="0">
              <a:buNone/>
              <a:defRPr sz="2000"/>
            </a:lvl4pPr>
            <a:lvl5pPr marL="3657646" indent="0">
              <a:buNone/>
              <a:defRPr sz="2000"/>
            </a:lvl5pPr>
            <a:lvl6pPr marL="4572057" indent="0">
              <a:buNone/>
              <a:defRPr sz="2000"/>
            </a:lvl6pPr>
            <a:lvl7pPr marL="5486469" indent="0">
              <a:buNone/>
              <a:defRPr sz="2000"/>
            </a:lvl7pPr>
            <a:lvl8pPr marL="6400880" indent="0">
              <a:buNone/>
              <a:defRPr sz="2000"/>
            </a:lvl8pPr>
            <a:lvl9pPr marL="7315291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C14C72-6BB8-8C48-9E76-A44D30965F6A}"/>
              </a:ext>
            </a:extLst>
          </p:cNvPr>
          <p:cNvSpPr/>
          <p:nvPr userDrawn="1"/>
        </p:nvSpPr>
        <p:spPr>
          <a:xfrm>
            <a:off x="21516381" y="11917492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A12B7-EBC2-C64B-BA30-5EC28CE6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CF22F4-70E1-3247-8A10-6817A6DE4064}" type="datetime4">
              <a:rPr lang="en-GB" smtClean="0"/>
              <a:t>15 March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0BC9-6DEF-B04F-90B0-B4C92A56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15095-21DE-484F-BA48-3A0FD349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433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12191999" y="2463539"/>
            <a:ext cx="11425768" cy="97033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2" y="1481666"/>
            <a:ext cx="10219136" cy="2633133"/>
          </a:xfrm>
        </p:spPr>
        <p:txBody>
          <a:bodyPr anchor="b">
            <a:normAutofit/>
          </a:bodyPr>
          <a:lstStyle>
            <a:lvl1pPr>
              <a:defRPr sz="8533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84196" y="3117129"/>
            <a:ext cx="10041373" cy="8157155"/>
          </a:xfrm>
        </p:spPr>
        <p:txBody>
          <a:bodyPr anchor="t">
            <a:normAutofit/>
          </a:bodyPr>
          <a:lstStyle>
            <a:lvl1pPr marL="0" indent="0">
              <a:buNone/>
              <a:defRPr sz="4267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6236" y="4114801"/>
            <a:ext cx="10219133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11" indent="0">
              <a:buNone/>
              <a:defRPr sz="2800"/>
            </a:lvl2pPr>
            <a:lvl3pPr marL="1828823" indent="0">
              <a:buNone/>
              <a:defRPr sz="2400"/>
            </a:lvl3pPr>
            <a:lvl4pPr marL="2743234" indent="0">
              <a:buNone/>
              <a:defRPr sz="2000"/>
            </a:lvl4pPr>
            <a:lvl5pPr marL="3657646" indent="0">
              <a:buNone/>
              <a:defRPr sz="2000"/>
            </a:lvl5pPr>
            <a:lvl6pPr marL="4572057" indent="0">
              <a:buNone/>
              <a:defRPr sz="2000"/>
            </a:lvl6pPr>
            <a:lvl7pPr marL="5486469" indent="0">
              <a:buNone/>
              <a:defRPr sz="2000"/>
            </a:lvl7pPr>
            <a:lvl8pPr marL="6400880" indent="0">
              <a:buNone/>
              <a:defRPr sz="2000"/>
            </a:lvl8pPr>
            <a:lvl9pPr marL="7315291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3A6D6FAE-D43A-044F-91A1-990520CC9738}" type="datetime4">
              <a:rPr lang="en-GB" smtClean="0"/>
              <a:t>15 March 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C14C72-6BB8-8C48-9E76-A44D30965F6A}"/>
              </a:ext>
            </a:extLst>
          </p:cNvPr>
          <p:cNvSpPr/>
          <p:nvPr userDrawn="1"/>
        </p:nvSpPr>
        <p:spPr>
          <a:xfrm>
            <a:off x="21516381" y="11917492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12617316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12191999" y="2463539"/>
            <a:ext cx="11425768" cy="97033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2" y="1481666"/>
            <a:ext cx="10219136" cy="2633133"/>
          </a:xfrm>
        </p:spPr>
        <p:txBody>
          <a:bodyPr anchor="b">
            <a:normAutofit/>
          </a:bodyPr>
          <a:lstStyle>
            <a:lvl1pPr>
              <a:defRPr sz="8533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84196" y="3117129"/>
            <a:ext cx="10041373" cy="8157155"/>
          </a:xfrm>
        </p:spPr>
        <p:txBody>
          <a:bodyPr anchor="t">
            <a:normAutofit/>
          </a:bodyPr>
          <a:lstStyle>
            <a:lvl1pPr marL="0" indent="0">
              <a:buNone/>
              <a:defRPr sz="4267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6236" y="4114801"/>
            <a:ext cx="10219133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11" indent="0">
              <a:buNone/>
              <a:defRPr sz="2800"/>
            </a:lvl2pPr>
            <a:lvl3pPr marL="1828823" indent="0">
              <a:buNone/>
              <a:defRPr sz="2400"/>
            </a:lvl3pPr>
            <a:lvl4pPr marL="2743234" indent="0">
              <a:buNone/>
              <a:defRPr sz="2000"/>
            </a:lvl4pPr>
            <a:lvl5pPr marL="3657646" indent="0">
              <a:buNone/>
              <a:defRPr sz="2000"/>
            </a:lvl5pPr>
            <a:lvl6pPr marL="4572057" indent="0">
              <a:buNone/>
              <a:defRPr sz="2000"/>
            </a:lvl6pPr>
            <a:lvl7pPr marL="5486469" indent="0">
              <a:buNone/>
              <a:defRPr sz="2000"/>
            </a:lvl7pPr>
            <a:lvl8pPr marL="6400880" indent="0">
              <a:buNone/>
              <a:defRPr sz="2000"/>
            </a:lvl8pPr>
            <a:lvl9pPr marL="7315291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59F323AB-CA4F-FD4D-A9F9-7AB88D73544A}" type="datetime4">
              <a:rPr lang="en-GB" smtClean="0"/>
              <a:t>15 March 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233" y="12810067"/>
            <a:ext cx="11953667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C14C72-6BB8-8C48-9E76-A44D30965F6A}"/>
              </a:ext>
            </a:extLst>
          </p:cNvPr>
          <p:cNvSpPr/>
          <p:nvPr userDrawn="1"/>
        </p:nvSpPr>
        <p:spPr>
          <a:xfrm>
            <a:off x="21516381" y="11917492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34584828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vents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52047D-C787-C240-B4CD-F8FAD5F2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4972" y="0"/>
            <a:ext cx="15709032" cy="137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088355" y="11755951"/>
            <a:ext cx="3295648" cy="11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/>
          <p:nvPr userDrawn="1"/>
        </p:nvSpPr>
        <p:spPr>
          <a:xfrm flipH="1">
            <a:off x="-20544" y="4"/>
            <a:ext cx="12212544" cy="13739576"/>
          </a:xfrm>
          <a:custGeom>
            <a:avLst/>
            <a:gdLst>
              <a:gd name="connsiteX0" fmla="*/ 0 w 1354668"/>
              <a:gd name="connsiteY0" fmla="*/ 0 h 5143500"/>
              <a:gd name="connsiteX1" fmla="*/ 1354668 w 1354668"/>
              <a:gd name="connsiteY1" fmla="*/ 0 h 5143500"/>
              <a:gd name="connsiteX2" fmla="*/ 1354668 w 1354668"/>
              <a:gd name="connsiteY2" fmla="*/ 5143500 h 5143500"/>
              <a:gd name="connsiteX3" fmla="*/ 0 w 1354668"/>
              <a:gd name="connsiteY3" fmla="*/ 5143500 h 5143500"/>
              <a:gd name="connsiteX4" fmla="*/ 0 w 1354668"/>
              <a:gd name="connsiteY4" fmla="*/ 0 h 5143500"/>
              <a:gd name="connsiteX0" fmla="*/ 643467 w 1354668"/>
              <a:gd name="connsiteY0" fmla="*/ 0 h 5143500"/>
              <a:gd name="connsiteX1" fmla="*/ 1354668 w 1354668"/>
              <a:gd name="connsiteY1" fmla="*/ 0 h 5143500"/>
              <a:gd name="connsiteX2" fmla="*/ 1354668 w 1354668"/>
              <a:gd name="connsiteY2" fmla="*/ 5143500 h 5143500"/>
              <a:gd name="connsiteX3" fmla="*/ 0 w 1354668"/>
              <a:gd name="connsiteY3" fmla="*/ 5143500 h 5143500"/>
              <a:gd name="connsiteX4" fmla="*/ 643467 w 1354668"/>
              <a:gd name="connsiteY4" fmla="*/ 0 h 5143500"/>
              <a:gd name="connsiteX0" fmla="*/ 0 w 5244233"/>
              <a:gd name="connsiteY0" fmla="*/ 8467 h 5143500"/>
              <a:gd name="connsiteX1" fmla="*/ 5244233 w 5244233"/>
              <a:gd name="connsiteY1" fmla="*/ 0 h 5143500"/>
              <a:gd name="connsiteX2" fmla="*/ 5244233 w 5244233"/>
              <a:gd name="connsiteY2" fmla="*/ 5143500 h 5143500"/>
              <a:gd name="connsiteX3" fmla="*/ 3889565 w 5244233"/>
              <a:gd name="connsiteY3" fmla="*/ 5143500 h 5143500"/>
              <a:gd name="connsiteX4" fmla="*/ 0 w 5244233"/>
              <a:gd name="connsiteY4" fmla="*/ 8467 h 5143500"/>
              <a:gd name="connsiteX0" fmla="*/ 0 w 5244233"/>
              <a:gd name="connsiteY0" fmla="*/ 8467 h 5151966"/>
              <a:gd name="connsiteX1" fmla="*/ 5244233 w 5244233"/>
              <a:gd name="connsiteY1" fmla="*/ 0 h 5151966"/>
              <a:gd name="connsiteX2" fmla="*/ 5244233 w 5244233"/>
              <a:gd name="connsiteY2" fmla="*/ 5143500 h 5151966"/>
              <a:gd name="connsiteX3" fmla="*/ 1009502 w 5244233"/>
              <a:gd name="connsiteY3" fmla="*/ 5151966 h 5151966"/>
              <a:gd name="connsiteX4" fmla="*/ 0 w 5244233"/>
              <a:gd name="connsiteY4" fmla="*/ 8467 h 5151966"/>
              <a:gd name="connsiteX0" fmla="*/ 0 w 5828907"/>
              <a:gd name="connsiteY0" fmla="*/ 8467 h 5151966"/>
              <a:gd name="connsiteX1" fmla="*/ 5828907 w 5828907"/>
              <a:gd name="connsiteY1" fmla="*/ 0 h 5151966"/>
              <a:gd name="connsiteX2" fmla="*/ 5244233 w 5828907"/>
              <a:gd name="connsiteY2" fmla="*/ 5143500 h 5151966"/>
              <a:gd name="connsiteX3" fmla="*/ 1009502 w 5828907"/>
              <a:gd name="connsiteY3" fmla="*/ 5151966 h 5151966"/>
              <a:gd name="connsiteX4" fmla="*/ 0 w 5828907"/>
              <a:gd name="connsiteY4" fmla="*/ 8467 h 5151966"/>
              <a:gd name="connsiteX0" fmla="*/ 0 w 5828907"/>
              <a:gd name="connsiteY0" fmla="*/ 8467 h 5160433"/>
              <a:gd name="connsiteX1" fmla="*/ 5828907 w 5828907"/>
              <a:gd name="connsiteY1" fmla="*/ 0 h 5160433"/>
              <a:gd name="connsiteX2" fmla="*/ 5821689 w 5828907"/>
              <a:gd name="connsiteY2" fmla="*/ 5160433 h 5160433"/>
              <a:gd name="connsiteX3" fmla="*/ 1009502 w 5828907"/>
              <a:gd name="connsiteY3" fmla="*/ 5151966 h 5160433"/>
              <a:gd name="connsiteX4" fmla="*/ 0 w 5828907"/>
              <a:gd name="connsiteY4" fmla="*/ 8467 h 5160433"/>
              <a:gd name="connsiteX0" fmla="*/ 0 w 5612361"/>
              <a:gd name="connsiteY0" fmla="*/ 245534 h 5160433"/>
              <a:gd name="connsiteX1" fmla="*/ 5612361 w 5612361"/>
              <a:gd name="connsiteY1" fmla="*/ 0 h 5160433"/>
              <a:gd name="connsiteX2" fmla="*/ 5605143 w 5612361"/>
              <a:gd name="connsiteY2" fmla="*/ 5160433 h 5160433"/>
              <a:gd name="connsiteX3" fmla="*/ 792956 w 5612361"/>
              <a:gd name="connsiteY3" fmla="*/ 5151966 h 5160433"/>
              <a:gd name="connsiteX4" fmla="*/ 0 w 5612361"/>
              <a:gd name="connsiteY4" fmla="*/ 245534 h 5160433"/>
              <a:gd name="connsiteX0" fmla="*/ 0 w 5814471"/>
              <a:gd name="connsiteY0" fmla="*/ 0 h 5168899"/>
              <a:gd name="connsiteX1" fmla="*/ 5814471 w 5814471"/>
              <a:gd name="connsiteY1" fmla="*/ 8466 h 5168899"/>
              <a:gd name="connsiteX2" fmla="*/ 5807253 w 5814471"/>
              <a:gd name="connsiteY2" fmla="*/ 5168899 h 5168899"/>
              <a:gd name="connsiteX3" fmla="*/ 995066 w 5814471"/>
              <a:gd name="connsiteY3" fmla="*/ 5160432 h 5168899"/>
              <a:gd name="connsiteX4" fmla="*/ 0 w 5814471"/>
              <a:gd name="connsiteY4" fmla="*/ 0 h 5168899"/>
              <a:gd name="connsiteX0" fmla="*/ 0 w 5614012"/>
              <a:gd name="connsiteY0" fmla="*/ 100391 h 5160433"/>
              <a:gd name="connsiteX1" fmla="*/ 5614012 w 5614012"/>
              <a:gd name="connsiteY1" fmla="*/ 0 h 5160433"/>
              <a:gd name="connsiteX2" fmla="*/ 5606794 w 5614012"/>
              <a:gd name="connsiteY2" fmla="*/ 5160433 h 5160433"/>
              <a:gd name="connsiteX3" fmla="*/ 794607 w 5614012"/>
              <a:gd name="connsiteY3" fmla="*/ 5151966 h 5160433"/>
              <a:gd name="connsiteX4" fmla="*/ 0 w 5614012"/>
              <a:gd name="connsiteY4" fmla="*/ 100391 h 5160433"/>
              <a:gd name="connsiteX0" fmla="*/ 0 w 5821896"/>
              <a:gd name="connsiteY0" fmla="*/ 242 h 5160433"/>
              <a:gd name="connsiteX1" fmla="*/ 5821896 w 5821896"/>
              <a:gd name="connsiteY1" fmla="*/ 0 h 5160433"/>
              <a:gd name="connsiteX2" fmla="*/ 5814678 w 5821896"/>
              <a:gd name="connsiteY2" fmla="*/ 5160433 h 5160433"/>
              <a:gd name="connsiteX3" fmla="*/ 1002491 w 5821896"/>
              <a:gd name="connsiteY3" fmla="*/ 5151966 h 5160433"/>
              <a:gd name="connsiteX4" fmla="*/ 0 w 5821896"/>
              <a:gd name="connsiteY4" fmla="*/ 242 h 5160433"/>
              <a:gd name="connsiteX0" fmla="*/ 0 w 5814678"/>
              <a:gd name="connsiteY0" fmla="*/ 242 h 5160433"/>
              <a:gd name="connsiteX1" fmla="*/ 4262764 w 5814678"/>
              <a:gd name="connsiteY1" fmla="*/ 0 h 5160433"/>
              <a:gd name="connsiteX2" fmla="*/ 5814678 w 5814678"/>
              <a:gd name="connsiteY2" fmla="*/ 5160433 h 5160433"/>
              <a:gd name="connsiteX3" fmla="*/ 1002491 w 5814678"/>
              <a:gd name="connsiteY3" fmla="*/ 5151966 h 5160433"/>
              <a:gd name="connsiteX4" fmla="*/ 0 w 5814678"/>
              <a:gd name="connsiteY4" fmla="*/ 242 h 5160433"/>
              <a:gd name="connsiteX0" fmla="*/ 0 w 5814678"/>
              <a:gd name="connsiteY0" fmla="*/ 242 h 5160433"/>
              <a:gd name="connsiteX1" fmla="*/ 4911252 w 5814678"/>
              <a:gd name="connsiteY1" fmla="*/ 0 h 5160433"/>
              <a:gd name="connsiteX2" fmla="*/ 5814678 w 5814678"/>
              <a:gd name="connsiteY2" fmla="*/ 5160433 h 5160433"/>
              <a:gd name="connsiteX3" fmla="*/ 1002491 w 5814678"/>
              <a:gd name="connsiteY3" fmla="*/ 5151966 h 5160433"/>
              <a:gd name="connsiteX4" fmla="*/ 0 w 5814678"/>
              <a:gd name="connsiteY4" fmla="*/ 242 h 5160433"/>
              <a:gd name="connsiteX0" fmla="*/ 0 w 4911252"/>
              <a:gd name="connsiteY0" fmla="*/ 242 h 5151966"/>
              <a:gd name="connsiteX1" fmla="*/ 4911252 w 4911252"/>
              <a:gd name="connsiteY1" fmla="*/ 0 h 5151966"/>
              <a:gd name="connsiteX2" fmla="*/ 3676046 w 4911252"/>
              <a:gd name="connsiteY2" fmla="*/ 4998592 h 5151966"/>
              <a:gd name="connsiteX3" fmla="*/ 1002491 w 4911252"/>
              <a:gd name="connsiteY3" fmla="*/ 5151966 h 5151966"/>
              <a:gd name="connsiteX4" fmla="*/ 0 w 4911252"/>
              <a:gd name="connsiteY4" fmla="*/ 242 h 5151966"/>
              <a:gd name="connsiteX0" fmla="*/ 0 w 4917832"/>
              <a:gd name="connsiteY0" fmla="*/ 242 h 5152341"/>
              <a:gd name="connsiteX1" fmla="*/ 4911252 w 4917832"/>
              <a:gd name="connsiteY1" fmla="*/ 0 h 5152341"/>
              <a:gd name="connsiteX2" fmla="*/ 4917832 w 4917832"/>
              <a:gd name="connsiteY2" fmla="*/ 5152341 h 5152341"/>
              <a:gd name="connsiteX3" fmla="*/ 1002491 w 4917832"/>
              <a:gd name="connsiteY3" fmla="*/ 5151966 h 5152341"/>
              <a:gd name="connsiteX4" fmla="*/ 0 w 4917832"/>
              <a:gd name="connsiteY4" fmla="*/ 242 h 5152341"/>
              <a:gd name="connsiteX0" fmla="*/ 0 w 4911254"/>
              <a:gd name="connsiteY0" fmla="*/ 242 h 5152341"/>
              <a:gd name="connsiteX1" fmla="*/ 4911252 w 4911254"/>
              <a:gd name="connsiteY1" fmla="*/ 0 h 5152341"/>
              <a:gd name="connsiteX2" fmla="*/ 3496624 w 4911254"/>
              <a:gd name="connsiteY2" fmla="*/ 5152341 h 5152341"/>
              <a:gd name="connsiteX3" fmla="*/ 1002491 w 4911254"/>
              <a:gd name="connsiteY3" fmla="*/ 5151966 h 5152341"/>
              <a:gd name="connsiteX4" fmla="*/ 0 w 4911254"/>
              <a:gd name="connsiteY4" fmla="*/ 242 h 5152341"/>
              <a:gd name="connsiteX0" fmla="*/ 0 w 3783892"/>
              <a:gd name="connsiteY0" fmla="*/ 0 h 5152099"/>
              <a:gd name="connsiteX1" fmla="*/ 3783880 w 3783892"/>
              <a:gd name="connsiteY1" fmla="*/ 56029 h 5152099"/>
              <a:gd name="connsiteX2" fmla="*/ 3496624 w 3783892"/>
              <a:gd name="connsiteY2" fmla="*/ 5152099 h 5152099"/>
              <a:gd name="connsiteX3" fmla="*/ 1002491 w 3783892"/>
              <a:gd name="connsiteY3" fmla="*/ 5151724 h 5152099"/>
              <a:gd name="connsiteX4" fmla="*/ 0 w 3783892"/>
              <a:gd name="connsiteY4" fmla="*/ 0 h 5152099"/>
              <a:gd name="connsiteX0" fmla="*/ 0 w 3897825"/>
              <a:gd name="connsiteY0" fmla="*/ 242 h 5152341"/>
              <a:gd name="connsiteX1" fmla="*/ 3897817 w 3897825"/>
              <a:gd name="connsiteY1" fmla="*/ 0 h 5152341"/>
              <a:gd name="connsiteX2" fmla="*/ 3496624 w 3897825"/>
              <a:gd name="connsiteY2" fmla="*/ 5152341 h 5152341"/>
              <a:gd name="connsiteX3" fmla="*/ 1002491 w 3897825"/>
              <a:gd name="connsiteY3" fmla="*/ 5151966 h 5152341"/>
              <a:gd name="connsiteX4" fmla="*/ 0 w 3897825"/>
              <a:gd name="connsiteY4" fmla="*/ 242 h 5152341"/>
              <a:gd name="connsiteX0" fmla="*/ 0 w 3904397"/>
              <a:gd name="connsiteY0" fmla="*/ 242 h 5152341"/>
              <a:gd name="connsiteX1" fmla="*/ 3897817 w 3904397"/>
              <a:gd name="connsiteY1" fmla="*/ 0 h 5152341"/>
              <a:gd name="connsiteX2" fmla="*/ 3904397 w 3904397"/>
              <a:gd name="connsiteY2" fmla="*/ 5152341 h 5152341"/>
              <a:gd name="connsiteX3" fmla="*/ 1002491 w 3904397"/>
              <a:gd name="connsiteY3" fmla="*/ 5151966 h 5152341"/>
              <a:gd name="connsiteX4" fmla="*/ 0 w 3904397"/>
              <a:gd name="connsiteY4" fmla="*/ 242 h 515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4397" h="5152341">
                <a:moveTo>
                  <a:pt x="0" y="242"/>
                </a:moveTo>
                <a:lnTo>
                  <a:pt x="3897817" y="0"/>
                </a:lnTo>
                <a:cubicBezTo>
                  <a:pt x="3900010" y="1717447"/>
                  <a:pt x="3902204" y="3434894"/>
                  <a:pt x="3904397" y="5152341"/>
                </a:cubicBezTo>
                <a:lnTo>
                  <a:pt x="1002491" y="5151966"/>
                </a:lnTo>
                <a:lnTo>
                  <a:pt x="0" y="2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77399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6">
          <p15:clr>
            <a:srgbClr val="FBAE40"/>
          </p15:clr>
        </p15:guide>
        <p15:guide id="2" pos="249">
          <p15:clr>
            <a:srgbClr val="FBAE40"/>
          </p15:clr>
        </p15:guide>
        <p15:guide id="3" pos="5511">
          <p15:clr>
            <a:srgbClr val="FBAE40"/>
          </p15:clr>
        </p15:guide>
        <p15:guide id="4" orient="horz" pos="21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4" y="11198580"/>
            <a:ext cx="24384003" cy="2517421"/>
          </a:xfrm>
          <a:custGeom>
            <a:avLst/>
            <a:gdLst>
              <a:gd name="connsiteX0" fmla="*/ 0 w 9144000"/>
              <a:gd name="connsiteY0" fmla="*/ 0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0 w 9144000"/>
              <a:gd name="connsiteY4" fmla="*/ 0 h 1223433"/>
              <a:gd name="connsiteX0" fmla="*/ 33866 w 9144000"/>
              <a:gd name="connsiteY0" fmla="*/ 626533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33866 w 9144000"/>
              <a:gd name="connsiteY4" fmla="*/ 626533 h 1223433"/>
              <a:gd name="connsiteX0" fmla="*/ 448732 w 9144000"/>
              <a:gd name="connsiteY0" fmla="*/ 582642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448732 w 9144000"/>
              <a:gd name="connsiteY4" fmla="*/ 582642 h 1223433"/>
              <a:gd name="connsiteX0" fmla="*/ 0 w 9144001"/>
              <a:gd name="connsiteY0" fmla="*/ 615560 h 1223433"/>
              <a:gd name="connsiteX1" fmla="*/ 9144001 w 9144001"/>
              <a:gd name="connsiteY1" fmla="*/ 0 h 1223433"/>
              <a:gd name="connsiteX2" fmla="*/ 9144001 w 9144001"/>
              <a:gd name="connsiteY2" fmla="*/ 1223433 h 1223433"/>
              <a:gd name="connsiteX3" fmla="*/ 1 w 9144001"/>
              <a:gd name="connsiteY3" fmla="*/ 1223433 h 1223433"/>
              <a:gd name="connsiteX4" fmla="*/ 0 w 9144001"/>
              <a:gd name="connsiteY4" fmla="*/ 615560 h 122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1" h="1223433">
                <a:moveTo>
                  <a:pt x="0" y="615560"/>
                </a:moveTo>
                <a:lnTo>
                  <a:pt x="9144001" y="0"/>
                </a:lnTo>
                <a:lnTo>
                  <a:pt x="9144001" y="1223433"/>
                </a:lnTo>
                <a:lnTo>
                  <a:pt x="1" y="1223433"/>
                </a:lnTo>
                <a:cubicBezTo>
                  <a:pt x="1" y="1020809"/>
                  <a:pt x="0" y="818184"/>
                  <a:pt x="0" y="6155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7" name="Picture 6" descr="UCAS-Right_aligned-White_box-Keyline-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353" y="11904666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4101" y="12983636"/>
            <a:ext cx="22548512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151463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">
          <p15:clr>
            <a:srgbClr val="FBAE40"/>
          </p15:clr>
        </p15:guide>
        <p15:guide id="2" pos="5516">
          <p15:clr>
            <a:srgbClr val="FBAE40"/>
          </p15:clr>
        </p15:guide>
        <p15:guide id="4" pos="5511">
          <p15:clr>
            <a:srgbClr val="FBAE40"/>
          </p15:clr>
        </p15:guide>
        <p15:guide id="5" pos="249">
          <p15:clr>
            <a:srgbClr val="FBAE40"/>
          </p15:clr>
        </p15:guide>
        <p15:guide id="6" orient="horz" pos="2935">
          <p15:clr>
            <a:srgbClr val="FBAE40"/>
          </p15:clr>
        </p15:guide>
        <p15:guide id="7" orient="horz" pos="2663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13057241" y="1026389"/>
            <a:ext cx="1029488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 userDrawn="1"/>
        </p:nvGrpSpPr>
        <p:grpSpPr>
          <a:xfrm>
            <a:off x="15036795" y="0"/>
            <a:ext cx="9347205" cy="13716000"/>
            <a:chOff x="5638798" y="0"/>
            <a:chExt cx="3505202" cy="5143500"/>
          </a:xfrm>
        </p:grpSpPr>
        <p:sp>
          <p:nvSpPr>
            <p:cNvPr id="3" name="Rectangle 2"/>
            <p:cNvSpPr/>
            <p:nvPr userDrawn="1"/>
          </p:nvSpPr>
          <p:spPr>
            <a:xfrm>
              <a:off x="8009467" y="0"/>
              <a:ext cx="1134533" cy="5143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sp>
          <p:nvSpPr>
            <p:cNvPr id="2" name="Rectangle 1"/>
            <p:cNvSpPr/>
            <p:nvPr userDrawn="1"/>
          </p:nvSpPr>
          <p:spPr>
            <a:xfrm>
              <a:off x="5638798" y="0"/>
              <a:ext cx="2463801" cy="5143500"/>
            </a:xfrm>
            <a:custGeom>
              <a:avLst/>
              <a:gdLst>
                <a:gd name="connsiteX0" fmla="*/ 0 w 1354668"/>
                <a:gd name="connsiteY0" fmla="*/ 0 h 5143500"/>
                <a:gd name="connsiteX1" fmla="*/ 1354668 w 1354668"/>
                <a:gd name="connsiteY1" fmla="*/ 0 h 5143500"/>
                <a:gd name="connsiteX2" fmla="*/ 1354668 w 1354668"/>
                <a:gd name="connsiteY2" fmla="*/ 5143500 h 5143500"/>
                <a:gd name="connsiteX3" fmla="*/ 0 w 1354668"/>
                <a:gd name="connsiteY3" fmla="*/ 5143500 h 5143500"/>
                <a:gd name="connsiteX4" fmla="*/ 0 w 1354668"/>
                <a:gd name="connsiteY4" fmla="*/ 0 h 5143500"/>
                <a:gd name="connsiteX0" fmla="*/ 643467 w 1354668"/>
                <a:gd name="connsiteY0" fmla="*/ 0 h 5143500"/>
                <a:gd name="connsiteX1" fmla="*/ 1354668 w 1354668"/>
                <a:gd name="connsiteY1" fmla="*/ 0 h 5143500"/>
                <a:gd name="connsiteX2" fmla="*/ 1354668 w 1354668"/>
                <a:gd name="connsiteY2" fmla="*/ 5143500 h 5143500"/>
                <a:gd name="connsiteX3" fmla="*/ 0 w 1354668"/>
                <a:gd name="connsiteY3" fmla="*/ 5143500 h 5143500"/>
                <a:gd name="connsiteX4" fmla="*/ 643467 w 1354668"/>
                <a:gd name="connsiteY4" fmla="*/ 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668" h="5143500">
                  <a:moveTo>
                    <a:pt x="643467" y="0"/>
                  </a:moveTo>
                  <a:lnTo>
                    <a:pt x="1354668" y="0"/>
                  </a:lnTo>
                  <a:lnTo>
                    <a:pt x="1354668" y="5143500"/>
                  </a:lnTo>
                  <a:lnTo>
                    <a:pt x="0" y="5143500"/>
                  </a:lnTo>
                  <a:lnTo>
                    <a:pt x="6434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</p:grpSp>
      <p:pic>
        <p:nvPicPr>
          <p:cNvPr id="7" name="Picture 6" descr="UCAS-Right_aligned-White_box-Keyline-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353" y="11904666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4101" y="12983636"/>
            <a:ext cx="22548512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662602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">
          <p15:clr>
            <a:srgbClr val="FBAE40"/>
          </p15:clr>
        </p15:guide>
        <p15:guide id="2" pos="5516">
          <p15:clr>
            <a:srgbClr val="FBAE40"/>
          </p15:clr>
        </p15:guide>
        <p15:guide id="4" pos="5511">
          <p15:clr>
            <a:srgbClr val="FBAE40"/>
          </p15:clr>
        </p15:guide>
        <p15:guide id="5" pos="249">
          <p15:clr>
            <a:srgbClr val="FBAE40"/>
          </p15:clr>
        </p15:guide>
        <p15:guide id="6" orient="horz" pos="302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 userDrawn="1"/>
        </p:nvSpPr>
        <p:spPr>
          <a:xfrm>
            <a:off x="-4" y="11198580"/>
            <a:ext cx="24384003" cy="2517421"/>
          </a:xfrm>
          <a:custGeom>
            <a:avLst/>
            <a:gdLst>
              <a:gd name="connsiteX0" fmla="*/ 0 w 9144000"/>
              <a:gd name="connsiteY0" fmla="*/ 0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0 w 9144000"/>
              <a:gd name="connsiteY4" fmla="*/ 0 h 1223433"/>
              <a:gd name="connsiteX0" fmla="*/ 33866 w 9144000"/>
              <a:gd name="connsiteY0" fmla="*/ 626533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33866 w 9144000"/>
              <a:gd name="connsiteY4" fmla="*/ 626533 h 1223433"/>
              <a:gd name="connsiteX0" fmla="*/ 448732 w 9144000"/>
              <a:gd name="connsiteY0" fmla="*/ 582642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448732 w 9144000"/>
              <a:gd name="connsiteY4" fmla="*/ 582642 h 1223433"/>
              <a:gd name="connsiteX0" fmla="*/ 0 w 9144001"/>
              <a:gd name="connsiteY0" fmla="*/ 615560 h 1223433"/>
              <a:gd name="connsiteX1" fmla="*/ 9144001 w 9144001"/>
              <a:gd name="connsiteY1" fmla="*/ 0 h 1223433"/>
              <a:gd name="connsiteX2" fmla="*/ 9144001 w 9144001"/>
              <a:gd name="connsiteY2" fmla="*/ 1223433 h 1223433"/>
              <a:gd name="connsiteX3" fmla="*/ 1 w 9144001"/>
              <a:gd name="connsiteY3" fmla="*/ 1223433 h 1223433"/>
              <a:gd name="connsiteX4" fmla="*/ 0 w 9144001"/>
              <a:gd name="connsiteY4" fmla="*/ 615560 h 122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1" h="1223433">
                <a:moveTo>
                  <a:pt x="0" y="615560"/>
                </a:moveTo>
                <a:lnTo>
                  <a:pt x="9144001" y="0"/>
                </a:lnTo>
                <a:lnTo>
                  <a:pt x="9144001" y="1223433"/>
                </a:lnTo>
                <a:lnTo>
                  <a:pt x="1" y="1223433"/>
                </a:lnTo>
                <a:cubicBezTo>
                  <a:pt x="1" y="1020809"/>
                  <a:pt x="0" y="818184"/>
                  <a:pt x="0" y="61556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7" name="Picture 6" descr="UCAS-Right_aligned-White_box-Keyline-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353" y="11904666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4101" y="12983636"/>
            <a:ext cx="22548512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680314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42">
          <p15:clr>
            <a:srgbClr val="FBAE40"/>
          </p15:clr>
        </p15:guide>
        <p15:guide id="2" pos="5511">
          <p15:clr>
            <a:srgbClr val="FBAE40"/>
          </p15:clr>
        </p15:guide>
        <p15:guide id="5" pos="249">
          <p15:clr>
            <a:srgbClr val="FBAE40"/>
          </p15:clr>
        </p15:guide>
        <p15:guide id="6" orient="horz" pos="302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 userDrawn="1"/>
        </p:nvSpPr>
        <p:spPr>
          <a:xfrm>
            <a:off x="-4" y="11198580"/>
            <a:ext cx="24384003" cy="2517421"/>
          </a:xfrm>
          <a:custGeom>
            <a:avLst/>
            <a:gdLst>
              <a:gd name="connsiteX0" fmla="*/ 0 w 9144000"/>
              <a:gd name="connsiteY0" fmla="*/ 0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0 w 9144000"/>
              <a:gd name="connsiteY4" fmla="*/ 0 h 1223433"/>
              <a:gd name="connsiteX0" fmla="*/ 33866 w 9144000"/>
              <a:gd name="connsiteY0" fmla="*/ 626533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33866 w 9144000"/>
              <a:gd name="connsiteY4" fmla="*/ 626533 h 1223433"/>
              <a:gd name="connsiteX0" fmla="*/ 448732 w 9144000"/>
              <a:gd name="connsiteY0" fmla="*/ 582642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448732 w 9144000"/>
              <a:gd name="connsiteY4" fmla="*/ 582642 h 1223433"/>
              <a:gd name="connsiteX0" fmla="*/ 0 w 9144001"/>
              <a:gd name="connsiteY0" fmla="*/ 615560 h 1223433"/>
              <a:gd name="connsiteX1" fmla="*/ 9144001 w 9144001"/>
              <a:gd name="connsiteY1" fmla="*/ 0 h 1223433"/>
              <a:gd name="connsiteX2" fmla="*/ 9144001 w 9144001"/>
              <a:gd name="connsiteY2" fmla="*/ 1223433 h 1223433"/>
              <a:gd name="connsiteX3" fmla="*/ 1 w 9144001"/>
              <a:gd name="connsiteY3" fmla="*/ 1223433 h 1223433"/>
              <a:gd name="connsiteX4" fmla="*/ 0 w 9144001"/>
              <a:gd name="connsiteY4" fmla="*/ 615560 h 122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1" h="1223433">
                <a:moveTo>
                  <a:pt x="0" y="615560"/>
                </a:moveTo>
                <a:lnTo>
                  <a:pt x="9144001" y="0"/>
                </a:lnTo>
                <a:lnTo>
                  <a:pt x="9144001" y="1223433"/>
                </a:lnTo>
                <a:lnTo>
                  <a:pt x="1" y="1223433"/>
                </a:lnTo>
                <a:cubicBezTo>
                  <a:pt x="1" y="1020809"/>
                  <a:pt x="0" y="818184"/>
                  <a:pt x="0" y="6155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7" name="Picture 6" descr="UCAS-Right_aligned-White_box-Keyline-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353" y="11904666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4101" y="12983636"/>
            <a:ext cx="22548512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820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42">
          <p15:clr>
            <a:srgbClr val="FBAE40"/>
          </p15:clr>
        </p15:guide>
        <p15:guide id="2" pos="5511">
          <p15:clr>
            <a:srgbClr val="FBAE40"/>
          </p15:clr>
        </p15:guide>
        <p15:guide id="5" pos="249">
          <p15:clr>
            <a:srgbClr val="FBAE40"/>
          </p15:clr>
        </p15:guide>
        <p15:guide id="6" orient="horz" pos="302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 userDrawn="1"/>
        </p:nvSpPr>
        <p:spPr>
          <a:xfrm>
            <a:off x="-4" y="11198580"/>
            <a:ext cx="24384003" cy="2517421"/>
          </a:xfrm>
          <a:custGeom>
            <a:avLst/>
            <a:gdLst>
              <a:gd name="connsiteX0" fmla="*/ 0 w 9144000"/>
              <a:gd name="connsiteY0" fmla="*/ 0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0 w 9144000"/>
              <a:gd name="connsiteY4" fmla="*/ 0 h 1223433"/>
              <a:gd name="connsiteX0" fmla="*/ 33866 w 9144000"/>
              <a:gd name="connsiteY0" fmla="*/ 626533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33866 w 9144000"/>
              <a:gd name="connsiteY4" fmla="*/ 626533 h 1223433"/>
              <a:gd name="connsiteX0" fmla="*/ 448732 w 9144000"/>
              <a:gd name="connsiteY0" fmla="*/ 582642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448732 w 9144000"/>
              <a:gd name="connsiteY4" fmla="*/ 582642 h 1223433"/>
              <a:gd name="connsiteX0" fmla="*/ 0 w 9144001"/>
              <a:gd name="connsiteY0" fmla="*/ 615560 h 1223433"/>
              <a:gd name="connsiteX1" fmla="*/ 9144001 w 9144001"/>
              <a:gd name="connsiteY1" fmla="*/ 0 h 1223433"/>
              <a:gd name="connsiteX2" fmla="*/ 9144001 w 9144001"/>
              <a:gd name="connsiteY2" fmla="*/ 1223433 h 1223433"/>
              <a:gd name="connsiteX3" fmla="*/ 1 w 9144001"/>
              <a:gd name="connsiteY3" fmla="*/ 1223433 h 1223433"/>
              <a:gd name="connsiteX4" fmla="*/ 0 w 9144001"/>
              <a:gd name="connsiteY4" fmla="*/ 615560 h 122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1" h="1223433">
                <a:moveTo>
                  <a:pt x="0" y="615560"/>
                </a:moveTo>
                <a:lnTo>
                  <a:pt x="9144001" y="0"/>
                </a:lnTo>
                <a:lnTo>
                  <a:pt x="9144001" y="1223433"/>
                </a:lnTo>
                <a:lnTo>
                  <a:pt x="1" y="1223433"/>
                </a:lnTo>
                <a:cubicBezTo>
                  <a:pt x="1" y="1020809"/>
                  <a:pt x="0" y="818184"/>
                  <a:pt x="0" y="61556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7" name="Picture 6" descr="UCAS-Right_aligned-White_box-Keyline-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353" y="11904666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4101" y="12983636"/>
            <a:ext cx="22548512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983169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42">
          <p15:clr>
            <a:srgbClr val="FBAE40"/>
          </p15:clr>
        </p15:guide>
        <p15:guide id="2" pos="5511">
          <p15:clr>
            <a:srgbClr val="FBAE40"/>
          </p15:clr>
        </p15:guide>
        <p15:guide id="5" pos="249">
          <p15:clr>
            <a:srgbClr val="FBAE40"/>
          </p15:clr>
        </p15:guide>
        <p15:guide id="6" orient="horz" pos="302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 userDrawn="1"/>
        </p:nvSpPr>
        <p:spPr>
          <a:xfrm>
            <a:off x="-4" y="11198580"/>
            <a:ext cx="24384003" cy="2517421"/>
          </a:xfrm>
          <a:custGeom>
            <a:avLst/>
            <a:gdLst>
              <a:gd name="connsiteX0" fmla="*/ 0 w 9144000"/>
              <a:gd name="connsiteY0" fmla="*/ 0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0 w 9144000"/>
              <a:gd name="connsiteY4" fmla="*/ 0 h 1223433"/>
              <a:gd name="connsiteX0" fmla="*/ 33866 w 9144000"/>
              <a:gd name="connsiteY0" fmla="*/ 626533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33866 w 9144000"/>
              <a:gd name="connsiteY4" fmla="*/ 626533 h 1223433"/>
              <a:gd name="connsiteX0" fmla="*/ 448732 w 9144000"/>
              <a:gd name="connsiteY0" fmla="*/ 582642 h 1223433"/>
              <a:gd name="connsiteX1" fmla="*/ 9144000 w 9144000"/>
              <a:gd name="connsiteY1" fmla="*/ 0 h 1223433"/>
              <a:gd name="connsiteX2" fmla="*/ 9144000 w 9144000"/>
              <a:gd name="connsiteY2" fmla="*/ 1223433 h 1223433"/>
              <a:gd name="connsiteX3" fmla="*/ 0 w 9144000"/>
              <a:gd name="connsiteY3" fmla="*/ 1223433 h 1223433"/>
              <a:gd name="connsiteX4" fmla="*/ 448732 w 9144000"/>
              <a:gd name="connsiteY4" fmla="*/ 582642 h 1223433"/>
              <a:gd name="connsiteX0" fmla="*/ 0 w 9144001"/>
              <a:gd name="connsiteY0" fmla="*/ 615560 h 1223433"/>
              <a:gd name="connsiteX1" fmla="*/ 9144001 w 9144001"/>
              <a:gd name="connsiteY1" fmla="*/ 0 h 1223433"/>
              <a:gd name="connsiteX2" fmla="*/ 9144001 w 9144001"/>
              <a:gd name="connsiteY2" fmla="*/ 1223433 h 1223433"/>
              <a:gd name="connsiteX3" fmla="*/ 1 w 9144001"/>
              <a:gd name="connsiteY3" fmla="*/ 1223433 h 1223433"/>
              <a:gd name="connsiteX4" fmla="*/ 0 w 9144001"/>
              <a:gd name="connsiteY4" fmla="*/ 615560 h 122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1" h="1223433">
                <a:moveTo>
                  <a:pt x="0" y="615560"/>
                </a:moveTo>
                <a:lnTo>
                  <a:pt x="9144001" y="0"/>
                </a:lnTo>
                <a:lnTo>
                  <a:pt x="9144001" y="1223433"/>
                </a:lnTo>
                <a:lnTo>
                  <a:pt x="1" y="1223433"/>
                </a:lnTo>
                <a:cubicBezTo>
                  <a:pt x="1" y="1020809"/>
                  <a:pt x="0" y="818184"/>
                  <a:pt x="0" y="6155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7" name="Picture 6" descr="UCAS-Right_aligned-White_box-Keyline-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353" y="11904666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4101" y="12983636"/>
            <a:ext cx="22548512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000509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42">
          <p15:clr>
            <a:srgbClr val="FBAE40"/>
          </p15:clr>
        </p15:guide>
        <p15:guide id="2" pos="5511">
          <p15:clr>
            <a:srgbClr val="FBAE40"/>
          </p15:clr>
        </p15:guide>
        <p15:guide id="5" pos="249">
          <p15:clr>
            <a:srgbClr val="FBAE40"/>
          </p15:clr>
        </p15:guide>
        <p15:guide id="6" orient="horz" pos="302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7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4" Type="http://schemas.openxmlformats.org/officeDocument/2006/relationships/image" Target="../media/image2.emf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5154553"/>
            <a:ext cx="21031200" cy="26500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Text Slide</a:t>
            </a:r>
            <a:br>
              <a:rPr lang="en-US"/>
            </a:br>
            <a:r>
              <a:rPr lang="en-US"/>
              <a:t>Layouts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8355" y="11755951"/>
            <a:ext cx="3295648" cy="11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92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724" r:id="rId9"/>
    <p:sldLayoutId id="2147483725" r:id="rId10"/>
  </p:sldLayoutIdLst>
  <p:hf sldNum="0" hdr="0" dt="0"/>
  <p:txStyles>
    <p:titleStyle>
      <a:lvl1pPr algn="ctr" defTabSz="1828823" rtl="0" eaLnBrk="1" latinLnBrk="0" hangingPunct="1">
        <a:lnSpc>
          <a:spcPct val="90000"/>
        </a:lnSpc>
        <a:spcBef>
          <a:spcPct val="0"/>
        </a:spcBef>
        <a:buNone/>
        <a:defRPr sz="11733" b="1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457206" indent="-457206" algn="l" defTabSz="182882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1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29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40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51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63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74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86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9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23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34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57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69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8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9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235" y="1506655"/>
            <a:ext cx="21941365" cy="2852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235" y="4745567"/>
            <a:ext cx="21941365" cy="76083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903583" y="12810067"/>
            <a:ext cx="6246925" cy="62925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3D7419EE-49C5-E447-8207-BBAD892BE406}" type="datetime4">
              <a:rPr lang="en-GB" smtClean="0"/>
              <a:pPr/>
              <a:t>15 March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6235" y="12810067"/>
            <a:ext cx="10973280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50509" y="12810067"/>
            <a:ext cx="1467259" cy="603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44E770-E37D-2345-9BB6-810ED8DE985D}"/>
              </a:ext>
            </a:extLst>
          </p:cNvPr>
          <p:cNvSpPr/>
          <p:nvPr userDrawn="1"/>
        </p:nvSpPr>
        <p:spPr>
          <a:xfrm>
            <a:off x="1169637" y="932015"/>
            <a:ext cx="2101387" cy="26221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55BB31F9-5B32-034C-83C0-A2505AF73B41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351" y="898143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70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</p:sldLayoutIdLst>
  <p:hf hdr="0"/>
  <p:txStyles>
    <p:titleStyle>
      <a:lvl1pPr algn="l" defTabSz="1828823" rtl="0" eaLnBrk="1" latinLnBrk="0" hangingPunct="1">
        <a:lnSpc>
          <a:spcPct val="90000"/>
        </a:lnSpc>
        <a:spcBef>
          <a:spcPct val="0"/>
        </a:spcBef>
        <a:buNone/>
        <a:defRPr sz="9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457206" indent="-457206" algn="l" defTabSz="1828823" rtl="0" eaLnBrk="1" latinLnBrk="0" hangingPunct="1">
        <a:lnSpc>
          <a:spcPct val="90000"/>
        </a:lnSpc>
        <a:spcBef>
          <a:spcPts val="2000"/>
        </a:spcBef>
        <a:buClr>
          <a:schemeClr val="tx1"/>
        </a:buClr>
        <a:buFont typeface="Wingdings" pitchFamily="2" charset="2"/>
        <a:buChar char="§"/>
        <a:defRPr sz="5600" kern="1200">
          <a:solidFill>
            <a:schemeClr val="tx1"/>
          </a:solidFill>
          <a:latin typeface="+mj-lt"/>
          <a:ea typeface="+mn-ea"/>
          <a:cs typeface="+mn-cs"/>
        </a:defRPr>
      </a:lvl1pPr>
      <a:lvl2pPr marL="1371617" indent="-457206" algn="l" defTabSz="1828823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4800" kern="1200">
          <a:solidFill>
            <a:schemeClr val="tx1"/>
          </a:solidFill>
          <a:latin typeface="+mj-lt"/>
          <a:ea typeface="+mn-ea"/>
          <a:cs typeface="+mn-cs"/>
        </a:defRPr>
      </a:lvl2pPr>
      <a:lvl3pPr marL="2286029" indent="-457206" algn="l" defTabSz="1828823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4000" kern="1200">
          <a:solidFill>
            <a:schemeClr val="tx1"/>
          </a:solidFill>
          <a:latin typeface="+mj-lt"/>
          <a:ea typeface="+mn-ea"/>
          <a:cs typeface="+mn-cs"/>
        </a:defRPr>
      </a:lvl3pPr>
      <a:lvl4pPr marL="3200440" indent="-457206" algn="l" defTabSz="1828823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3600" kern="1200">
          <a:solidFill>
            <a:schemeClr val="tx1"/>
          </a:solidFill>
          <a:latin typeface="+mj-lt"/>
          <a:ea typeface="+mn-ea"/>
          <a:cs typeface="+mn-cs"/>
        </a:defRPr>
      </a:lvl4pPr>
      <a:lvl5pPr marL="4114851" indent="-457206" algn="l" defTabSz="1828823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3600" kern="1200">
          <a:solidFill>
            <a:schemeClr val="tx1"/>
          </a:solidFill>
          <a:latin typeface="+mj-lt"/>
          <a:ea typeface="+mn-ea"/>
          <a:cs typeface="+mn-cs"/>
        </a:defRPr>
      </a:lvl5pPr>
      <a:lvl6pPr marL="5029263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74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86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9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23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34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57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69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8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9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50">
          <p15:clr>
            <a:srgbClr val="F26B43"/>
          </p15:clr>
        </p15:guide>
        <p15:guide id="5" orient="horz" pos="1030">
          <p15:clr>
            <a:srgbClr val="F26B43"/>
          </p15:clr>
        </p15:guide>
        <p15:guide id="6" orient="horz" pos="1121">
          <p15:clr>
            <a:srgbClr val="F26B43"/>
          </p15:clr>
        </p15:guide>
        <p15:guide id="7" pos="181">
          <p15:clr>
            <a:srgbClr val="F26B43"/>
          </p15:clr>
        </p15:guide>
        <p15:guide id="8" pos="5579">
          <p15:clr>
            <a:srgbClr val="F26B43"/>
          </p15:clr>
        </p15:guide>
        <p15:guide id="9" orient="horz" pos="302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5154553"/>
            <a:ext cx="21031200" cy="26500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Text Slide</a:t>
            </a:r>
            <a:br>
              <a:rPr lang="en-US"/>
            </a:br>
            <a:r>
              <a:rPr lang="en-US"/>
              <a:t>Layouts</a:t>
            </a:r>
          </a:p>
        </p:txBody>
      </p:sp>
      <p:pic>
        <p:nvPicPr>
          <p:cNvPr id="3" name="Picture 2" descr="UCAS-Right_aligned-White_box-Keyline-CMYK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353" y="11904666"/>
            <a:ext cx="3295651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23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</p:sldLayoutIdLst>
  <p:hf sldNum="0" hdr="0" dt="0"/>
  <p:txStyles>
    <p:titleStyle>
      <a:lvl1pPr algn="ctr" defTabSz="1828823" rtl="0" eaLnBrk="1" latinLnBrk="0" hangingPunct="1">
        <a:lnSpc>
          <a:spcPct val="90000"/>
        </a:lnSpc>
        <a:spcBef>
          <a:spcPct val="0"/>
        </a:spcBef>
        <a:buNone/>
        <a:defRPr sz="11733" b="1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457206" indent="-457206" algn="l" defTabSz="182882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1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29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40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51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63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74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86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9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23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34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57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69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8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9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2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UCAS_Discovery_1.3_Page_12.jpg" descr="UCAS_Discovery_1.3_Page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CAS_This_Is_Our_Time_Open_Captions-2">
            <a:hlinkClick r:id="" action="ppaction://media"/>
            <a:extLst>
              <a:ext uri="{FF2B5EF4-FFF2-40B4-BE49-F238E27FC236}">
                <a16:creationId xmlns:a16="http://schemas.microsoft.com/office/drawing/2014/main" id="{CAE88987-8658-4F56-96F2-A886E3652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4128" y="3602295"/>
            <a:ext cx="15298993" cy="860568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7A62C0C-6716-4629-8C71-B83EEEDA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217" y="2510914"/>
            <a:ext cx="22496209" cy="55675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ea typeface="+mn-lt"/>
                <a:cs typeface="+mn-lt"/>
              </a:rPr>
              <a:t>Before we get started, take a minute to reflect, digest, and reset…</a:t>
            </a:r>
            <a:endParaRPr lang="en-US" sz="60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39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0A3C0-68A6-4AC2-946C-67F55A58C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br>
              <a:rPr lang="en-GB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40800"/>
          </a:p>
        </p:txBody>
      </p:sp>
      <p:pic>
        <p:nvPicPr>
          <p:cNvPr id="6" name="UCAS_Discovery_1.3_Page_16.jpg" descr="UCAS_Discovery_1.3_Page_16.jpg">
            <a:extLst>
              <a:ext uri="{FF2B5EF4-FFF2-40B4-BE49-F238E27FC236}">
                <a16:creationId xmlns:a16="http://schemas.microsoft.com/office/drawing/2014/main" id="{4A574B14-C675-499E-97DE-3C2F1AA696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06" b="5956"/>
          <a:stretch>
            <a:fillRect/>
          </a:stretch>
        </p:blipFill>
        <p:spPr>
          <a:xfrm>
            <a:off x="-1415358" y="-68958"/>
            <a:ext cx="28173518" cy="138739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4850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F80CDF-9694-4716-B910-27117382A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7" r="7247"/>
          <a:stretch/>
        </p:blipFill>
        <p:spPr>
          <a:xfrm>
            <a:off x="14042204" y="4787804"/>
            <a:ext cx="9034904" cy="54691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1AFEB1-F9CE-4FBF-9143-0D812FF2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562" y="1943280"/>
            <a:ext cx="20792595" cy="154790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ea typeface="+mn-lt"/>
                <a:cs typeface="+mn-lt"/>
              </a:rPr>
              <a:t>UCAS/Discovery will help you to</a:t>
            </a:r>
            <a:endParaRPr lang="en-US" sz="96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ADFAC2-AAA4-4581-BD89-94AE0DC7BC92}"/>
              </a:ext>
            </a:extLst>
          </p:cNvPr>
          <p:cNvSpPr txBox="1"/>
          <p:nvPr/>
        </p:nvSpPr>
        <p:spPr>
          <a:xfrm>
            <a:off x="1257554" y="4426198"/>
            <a:ext cx="11584587" cy="7786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 algn="l">
              <a:buFont typeface="Arial"/>
              <a:buChar char="•"/>
            </a:pPr>
            <a:endParaRPr lang="en-US" sz="2800" b="1" dirty="0">
              <a:solidFill>
                <a:schemeClr val="tx1"/>
              </a:solidFill>
              <a:cs typeface="Calibri" panose="020F0502020204030204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4800" b="1" dirty="0">
                <a:solidFill>
                  <a:schemeClr val="tx1"/>
                </a:solidFill>
                <a:cs typeface="Calibri"/>
              </a:rPr>
              <a:t>Identify your options for when you leave school/college</a:t>
            </a:r>
          </a:p>
          <a:p>
            <a:pPr marL="571500" indent="-571500" algn="l">
              <a:buFont typeface="Arial"/>
              <a:buChar char="•"/>
            </a:pPr>
            <a:endParaRPr lang="en-US" sz="4800" b="1" dirty="0">
              <a:solidFill>
                <a:schemeClr val="tx1"/>
              </a:solidFill>
              <a:cs typeface="Calibri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4800" b="1" dirty="0">
                <a:solidFill>
                  <a:schemeClr val="tx1"/>
                </a:solidFill>
                <a:cs typeface="Calibri"/>
              </a:rPr>
              <a:t>Gather practical advice to support your decision making </a:t>
            </a:r>
          </a:p>
          <a:p>
            <a:pPr marL="571500" indent="-571500" algn="l">
              <a:buFont typeface="Arial"/>
              <a:buChar char="•"/>
            </a:pPr>
            <a:endParaRPr lang="en-US" sz="4800" b="1" dirty="0">
              <a:solidFill>
                <a:schemeClr val="tx1"/>
              </a:solidFill>
              <a:cs typeface="Calibri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4800" b="1" dirty="0">
                <a:solidFill>
                  <a:schemeClr val="tx1"/>
                </a:solidFill>
                <a:cs typeface="Calibri"/>
              </a:rPr>
              <a:t>Create an action plan for what you need to do next</a:t>
            </a:r>
            <a:endParaRPr lang="en-US" sz="4800" b="1">
              <a:solidFill>
                <a:schemeClr val="tx1"/>
              </a:solidFill>
              <a:cs typeface="Calibri"/>
            </a:endParaRPr>
          </a:p>
          <a:p>
            <a:pPr marL="571500" indent="-571500" algn="l">
              <a:buFont typeface="Arial"/>
              <a:buChar char="•"/>
            </a:pPr>
            <a:endParaRPr lang="en-US" sz="4400" b="1" dirty="0">
              <a:solidFill>
                <a:schemeClr val="tx1"/>
              </a:solidFill>
              <a:cs typeface="Calibri"/>
            </a:endParaRPr>
          </a:p>
          <a:p>
            <a:pPr algn="l"/>
            <a:endParaRPr lang="en-US" sz="4400" b="1" dirty="0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3469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FA883B8-6AE0-4A60-9528-A31B5C4BD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554" y="8128301"/>
            <a:ext cx="6871843" cy="524932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99EBD2C-3D13-419B-B1A1-8F9C6FBAA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2" y="2599886"/>
            <a:ext cx="6871842" cy="5249324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BA07339-B637-4792-8B44-E22E0A287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7" y="8128303"/>
            <a:ext cx="6794795" cy="5190468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15AA83D-51AA-4C3D-9079-EBCD7F6F9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3" y="2599886"/>
            <a:ext cx="6850339" cy="523289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19F0575-7246-4BBF-980C-ECC81E6C6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20" y="8128301"/>
            <a:ext cx="6794797" cy="519047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9DC329B-47FC-499A-857E-94F972EAA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554" y="2599886"/>
            <a:ext cx="6871842" cy="5249324"/>
          </a:xfrm>
          <a:prstGeom prst="rect">
            <a:avLst/>
          </a:prstGeom>
        </p:spPr>
      </p:pic>
      <p:sp>
        <p:nvSpPr>
          <p:cNvPr id="12" name="Journey">
            <a:extLst>
              <a:ext uri="{FF2B5EF4-FFF2-40B4-BE49-F238E27FC236}">
                <a16:creationId xmlns:a16="http://schemas.microsoft.com/office/drawing/2014/main" id="{E654684F-9755-4A0C-BA84-5B06D1DCC119}"/>
              </a:ext>
            </a:extLst>
          </p:cNvPr>
          <p:cNvSpPr txBox="1"/>
          <p:nvPr/>
        </p:nvSpPr>
        <p:spPr>
          <a:xfrm>
            <a:off x="1028468" y="1176277"/>
            <a:ext cx="174833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000" b="1">
                <a:solidFill>
                  <a:srgbClr val="E2012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Explore all six areas 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13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AA87F4E0-BCEF-485B-8898-931564EB1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073" y="874455"/>
            <a:ext cx="9195296" cy="511338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9600" dirty="0">
                <a:solidFill>
                  <a:schemeClr val="bg1"/>
                </a:solidFill>
                <a:ea typeface="+mn-lt"/>
                <a:cs typeface="+mn-lt"/>
              </a:rPr>
              <a:t>Meet and speak live to over 100 exhibitors</a:t>
            </a:r>
            <a:endParaRPr lang="en-US" sz="96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discovery_showreel_draft2">
            <a:hlinkClick r:id="" action="ppaction://media"/>
            <a:extLst>
              <a:ext uri="{FF2B5EF4-FFF2-40B4-BE49-F238E27FC236}">
                <a16:creationId xmlns:a16="http://schemas.microsoft.com/office/drawing/2014/main" id="{DFEA2715-1F8E-4389-AF73-46EC059632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2231" y="2290301"/>
            <a:ext cx="9921363" cy="99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6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69F8-EA34-4442-8681-4938899B7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398" y="1070222"/>
            <a:ext cx="21928667" cy="2351466"/>
          </a:xfrm>
        </p:spPr>
        <p:txBody>
          <a:bodyPr/>
          <a:lstStyle/>
          <a:p>
            <a:r>
              <a:rPr lang="en-US" dirty="0">
                <a:cs typeface="Calibri"/>
              </a:rPr>
              <a:t>The live line-up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E5A42-03F6-42A2-B324-744251FC5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1935" y="3421688"/>
            <a:ext cx="21880130" cy="98221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Inspirational talks from guest speakers, Q&amp;As with expert panels, live discussions with current students and apprentices, and lots more…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634C169-675D-477E-84FF-4D74A2277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531690"/>
              </p:ext>
            </p:extLst>
          </p:nvPr>
        </p:nvGraphicFramePr>
        <p:xfrm>
          <a:off x="1197555" y="4491990"/>
          <a:ext cx="10907486" cy="859536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976695">
                  <a:extLst>
                    <a:ext uri="{9D8B030D-6E8A-4147-A177-3AD203B41FA5}">
                      <a16:colId xmlns:a16="http://schemas.microsoft.com/office/drawing/2014/main" val="3296216150"/>
                    </a:ext>
                  </a:extLst>
                </a:gridCol>
                <a:gridCol w="7930791">
                  <a:extLst>
                    <a:ext uri="{9D8B030D-6E8A-4147-A177-3AD203B41FA5}">
                      <a16:colId xmlns:a16="http://schemas.microsoft.com/office/drawing/2014/main" val="22265581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649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10:00 – 10:30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Taking control of your future with Dr Alex George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920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11:00 – 11:20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How to start researching what’s right for you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107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11:45 – 12:30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Choosing the right university for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208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12:45 – 13:15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Biomedical science taster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073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13:30 – 14:15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Student </a:t>
                      </a:r>
                      <a:r>
                        <a:rPr lang="en-GB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stories: University vs. apprenticeships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303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14:30 – 15:15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The students guide to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699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15:30 – 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Engineering taster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516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16:15 – 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How to land your dream job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148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17:15 – 17:45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A beginner’s guide to personal statements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59615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F7BA040-52AF-443B-A2C6-970E6F145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072473"/>
              </p:ext>
            </p:extLst>
          </p:nvPr>
        </p:nvGraphicFramePr>
        <p:xfrm>
          <a:off x="12496800" y="4491990"/>
          <a:ext cx="10907486" cy="749808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946968">
                  <a:extLst>
                    <a:ext uri="{9D8B030D-6E8A-4147-A177-3AD203B41FA5}">
                      <a16:colId xmlns:a16="http://schemas.microsoft.com/office/drawing/2014/main" val="3296216150"/>
                    </a:ext>
                  </a:extLst>
                </a:gridCol>
                <a:gridCol w="7960518">
                  <a:extLst>
                    <a:ext uri="{9D8B030D-6E8A-4147-A177-3AD203B41FA5}">
                      <a16:colId xmlns:a16="http://schemas.microsoft.com/office/drawing/2014/main" val="22265581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649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10:00 – 10:20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How to start researching what’s right for you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920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10:30 – 11:30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The students guide to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56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11:45 – 12:30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Student finance explained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208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12:45 – 13:15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Law taster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073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13:30 – 14:00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Barclays: Women into Tech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303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14:14 – 15:00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How to land your dream apprenticeship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616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15:15 – 15:45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Music production taster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516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16:00 – 16:30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Student accommodation: weighing up your options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148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16:45 – 17:15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Simple steps of applying to </a:t>
                      </a:r>
                      <a:r>
                        <a:rPr lang="en-US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uni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596157"/>
                  </a:ext>
                </a:extLst>
              </a:tr>
            </a:tbl>
          </a:graphicData>
        </a:graphic>
      </p:graphicFrame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61062E3-860F-4BBF-9910-02EAA93EF69A}"/>
              </a:ext>
            </a:extLst>
          </p:cNvPr>
          <p:cNvSpPr txBox="1">
            <a:spLocks/>
          </p:cNvSpPr>
          <p:nvPr/>
        </p:nvSpPr>
        <p:spPr>
          <a:xfrm>
            <a:off x="12496801" y="11990070"/>
            <a:ext cx="10907486" cy="109728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0" indent="0" algn="l" defTabSz="1828823" rtl="0" eaLnBrk="1" latinLnBrk="0" hangingPunct="1">
              <a:lnSpc>
                <a:spcPct val="90000"/>
              </a:lnSpc>
              <a:spcBef>
                <a:spcPts val="2000"/>
              </a:spcBef>
              <a:buClr>
                <a:schemeClr val="tx1"/>
              </a:buClr>
              <a:buFont typeface="Wingdings" pitchFamily="2" charset="2"/>
              <a:buNone/>
              <a:defRPr sz="4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14411" indent="0" algn="l" defTabSz="1828823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828823" indent="0" algn="l" defTabSz="1828823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2743234" indent="0" algn="l" defTabSz="1828823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3657646" indent="0" algn="l" defTabSz="1828823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4572057" indent="0" algn="l" defTabSz="18288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86469" indent="0" algn="l" defTabSz="18288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400880" indent="0" algn="l" defTabSz="18288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315291" indent="0" algn="l" defTabSz="18288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*Details based on 23/24 March Discovery Days.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Visit </a:t>
            </a:r>
            <a:r>
              <a:rPr lang="en-US" b="1" dirty="0">
                <a:solidFill>
                  <a:schemeClr val="bg1"/>
                </a:solidFill>
              </a:rPr>
              <a:t>ucas.com/</a:t>
            </a:r>
            <a:r>
              <a:rPr lang="en-US" b="1" dirty="0" err="1">
                <a:solidFill>
                  <a:schemeClr val="bg1"/>
                </a:solidFill>
              </a:rPr>
              <a:t>discoverydays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and select the event you’ve booked to see what’s on.</a:t>
            </a:r>
          </a:p>
        </p:txBody>
      </p:sp>
    </p:spTree>
    <p:extLst>
      <p:ext uri="{BB962C8B-B14F-4D97-AF65-F5344CB8AC3E}">
        <p14:creationId xmlns:p14="http://schemas.microsoft.com/office/powerpoint/2010/main" val="179556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UCAS_Discovery_1.3_Page_06.jpg" descr="UCAS_Discovery_1.3_Page_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0123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7BE9DD-AF77-4E9F-9FC3-F3083CB7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407" y="10408854"/>
            <a:ext cx="19342187" cy="154790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9600" dirty="0">
                <a:solidFill>
                  <a:schemeClr val="bg1"/>
                </a:solidFill>
                <a:cs typeface="Calibri"/>
              </a:rPr>
              <a:t>Register today </a:t>
            </a:r>
            <a:r>
              <a:rPr lang="en-US" sz="9600" dirty="0">
                <a:solidFill>
                  <a:srgbClr val="FFFF2B"/>
                </a:solidFill>
                <a:cs typeface="Calibri"/>
              </a:rPr>
              <a:t>ucas.com/</a:t>
            </a:r>
            <a:r>
              <a:rPr lang="en-US" sz="9600" dirty="0" err="1">
                <a:solidFill>
                  <a:srgbClr val="FFFF2B"/>
                </a:solidFill>
                <a:cs typeface="Calibri"/>
              </a:rPr>
              <a:t>discoverydays</a:t>
            </a:r>
            <a:endParaRPr lang="en-US" sz="9600" dirty="0">
              <a:solidFill>
                <a:srgbClr val="FFFF2B"/>
              </a:solidFill>
              <a:cs typeface="Calibri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Text slide layouts">
  <a:themeElements>
    <a:clrScheme name="UCAs Media Core">
      <a:dk1>
        <a:srgbClr val="1E2834"/>
      </a:dk1>
      <a:lt1>
        <a:srgbClr val="FFFFFF"/>
      </a:lt1>
      <a:dk2>
        <a:srgbClr val="009FE3"/>
      </a:dk2>
      <a:lt2>
        <a:srgbClr val="5B5C67"/>
      </a:lt2>
      <a:accent1>
        <a:srgbClr val="19B3E6"/>
      </a:accent1>
      <a:accent2>
        <a:srgbClr val="009FE2"/>
      </a:accent2>
      <a:accent3>
        <a:srgbClr val="0078B3"/>
      </a:accent3>
      <a:accent4>
        <a:srgbClr val="DF0023"/>
      </a:accent4>
      <a:accent5>
        <a:srgbClr val="FFFFFF"/>
      </a:accent5>
      <a:accent6>
        <a:srgbClr val="223892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cas2020">
  <a:themeElements>
    <a:clrScheme name="UCAS 2020">
      <a:dk1>
        <a:srgbClr val="1F2834"/>
      </a:dk1>
      <a:lt1>
        <a:srgbClr val="FFFFFF"/>
      </a:lt1>
      <a:dk2>
        <a:srgbClr val="555964"/>
      </a:dk2>
      <a:lt2>
        <a:srgbClr val="E7E6E6"/>
      </a:lt2>
      <a:accent1>
        <a:srgbClr val="FF6451"/>
      </a:accent1>
      <a:accent2>
        <a:srgbClr val="FBC651"/>
      </a:accent2>
      <a:accent3>
        <a:srgbClr val="5DB88D"/>
      </a:accent3>
      <a:accent4>
        <a:srgbClr val="3B92D9"/>
      </a:accent4>
      <a:accent5>
        <a:srgbClr val="3BC0C7"/>
      </a:accent5>
      <a:accent6>
        <a:srgbClr val="836CD8"/>
      </a:accent6>
      <a:hlink>
        <a:srgbClr val="E00023"/>
      </a:hlink>
      <a:folHlink>
        <a:srgbClr val="22389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as2020" id="{9B65FBC3-19D0-F846-913F-2B170872C121}" vid="{D98C6301-1BE2-7B4E-924C-3388BA04D931}"/>
    </a:ext>
  </a:extLst>
</a:theme>
</file>

<file path=ppt/theme/theme4.xml><?xml version="1.0" encoding="utf-8"?>
<a:theme xmlns:a="http://schemas.openxmlformats.org/drawingml/2006/main" name="Text slide layouts">
  <a:themeElements>
    <a:clrScheme name="UCAS Core">
      <a:dk1>
        <a:srgbClr val="1E2834"/>
      </a:dk1>
      <a:lt1>
        <a:srgbClr val="FFFFFF"/>
      </a:lt1>
      <a:dk2>
        <a:srgbClr val="DF0023"/>
      </a:dk2>
      <a:lt2>
        <a:srgbClr val="5B5C67"/>
      </a:lt2>
      <a:accent1>
        <a:srgbClr val="C70018"/>
      </a:accent1>
      <a:accent2>
        <a:srgbClr val="B01720"/>
      </a:accent2>
      <a:accent3>
        <a:srgbClr val="117882"/>
      </a:accent3>
      <a:accent4>
        <a:srgbClr val="FBAF17"/>
      </a:accent4>
      <a:accent5>
        <a:srgbClr val="752482"/>
      </a:accent5>
      <a:accent6>
        <a:srgbClr val="223892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E02986EA4854468AAD097E22DE9B66" ma:contentTypeVersion="7" ma:contentTypeDescription="Create a new document." ma:contentTypeScope="" ma:versionID="51028be68d6d691b7212c3007a37d89d">
  <xsd:schema xmlns:xsd="http://www.w3.org/2001/XMLSchema" xmlns:xs="http://www.w3.org/2001/XMLSchema" xmlns:p="http://schemas.microsoft.com/office/2006/metadata/properties" xmlns:ns3="a32b2c09-88c1-4559-9ec9-b8c04ea388b8" xmlns:ns4="a87f0f1c-75d5-43bd-83f2-b79ba46e11df" targetNamespace="http://schemas.microsoft.com/office/2006/metadata/properties" ma:root="true" ma:fieldsID="e1884827b4b78bbd7c142ddde311e7e2" ns3:_="" ns4:_="">
    <xsd:import namespace="a32b2c09-88c1-4559-9ec9-b8c04ea388b8"/>
    <xsd:import namespace="a87f0f1c-75d5-43bd-83f2-b79ba46e11d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b2c09-88c1-4559-9ec9-b8c04ea388b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7f0f1c-75d5-43bd-83f2-b79ba46e11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478F67-C2C6-4020-BEF7-04776CA152E7}">
  <ds:schemaRefs>
    <ds:schemaRef ds:uri="http://purl.org/dc/elements/1.1/"/>
    <ds:schemaRef ds:uri="a87f0f1c-75d5-43bd-83f2-b79ba46e11df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a32b2c09-88c1-4559-9ec9-b8c04ea388b8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CD786B9-20C5-4DA7-AC45-8ECE94F14E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DE80E0-8E44-446B-92F7-5C0EF0D7E8E4}">
  <ds:schemaRefs>
    <ds:schemaRef ds:uri="a32b2c09-88c1-4559-9ec9-b8c04ea388b8"/>
    <ds:schemaRef ds:uri="a87f0f1c-75d5-43bd-83f2-b79ba46e11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</Words>
  <Application>Microsoft Office PowerPoint</Application>
  <PresentationFormat>Custom</PresentationFormat>
  <Paragraphs>58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Helvetica Neue</vt:lpstr>
      <vt:lpstr>Helvetica Neue Medium</vt:lpstr>
      <vt:lpstr>Wingdings</vt:lpstr>
      <vt:lpstr>21_BasicWhite</vt:lpstr>
      <vt:lpstr>2_Text slide layouts</vt:lpstr>
      <vt:lpstr>ucas2020</vt:lpstr>
      <vt:lpstr>Text slide layouts</vt:lpstr>
      <vt:lpstr>PowerPoint Presentation</vt:lpstr>
      <vt:lpstr>Before we get started, take a minute to reflect, digest, and reset…</vt:lpstr>
      <vt:lpstr> </vt:lpstr>
      <vt:lpstr>UCAS/Discovery will help you to</vt:lpstr>
      <vt:lpstr>PowerPoint Presentation</vt:lpstr>
      <vt:lpstr>Meet and speak live to over 100 exhibitors</vt:lpstr>
      <vt:lpstr>The live line-up</vt:lpstr>
      <vt:lpstr>Register today ucas.com/discoverydays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Aimee Okafor</dc:creator>
  <cp:lastModifiedBy>Annie Mabbott</cp:lastModifiedBy>
  <cp:revision>204</cp:revision>
  <dcterms:created xsi:type="dcterms:W3CDTF">2021-02-01T06:43:01Z</dcterms:created>
  <dcterms:modified xsi:type="dcterms:W3CDTF">2021-03-15T13:10:23Z</dcterms:modified>
</cp:coreProperties>
</file>