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57" r:id="rId5"/>
    <p:sldId id="358" r:id="rId6"/>
    <p:sldId id="362" r:id="rId7"/>
    <p:sldId id="363" r:id="rId8"/>
    <p:sldId id="359" r:id="rId9"/>
    <p:sldId id="360" r:id="rId10"/>
    <p:sldId id="404" r:id="rId11"/>
    <p:sldId id="365" r:id="rId12"/>
    <p:sldId id="403" r:id="rId13"/>
    <p:sldId id="390" r:id="rId14"/>
    <p:sldId id="391" r:id="rId15"/>
    <p:sldId id="366" r:id="rId16"/>
    <p:sldId id="367" r:id="rId17"/>
    <p:sldId id="368" r:id="rId18"/>
    <p:sldId id="370" r:id="rId19"/>
    <p:sldId id="387" r:id="rId20"/>
    <p:sldId id="371" r:id="rId21"/>
    <p:sldId id="372" r:id="rId22"/>
    <p:sldId id="373" r:id="rId23"/>
    <p:sldId id="374" r:id="rId24"/>
    <p:sldId id="375" r:id="rId25"/>
  </p:sldIdLst>
  <p:sldSz cx="9144000" cy="5143500" type="screen16x9"/>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antha Sykes" initials="SS" lastIdx="5" clrIdx="0">
    <p:extLst>
      <p:ext uri="{19B8F6BF-5375-455C-9EA6-DF929625EA0E}">
        <p15:presenceInfo xmlns:p15="http://schemas.microsoft.com/office/powerpoint/2012/main" userId="S::s.sykes@ucas.ac.uk::90c81e61-1625-4134-9dba-bbafe25093fa" providerId="AD"/>
      </p:ext>
    </p:extLst>
  </p:cmAuthor>
  <p:cmAuthor id="2" name="Callie Hawkins" initials="CH" lastIdx="31" clrIdx="1">
    <p:extLst>
      <p:ext uri="{19B8F6BF-5375-455C-9EA6-DF929625EA0E}">
        <p15:presenceInfo xmlns:p15="http://schemas.microsoft.com/office/powerpoint/2012/main" userId="S::C.Hawkins@ucas.ac.uk::868b9dd9-2d15-4c78-b82a-ae33240229b2" providerId="AD"/>
      </p:ext>
    </p:extLst>
  </p:cmAuthor>
  <p:cmAuthor id="3" name="Genia Garrity" initials="GG" lastIdx="2" clrIdx="2">
    <p:extLst>
      <p:ext uri="{19B8F6BF-5375-455C-9EA6-DF929625EA0E}">
        <p15:presenceInfo xmlns:p15="http://schemas.microsoft.com/office/powerpoint/2012/main" userId="S::G.Garrity@ucas.ac.uk::a52700c1-d4d4-449a-ba68-1d302d594c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651"/>
    <a:srgbClr val="5DB88D"/>
    <a:srgbClr val="836C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1E011B-5A47-4A20-8FB3-C8E2AAE50ADE}" v="61" dt="2021-03-16T12:14:35.9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7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7D4C34-F285-4338-B5B0-CECEDB17EB8C}"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3C5D053E-F86D-42CA-B50F-35F236E683CE}">
      <dgm:prSet/>
      <dgm:spPr/>
      <dgm:t>
        <a:bodyPr/>
        <a:lstStyle/>
        <a:p>
          <a:pPr>
            <a:defRPr b="1"/>
          </a:pPr>
          <a:r>
            <a:rPr lang="en-US" dirty="0"/>
            <a:t>18 May</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dgm:spPr/>
      <dgm:t>
        <a:bodyPr/>
        <a:lstStyle/>
        <a:p>
          <a:r>
            <a:rPr lang="en-US" dirty="0"/>
            <a:t>UCAS Undergraduate Apply opens for 2022 entry.</a:t>
          </a: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defRPr b="1"/>
          </a:pPr>
          <a:r>
            <a:rPr lang="en-US" dirty="0"/>
            <a:t>7 September</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dgm:spPr/>
      <dgm:t>
        <a:bodyPr/>
        <a:lstStyle/>
        <a:p>
          <a:r>
            <a:rPr lang="en-GB" dirty="0"/>
            <a:t>First day UCAS can receive a completed application to process</a:t>
          </a:r>
          <a:endParaRPr lang="en-US" dirty="0"/>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defRPr b="1"/>
          </a:pPr>
          <a:r>
            <a:rPr lang="en-US"/>
            <a:t>15 October</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dgm:spPr/>
      <dgm:t>
        <a:bodyPr/>
        <a:lstStyle/>
        <a:p>
          <a:r>
            <a:rPr lang="en-US" dirty="0"/>
            <a:t>UCAS Application deadline for courses in medicine, veterinary medicine/science, and dentistry, and courses at Oxford or Cambridge.</a:t>
          </a: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77D45CEA-3214-4034-AD8B-BD46C172DB24}">
      <dgm:prSet/>
      <dgm:spPr/>
      <dgm:t>
        <a:bodyPr/>
        <a:lstStyle/>
        <a:p>
          <a:pPr>
            <a:defRPr b="1"/>
          </a:pPr>
          <a:r>
            <a:rPr lang="en-US" dirty="0"/>
            <a:t>January</a:t>
          </a:r>
        </a:p>
      </dgm:t>
    </dgm:pt>
    <dgm:pt modelId="{A6F392C9-A345-4227-9957-ABEE0341E945}" type="parTrans" cxnId="{A2EF5CFB-9BF9-408F-8B5E-DD463D5DEF2F}">
      <dgm:prSet/>
      <dgm:spPr/>
      <dgm:t>
        <a:bodyPr/>
        <a:lstStyle/>
        <a:p>
          <a:endParaRPr lang="en-US"/>
        </a:p>
      </dgm:t>
    </dgm:pt>
    <dgm:pt modelId="{5404C050-83CD-4DBD-9C83-C1D0E9C3A2E4}" type="sibTrans" cxnId="{A2EF5CFB-9BF9-408F-8B5E-DD463D5DEF2F}">
      <dgm:prSet/>
      <dgm:spPr/>
      <dgm:t>
        <a:bodyPr/>
        <a:lstStyle/>
        <a:p>
          <a:endParaRPr lang="en-US"/>
        </a:p>
      </dgm:t>
    </dgm:pt>
    <dgm:pt modelId="{20E50D89-3D06-4FCD-8DF5-D56262FF8765}">
      <dgm:prSet/>
      <dgm:spPr/>
      <dgm:t>
        <a:bodyPr/>
        <a:lstStyle/>
        <a:p>
          <a:r>
            <a:rPr lang="en-US" dirty="0"/>
            <a:t>UCAS Equal consideration application deadline.</a:t>
          </a:r>
        </a:p>
      </dgm:t>
    </dgm:pt>
    <dgm:pt modelId="{B09EDDDD-24CD-4E41-B792-0FE9BAC73202}" type="parTrans" cxnId="{2FD121CE-5B56-442C-97F4-3E473D1D6978}">
      <dgm:prSet/>
      <dgm:spPr/>
      <dgm:t>
        <a:bodyPr/>
        <a:lstStyle/>
        <a:p>
          <a:endParaRPr lang="en-US"/>
        </a:p>
      </dgm:t>
    </dgm:pt>
    <dgm:pt modelId="{E9A9FDC7-AAAE-442E-AAD9-02DB6D813E0B}" type="sibTrans" cxnId="{2FD121CE-5B56-442C-97F4-3E473D1D6978}">
      <dgm:prSet/>
      <dgm:spPr/>
      <dgm:t>
        <a:bodyPr/>
        <a:lstStyle/>
        <a:p>
          <a:endParaRPr lang="en-US"/>
        </a:p>
      </dgm:t>
    </dgm:pt>
    <dgm:pt modelId="{980E7C75-6CEC-4D6B-BA76-2D73E471542A}">
      <dgm:prSet/>
      <dgm:spPr/>
      <dgm:t>
        <a:bodyPr/>
        <a:lstStyle/>
        <a:p>
          <a:pPr>
            <a:defRPr b="1"/>
          </a:pPr>
          <a:r>
            <a:rPr lang="en-US" dirty="0"/>
            <a:t>February</a:t>
          </a:r>
        </a:p>
      </dgm:t>
    </dgm:pt>
    <dgm:pt modelId="{4FE909FD-6C0D-4A40-AB7B-9F756DA55D35}" type="parTrans" cxnId="{B5FFEEC4-1C4F-4E4F-937F-7A10702AE118}">
      <dgm:prSet/>
      <dgm:spPr/>
      <dgm:t>
        <a:bodyPr/>
        <a:lstStyle/>
        <a:p>
          <a:endParaRPr lang="en-US"/>
        </a:p>
      </dgm:t>
    </dgm:pt>
    <dgm:pt modelId="{FCFB7DC7-C117-4D01-917E-7DCFB8EA48A9}" type="sibTrans" cxnId="{B5FFEEC4-1C4F-4E4F-937F-7A10702AE118}">
      <dgm:prSet/>
      <dgm:spPr/>
      <dgm:t>
        <a:bodyPr/>
        <a:lstStyle/>
        <a:p>
          <a:endParaRPr lang="en-US"/>
        </a:p>
      </dgm:t>
    </dgm:pt>
    <dgm:pt modelId="{4EEC5E3B-01AA-4670-B6D3-1AAC9127830C}">
      <dgm:prSet/>
      <dgm:spPr/>
      <dgm:t>
        <a:bodyPr/>
        <a:lstStyle/>
        <a:p>
          <a:r>
            <a:rPr lang="en-US" dirty="0"/>
            <a:t>UCAS Extra opens.</a:t>
          </a:r>
        </a:p>
      </dgm:t>
    </dgm:pt>
    <dgm:pt modelId="{C89CBB90-FAC6-4F13-BB92-8F2ED31272C1}" type="parTrans" cxnId="{10601F93-D353-4709-92C7-1E61D1EA37D5}">
      <dgm:prSet/>
      <dgm:spPr/>
      <dgm:t>
        <a:bodyPr/>
        <a:lstStyle/>
        <a:p>
          <a:endParaRPr lang="en-US"/>
        </a:p>
      </dgm:t>
    </dgm:pt>
    <dgm:pt modelId="{8100E67F-C78B-4051-8D28-2E5CC63A1729}" type="sibTrans" cxnId="{10601F93-D353-4709-92C7-1E61D1EA37D5}">
      <dgm:prSet/>
      <dgm:spPr/>
      <dgm:t>
        <a:bodyPr/>
        <a:lstStyle/>
        <a:p>
          <a:endParaRPr lang="en-US"/>
        </a:p>
      </dgm:t>
    </dgm:pt>
    <dgm:pt modelId="{E5C137A5-B468-41BD-AB64-8B3B8AC006BC}">
      <dgm:prSet/>
      <dgm:spPr/>
      <dgm:t>
        <a:bodyPr/>
        <a:lstStyle/>
        <a:p>
          <a:pPr>
            <a:defRPr b="1"/>
          </a:pPr>
          <a:r>
            <a:rPr lang="en-US" dirty="0"/>
            <a:t>End of June</a:t>
          </a:r>
        </a:p>
      </dgm:t>
    </dgm:pt>
    <dgm:pt modelId="{7683CFAC-DA74-4DE2-B5CD-3BF67D54EEE5}" type="parTrans" cxnId="{FFA68CAA-A286-4FCB-8E77-FA3CD771B8BA}">
      <dgm:prSet/>
      <dgm:spPr/>
      <dgm:t>
        <a:bodyPr/>
        <a:lstStyle/>
        <a:p>
          <a:endParaRPr lang="en-US"/>
        </a:p>
      </dgm:t>
    </dgm:pt>
    <dgm:pt modelId="{F0F231A9-D5BD-4A2B-BD18-053283DDF1D2}" type="sibTrans" cxnId="{FFA68CAA-A286-4FCB-8E77-FA3CD771B8BA}">
      <dgm:prSet/>
      <dgm:spPr/>
      <dgm:t>
        <a:bodyPr/>
        <a:lstStyle/>
        <a:p>
          <a:endParaRPr lang="en-US"/>
        </a:p>
      </dgm:t>
    </dgm:pt>
    <dgm:pt modelId="{9A321ABA-1F35-4657-81C0-8E3FBBE8121E}">
      <dgm:prSet/>
      <dgm:spPr/>
      <dgm:t>
        <a:bodyPr/>
        <a:lstStyle/>
        <a:p>
          <a:r>
            <a:rPr lang="en-US" dirty="0"/>
            <a:t>Last date for applications before Clearing opens.</a:t>
          </a:r>
        </a:p>
      </dgm:t>
    </dgm:pt>
    <dgm:pt modelId="{40AFF1DD-3D02-4435-A5B2-9FCC46B92F39}" type="parTrans" cxnId="{C603EE1B-6937-4DBD-BBBA-F37B0741335E}">
      <dgm:prSet/>
      <dgm:spPr/>
      <dgm:t>
        <a:bodyPr/>
        <a:lstStyle/>
        <a:p>
          <a:endParaRPr lang="en-US"/>
        </a:p>
      </dgm:t>
    </dgm:pt>
    <dgm:pt modelId="{14B30FD9-768F-45A7-879B-90329E09F723}" type="sibTrans" cxnId="{C603EE1B-6937-4DBD-BBBA-F37B0741335E}">
      <dgm:prSet/>
      <dgm:spPr/>
      <dgm:t>
        <a:bodyPr/>
        <a:lstStyle/>
        <a:p>
          <a:endParaRPr lang="en-US"/>
        </a:p>
      </dgm:t>
    </dgm:pt>
    <dgm:pt modelId="{E118E979-5982-4F98-825F-638D7534D214}" type="pres">
      <dgm:prSet presAssocID="{CB7D4C34-F285-4338-B5B0-CECEDB17EB8C}" presName="root" presStyleCnt="0">
        <dgm:presLayoutVars>
          <dgm:chMax/>
          <dgm:chPref/>
          <dgm:animLvl val="lvl"/>
        </dgm:presLayoutVars>
      </dgm:prSet>
      <dgm:spPr/>
    </dgm:pt>
    <dgm:pt modelId="{D56D12F5-B9B5-40C3-B611-314CAFE494A1}" type="pres">
      <dgm:prSet presAssocID="{CB7D4C34-F285-4338-B5B0-CECEDB17EB8C}" presName="divider" presStyleLbl="node1" presStyleIdx="0" presStyleCnt="1"/>
      <dgm:spPr/>
    </dgm:pt>
    <dgm:pt modelId="{0E8C15A3-02E2-4077-95DD-C13B9873BE5A}" type="pres">
      <dgm:prSet presAssocID="{CB7D4C34-F285-4338-B5B0-CECEDB17EB8C}" presName="nodes" presStyleCnt="0">
        <dgm:presLayoutVars>
          <dgm:chMax/>
          <dgm:chPref/>
          <dgm:animLvl val="lvl"/>
        </dgm:presLayoutVars>
      </dgm:prSet>
      <dgm:spPr/>
    </dgm:pt>
    <dgm:pt modelId="{E6A9829A-73AF-458E-AD69-8E3E6AA6948C}" type="pres">
      <dgm:prSet presAssocID="{3C5D053E-F86D-42CA-B50F-35F236E683CE}" presName="composite" presStyleCnt="0"/>
      <dgm:spPr/>
    </dgm:pt>
    <dgm:pt modelId="{3BA693CE-EE3A-4E03-B255-3BEFA94A6FBB}" type="pres">
      <dgm:prSet presAssocID="{3C5D053E-F86D-42CA-B50F-35F236E683CE}" presName="L1TextContainer" presStyleLbl="revTx" presStyleIdx="0" presStyleCnt="6">
        <dgm:presLayoutVars>
          <dgm:chMax val="1"/>
          <dgm:chPref val="1"/>
          <dgm:bulletEnabled val="1"/>
        </dgm:presLayoutVars>
      </dgm:prSet>
      <dgm:spPr/>
    </dgm:pt>
    <dgm:pt modelId="{C1DDB870-4C5E-4DDD-BA25-F2C4A666257B}" type="pres">
      <dgm:prSet presAssocID="{3C5D053E-F86D-42CA-B50F-35F236E683CE}" presName="L2TextContainerWrapper" presStyleCnt="0">
        <dgm:presLayoutVars>
          <dgm:chMax val="0"/>
          <dgm:chPref val="0"/>
          <dgm:bulletEnabled val="1"/>
        </dgm:presLayoutVars>
      </dgm:prSet>
      <dgm:spPr/>
    </dgm:pt>
    <dgm:pt modelId="{53C96F62-C031-4DD7-A3A2-F093C9065DF4}" type="pres">
      <dgm:prSet presAssocID="{3C5D053E-F86D-42CA-B50F-35F236E683CE}" presName="L2TextContainer" presStyleLbl="bgAccFollowNode1" presStyleIdx="0" presStyleCnt="6"/>
      <dgm:spPr/>
    </dgm:pt>
    <dgm:pt modelId="{7D843A1F-1C37-4EA6-A491-40179FF8300D}" type="pres">
      <dgm:prSet presAssocID="{3C5D053E-F86D-42CA-B50F-35F236E683CE}" presName="FlexibleEmptyPlaceHolder" presStyleCnt="0"/>
      <dgm:spPr/>
    </dgm:pt>
    <dgm:pt modelId="{6C55BC98-E113-4394-A450-86B89408B4EB}" type="pres">
      <dgm:prSet presAssocID="{3C5D053E-F86D-42CA-B50F-35F236E683CE}" presName="ConnectLine" presStyleLbl="alignNode1" presStyleIdx="0"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5A529DF-B818-45A9-B9F2-565C6CF94BC4}" type="pres">
      <dgm:prSet presAssocID="{3C5D053E-F86D-42CA-B50F-35F236E683CE}" presName="ConnectorPoint" presStyleLbl="fgAcc1" presStyleIdx="0" presStyleCnt="6"/>
      <dgm:spPr>
        <a:solidFill>
          <a:schemeClr val="lt1">
            <a:alpha val="90000"/>
            <a:hueOff val="0"/>
            <a:satOff val="0"/>
            <a:lumOff val="0"/>
            <a:alphaOff val="0"/>
          </a:schemeClr>
        </a:solidFill>
        <a:ln w="12700" cap="flat" cmpd="sng" algn="ctr">
          <a:noFill/>
          <a:prstDash val="solid"/>
          <a:miter lim="800000"/>
        </a:ln>
        <a:effectLst/>
      </dgm:spPr>
    </dgm:pt>
    <dgm:pt modelId="{DAB4AC90-214B-4CAB-8B0F-9657E9FE32CD}" type="pres">
      <dgm:prSet presAssocID="{3C5D053E-F86D-42CA-B50F-35F236E683CE}" presName="EmptyPlaceHolder" presStyleCnt="0"/>
      <dgm:spPr/>
    </dgm:pt>
    <dgm:pt modelId="{48816055-2B7D-444C-A835-DAC981BDB864}" type="pres">
      <dgm:prSet presAssocID="{E7B78712-1AD7-4CB9-BD03-A2960E8DD74D}" presName="spaceBetweenRectangles" presStyleCnt="0"/>
      <dgm:spPr/>
    </dgm:pt>
    <dgm:pt modelId="{E1E6538C-947C-4068-A1D6-33E8D59F09D6}" type="pres">
      <dgm:prSet presAssocID="{F394B8E5-E345-49D5-96C8-5D5DCC1C838A}" presName="composite" presStyleCnt="0"/>
      <dgm:spPr/>
    </dgm:pt>
    <dgm:pt modelId="{90F818DB-450C-455C-B6A7-C3916E6AF905}" type="pres">
      <dgm:prSet presAssocID="{F394B8E5-E345-49D5-96C8-5D5DCC1C838A}" presName="L1TextContainer" presStyleLbl="revTx" presStyleIdx="1" presStyleCnt="6">
        <dgm:presLayoutVars>
          <dgm:chMax val="1"/>
          <dgm:chPref val="1"/>
          <dgm:bulletEnabled val="1"/>
        </dgm:presLayoutVars>
      </dgm:prSet>
      <dgm:spPr/>
    </dgm:pt>
    <dgm:pt modelId="{A087661C-2365-4EB8-80C6-1D0C758B6AC2}" type="pres">
      <dgm:prSet presAssocID="{F394B8E5-E345-49D5-96C8-5D5DCC1C838A}" presName="L2TextContainerWrapper" presStyleCnt="0">
        <dgm:presLayoutVars>
          <dgm:chMax val="0"/>
          <dgm:chPref val="0"/>
          <dgm:bulletEnabled val="1"/>
        </dgm:presLayoutVars>
      </dgm:prSet>
      <dgm:spPr/>
    </dgm:pt>
    <dgm:pt modelId="{95A1243E-FB94-4A49-9F0C-1AF1AD4F05E3}" type="pres">
      <dgm:prSet presAssocID="{F394B8E5-E345-49D5-96C8-5D5DCC1C838A}" presName="L2TextContainer" presStyleLbl="bgAccFollowNode1" presStyleIdx="1" presStyleCnt="6"/>
      <dgm:spPr/>
    </dgm:pt>
    <dgm:pt modelId="{0C8A6A76-754E-4E97-A228-9028F6F17BB3}" type="pres">
      <dgm:prSet presAssocID="{F394B8E5-E345-49D5-96C8-5D5DCC1C838A}" presName="FlexibleEmptyPlaceHolder" presStyleCnt="0"/>
      <dgm:spPr/>
    </dgm:pt>
    <dgm:pt modelId="{2F4203C1-ED6E-41FE-9202-2950B750DB83}" type="pres">
      <dgm:prSet presAssocID="{F394B8E5-E345-49D5-96C8-5D5DCC1C838A}" presName="ConnectLine" presStyleLbl="alignNode1" presStyleIdx="1"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1B397B3-BBAA-4341-9CB8-60FAB9037736}" type="pres">
      <dgm:prSet presAssocID="{F394B8E5-E345-49D5-96C8-5D5DCC1C838A}" presName="ConnectorPoint"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5929DA7A-04CE-48E2-A970-A6ADC34388B5}" type="pres">
      <dgm:prSet presAssocID="{F394B8E5-E345-49D5-96C8-5D5DCC1C838A}" presName="EmptyPlaceHolder" presStyleCnt="0"/>
      <dgm:spPr/>
    </dgm:pt>
    <dgm:pt modelId="{16B3CE64-8166-4D4E-ADEA-241CB43FC149}" type="pres">
      <dgm:prSet presAssocID="{5C46DE98-0063-4335-8EE7-FFA25F893935}" presName="spaceBetweenRectangles" presStyleCnt="0"/>
      <dgm:spPr/>
    </dgm:pt>
    <dgm:pt modelId="{338946AA-C90C-4EA9-847D-49599340A9E1}" type="pres">
      <dgm:prSet presAssocID="{C68AE64F-9762-4C86-8AE4-1BC276CD0A55}" presName="composite" presStyleCnt="0"/>
      <dgm:spPr/>
    </dgm:pt>
    <dgm:pt modelId="{F2EF7F3A-FB4F-4693-A7CE-7B09CC6E58D4}" type="pres">
      <dgm:prSet presAssocID="{C68AE64F-9762-4C86-8AE4-1BC276CD0A55}" presName="L1TextContainer" presStyleLbl="revTx" presStyleIdx="2" presStyleCnt="6">
        <dgm:presLayoutVars>
          <dgm:chMax val="1"/>
          <dgm:chPref val="1"/>
          <dgm:bulletEnabled val="1"/>
        </dgm:presLayoutVars>
      </dgm:prSet>
      <dgm:spPr/>
    </dgm:pt>
    <dgm:pt modelId="{106063FA-15A3-4DC4-A700-5C8AC66B032F}" type="pres">
      <dgm:prSet presAssocID="{C68AE64F-9762-4C86-8AE4-1BC276CD0A55}" presName="L2TextContainerWrapper" presStyleCnt="0">
        <dgm:presLayoutVars>
          <dgm:chMax val="0"/>
          <dgm:chPref val="0"/>
          <dgm:bulletEnabled val="1"/>
        </dgm:presLayoutVars>
      </dgm:prSet>
      <dgm:spPr/>
    </dgm:pt>
    <dgm:pt modelId="{F061AC30-D993-4D24-99D1-301D368C94B0}" type="pres">
      <dgm:prSet presAssocID="{C68AE64F-9762-4C86-8AE4-1BC276CD0A55}" presName="L2TextContainer" presStyleLbl="bgAccFollowNode1" presStyleIdx="2" presStyleCnt="6"/>
      <dgm:spPr/>
    </dgm:pt>
    <dgm:pt modelId="{98B5A003-6550-48FD-8F9D-1D46590DDEE3}" type="pres">
      <dgm:prSet presAssocID="{C68AE64F-9762-4C86-8AE4-1BC276CD0A55}" presName="FlexibleEmptyPlaceHolder" presStyleCnt="0"/>
      <dgm:spPr/>
    </dgm:pt>
    <dgm:pt modelId="{EBD1418B-FE0F-41D5-8C0C-1B2A9C0038A9}" type="pres">
      <dgm:prSet presAssocID="{C68AE64F-9762-4C86-8AE4-1BC276CD0A55}" presName="ConnectLine" presStyleLbl="alignNode1" presStyleIdx="2"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7BDF45A-A86E-4C8F-B239-FD52D94A96E4}" type="pres">
      <dgm:prSet presAssocID="{C68AE64F-9762-4C86-8AE4-1BC276CD0A55}" presName="ConnectorPoint"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BBC643AA-C177-4AD5-8DEF-3AAA27C77497}" type="pres">
      <dgm:prSet presAssocID="{C68AE64F-9762-4C86-8AE4-1BC276CD0A55}" presName="EmptyPlaceHolder" presStyleCnt="0"/>
      <dgm:spPr/>
    </dgm:pt>
    <dgm:pt modelId="{011DE34B-B21A-49CF-BF14-55B11CBDEDB0}" type="pres">
      <dgm:prSet presAssocID="{66EBBD8B-F1F8-4C5A-BB46-19E8B70F5DD6}" presName="spaceBetweenRectangles" presStyleCnt="0"/>
      <dgm:spPr/>
    </dgm:pt>
    <dgm:pt modelId="{107BD114-3DC7-4211-81EC-05DEB4185256}" type="pres">
      <dgm:prSet presAssocID="{77D45CEA-3214-4034-AD8B-BD46C172DB24}" presName="composite" presStyleCnt="0"/>
      <dgm:spPr/>
    </dgm:pt>
    <dgm:pt modelId="{FA0E1652-AAF5-476C-913A-97AB64807ADF}" type="pres">
      <dgm:prSet presAssocID="{77D45CEA-3214-4034-AD8B-BD46C172DB24}" presName="L1TextContainer" presStyleLbl="revTx" presStyleIdx="3" presStyleCnt="6">
        <dgm:presLayoutVars>
          <dgm:chMax val="1"/>
          <dgm:chPref val="1"/>
          <dgm:bulletEnabled val="1"/>
        </dgm:presLayoutVars>
      </dgm:prSet>
      <dgm:spPr/>
    </dgm:pt>
    <dgm:pt modelId="{67F6C02A-3BC9-4364-942B-3DBBA2FD2902}" type="pres">
      <dgm:prSet presAssocID="{77D45CEA-3214-4034-AD8B-BD46C172DB24}" presName="L2TextContainerWrapper" presStyleCnt="0">
        <dgm:presLayoutVars>
          <dgm:chMax val="0"/>
          <dgm:chPref val="0"/>
          <dgm:bulletEnabled val="1"/>
        </dgm:presLayoutVars>
      </dgm:prSet>
      <dgm:spPr/>
    </dgm:pt>
    <dgm:pt modelId="{49FAC462-E57B-4D88-8141-B81497E5B362}" type="pres">
      <dgm:prSet presAssocID="{77D45CEA-3214-4034-AD8B-BD46C172DB24}" presName="L2TextContainer" presStyleLbl="bgAccFollowNode1" presStyleIdx="3" presStyleCnt="6"/>
      <dgm:spPr/>
    </dgm:pt>
    <dgm:pt modelId="{F8337772-43CE-432C-A68F-6D9FD88E7746}" type="pres">
      <dgm:prSet presAssocID="{77D45CEA-3214-4034-AD8B-BD46C172DB24}" presName="FlexibleEmptyPlaceHolder" presStyleCnt="0"/>
      <dgm:spPr/>
    </dgm:pt>
    <dgm:pt modelId="{6775224B-BFB9-4AA5-BB3B-7749E9BD74A3}" type="pres">
      <dgm:prSet presAssocID="{77D45CEA-3214-4034-AD8B-BD46C172DB24}" presName="ConnectLine" presStyleLbl="alignNode1" presStyleIdx="3"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D069A7A-7523-4E51-98D8-EC8446D3FEB3}" type="pres">
      <dgm:prSet presAssocID="{77D45CEA-3214-4034-AD8B-BD46C172DB24}" presName="ConnectorPoint"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52AA7013-B439-490D-89CB-91C03FC24961}" type="pres">
      <dgm:prSet presAssocID="{77D45CEA-3214-4034-AD8B-BD46C172DB24}" presName="EmptyPlaceHolder" presStyleCnt="0"/>
      <dgm:spPr/>
    </dgm:pt>
    <dgm:pt modelId="{3B869817-586C-4CE5-9586-78FD0D928039}" type="pres">
      <dgm:prSet presAssocID="{5404C050-83CD-4DBD-9C83-C1D0E9C3A2E4}" presName="spaceBetweenRectangles" presStyleCnt="0"/>
      <dgm:spPr/>
    </dgm:pt>
    <dgm:pt modelId="{D3C758FB-73BD-4C4F-9A26-2E9B83FB5EEE}" type="pres">
      <dgm:prSet presAssocID="{980E7C75-6CEC-4D6B-BA76-2D73E471542A}" presName="composite" presStyleCnt="0"/>
      <dgm:spPr/>
    </dgm:pt>
    <dgm:pt modelId="{16CCC2FC-17C4-4635-B7B5-1A1A69927A33}" type="pres">
      <dgm:prSet presAssocID="{980E7C75-6CEC-4D6B-BA76-2D73E471542A}" presName="L1TextContainer" presStyleLbl="revTx" presStyleIdx="4" presStyleCnt="6">
        <dgm:presLayoutVars>
          <dgm:chMax val="1"/>
          <dgm:chPref val="1"/>
          <dgm:bulletEnabled val="1"/>
        </dgm:presLayoutVars>
      </dgm:prSet>
      <dgm:spPr/>
    </dgm:pt>
    <dgm:pt modelId="{52E926A7-3110-4BAB-826E-B62D688BBA41}" type="pres">
      <dgm:prSet presAssocID="{980E7C75-6CEC-4D6B-BA76-2D73E471542A}" presName="L2TextContainerWrapper" presStyleCnt="0">
        <dgm:presLayoutVars>
          <dgm:chMax val="0"/>
          <dgm:chPref val="0"/>
          <dgm:bulletEnabled val="1"/>
        </dgm:presLayoutVars>
      </dgm:prSet>
      <dgm:spPr/>
    </dgm:pt>
    <dgm:pt modelId="{7D290257-A469-4B37-9571-E7CA3774F458}" type="pres">
      <dgm:prSet presAssocID="{980E7C75-6CEC-4D6B-BA76-2D73E471542A}" presName="L2TextContainer" presStyleLbl="bgAccFollowNode1" presStyleIdx="4" presStyleCnt="6"/>
      <dgm:spPr/>
    </dgm:pt>
    <dgm:pt modelId="{FC029148-0DAD-49D4-A513-920110AD1629}" type="pres">
      <dgm:prSet presAssocID="{980E7C75-6CEC-4D6B-BA76-2D73E471542A}" presName="FlexibleEmptyPlaceHolder" presStyleCnt="0"/>
      <dgm:spPr/>
    </dgm:pt>
    <dgm:pt modelId="{99962CDE-1507-4E70-BC36-C07C9C9D7768}" type="pres">
      <dgm:prSet presAssocID="{980E7C75-6CEC-4D6B-BA76-2D73E471542A}" presName="ConnectLine" presStyleLbl="alignNode1" presStyleIdx="4"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EF49D95-C237-468F-A2A4-2B2618132F85}" type="pres">
      <dgm:prSet presAssocID="{980E7C75-6CEC-4D6B-BA76-2D73E471542A}" presName="ConnectorPoint"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395F80AA-D667-4D8C-AF98-440C9E7146A5}" type="pres">
      <dgm:prSet presAssocID="{980E7C75-6CEC-4D6B-BA76-2D73E471542A}" presName="EmptyPlaceHolder" presStyleCnt="0"/>
      <dgm:spPr/>
    </dgm:pt>
    <dgm:pt modelId="{940C16EB-AB03-4F98-A69F-D450EF39CD31}" type="pres">
      <dgm:prSet presAssocID="{FCFB7DC7-C117-4D01-917E-7DCFB8EA48A9}" presName="spaceBetweenRectangles" presStyleCnt="0"/>
      <dgm:spPr/>
    </dgm:pt>
    <dgm:pt modelId="{01364CD1-7B65-4625-AF99-3FB3F1EB06BF}" type="pres">
      <dgm:prSet presAssocID="{E5C137A5-B468-41BD-AB64-8B3B8AC006BC}" presName="composite" presStyleCnt="0"/>
      <dgm:spPr/>
    </dgm:pt>
    <dgm:pt modelId="{A582A993-C4FE-4995-8C33-A91637B9DB1D}" type="pres">
      <dgm:prSet presAssocID="{E5C137A5-B468-41BD-AB64-8B3B8AC006BC}" presName="L1TextContainer" presStyleLbl="revTx" presStyleIdx="5" presStyleCnt="6">
        <dgm:presLayoutVars>
          <dgm:chMax val="1"/>
          <dgm:chPref val="1"/>
          <dgm:bulletEnabled val="1"/>
        </dgm:presLayoutVars>
      </dgm:prSet>
      <dgm:spPr/>
    </dgm:pt>
    <dgm:pt modelId="{7CBD2026-0256-4AFF-A476-6AF3AD07B222}" type="pres">
      <dgm:prSet presAssocID="{E5C137A5-B468-41BD-AB64-8B3B8AC006BC}" presName="L2TextContainerWrapper" presStyleCnt="0">
        <dgm:presLayoutVars>
          <dgm:chMax val="0"/>
          <dgm:chPref val="0"/>
          <dgm:bulletEnabled val="1"/>
        </dgm:presLayoutVars>
      </dgm:prSet>
      <dgm:spPr/>
    </dgm:pt>
    <dgm:pt modelId="{63A99FF9-F34B-4749-BD34-A0EA96D37D71}" type="pres">
      <dgm:prSet presAssocID="{E5C137A5-B468-41BD-AB64-8B3B8AC006BC}" presName="L2TextContainer" presStyleLbl="bgAccFollowNode1" presStyleIdx="5" presStyleCnt="6"/>
      <dgm:spPr/>
    </dgm:pt>
    <dgm:pt modelId="{7995FDA6-1BCF-4341-A837-E3D25F7F054C}" type="pres">
      <dgm:prSet presAssocID="{E5C137A5-B468-41BD-AB64-8B3B8AC006BC}" presName="FlexibleEmptyPlaceHolder" presStyleCnt="0"/>
      <dgm:spPr/>
    </dgm:pt>
    <dgm:pt modelId="{36B9229A-1B49-4FF3-BD07-C7B93F8D9EEC}" type="pres">
      <dgm:prSet presAssocID="{E5C137A5-B468-41BD-AB64-8B3B8AC006BC}" presName="ConnectLine" presStyleLbl="alignNode1" presStyleIdx="5"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521B0288-2C14-4F74-A186-05ADD902C1BE}" type="pres">
      <dgm:prSet presAssocID="{E5C137A5-B468-41BD-AB64-8B3B8AC006BC}" presName="ConnectorPoint"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1E7A825F-EB5B-42BC-A12D-D4629B676677}" type="pres">
      <dgm:prSet presAssocID="{E5C137A5-B468-41BD-AB64-8B3B8AC006BC}" presName="EmptyPlaceHolder" presStyleCnt="0"/>
      <dgm:spPr/>
    </dgm:pt>
  </dgm:ptLst>
  <dgm:cxnLst>
    <dgm:cxn modelId="{90C34205-C4C5-42E6-A393-9479B57BF29F}" srcId="{CB7D4C34-F285-4338-B5B0-CECEDB17EB8C}" destId="{3C5D053E-F86D-42CA-B50F-35F236E683CE}" srcOrd="0" destOrd="0" parTransId="{1B585206-5186-448C-BDA0-15A3C76BA471}" sibTransId="{E7B78712-1AD7-4CB9-BD03-A2960E8DD74D}"/>
    <dgm:cxn modelId="{53DF8612-29AA-4EDD-97A6-C665A8FF0F01}" type="presOf" srcId="{4EEC5E3B-01AA-4670-B6D3-1AAC9127830C}" destId="{7D290257-A469-4B37-9571-E7CA3774F458}" srcOrd="0" destOrd="0" presId="urn:microsoft.com/office/officeart/2017/3/layout/HorizontalPathTimeline"/>
    <dgm:cxn modelId="{3896DB17-7360-4E9D-B946-F06663C3BA3D}" type="presOf" srcId="{C68AE64F-9762-4C86-8AE4-1BC276CD0A55}" destId="{F2EF7F3A-FB4F-4693-A7CE-7B09CC6E58D4}" srcOrd="0" destOrd="0" presId="urn:microsoft.com/office/officeart/2017/3/layout/HorizontalPathTimeline"/>
    <dgm:cxn modelId="{C603EE1B-6937-4DBD-BBBA-F37B0741335E}" srcId="{E5C137A5-B468-41BD-AB64-8B3B8AC006BC}" destId="{9A321ABA-1F35-4657-81C0-8E3FBBE8121E}" srcOrd="0" destOrd="0" parTransId="{40AFF1DD-3D02-4435-A5B2-9FCC46B92F39}" sibTransId="{14B30FD9-768F-45A7-879B-90329E09F723}"/>
    <dgm:cxn modelId="{6EDCF923-1983-4EA4-8783-6726351C6D81}" type="presOf" srcId="{F394B8E5-E345-49D5-96C8-5D5DCC1C838A}" destId="{90F818DB-450C-455C-B6A7-C3916E6AF905}" srcOrd="0" destOrd="0" presId="urn:microsoft.com/office/officeart/2017/3/layout/HorizontalPathTimeline"/>
    <dgm:cxn modelId="{1F49D735-B686-46EC-B1E1-4E5C75FE2FE9}" type="presOf" srcId="{3C5D053E-F86D-42CA-B50F-35F236E683CE}" destId="{3BA693CE-EE3A-4E03-B255-3BEFA94A6FBB}" srcOrd="0" destOrd="0" presId="urn:microsoft.com/office/officeart/2017/3/layout/HorizontalPathTimeline"/>
    <dgm:cxn modelId="{8E9AF23B-C151-46DF-BE33-94D1B7DE6FED}" type="presOf" srcId="{901F5441-C162-4E84-BC98-CCE6A8A9DBF3}" destId="{F061AC30-D993-4D24-99D1-301D368C94B0}" srcOrd="0" destOrd="0" presId="urn:microsoft.com/office/officeart/2017/3/layout/HorizontalPathTimeline"/>
    <dgm:cxn modelId="{640DEF63-7DB8-4FF5-B9A1-F719A2BDAC1F}" type="presOf" srcId="{E5C137A5-B468-41BD-AB64-8B3B8AC006BC}" destId="{A582A993-C4FE-4995-8C33-A91637B9DB1D}" srcOrd="0" destOrd="0" presId="urn:microsoft.com/office/officeart/2017/3/layout/HorizontalPathTimeline"/>
    <dgm:cxn modelId="{C3E92267-0DE4-41D3-9A60-D909E8F4DEE9}" srcId="{F394B8E5-E345-49D5-96C8-5D5DCC1C838A}" destId="{B7326018-D203-4C02-BAED-FC02AC796860}" srcOrd="0" destOrd="0" parTransId="{BC39CA06-4608-4807-838A-40F0A7EA5EB2}" sibTransId="{0AE32318-A7C3-469D-82C0-9EBB7968B482}"/>
    <dgm:cxn modelId="{CD0B2967-29F1-4495-ABE2-3AD45B38C916}" srcId="{3C5D053E-F86D-42CA-B50F-35F236E683CE}" destId="{14E88DAA-F563-4DEA-8F62-1A9330A98279}" srcOrd="0" destOrd="0" parTransId="{3644937F-08D6-47A2-94C5-97F02597E4C4}" sibTransId="{0F27CA35-C44B-4704-95C5-A9C6130D8FD5}"/>
    <dgm:cxn modelId="{0771AF75-F3DC-44D2-BE23-4175E8FA63D1}" type="presOf" srcId="{14E88DAA-F563-4DEA-8F62-1A9330A98279}" destId="{53C96F62-C031-4DD7-A3A2-F093C9065DF4}" srcOrd="0" destOrd="0" presId="urn:microsoft.com/office/officeart/2017/3/layout/HorizontalPathTimeline"/>
    <dgm:cxn modelId="{F8ADD877-F114-47E9-AD6B-8EF583D15BFA}" type="presOf" srcId="{980E7C75-6CEC-4D6B-BA76-2D73E471542A}" destId="{16CCC2FC-17C4-4635-B7B5-1A1A69927A33}" srcOrd="0" destOrd="0" presId="urn:microsoft.com/office/officeart/2017/3/layout/HorizontalPathTimeline"/>
    <dgm:cxn modelId="{10601F93-D353-4709-92C7-1E61D1EA37D5}" srcId="{980E7C75-6CEC-4D6B-BA76-2D73E471542A}" destId="{4EEC5E3B-01AA-4670-B6D3-1AAC9127830C}" srcOrd="0" destOrd="0" parTransId="{C89CBB90-FAC6-4F13-BB92-8F2ED31272C1}" sibTransId="{8100E67F-C78B-4051-8D28-2E5CC63A1729}"/>
    <dgm:cxn modelId="{5F823CA2-9A79-4DD4-B757-8B42286D3271}" srcId="{CB7D4C34-F285-4338-B5B0-CECEDB17EB8C}" destId="{C68AE64F-9762-4C86-8AE4-1BC276CD0A55}" srcOrd="2" destOrd="0" parTransId="{51A69B3C-D2C9-4A0A-B3BA-1C39FC1A084A}" sibTransId="{66EBBD8B-F1F8-4C5A-BB46-19E8B70F5DD6}"/>
    <dgm:cxn modelId="{C84E3FA6-CFDB-45A8-A34D-9B8AC3560C3A}" type="presOf" srcId="{CB7D4C34-F285-4338-B5B0-CECEDB17EB8C}" destId="{E118E979-5982-4F98-825F-638D7534D214}" srcOrd="0" destOrd="0" presId="urn:microsoft.com/office/officeart/2017/3/layout/HorizontalPathTimeline"/>
    <dgm:cxn modelId="{FFA68CAA-A286-4FCB-8E77-FA3CD771B8BA}" srcId="{CB7D4C34-F285-4338-B5B0-CECEDB17EB8C}" destId="{E5C137A5-B468-41BD-AB64-8B3B8AC006BC}" srcOrd="5" destOrd="0" parTransId="{7683CFAC-DA74-4DE2-B5CD-3BF67D54EEE5}" sibTransId="{F0F231A9-D5BD-4A2B-BD18-053283DDF1D2}"/>
    <dgm:cxn modelId="{8423D7AF-BFE0-428E-A815-12A50DF7B78A}" type="presOf" srcId="{77D45CEA-3214-4034-AD8B-BD46C172DB24}" destId="{FA0E1652-AAF5-476C-913A-97AB64807ADF}" srcOrd="0" destOrd="0" presId="urn:microsoft.com/office/officeart/2017/3/layout/HorizontalPathTimeline"/>
    <dgm:cxn modelId="{B5FFEEC4-1C4F-4E4F-937F-7A10702AE118}" srcId="{CB7D4C34-F285-4338-B5B0-CECEDB17EB8C}" destId="{980E7C75-6CEC-4D6B-BA76-2D73E471542A}" srcOrd="4" destOrd="0" parTransId="{4FE909FD-6C0D-4A40-AB7B-9F756DA55D35}" sibTransId="{FCFB7DC7-C117-4D01-917E-7DCFB8EA48A9}"/>
    <dgm:cxn modelId="{E9D205CB-58DD-42A1-A61B-056235B36513}" type="presOf" srcId="{9A321ABA-1F35-4657-81C0-8E3FBBE8121E}" destId="{63A99FF9-F34B-4749-BD34-A0EA96D37D71}" srcOrd="0" destOrd="0" presId="urn:microsoft.com/office/officeart/2017/3/layout/HorizontalPathTimeline"/>
    <dgm:cxn modelId="{2FD121CE-5B56-442C-97F4-3E473D1D6978}" srcId="{77D45CEA-3214-4034-AD8B-BD46C172DB24}" destId="{20E50D89-3D06-4FCD-8DF5-D56262FF8765}" srcOrd="0" destOrd="0" parTransId="{B09EDDDD-24CD-4E41-B792-0FE9BAC73202}" sibTransId="{E9A9FDC7-AAAE-442E-AAD9-02DB6D813E0B}"/>
    <dgm:cxn modelId="{22A52BCE-05B0-478E-80AC-7A27EF6521F8}" srcId="{C68AE64F-9762-4C86-8AE4-1BC276CD0A55}" destId="{901F5441-C162-4E84-BC98-CCE6A8A9DBF3}" srcOrd="0" destOrd="0" parTransId="{49BE3330-361C-495E-88D6-7EE2DEA04C12}" sibTransId="{DF0250FB-099C-46B1-9A85-7EEDA6B997A2}"/>
    <dgm:cxn modelId="{DB4E27DF-A2CE-467D-9CC0-6D1D46B608D3}" srcId="{CB7D4C34-F285-4338-B5B0-CECEDB17EB8C}" destId="{F394B8E5-E345-49D5-96C8-5D5DCC1C838A}" srcOrd="1" destOrd="0" parTransId="{88887AA0-CEFD-4008-BEE8-C58CDE17E8F4}" sibTransId="{5C46DE98-0063-4335-8EE7-FFA25F893935}"/>
    <dgm:cxn modelId="{D00C2DE4-C048-414D-ACE9-07D6C0E657E9}" type="presOf" srcId="{B7326018-D203-4C02-BAED-FC02AC796860}" destId="{95A1243E-FB94-4A49-9F0C-1AF1AD4F05E3}" srcOrd="0" destOrd="0" presId="urn:microsoft.com/office/officeart/2017/3/layout/HorizontalPathTimeline"/>
    <dgm:cxn modelId="{2E96E9E5-64D8-4A6C-9475-ACF780E94A70}" type="presOf" srcId="{20E50D89-3D06-4FCD-8DF5-D56262FF8765}" destId="{49FAC462-E57B-4D88-8141-B81497E5B362}" srcOrd="0" destOrd="0" presId="urn:microsoft.com/office/officeart/2017/3/layout/HorizontalPathTimeline"/>
    <dgm:cxn modelId="{A2EF5CFB-9BF9-408F-8B5E-DD463D5DEF2F}" srcId="{CB7D4C34-F285-4338-B5B0-CECEDB17EB8C}" destId="{77D45CEA-3214-4034-AD8B-BD46C172DB24}" srcOrd="3" destOrd="0" parTransId="{A6F392C9-A345-4227-9957-ABEE0341E945}" sibTransId="{5404C050-83CD-4DBD-9C83-C1D0E9C3A2E4}"/>
    <dgm:cxn modelId="{A6195AA6-3BB3-4464-BB03-86D97AF24400}" type="presParOf" srcId="{E118E979-5982-4F98-825F-638D7534D214}" destId="{D56D12F5-B9B5-40C3-B611-314CAFE494A1}" srcOrd="0" destOrd="0" presId="urn:microsoft.com/office/officeart/2017/3/layout/HorizontalPathTimeline"/>
    <dgm:cxn modelId="{0035BD97-B83A-44E0-B150-98ED56AFD5C4}" type="presParOf" srcId="{E118E979-5982-4F98-825F-638D7534D214}" destId="{0E8C15A3-02E2-4077-95DD-C13B9873BE5A}" srcOrd="1" destOrd="0" presId="urn:microsoft.com/office/officeart/2017/3/layout/HorizontalPathTimeline"/>
    <dgm:cxn modelId="{83750A18-5E38-4A05-AFFA-132E8692553C}" type="presParOf" srcId="{0E8C15A3-02E2-4077-95DD-C13B9873BE5A}" destId="{E6A9829A-73AF-458E-AD69-8E3E6AA6948C}" srcOrd="0" destOrd="0" presId="urn:microsoft.com/office/officeart/2017/3/layout/HorizontalPathTimeline"/>
    <dgm:cxn modelId="{C42A8C16-12AA-4044-BA88-C1A754B97830}" type="presParOf" srcId="{E6A9829A-73AF-458E-AD69-8E3E6AA6948C}" destId="{3BA693CE-EE3A-4E03-B255-3BEFA94A6FBB}" srcOrd="0" destOrd="0" presId="urn:microsoft.com/office/officeart/2017/3/layout/HorizontalPathTimeline"/>
    <dgm:cxn modelId="{63797D56-6E8D-42C3-A01A-6A3BC6D9AC43}" type="presParOf" srcId="{E6A9829A-73AF-458E-AD69-8E3E6AA6948C}" destId="{C1DDB870-4C5E-4DDD-BA25-F2C4A666257B}" srcOrd="1" destOrd="0" presId="urn:microsoft.com/office/officeart/2017/3/layout/HorizontalPathTimeline"/>
    <dgm:cxn modelId="{ABEAA199-7375-4BE5-B3D7-122EA87DFC54}" type="presParOf" srcId="{C1DDB870-4C5E-4DDD-BA25-F2C4A666257B}" destId="{53C96F62-C031-4DD7-A3A2-F093C9065DF4}" srcOrd="0" destOrd="0" presId="urn:microsoft.com/office/officeart/2017/3/layout/HorizontalPathTimeline"/>
    <dgm:cxn modelId="{A97761E4-CF8D-451E-AA12-34E47E01BAE7}" type="presParOf" srcId="{C1DDB870-4C5E-4DDD-BA25-F2C4A666257B}" destId="{7D843A1F-1C37-4EA6-A491-40179FF8300D}" srcOrd="1" destOrd="0" presId="urn:microsoft.com/office/officeart/2017/3/layout/HorizontalPathTimeline"/>
    <dgm:cxn modelId="{64B3FCD2-767B-4F1E-B247-46C4CFFEABC3}" type="presParOf" srcId="{E6A9829A-73AF-458E-AD69-8E3E6AA6948C}" destId="{6C55BC98-E113-4394-A450-86B89408B4EB}" srcOrd="2" destOrd="0" presId="urn:microsoft.com/office/officeart/2017/3/layout/HorizontalPathTimeline"/>
    <dgm:cxn modelId="{B2A23817-C0F1-4693-8422-E072141830E6}" type="presParOf" srcId="{E6A9829A-73AF-458E-AD69-8E3E6AA6948C}" destId="{C5A529DF-B818-45A9-B9F2-565C6CF94BC4}" srcOrd="3" destOrd="0" presId="urn:microsoft.com/office/officeart/2017/3/layout/HorizontalPathTimeline"/>
    <dgm:cxn modelId="{BCCC1523-638B-4937-AAFF-B47DCC3B6096}" type="presParOf" srcId="{E6A9829A-73AF-458E-AD69-8E3E6AA6948C}" destId="{DAB4AC90-214B-4CAB-8B0F-9657E9FE32CD}" srcOrd="4" destOrd="0" presId="urn:microsoft.com/office/officeart/2017/3/layout/HorizontalPathTimeline"/>
    <dgm:cxn modelId="{0EC05DCE-6CFB-47D6-BEDF-88241EEFCA27}" type="presParOf" srcId="{0E8C15A3-02E2-4077-95DD-C13B9873BE5A}" destId="{48816055-2B7D-444C-A835-DAC981BDB864}" srcOrd="1" destOrd="0" presId="urn:microsoft.com/office/officeart/2017/3/layout/HorizontalPathTimeline"/>
    <dgm:cxn modelId="{A7D543B9-2002-4897-ADA7-6D2B09FB91D8}" type="presParOf" srcId="{0E8C15A3-02E2-4077-95DD-C13B9873BE5A}" destId="{E1E6538C-947C-4068-A1D6-33E8D59F09D6}" srcOrd="2" destOrd="0" presId="urn:microsoft.com/office/officeart/2017/3/layout/HorizontalPathTimeline"/>
    <dgm:cxn modelId="{D55AE04E-FEAA-4709-82BC-83612A95E150}" type="presParOf" srcId="{E1E6538C-947C-4068-A1D6-33E8D59F09D6}" destId="{90F818DB-450C-455C-B6A7-C3916E6AF905}" srcOrd="0" destOrd="0" presId="urn:microsoft.com/office/officeart/2017/3/layout/HorizontalPathTimeline"/>
    <dgm:cxn modelId="{AC34E3E7-D749-43C9-BDE2-C9C70CC7A1E6}" type="presParOf" srcId="{E1E6538C-947C-4068-A1D6-33E8D59F09D6}" destId="{A087661C-2365-4EB8-80C6-1D0C758B6AC2}" srcOrd="1" destOrd="0" presId="urn:microsoft.com/office/officeart/2017/3/layout/HorizontalPathTimeline"/>
    <dgm:cxn modelId="{ED9943DB-407E-4CFF-B2A0-DE68D59A884E}" type="presParOf" srcId="{A087661C-2365-4EB8-80C6-1D0C758B6AC2}" destId="{95A1243E-FB94-4A49-9F0C-1AF1AD4F05E3}" srcOrd="0" destOrd="0" presId="urn:microsoft.com/office/officeart/2017/3/layout/HorizontalPathTimeline"/>
    <dgm:cxn modelId="{B7D2EB2F-914B-410A-95F7-743E443B47FB}" type="presParOf" srcId="{A087661C-2365-4EB8-80C6-1D0C758B6AC2}" destId="{0C8A6A76-754E-4E97-A228-9028F6F17BB3}" srcOrd="1" destOrd="0" presId="urn:microsoft.com/office/officeart/2017/3/layout/HorizontalPathTimeline"/>
    <dgm:cxn modelId="{C9F5FA95-0B70-4334-9E2C-140DF17771C7}" type="presParOf" srcId="{E1E6538C-947C-4068-A1D6-33E8D59F09D6}" destId="{2F4203C1-ED6E-41FE-9202-2950B750DB83}" srcOrd="2" destOrd="0" presId="urn:microsoft.com/office/officeart/2017/3/layout/HorizontalPathTimeline"/>
    <dgm:cxn modelId="{D3E87F03-A5D3-4D9F-8854-16800BCDF9DF}" type="presParOf" srcId="{E1E6538C-947C-4068-A1D6-33E8D59F09D6}" destId="{21B397B3-BBAA-4341-9CB8-60FAB9037736}" srcOrd="3" destOrd="0" presId="urn:microsoft.com/office/officeart/2017/3/layout/HorizontalPathTimeline"/>
    <dgm:cxn modelId="{F76E6AA0-AB43-455F-921E-B1B7E351B8F5}" type="presParOf" srcId="{E1E6538C-947C-4068-A1D6-33E8D59F09D6}" destId="{5929DA7A-04CE-48E2-A970-A6ADC34388B5}" srcOrd="4" destOrd="0" presId="urn:microsoft.com/office/officeart/2017/3/layout/HorizontalPathTimeline"/>
    <dgm:cxn modelId="{6BC2B7A5-6FF1-450C-88D9-0F75D9EE25B8}" type="presParOf" srcId="{0E8C15A3-02E2-4077-95DD-C13B9873BE5A}" destId="{16B3CE64-8166-4D4E-ADEA-241CB43FC149}" srcOrd="3" destOrd="0" presId="urn:microsoft.com/office/officeart/2017/3/layout/HorizontalPathTimeline"/>
    <dgm:cxn modelId="{CCFB9951-5616-4803-AA08-F6279ABE495A}" type="presParOf" srcId="{0E8C15A3-02E2-4077-95DD-C13B9873BE5A}" destId="{338946AA-C90C-4EA9-847D-49599340A9E1}" srcOrd="4" destOrd="0" presId="urn:microsoft.com/office/officeart/2017/3/layout/HorizontalPathTimeline"/>
    <dgm:cxn modelId="{D7730AF2-A4C7-42EF-90F9-4F61C72DEDDD}" type="presParOf" srcId="{338946AA-C90C-4EA9-847D-49599340A9E1}" destId="{F2EF7F3A-FB4F-4693-A7CE-7B09CC6E58D4}" srcOrd="0" destOrd="0" presId="urn:microsoft.com/office/officeart/2017/3/layout/HorizontalPathTimeline"/>
    <dgm:cxn modelId="{F97B8DA8-CB6C-4253-9D00-7814F204420F}" type="presParOf" srcId="{338946AA-C90C-4EA9-847D-49599340A9E1}" destId="{106063FA-15A3-4DC4-A700-5C8AC66B032F}" srcOrd="1" destOrd="0" presId="urn:microsoft.com/office/officeart/2017/3/layout/HorizontalPathTimeline"/>
    <dgm:cxn modelId="{2DFB25F7-3E32-4854-9822-C8FD5E2078E7}" type="presParOf" srcId="{106063FA-15A3-4DC4-A700-5C8AC66B032F}" destId="{F061AC30-D993-4D24-99D1-301D368C94B0}" srcOrd="0" destOrd="0" presId="urn:microsoft.com/office/officeart/2017/3/layout/HorizontalPathTimeline"/>
    <dgm:cxn modelId="{9C0362C4-4F84-4D9B-AA0A-CD48AD01E200}" type="presParOf" srcId="{106063FA-15A3-4DC4-A700-5C8AC66B032F}" destId="{98B5A003-6550-48FD-8F9D-1D46590DDEE3}" srcOrd="1" destOrd="0" presId="urn:microsoft.com/office/officeart/2017/3/layout/HorizontalPathTimeline"/>
    <dgm:cxn modelId="{3EB99700-8E56-4238-A500-EC31C22FCCAE}" type="presParOf" srcId="{338946AA-C90C-4EA9-847D-49599340A9E1}" destId="{EBD1418B-FE0F-41D5-8C0C-1B2A9C0038A9}" srcOrd="2" destOrd="0" presId="urn:microsoft.com/office/officeart/2017/3/layout/HorizontalPathTimeline"/>
    <dgm:cxn modelId="{2B3C4ECA-32A6-4DC2-90A5-EA8C8CE5473E}" type="presParOf" srcId="{338946AA-C90C-4EA9-847D-49599340A9E1}" destId="{37BDF45A-A86E-4C8F-B239-FD52D94A96E4}" srcOrd="3" destOrd="0" presId="urn:microsoft.com/office/officeart/2017/3/layout/HorizontalPathTimeline"/>
    <dgm:cxn modelId="{6FC6FE22-71F4-4E5B-BDBB-1C68F453A497}" type="presParOf" srcId="{338946AA-C90C-4EA9-847D-49599340A9E1}" destId="{BBC643AA-C177-4AD5-8DEF-3AAA27C77497}" srcOrd="4" destOrd="0" presId="urn:microsoft.com/office/officeart/2017/3/layout/HorizontalPathTimeline"/>
    <dgm:cxn modelId="{9AE35BD5-5E83-4D52-A3D4-EFECD5734187}" type="presParOf" srcId="{0E8C15A3-02E2-4077-95DD-C13B9873BE5A}" destId="{011DE34B-B21A-49CF-BF14-55B11CBDEDB0}" srcOrd="5" destOrd="0" presId="urn:microsoft.com/office/officeart/2017/3/layout/HorizontalPathTimeline"/>
    <dgm:cxn modelId="{EBCF62EF-C808-450A-BE37-226A0C70694F}" type="presParOf" srcId="{0E8C15A3-02E2-4077-95DD-C13B9873BE5A}" destId="{107BD114-3DC7-4211-81EC-05DEB4185256}" srcOrd="6" destOrd="0" presId="urn:microsoft.com/office/officeart/2017/3/layout/HorizontalPathTimeline"/>
    <dgm:cxn modelId="{A39AA452-B233-4481-B3DE-C9534B23B963}" type="presParOf" srcId="{107BD114-3DC7-4211-81EC-05DEB4185256}" destId="{FA0E1652-AAF5-476C-913A-97AB64807ADF}" srcOrd="0" destOrd="0" presId="urn:microsoft.com/office/officeart/2017/3/layout/HorizontalPathTimeline"/>
    <dgm:cxn modelId="{EB0EC100-960B-40E0-99C4-79735A15AF73}" type="presParOf" srcId="{107BD114-3DC7-4211-81EC-05DEB4185256}" destId="{67F6C02A-3BC9-4364-942B-3DBBA2FD2902}" srcOrd="1" destOrd="0" presId="urn:microsoft.com/office/officeart/2017/3/layout/HorizontalPathTimeline"/>
    <dgm:cxn modelId="{B5C0EB93-CEBB-4008-BA14-437BE8CF532D}" type="presParOf" srcId="{67F6C02A-3BC9-4364-942B-3DBBA2FD2902}" destId="{49FAC462-E57B-4D88-8141-B81497E5B362}" srcOrd="0" destOrd="0" presId="urn:microsoft.com/office/officeart/2017/3/layout/HorizontalPathTimeline"/>
    <dgm:cxn modelId="{F15CE13B-0409-4FC2-8FB6-BC71415B5514}" type="presParOf" srcId="{67F6C02A-3BC9-4364-942B-3DBBA2FD2902}" destId="{F8337772-43CE-432C-A68F-6D9FD88E7746}" srcOrd="1" destOrd="0" presId="urn:microsoft.com/office/officeart/2017/3/layout/HorizontalPathTimeline"/>
    <dgm:cxn modelId="{0E4EBD35-AA73-4C04-AEFD-89F4E5E8C615}" type="presParOf" srcId="{107BD114-3DC7-4211-81EC-05DEB4185256}" destId="{6775224B-BFB9-4AA5-BB3B-7749E9BD74A3}" srcOrd="2" destOrd="0" presId="urn:microsoft.com/office/officeart/2017/3/layout/HorizontalPathTimeline"/>
    <dgm:cxn modelId="{A8BB5CEB-FE24-4E76-B779-E6CEB44A9715}" type="presParOf" srcId="{107BD114-3DC7-4211-81EC-05DEB4185256}" destId="{3D069A7A-7523-4E51-98D8-EC8446D3FEB3}" srcOrd="3" destOrd="0" presId="urn:microsoft.com/office/officeart/2017/3/layout/HorizontalPathTimeline"/>
    <dgm:cxn modelId="{FF8695FE-103A-48BE-941C-F8405152015B}" type="presParOf" srcId="{107BD114-3DC7-4211-81EC-05DEB4185256}" destId="{52AA7013-B439-490D-89CB-91C03FC24961}" srcOrd="4" destOrd="0" presId="urn:microsoft.com/office/officeart/2017/3/layout/HorizontalPathTimeline"/>
    <dgm:cxn modelId="{F3CB6DF9-B8C4-4785-AD5C-3933436D5ACA}" type="presParOf" srcId="{0E8C15A3-02E2-4077-95DD-C13B9873BE5A}" destId="{3B869817-586C-4CE5-9586-78FD0D928039}" srcOrd="7" destOrd="0" presId="urn:microsoft.com/office/officeart/2017/3/layout/HorizontalPathTimeline"/>
    <dgm:cxn modelId="{0C1D1FC3-2569-4453-BB6C-3FC6E6519551}" type="presParOf" srcId="{0E8C15A3-02E2-4077-95DD-C13B9873BE5A}" destId="{D3C758FB-73BD-4C4F-9A26-2E9B83FB5EEE}" srcOrd="8" destOrd="0" presId="urn:microsoft.com/office/officeart/2017/3/layout/HorizontalPathTimeline"/>
    <dgm:cxn modelId="{0E7CFAC2-876C-4647-A9A9-20CBA413D627}" type="presParOf" srcId="{D3C758FB-73BD-4C4F-9A26-2E9B83FB5EEE}" destId="{16CCC2FC-17C4-4635-B7B5-1A1A69927A33}" srcOrd="0" destOrd="0" presId="urn:microsoft.com/office/officeart/2017/3/layout/HorizontalPathTimeline"/>
    <dgm:cxn modelId="{F9E8A95D-5541-4159-800D-48C4E48F62EB}" type="presParOf" srcId="{D3C758FB-73BD-4C4F-9A26-2E9B83FB5EEE}" destId="{52E926A7-3110-4BAB-826E-B62D688BBA41}" srcOrd="1" destOrd="0" presId="urn:microsoft.com/office/officeart/2017/3/layout/HorizontalPathTimeline"/>
    <dgm:cxn modelId="{7DD6E4A6-7E43-4291-A031-BEFDE5998DA1}" type="presParOf" srcId="{52E926A7-3110-4BAB-826E-B62D688BBA41}" destId="{7D290257-A469-4B37-9571-E7CA3774F458}" srcOrd="0" destOrd="0" presId="urn:microsoft.com/office/officeart/2017/3/layout/HorizontalPathTimeline"/>
    <dgm:cxn modelId="{9DA96EBA-1BC8-41B1-8C66-33A691519291}" type="presParOf" srcId="{52E926A7-3110-4BAB-826E-B62D688BBA41}" destId="{FC029148-0DAD-49D4-A513-920110AD1629}" srcOrd="1" destOrd="0" presId="urn:microsoft.com/office/officeart/2017/3/layout/HorizontalPathTimeline"/>
    <dgm:cxn modelId="{7C2BE6C6-EB8E-49CF-8C97-77BFFF6FB5E9}" type="presParOf" srcId="{D3C758FB-73BD-4C4F-9A26-2E9B83FB5EEE}" destId="{99962CDE-1507-4E70-BC36-C07C9C9D7768}" srcOrd="2" destOrd="0" presId="urn:microsoft.com/office/officeart/2017/3/layout/HorizontalPathTimeline"/>
    <dgm:cxn modelId="{1F8545C4-9819-49AF-BC2E-B507F92F6297}" type="presParOf" srcId="{D3C758FB-73BD-4C4F-9A26-2E9B83FB5EEE}" destId="{CEF49D95-C237-468F-A2A4-2B2618132F85}" srcOrd="3" destOrd="0" presId="urn:microsoft.com/office/officeart/2017/3/layout/HorizontalPathTimeline"/>
    <dgm:cxn modelId="{AC9004C7-7A4E-48D0-9379-314D55E283B9}" type="presParOf" srcId="{D3C758FB-73BD-4C4F-9A26-2E9B83FB5EEE}" destId="{395F80AA-D667-4D8C-AF98-440C9E7146A5}" srcOrd="4" destOrd="0" presId="urn:microsoft.com/office/officeart/2017/3/layout/HorizontalPathTimeline"/>
    <dgm:cxn modelId="{C659F79A-1D01-48E4-9E4B-7723D6305829}" type="presParOf" srcId="{0E8C15A3-02E2-4077-95DD-C13B9873BE5A}" destId="{940C16EB-AB03-4F98-A69F-D450EF39CD31}" srcOrd="9" destOrd="0" presId="urn:microsoft.com/office/officeart/2017/3/layout/HorizontalPathTimeline"/>
    <dgm:cxn modelId="{D5666CDC-F24F-416C-937A-F00800D17ACF}" type="presParOf" srcId="{0E8C15A3-02E2-4077-95DD-C13B9873BE5A}" destId="{01364CD1-7B65-4625-AF99-3FB3F1EB06BF}" srcOrd="10" destOrd="0" presId="urn:microsoft.com/office/officeart/2017/3/layout/HorizontalPathTimeline"/>
    <dgm:cxn modelId="{47AE522A-B646-45CD-A743-6177F8A8AB0A}" type="presParOf" srcId="{01364CD1-7B65-4625-AF99-3FB3F1EB06BF}" destId="{A582A993-C4FE-4995-8C33-A91637B9DB1D}" srcOrd="0" destOrd="0" presId="urn:microsoft.com/office/officeart/2017/3/layout/HorizontalPathTimeline"/>
    <dgm:cxn modelId="{9B363067-E2EA-4C6F-B895-1AEB4E949990}" type="presParOf" srcId="{01364CD1-7B65-4625-AF99-3FB3F1EB06BF}" destId="{7CBD2026-0256-4AFF-A476-6AF3AD07B222}" srcOrd="1" destOrd="0" presId="urn:microsoft.com/office/officeart/2017/3/layout/HorizontalPathTimeline"/>
    <dgm:cxn modelId="{128EB564-9333-40A8-81A9-2A0DC5A7619D}" type="presParOf" srcId="{7CBD2026-0256-4AFF-A476-6AF3AD07B222}" destId="{63A99FF9-F34B-4749-BD34-A0EA96D37D71}" srcOrd="0" destOrd="0" presId="urn:microsoft.com/office/officeart/2017/3/layout/HorizontalPathTimeline"/>
    <dgm:cxn modelId="{E72860A0-174F-49F0-A047-2FBBA7AD6B16}" type="presParOf" srcId="{7CBD2026-0256-4AFF-A476-6AF3AD07B222}" destId="{7995FDA6-1BCF-4341-A837-E3D25F7F054C}" srcOrd="1" destOrd="0" presId="urn:microsoft.com/office/officeart/2017/3/layout/HorizontalPathTimeline"/>
    <dgm:cxn modelId="{5D3389E7-25A8-43CD-8980-BDA0932D61B2}" type="presParOf" srcId="{01364CD1-7B65-4625-AF99-3FB3F1EB06BF}" destId="{36B9229A-1B49-4FF3-BD07-C7B93F8D9EEC}" srcOrd="2" destOrd="0" presId="urn:microsoft.com/office/officeart/2017/3/layout/HorizontalPathTimeline"/>
    <dgm:cxn modelId="{273F8905-332A-44AA-AA7A-886CE5BC4B9E}" type="presParOf" srcId="{01364CD1-7B65-4625-AF99-3FB3F1EB06BF}" destId="{521B0288-2C14-4F74-A186-05ADD902C1BE}" srcOrd="3" destOrd="0" presId="urn:microsoft.com/office/officeart/2017/3/layout/HorizontalPathTimeline"/>
    <dgm:cxn modelId="{EC3D1756-9D65-4458-93D0-4513B8A32F1A}" type="presParOf" srcId="{01364CD1-7B65-4625-AF99-3FB3F1EB06BF}" destId="{1E7A825F-EB5B-42BC-A12D-D4629B676677}"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693CE-EE3A-4E03-B255-3BEFA94A6FBB}">
      <dsp:nvSpPr>
        <dsp:cNvPr id="0" name=""/>
        <dsp:cNvSpPr/>
      </dsp:nvSpPr>
      <dsp:spPr>
        <a:xfrm>
          <a:off x="245823"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18 May</a:t>
          </a:r>
        </a:p>
      </dsp:txBody>
      <dsp:txXfrm>
        <a:off x="245823" y="1532135"/>
        <a:ext cx="1958222" cy="322404"/>
      </dsp:txXfrm>
    </dsp:sp>
    <dsp:sp modelId="{D56D12F5-B9B5-40C3-B611-314CAFE494A1}">
      <dsp:nvSpPr>
        <dsp:cNvPr id="0" name=""/>
        <dsp:cNvSpPr/>
      </dsp:nvSpPr>
      <dsp:spPr>
        <a:xfrm>
          <a:off x="0" y="1369506"/>
          <a:ext cx="8569317" cy="1141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96F62-C031-4DD7-A3A2-F093C9065DF4}">
      <dsp:nvSpPr>
        <dsp:cNvPr id="0" name=""/>
        <dsp:cNvSpPr/>
      </dsp:nvSpPr>
      <dsp:spPr>
        <a:xfrm>
          <a:off x="147912" y="364845"/>
          <a:ext cx="2154045" cy="5196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Undergraduate Apply opens for 2022 entry.</a:t>
          </a:r>
        </a:p>
      </dsp:txBody>
      <dsp:txXfrm>
        <a:off x="147912" y="364845"/>
        <a:ext cx="2154045" cy="519627"/>
      </dsp:txXfrm>
    </dsp:sp>
    <dsp:sp modelId="{6C55BC98-E113-4394-A450-86B89408B4EB}">
      <dsp:nvSpPr>
        <dsp:cNvPr id="0" name=""/>
        <dsp:cNvSpPr/>
      </dsp:nvSpPr>
      <dsp:spPr>
        <a:xfrm>
          <a:off x="1224935"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0F818DB-450C-455C-B6A7-C3916E6AF905}">
      <dsp:nvSpPr>
        <dsp:cNvPr id="0" name=""/>
        <dsp:cNvSpPr/>
      </dsp:nvSpPr>
      <dsp:spPr>
        <a:xfrm>
          <a:off x="1469713"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7 September</a:t>
          </a:r>
        </a:p>
      </dsp:txBody>
      <dsp:txXfrm>
        <a:off x="1469713" y="998598"/>
        <a:ext cx="1958222" cy="322404"/>
      </dsp:txXfrm>
    </dsp:sp>
    <dsp:sp modelId="{95A1243E-FB94-4A49-9F0C-1AF1AD4F05E3}">
      <dsp:nvSpPr>
        <dsp:cNvPr id="0" name=""/>
        <dsp:cNvSpPr/>
      </dsp:nvSpPr>
      <dsp:spPr>
        <a:xfrm>
          <a:off x="1371802"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GB" sz="1100" kern="1200" dirty="0"/>
            <a:t>First day UCAS can receive a completed application to process</a:t>
          </a:r>
          <a:endParaRPr lang="en-US" sz="1100" kern="1200" dirty="0"/>
        </a:p>
      </dsp:txBody>
      <dsp:txXfrm>
        <a:off x="1371802" y="1968665"/>
        <a:ext cx="2154045" cy="522391"/>
      </dsp:txXfrm>
    </dsp:sp>
    <dsp:sp modelId="{2F4203C1-ED6E-41FE-9202-2950B750DB83}">
      <dsp:nvSpPr>
        <dsp:cNvPr id="0" name=""/>
        <dsp:cNvSpPr/>
      </dsp:nvSpPr>
      <dsp:spPr>
        <a:xfrm>
          <a:off x="2448824"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5A529DF-B818-45A9-B9F2-565C6CF94BC4}">
      <dsp:nvSpPr>
        <dsp:cNvPr id="0" name=""/>
        <dsp:cNvSpPr/>
      </dsp:nvSpPr>
      <dsp:spPr>
        <a:xfrm>
          <a:off x="1189271"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B397B3-BBAA-4341-9CB8-60FAB9037736}">
      <dsp:nvSpPr>
        <dsp:cNvPr id="0" name=""/>
        <dsp:cNvSpPr/>
      </dsp:nvSpPr>
      <dsp:spPr>
        <a:xfrm>
          <a:off x="2413160"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2EF7F3A-FB4F-4693-A7CE-7B09CC6E58D4}">
      <dsp:nvSpPr>
        <dsp:cNvPr id="0" name=""/>
        <dsp:cNvSpPr/>
      </dsp:nvSpPr>
      <dsp:spPr>
        <a:xfrm>
          <a:off x="2693602"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15 October</a:t>
          </a:r>
        </a:p>
      </dsp:txBody>
      <dsp:txXfrm>
        <a:off x="2693602" y="1532135"/>
        <a:ext cx="1958222" cy="322404"/>
      </dsp:txXfrm>
    </dsp:sp>
    <dsp:sp modelId="{F061AC30-D993-4D24-99D1-301D368C94B0}">
      <dsp:nvSpPr>
        <dsp:cNvPr id="0" name=""/>
        <dsp:cNvSpPr/>
      </dsp:nvSpPr>
      <dsp:spPr>
        <a:xfrm>
          <a:off x="2595691" y="0"/>
          <a:ext cx="2154045" cy="8844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Application deadline for courses in medicine, veterinary medicine/science, and dentistry, and courses at Oxford or Cambridge.</a:t>
          </a:r>
        </a:p>
      </dsp:txBody>
      <dsp:txXfrm>
        <a:off x="2595691" y="0"/>
        <a:ext cx="2154045" cy="884472"/>
      </dsp:txXfrm>
    </dsp:sp>
    <dsp:sp modelId="{EBD1418B-FE0F-41D5-8C0C-1B2A9C0038A9}">
      <dsp:nvSpPr>
        <dsp:cNvPr id="0" name=""/>
        <dsp:cNvSpPr/>
      </dsp:nvSpPr>
      <dsp:spPr>
        <a:xfrm>
          <a:off x="3672713"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A0E1652-AAF5-476C-913A-97AB64807ADF}">
      <dsp:nvSpPr>
        <dsp:cNvPr id="0" name=""/>
        <dsp:cNvSpPr/>
      </dsp:nvSpPr>
      <dsp:spPr>
        <a:xfrm>
          <a:off x="3917491"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January</a:t>
          </a:r>
        </a:p>
      </dsp:txBody>
      <dsp:txXfrm>
        <a:off x="3917491" y="998598"/>
        <a:ext cx="1958222" cy="322404"/>
      </dsp:txXfrm>
    </dsp:sp>
    <dsp:sp modelId="{49FAC462-E57B-4D88-8141-B81497E5B362}">
      <dsp:nvSpPr>
        <dsp:cNvPr id="0" name=""/>
        <dsp:cNvSpPr/>
      </dsp:nvSpPr>
      <dsp:spPr>
        <a:xfrm>
          <a:off x="3819580"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Equal consideration application deadline.</a:t>
          </a:r>
        </a:p>
      </dsp:txBody>
      <dsp:txXfrm>
        <a:off x="3819580" y="1968665"/>
        <a:ext cx="2154045" cy="522391"/>
      </dsp:txXfrm>
    </dsp:sp>
    <dsp:sp modelId="{6775224B-BFB9-4AA5-BB3B-7749E9BD74A3}">
      <dsp:nvSpPr>
        <dsp:cNvPr id="0" name=""/>
        <dsp:cNvSpPr/>
      </dsp:nvSpPr>
      <dsp:spPr>
        <a:xfrm>
          <a:off x="4896603"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7BDF45A-A86E-4C8F-B239-FD52D94A96E4}">
      <dsp:nvSpPr>
        <dsp:cNvPr id="0" name=""/>
        <dsp:cNvSpPr/>
      </dsp:nvSpPr>
      <dsp:spPr>
        <a:xfrm>
          <a:off x="3637049"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069A7A-7523-4E51-98D8-EC8446D3FEB3}">
      <dsp:nvSpPr>
        <dsp:cNvPr id="0" name=""/>
        <dsp:cNvSpPr/>
      </dsp:nvSpPr>
      <dsp:spPr>
        <a:xfrm>
          <a:off x="486093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6CCC2FC-17C4-4635-B7B5-1A1A69927A33}">
      <dsp:nvSpPr>
        <dsp:cNvPr id="0" name=""/>
        <dsp:cNvSpPr/>
      </dsp:nvSpPr>
      <dsp:spPr>
        <a:xfrm>
          <a:off x="5141380"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February</a:t>
          </a:r>
        </a:p>
      </dsp:txBody>
      <dsp:txXfrm>
        <a:off x="5141380" y="1532135"/>
        <a:ext cx="1958222" cy="322404"/>
      </dsp:txXfrm>
    </dsp:sp>
    <dsp:sp modelId="{7D290257-A469-4B37-9571-E7CA3774F458}">
      <dsp:nvSpPr>
        <dsp:cNvPr id="0" name=""/>
        <dsp:cNvSpPr/>
      </dsp:nvSpPr>
      <dsp:spPr>
        <a:xfrm>
          <a:off x="5043469" y="486460"/>
          <a:ext cx="2154045" cy="39801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Extra opens.</a:t>
          </a:r>
        </a:p>
      </dsp:txBody>
      <dsp:txXfrm>
        <a:off x="5043469" y="486460"/>
        <a:ext cx="2154045" cy="398012"/>
      </dsp:txXfrm>
    </dsp:sp>
    <dsp:sp modelId="{99962CDE-1507-4E70-BC36-C07C9C9D7768}">
      <dsp:nvSpPr>
        <dsp:cNvPr id="0" name=""/>
        <dsp:cNvSpPr/>
      </dsp:nvSpPr>
      <dsp:spPr>
        <a:xfrm>
          <a:off x="6120492"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582A993-C4FE-4995-8C33-A91637B9DB1D}">
      <dsp:nvSpPr>
        <dsp:cNvPr id="0" name=""/>
        <dsp:cNvSpPr/>
      </dsp:nvSpPr>
      <dsp:spPr>
        <a:xfrm>
          <a:off x="6365270"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End of June</a:t>
          </a:r>
        </a:p>
      </dsp:txBody>
      <dsp:txXfrm>
        <a:off x="6365270" y="998598"/>
        <a:ext cx="1958222" cy="322404"/>
      </dsp:txXfrm>
    </dsp:sp>
    <dsp:sp modelId="{63A99FF9-F34B-4749-BD34-A0EA96D37D71}">
      <dsp:nvSpPr>
        <dsp:cNvPr id="0" name=""/>
        <dsp:cNvSpPr/>
      </dsp:nvSpPr>
      <dsp:spPr>
        <a:xfrm>
          <a:off x="6267359"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Last date for applications before Clearing opens.</a:t>
          </a:r>
        </a:p>
      </dsp:txBody>
      <dsp:txXfrm>
        <a:off x="6267359" y="1968665"/>
        <a:ext cx="2154045" cy="522391"/>
      </dsp:txXfrm>
    </dsp:sp>
    <dsp:sp modelId="{36B9229A-1B49-4FF3-BD07-C7B93F8D9EEC}">
      <dsp:nvSpPr>
        <dsp:cNvPr id="0" name=""/>
        <dsp:cNvSpPr/>
      </dsp:nvSpPr>
      <dsp:spPr>
        <a:xfrm>
          <a:off x="7344381"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F49D95-C237-468F-A2A4-2B2618132F85}">
      <dsp:nvSpPr>
        <dsp:cNvPr id="0" name=""/>
        <dsp:cNvSpPr/>
      </dsp:nvSpPr>
      <dsp:spPr>
        <a:xfrm>
          <a:off x="608482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21B0288-2C14-4F74-A186-05ADD902C1BE}">
      <dsp:nvSpPr>
        <dsp:cNvPr id="0" name=""/>
        <dsp:cNvSpPr/>
      </dsp:nvSpPr>
      <dsp:spPr>
        <a:xfrm>
          <a:off x="7308717"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391534-AD42-4D04-A727-B7DB10D364E7}"/>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505C1B03-78DB-4C01-BD1F-76AFE988650E}"/>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CDF8471B-3D0F-4F55-8CB3-AB8ECDFC673C}" type="datetime1">
              <a:rPr lang="en-US"/>
              <a:pPr lvl="0"/>
              <a:t>3/23/2021</a:t>
            </a:fld>
            <a:endParaRPr lang="en-US"/>
          </a:p>
        </p:txBody>
      </p:sp>
      <p:sp>
        <p:nvSpPr>
          <p:cNvPr id="4" name="Slide Image Placeholder 3">
            <a:extLst>
              <a:ext uri="{FF2B5EF4-FFF2-40B4-BE49-F238E27FC236}">
                <a16:creationId xmlns:a16="http://schemas.microsoft.com/office/drawing/2014/main" id="{7FFDFDDA-7498-4361-81A5-3D52D314DB52}"/>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573443DF-8603-404C-B590-397809D27B8F}"/>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251821D8-EF5B-4E49-9021-69E438809490}"/>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BAFA6A1F-5146-4213-A81A-3C8C752B4418}"/>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DCB20EF-60E4-4D3A-9650-88C41CE33686}" type="slidenum">
              <a:t>‹#›</a:t>
            </a:fld>
            <a:endParaRPr lang="en-US"/>
          </a:p>
        </p:txBody>
      </p:sp>
    </p:spTree>
    <p:extLst>
      <p:ext uri="{BB962C8B-B14F-4D97-AF65-F5344CB8AC3E}">
        <p14:creationId xmlns:p14="http://schemas.microsoft.com/office/powerpoint/2010/main" val="2841151156"/>
      </p:ext>
    </p:extLst>
  </p:cSld>
  <p:clrMap bg1="lt1" tx1="dk1" bg2="lt2" tx2="dk2" accent1="accent1" accent2="accent2" accent3="accent3" accent4="accent4" accent5="accent5" accent6="accent6" hlink="hlink" folHlink="folHlink"/>
  <p:notesStyle>
    <a:lvl1pPr marL="0" marR="0" lvl="0"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1pPr>
    <a:lvl2pPr marL="342900" marR="0" lvl="1"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2pPr>
    <a:lvl3pPr marL="685800" marR="0" lvl="2"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3pPr>
    <a:lvl4pPr marL="1028700" marR="0" lvl="3"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4pPr>
    <a:lvl5pPr marL="1371600" marR="0" lvl="4"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2BA69-8641-422D-920A-83F286ACF99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5061E21-5421-484C-97F6-A1E647AA2D57}"/>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6DE24A2A-42EE-4F67-848B-E2A81256A06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F1051E-690F-422C-8D58-440D9433B576}" type="slidenum">
              <a:t>2</a:t>
            </a:fld>
            <a:endParaRPr lang="en-US"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7402469-3B62-4229-9ED9-9D07CD1D7589}"/>
              </a:ext>
            </a:extLst>
          </p:cNvPr>
          <p:cNvSpPr/>
          <p:nvPr/>
        </p:nvSpPr>
        <p:spPr>
          <a:xfrm>
            <a:off x="295177" y="555626"/>
            <a:ext cx="4958141" cy="4016373"/>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DABFA988-A91A-49B6-8973-5B46A958754A}"/>
              </a:ext>
            </a:extLst>
          </p:cNvPr>
          <p:cNvSpPr txBox="1">
            <a:spLocks noGrp="1"/>
          </p:cNvSpPr>
          <p:nvPr>
            <p:ph type="ctr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4" name="Subtitle 2">
            <a:extLst>
              <a:ext uri="{FF2B5EF4-FFF2-40B4-BE49-F238E27FC236}">
                <a16:creationId xmlns:a16="http://schemas.microsoft.com/office/drawing/2014/main" id="{8DF74601-6F16-4BA1-AC9A-F2E31B98B500}"/>
              </a:ext>
            </a:extLst>
          </p:cNvPr>
          <p:cNvSpPr txBox="1">
            <a:spLocks noGrp="1"/>
          </p:cNvSpPr>
          <p:nvPr>
            <p:ph type="subTitle" idx="1"/>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5" name="Rectangle 7">
            <a:extLst>
              <a:ext uri="{FF2B5EF4-FFF2-40B4-BE49-F238E27FC236}">
                <a16:creationId xmlns:a16="http://schemas.microsoft.com/office/drawing/2014/main" id="{4FD2D2A0-D12C-4EAC-818E-A4C74B7FBA5D}"/>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6" name="Picture 8" descr="UCAS-Right_aligned-White_box-Keyline-CMYK.eps">
            <a:extLst>
              <a:ext uri="{FF2B5EF4-FFF2-40B4-BE49-F238E27FC236}">
                <a16:creationId xmlns:a16="http://schemas.microsoft.com/office/drawing/2014/main" id="{5C49A82B-D32E-43A9-9A93-8CCDE33B908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8038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2843FB60-7183-4466-800D-3558C33AF535}"/>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0804A7-ECBC-4429-A158-788C8447A73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BFEE43E1-0D51-42F5-97AA-D2413C1F29F8}"/>
              </a:ext>
            </a:extLst>
          </p:cNvPr>
          <p:cNvSpPr txBox="1">
            <a:spLocks noGrp="1"/>
          </p:cNvSpPr>
          <p:nvPr>
            <p:ph idx="1"/>
          </p:nvPr>
        </p:nvSpPr>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DA67E6-3B8E-4014-AB56-C8F4B2949222}"/>
              </a:ext>
            </a:extLst>
          </p:cNvPr>
          <p:cNvSpPr txBox="1">
            <a:spLocks noGrp="1"/>
          </p:cNvSpPr>
          <p:nvPr>
            <p:ph type="dt" sz="half" idx="7"/>
          </p:nvPr>
        </p:nvSpPr>
        <p:spPr/>
        <p:txBody>
          <a:bodyPr/>
          <a:lstStyle>
            <a:lvl1pPr>
              <a:defRPr>
                <a:solidFill>
                  <a:srgbClr val="FFFFFF"/>
                </a:solidFill>
              </a:defRPr>
            </a:lvl1pPr>
          </a:lstStyle>
          <a:p>
            <a:pPr lvl="0"/>
            <a:fld id="{EFCE390D-51E4-4E05-BEDA-EB51EDA9B13B}" type="datetime4">
              <a:rPr lang="en-GB"/>
              <a:pPr lvl="0"/>
              <a:t>23 March 2021</a:t>
            </a:fld>
            <a:endParaRPr lang="en-US"/>
          </a:p>
        </p:txBody>
      </p:sp>
      <p:sp>
        <p:nvSpPr>
          <p:cNvPr id="6" name="Footer Placeholder 4">
            <a:extLst>
              <a:ext uri="{FF2B5EF4-FFF2-40B4-BE49-F238E27FC236}">
                <a16:creationId xmlns:a16="http://schemas.microsoft.com/office/drawing/2014/main" id="{1A84AA80-6FA8-4E89-9BFC-55BEDB8B928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07A23-9185-4CE7-B066-A528CE81CAF9}"/>
              </a:ext>
            </a:extLst>
          </p:cNvPr>
          <p:cNvSpPr txBox="1">
            <a:spLocks noGrp="1"/>
          </p:cNvSpPr>
          <p:nvPr>
            <p:ph type="sldNum" sz="quarter" idx="8"/>
          </p:nvPr>
        </p:nvSpPr>
        <p:spPr/>
        <p:txBody>
          <a:bodyPr/>
          <a:lstStyle>
            <a:lvl1pPr>
              <a:defRPr>
                <a:solidFill>
                  <a:srgbClr val="FFFFFF"/>
                </a:solidFill>
              </a:defRPr>
            </a:lvl1pPr>
          </a:lstStyle>
          <a:p>
            <a:pPr lvl="0"/>
            <a:r>
              <a:rPr lang="en-US"/>
              <a:t>|   </a:t>
            </a:r>
            <a:fld id="{7139E758-7A62-48C7-B25C-DEAD57BDC03D}" type="slidenum">
              <a:t>‹#›</a:t>
            </a:fld>
            <a:endParaRPr lang="en-US"/>
          </a:p>
        </p:txBody>
      </p:sp>
      <p:pic>
        <p:nvPicPr>
          <p:cNvPr id="8" name="Picture 9" descr="UCAS-Right_aligned-White_box-Keyline-CMYK.eps">
            <a:extLst>
              <a:ext uri="{FF2B5EF4-FFF2-40B4-BE49-F238E27FC236}">
                <a16:creationId xmlns:a16="http://schemas.microsoft.com/office/drawing/2014/main" id="{EDE47036-68B2-4954-AF40-4D251B5346D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8C7AF2A2-4DB7-4285-A634-3C3B9444CF9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3856450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CC29595-2536-4F55-BE48-8CFACF407D1F}"/>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878773-53D5-4E1E-8F3F-01283E17004B}"/>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FD0D1A1-6F13-4238-82C3-2BC6EA75EF78}"/>
              </a:ext>
            </a:extLst>
          </p:cNvPr>
          <p:cNvSpPr txBox="1">
            <a:spLocks noGrp="1"/>
          </p:cNvSpPr>
          <p:nvPr>
            <p:ph idx="1"/>
          </p:nvPr>
        </p:nvSpPr>
        <p:spPr/>
        <p:txBody>
          <a:bodyPr/>
          <a:lstStyle>
            <a:lvl1pPr>
              <a:buClr>
                <a:srgbClr val="3BC0C7"/>
              </a:buClr>
              <a:defRPr/>
            </a:lvl1pPr>
            <a:lvl2pPr>
              <a:buClr>
                <a:srgbClr val="3BC0C7"/>
              </a:buClr>
              <a:defRPr/>
            </a:lvl2pPr>
            <a:lvl3pPr>
              <a:buClr>
                <a:srgbClr val="3BC0C7"/>
              </a:buClr>
              <a:defRPr/>
            </a:lvl3pPr>
            <a:lvl4pPr>
              <a:buClr>
                <a:srgbClr val="3BC0C7"/>
              </a:buClr>
              <a:defRPr/>
            </a:lvl4pPr>
            <a:lvl5pPr>
              <a:buClr>
                <a:srgbClr val="3BC0C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F64A4E1-EB52-4CAE-8E65-A24B3114B3E4}"/>
              </a:ext>
            </a:extLst>
          </p:cNvPr>
          <p:cNvSpPr txBox="1">
            <a:spLocks noGrp="1"/>
          </p:cNvSpPr>
          <p:nvPr>
            <p:ph type="dt" sz="half" idx="7"/>
          </p:nvPr>
        </p:nvSpPr>
        <p:spPr/>
        <p:txBody>
          <a:bodyPr/>
          <a:lstStyle>
            <a:lvl1pPr>
              <a:defRPr>
                <a:solidFill>
                  <a:srgbClr val="FFFFFF"/>
                </a:solidFill>
              </a:defRPr>
            </a:lvl1pPr>
          </a:lstStyle>
          <a:p>
            <a:pPr lvl="0"/>
            <a:fld id="{D3EAF10F-27C0-4606-A6A4-2484472AFFC1}" type="datetime4">
              <a:rPr lang="en-GB"/>
              <a:pPr lvl="0"/>
              <a:t>23 March 2021</a:t>
            </a:fld>
            <a:endParaRPr lang="en-US"/>
          </a:p>
        </p:txBody>
      </p:sp>
      <p:sp>
        <p:nvSpPr>
          <p:cNvPr id="6" name="Footer Placeholder 4">
            <a:extLst>
              <a:ext uri="{FF2B5EF4-FFF2-40B4-BE49-F238E27FC236}">
                <a16:creationId xmlns:a16="http://schemas.microsoft.com/office/drawing/2014/main" id="{EB5C6282-5960-4291-AAC8-8F8C1AD2DDE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D82DCD3-506A-40CC-A4AB-3C8AB65E98D4}"/>
              </a:ext>
            </a:extLst>
          </p:cNvPr>
          <p:cNvSpPr txBox="1">
            <a:spLocks noGrp="1"/>
          </p:cNvSpPr>
          <p:nvPr>
            <p:ph type="sldNum" sz="quarter" idx="8"/>
          </p:nvPr>
        </p:nvSpPr>
        <p:spPr/>
        <p:txBody>
          <a:bodyPr/>
          <a:lstStyle>
            <a:lvl1pPr>
              <a:defRPr>
                <a:solidFill>
                  <a:srgbClr val="FFFFFF"/>
                </a:solidFill>
              </a:defRPr>
            </a:lvl1pPr>
          </a:lstStyle>
          <a:p>
            <a:pPr lvl="0"/>
            <a:r>
              <a:rPr lang="en-US"/>
              <a:t>|   </a:t>
            </a:r>
            <a:fld id="{415E76D4-A154-469F-B9C1-4A615F7C4253}" type="slidenum">
              <a:t>‹#›</a:t>
            </a:fld>
            <a:endParaRPr lang="en-US"/>
          </a:p>
        </p:txBody>
      </p:sp>
      <p:pic>
        <p:nvPicPr>
          <p:cNvPr id="8" name="Picture 9" descr="UCAS-Right_aligned-White_box-Keyline-CMYK.eps">
            <a:extLst>
              <a:ext uri="{FF2B5EF4-FFF2-40B4-BE49-F238E27FC236}">
                <a16:creationId xmlns:a16="http://schemas.microsoft.com/office/drawing/2014/main" id="{BD962679-1186-4773-B88A-CDE9C30D66CA}"/>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D62933C1-EFEE-452C-93B1-16FF69B3842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2498606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6">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4F942BB4-3E83-4FC2-B1A9-AC2FF7305211}"/>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04619A6F-346F-4200-AD1C-BF6F6D65D08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E823807-CFA0-4FE8-A8A7-9244E5C270C1}"/>
              </a:ext>
            </a:extLst>
          </p:cNvPr>
          <p:cNvSpPr txBox="1">
            <a:spLocks noGrp="1"/>
          </p:cNvSpPr>
          <p:nvPr>
            <p:ph idx="1"/>
          </p:nvPr>
        </p:nvSpPr>
        <p:spPr/>
        <p:txBody>
          <a:bodyPr/>
          <a:lstStyle>
            <a:lvl1pPr>
              <a:buClr>
                <a:srgbClr val="836CD8"/>
              </a:buClr>
              <a:defRPr/>
            </a:lvl1pPr>
            <a:lvl2pPr>
              <a:buClr>
                <a:srgbClr val="836CD8"/>
              </a:buClr>
              <a:defRPr/>
            </a:lvl2pPr>
            <a:lvl3pPr>
              <a:buClr>
                <a:srgbClr val="836CD8"/>
              </a:buClr>
              <a:defRPr/>
            </a:lvl3pPr>
            <a:lvl4pPr>
              <a:buClr>
                <a:srgbClr val="836CD8"/>
              </a:buClr>
              <a:defRPr/>
            </a:lvl4pPr>
            <a:lvl5pPr>
              <a:buClr>
                <a:srgbClr val="836CD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9448F6-3C1B-46FB-B96B-9A4853C3340A}"/>
              </a:ext>
            </a:extLst>
          </p:cNvPr>
          <p:cNvSpPr txBox="1">
            <a:spLocks noGrp="1"/>
          </p:cNvSpPr>
          <p:nvPr>
            <p:ph type="dt" sz="half" idx="7"/>
          </p:nvPr>
        </p:nvSpPr>
        <p:spPr/>
        <p:txBody>
          <a:bodyPr/>
          <a:lstStyle>
            <a:lvl1pPr>
              <a:defRPr>
                <a:solidFill>
                  <a:srgbClr val="FFFFFF"/>
                </a:solidFill>
              </a:defRPr>
            </a:lvl1pPr>
          </a:lstStyle>
          <a:p>
            <a:pPr lvl="0"/>
            <a:fld id="{69714F5C-5881-4337-8824-A4722067149B}" type="datetime4">
              <a:rPr lang="en-GB"/>
              <a:pPr lvl="0"/>
              <a:t>23 March 2021</a:t>
            </a:fld>
            <a:endParaRPr lang="en-US"/>
          </a:p>
        </p:txBody>
      </p:sp>
      <p:sp>
        <p:nvSpPr>
          <p:cNvPr id="6" name="Footer Placeholder 4">
            <a:extLst>
              <a:ext uri="{FF2B5EF4-FFF2-40B4-BE49-F238E27FC236}">
                <a16:creationId xmlns:a16="http://schemas.microsoft.com/office/drawing/2014/main" id="{4E441B69-0AEB-4ED8-88CA-154E8746E11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5B38127-314B-476C-9BC5-6266FE22267B}"/>
              </a:ext>
            </a:extLst>
          </p:cNvPr>
          <p:cNvSpPr txBox="1">
            <a:spLocks noGrp="1"/>
          </p:cNvSpPr>
          <p:nvPr>
            <p:ph type="sldNum" sz="quarter" idx="8"/>
          </p:nvPr>
        </p:nvSpPr>
        <p:spPr/>
        <p:txBody>
          <a:bodyPr/>
          <a:lstStyle>
            <a:lvl1pPr>
              <a:defRPr>
                <a:solidFill>
                  <a:srgbClr val="FFFFFF"/>
                </a:solidFill>
              </a:defRPr>
            </a:lvl1pPr>
          </a:lstStyle>
          <a:p>
            <a:pPr lvl="0"/>
            <a:r>
              <a:rPr lang="en-US"/>
              <a:t>|   </a:t>
            </a:r>
            <a:fld id="{D165BDE6-5E41-4A9F-A7CC-8D28C629A10C}" type="slidenum">
              <a:t>‹#›</a:t>
            </a:fld>
            <a:endParaRPr lang="en-US"/>
          </a:p>
        </p:txBody>
      </p:sp>
      <p:pic>
        <p:nvPicPr>
          <p:cNvPr id="8" name="Picture 9" descr="UCAS-Right_aligned-White_box-Keyline-CMYK.eps">
            <a:extLst>
              <a:ext uri="{FF2B5EF4-FFF2-40B4-BE49-F238E27FC236}">
                <a16:creationId xmlns:a16="http://schemas.microsoft.com/office/drawing/2014/main" id="{41630798-23B6-4357-B207-BE20CC8BBD1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C4534A18-55C0-4655-B265-B2281D87C9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90403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genda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10874A6B-5223-4A9B-843F-968F205FAE50}"/>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664795A4-5966-4D7D-B985-42799008C062}"/>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578D021-C664-4589-837A-F4CE37E1A498}"/>
              </a:ext>
            </a:extLst>
          </p:cNvPr>
          <p:cNvSpPr txBox="1">
            <a:spLocks noGrp="1"/>
          </p:cNvSpPr>
          <p:nvPr>
            <p:ph type="dt" sz="half" idx="7"/>
          </p:nvPr>
        </p:nvSpPr>
        <p:spPr/>
        <p:txBody>
          <a:bodyPr/>
          <a:lstStyle>
            <a:lvl1pPr>
              <a:defRPr>
                <a:solidFill>
                  <a:srgbClr val="FFFFFF"/>
                </a:solidFill>
              </a:defRPr>
            </a:lvl1pPr>
          </a:lstStyle>
          <a:p>
            <a:pPr lvl="0"/>
            <a:fld id="{1957ABC6-FB9A-4047-8B7C-BBDB4A103154}" type="datetime4">
              <a:rPr lang="en-GB"/>
              <a:pPr lvl="0"/>
              <a:t>23 March 2021</a:t>
            </a:fld>
            <a:endParaRPr lang="en-US"/>
          </a:p>
        </p:txBody>
      </p:sp>
      <p:sp>
        <p:nvSpPr>
          <p:cNvPr id="5" name="Footer Placeholder 4">
            <a:extLst>
              <a:ext uri="{FF2B5EF4-FFF2-40B4-BE49-F238E27FC236}">
                <a16:creationId xmlns:a16="http://schemas.microsoft.com/office/drawing/2014/main" id="{6CE8310A-D71E-4413-9720-8E428DBD2F6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33231A85-68E3-4552-8E0F-71535500F950}"/>
              </a:ext>
            </a:extLst>
          </p:cNvPr>
          <p:cNvSpPr txBox="1">
            <a:spLocks noGrp="1"/>
          </p:cNvSpPr>
          <p:nvPr>
            <p:ph type="sldNum" sz="quarter" idx="8"/>
          </p:nvPr>
        </p:nvSpPr>
        <p:spPr/>
        <p:txBody>
          <a:bodyPr/>
          <a:lstStyle>
            <a:lvl1pPr>
              <a:defRPr>
                <a:solidFill>
                  <a:srgbClr val="FFFFFF"/>
                </a:solidFill>
              </a:defRPr>
            </a:lvl1pPr>
          </a:lstStyle>
          <a:p>
            <a:pPr lvl="0"/>
            <a:r>
              <a:rPr lang="en-US"/>
              <a:t>|   </a:t>
            </a:r>
            <a:fld id="{11E51FCE-8AAA-4188-AF0D-27CFCE22D42A}" type="slidenum">
              <a:t>‹#›</a:t>
            </a:fld>
            <a:endParaRPr lang="en-US"/>
          </a:p>
        </p:txBody>
      </p:sp>
      <p:pic>
        <p:nvPicPr>
          <p:cNvPr id="7" name="Picture 9" descr="UCAS-Right_aligned-White_box-Keyline-CMYK.eps">
            <a:extLst>
              <a:ext uri="{FF2B5EF4-FFF2-40B4-BE49-F238E27FC236}">
                <a16:creationId xmlns:a16="http://schemas.microsoft.com/office/drawing/2014/main" id="{86BD633E-8064-47FB-8A2D-3A1718D7BD62}"/>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96399FDA-5062-4FB6-BBFF-08701695341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DF42775-1260-4D0A-AD07-95DB74BEF08E}"/>
              </a:ext>
            </a:extLst>
          </p:cNvPr>
          <p:cNvSpPr txBox="1">
            <a:spLocks noGrp="1"/>
          </p:cNvSpPr>
          <p:nvPr>
            <p:ph type="body" idx="4294967295"/>
          </p:nvPr>
        </p:nvSpPr>
        <p:spPr>
          <a:xfrm>
            <a:off x="287341"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075CC74-487B-4A52-BA8D-9A9D56E34042}"/>
              </a:ext>
            </a:extLst>
          </p:cNvPr>
          <p:cNvSpPr txBox="1">
            <a:spLocks noGrp="1"/>
          </p:cNvSpPr>
          <p:nvPr>
            <p:ph type="body" idx="4294967295"/>
          </p:nvPr>
        </p:nvSpPr>
        <p:spPr>
          <a:xfrm>
            <a:off x="287341"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5F8E61DF-A4E5-40E2-BF4B-EAF4E19B25EB}"/>
              </a:ext>
            </a:extLst>
          </p:cNvPr>
          <p:cNvSpPr txBox="1">
            <a:spLocks noGrp="1"/>
          </p:cNvSpPr>
          <p:nvPr>
            <p:ph type="body" idx="4294967295"/>
          </p:nvPr>
        </p:nvSpPr>
        <p:spPr>
          <a:xfrm>
            <a:off x="287341"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E5805B3A-640C-424F-9E88-E568EC106F51}"/>
              </a:ext>
            </a:extLst>
          </p:cNvPr>
          <p:cNvSpPr txBox="1">
            <a:spLocks noGrp="1"/>
          </p:cNvSpPr>
          <p:nvPr>
            <p:ph type="body" idx="4294967295"/>
          </p:nvPr>
        </p:nvSpPr>
        <p:spPr>
          <a:xfrm>
            <a:off x="287341"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32A66C52-78F4-4232-87AE-D183DD91160A}"/>
              </a:ext>
            </a:extLst>
          </p:cNvPr>
          <p:cNvSpPr txBox="1">
            <a:spLocks noGrp="1"/>
          </p:cNvSpPr>
          <p:nvPr>
            <p:ph type="body" idx="4294967295"/>
          </p:nvPr>
        </p:nvSpPr>
        <p:spPr>
          <a:xfrm>
            <a:off x="4567107"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1A827011-5D2C-4F0A-9814-2368CD6E80AF}"/>
              </a:ext>
            </a:extLst>
          </p:cNvPr>
          <p:cNvSpPr txBox="1">
            <a:spLocks noGrp="1"/>
          </p:cNvSpPr>
          <p:nvPr>
            <p:ph type="body" idx="4294967295"/>
          </p:nvPr>
        </p:nvSpPr>
        <p:spPr>
          <a:xfrm>
            <a:off x="4567107"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D0AA9985-FC3E-4C6E-8FDE-2728EC71F424}"/>
              </a:ext>
            </a:extLst>
          </p:cNvPr>
          <p:cNvSpPr txBox="1">
            <a:spLocks noGrp="1"/>
          </p:cNvSpPr>
          <p:nvPr>
            <p:ph type="body" idx="4294967295"/>
          </p:nvPr>
        </p:nvSpPr>
        <p:spPr>
          <a:xfrm>
            <a:off x="4567107"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22AE244-84FE-41B4-874B-ADD3DB4B383B}"/>
              </a:ext>
            </a:extLst>
          </p:cNvPr>
          <p:cNvSpPr txBox="1">
            <a:spLocks noGrp="1"/>
          </p:cNvSpPr>
          <p:nvPr>
            <p:ph type="body" idx="4294967295"/>
          </p:nvPr>
        </p:nvSpPr>
        <p:spPr>
          <a:xfrm>
            <a:off x="4567107"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D6F36F5C-5722-4A0C-A0DE-B6F70635498A}"/>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2F4818D0-3B90-47CB-8304-01FEACF3866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9B20CC88-4E9E-4068-905A-7F4802C9D3FE}"/>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6D4E139D-B10C-406C-A5E3-B7F0479A142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793912E4-C0CE-434D-A09C-37E10933A16E}"/>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542F8EFC-3FE7-404B-8F11-D55500217955}"/>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2644AA6-1BC4-4770-969E-EAE77782B7EF}"/>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FF3018F2-19EF-4375-8D2C-767670522746}"/>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4040656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Agenda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99A3B7C3-D794-4C6D-9D6F-9720BCE7AD0C}"/>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867BFAE0-FEBD-4086-ABFB-FB9CA65871A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7F8A106C-A6F1-4D4C-871B-4C463765DDA7}"/>
              </a:ext>
            </a:extLst>
          </p:cNvPr>
          <p:cNvSpPr txBox="1">
            <a:spLocks noGrp="1"/>
          </p:cNvSpPr>
          <p:nvPr>
            <p:ph type="dt" sz="half" idx="7"/>
          </p:nvPr>
        </p:nvSpPr>
        <p:spPr/>
        <p:txBody>
          <a:bodyPr/>
          <a:lstStyle>
            <a:lvl1pPr>
              <a:defRPr>
                <a:solidFill>
                  <a:srgbClr val="FFFFFF"/>
                </a:solidFill>
              </a:defRPr>
            </a:lvl1pPr>
          </a:lstStyle>
          <a:p>
            <a:pPr lvl="0"/>
            <a:fld id="{AC90A54D-5E64-48BF-85C3-05082C1B6B74}" type="datetime4">
              <a:rPr lang="en-GB"/>
              <a:pPr lvl="0"/>
              <a:t>23 March 2021</a:t>
            </a:fld>
            <a:endParaRPr lang="en-US"/>
          </a:p>
        </p:txBody>
      </p:sp>
      <p:sp>
        <p:nvSpPr>
          <p:cNvPr id="5" name="Footer Placeholder 4">
            <a:extLst>
              <a:ext uri="{FF2B5EF4-FFF2-40B4-BE49-F238E27FC236}">
                <a16:creationId xmlns:a16="http://schemas.microsoft.com/office/drawing/2014/main" id="{332EB5C9-4E2A-4721-B664-AF870B0381C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A8D03E68-87C7-45C4-9494-74A8DC8D7908}"/>
              </a:ext>
            </a:extLst>
          </p:cNvPr>
          <p:cNvSpPr txBox="1">
            <a:spLocks noGrp="1"/>
          </p:cNvSpPr>
          <p:nvPr>
            <p:ph type="sldNum" sz="quarter" idx="8"/>
          </p:nvPr>
        </p:nvSpPr>
        <p:spPr/>
        <p:txBody>
          <a:bodyPr/>
          <a:lstStyle>
            <a:lvl1pPr>
              <a:defRPr>
                <a:solidFill>
                  <a:srgbClr val="FFFFFF"/>
                </a:solidFill>
              </a:defRPr>
            </a:lvl1pPr>
          </a:lstStyle>
          <a:p>
            <a:pPr lvl="0"/>
            <a:r>
              <a:rPr lang="en-US"/>
              <a:t>|   </a:t>
            </a:r>
            <a:fld id="{C4150914-9B8A-43FF-8106-F5A0A6F92484}" type="slidenum">
              <a:t>‹#›</a:t>
            </a:fld>
            <a:endParaRPr lang="en-US"/>
          </a:p>
        </p:txBody>
      </p:sp>
      <p:pic>
        <p:nvPicPr>
          <p:cNvPr id="7" name="Picture 9" descr="UCAS-Right_aligned-White_box-Keyline-CMYK.eps">
            <a:extLst>
              <a:ext uri="{FF2B5EF4-FFF2-40B4-BE49-F238E27FC236}">
                <a16:creationId xmlns:a16="http://schemas.microsoft.com/office/drawing/2014/main" id="{0A8E37A8-4336-4E9E-9ADB-37DD1DA8B11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C9EFE239-CB20-46CA-ABDF-BCD53186B73B}"/>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E44F082F-6068-40B5-ADE8-F06A6FC70045}"/>
              </a:ext>
            </a:extLst>
          </p:cNvPr>
          <p:cNvSpPr txBox="1">
            <a:spLocks noGrp="1"/>
          </p:cNvSpPr>
          <p:nvPr>
            <p:ph type="body" idx="4294967295"/>
          </p:nvPr>
        </p:nvSpPr>
        <p:spPr>
          <a:xfrm>
            <a:off x="287341"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CC0DF5DA-1499-480B-9BC8-EEEB80B9FEA9}"/>
              </a:ext>
            </a:extLst>
          </p:cNvPr>
          <p:cNvSpPr txBox="1">
            <a:spLocks noGrp="1"/>
          </p:cNvSpPr>
          <p:nvPr>
            <p:ph type="body" idx="4294967295"/>
          </p:nvPr>
        </p:nvSpPr>
        <p:spPr>
          <a:xfrm>
            <a:off x="287341"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1C9BE218-A989-4D85-9CD7-C2226C4A8CF4}"/>
              </a:ext>
            </a:extLst>
          </p:cNvPr>
          <p:cNvSpPr txBox="1">
            <a:spLocks noGrp="1"/>
          </p:cNvSpPr>
          <p:nvPr>
            <p:ph type="body" idx="4294967295"/>
          </p:nvPr>
        </p:nvSpPr>
        <p:spPr>
          <a:xfrm>
            <a:off x="287341"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3A0A3C49-895C-4FDC-8473-5ED9C34DB9DE}"/>
              </a:ext>
            </a:extLst>
          </p:cNvPr>
          <p:cNvSpPr txBox="1">
            <a:spLocks noGrp="1"/>
          </p:cNvSpPr>
          <p:nvPr>
            <p:ph type="body" idx="4294967295"/>
          </p:nvPr>
        </p:nvSpPr>
        <p:spPr>
          <a:xfrm>
            <a:off x="287341"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E86FB68-2AAD-4455-86F8-5FD8DF28FB45}"/>
              </a:ext>
            </a:extLst>
          </p:cNvPr>
          <p:cNvSpPr txBox="1">
            <a:spLocks noGrp="1"/>
          </p:cNvSpPr>
          <p:nvPr>
            <p:ph type="body" idx="4294967295"/>
          </p:nvPr>
        </p:nvSpPr>
        <p:spPr>
          <a:xfrm>
            <a:off x="4567107"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45257A34-2775-4206-B803-FF7D26A977CB}"/>
              </a:ext>
            </a:extLst>
          </p:cNvPr>
          <p:cNvSpPr txBox="1">
            <a:spLocks noGrp="1"/>
          </p:cNvSpPr>
          <p:nvPr>
            <p:ph type="body" idx="4294967295"/>
          </p:nvPr>
        </p:nvSpPr>
        <p:spPr>
          <a:xfrm>
            <a:off x="4567107"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F816511C-64BC-48B9-9D73-9E122CBC49FD}"/>
              </a:ext>
            </a:extLst>
          </p:cNvPr>
          <p:cNvSpPr txBox="1">
            <a:spLocks noGrp="1"/>
          </p:cNvSpPr>
          <p:nvPr>
            <p:ph type="body" idx="4294967295"/>
          </p:nvPr>
        </p:nvSpPr>
        <p:spPr>
          <a:xfrm>
            <a:off x="4567107"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9DE926C8-7985-4700-A328-ED3081BF3484}"/>
              </a:ext>
            </a:extLst>
          </p:cNvPr>
          <p:cNvSpPr txBox="1">
            <a:spLocks noGrp="1"/>
          </p:cNvSpPr>
          <p:nvPr>
            <p:ph type="body" idx="4294967295"/>
          </p:nvPr>
        </p:nvSpPr>
        <p:spPr>
          <a:xfrm>
            <a:off x="4567107"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4FF11836-3D05-43C4-BF9A-49ABADD1A9C9}"/>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013267DA-B652-4B03-91CA-AE511AD804A2}"/>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5D4E7843-4595-4463-902B-0E2C49C4A456}"/>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10599FF-F67E-4413-AEB7-0766E9DD5C8A}"/>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6A4508DB-C237-4374-BF53-04560CDE945B}"/>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896AE0A2-15CE-4C06-B907-A55B65F8F4A4}"/>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0F4A66D9-F7E9-416A-B091-71FA82BAA72A}"/>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EEAB30D0-ADD0-48EE-8188-F5D77C0945C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329338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genda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208AE96-4CA7-4E33-9EA5-702ADDD135BA}"/>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C930AB42-6BA0-4196-B22F-7C77079DC65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D27CBDBC-761C-41D3-8F04-CB81CF376255}"/>
              </a:ext>
            </a:extLst>
          </p:cNvPr>
          <p:cNvSpPr txBox="1">
            <a:spLocks noGrp="1"/>
          </p:cNvSpPr>
          <p:nvPr>
            <p:ph type="dt" sz="half" idx="7"/>
          </p:nvPr>
        </p:nvSpPr>
        <p:spPr/>
        <p:txBody>
          <a:bodyPr/>
          <a:lstStyle>
            <a:lvl1pPr>
              <a:defRPr>
                <a:solidFill>
                  <a:srgbClr val="FFFFFF"/>
                </a:solidFill>
              </a:defRPr>
            </a:lvl1pPr>
          </a:lstStyle>
          <a:p>
            <a:pPr lvl="0"/>
            <a:fld id="{82C2DDDC-78BE-4263-8B0A-F24B3C6B0E1E}" type="datetime4">
              <a:rPr lang="en-GB"/>
              <a:pPr lvl="0"/>
              <a:t>23 March 2021</a:t>
            </a:fld>
            <a:endParaRPr lang="en-US"/>
          </a:p>
        </p:txBody>
      </p:sp>
      <p:sp>
        <p:nvSpPr>
          <p:cNvPr id="5" name="Footer Placeholder 4">
            <a:extLst>
              <a:ext uri="{FF2B5EF4-FFF2-40B4-BE49-F238E27FC236}">
                <a16:creationId xmlns:a16="http://schemas.microsoft.com/office/drawing/2014/main" id="{0D36E29F-FF5C-43C6-9685-8E58D53232E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45190B5-D3DC-430B-AFD7-74FC861922D1}"/>
              </a:ext>
            </a:extLst>
          </p:cNvPr>
          <p:cNvSpPr txBox="1">
            <a:spLocks noGrp="1"/>
          </p:cNvSpPr>
          <p:nvPr>
            <p:ph type="sldNum" sz="quarter" idx="8"/>
          </p:nvPr>
        </p:nvSpPr>
        <p:spPr/>
        <p:txBody>
          <a:bodyPr/>
          <a:lstStyle>
            <a:lvl1pPr>
              <a:defRPr>
                <a:solidFill>
                  <a:srgbClr val="FFFFFF"/>
                </a:solidFill>
              </a:defRPr>
            </a:lvl1pPr>
          </a:lstStyle>
          <a:p>
            <a:pPr lvl="0"/>
            <a:r>
              <a:rPr lang="en-US"/>
              <a:t>|   </a:t>
            </a:r>
            <a:fld id="{00A97F17-F549-4CE5-9B2D-CC73942AB98B}" type="slidenum">
              <a:t>‹#›</a:t>
            </a:fld>
            <a:endParaRPr lang="en-US"/>
          </a:p>
        </p:txBody>
      </p:sp>
      <p:pic>
        <p:nvPicPr>
          <p:cNvPr id="7" name="Picture 9" descr="UCAS-Right_aligned-White_box-Keyline-CMYK.eps">
            <a:extLst>
              <a:ext uri="{FF2B5EF4-FFF2-40B4-BE49-F238E27FC236}">
                <a16:creationId xmlns:a16="http://schemas.microsoft.com/office/drawing/2014/main" id="{A708C878-628E-48E9-9964-E6ED756D1B0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E2D4FA70-63A0-4B33-A33D-A40FD5438D4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9D88B81-CAE4-48CC-8317-1E54287C02DB}"/>
              </a:ext>
            </a:extLst>
          </p:cNvPr>
          <p:cNvSpPr txBox="1">
            <a:spLocks noGrp="1"/>
          </p:cNvSpPr>
          <p:nvPr>
            <p:ph type="body" idx="4294967295"/>
          </p:nvPr>
        </p:nvSpPr>
        <p:spPr>
          <a:xfrm>
            <a:off x="287341"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2136320C-56E7-4E6C-83D4-1097BFD5AF40}"/>
              </a:ext>
            </a:extLst>
          </p:cNvPr>
          <p:cNvSpPr txBox="1">
            <a:spLocks noGrp="1"/>
          </p:cNvSpPr>
          <p:nvPr>
            <p:ph type="body" idx="4294967295"/>
          </p:nvPr>
        </p:nvSpPr>
        <p:spPr>
          <a:xfrm>
            <a:off x="287341"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61A278E6-DFC1-4906-B729-E91C71230820}"/>
              </a:ext>
            </a:extLst>
          </p:cNvPr>
          <p:cNvSpPr txBox="1">
            <a:spLocks noGrp="1"/>
          </p:cNvSpPr>
          <p:nvPr>
            <p:ph type="body" idx="4294967295"/>
          </p:nvPr>
        </p:nvSpPr>
        <p:spPr>
          <a:xfrm>
            <a:off x="287341"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B310C34-6827-4C23-926A-16AE542E6DCF}"/>
              </a:ext>
            </a:extLst>
          </p:cNvPr>
          <p:cNvSpPr txBox="1">
            <a:spLocks noGrp="1"/>
          </p:cNvSpPr>
          <p:nvPr>
            <p:ph type="body" idx="4294967295"/>
          </p:nvPr>
        </p:nvSpPr>
        <p:spPr>
          <a:xfrm>
            <a:off x="287341"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8372116B-537D-4A41-BF12-FCB3CD3CBF5A}"/>
              </a:ext>
            </a:extLst>
          </p:cNvPr>
          <p:cNvSpPr txBox="1">
            <a:spLocks noGrp="1"/>
          </p:cNvSpPr>
          <p:nvPr>
            <p:ph type="body" idx="4294967295"/>
          </p:nvPr>
        </p:nvSpPr>
        <p:spPr>
          <a:xfrm>
            <a:off x="4567107"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9434C675-C791-459B-AE56-CD73E98164EC}"/>
              </a:ext>
            </a:extLst>
          </p:cNvPr>
          <p:cNvSpPr txBox="1">
            <a:spLocks noGrp="1"/>
          </p:cNvSpPr>
          <p:nvPr>
            <p:ph type="body" idx="4294967295"/>
          </p:nvPr>
        </p:nvSpPr>
        <p:spPr>
          <a:xfrm>
            <a:off x="4567107"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4DF4FBAC-425E-4053-9EE6-033EA336F165}"/>
              </a:ext>
            </a:extLst>
          </p:cNvPr>
          <p:cNvSpPr txBox="1">
            <a:spLocks noGrp="1"/>
          </p:cNvSpPr>
          <p:nvPr>
            <p:ph type="body" idx="4294967295"/>
          </p:nvPr>
        </p:nvSpPr>
        <p:spPr>
          <a:xfrm>
            <a:off x="4567107"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D3D8950-B256-43D4-A2F6-78E2BB3E3E61}"/>
              </a:ext>
            </a:extLst>
          </p:cNvPr>
          <p:cNvSpPr txBox="1">
            <a:spLocks noGrp="1"/>
          </p:cNvSpPr>
          <p:nvPr>
            <p:ph type="body" idx="4294967295"/>
          </p:nvPr>
        </p:nvSpPr>
        <p:spPr>
          <a:xfrm>
            <a:off x="4567107"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80EC86AD-E3B1-432B-9A3D-4A629635A814}"/>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45B1D2E6-4F7E-4058-A506-A06CDCCFEED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4E29F8D8-829D-4860-8E93-173E84AEC131}"/>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5FA78E3-CE0C-4786-8274-3908A8C3CBA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3614EC04-4611-42D8-893D-1B94BA46D83F}"/>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095C9A6C-FBA2-42FF-AB4D-A3061E41C4BF}"/>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2F7025CB-6A24-4AD1-B213-7D5801CF074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2BA9C483-98B6-4742-8821-87755637E340}"/>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491089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genda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65130AA-4D69-46DA-ADAB-55936819B9C1}"/>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D99A7DD2-BC16-453B-9673-45C5E56C1D47}"/>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7E2FAAF-80F2-473F-AF01-3C35F82B136C}"/>
              </a:ext>
            </a:extLst>
          </p:cNvPr>
          <p:cNvSpPr txBox="1">
            <a:spLocks noGrp="1"/>
          </p:cNvSpPr>
          <p:nvPr>
            <p:ph type="dt" sz="half" idx="7"/>
          </p:nvPr>
        </p:nvSpPr>
        <p:spPr/>
        <p:txBody>
          <a:bodyPr/>
          <a:lstStyle>
            <a:lvl1pPr>
              <a:defRPr>
                <a:solidFill>
                  <a:srgbClr val="FFFFFF"/>
                </a:solidFill>
              </a:defRPr>
            </a:lvl1pPr>
          </a:lstStyle>
          <a:p>
            <a:pPr lvl="0"/>
            <a:fld id="{B96CC675-72F7-4AF8-853B-E7B7DC65B059}" type="datetime4">
              <a:rPr lang="en-GB"/>
              <a:pPr lvl="0"/>
              <a:t>23 March 2021</a:t>
            </a:fld>
            <a:endParaRPr lang="en-US"/>
          </a:p>
        </p:txBody>
      </p:sp>
      <p:sp>
        <p:nvSpPr>
          <p:cNvPr id="5" name="Footer Placeholder 4">
            <a:extLst>
              <a:ext uri="{FF2B5EF4-FFF2-40B4-BE49-F238E27FC236}">
                <a16:creationId xmlns:a16="http://schemas.microsoft.com/office/drawing/2014/main" id="{429756DE-1E72-4DDE-A227-D06F786DB4FC}"/>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1D21FA0C-49AF-40BB-A797-E9C7710B4ED2}"/>
              </a:ext>
            </a:extLst>
          </p:cNvPr>
          <p:cNvSpPr txBox="1">
            <a:spLocks noGrp="1"/>
          </p:cNvSpPr>
          <p:nvPr>
            <p:ph type="sldNum" sz="quarter" idx="8"/>
          </p:nvPr>
        </p:nvSpPr>
        <p:spPr/>
        <p:txBody>
          <a:bodyPr/>
          <a:lstStyle>
            <a:lvl1pPr>
              <a:defRPr>
                <a:solidFill>
                  <a:srgbClr val="FFFFFF"/>
                </a:solidFill>
              </a:defRPr>
            </a:lvl1pPr>
          </a:lstStyle>
          <a:p>
            <a:pPr lvl="0"/>
            <a:r>
              <a:rPr lang="en-US"/>
              <a:t>|   </a:t>
            </a:r>
            <a:fld id="{A7105E88-AC27-4931-991C-3804CDDDF352}" type="slidenum">
              <a:t>‹#›</a:t>
            </a:fld>
            <a:endParaRPr lang="en-US"/>
          </a:p>
        </p:txBody>
      </p:sp>
      <p:pic>
        <p:nvPicPr>
          <p:cNvPr id="7" name="Picture 9" descr="UCAS-Right_aligned-White_box-Keyline-CMYK.eps">
            <a:extLst>
              <a:ext uri="{FF2B5EF4-FFF2-40B4-BE49-F238E27FC236}">
                <a16:creationId xmlns:a16="http://schemas.microsoft.com/office/drawing/2014/main" id="{EEB018EC-67A1-4E3E-B6BB-976C8FE70580}"/>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04C54707-1690-47B9-B266-FBE9308C50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733F178C-70C8-4FA5-AD35-E5DDCC827DC3}"/>
              </a:ext>
            </a:extLst>
          </p:cNvPr>
          <p:cNvSpPr txBox="1">
            <a:spLocks noGrp="1"/>
          </p:cNvSpPr>
          <p:nvPr>
            <p:ph type="body" idx="4294967295"/>
          </p:nvPr>
        </p:nvSpPr>
        <p:spPr>
          <a:xfrm>
            <a:off x="287341"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A36F0DE8-026A-4B1D-BC4F-E0F6A51233AF}"/>
              </a:ext>
            </a:extLst>
          </p:cNvPr>
          <p:cNvSpPr txBox="1">
            <a:spLocks noGrp="1"/>
          </p:cNvSpPr>
          <p:nvPr>
            <p:ph type="body" idx="4294967295"/>
          </p:nvPr>
        </p:nvSpPr>
        <p:spPr>
          <a:xfrm>
            <a:off x="287341"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59058B6-C88B-4C8B-9018-8B560B41426D}"/>
              </a:ext>
            </a:extLst>
          </p:cNvPr>
          <p:cNvSpPr txBox="1">
            <a:spLocks noGrp="1"/>
          </p:cNvSpPr>
          <p:nvPr>
            <p:ph type="body" idx="4294967295"/>
          </p:nvPr>
        </p:nvSpPr>
        <p:spPr>
          <a:xfrm>
            <a:off x="287341"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6A77396-EAAF-4843-B8CD-45D230EF0D33}"/>
              </a:ext>
            </a:extLst>
          </p:cNvPr>
          <p:cNvSpPr txBox="1">
            <a:spLocks noGrp="1"/>
          </p:cNvSpPr>
          <p:nvPr>
            <p:ph type="body" idx="4294967295"/>
          </p:nvPr>
        </p:nvSpPr>
        <p:spPr>
          <a:xfrm>
            <a:off x="287341"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DD67092-3174-46DE-AA96-D5B880F40156}"/>
              </a:ext>
            </a:extLst>
          </p:cNvPr>
          <p:cNvSpPr txBox="1">
            <a:spLocks noGrp="1"/>
          </p:cNvSpPr>
          <p:nvPr>
            <p:ph type="body" idx="4294967295"/>
          </p:nvPr>
        </p:nvSpPr>
        <p:spPr>
          <a:xfrm>
            <a:off x="4567107"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FB4F605C-C287-4341-BE8B-5D7B756D56AD}"/>
              </a:ext>
            </a:extLst>
          </p:cNvPr>
          <p:cNvSpPr txBox="1">
            <a:spLocks noGrp="1"/>
          </p:cNvSpPr>
          <p:nvPr>
            <p:ph type="body" idx="4294967295"/>
          </p:nvPr>
        </p:nvSpPr>
        <p:spPr>
          <a:xfrm>
            <a:off x="4567107"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8D97E0CC-9391-44CD-9D64-BF44787B426C}"/>
              </a:ext>
            </a:extLst>
          </p:cNvPr>
          <p:cNvSpPr txBox="1">
            <a:spLocks noGrp="1"/>
          </p:cNvSpPr>
          <p:nvPr>
            <p:ph type="body" idx="4294967295"/>
          </p:nvPr>
        </p:nvSpPr>
        <p:spPr>
          <a:xfrm>
            <a:off x="4567107"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D2BB0B4-4424-4791-AB40-E1C20A8FE80E}"/>
              </a:ext>
            </a:extLst>
          </p:cNvPr>
          <p:cNvSpPr txBox="1">
            <a:spLocks noGrp="1"/>
          </p:cNvSpPr>
          <p:nvPr>
            <p:ph type="body" idx="4294967295"/>
          </p:nvPr>
        </p:nvSpPr>
        <p:spPr>
          <a:xfrm>
            <a:off x="4567107"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EF02C366-A163-423C-A790-C14FBD44FA03}"/>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8C910FDA-5130-40D8-82B2-E5AFEF05EAE6}"/>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7DE491AF-9830-4B0D-B019-83BB19D7269C}"/>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09DD39FE-143E-4DCE-996D-C3A1735F2FFF}"/>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CFC8B09-FD58-42E0-B9D5-BB8EF35B1057}"/>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10C29A22-EFCD-4855-A24C-2E200EF79018}"/>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4E6295E1-73E4-44E5-AD7B-644D9117C199}"/>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8928209-5446-4AC9-9C53-A34722CF296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864095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Agenda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1E19C94-C5CA-48F4-A591-B74FB9246F6E}"/>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AB33F0A8-3058-4174-AF28-38ECA9783F0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6428C18F-5E0B-474C-B705-D07163B1F75E}"/>
              </a:ext>
            </a:extLst>
          </p:cNvPr>
          <p:cNvSpPr txBox="1">
            <a:spLocks noGrp="1"/>
          </p:cNvSpPr>
          <p:nvPr>
            <p:ph type="dt" sz="half" idx="7"/>
          </p:nvPr>
        </p:nvSpPr>
        <p:spPr/>
        <p:txBody>
          <a:bodyPr/>
          <a:lstStyle>
            <a:lvl1pPr>
              <a:defRPr>
                <a:solidFill>
                  <a:srgbClr val="FFFFFF"/>
                </a:solidFill>
              </a:defRPr>
            </a:lvl1pPr>
          </a:lstStyle>
          <a:p>
            <a:pPr lvl="0"/>
            <a:fld id="{DBA9C854-76A8-4F12-9670-B59D8D8EEE5E}" type="datetime4">
              <a:rPr lang="en-GB"/>
              <a:pPr lvl="0"/>
              <a:t>23 March 2021</a:t>
            </a:fld>
            <a:endParaRPr lang="en-US"/>
          </a:p>
        </p:txBody>
      </p:sp>
      <p:sp>
        <p:nvSpPr>
          <p:cNvPr id="5" name="Footer Placeholder 4">
            <a:extLst>
              <a:ext uri="{FF2B5EF4-FFF2-40B4-BE49-F238E27FC236}">
                <a16:creationId xmlns:a16="http://schemas.microsoft.com/office/drawing/2014/main" id="{E93D3A00-4CA5-4820-98D0-00D9B743E009}"/>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F56EA05E-1371-403F-9060-3FA57EDFDC79}"/>
              </a:ext>
            </a:extLst>
          </p:cNvPr>
          <p:cNvSpPr txBox="1">
            <a:spLocks noGrp="1"/>
          </p:cNvSpPr>
          <p:nvPr>
            <p:ph type="sldNum" sz="quarter" idx="8"/>
          </p:nvPr>
        </p:nvSpPr>
        <p:spPr/>
        <p:txBody>
          <a:bodyPr/>
          <a:lstStyle>
            <a:lvl1pPr>
              <a:defRPr>
                <a:solidFill>
                  <a:srgbClr val="FFFFFF"/>
                </a:solidFill>
              </a:defRPr>
            </a:lvl1pPr>
          </a:lstStyle>
          <a:p>
            <a:pPr lvl="0"/>
            <a:r>
              <a:rPr lang="en-US"/>
              <a:t>|   </a:t>
            </a:r>
            <a:fld id="{D3872FE5-D100-4BDD-8332-F7B448E5BA53}" type="slidenum">
              <a:t>‹#›</a:t>
            </a:fld>
            <a:endParaRPr lang="en-US"/>
          </a:p>
        </p:txBody>
      </p:sp>
      <p:pic>
        <p:nvPicPr>
          <p:cNvPr id="7" name="Picture 9" descr="UCAS-Right_aligned-White_box-Keyline-CMYK.eps">
            <a:extLst>
              <a:ext uri="{FF2B5EF4-FFF2-40B4-BE49-F238E27FC236}">
                <a16:creationId xmlns:a16="http://schemas.microsoft.com/office/drawing/2014/main" id="{8806413E-A486-4AEE-B2A5-C9824E02C89C}"/>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3AF0E8C1-0F9D-4E0E-995F-B56D84661D94}"/>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F8A3CCE1-03D1-4559-8CB5-B8174BD283CE}"/>
              </a:ext>
            </a:extLst>
          </p:cNvPr>
          <p:cNvSpPr txBox="1">
            <a:spLocks noGrp="1"/>
          </p:cNvSpPr>
          <p:nvPr>
            <p:ph type="body" idx="4294967295"/>
          </p:nvPr>
        </p:nvSpPr>
        <p:spPr>
          <a:xfrm>
            <a:off x="287341"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57846CC-B583-4640-A6FA-FCED506ED0D1}"/>
              </a:ext>
            </a:extLst>
          </p:cNvPr>
          <p:cNvSpPr txBox="1">
            <a:spLocks noGrp="1"/>
          </p:cNvSpPr>
          <p:nvPr>
            <p:ph type="body" idx="4294967295"/>
          </p:nvPr>
        </p:nvSpPr>
        <p:spPr>
          <a:xfrm>
            <a:off x="287341"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AB4C269-AB0E-4FC5-822D-BCE4482818AF}"/>
              </a:ext>
            </a:extLst>
          </p:cNvPr>
          <p:cNvSpPr txBox="1">
            <a:spLocks noGrp="1"/>
          </p:cNvSpPr>
          <p:nvPr>
            <p:ph type="body" idx="4294967295"/>
          </p:nvPr>
        </p:nvSpPr>
        <p:spPr>
          <a:xfrm>
            <a:off x="287341"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0FB57B7B-8690-475E-B14C-90E16FBA0D2E}"/>
              </a:ext>
            </a:extLst>
          </p:cNvPr>
          <p:cNvSpPr txBox="1">
            <a:spLocks noGrp="1"/>
          </p:cNvSpPr>
          <p:nvPr>
            <p:ph type="body" idx="4294967295"/>
          </p:nvPr>
        </p:nvSpPr>
        <p:spPr>
          <a:xfrm>
            <a:off x="287341"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C9ACDE4D-B779-41B6-AA49-0DF30E985832}"/>
              </a:ext>
            </a:extLst>
          </p:cNvPr>
          <p:cNvSpPr txBox="1">
            <a:spLocks noGrp="1"/>
          </p:cNvSpPr>
          <p:nvPr>
            <p:ph type="body" idx="4294967295"/>
          </p:nvPr>
        </p:nvSpPr>
        <p:spPr>
          <a:xfrm>
            <a:off x="4567107"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C05C773D-90BE-4C3F-AC1E-DE62C9304716}"/>
              </a:ext>
            </a:extLst>
          </p:cNvPr>
          <p:cNvSpPr txBox="1">
            <a:spLocks noGrp="1"/>
          </p:cNvSpPr>
          <p:nvPr>
            <p:ph type="body" idx="4294967295"/>
          </p:nvPr>
        </p:nvSpPr>
        <p:spPr>
          <a:xfrm>
            <a:off x="4567107"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6D146AC8-9D84-4128-AF4A-A79E73E60D10}"/>
              </a:ext>
            </a:extLst>
          </p:cNvPr>
          <p:cNvSpPr txBox="1">
            <a:spLocks noGrp="1"/>
          </p:cNvSpPr>
          <p:nvPr>
            <p:ph type="body" idx="4294967295"/>
          </p:nvPr>
        </p:nvSpPr>
        <p:spPr>
          <a:xfrm>
            <a:off x="4567107"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E9AF025-D20E-47EB-ADC0-93BF5278112D}"/>
              </a:ext>
            </a:extLst>
          </p:cNvPr>
          <p:cNvSpPr txBox="1">
            <a:spLocks noGrp="1"/>
          </p:cNvSpPr>
          <p:nvPr>
            <p:ph type="body" idx="4294967295"/>
          </p:nvPr>
        </p:nvSpPr>
        <p:spPr>
          <a:xfrm>
            <a:off x="4567107"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B1C59198-D7E2-41B0-958A-126F6A9BF06D}"/>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AC4E11CF-2EF9-4CF5-A535-0A59A8E8D090}"/>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F8FC86D2-E4CD-4A49-922B-A17B2A4BDA42}"/>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2112F02-D615-46D6-9089-C5302FD4378D}"/>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2777335-9BDE-42BA-88C1-00ECAC448792}"/>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76EE17DE-12A9-42E6-A6F6-F73BBC5E5E93}"/>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3B1585B-2EDC-4958-8FDD-0DD529551D0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65F5C9E-0B1C-4615-AF33-C8771339E78B}"/>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592297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rgbClr val="FF6451"/>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4AD8C6C-DCC1-4207-9F45-AB75AA4AEA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D0580AE7-D1C8-44D2-B65D-47AE81E7B6F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2180D98-2500-498C-A7FE-E379A50ED27D}"/>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C1472AC9-16B5-4ED6-B1E2-737D5F4C2A88}"/>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370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rgbClr val="FBC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A605-D148-4CCC-950D-F9BA742A5E3E}"/>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3" name="Text Placeholder 2">
            <a:extLst>
              <a:ext uri="{FF2B5EF4-FFF2-40B4-BE49-F238E27FC236}">
                <a16:creationId xmlns:a16="http://schemas.microsoft.com/office/drawing/2014/main" id="{83FE4DB2-824A-46E5-9EE2-E3100DD6D1A9}"/>
              </a:ext>
            </a:extLst>
          </p:cNvPr>
          <p:cNvSpPr txBox="1">
            <a:spLocks noGrp="1"/>
          </p:cNvSpPr>
          <p:nvPr>
            <p:ph type="body" idx="1"/>
          </p:nvPr>
        </p:nvSpPr>
        <p:spPr>
          <a:xfrm>
            <a:off x="287341" y="2937290"/>
            <a:ext cx="8223254" cy="1629945"/>
          </a:xfrm>
        </p:spPr>
        <p:txBody>
          <a:bodyPr/>
          <a:lstStyle>
            <a:lvl1pPr marL="0" indent="0">
              <a:buNone/>
              <a:defRPr sz="1800"/>
            </a:lvl1pPr>
          </a:lstStyle>
          <a:p>
            <a:pPr lvl="0"/>
            <a:r>
              <a:rPr lang="en-US"/>
              <a:t>Click to edit Master text styles</a:t>
            </a:r>
          </a:p>
        </p:txBody>
      </p:sp>
      <p:sp>
        <p:nvSpPr>
          <p:cNvPr id="4" name="Rectangle 9">
            <a:extLst>
              <a:ext uri="{FF2B5EF4-FFF2-40B4-BE49-F238E27FC236}">
                <a16:creationId xmlns:a16="http://schemas.microsoft.com/office/drawing/2014/main" id="{B13AF2AD-85AC-4167-9869-9BD87D24BA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14" descr="UCAS-Right_aligned-White_box-Keyline-CMYK.eps">
            <a:extLst>
              <a:ext uri="{FF2B5EF4-FFF2-40B4-BE49-F238E27FC236}">
                <a16:creationId xmlns:a16="http://schemas.microsoft.com/office/drawing/2014/main" id="{B59CCE73-0BB9-474D-B87E-518F5FB7254F}"/>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294310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53989050-8C3F-4625-BF86-0B43E21F32CE}"/>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B09E6AB8-D41E-4292-A94B-8DA251ACE073}"/>
              </a:ext>
            </a:extLst>
          </p:cNvPr>
          <p:cNvSpPr/>
          <p:nvPr/>
        </p:nvSpPr>
        <p:spPr>
          <a:xfrm>
            <a:off x="295177" y="555626"/>
            <a:ext cx="4958141" cy="4016373"/>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DB5E4AD1-F38F-4F55-B6A2-3DAEDCE84AA7}"/>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6DBD5638-BCF6-4399-9A34-09781C8629B3}"/>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3F5CF3C6-90BB-46B7-8751-E147C043E75F}"/>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60494720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rgbClr val="5DB88D"/>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98D410B-7504-4C4D-B47F-450FCD1D8EA2}"/>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8BBA02C9-5ABC-450B-B714-5021EC0A25D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53993E71-DCB5-4F52-A688-001AC10458B2}"/>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540A6D01-E5B6-44A7-AF3C-4BE7B38EA78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46829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rgbClr val="3B92D9"/>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D0A6595-C2A3-4CEA-87D8-7C1CF0A90F3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506F8902-B241-40DF-A3FA-071A8210E563}"/>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F3FA3B8-4142-4311-89A2-F8D5D4C01265}"/>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0CA0174A-2B56-497D-B5F4-A7310CC6DBDD}"/>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92221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rgbClr val="3BC0C7"/>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24B2455-86F1-4F0B-93D7-AEAF3CE0519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F93B6699-47AC-4016-A7CD-BE0A01BD61B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1C2A154B-F44E-44A6-95E7-E396BAFD1326}"/>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90A92623-8309-4C33-A6D9-5D15F09F7680}"/>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053496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vider 6">
    <p:bg>
      <p:bgPr>
        <a:solidFill>
          <a:srgbClr val="836CD8"/>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24BF6D6-EAD2-4B34-BCC1-9BA3994A75B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7F5F7348-8599-4204-A54E-D069FBAFDB3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EF957A8D-C0BA-49F2-9E97-20952DF265BB}"/>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863ED5CC-3F9B-4B28-9C9D-ED9D5930DE4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012807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ivider 7">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9E45274-48B8-4B25-AEF2-46605F2CE64A}"/>
              </a:ext>
            </a:extLst>
          </p:cNvPr>
          <p:cNvSpPr/>
          <p:nvPr/>
        </p:nvSpPr>
        <p:spPr>
          <a:xfrm>
            <a:off x="438610" y="349501"/>
            <a:ext cx="788020" cy="9832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0EFC7152-2C89-4166-9EA9-7EC990D6FE6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CFC59339-C7FF-4EAF-95FD-72F2A55D31D1}"/>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F627CFDC-6C40-4CFA-9896-4B0AAB02518A}"/>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2313654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ivider 8">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8BFDB05-E9E3-43A8-922E-984B8D9B12C7}"/>
              </a:ext>
            </a:extLst>
          </p:cNvPr>
          <p:cNvSpPr/>
          <p:nvPr/>
        </p:nvSpPr>
        <p:spPr>
          <a:xfrm>
            <a:off x="438610" y="349501"/>
            <a:ext cx="788020" cy="9832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DA920C8-9562-4374-AFB7-17EA2626715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007CF3C-4818-4C8A-A4AB-F8B088536D0A}"/>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2A974FD4-A45A-405B-8F8A-2A303C1A0B83}"/>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1159874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ivider 9">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91060CE1-A3F3-4C99-ACF3-DC50F4D65EAC}"/>
              </a:ext>
            </a:extLst>
          </p:cNvPr>
          <p:cNvSpPr/>
          <p:nvPr/>
        </p:nvSpPr>
        <p:spPr>
          <a:xfrm>
            <a:off x="438610" y="349501"/>
            <a:ext cx="788020" cy="9832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52F96D7-E976-463F-A060-FEABBCA7FDB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B5269E4-87F2-4C74-8EC6-A3BB1BBC5594}"/>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9B8B44E1-284B-4B69-BBE2-C9CCF2677BF6}"/>
              </a:ext>
            </a:extLst>
          </p:cNvPr>
          <p:cNvSpPr txBox="1">
            <a:spLocks noGrp="1"/>
          </p:cNvSpPr>
          <p:nvPr>
            <p:ph type="body" idx="4294967295"/>
          </p:nvPr>
        </p:nvSpPr>
        <p:spPr>
          <a:xfrm>
            <a:off x="287341" y="2937290"/>
            <a:ext cx="8223254" cy="1629945"/>
          </a:xfrm>
        </p:spPr>
        <p:txBody>
          <a:bodyPr/>
          <a:lstStyle>
            <a:lvl1pPr marL="0" indent="0">
              <a:buNone/>
              <a:defRPr sz="1800">
                <a:solidFill>
                  <a:srgbClr val="5DB88D"/>
                </a:solidFill>
              </a:defRPr>
            </a:lvl1pPr>
          </a:lstStyle>
          <a:p>
            <a:pPr lvl="0"/>
            <a:r>
              <a:rPr lang="en-US"/>
              <a:t>Click to edit Master text styles</a:t>
            </a:r>
          </a:p>
        </p:txBody>
      </p:sp>
    </p:spTree>
    <p:extLst>
      <p:ext uri="{BB962C8B-B14F-4D97-AF65-F5344CB8AC3E}">
        <p14:creationId xmlns:p14="http://schemas.microsoft.com/office/powerpoint/2010/main" val="3273020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C0B0EEA3-96D4-4727-990B-2CEB2C976A49}"/>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4805267C-B389-4D9F-9C5E-87F35612645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1519B8D3-8C20-44D8-80E7-1A8BDBD74651}"/>
              </a:ext>
            </a:extLst>
          </p:cNvPr>
          <p:cNvSpPr txBox="1">
            <a:spLocks noGrp="1"/>
          </p:cNvSpPr>
          <p:nvPr>
            <p:ph idx="1"/>
          </p:nvPr>
        </p:nvSpPr>
        <p:spPr>
          <a:xfrm>
            <a:off x="287341"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36E1FB8F-71AE-44D2-9FC2-4D26CBE58552}"/>
              </a:ext>
            </a:extLst>
          </p:cNvPr>
          <p:cNvSpPr txBox="1">
            <a:spLocks noGrp="1"/>
          </p:cNvSpPr>
          <p:nvPr>
            <p:ph idx="2"/>
          </p:nvPr>
        </p:nvSpPr>
        <p:spPr>
          <a:xfrm>
            <a:off x="4572000"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40E4D2D-8B9E-4ECA-A157-A742196882DD}"/>
              </a:ext>
            </a:extLst>
          </p:cNvPr>
          <p:cNvSpPr txBox="1">
            <a:spLocks noGrp="1"/>
          </p:cNvSpPr>
          <p:nvPr>
            <p:ph type="dt" sz="half" idx="7"/>
          </p:nvPr>
        </p:nvSpPr>
        <p:spPr/>
        <p:txBody>
          <a:bodyPr/>
          <a:lstStyle>
            <a:lvl1pPr>
              <a:defRPr/>
            </a:lvl1pPr>
          </a:lstStyle>
          <a:p>
            <a:pPr lvl="0"/>
            <a:fld id="{0FB05BB0-1772-4A29-98EC-2AC0527E7015}" type="datetime4">
              <a:rPr lang="en-GB"/>
              <a:pPr lvl="0"/>
              <a:t>23 March 2021</a:t>
            </a:fld>
            <a:endParaRPr lang="en-US"/>
          </a:p>
        </p:txBody>
      </p:sp>
      <p:sp>
        <p:nvSpPr>
          <p:cNvPr id="7" name="Slide Number Placeholder 5">
            <a:extLst>
              <a:ext uri="{FF2B5EF4-FFF2-40B4-BE49-F238E27FC236}">
                <a16:creationId xmlns:a16="http://schemas.microsoft.com/office/drawing/2014/main" id="{41ACD910-ECC8-49F6-B434-55799469A609}"/>
              </a:ext>
            </a:extLst>
          </p:cNvPr>
          <p:cNvSpPr txBox="1">
            <a:spLocks noGrp="1"/>
          </p:cNvSpPr>
          <p:nvPr>
            <p:ph type="sldNum" sz="quarter" idx="8"/>
          </p:nvPr>
        </p:nvSpPr>
        <p:spPr/>
        <p:txBody>
          <a:bodyPr/>
          <a:lstStyle>
            <a:lvl1pPr>
              <a:defRPr/>
            </a:lvl1pPr>
          </a:lstStyle>
          <a:p>
            <a:pPr lvl="0"/>
            <a:r>
              <a:rPr lang="en-US"/>
              <a:t>|   </a:t>
            </a:r>
            <a:fld id="{AF87C164-551A-4301-8763-133D1F670232}" type="slidenum">
              <a:t>‹#›</a:t>
            </a:fld>
            <a:endParaRPr lang="en-US"/>
          </a:p>
        </p:txBody>
      </p:sp>
      <p:sp>
        <p:nvSpPr>
          <p:cNvPr id="8" name="Footer Placeholder 4">
            <a:extLst>
              <a:ext uri="{FF2B5EF4-FFF2-40B4-BE49-F238E27FC236}">
                <a16:creationId xmlns:a16="http://schemas.microsoft.com/office/drawing/2014/main" id="{1DC7D920-DA56-47A0-A7E8-43FC22A130B0}"/>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646916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256DC91B-5950-4769-958F-A018A53FF297}"/>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D73651B-5149-4EB6-A072-FE1733E3AC8E}"/>
              </a:ext>
            </a:extLst>
          </p:cNvPr>
          <p:cNvSpPr txBox="1">
            <a:spLocks noGrp="1"/>
          </p:cNvSpPr>
          <p:nvPr>
            <p:ph type="title"/>
          </p:nvPr>
        </p:nvSpPr>
        <p:spPr>
          <a:xfrm>
            <a:off x="287341" y="555626"/>
            <a:ext cx="8229206" cy="1079504"/>
          </a:xfrm>
        </p:spPr>
        <p:txBody>
          <a:bodyPr/>
          <a:lstStyle>
            <a:lvl1pPr>
              <a:defRPr/>
            </a:lvl1pPr>
          </a:lstStyle>
          <a:p>
            <a:pPr lvl="0"/>
            <a:r>
              <a:rPr lang="en-GB"/>
              <a:t>Click to edit </a:t>
            </a:r>
            <a:br>
              <a:rPr lang="en-GB"/>
            </a:br>
            <a:r>
              <a:rPr lang="en-GB"/>
              <a:t>Master title style</a:t>
            </a:r>
            <a:endParaRPr lang="en-US"/>
          </a:p>
        </p:txBody>
      </p:sp>
      <p:sp>
        <p:nvSpPr>
          <p:cNvPr id="4" name="Text Placeholder 2">
            <a:extLst>
              <a:ext uri="{FF2B5EF4-FFF2-40B4-BE49-F238E27FC236}">
                <a16:creationId xmlns:a16="http://schemas.microsoft.com/office/drawing/2014/main" id="{409697A8-AB0B-4D6B-A806-44AF6122BB9A}"/>
              </a:ext>
            </a:extLst>
          </p:cNvPr>
          <p:cNvSpPr txBox="1">
            <a:spLocks noGrp="1"/>
          </p:cNvSpPr>
          <p:nvPr>
            <p:ph type="body" idx="1"/>
          </p:nvPr>
        </p:nvSpPr>
        <p:spPr>
          <a:xfrm>
            <a:off x="287341" y="1779586"/>
            <a:ext cx="3868341" cy="410885"/>
          </a:xfrm>
        </p:spPr>
        <p:txBody>
          <a:bodyPr anchor="b"/>
          <a:lstStyle>
            <a:lvl1pPr marL="0" indent="0">
              <a:buNone/>
              <a:defRPr sz="1800" b="1">
                <a:solidFill>
                  <a:srgbClr val="FF645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37608B59-2ACA-48C9-BB2E-D368C043204D}"/>
              </a:ext>
            </a:extLst>
          </p:cNvPr>
          <p:cNvSpPr txBox="1">
            <a:spLocks noGrp="1"/>
          </p:cNvSpPr>
          <p:nvPr>
            <p:ph idx="2"/>
          </p:nvPr>
        </p:nvSpPr>
        <p:spPr>
          <a:xfrm>
            <a:off x="287341" y="2255047"/>
            <a:ext cx="3868341"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C420FD88-0E23-4DB5-8401-53BDDAC8A2F6}"/>
              </a:ext>
            </a:extLst>
          </p:cNvPr>
          <p:cNvSpPr txBox="1">
            <a:spLocks noGrp="1"/>
          </p:cNvSpPr>
          <p:nvPr>
            <p:ph type="body" idx="3"/>
          </p:nvPr>
        </p:nvSpPr>
        <p:spPr>
          <a:xfrm>
            <a:off x="4572000" y="1779586"/>
            <a:ext cx="3887388" cy="410885"/>
          </a:xfrm>
        </p:spPr>
        <p:txBody>
          <a:bodyPr anchor="b"/>
          <a:lstStyle>
            <a:lvl1pPr marL="0" indent="0">
              <a:buNone/>
              <a:defRPr sz="1800" b="1">
                <a:solidFill>
                  <a:srgbClr val="FF6451"/>
                </a:solidFill>
              </a:defRPr>
            </a:lvl1pPr>
          </a:lstStyle>
          <a:p>
            <a:pPr lvl="0"/>
            <a:r>
              <a:rPr lang="en-US"/>
              <a:t>Click to edit Master text styles</a:t>
            </a:r>
          </a:p>
        </p:txBody>
      </p:sp>
      <p:sp>
        <p:nvSpPr>
          <p:cNvPr id="7" name="Content Placeholder 5">
            <a:extLst>
              <a:ext uri="{FF2B5EF4-FFF2-40B4-BE49-F238E27FC236}">
                <a16:creationId xmlns:a16="http://schemas.microsoft.com/office/drawing/2014/main" id="{F6F40401-E5C7-42D5-8E96-9955E78B8940}"/>
              </a:ext>
            </a:extLst>
          </p:cNvPr>
          <p:cNvSpPr txBox="1">
            <a:spLocks noGrp="1"/>
          </p:cNvSpPr>
          <p:nvPr>
            <p:ph idx="4"/>
          </p:nvPr>
        </p:nvSpPr>
        <p:spPr>
          <a:xfrm>
            <a:off x="4572000" y="2255038"/>
            <a:ext cx="3944538"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2879161-BAE3-4052-BEDA-C09DC0FAA445}"/>
              </a:ext>
            </a:extLst>
          </p:cNvPr>
          <p:cNvSpPr txBox="1">
            <a:spLocks noGrp="1"/>
          </p:cNvSpPr>
          <p:nvPr>
            <p:ph type="dt" sz="half" idx="7"/>
          </p:nvPr>
        </p:nvSpPr>
        <p:spPr/>
        <p:txBody>
          <a:bodyPr/>
          <a:lstStyle>
            <a:lvl1pPr>
              <a:defRPr>
                <a:solidFill>
                  <a:srgbClr val="FFFFFF"/>
                </a:solidFill>
              </a:defRPr>
            </a:lvl1pPr>
          </a:lstStyle>
          <a:p>
            <a:pPr lvl="0"/>
            <a:fld id="{E60CF08F-5AAB-4B4A-843F-4E9B018DF676}" type="datetime4">
              <a:rPr lang="en-GB"/>
              <a:pPr lvl="0"/>
              <a:t>23 March 2021</a:t>
            </a:fld>
            <a:endParaRPr lang="en-US"/>
          </a:p>
        </p:txBody>
      </p:sp>
      <p:sp>
        <p:nvSpPr>
          <p:cNvPr id="9" name="Slide Number Placeholder 5">
            <a:extLst>
              <a:ext uri="{FF2B5EF4-FFF2-40B4-BE49-F238E27FC236}">
                <a16:creationId xmlns:a16="http://schemas.microsoft.com/office/drawing/2014/main" id="{0694121C-D1D9-400D-BAFF-FFB9682CB5E3}"/>
              </a:ext>
            </a:extLst>
          </p:cNvPr>
          <p:cNvSpPr txBox="1">
            <a:spLocks noGrp="1"/>
          </p:cNvSpPr>
          <p:nvPr>
            <p:ph type="sldNum" sz="quarter" idx="8"/>
          </p:nvPr>
        </p:nvSpPr>
        <p:spPr/>
        <p:txBody>
          <a:bodyPr/>
          <a:lstStyle>
            <a:lvl1pPr>
              <a:defRPr>
                <a:solidFill>
                  <a:srgbClr val="FFFFFF"/>
                </a:solidFill>
              </a:defRPr>
            </a:lvl1pPr>
          </a:lstStyle>
          <a:p>
            <a:pPr lvl="0"/>
            <a:r>
              <a:rPr lang="en-US"/>
              <a:t>|   </a:t>
            </a:r>
            <a:fld id="{CC9FB162-ADDA-426F-BF64-1DBAAC59B530}" type="slidenum">
              <a:t>‹#›</a:t>
            </a:fld>
            <a:endParaRPr lang="en-US"/>
          </a:p>
        </p:txBody>
      </p:sp>
      <p:sp>
        <p:nvSpPr>
          <p:cNvPr id="10" name="Footer Placeholder 4">
            <a:extLst>
              <a:ext uri="{FF2B5EF4-FFF2-40B4-BE49-F238E27FC236}">
                <a16:creationId xmlns:a16="http://schemas.microsoft.com/office/drawing/2014/main" id="{DA597810-88C7-439D-9CA2-4D7A64D66175}"/>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528674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12437B8-DB97-4BDA-8B68-AFC83E22F48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573AC2E8-1C8C-4CEF-A05E-8044EEB2576E}"/>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4246DCE8-5ECE-4317-9A0E-79C205A23284}"/>
              </a:ext>
            </a:extLst>
          </p:cNvPr>
          <p:cNvSpPr txBox="1">
            <a:spLocks noGrp="1"/>
          </p:cNvSpPr>
          <p:nvPr>
            <p:ph type="dt" sz="half" idx="7"/>
          </p:nvPr>
        </p:nvSpPr>
        <p:spPr/>
        <p:txBody>
          <a:bodyPr/>
          <a:lstStyle>
            <a:lvl1pPr>
              <a:defRPr>
                <a:solidFill>
                  <a:srgbClr val="FFFFFF"/>
                </a:solidFill>
              </a:defRPr>
            </a:lvl1pPr>
          </a:lstStyle>
          <a:p>
            <a:pPr lvl="0"/>
            <a:fld id="{4B1D948C-0A00-4622-8723-89F7717FE3C2}" type="datetime4">
              <a:rPr lang="en-GB"/>
              <a:pPr lvl="0"/>
              <a:t>23 March 2021</a:t>
            </a:fld>
            <a:endParaRPr lang="en-US"/>
          </a:p>
        </p:txBody>
      </p:sp>
      <p:sp>
        <p:nvSpPr>
          <p:cNvPr id="5" name="Slide Number Placeholder 5">
            <a:extLst>
              <a:ext uri="{FF2B5EF4-FFF2-40B4-BE49-F238E27FC236}">
                <a16:creationId xmlns:a16="http://schemas.microsoft.com/office/drawing/2014/main" id="{DABDC28D-7379-4375-A5CA-6AF6E674051E}"/>
              </a:ext>
            </a:extLst>
          </p:cNvPr>
          <p:cNvSpPr txBox="1">
            <a:spLocks noGrp="1"/>
          </p:cNvSpPr>
          <p:nvPr>
            <p:ph type="sldNum" sz="quarter" idx="8"/>
          </p:nvPr>
        </p:nvSpPr>
        <p:spPr/>
        <p:txBody>
          <a:bodyPr/>
          <a:lstStyle>
            <a:lvl1pPr>
              <a:defRPr>
                <a:solidFill>
                  <a:srgbClr val="FFFFFF"/>
                </a:solidFill>
              </a:defRPr>
            </a:lvl1pPr>
          </a:lstStyle>
          <a:p>
            <a:pPr lvl="0"/>
            <a:r>
              <a:rPr lang="en-US"/>
              <a:t>|   </a:t>
            </a:r>
            <a:fld id="{2D10CD67-31B9-4DAF-BE12-FDF6480526F8}" type="slidenum">
              <a:t>‹#›</a:t>
            </a:fld>
            <a:endParaRPr lang="en-US"/>
          </a:p>
        </p:txBody>
      </p:sp>
      <p:sp>
        <p:nvSpPr>
          <p:cNvPr id="6" name="Footer Placeholder 4">
            <a:extLst>
              <a:ext uri="{FF2B5EF4-FFF2-40B4-BE49-F238E27FC236}">
                <a16:creationId xmlns:a16="http://schemas.microsoft.com/office/drawing/2014/main" id="{E3077B4B-E652-48E2-BAE7-8567F33629F8}"/>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318503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32175B58-0D01-42BE-87CD-E557DE1858D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F19AC578-F30B-4D31-A975-76FEBACF6FA3}"/>
              </a:ext>
            </a:extLst>
          </p:cNvPr>
          <p:cNvSpPr/>
          <p:nvPr/>
        </p:nvSpPr>
        <p:spPr>
          <a:xfrm>
            <a:off x="295177" y="555626"/>
            <a:ext cx="4958141" cy="4016373"/>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F5B4EF-19C9-49A7-A61F-09F073B23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3BD7BDF2-C033-466E-AD6A-F41F95ABF77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AF7F0B3F-97F5-49EF-9BB4-79A68C1275B4}"/>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501107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C23CCC3-45A5-4034-B434-CCAB7785572E}"/>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3530A33D-AD30-447F-A814-96794A2178E5}"/>
              </a:ext>
            </a:extLst>
          </p:cNvPr>
          <p:cNvSpPr txBox="1">
            <a:spLocks noGrp="1"/>
          </p:cNvSpPr>
          <p:nvPr>
            <p:ph type="dt" sz="half" idx="7"/>
          </p:nvPr>
        </p:nvSpPr>
        <p:spPr/>
        <p:txBody>
          <a:bodyPr/>
          <a:lstStyle>
            <a:lvl1pPr>
              <a:defRPr/>
            </a:lvl1pPr>
          </a:lstStyle>
          <a:p>
            <a:pPr lvl="0"/>
            <a:fld id="{626889BE-DA19-43C5-BE9B-1EEF77443416}" type="datetime4">
              <a:rPr lang="en-GB"/>
              <a:pPr lvl="0"/>
              <a:t>23 March 2021</a:t>
            </a:fld>
            <a:endParaRPr lang="en-US"/>
          </a:p>
        </p:txBody>
      </p:sp>
      <p:sp>
        <p:nvSpPr>
          <p:cNvPr id="4" name="Slide Number Placeholder 5">
            <a:extLst>
              <a:ext uri="{FF2B5EF4-FFF2-40B4-BE49-F238E27FC236}">
                <a16:creationId xmlns:a16="http://schemas.microsoft.com/office/drawing/2014/main" id="{0E6E0EC6-CDF9-454C-855E-824BEB2BE3E1}"/>
              </a:ext>
            </a:extLst>
          </p:cNvPr>
          <p:cNvSpPr txBox="1">
            <a:spLocks noGrp="1"/>
          </p:cNvSpPr>
          <p:nvPr>
            <p:ph type="sldNum" sz="quarter" idx="8"/>
          </p:nvPr>
        </p:nvSpPr>
        <p:spPr/>
        <p:txBody>
          <a:bodyPr/>
          <a:lstStyle>
            <a:lvl1pPr>
              <a:defRPr/>
            </a:lvl1pPr>
          </a:lstStyle>
          <a:p>
            <a:pPr lvl="0"/>
            <a:r>
              <a:rPr lang="en-US"/>
              <a:t>|   </a:t>
            </a:r>
            <a:fld id="{65BA728C-61AA-4A1B-B5BE-2EC35FD98C68}" type="slidenum">
              <a:t>‹#›</a:t>
            </a:fld>
            <a:endParaRPr lang="en-US"/>
          </a:p>
        </p:txBody>
      </p:sp>
      <p:sp>
        <p:nvSpPr>
          <p:cNvPr id="5" name="Footer Placeholder 4">
            <a:extLst>
              <a:ext uri="{FF2B5EF4-FFF2-40B4-BE49-F238E27FC236}">
                <a16:creationId xmlns:a16="http://schemas.microsoft.com/office/drawing/2014/main" id="{8A2E7734-0EB5-4F63-9D66-28DECE72CE48}"/>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25803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8573D42-AFCF-433C-9081-84977AD41A82}"/>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CDC7E1C-DB00-40D7-931A-362B117BA122}"/>
              </a:ext>
            </a:extLst>
          </p:cNvPr>
          <p:cNvSpPr txBox="1">
            <a:spLocks noGrp="1"/>
          </p:cNvSpPr>
          <p:nvPr>
            <p:ph type="dt" sz="half" idx="7"/>
          </p:nvPr>
        </p:nvSpPr>
        <p:spPr/>
        <p:txBody>
          <a:bodyPr/>
          <a:lstStyle>
            <a:lvl1pPr>
              <a:defRPr>
                <a:solidFill>
                  <a:srgbClr val="FFFFFF"/>
                </a:solidFill>
              </a:defRPr>
            </a:lvl1pPr>
          </a:lstStyle>
          <a:p>
            <a:pPr lvl="0"/>
            <a:fld id="{51B4AA44-1EEC-41DE-8CE3-A586216BBFAC}" type="datetime4">
              <a:rPr lang="en-GB"/>
              <a:pPr lvl="0"/>
              <a:t>23 March 2021</a:t>
            </a:fld>
            <a:endParaRPr lang="en-US"/>
          </a:p>
        </p:txBody>
      </p:sp>
      <p:sp>
        <p:nvSpPr>
          <p:cNvPr id="4" name="Slide Number Placeholder 5">
            <a:extLst>
              <a:ext uri="{FF2B5EF4-FFF2-40B4-BE49-F238E27FC236}">
                <a16:creationId xmlns:a16="http://schemas.microsoft.com/office/drawing/2014/main" id="{06BCDEFB-7F32-445B-9E97-356477436A4E}"/>
              </a:ext>
            </a:extLst>
          </p:cNvPr>
          <p:cNvSpPr txBox="1">
            <a:spLocks noGrp="1"/>
          </p:cNvSpPr>
          <p:nvPr>
            <p:ph type="sldNum" sz="quarter" idx="8"/>
          </p:nvPr>
        </p:nvSpPr>
        <p:spPr/>
        <p:txBody>
          <a:bodyPr/>
          <a:lstStyle>
            <a:lvl1pPr>
              <a:defRPr>
                <a:solidFill>
                  <a:srgbClr val="FFFFFF"/>
                </a:solidFill>
              </a:defRPr>
            </a:lvl1pPr>
          </a:lstStyle>
          <a:p>
            <a:pPr lvl="0"/>
            <a:r>
              <a:rPr lang="en-US"/>
              <a:t>|   </a:t>
            </a:r>
            <a:fld id="{5B31D524-A3A8-45B9-9372-3D58507746DB}" type="slidenum">
              <a:t>‹#›</a:t>
            </a:fld>
            <a:endParaRPr lang="en-US"/>
          </a:p>
        </p:txBody>
      </p:sp>
      <p:sp>
        <p:nvSpPr>
          <p:cNvPr id="5" name="Footer Placeholder 4">
            <a:extLst>
              <a:ext uri="{FF2B5EF4-FFF2-40B4-BE49-F238E27FC236}">
                <a16:creationId xmlns:a16="http://schemas.microsoft.com/office/drawing/2014/main" id="{93A499B5-6410-4ED7-B5FA-75EE022CD3E3}"/>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793811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01845440-B4DC-4E97-8223-9F2C437D91EB}"/>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D041414-3DC6-4485-9995-3C248786741D}"/>
              </a:ext>
            </a:extLst>
          </p:cNvPr>
          <p:cNvSpPr txBox="1">
            <a:spLocks noGrp="1"/>
          </p:cNvSpPr>
          <p:nvPr>
            <p:ph type="dt" sz="half" idx="7"/>
          </p:nvPr>
        </p:nvSpPr>
        <p:spPr/>
        <p:txBody>
          <a:bodyPr/>
          <a:lstStyle>
            <a:lvl1pPr>
              <a:defRPr>
                <a:solidFill>
                  <a:srgbClr val="FFFFFF"/>
                </a:solidFill>
              </a:defRPr>
            </a:lvl1pPr>
          </a:lstStyle>
          <a:p>
            <a:pPr lvl="0"/>
            <a:fld id="{01AC8C6E-89AC-4755-8905-99176215DD2C}" type="datetime4">
              <a:rPr lang="en-GB"/>
              <a:pPr lvl="0"/>
              <a:t>23 March 2021</a:t>
            </a:fld>
            <a:endParaRPr lang="en-US"/>
          </a:p>
        </p:txBody>
      </p:sp>
      <p:sp>
        <p:nvSpPr>
          <p:cNvPr id="4" name="Slide Number Placeholder 5">
            <a:extLst>
              <a:ext uri="{FF2B5EF4-FFF2-40B4-BE49-F238E27FC236}">
                <a16:creationId xmlns:a16="http://schemas.microsoft.com/office/drawing/2014/main" id="{5EA79B8A-5D09-4AF3-ACDE-249906CDE3BC}"/>
              </a:ext>
            </a:extLst>
          </p:cNvPr>
          <p:cNvSpPr txBox="1">
            <a:spLocks noGrp="1"/>
          </p:cNvSpPr>
          <p:nvPr>
            <p:ph type="sldNum" sz="quarter" idx="8"/>
          </p:nvPr>
        </p:nvSpPr>
        <p:spPr/>
        <p:txBody>
          <a:bodyPr/>
          <a:lstStyle>
            <a:lvl1pPr>
              <a:defRPr>
                <a:solidFill>
                  <a:srgbClr val="FFFFFF"/>
                </a:solidFill>
              </a:defRPr>
            </a:lvl1pPr>
          </a:lstStyle>
          <a:p>
            <a:pPr lvl="0"/>
            <a:r>
              <a:rPr lang="en-US"/>
              <a:t>|   </a:t>
            </a:r>
            <a:fld id="{53CD308F-235A-42A6-912B-6C678B004F48}" type="slidenum">
              <a:t>‹#›</a:t>
            </a:fld>
            <a:endParaRPr lang="en-US"/>
          </a:p>
        </p:txBody>
      </p:sp>
      <p:sp>
        <p:nvSpPr>
          <p:cNvPr id="5" name="Footer Placeholder 4">
            <a:extLst>
              <a:ext uri="{FF2B5EF4-FFF2-40B4-BE49-F238E27FC236}">
                <a16:creationId xmlns:a16="http://schemas.microsoft.com/office/drawing/2014/main" id="{4A73FCAE-0C11-40A4-BC76-CEBD3F9632C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134390665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47C20E3-7E77-4C04-BCEF-F1A9CAB218EA}"/>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58797484-16F0-43CF-B9E1-B4D04D2DEDC1}"/>
              </a:ext>
            </a:extLst>
          </p:cNvPr>
          <p:cNvSpPr txBox="1">
            <a:spLocks noGrp="1"/>
          </p:cNvSpPr>
          <p:nvPr>
            <p:ph type="dt" sz="half" idx="7"/>
          </p:nvPr>
        </p:nvSpPr>
        <p:spPr/>
        <p:txBody>
          <a:bodyPr/>
          <a:lstStyle>
            <a:lvl1pPr>
              <a:defRPr/>
            </a:lvl1pPr>
          </a:lstStyle>
          <a:p>
            <a:pPr lvl="0"/>
            <a:fld id="{5D56E5EF-42D1-45E5-8294-4F414225BB5B}" type="datetime4">
              <a:rPr lang="en-GB"/>
              <a:pPr lvl="0"/>
              <a:t>23 March 2021</a:t>
            </a:fld>
            <a:endParaRPr lang="en-US"/>
          </a:p>
        </p:txBody>
      </p:sp>
      <p:sp>
        <p:nvSpPr>
          <p:cNvPr id="4" name="Slide Number Placeholder 5">
            <a:extLst>
              <a:ext uri="{FF2B5EF4-FFF2-40B4-BE49-F238E27FC236}">
                <a16:creationId xmlns:a16="http://schemas.microsoft.com/office/drawing/2014/main" id="{5A4ECE9A-9498-45D1-9400-734A2258F1AC}"/>
              </a:ext>
            </a:extLst>
          </p:cNvPr>
          <p:cNvSpPr txBox="1">
            <a:spLocks noGrp="1"/>
          </p:cNvSpPr>
          <p:nvPr>
            <p:ph type="sldNum" sz="quarter" idx="8"/>
          </p:nvPr>
        </p:nvSpPr>
        <p:spPr/>
        <p:txBody>
          <a:bodyPr/>
          <a:lstStyle>
            <a:lvl1pPr>
              <a:defRPr/>
            </a:lvl1pPr>
          </a:lstStyle>
          <a:p>
            <a:pPr lvl="0"/>
            <a:r>
              <a:rPr lang="en-US"/>
              <a:t>|   </a:t>
            </a:r>
            <a:fld id="{D81433D9-40B5-47C2-BC9E-38B8662561C1}" type="slidenum">
              <a:t>‹#›</a:t>
            </a:fld>
            <a:endParaRPr lang="en-US"/>
          </a:p>
        </p:txBody>
      </p:sp>
      <p:sp>
        <p:nvSpPr>
          <p:cNvPr id="5" name="Footer Placeholder 4">
            <a:extLst>
              <a:ext uri="{FF2B5EF4-FFF2-40B4-BE49-F238E27FC236}">
                <a16:creationId xmlns:a16="http://schemas.microsoft.com/office/drawing/2014/main" id="{DB2BBFEB-83D3-489A-8A64-EC66CDFAD675}"/>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35454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C20A124-BB10-4E4F-8515-76AA8AC7980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CFEB729-1285-4DC3-8784-68358D22AEEB}"/>
              </a:ext>
            </a:extLst>
          </p:cNvPr>
          <p:cNvSpPr txBox="1">
            <a:spLocks noGrp="1"/>
          </p:cNvSpPr>
          <p:nvPr>
            <p:ph type="dt" sz="half" idx="7"/>
          </p:nvPr>
        </p:nvSpPr>
        <p:spPr/>
        <p:txBody>
          <a:bodyPr/>
          <a:lstStyle>
            <a:lvl1pPr>
              <a:defRPr/>
            </a:lvl1pPr>
          </a:lstStyle>
          <a:p>
            <a:pPr lvl="0"/>
            <a:fld id="{933A3952-30D7-43AA-B5E4-C3E2DEEE9052}" type="datetime4">
              <a:rPr lang="en-GB"/>
              <a:pPr lvl="0"/>
              <a:t>23 March 2021</a:t>
            </a:fld>
            <a:endParaRPr lang="en-US"/>
          </a:p>
        </p:txBody>
      </p:sp>
      <p:sp>
        <p:nvSpPr>
          <p:cNvPr id="4" name="Slide Number Placeholder 5">
            <a:extLst>
              <a:ext uri="{FF2B5EF4-FFF2-40B4-BE49-F238E27FC236}">
                <a16:creationId xmlns:a16="http://schemas.microsoft.com/office/drawing/2014/main" id="{6E0C0FD6-D706-45B4-B2BA-CEA5CB314FDD}"/>
              </a:ext>
            </a:extLst>
          </p:cNvPr>
          <p:cNvSpPr txBox="1">
            <a:spLocks noGrp="1"/>
          </p:cNvSpPr>
          <p:nvPr>
            <p:ph type="sldNum" sz="quarter" idx="8"/>
          </p:nvPr>
        </p:nvSpPr>
        <p:spPr/>
        <p:txBody>
          <a:bodyPr/>
          <a:lstStyle>
            <a:lvl1pPr>
              <a:defRPr/>
            </a:lvl1pPr>
          </a:lstStyle>
          <a:p>
            <a:pPr lvl="0"/>
            <a:r>
              <a:rPr lang="en-US"/>
              <a:t>|   </a:t>
            </a:r>
            <a:fld id="{08D4C232-427F-41B6-8341-48283A2F873B}" type="slidenum">
              <a:t>‹#›</a:t>
            </a:fld>
            <a:endParaRPr lang="en-US"/>
          </a:p>
        </p:txBody>
      </p:sp>
      <p:sp>
        <p:nvSpPr>
          <p:cNvPr id="5" name="Footer Placeholder 4">
            <a:extLst>
              <a:ext uri="{FF2B5EF4-FFF2-40B4-BE49-F238E27FC236}">
                <a16:creationId xmlns:a16="http://schemas.microsoft.com/office/drawing/2014/main" id="{C414249C-151F-4871-9BEA-DC84B8F2582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03063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6">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9D42366-CE0D-492A-B7D9-639DA8A8DED1}"/>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E73D54A-C7C8-48A0-A741-320E6C5A9819}"/>
              </a:ext>
            </a:extLst>
          </p:cNvPr>
          <p:cNvSpPr txBox="1">
            <a:spLocks noGrp="1"/>
          </p:cNvSpPr>
          <p:nvPr>
            <p:ph type="dt" sz="half" idx="7"/>
          </p:nvPr>
        </p:nvSpPr>
        <p:spPr/>
        <p:txBody>
          <a:bodyPr/>
          <a:lstStyle>
            <a:lvl1pPr>
              <a:defRPr>
                <a:solidFill>
                  <a:srgbClr val="FFFFFF"/>
                </a:solidFill>
              </a:defRPr>
            </a:lvl1pPr>
          </a:lstStyle>
          <a:p>
            <a:pPr lvl="0"/>
            <a:fld id="{89C452D1-E135-43E5-99DF-2F4D47D27897}" type="datetime4">
              <a:rPr lang="en-GB"/>
              <a:pPr lvl="0"/>
              <a:t>23 March 2021</a:t>
            </a:fld>
            <a:endParaRPr lang="en-US"/>
          </a:p>
        </p:txBody>
      </p:sp>
      <p:sp>
        <p:nvSpPr>
          <p:cNvPr id="4" name="Slide Number Placeholder 5">
            <a:extLst>
              <a:ext uri="{FF2B5EF4-FFF2-40B4-BE49-F238E27FC236}">
                <a16:creationId xmlns:a16="http://schemas.microsoft.com/office/drawing/2014/main" id="{EF79D74C-A657-4821-B2E9-FFFDB5EA3307}"/>
              </a:ext>
            </a:extLst>
          </p:cNvPr>
          <p:cNvSpPr txBox="1">
            <a:spLocks noGrp="1"/>
          </p:cNvSpPr>
          <p:nvPr>
            <p:ph type="sldNum" sz="quarter" idx="8"/>
          </p:nvPr>
        </p:nvSpPr>
        <p:spPr/>
        <p:txBody>
          <a:bodyPr/>
          <a:lstStyle>
            <a:lvl1pPr>
              <a:defRPr>
                <a:solidFill>
                  <a:srgbClr val="FFFFFF"/>
                </a:solidFill>
              </a:defRPr>
            </a:lvl1pPr>
          </a:lstStyle>
          <a:p>
            <a:pPr lvl="0"/>
            <a:r>
              <a:rPr lang="en-US"/>
              <a:t>|   </a:t>
            </a:r>
            <a:fld id="{676B9DF5-BB8A-44F3-AFA2-BCE9B89B0FAB}" type="slidenum">
              <a:t>‹#›</a:t>
            </a:fld>
            <a:endParaRPr lang="en-US"/>
          </a:p>
        </p:txBody>
      </p:sp>
      <p:sp>
        <p:nvSpPr>
          <p:cNvPr id="5" name="Footer Placeholder 4">
            <a:extLst>
              <a:ext uri="{FF2B5EF4-FFF2-40B4-BE49-F238E27FC236}">
                <a16:creationId xmlns:a16="http://schemas.microsoft.com/office/drawing/2014/main" id="{F5A94838-3E7E-4519-825C-5B05D63B64C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9913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5A81136-13EF-4707-88BC-D6908A141A59}"/>
              </a:ext>
            </a:extLst>
          </p:cNvPr>
          <p:cNvPicPr>
            <a:picLocks noChangeAspect="1"/>
          </p:cNvPicPr>
          <p:nvPr/>
        </p:nvPicPr>
        <p:blipFill>
          <a:blip r:embed="rId2"/>
          <a:stretch>
            <a:fillRect/>
          </a:stretch>
        </p:blipFill>
        <p:spPr>
          <a:xfrm>
            <a:off x="3123937" y="0"/>
            <a:ext cx="6020062" cy="5143499"/>
          </a:xfrm>
          <a:prstGeom prst="rect">
            <a:avLst/>
          </a:prstGeom>
          <a:noFill/>
          <a:ln cap="flat">
            <a:noFill/>
          </a:ln>
        </p:spPr>
      </p:pic>
      <p:sp>
        <p:nvSpPr>
          <p:cNvPr id="3" name="Rectangle 9">
            <a:extLst>
              <a:ext uri="{FF2B5EF4-FFF2-40B4-BE49-F238E27FC236}">
                <a16:creationId xmlns:a16="http://schemas.microsoft.com/office/drawing/2014/main" id="{B55F4105-82B5-4C06-BEB3-39F2045E70EC}"/>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4" name="Date Placeholder 3">
            <a:extLst>
              <a:ext uri="{FF2B5EF4-FFF2-40B4-BE49-F238E27FC236}">
                <a16:creationId xmlns:a16="http://schemas.microsoft.com/office/drawing/2014/main" id="{615AE0C5-E3AD-421A-9E70-EC4898C45444}"/>
              </a:ext>
            </a:extLst>
          </p:cNvPr>
          <p:cNvSpPr txBox="1">
            <a:spLocks noGrp="1"/>
          </p:cNvSpPr>
          <p:nvPr>
            <p:ph type="dt" sz="half" idx="7"/>
          </p:nvPr>
        </p:nvSpPr>
        <p:spPr/>
        <p:txBody>
          <a:bodyPr/>
          <a:lstStyle>
            <a:lvl1pPr>
              <a:defRPr>
                <a:solidFill>
                  <a:srgbClr val="FFFFFF"/>
                </a:solidFill>
              </a:defRPr>
            </a:lvl1pPr>
          </a:lstStyle>
          <a:p>
            <a:pPr lvl="0"/>
            <a:fld id="{A1554855-164A-4CDF-AA91-F55A2854DE97}" type="datetime4">
              <a:rPr lang="en-GB"/>
              <a:pPr lvl="0"/>
              <a:t>23 March 2021</a:t>
            </a:fld>
            <a:endParaRPr lang="en-US"/>
          </a:p>
        </p:txBody>
      </p:sp>
      <p:sp>
        <p:nvSpPr>
          <p:cNvPr id="5" name="Slide Number Placeholder 5">
            <a:extLst>
              <a:ext uri="{FF2B5EF4-FFF2-40B4-BE49-F238E27FC236}">
                <a16:creationId xmlns:a16="http://schemas.microsoft.com/office/drawing/2014/main" id="{3DD12A73-DBAF-4DCA-A583-FD2CFDA0359F}"/>
              </a:ext>
            </a:extLst>
          </p:cNvPr>
          <p:cNvSpPr txBox="1">
            <a:spLocks noGrp="1"/>
          </p:cNvSpPr>
          <p:nvPr>
            <p:ph type="sldNum" sz="quarter" idx="8"/>
          </p:nvPr>
        </p:nvSpPr>
        <p:spPr/>
        <p:txBody>
          <a:bodyPr/>
          <a:lstStyle>
            <a:lvl1pPr>
              <a:defRPr>
                <a:solidFill>
                  <a:srgbClr val="FFFFFF"/>
                </a:solidFill>
              </a:defRPr>
            </a:lvl1pPr>
          </a:lstStyle>
          <a:p>
            <a:pPr lvl="0"/>
            <a:r>
              <a:rPr lang="en-US"/>
              <a:t>|   </a:t>
            </a:r>
            <a:fld id="{531017CB-FB44-4A4C-8889-2A4431148CCC}" type="slidenum">
              <a:t>‹#›</a:t>
            </a:fld>
            <a:endParaRPr lang="en-US"/>
          </a:p>
        </p:txBody>
      </p:sp>
      <p:sp>
        <p:nvSpPr>
          <p:cNvPr id="6" name="Footer Placeholder 4">
            <a:extLst>
              <a:ext uri="{FF2B5EF4-FFF2-40B4-BE49-F238E27FC236}">
                <a16:creationId xmlns:a16="http://schemas.microsoft.com/office/drawing/2014/main" id="{50433C77-51FF-4339-AA95-B4C678B0087A}"/>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pic>
        <p:nvPicPr>
          <p:cNvPr id="7" name="Picture 8" descr="UCAS-Right_aligned-White_box-Keyline-CMYK.eps">
            <a:extLst>
              <a:ext uri="{FF2B5EF4-FFF2-40B4-BE49-F238E27FC236}">
                <a16:creationId xmlns:a16="http://schemas.microsoft.com/office/drawing/2014/main" id="{49177602-4CA5-4B2D-AC62-F23C58A6A647}"/>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71769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53ED5A1-DFF3-4C67-83E2-ACE4535556A6}"/>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1915213-1BF1-4294-8FDE-063CA8898D0F}"/>
              </a:ext>
            </a:extLst>
          </p:cNvPr>
          <p:cNvSpPr txBox="1">
            <a:spLocks noGrp="1"/>
          </p:cNvSpPr>
          <p:nvPr>
            <p:ph type="title"/>
          </p:nvPr>
        </p:nvSpPr>
        <p:spPr>
          <a:xfrm>
            <a:off x="287341" y="555626"/>
            <a:ext cx="3291684" cy="987423"/>
          </a:xfrm>
        </p:spPr>
        <p:txBody>
          <a:bodyPr/>
          <a:lstStyle>
            <a:lvl1pPr>
              <a:defRPr lang="en-US" sz="2400"/>
            </a:lvl1pPr>
          </a:lstStyle>
          <a:p>
            <a:pPr lvl="0"/>
            <a:r>
              <a:rPr lang="en-US"/>
              <a:t>Click to edit Master title style</a:t>
            </a:r>
          </a:p>
        </p:txBody>
      </p:sp>
      <p:sp>
        <p:nvSpPr>
          <p:cNvPr id="4" name="Content Placeholder 2">
            <a:extLst>
              <a:ext uri="{FF2B5EF4-FFF2-40B4-BE49-F238E27FC236}">
                <a16:creationId xmlns:a16="http://schemas.microsoft.com/office/drawing/2014/main" id="{9A11B234-DEB2-4AEF-88F0-6F27E3B0A782}"/>
              </a:ext>
            </a:extLst>
          </p:cNvPr>
          <p:cNvSpPr txBox="1">
            <a:spLocks noGrp="1"/>
          </p:cNvSpPr>
          <p:nvPr>
            <p:ph idx="1"/>
          </p:nvPr>
        </p:nvSpPr>
        <p:spPr>
          <a:xfrm>
            <a:off x="3887388" y="740572"/>
            <a:ext cx="4629149" cy="3655222"/>
          </a:xfrm>
        </p:spPr>
        <p:txBody>
          <a:bodyPr/>
          <a:lstStyle>
            <a:lvl1pPr>
              <a:buClr>
                <a:srgbClr val="3BC0C7"/>
              </a:buClr>
              <a:defRPr sz="2400"/>
            </a:lvl1pPr>
            <a:lvl2pPr>
              <a:buClr>
                <a:srgbClr val="3BC0C7"/>
              </a:buClr>
              <a:defRPr sz="2100"/>
            </a:lvl2pPr>
            <a:lvl3pPr>
              <a:buClr>
                <a:srgbClr val="3BC0C7"/>
              </a:buClr>
              <a:defRPr sz="1800"/>
            </a:lvl3pPr>
            <a:lvl4pPr>
              <a:buClr>
                <a:srgbClr val="3BC0C7"/>
              </a:buClr>
              <a:defRPr sz="1500"/>
            </a:lvl4pPr>
            <a:lvl5pPr>
              <a:buClr>
                <a:srgbClr val="3BC0C7"/>
              </a:buCl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F1610CD2-5C46-426D-B413-6E04643C92D6}"/>
              </a:ext>
            </a:extLst>
          </p:cNvPr>
          <p:cNvSpPr txBox="1">
            <a:spLocks noGrp="1"/>
          </p:cNvSpPr>
          <p:nvPr>
            <p:ph type="body" idx="2"/>
          </p:nvPr>
        </p:nvSpPr>
        <p:spPr>
          <a:xfrm>
            <a:off x="287341" y="1543050"/>
            <a:ext cx="3291684"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BB02FFA-087A-4E6C-8E50-40444E2EE252}"/>
              </a:ext>
            </a:extLst>
          </p:cNvPr>
          <p:cNvSpPr txBox="1">
            <a:spLocks noGrp="1"/>
          </p:cNvSpPr>
          <p:nvPr>
            <p:ph type="dt" sz="half" idx="7"/>
          </p:nvPr>
        </p:nvSpPr>
        <p:spPr/>
        <p:txBody>
          <a:bodyPr/>
          <a:lstStyle>
            <a:lvl1pPr>
              <a:defRPr>
                <a:solidFill>
                  <a:srgbClr val="FFFFFF"/>
                </a:solidFill>
              </a:defRPr>
            </a:lvl1pPr>
          </a:lstStyle>
          <a:p>
            <a:pPr lvl="0"/>
            <a:fld id="{40835BC3-CBC3-48F2-B3EC-1A8E26E4C02E}" type="datetime4">
              <a:rPr lang="en-GB"/>
              <a:pPr lvl="0"/>
              <a:t>23 March 2021</a:t>
            </a:fld>
            <a:endParaRPr lang="en-US"/>
          </a:p>
        </p:txBody>
      </p:sp>
      <p:sp>
        <p:nvSpPr>
          <p:cNvPr id="7" name="Footer Placeholder 4">
            <a:extLst>
              <a:ext uri="{FF2B5EF4-FFF2-40B4-BE49-F238E27FC236}">
                <a16:creationId xmlns:a16="http://schemas.microsoft.com/office/drawing/2014/main" id="{E5535348-C590-4EDF-AEE0-9C69FF6F090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8FCDAF0F-61EF-4211-B328-4D077A87B4F4}"/>
              </a:ext>
            </a:extLst>
          </p:cNvPr>
          <p:cNvSpPr txBox="1">
            <a:spLocks noGrp="1"/>
          </p:cNvSpPr>
          <p:nvPr>
            <p:ph type="sldNum" sz="quarter" idx="8"/>
          </p:nvPr>
        </p:nvSpPr>
        <p:spPr/>
        <p:txBody>
          <a:bodyPr/>
          <a:lstStyle>
            <a:lvl1pPr>
              <a:defRPr>
                <a:solidFill>
                  <a:srgbClr val="FFFFFF"/>
                </a:solidFill>
              </a:defRPr>
            </a:lvl1pPr>
          </a:lstStyle>
          <a:p>
            <a:pPr lvl="0"/>
            <a:r>
              <a:rPr lang="en-US"/>
              <a:t>|   </a:t>
            </a:r>
            <a:fld id="{CF9F0287-8760-4025-9300-9F4EFF85D3A4}" type="slidenum">
              <a:t>‹#›</a:t>
            </a:fld>
            <a:endParaRPr lang="en-US"/>
          </a:p>
        </p:txBody>
      </p:sp>
    </p:spTree>
    <p:extLst>
      <p:ext uri="{BB962C8B-B14F-4D97-AF65-F5344CB8AC3E}">
        <p14:creationId xmlns:p14="http://schemas.microsoft.com/office/powerpoint/2010/main" val="538846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A14D65F-D2FA-4F1C-ABE1-2885F5903036}"/>
              </a:ext>
            </a:extLst>
          </p:cNvPr>
          <p:cNvSpPr/>
          <p:nvPr/>
        </p:nvSpPr>
        <p:spPr>
          <a:xfrm>
            <a:off x="4572000" y="923827"/>
            <a:ext cx="4284658" cy="3638745"/>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0024319C-CADB-4B98-8021-D9DBE9A1CAD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6B040CC5-4562-47F5-AE52-E223DE0B0342}"/>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C621A6EA-C301-4428-8436-23860C2BE7E6}"/>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1F3E75A-07CE-4C26-9E5F-0298FC94CADF}"/>
              </a:ext>
            </a:extLst>
          </p:cNvPr>
          <p:cNvSpPr txBox="1">
            <a:spLocks noGrp="1"/>
          </p:cNvSpPr>
          <p:nvPr>
            <p:ph type="dt" sz="half" idx="7"/>
          </p:nvPr>
        </p:nvSpPr>
        <p:spPr/>
        <p:txBody>
          <a:bodyPr/>
          <a:lstStyle>
            <a:lvl1pPr>
              <a:defRPr/>
            </a:lvl1pPr>
          </a:lstStyle>
          <a:p>
            <a:pPr lvl="0"/>
            <a:fld id="{EFAB7A5E-8437-4363-ADAC-BAEB3DF5455F}" type="datetime4">
              <a:rPr lang="en-GB"/>
              <a:pPr lvl="0"/>
              <a:t>23 March 2021</a:t>
            </a:fld>
            <a:endParaRPr lang="en-US"/>
          </a:p>
        </p:txBody>
      </p:sp>
      <p:sp>
        <p:nvSpPr>
          <p:cNvPr id="7" name="Footer Placeholder 4">
            <a:extLst>
              <a:ext uri="{FF2B5EF4-FFF2-40B4-BE49-F238E27FC236}">
                <a16:creationId xmlns:a16="http://schemas.microsoft.com/office/drawing/2014/main" id="{67F8A609-8164-4537-857D-FCF38B55375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58BE8693-BE45-4E8A-9A58-B2B48004B7DD}"/>
              </a:ext>
            </a:extLst>
          </p:cNvPr>
          <p:cNvSpPr txBox="1">
            <a:spLocks noGrp="1"/>
          </p:cNvSpPr>
          <p:nvPr>
            <p:ph type="sldNum" sz="quarter" idx="8"/>
          </p:nvPr>
        </p:nvSpPr>
        <p:spPr/>
        <p:txBody>
          <a:bodyPr/>
          <a:lstStyle>
            <a:lvl1pPr>
              <a:defRPr/>
            </a:lvl1pPr>
          </a:lstStyle>
          <a:p>
            <a:pPr lvl="0"/>
            <a:r>
              <a:rPr lang="en-US"/>
              <a:t>|   </a:t>
            </a:r>
            <a:fld id="{C01EFA0A-FA6B-442B-B0BF-8984929F0066}" type="slidenum">
              <a:t>‹#›</a:t>
            </a:fld>
            <a:endParaRPr lang="en-US"/>
          </a:p>
        </p:txBody>
      </p:sp>
      <p:sp>
        <p:nvSpPr>
          <p:cNvPr id="9" name="Rectangle 13">
            <a:extLst>
              <a:ext uri="{FF2B5EF4-FFF2-40B4-BE49-F238E27FC236}">
                <a16:creationId xmlns:a16="http://schemas.microsoft.com/office/drawing/2014/main" id="{5F791B91-5AA8-42AF-9FEE-9DA1C56481FE}"/>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51671075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106FC8A-10C1-40F2-BCCB-D9F740A68FFC}"/>
              </a:ext>
            </a:extLst>
          </p:cNvPr>
          <p:cNvSpPr/>
          <p:nvPr/>
        </p:nvSpPr>
        <p:spPr>
          <a:xfrm>
            <a:off x="4572000" y="923827"/>
            <a:ext cx="4284658" cy="363874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355DC9BB-E3C6-4736-913E-7C16B296D10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DC7EE9F6-2C4C-4EBA-A886-DBFF70119FC3}"/>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8DB62F4-E6F3-4A12-850B-B0567187122B}"/>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AA2DDCA-D539-4F8A-92AB-BA70AD352298}"/>
              </a:ext>
            </a:extLst>
          </p:cNvPr>
          <p:cNvSpPr txBox="1">
            <a:spLocks noGrp="1"/>
          </p:cNvSpPr>
          <p:nvPr>
            <p:ph type="dt" sz="half" idx="7"/>
          </p:nvPr>
        </p:nvSpPr>
        <p:spPr/>
        <p:txBody>
          <a:bodyPr/>
          <a:lstStyle>
            <a:lvl1pPr>
              <a:defRPr/>
            </a:lvl1pPr>
          </a:lstStyle>
          <a:p>
            <a:pPr lvl="0"/>
            <a:fld id="{41EDC6C5-4D6F-4319-B948-889FA3A1A03D}" type="datetime4">
              <a:rPr lang="en-GB"/>
              <a:pPr lvl="0"/>
              <a:t>23 March 2021</a:t>
            </a:fld>
            <a:endParaRPr lang="en-US"/>
          </a:p>
        </p:txBody>
      </p:sp>
      <p:sp>
        <p:nvSpPr>
          <p:cNvPr id="7" name="Footer Placeholder 4">
            <a:extLst>
              <a:ext uri="{FF2B5EF4-FFF2-40B4-BE49-F238E27FC236}">
                <a16:creationId xmlns:a16="http://schemas.microsoft.com/office/drawing/2014/main" id="{711B14B2-52A2-4E79-B739-1C9D945B69B6}"/>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5EC78A6-6282-4945-AD17-F279E504F450}"/>
              </a:ext>
            </a:extLst>
          </p:cNvPr>
          <p:cNvSpPr txBox="1">
            <a:spLocks noGrp="1"/>
          </p:cNvSpPr>
          <p:nvPr>
            <p:ph type="sldNum" sz="quarter" idx="8"/>
          </p:nvPr>
        </p:nvSpPr>
        <p:spPr/>
        <p:txBody>
          <a:bodyPr/>
          <a:lstStyle>
            <a:lvl1pPr>
              <a:defRPr/>
            </a:lvl1pPr>
          </a:lstStyle>
          <a:p>
            <a:pPr lvl="0"/>
            <a:r>
              <a:rPr lang="en-US"/>
              <a:t>|   </a:t>
            </a:r>
            <a:fld id="{65589985-8B34-46D3-8E66-0AB94AED6E84}" type="slidenum">
              <a:t>‹#›</a:t>
            </a:fld>
            <a:endParaRPr lang="en-US"/>
          </a:p>
        </p:txBody>
      </p:sp>
      <p:sp>
        <p:nvSpPr>
          <p:cNvPr id="9" name="Rectangle 13">
            <a:extLst>
              <a:ext uri="{FF2B5EF4-FFF2-40B4-BE49-F238E27FC236}">
                <a16:creationId xmlns:a16="http://schemas.microsoft.com/office/drawing/2014/main" id="{F8EE255B-301B-44BA-9025-F4DD5D66D068}"/>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5079441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9396F07C-A290-4572-A1AE-3A7FAB0CD28F}"/>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BFA25C34-A8D8-4157-A3A5-B5CA382ED03E}"/>
              </a:ext>
            </a:extLst>
          </p:cNvPr>
          <p:cNvSpPr/>
          <p:nvPr/>
        </p:nvSpPr>
        <p:spPr>
          <a:xfrm>
            <a:off x="295177" y="555626"/>
            <a:ext cx="4958141" cy="4016373"/>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E706F990-F709-4FD3-8D3B-A7C13E89C1E1}"/>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B8D6F013-17F4-4625-929E-4DAF76C4393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FA28260C-2706-4536-A4EA-703C638E5D06}"/>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39863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190F5F1-1A3C-4B7D-9990-1FF5D7535168}"/>
              </a:ext>
            </a:extLst>
          </p:cNvPr>
          <p:cNvSpPr/>
          <p:nvPr/>
        </p:nvSpPr>
        <p:spPr>
          <a:xfrm>
            <a:off x="4572000" y="923827"/>
            <a:ext cx="4284658" cy="363874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AACF84C-BCD1-46AF-9CC9-FE5CF8398CC9}"/>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7302D36D-9084-432E-B6C0-171171741A6A}"/>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95A53CE3-BFC3-4D72-A272-17403723A1F0}"/>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Rectangle 13">
            <a:extLst>
              <a:ext uri="{FF2B5EF4-FFF2-40B4-BE49-F238E27FC236}">
                <a16:creationId xmlns:a16="http://schemas.microsoft.com/office/drawing/2014/main" id="{0CCCAF1F-3975-426F-A024-509B68B3B79F}"/>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Date Placeholder 4">
            <a:extLst>
              <a:ext uri="{FF2B5EF4-FFF2-40B4-BE49-F238E27FC236}">
                <a16:creationId xmlns:a16="http://schemas.microsoft.com/office/drawing/2014/main" id="{DF89107E-1ECD-4784-9E67-35C116B75D8B}"/>
              </a:ext>
            </a:extLst>
          </p:cNvPr>
          <p:cNvSpPr txBox="1">
            <a:spLocks noGrp="1"/>
          </p:cNvSpPr>
          <p:nvPr>
            <p:ph type="dt" sz="half" idx="7"/>
          </p:nvPr>
        </p:nvSpPr>
        <p:spPr/>
        <p:txBody>
          <a:bodyPr/>
          <a:lstStyle>
            <a:lvl1pPr>
              <a:defRPr/>
            </a:lvl1pPr>
          </a:lstStyle>
          <a:p>
            <a:pPr lvl="0"/>
            <a:fld id="{6EFE0D5F-4547-4735-A8C8-66D4E9406E04}" type="datetime4">
              <a:rPr lang="en-GB"/>
              <a:pPr lvl="0"/>
              <a:t>23 March 2021</a:t>
            </a:fld>
            <a:endParaRPr lang="en-US"/>
          </a:p>
        </p:txBody>
      </p:sp>
      <p:sp>
        <p:nvSpPr>
          <p:cNvPr id="8" name="Footer Placeholder 5">
            <a:extLst>
              <a:ext uri="{FF2B5EF4-FFF2-40B4-BE49-F238E27FC236}">
                <a16:creationId xmlns:a16="http://schemas.microsoft.com/office/drawing/2014/main" id="{C00A5298-36AC-4C64-8089-0A936677960B}"/>
              </a:ext>
            </a:extLst>
          </p:cNvPr>
          <p:cNvSpPr txBox="1">
            <a:spLocks noGrp="1"/>
          </p:cNvSpPr>
          <p:nvPr>
            <p:ph type="ftr" sz="quarter" idx="9"/>
          </p:nvPr>
        </p:nvSpPr>
        <p:spPr/>
        <p:txBody>
          <a:bodyPr/>
          <a:lstStyle>
            <a:lvl1pPr>
              <a:defRPr/>
            </a:lvl1pPr>
          </a:lstStyle>
          <a:p>
            <a:pPr lvl="0"/>
            <a:r>
              <a:rPr lang="en-US"/>
              <a:t>Security marking: PUBLIC/INTERNAL USE ONLY/CONFIDENTIAL</a:t>
            </a:r>
          </a:p>
        </p:txBody>
      </p:sp>
      <p:sp>
        <p:nvSpPr>
          <p:cNvPr id="9" name="Slide Number Placeholder 6">
            <a:extLst>
              <a:ext uri="{FF2B5EF4-FFF2-40B4-BE49-F238E27FC236}">
                <a16:creationId xmlns:a16="http://schemas.microsoft.com/office/drawing/2014/main" id="{E8285731-AAF2-4880-B301-23F4F222A386}"/>
              </a:ext>
            </a:extLst>
          </p:cNvPr>
          <p:cNvSpPr txBox="1">
            <a:spLocks noGrp="1"/>
          </p:cNvSpPr>
          <p:nvPr>
            <p:ph type="sldNum" sz="quarter" idx="8"/>
          </p:nvPr>
        </p:nvSpPr>
        <p:spPr/>
        <p:txBody>
          <a:bodyPr/>
          <a:lstStyle>
            <a:lvl1pPr>
              <a:defRPr/>
            </a:lvl1pPr>
          </a:lstStyle>
          <a:p>
            <a:pPr lvl="0"/>
            <a:r>
              <a:rPr lang="en-US"/>
              <a:t>|   </a:t>
            </a:r>
            <a:fld id="{6270AF2D-6FCC-494F-9AD0-BE8D7F806805}" type="slidenum">
              <a:t>‹#›</a:t>
            </a:fld>
            <a:endParaRPr lang="en-US"/>
          </a:p>
        </p:txBody>
      </p:sp>
    </p:spTree>
    <p:extLst>
      <p:ext uri="{BB962C8B-B14F-4D97-AF65-F5344CB8AC3E}">
        <p14:creationId xmlns:p14="http://schemas.microsoft.com/office/powerpoint/2010/main" val="371436728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961EA3B-ECEB-43BE-8640-82E51899A881}"/>
              </a:ext>
            </a:extLst>
          </p:cNvPr>
          <p:cNvSpPr/>
          <p:nvPr/>
        </p:nvSpPr>
        <p:spPr>
          <a:xfrm>
            <a:off x="4572000" y="923827"/>
            <a:ext cx="4284658" cy="363874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CC74142-7361-4875-B413-E9433A9A339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FD61C3EC-9709-4500-9E76-C25ECFBD982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B72E8C4-6D8E-498A-B9CC-13043A6066B5}"/>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2C2D77CF-B587-42D1-999E-510057C9F0CC}"/>
              </a:ext>
            </a:extLst>
          </p:cNvPr>
          <p:cNvSpPr txBox="1">
            <a:spLocks noGrp="1"/>
          </p:cNvSpPr>
          <p:nvPr>
            <p:ph type="dt" sz="half" idx="7"/>
          </p:nvPr>
        </p:nvSpPr>
        <p:spPr/>
        <p:txBody>
          <a:bodyPr/>
          <a:lstStyle>
            <a:lvl1pPr>
              <a:defRPr/>
            </a:lvl1pPr>
          </a:lstStyle>
          <a:p>
            <a:pPr lvl="0"/>
            <a:fld id="{B28A1860-AFD2-4B25-9A4D-3B047D9EA4DA}" type="datetime4">
              <a:rPr lang="en-GB"/>
              <a:pPr lvl="0"/>
              <a:t>23 March 2021</a:t>
            </a:fld>
            <a:endParaRPr lang="en-US"/>
          </a:p>
        </p:txBody>
      </p:sp>
      <p:sp>
        <p:nvSpPr>
          <p:cNvPr id="7" name="Footer Placeholder 4">
            <a:extLst>
              <a:ext uri="{FF2B5EF4-FFF2-40B4-BE49-F238E27FC236}">
                <a16:creationId xmlns:a16="http://schemas.microsoft.com/office/drawing/2014/main" id="{628C273F-9CF7-40F5-A30D-29A14CF43E3F}"/>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8F22580-B9A0-4106-8547-1510B53C0CE4}"/>
              </a:ext>
            </a:extLst>
          </p:cNvPr>
          <p:cNvSpPr txBox="1">
            <a:spLocks noGrp="1"/>
          </p:cNvSpPr>
          <p:nvPr>
            <p:ph type="sldNum" sz="quarter" idx="8"/>
          </p:nvPr>
        </p:nvSpPr>
        <p:spPr/>
        <p:txBody>
          <a:bodyPr/>
          <a:lstStyle>
            <a:lvl1pPr>
              <a:defRPr/>
            </a:lvl1pPr>
          </a:lstStyle>
          <a:p>
            <a:pPr lvl="0"/>
            <a:r>
              <a:rPr lang="en-US"/>
              <a:t>|   </a:t>
            </a:r>
            <a:fld id="{A1E798E3-A419-441F-8568-15344C9408C8}" type="slidenum">
              <a:t>‹#›</a:t>
            </a:fld>
            <a:endParaRPr lang="en-US"/>
          </a:p>
        </p:txBody>
      </p:sp>
      <p:sp>
        <p:nvSpPr>
          <p:cNvPr id="9" name="Rectangle 13">
            <a:extLst>
              <a:ext uri="{FF2B5EF4-FFF2-40B4-BE49-F238E27FC236}">
                <a16:creationId xmlns:a16="http://schemas.microsoft.com/office/drawing/2014/main" id="{3CDF9619-8BEA-423E-9B90-CFD86BB76254}"/>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45397564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AE78F03-5363-4C66-9227-16FFFFDA61D4}"/>
              </a:ext>
            </a:extLst>
          </p:cNvPr>
          <p:cNvSpPr/>
          <p:nvPr/>
        </p:nvSpPr>
        <p:spPr>
          <a:xfrm>
            <a:off x="4572000" y="923827"/>
            <a:ext cx="4284658" cy="3638745"/>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FA4EB99E-4737-4C1D-B159-8EEF879979B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B1C85C6A-8C29-474D-AC20-2C553004F18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47F2C0F6-F6DF-405B-A27D-7A72AE569A22}"/>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3BA3A0E-EA05-4203-83D1-4EAD76762249}"/>
              </a:ext>
            </a:extLst>
          </p:cNvPr>
          <p:cNvSpPr txBox="1">
            <a:spLocks noGrp="1"/>
          </p:cNvSpPr>
          <p:nvPr>
            <p:ph type="dt" sz="half" idx="7"/>
          </p:nvPr>
        </p:nvSpPr>
        <p:spPr/>
        <p:txBody>
          <a:bodyPr/>
          <a:lstStyle>
            <a:lvl1pPr>
              <a:defRPr/>
            </a:lvl1pPr>
          </a:lstStyle>
          <a:p>
            <a:pPr lvl="0"/>
            <a:fld id="{B41FF975-2D28-450F-B4FA-F8CFD677173D}" type="datetime4">
              <a:rPr lang="en-GB"/>
              <a:pPr lvl="0"/>
              <a:t>23 March 2021</a:t>
            </a:fld>
            <a:endParaRPr lang="en-US"/>
          </a:p>
        </p:txBody>
      </p:sp>
      <p:sp>
        <p:nvSpPr>
          <p:cNvPr id="7" name="Footer Placeholder 4">
            <a:extLst>
              <a:ext uri="{FF2B5EF4-FFF2-40B4-BE49-F238E27FC236}">
                <a16:creationId xmlns:a16="http://schemas.microsoft.com/office/drawing/2014/main" id="{987B8D31-37D3-4AC5-84D6-1B0C047E9FF2}"/>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F8006F14-2640-4E08-A89C-8E4AA3B97F12}"/>
              </a:ext>
            </a:extLst>
          </p:cNvPr>
          <p:cNvSpPr txBox="1">
            <a:spLocks noGrp="1"/>
          </p:cNvSpPr>
          <p:nvPr>
            <p:ph type="sldNum" sz="quarter" idx="8"/>
          </p:nvPr>
        </p:nvSpPr>
        <p:spPr/>
        <p:txBody>
          <a:bodyPr/>
          <a:lstStyle>
            <a:lvl1pPr>
              <a:defRPr/>
            </a:lvl1pPr>
          </a:lstStyle>
          <a:p>
            <a:pPr lvl="0"/>
            <a:r>
              <a:rPr lang="en-US"/>
              <a:t>|   </a:t>
            </a:r>
            <a:fld id="{9C028329-3E59-4B7B-AB75-D939275E92CB}" type="slidenum">
              <a:t>‹#›</a:t>
            </a:fld>
            <a:endParaRPr lang="en-US"/>
          </a:p>
        </p:txBody>
      </p:sp>
      <p:sp>
        <p:nvSpPr>
          <p:cNvPr id="9" name="Rectangle 13">
            <a:extLst>
              <a:ext uri="{FF2B5EF4-FFF2-40B4-BE49-F238E27FC236}">
                <a16:creationId xmlns:a16="http://schemas.microsoft.com/office/drawing/2014/main" id="{EC49439E-4CBC-4412-B883-F9B9530B1EF7}"/>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28462247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5">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8A9FFD5E-A9B3-4802-BA22-0F34734FE311}"/>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D74F744-AC21-46C0-B9F2-B0D8B4865A0E}"/>
              </a:ext>
            </a:extLst>
          </p:cNvPr>
          <p:cNvSpPr/>
          <p:nvPr/>
        </p:nvSpPr>
        <p:spPr>
          <a:xfrm>
            <a:off x="295177" y="555626"/>
            <a:ext cx="4958141" cy="4016373"/>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348F996-38E6-44A6-96B8-A04324C8F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A26232D4-A933-4361-8FAE-1DF418CCAB9F}"/>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AB1EEE5D-4A57-45FB-B8B7-B0495338EA8E}"/>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68069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6">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1EC20B33-87DE-4DF5-AE98-AC5D444DADCD}"/>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C8C4F40-6194-475B-9104-500DB258B84A}"/>
              </a:ext>
            </a:extLst>
          </p:cNvPr>
          <p:cNvSpPr/>
          <p:nvPr/>
        </p:nvSpPr>
        <p:spPr>
          <a:xfrm>
            <a:off x="295177" y="555626"/>
            <a:ext cx="4958141" cy="4016373"/>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4F2B76F8-0FF5-4203-A272-D282DD5BF73B}"/>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24DBA59C-B5E1-4A65-99A3-E0FD7B953C7A}"/>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BE6156F6-6B94-46E7-B8BC-560D86A1AF5A}"/>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93301397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FD3A4ABC-F119-4877-815D-8B7111EE91CB}"/>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97050CAB-F002-4FE2-9E3C-BDDBFBDFF658}"/>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AC9DC73-DDF5-46A3-85BD-3A5AB6B0F40B}"/>
              </a:ext>
            </a:extLst>
          </p:cNvPr>
          <p:cNvSpPr txBox="1">
            <a:spLocks noGrp="1"/>
          </p:cNvSpPr>
          <p:nvPr>
            <p:ph idx="1"/>
          </p:nvPr>
        </p:nvSpPr>
        <p:spPr/>
        <p:txBody>
          <a:bodyPr/>
          <a:lstStyle>
            <a:lvl1pPr>
              <a:buClr>
                <a:srgbClr val="5DB88D"/>
              </a:buClr>
              <a:defRPr/>
            </a:lvl1pPr>
            <a:lvl2pPr>
              <a:buClr>
                <a:srgbClr val="5DB88D"/>
              </a:buClr>
              <a:defRPr/>
            </a:lvl2pPr>
            <a:lvl3pPr>
              <a:buClr>
                <a:srgbClr val="5DB88D"/>
              </a:buClr>
              <a:defRPr/>
            </a:lvl3pPr>
            <a:lvl4pPr>
              <a:buClr>
                <a:srgbClr val="5DB88D"/>
              </a:buClr>
              <a:defRPr/>
            </a:lvl4pPr>
            <a:lvl5pPr>
              <a:buClr>
                <a:srgbClr val="5DB8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7C47565-2945-46E1-B943-81545A6ED330}"/>
              </a:ext>
            </a:extLst>
          </p:cNvPr>
          <p:cNvSpPr txBox="1">
            <a:spLocks noGrp="1"/>
          </p:cNvSpPr>
          <p:nvPr>
            <p:ph type="dt" sz="half" idx="7"/>
          </p:nvPr>
        </p:nvSpPr>
        <p:spPr/>
        <p:txBody>
          <a:bodyPr/>
          <a:lstStyle>
            <a:lvl1pPr>
              <a:defRPr>
                <a:solidFill>
                  <a:srgbClr val="FFFFFF"/>
                </a:solidFill>
              </a:defRPr>
            </a:lvl1pPr>
          </a:lstStyle>
          <a:p>
            <a:pPr lvl="0"/>
            <a:fld id="{DB48CD40-974B-4ED7-82E3-110FDD5474E1}" type="datetime4">
              <a:rPr lang="en-GB"/>
              <a:pPr lvl="0"/>
              <a:t>23 March 2021</a:t>
            </a:fld>
            <a:endParaRPr lang="en-US"/>
          </a:p>
        </p:txBody>
      </p:sp>
      <p:sp>
        <p:nvSpPr>
          <p:cNvPr id="6" name="Footer Placeholder 4">
            <a:extLst>
              <a:ext uri="{FF2B5EF4-FFF2-40B4-BE49-F238E27FC236}">
                <a16:creationId xmlns:a16="http://schemas.microsoft.com/office/drawing/2014/main" id="{17210D2E-0E82-459E-88E7-462511AB15B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00C4150-F46C-4D6E-B186-57A5F1A4AA61}"/>
              </a:ext>
            </a:extLst>
          </p:cNvPr>
          <p:cNvSpPr txBox="1">
            <a:spLocks noGrp="1"/>
          </p:cNvSpPr>
          <p:nvPr>
            <p:ph type="sldNum" sz="quarter" idx="8"/>
          </p:nvPr>
        </p:nvSpPr>
        <p:spPr/>
        <p:txBody>
          <a:bodyPr/>
          <a:lstStyle>
            <a:lvl1pPr>
              <a:defRPr>
                <a:solidFill>
                  <a:srgbClr val="FFFFFF"/>
                </a:solidFill>
              </a:defRPr>
            </a:lvl1pPr>
          </a:lstStyle>
          <a:p>
            <a:pPr lvl="0"/>
            <a:r>
              <a:rPr lang="en-US"/>
              <a:t>|   </a:t>
            </a:r>
            <a:fld id="{4226D69C-EF70-48AE-8311-864D7EFA8F30}" type="slidenum">
              <a:t>‹#›</a:t>
            </a:fld>
            <a:endParaRPr lang="en-US"/>
          </a:p>
        </p:txBody>
      </p:sp>
      <p:pic>
        <p:nvPicPr>
          <p:cNvPr id="8" name="Picture 9" descr="UCAS-Right_aligned-White_box-Keyline-CMYK.eps">
            <a:extLst>
              <a:ext uri="{FF2B5EF4-FFF2-40B4-BE49-F238E27FC236}">
                <a16:creationId xmlns:a16="http://schemas.microsoft.com/office/drawing/2014/main" id="{C06A0B0C-6C33-4B39-8928-0D98DCE5C99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5095A8E-6F3D-4C7E-B472-3CFCAA6D368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218228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06515591-8F33-4C3F-9D72-1AE55B027175}"/>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9EA8268-80CD-4582-B0CC-3986E4410584}"/>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8B39DA6-D301-4883-BE22-8135FD7E8AF3}"/>
              </a:ext>
            </a:extLst>
          </p:cNvPr>
          <p:cNvSpPr txBox="1">
            <a:spLocks noGrp="1"/>
          </p:cNvSpPr>
          <p:nvPr>
            <p:ph idx="1"/>
          </p:nvPr>
        </p:nvSpPr>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CF07F78-2161-46B3-90CE-CF666BB2C996}"/>
              </a:ext>
            </a:extLst>
          </p:cNvPr>
          <p:cNvSpPr txBox="1">
            <a:spLocks noGrp="1"/>
          </p:cNvSpPr>
          <p:nvPr>
            <p:ph type="dt" sz="half" idx="7"/>
          </p:nvPr>
        </p:nvSpPr>
        <p:spPr/>
        <p:txBody>
          <a:bodyPr/>
          <a:lstStyle>
            <a:lvl1pPr>
              <a:defRPr>
                <a:solidFill>
                  <a:srgbClr val="FFFFFF"/>
                </a:solidFill>
              </a:defRPr>
            </a:lvl1pPr>
          </a:lstStyle>
          <a:p>
            <a:pPr lvl="0"/>
            <a:fld id="{C0906959-BAFB-4CBD-AAAD-778E6F478DE4}" type="datetime4">
              <a:rPr lang="en-GB"/>
              <a:pPr lvl="0"/>
              <a:t>23 March 2021</a:t>
            </a:fld>
            <a:endParaRPr lang="en-US"/>
          </a:p>
        </p:txBody>
      </p:sp>
      <p:sp>
        <p:nvSpPr>
          <p:cNvPr id="6" name="Footer Placeholder 4">
            <a:extLst>
              <a:ext uri="{FF2B5EF4-FFF2-40B4-BE49-F238E27FC236}">
                <a16:creationId xmlns:a16="http://schemas.microsoft.com/office/drawing/2014/main" id="{45C045A8-FD3C-42F1-B7ED-3441A3C6D764}"/>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7028FCD1-DD6C-4E33-A436-36EA069FF419}"/>
              </a:ext>
            </a:extLst>
          </p:cNvPr>
          <p:cNvSpPr txBox="1">
            <a:spLocks noGrp="1"/>
          </p:cNvSpPr>
          <p:nvPr>
            <p:ph type="sldNum" sz="quarter" idx="8"/>
          </p:nvPr>
        </p:nvSpPr>
        <p:spPr/>
        <p:txBody>
          <a:bodyPr/>
          <a:lstStyle>
            <a:lvl1pPr>
              <a:defRPr>
                <a:solidFill>
                  <a:srgbClr val="FFFFFF"/>
                </a:solidFill>
              </a:defRPr>
            </a:lvl1pPr>
          </a:lstStyle>
          <a:p>
            <a:pPr lvl="0"/>
            <a:r>
              <a:rPr lang="en-US"/>
              <a:t>|   </a:t>
            </a:r>
            <a:fld id="{71C72447-BB11-4B92-946B-37106B65E33D}" type="slidenum">
              <a:t>‹#›</a:t>
            </a:fld>
            <a:endParaRPr lang="en-US"/>
          </a:p>
        </p:txBody>
      </p:sp>
      <p:pic>
        <p:nvPicPr>
          <p:cNvPr id="8" name="Picture 9" descr="UCAS-Right_aligned-White_box-Keyline-CMYK.eps">
            <a:extLst>
              <a:ext uri="{FF2B5EF4-FFF2-40B4-BE49-F238E27FC236}">
                <a16:creationId xmlns:a16="http://schemas.microsoft.com/office/drawing/2014/main" id="{B9C89690-D9D3-4A27-BE9F-58CF484A99BB}"/>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323EF87E-4410-4E67-B801-AEB03B1F3CD1}"/>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747253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06B20F3-5070-4A3C-90F5-218FEA4E36BA}"/>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F21221E-94BD-445F-B9E8-8B4E6B9F9C9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23A1778A-93B4-4074-9B55-06BEC34C170B}"/>
              </a:ext>
            </a:extLst>
          </p:cNvPr>
          <p:cNvSpPr txBox="1">
            <a:spLocks noGrp="1"/>
          </p:cNvSpPr>
          <p:nvPr>
            <p:ph idx="1"/>
          </p:nvPr>
        </p:nvSpPr>
        <p:spPr/>
        <p:txBody>
          <a:bodyPr/>
          <a:lstStyle>
            <a:lvl1pPr>
              <a:buClr>
                <a:srgbClr val="FBC651"/>
              </a:buClr>
              <a:defRPr/>
            </a:lvl1pPr>
            <a:lvl2pPr>
              <a:buClr>
                <a:srgbClr val="FBC651"/>
              </a:buClr>
              <a:defRPr/>
            </a:lvl2pPr>
            <a:lvl3pPr>
              <a:buClr>
                <a:srgbClr val="FBC651"/>
              </a:buClr>
              <a:defRPr/>
            </a:lvl3pPr>
            <a:lvl4pPr>
              <a:buClr>
                <a:srgbClr val="FBC651"/>
              </a:buClr>
              <a:defRPr/>
            </a:lvl4pPr>
            <a:lvl5pPr>
              <a:buClr>
                <a:srgbClr val="FBC6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AC4A3B-D00F-453E-B0C5-DF3B672B9F13}"/>
              </a:ext>
            </a:extLst>
          </p:cNvPr>
          <p:cNvSpPr txBox="1">
            <a:spLocks noGrp="1"/>
          </p:cNvSpPr>
          <p:nvPr>
            <p:ph type="dt" sz="half" idx="7"/>
          </p:nvPr>
        </p:nvSpPr>
        <p:spPr/>
        <p:txBody>
          <a:bodyPr/>
          <a:lstStyle>
            <a:lvl1pPr>
              <a:defRPr/>
            </a:lvl1pPr>
          </a:lstStyle>
          <a:p>
            <a:pPr lvl="0"/>
            <a:fld id="{F64788DA-8C2D-495E-882A-DA6EB513A43E}" type="datetime4">
              <a:rPr lang="en-GB"/>
              <a:pPr lvl="0"/>
              <a:t>23 March 2021</a:t>
            </a:fld>
            <a:endParaRPr lang="en-US"/>
          </a:p>
        </p:txBody>
      </p:sp>
      <p:sp>
        <p:nvSpPr>
          <p:cNvPr id="6" name="Footer Placeholder 4">
            <a:extLst>
              <a:ext uri="{FF2B5EF4-FFF2-40B4-BE49-F238E27FC236}">
                <a16:creationId xmlns:a16="http://schemas.microsoft.com/office/drawing/2014/main" id="{853BF77D-D914-45AC-B3DC-0EBD82125A7E}"/>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A13DB-421C-4ACF-AF69-83107B8586EF}"/>
              </a:ext>
            </a:extLst>
          </p:cNvPr>
          <p:cNvSpPr txBox="1">
            <a:spLocks noGrp="1"/>
          </p:cNvSpPr>
          <p:nvPr>
            <p:ph type="sldNum" sz="quarter" idx="8"/>
          </p:nvPr>
        </p:nvSpPr>
        <p:spPr/>
        <p:txBody>
          <a:bodyPr/>
          <a:lstStyle>
            <a:lvl1pPr>
              <a:defRPr/>
            </a:lvl1pPr>
          </a:lstStyle>
          <a:p>
            <a:pPr lvl="0"/>
            <a:r>
              <a:rPr lang="en-US"/>
              <a:t>|   </a:t>
            </a:r>
            <a:fld id="{10F5A01B-0D1D-4744-B575-DC2A96FD5435}" type="slidenum">
              <a:t>‹#›</a:t>
            </a:fld>
            <a:endParaRPr lang="en-US"/>
          </a:p>
        </p:txBody>
      </p:sp>
      <p:pic>
        <p:nvPicPr>
          <p:cNvPr id="8" name="Picture 9" descr="UCAS-Right_aligned-White_box-Keyline-CMYK.eps">
            <a:extLst>
              <a:ext uri="{FF2B5EF4-FFF2-40B4-BE49-F238E27FC236}">
                <a16:creationId xmlns:a16="http://schemas.microsoft.com/office/drawing/2014/main" id="{21E16144-974D-498C-AF1A-40725C7BB83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ABF364C-03FC-4981-9135-932BFDB161DD}"/>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4720382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3F3D90-DEEF-4B11-94A9-E13E675A9AAD}"/>
              </a:ext>
            </a:extLst>
          </p:cNvPr>
          <p:cNvSpPr txBox="1">
            <a:spLocks noGrp="1"/>
          </p:cNvSpPr>
          <p:nvPr>
            <p:ph type="title"/>
          </p:nvPr>
        </p:nvSpPr>
        <p:spPr>
          <a:xfrm>
            <a:off x="287341" y="564998"/>
            <a:ext cx="8228008" cy="1069793"/>
          </a:xfrm>
          <a:prstGeom prst="rect">
            <a:avLst/>
          </a:prstGeom>
          <a:noFill/>
          <a:ln>
            <a:noFill/>
          </a:ln>
        </p:spPr>
        <p:txBody>
          <a:bodyPr vert="horz" wrap="square" lIns="91440" tIns="45720" rIns="91440" bIns="45720" anchor="b" anchorCtr="0" compatLnSpc="1">
            <a:normAutofit/>
          </a:bodyPr>
          <a:lstStyle/>
          <a:p>
            <a:pPr lvl="0"/>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5101409A-6F5B-4DB4-83D9-60ECF8A7C56C}"/>
              </a:ext>
            </a:extLst>
          </p:cNvPr>
          <p:cNvSpPr txBox="1">
            <a:spLocks noGrp="1"/>
          </p:cNvSpPr>
          <p:nvPr>
            <p:ph type="body" idx="1"/>
          </p:nvPr>
        </p:nvSpPr>
        <p:spPr>
          <a:xfrm>
            <a:off x="287341" y="1779586"/>
            <a:ext cx="8228008" cy="285313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9CDF7-F64A-46A6-9035-D7107D5203B2}"/>
              </a:ext>
            </a:extLst>
          </p:cNvPr>
          <p:cNvSpPr txBox="1">
            <a:spLocks noGrp="1"/>
          </p:cNvSpPr>
          <p:nvPr>
            <p:ph type="dt" sz="half" idx="2"/>
          </p:nvPr>
        </p:nvSpPr>
        <p:spPr>
          <a:xfrm>
            <a:off x="5963844" y="4803772"/>
            <a:ext cx="2342601" cy="235970"/>
          </a:xfrm>
          <a:prstGeom prst="rect">
            <a:avLst/>
          </a:prstGeom>
          <a:noFill/>
          <a:ln>
            <a:noFill/>
          </a:ln>
        </p:spPr>
        <p:txBody>
          <a:bodyPr vert="horz" wrap="square" lIns="91440" tIns="45720" rIns="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GB" sz="900" b="0" i="0" u="none" strike="noStrike" kern="1200" cap="none" spc="0" baseline="0">
                <a:solidFill>
                  <a:srgbClr val="1F2834"/>
                </a:solidFill>
                <a:uFillTx/>
                <a:latin typeface="Calibri"/>
              </a:defRPr>
            </a:lvl1pPr>
          </a:lstStyle>
          <a:p>
            <a:pPr lvl="0"/>
            <a:fld id="{8E330601-4DD8-44E4-A53F-5D1796B443EE}" type="datetime4">
              <a:rPr lang="en-GB"/>
              <a:pPr lvl="0"/>
              <a:t>23 March 2021</a:t>
            </a:fld>
            <a:endParaRPr lang="en-US"/>
          </a:p>
        </p:txBody>
      </p:sp>
      <p:sp>
        <p:nvSpPr>
          <p:cNvPr id="5" name="Footer Placeholder 4">
            <a:extLst>
              <a:ext uri="{FF2B5EF4-FFF2-40B4-BE49-F238E27FC236}">
                <a16:creationId xmlns:a16="http://schemas.microsoft.com/office/drawing/2014/main" id="{68707A2D-D90C-418A-9976-F350E61102FC}"/>
              </a:ext>
            </a:extLst>
          </p:cNvPr>
          <p:cNvSpPr txBox="1">
            <a:spLocks noGrp="1"/>
          </p:cNvSpPr>
          <p:nvPr>
            <p:ph type="ftr" sz="quarter" idx="3"/>
          </p:nvPr>
        </p:nvSpPr>
        <p:spPr>
          <a:xfrm>
            <a:off x="287341" y="4803772"/>
            <a:ext cx="4114982"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A058368-A263-40FA-8C9C-58CAFAEC0B3F}"/>
              </a:ext>
            </a:extLst>
          </p:cNvPr>
          <p:cNvSpPr txBox="1">
            <a:spLocks noGrp="1"/>
          </p:cNvSpPr>
          <p:nvPr>
            <p:ph type="sldNum" sz="quarter" idx="4"/>
          </p:nvPr>
        </p:nvSpPr>
        <p:spPr>
          <a:xfrm>
            <a:off x="8306437" y="4803772"/>
            <a:ext cx="550221"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   </a:t>
            </a:r>
            <a:fld id="{176934B8-A702-4BFC-8B78-09D0A7E832A8}" type="slidenum">
              <a:t>‹#›</a:t>
            </a:fld>
            <a:endParaRPr lang="en-US"/>
          </a:p>
        </p:txBody>
      </p:sp>
      <p:sp>
        <p:nvSpPr>
          <p:cNvPr id="7" name="Rectangle 7">
            <a:extLst>
              <a:ext uri="{FF2B5EF4-FFF2-40B4-BE49-F238E27FC236}">
                <a16:creationId xmlns:a16="http://schemas.microsoft.com/office/drawing/2014/main" id="{0C5CEA6B-DFF3-4E02-89AA-3EDD6827D36A}"/>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8" name="Picture 9" descr="UCAS-Right_aligned-White_box-Keyline-CMYK.eps">
            <a:extLst>
              <a:ext uri="{FF2B5EF4-FFF2-40B4-BE49-F238E27FC236}">
                <a16:creationId xmlns:a16="http://schemas.microsoft.com/office/drawing/2014/main" id="{C7AA81CA-4D93-4A7C-9D0A-F38CB7B6EEDA}"/>
              </a:ext>
            </a:extLst>
          </p:cNvPr>
          <p:cNvPicPr>
            <a:picLocks noChangeAspect="1"/>
          </p:cNvPicPr>
          <p:nvPr/>
        </p:nvPicPr>
        <p:blipFill>
          <a:blip r:embed="rId44"/>
          <a:srcRect/>
          <a:stretch>
            <a:fillRect/>
          </a:stretch>
        </p:blipFill>
        <p:spPr>
          <a:xfrm>
            <a:off x="7908133" y="336800"/>
            <a:ext cx="1235866" cy="336947"/>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txStyles>
    <p:title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p:titleStyle>
    <p:bodyStyle>
      <a:lvl1pPr marL="171450" marR="0" lvl="0" indent="-171450" algn="l" defTabSz="685800" rtl="0" fontAlgn="auto" hangingPunct="1">
        <a:lnSpc>
          <a:spcPct val="90000"/>
        </a:lnSpc>
        <a:spcBef>
          <a:spcPts val="750"/>
        </a:spcBef>
        <a:spcAft>
          <a:spcPts val="0"/>
        </a:spcAft>
        <a:buClr>
          <a:srgbClr val="1F2834"/>
        </a:buClr>
        <a:buSzPct val="100000"/>
        <a:buFont typeface="Wingdings" pitchFamily="2"/>
        <a:buChar char="§"/>
        <a:tabLst/>
        <a:defRPr lang="en-US" sz="2100" b="0" i="0" u="none" strike="noStrike" kern="1200" cap="none" spc="0" baseline="0">
          <a:solidFill>
            <a:srgbClr val="1F2834"/>
          </a:solidFill>
          <a:uFillTx/>
          <a:latin typeface="Calibri Light"/>
        </a:defRPr>
      </a:lvl1pPr>
      <a:lvl2pPr marL="514350" marR="0" lvl="1"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800" b="0" i="0" u="none" strike="noStrike" kern="1200" cap="none" spc="0" baseline="0">
          <a:solidFill>
            <a:srgbClr val="1F2834"/>
          </a:solidFill>
          <a:uFillTx/>
          <a:latin typeface="Calibri Light"/>
        </a:defRPr>
      </a:lvl2pPr>
      <a:lvl3pPr marL="857250" marR="0" lvl="2"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500" b="0" i="0" u="none" strike="noStrike" kern="1200" cap="none" spc="0" baseline="0">
          <a:solidFill>
            <a:srgbClr val="1F2834"/>
          </a:solidFill>
          <a:uFillTx/>
          <a:latin typeface="Calibri Light"/>
        </a:defRPr>
      </a:lvl3pPr>
      <a:lvl4pPr marL="1200150" marR="0" lvl="3"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4pPr>
      <a:lvl5pPr marL="1543050" marR="0" lvl="4"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0.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slideLayout" Target="../slideLayouts/slideLayout9.xml"/><Relationship Id="rId16" Type="http://schemas.openxmlformats.org/officeDocument/2006/relationships/image" Target="../media/image34.svg"/><Relationship Id="rId1" Type="http://schemas.openxmlformats.org/officeDocument/2006/relationships/tags" Target="../tags/tag11.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42.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41.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8.xml"/><Relationship Id="rId1" Type="http://schemas.openxmlformats.org/officeDocument/2006/relationships/tags" Target="../tags/tag14.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32.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38.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6.png"/><Relationship Id="rId2" Type="http://schemas.openxmlformats.org/officeDocument/2006/relationships/slideLayout" Target="../slideLayouts/slideLayout42.xml"/><Relationship Id="rId1" Type="http://schemas.openxmlformats.org/officeDocument/2006/relationships/tags" Target="../tags/tag18.xml"/><Relationship Id="rId6" Type="http://schemas.openxmlformats.org/officeDocument/2006/relationships/image" Target="../media/image45.png"/><Relationship Id="rId5" Type="http://schemas.openxmlformats.org/officeDocument/2006/relationships/hyperlink" Target="http://www.twitter.com/UCAS_online" TargetMode="External"/><Relationship Id="rId4" Type="http://schemas.openxmlformats.org/officeDocument/2006/relationships/hyperlink" Target="http://www.facebook.com/ucasonline" TargetMode="Externa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hyperlink" Target="https://www.ucas.com/chat-to-students" TargetMode="External"/><Relationship Id="rId2" Type="http://schemas.openxmlformats.org/officeDocument/2006/relationships/slideLayout" Target="../slideLayouts/slideLayout39.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hyperlink" Target="https://www.ucas.com/ucas/after-gcses/find-career-ideas/explore-jobs#js=on" TargetMode="External"/><Relationship Id="rId4" Type="http://schemas.openxmlformats.org/officeDocument/2006/relationships/hyperlink" Target="https://www.ucas.com/undergraduate/what-and-where-study/ucas-hub-liv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1.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image" Target="../media/image16.sv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hyperlink" Target="https://accommodation.ucas.com/" TargetMode="External"/><Relationship Id="rId11" Type="http://schemas.openxmlformats.org/officeDocument/2006/relationships/image" Target="../media/image15.png"/><Relationship Id="rId5" Type="http://schemas.openxmlformats.org/officeDocument/2006/relationships/hyperlink" Target="https://www.ucas.com/undergraduate/what-and-where-study/ucas-hub-live" TargetMode="External"/><Relationship Id="rId10" Type="http://schemas.microsoft.com/office/2007/relationships/hdphoto" Target="../media/hdphoto1.wdp"/><Relationship Id="rId4" Type="http://schemas.openxmlformats.org/officeDocument/2006/relationships/hyperlink" Target="UCAS/Discovery" TargetMode="Externa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ECC7-7C56-4ECD-A48E-1CD550D814CB}"/>
              </a:ext>
            </a:extLst>
          </p:cNvPr>
          <p:cNvSpPr txBox="1">
            <a:spLocks noGrp="1"/>
          </p:cNvSpPr>
          <p:nvPr>
            <p:ph type="ctrTitle"/>
          </p:nvPr>
        </p:nvSpPr>
        <p:spPr>
          <a:xfrm>
            <a:off x="645456" y="1635120"/>
            <a:ext cx="4240310" cy="1674137"/>
          </a:xfrm>
        </p:spPr>
        <p:txBody>
          <a:bodyPr>
            <a:noAutofit/>
          </a:bodyPr>
          <a:lstStyle/>
          <a:p>
            <a:pPr lvl="0"/>
            <a:r>
              <a:rPr lang="en-US" sz="3600" dirty="0"/>
              <a:t>Applying to university through UCAS</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A755A1-3096-4E72-BB5A-AC8B985D3146}"/>
              </a:ext>
            </a:extLst>
          </p:cNvPr>
          <p:cNvSpPr>
            <a:spLocks noGrp="1"/>
          </p:cNvSpPr>
          <p:nvPr>
            <p:ph type="title"/>
          </p:nvPr>
        </p:nvSpPr>
        <p:spPr/>
        <p:txBody>
          <a:bodyPr/>
          <a:lstStyle/>
          <a:p>
            <a:r>
              <a:rPr lang="en-GB" dirty="0"/>
              <a:t>Registering</a:t>
            </a:r>
            <a:br>
              <a:rPr lang="en-GB" dirty="0"/>
            </a:br>
            <a:endParaRPr lang="en-GB" dirty="0"/>
          </a:p>
        </p:txBody>
      </p:sp>
      <p:sp>
        <p:nvSpPr>
          <p:cNvPr id="6" name="Content Placeholder 5">
            <a:extLst>
              <a:ext uri="{FF2B5EF4-FFF2-40B4-BE49-F238E27FC236}">
                <a16:creationId xmlns:a16="http://schemas.microsoft.com/office/drawing/2014/main" id="{A76FA2A2-95B9-43F5-9226-B15885008BA3}"/>
              </a:ext>
            </a:extLst>
          </p:cNvPr>
          <p:cNvSpPr>
            <a:spLocks noGrp="1"/>
          </p:cNvSpPr>
          <p:nvPr>
            <p:ph type="body" idx="2"/>
          </p:nvPr>
        </p:nvSpPr>
        <p:spPr>
          <a:xfrm>
            <a:off x="287340" y="1262151"/>
            <a:ext cx="3832177" cy="2858688"/>
          </a:xfrm>
        </p:spPr>
        <p:txBody>
          <a:bodyPr>
            <a:normAutofit/>
          </a:bodyPr>
          <a:lstStyle/>
          <a:p>
            <a:pPr marL="285750" indent="-285750">
              <a:lnSpc>
                <a:spcPct val="100000"/>
              </a:lnSpc>
              <a:spcBef>
                <a:spcPts val="600"/>
              </a:spcBef>
              <a:buFont typeface="Arial" panose="020B0604020202020204" pitchFamily="34" charset="0"/>
              <a:buChar char="•"/>
            </a:pPr>
            <a:r>
              <a:rPr lang="en-GB" sz="1400" dirty="0"/>
              <a:t>To start an application you need a UCAS Hub account. </a:t>
            </a:r>
          </a:p>
          <a:p>
            <a:pPr marL="285750" indent="-285750">
              <a:lnSpc>
                <a:spcPct val="100000"/>
              </a:lnSpc>
              <a:spcBef>
                <a:spcPts val="600"/>
              </a:spcBef>
              <a:buFont typeface="Arial" panose="020B0604020202020204" pitchFamily="34" charset="0"/>
              <a:buChar char="•"/>
            </a:pPr>
            <a:r>
              <a:rPr lang="en-GB" sz="1400" dirty="0"/>
              <a:t>Register for a UCAS Hub account at any time</a:t>
            </a:r>
          </a:p>
          <a:p>
            <a:pPr marL="285750" indent="-285750">
              <a:lnSpc>
                <a:spcPct val="100000"/>
              </a:lnSpc>
              <a:spcBef>
                <a:spcPts val="600"/>
              </a:spcBef>
              <a:buFont typeface="Arial" panose="020B0604020202020204" pitchFamily="34" charset="0"/>
              <a:buChar char="•"/>
            </a:pPr>
            <a:r>
              <a:rPr lang="en-GB" sz="1400" dirty="0"/>
              <a:t>From 18 May 2021 you’ll see a new ‘Your applications’ tile in your UCAS Hub </a:t>
            </a:r>
          </a:p>
          <a:p>
            <a:pPr marL="285750" indent="-285750">
              <a:lnSpc>
                <a:spcPct val="100000"/>
              </a:lnSpc>
              <a:spcBef>
                <a:spcPts val="600"/>
              </a:spcBef>
              <a:buFont typeface="Arial" panose="020B0604020202020204" pitchFamily="34" charset="0"/>
              <a:buChar char="•"/>
            </a:pPr>
            <a:r>
              <a:rPr lang="en-GB" sz="1400" dirty="0"/>
              <a:t>Click ‘Start application’ to get started…</a:t>
            </a:r>
          </a:p>
          <a:p>
            <a:endParaRPr lang="en-GB" sz="1400" dirty="0"/>
          </a:p>
        </p:txBody>
      </p:sp>
      <p:pic>
        <p:nvPicPr>
          <p:cNvPr id="1028" name="Picture 4">
            <a:extLst>
              <a:ext uri="{FF2B5EF4-FFF2-40B4-BE49-F238E27FC236}">
                <a16:creationId xmlns:a16="http://schemas.microsoft.com/office/drawing/2014/main" id="{12B3CE3C-A890-4428-9200-D6C0611AE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041" y="1262151"/>
            <a:ext cx="2275395" cy="3058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88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p:txBody>
          <a:bodyPr/>
          <a:lstStyle/>
          <a:p>
            <a:r>
              <a:rPr lang="en-GB" dirty="0"/>
              <a:t>Linking to a school</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563" t="10184" r="5563" b="13233"/>
          <a:stretch/>
        </p:blipFill>
        <p:spPr>
          <a:xfrm>
            <a:off x="4755866" y="1499195"/>
            <a:ext cx="3901751" cy="2427361"/>
          </a:xfr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idx="2"/>
          </p:nvPr>
        </p:nvSpPr>
        <p:spPr>
          <a:xfrm>
            <a:off x="287341" y="1543049"/>
            <a:ext cx="3832177" cy="3137807"/>
          </a:xfrm>
        </p:spPr>
        <p:txBody>
          <a:bodyPr>
            <a:normAutofit/>
          </a:bodyPr>
          <a:lstStyle/>
          <a:p>
            <a:pPr marL="285750" indent="-285750">
              <a:lnSpc>
                <a:spcPct val="100000"/>
              </a:lnSpc>
              <a:buFont typeface="Arial" panose="020B0604020202020204" pitchFamily="34" charset="0"/>
              <a:buChar char="•"/>
            </a:pPr>
            <a:r>
              <a:rPr lang="en-GB" sz="1400" b="0" i="0" dirty="0">
                <a:solidFill>
                  <a:srgbClr val="333333"/>
                </a:solidFill>
                <a:effectLst/>
                <a:latin typeface="+mj-lt"/>
              </a:rPr>
              <a:t>If you’re applying with the help of a school, college or centre you should enter their ‘buzzword’ to link your application to them.</a:t>
            </a:r>
            <a:endParaRPr lang="en-GB" sz="1400" b="0" i="0" dirty="0">
              <a:solidFill>
                <a:srgbClr val="333333"/>
              </a:solidFill>
              <a:effectLst/>
              <a:latin typeface="+mj-lt"/>
              <a:cs typeface="Calibri Light"/>
            </a:endParaRPr>
          </a:p>
          <a:p>
            <a:pPr marL="285750" indent="-285750">
              <a:lnSpc>
                <a:spcPct val="100000"/>
              </a:lnSpc>
              <a:buFont typeface="Arial" panose="020B0604020202020204" pitchFamily="34" charset="0"/>
              <a:buChar char="•"/>
            </a:pPr>
            <a:r>
              <a:rPr lang="en-GB" sz="1400" dirty="0">
                <a:solidFill>
                  <a:srgbClr val="333333"/>
                </a:solidFill>
                <a:latin typeface="+mj-lt"/>
              </a:rPr>
              <a:t>The buzzword is a unique code set by your school, college or centre. </a:t>
            </a:r>
          </a:p>
          <a:p>
            <a:pPr marL="285750" indent="-285750">
              <a:lnSpc>
                <a:spcPct val="100000"/>
              </a:lnSpc>
              <a:buFont typeface="Arial" panose="020B0604020202020204" pitchFamily="34" charset="0"/>
              <a:buChar char="•"/>
            </a:pPr>
            <a:r>
              <a:rPr lang="en-GB" sz="1400" dirty="0">
                <a:solidFill>
                  <a:srgbClr val="333333"/>
                </a:solidFill>
                <a:latin typeface="+mj-lt"/>
              </a:rPr>
              <a:t>By linking your application you’re giving your school, college or centre permission to view and track your application. It also means they’ll provide you with a reference, and send your application to UCAS on your behalf. </a:t>
            </a:r>
          </a:p>
        </p:txBody>
      </p:sp>
    </p:spTree>
    <p:extLst>
      <p:ext uri="{BB962C8B-B14F-4D97-AF65-F5344CB8AC3E}">
        <p14:creationId xmlns:p14="http://schemas.microsoft.com/office/powerpoint/2010/main" val="3839321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11">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41" y="542175"/>
            <a:ext cx="4696629" cy="987423"/>
          </a:xfrm>
        </p:spPr>
        <p:txBody>
          <a:bodyPr/>
          <a:lstStyle/>
          <a:p>
            <a:pPr lvl="0"/>
            <a:r>
              <a:rPr lang="en-US" dirty="0">
                <a:solidFill>
                  <a:srgbClr val="1E2834"/>
                </a:solidFill>
              </a:rPr>
              <a:t>Making an application</a:t>
            </a:r>
            <a:br>
              <a:rPr lang="en-US" dirty="0">
                <a:solidFill>
                  <a:srgbClr val="1E2834"/>
                </a:solidFill>
              </a:rPr>
            </a:br>
            <a:r>
              <a:rPr lang="en-US" dirty="0">
                <a:solidFill>
                  <a:srgbClr val="1E2834"/>
                </a:solidFill>
              </a:rPr>
              <a:t> </a:t>
            </a:r>
            <a:endParaRPr lang="en-GB" dirty="0">
              <a:solidFill>
                <a:srgbClr val="1E2834"/>
              </a:solidFill>
            </a:endParaRPr>
          </a:p>
        </p:txBody>
      </p:sp>
      <p:pic>
        <p:nvPicPr>
          <p:cNvPr id="3" name="Picture Placeholder 10">
            <a:extLst>
              <a:ext uri="{FF2B5EF4-FFF2-40B4-BE49-F238E27FC236}">
                <a16:creationId xmlns:a16="http://schemas.microsoft.com/office/drawing/2014/main" id="{9D9E1B77-8489-414D-8EC6-C0A1DE4E81C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9266" r="9266"/>
          <a:stretch/>
        </p:blipFill>
        <p:spPr>
          <a:xfrm>
            <a:off x="4831570" y="1168923"/>
            <a:ext cx="3765517" cy="3058933"/>
          </a:xfrm>
        </p:spPr>
      </p:pic>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41" y="1282743"/>
            <a:ext cx="4114982" cy="3628891"/>
          </a:xfrm>
        </p:spPr>
        <p:txBody>
          <a:bodyPr>
            <a:noAutofit/>
          </a:bodyPr>
          <a:lstStyle/>
          <a:p>
            <a:pPr lvl="0">
              <a:spcBef>
                <a:spcPts val="300"/>
              </a:spcBef>
              <a:spcAft>
                <a:spcPts val="300"/>
              </a:spcAft>
              <a:tabLst>
                <a:tab pos="1701798" algn="l"/>
                <a:tab pos="2954334" algn="l"/>
              </a:tabLst>
            </a:pPr>
            <a:r>
              <a:rPr lang="en-GB" dirty="0"/>
              <a:t>Sections to be completed:</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Personal details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Contact and residency details</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Work experience</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Education</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Nationality details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English language skills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Supporting information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Personal statement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Choices – make up to five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References (not visible for students linked to centres)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Finance and funding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Diversity &amp; inclusion (for students with a UK home address)</a:t>
            </a:r>
            <a:endParaRPr lang="en-GB" dirty="0"/>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March 2021</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364A6DCE-8385-4531-9C1B-7936BCD72F77}" type="slidenum">
              <a:rPr sz="900" smtClean="0">
                <a:solidFill>
                  <a:srgbClr val="1F2834"/>
                </a:solidFill>
                <a:latin typeface="Calibri"/>
              </a:rPr>
              <a:t>12</a:t>
            </a:fld>
            <a:endParaRPr lang="en-US" sz="900" dirty="0">
              <a:solidFill>
                <a:srgbClr val="1F2834"/>
              </a:solidFill>
              <a:latin typeface="Calibri"/>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1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sz="3200" dirty="0"/>
              <a:t>The personal statement </a:t>
            </a:r>
            <a:endParaRPr lang="en-GB" dirty="0"/>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March 2021</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1F2834"/>
                </a:solidFill>
                <a:latin typeface="Calibri"/>
              </a:rPr>
              <a:t>|   </a:t>
            </a:r>
            <a:fld id="{C37586F3-408F-4BA8-9427-2F64F4598123}" type="slidenum">
              <a:rPr sz="900" kern="0" smtClean="0">
                <a:solidFill>
                  <a:srgbClr val="1F2834"/>
                </a:solidFill>
                <a:latin typeface="Calibri"/>
              </a:rPr>
              <a:t>13</a:t>
            </a:fld>
            <a:endParaRPr lang="en-US" sz="900" kern="0" dirty="0">
              <a:solidFill>
                <a:srgbClr val="1F2834"/>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48979" y="1060658"/>
            <a:ext cx="5248117" cy="3263969"/>
            <a:chOff x="448979" y="1060658"/>
            <a:chExt cx="5248117" cy="3263969"/>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only section you have full control over</a:t>
              </a:r>
              <a:endParaRPr lang="en-US" sz="1400" b="0" i="0" u="none" strike="noStrike" kern="1200" cap="none" spc="0" baseline="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       Your only chance to market yourself as an individual</a:t>
              </a:r>
              <a:endParaRPr lang="en-US" sz="1400" b="0" i="0" u="none" strike="noStrike" kern="1200" cap="none" spc="0" baseline="0" dirty="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same for all of your choices</a:t>
              </a:r>
              <a:endParaRPr lang="en-GB" sz="1400" b="0" i="0" u="none" strike="noStrike" kern="1200" cap="none" spc="0" baseline="0" dirty="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A minimum of 1,000 characters</a:t>
              </a:r>
              <a:endParaRPr lang="en-GB" sz="1400" b="0" i="0" u="none" strike="noStrike" kern="1200" cap="none" spc="0" baseline="0" dirty="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There isn’t a spelling or grammar check</a:t>
              </a:r>
              <a:endParaRPr lang="en-GB" sz="1400" b="0" i="0" u="none" strike="noStrike" kern="1200" cap="none" spc="0" baseline="0" dirty="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940515"/>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rPr>
                <a:t>No formatting allowed</a:t>
              </a:r>
            </a:p>
          </p:txBody>
        </p:sp>
      </p:grpSp>
      <p:sp>
        <p:nvSpPr>
          <p:cNvPr id="29" name="Rectangle 6">
            <a:extLst>
              <a:ext uri="{FF2B5EF4-FFF2-40B4-BE49-F238E27FC236}">
                <a16:creationId xmlns:a16="http://schemas.microsoft.com/office/drawing/2014/main" id="{40A0F4C8-43FE-43CE-8658-B6ACA09DA180}"/>
              </a:ext>
            </a:extLst>
          </p:cNvPr>
          <p:cNvSpPr>
            <a:spLocks noChangeArrowheads="1"/>
          </p:cNvSpPr>
          <p:nvPr/>
        </p:nvSpPr>
        <p:spPr bwMode="auto">
          <a:xfrm>
            <a:off x="5813290" y="1792804"/>
            <a:ext cx="3043368" cy="1077218"/>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mj-lt"/>
                <a:ea typeface="+mn-ea"/>
              </a:rPr>
              <a:t>UCAS’ similarity detection service: </a:t>
            </a:r>
          </a:p>
          <a:p>
            <a:pPr algn="ctr" eaLnBrk="1" hangingPunct="1"/>
            <a:r>
              <a:rPr lang="en-US" altLang="en-US" sz="1600" dirty="0">
                <a:latin typeface="+mj-lt"/>
                <a:ea typeface="+mn-ea"/>
              </a:rPr>
              <a:t>every personal statement is run through software to check for plagiarism</a:t>
            </a:r>
            <a:r>
              <a:rPr lang="en-US" altLang="en-US" sz="1600" dirty="0">
                <a:solidFill>
                  <a:srgbClr val="595959"/>
                </a:solidFill>
                <a:latin typeface="+mj-lt"/>
              </a:rPr>
              <a:t>. </a:t>
            </a:r>
          </a:p>
        </p:txBody>
      </p:sp>
      <p:pic>
        <p:nvPicPr>
          <p:cNvPr id="30" name="Graphic 29" descr="Close with solid fill">
            <a:extLst>
              <a:ext uri="{FF2B5EF4-FFF2-40B4-BE49-F238E27FC236}">
                <a16:creationId xmlns:a16="http://schemas.microsoft.com/office/drawing/2014/main" id="{DFD9D23E-6B61-45C7-B11C-6A9F0200BE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41474" y="3543453"/>
            <a:ext cx="272453" cy="272453"/>
          </a:xfrm>
          <a:prstGeom prst="rect">
            <a:avLst/>
          </a:prstGeom>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13">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287341" y="181500"/>
            <a:ext cx="3832177" cy="987423"/>
          </a:xfrm>
        </p:spPr>
        <p:txBody>
          <a:bodyPr/>
          <a:lstStyle/>
          <a:p>
            <a:pPr lvl="0"/>
            <a:r>
              <a:rPr lang="en-GB" dirty="0"/>
              <a:t>Start early</a:t>
            </a:r>
          </a:p>
        </p:txBody>
      </p:sp>
      <p:pic>
        <p:nvPicPr>
          <p:cNvPr id="3" name="Picture Placeholder 10" descr="A group of people sitting at a table&#10;&#10;Description automatically generated">
            <a:extLst>
              <a:ext uri="{FF2B5EF4-FFF2-40B4-BE49-F238E27FC236}">
                <a16:creationId xmlns:a16="http://schemas.microsoft.com/office/drawing/2014/main" id="{80363385-AB4D-48C9-B58B-84806A2F231C}"/>
              </a:ext>
            </a:extLst>
          </p:cNvPr>
          <p:cNvPicPr>
            <a:picLocks noGrp="1" noChangeAspect="1"/>
          </p:cNvPicPr>
          <p:nvPr>
            <p:ph type="pic" idx="1"/>
          </p:nvPr>
        </p:nvPicPr>
        <p:blipFill>
          <a:blip r:embed="rId3"/>
          <a:srcRect l="8986" r="8986"/>
          <a:stretch>
            <a:fillRect/>
          </a:stretch>
        </p:blipFill>
        <p:spPr/>
      </p:pic>
      <p:sp>
        <p:nvSpPr>
          <p:cNvPr id="4" name="Text Placeholder 8">
            <a:extLst>
              <a:ext uri="{FF2B5EF4-FFF2-40B4-BE49-F238E27FC236}">
                <a16:creationId xmlns:a16="http://schemas.microsoft.com/office/drawing/2014/main" id="{8817B06E-6639-45F6-A784-693176C0934A}"/>
              </a:ext>
            </a:extLst>
          </p:cNvPr>
          <p:cNvSpPr txBox="1">
            <a:spLocks noGrp="1"/>
          </p:cNvSpPr>
          <p:nvPr>
            <p:ph type="body" idx="2"/>
          </p:nvPr>
        </p:nvSpPr>
        <p:spPr>
          <a:xfrm>
            <a:off x="287341" y="1522946"/>
            <a:ext cx="4025090" cy="2858688"/>
          </a:xfrm>
        </p:spPr>
        <p:txBody>
          <a:bodyPr/>
          <a:lstStyle/>
          <a:p>
            <a:pPr lvl="0" defTabSz="914400">
              <a:spcBef>
                <a:spcPts val="300"/>
              </a:spcBef>
              <a:spcAft>
                <a:spcPts val="300"/>
              </a:spcAft>
            </a:pPr>
            <a:r>
              <a:rPr lang="en-US" sz="1600" dirty="0"/>
              <a:t>Include:</a:t>
            </a:r>
          </a:p>
          <a:p>
            <a:pPr marL="342900" lvl="1" indent="-228600" defTabSz="914400">
              <a:spcBef>
                <a:spcPts val="300"/>
              </a:spcBef>
              <a:spcAft>
                <a:spcPts val="300"/>
              </a:spcAft>
              <a:buClr>
                <a:srgbClr val="836CD8"/>
              </a:buClr>
              <a:buFont typeface="Arial" pitchFamily="34"/>
              <a:buChar char="•"/>
            </a:pPr>
            <a:r>
              <a:rPr lang="en-US" sz="1600" dirty="0"/>
              <a:t>academic achievements, past and present</a:t>
            </a:r>
          </a:p>
          <a:p>
            <a:pPr marL="342900" lvl="1" indent="-228600" defTabSz="914400">
              <a:spcBef>
                <a:spcPts val="300"/>
              </a:spcBef>
              <a:spcAft>
                <a:spcPts val="300"/>
              </a:spcAft>
              <a:buClr>
                <a:srgbClr val="836CD8"/>
              </a:buClr>
              <a:buFont typeface="Arial" pitchFamily="34"/>
              <a:buChar char="•"/>
            </a:pPr>
            <a:r>
              <a:rPr lang="en-US" sz="1600" dirty="0"/>
              <a:t>why you’re interested in the subject area</a:t>
            </a:r>
          </a:p>
          <a:p>
            <a:pPr marL="342900" lvl="1" indent="-228600" defTabSz="914400">
              <a:spcBef>
                <a:spcPts val="300"/>
              </a:spcBef>
              <a:spcAft>
                <a:spcPts val="300"/>
              </a:spcAft>
              <a:buClr>
                <a:srgbClr val="836CD8"/>
              </a:buClr>
              <a:buFont typeface="Arial" pitchFamily="34"/>
              <a:buChar char="•"/>
            </a:pPr>
            <a:r>
              <a:rPr lang="en-US" sz="1600" dirty="0"/>
              <a:t>your knowledge of the subject area </a:t>
            </a:r>
          </a:p>
          <a:p>
            <a:pPr marL="342900" lvl="1" indent="-228600" defTabSz="914400">
              <a:spcBef>
                <a:spcPts val="300"/>
              </a:spcBef>
              <a:spcAft>
                <a:spcPts val="300"/>
              </a:spcAft>
              <a:buClr>
                <a:srgbClr val="836CD8"/>
              </a:buClr>
              <a:buFont typeface="Arial" pitchFamily="34"/>
              <a:buChar char="•"/>
            </a:pPr>
            <a:r>
              <a:rPr lang="en-US" sz="1600" dirty="0"/>
              <a:t>your enthusiasm to go beyond the syllabus </a:t>
            </a:r>
          </a:p>
          <a:p>
            <a:pPr marL="342900" lvl="1" indent="-228600" defTabSz="914400">
              <a:spcBef>
                <a:spcPts val="300"/>
              </a:spcBef>
              <a:spcAft>
                <a:spcPts val="300"/>
              </a:spcAft>
              <a:buClr>
                <a:srgbClr val="836CD8"/>
              </a:buClr>
              <a:buFont typeface="Arial" pitchFamily="34"/>
              <a:buChar char="•"/>
            </a:pPr>
            <a:r>
              <a:rPr lang="en-US" sz="1600" dirty="0"/>
              <a:t>what you enjoy about studying</a:t>
            </a:r>
          </a:p>
          <a:p>
            <a:pPr marL="342900" lvl="1" indent="-228600" defTabSz="914400">
              <a:spcBef>
                <a:spcPts val="300"/>
              </a:spcBef>
              <a:spcAft>
                <a:spcPts val="300"/>
              </a:spcAft>
              <a:buClr>
                <a:srgbClr val="836CD8"/>
              </a:buClr>
              <a:buFont typeface="Arial" pitchFamily="34"/>
              <a:buChar char="•"/>
            </a:pPr>
            <a:r>
              <a:rPr lang="en-US" sz="1600" dirty="0"/>
              <a:t>details of your independent study skills</a:t>
            </a:r>
          </a:p>
          <a:p>
            <a:pPr lvl="0"/>
            <a:endParaRPr lang="en-GB" sz="1400" dirty="0"/>
          </a:p>
        </p:txBody>
      </p:sp>
      <p:sp>
        <p:nvSpPr>
          <p:cNvPr id="5" name="Date Placeholder 3">
            <a:extLst>
              <a:ext uri="{FF2B5EF4-FFF2-40B4-BE49-F238E27FC236}">
                <a16:creationId xmlns:a16="http://schemas.microsoft.com/office/drawing/2014/main" id="{EBE406C0-5D89-4010-8EF9-800E0C509D74}"/>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576D6A-EF0A-4D0E-8766-DC99521EE4B8}"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March 2021</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F3F2A583-11F6-4519-839B-07308EA2F571}"/>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950889AF-0C30-4C72-BDE7-B763CCCE3840}" type="slidenum">
              <a:rPr sz="900" kern="0" smtClean="0">
                <a:solidFill>
                  <a:srgbClr val="1F2834"/>
                </a:solidFill>
                <a:latin typeface="Calibri"/>
              </a:rPr>
              <a:t>14</a:t>
            </a:fld>
            <a:endParaRPr lang="en-US" sz="900" kern="0" dirty="0">
              <a:solidFill>
                <a:srgbClr val="1F2834"/>
              </a:solidFill>
              <a:latin typeface="Calibri"/>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15">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BE5B1B2D-3A9A-4058-A6AC-6B6AF226C330}"/>
              </a:ext>
            </a:extLst>
          </p:cNvPr>
          <p:cNvSpPr txBox="1">
            <a:spLocks noGrp="1"/>
          </p:cNvSpPr>
          <p:nvPr>
            <p:ph type="title"/>
          </p:nvPr>
        </p:nvSpPr>
        <p:spPr>
          <a:xfrm>
            <a:off x="287340" y="207294"/>
            <a:ext cx="3832177" cy="987423"/>
          </a:xfrm>
        </p:spPr>
        <p:txBody>
          <a:bodyPr/>
          <a:lstStyle/>
          <a:p>
            <a:pPr lvl="0"/>
            <a:r>
              <a:rPr lang="en-GB" dirty="0"/>
              <a:t>Consider…</a:t>
            </a:r>
          </a:p>
        </p:txBody>
      </p:sp>
      <p:pic>
        <p:nvPicPr>
          <p:cNvPr id="3" name="Picture Placeholder 10">
            <a:extLst>
              <a:ext uri="{FF2B5EF4-FFF2-40B4-BE49-F238E27FC236}">
                <a16:creationId xmlns:a16="http://schemas.microsoft.com/office/drawing/2014/main" id="{BB0CCD73-9BC8-4BD1-A086-888FAB072FF1}"/>
              </a:ext>
            </a:extLst>
          </p:cNvPr>
          <p:cNvPicPr>
            <a:picLocks noGrp="1" noChangeAspect="1"/>
          </p:cNvPicPr>
          <p:nvPr>
            <p:ph type="pic" idx="1"/>
          </p:nvPr>
        </p:nvPicPr>
        <p:blipFill>
          <a:blip r:embed="rId3"/>
          <a:srcRect/>
          <a:stretch>
            <a:fillRect/>
          </a:stretch>
        </p:blipFill>
        <p:spPr>
          <a:xfrm>
            <a:off x="4831570" y="1443215"/>
            <a:ext cx="3765517" cy="2510338"/>
          </a:xfrm>
        </p:spPr>
      </p:pic>
      <p:sp>
        <p:nvSpPr>
          <p:cNvPr id="4" name="Text Placeholder 8">
            <a:extLst>
              <a:ext uri="{FF2B5EF4-FFF2-40B4-BE49-F238E27FC236}">
                <a16:creationId xmlns:a16="http://schemas.microsoft.com/office/drawing/2014/main" id="{649B7935-6E7E-40D2-AB1D-BAD429C837A5}"/>
              </a:ext>
            </a:extLst>
          </p:cNvPr>
          <p:cNvSpPr txBox="1">
            <a:spLocks noGrp="1"/>
          </p:cNvSpPr>
          <p:nvPr>
            <p:ph type="body" idx="2"/>
          </p:nvPr>
        </p:nvSpPr>
        <p:spPr>
          <a:xfrm>
            <a:off x="287341" y="1227143"/>
            <a:ext cx="4025090" cy="3360557"/>
          </a:xfrm>
        </p:spPr>
        <p:txBody>
          <a:bodyPr>
            <a:noAutofit/>
          </a:bodyPr>
          <a:lstStyle/>
          <a:p>
            <a:pPr marL="0" lvl="1" indent="0" defTabSz="914400">
              <a:spcBef>
                <a:spcPts val="300"/>
              </a:spcBef>
              <a:spcAft>
                <a:spcPts val="300"/>
              </a:spcAft>
              <a:buNone/>
            </a:pPr>
            <a:r>
              <a:rPr lang="en-US" sz="1600" dirty="0"/>
              <a:t>Universities and colleges will consider:</a:t>
            </a:r>
          </a:p>
          <a:p>
            <a:pPr marL="266703" lvl="1" indent="-228600" defTabSz="914400">
              <a:spcBef>
                <a:spcPts val="300"/>
              </a:spcBef>
              <a:spcAft>
                <a:spcPts val="300"/>
              </a:spcAft>
              <a:buClr>
                <a:srgbClr val="FB705B"/>
              </a:buClr>
              <a:buFont typeface="Arial" pitchFamily="34"/>
              <a:buChar char="•"/>
            </a:pPr>
            <a:r>
              <a:rPr lang="en-US" sz="1600" dirty="0"/>
              <a:t>Have you chosen the right subject for the right reasons?</a:t>
            </a:r>
          </a:p>
          <a:p>
            <a:pPr marL="266703" lvl="1" indent="-228600" defTabSz="914400">
              <a:spcBef>
                <a:spcPts val="300"/>
              </a:spcBef>
              <a:spcAft>
                <a:spcPts val="300"/>
              </a:spcAft>
              <a:buClr>
                <a:srgbClr val="FB705B"/>
              </a:buClr>
              <a:buFont typeface="Arial" pitchFamily="34"/>
              <a:buChar char="•"/>
            </a:pPr>
            <a:r>
              <a:rPr lang="en-US" sz="1600" dirty="0"/>
              <a:t>Can you survive in an intense and pressured atmosphere?</a:t>
            </a:r>
          </a:p>
          <a:p>
            <a:pPr marL="266703" lvl="1" indent="-228600" defTabSz="914400">
              <a:spcBef>
                <a:spcPts val="300"/>
              </a:spcBef>
              <a:spcAft>
                <a:spcPts val="300"/>
              </a:spcAft>
              <a:buClr>
                <a:srgbClr val="FB705B"/>
              </a:buClr>
              <a:buFont typeface="Arial" pitchFamily="34"/>
              <a:buChar char="•"/>
            </a:pPr>
            <a:r>
              <a:rPr lang="en-US" sz="1600" dirty="0"/>
              <a:t>Do you have a range of interests and aptitudes?</a:t>
            </a:r>
          </a:p>
          <a:p>
            <a:pPr marL="266703" lvl="1" indent="-228600" defTabSz="914400">
              <a:spcBef>
                <a:spcPts val="300"/>
              </a:spcBef>
              <a:spcAft>
                <a:spcPts val="300"/>
              </a:spcAft>
              <a:buClr>
                <a:srgbClr val="FB705B"/>
              </a:buClr>
              <a:buFont typeface="Arial" pitchFamily="34"/>
              <a:buChar char="•"/>
            </a:pPr>
            <a:r>
              <a:rPr lang="en-US" sz="1600" dirty="0"/>
              <a:t>Do you have a depth of interest in the subject?</a:t>
            </a:r>
          </a:p>
          <a:p>
            <a:pPr marL="266703" lvl="1" indent="-228600" defTabSz="914400">
              <a:spcBef>
                <a:spcPts val="300"/>
              </a:spcBef>
              <a:spcAft>
                <a:spcPts val="300"/>
              </a:spcAft>
              <a:buClr>
                <a:srgbClr val="FB705B"/>
              </a:buClr>
              <a:buFont typeface="Arial" pitchFamily="34"/>
              <a:buChar char="•"/>
            </a:pPr>
            <a:r>
              <a:rPr lang="en-US" sz="1600" dirty="0"/>
              <a:t>Have you studied independently?</a:t>
            </a:r>
          </a:p>
          <a:p>
            <a:pPr marL="266703" lvl="1" indent="-228600" defTabSz="914400">
              <a:spcBef>
                <a:spcPts val="300"/>
              </a:spcBef>
              <a:spcAft>
                <a:spcPts val="300"/>
              </a:spcAft>
              <a:buClr>
                <a:srgbClr val="FB705B"/>
              </a:buClr>
              <a:buFont typeface="Arial" pitchFamily="34"/>
              <a:buChar char="•"/>
            </a:pPr>
            <a:r>
              <a:rPr lang="en-US" sz="1600" dirty="0"/>
              <a:t>Do you appear motivated and committed?</a:t>
            </a:r>
          </a:p>
          <a:p>
            <a:pPr marL="266703" lvl="1" indent="-228600" defTabSz="914400">
              <a:spcBef>
                <a:spcPts val="300"/>
              </a:spcBef>
              <a:spcAft>
                <a:spcPts val="300"/>
              </a:spcAft>
              <a:buClr>
                <a:srgbClr val="FB705B"/>
              </a:buClr>
              <a:buFont typeface="Arial" pitchFamily="34"/>
              <a:buChar char="•"/>
            </a:pPr>
            <a:r>
              <a:rPr lang="en-US" sz="1600" dirty="0"/>
              <a:t>Do you possess good numeracy and literacy skills?</a:t>
            </a:r>
          </a:p>
        </p:txBody>
      </p:sp>
      <p:sp>
        <p:nvSpPr>
          <p:cNvPr id="5" name="Date Placeholder 3">
            <a:extLst>
              <a:ext uri="{FF2B5EF4-FFF2-40B4-BE49-F238E27FC236}">
                <a16:creationId xmlns:a16="http://schemas.microsoft.com/office/drawing/2014/main" id="{4A2410FF-6216-4C22-975F-9097BE09B266}"/>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rmAutofit/>
          </a:bodyPr>
          <a:lstStyle/>
          <a:p>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fld id="{225BC3D5-CB80-4BCE-806D-ED1F44FEAF45}"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t>23 March 2021</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99CED9D2-8B68-4C7A-B8B0-FEC33BD451B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rmAutofit/>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D5C5D2-7109-4D4F-8011-41EC6AA2C3D6}"/>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rmAutofit fontScale="62500" lnSpcReduction="20000"/>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CF2CA588-60CD-400F-8B7C-86A7EDDCF07E}" type="slidenum">
              <a:rPr/>
              <a:t>15</a:t>
            </a:fld>
            <a:endParaRPr lang="en-US" sz="900" b="0" i="0" u="none" strike="noStrike" kern="1200" cap="none" spc="0" baseline="0">
              <a:solidFill>
                <a:srgbClr val="1F2834"/>
              </a:solidFill>
              <a:uFillTx/>
              <a:latin typeface="Calibri"/>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p:nvPr>
        </p:nvSpPr>
        <p:spPr>
          <a:xfrm>
            <a:off x="224519" y="0"/>
            <a:ext cx="8228008" cy="1069793"/>
          </a:xfrm>
        </p:spPr>
        <p:txBody>
          <a:bodyPr>
            <a:normAutofit/>
          </a:bodyPr>
          <a:lstStyle/>
          <a:p>
            <a:r>
              <a:rPr lang="en-GB" sz="3200" dirty="0"/>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47057" y="178960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personal statement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46549" y="172404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47057" y="259243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qualifications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46549" y="252013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47057" y="337895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46549" y="331065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98498" y="1064163"/>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50763" y="179918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admissions</a:t>
            </a:r>
            <a:r>
              <a:rPr kumimoji="0" lang="en-US" sz="1600" b="1" i="0" u="none" strike="noStrike" kern="1200" cap="none" spc="0" normalizeH="0" baseline="0" noProof="0" dirty="0">
                <a:ln>
                  <a:noFill/>
                </a:ln>
                <a:effectLst/>
                <a:uLnTx/>
                <a:uFillTx/>
                <a:latin typeface="Calibri" panose="020F0502020204030204"/>
                <a:ea typeface="+mn-ea"/>
                <a:cs typeface="+mn-cs"/>
              </a:rPr>
              <a:t> test</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50763" y="2584114"/>
            <a:ext cx="1956625" cy="338554"/>
          </a:xfrm>
          <a:prstGeom prst="rect">
            <a:avLst/>
          </a:prstGeom>
          <a:noFill/>
        </p:spPr>
        <p:txBody>
          <a:bodyPr wrap="square" lIns="91440" tIns="45720" rIns="91440" bIns="45720" rtlCol="0" anchor="t">
            <a:spAutoFit/>
          </a:bodyPr>
          <a:lstStyle/>
          <a:p>
            <a:pPr>
              <a:defRPr/>
            </a:pPr>
            <a:r>
              <a:rPr lang="en-US" sz="1600" b="1" dirty="0">
                <a:latin typeface="Calibri" panose="020F0502020204030204"/>
              </a:rPr>
              <a:t>interview </a:t>
            </a:r>
            <a:endParaRPr kumimoji="0" lang="en-US" sz="1600" b="1" i="0" u="none" strike="noStrike" kern="1200" cap="none" spc="0" normalizeH="0" baseline="0" noProof="0" dirty="0">
              <a:ln>
                <a:noFill/>
              </a:ln>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5650763" y="338580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portfolio</a:t>
            </a:r>
            <a:r>
              <a:rPr kumimoji="0" lang="en-US" sz="1600" b="1" i="0" u="none" strike="noStrike" kern="1200" cap="none" spc="0" normalizeH="0" baseline="0" noProof="0" dirty="0">
                <a:ln>
                  <a:noFill/>
                </a:ln>
                <a:effectLst/>
                <a:uLnTx/>
                <a:uFillTx/>
                <a:latin typeface="Calibri" panose="020F0502020204030204"/>
                <a:ea typeface="+mn-ea"/>
                <a:cs typeface="+mn-cs"/>
              </a:rPr>
              <a:t>/audition</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grpSp>
        <p:nvGrpSpPr>
          <p:cNvPr id="37" name="Group 36">
            <a:extLst>
              <a:ext uri="{FF2B5EF4-FFF2-40B4-BE49-F238E27FC236}">
                <a16:creationId xmlns:a16="http://schemas.microsoft.com/office/drawing/2014/main" id="{5F1E03F5-1BB5-4BBF-8204-A3C863B74B2F}"/>
              </a:ext>
            </a:extLst>
          </p:cNvPr>
          <p:cNvGrpSpPr/>
          <p:nvPr/>
        </p:nvGrpSpPr>
        <p:grpSpPr>
          <a:xfrm>
            <a:off x="5050255" y="1728475"/>
            <a:ext cx="500456" cy="500456"/>
            <a:chOff x="2351913" y="2214831"/>
            <a:chExt cx="500456" cy="500456"/>
          </a:xfrm>
          <a:solidFill>
            <a:schemeClr val="accent4"/>
          </a:solidFill>
        </p:grpSpPr>
        <p:sp>
          <p:nvSpPr>
            <p:cNvPr id="38" name="Oval 37">
              <a:extLst>
                <a:ext uri="{FF2B5EF4-FFF2-40B4-BE49-F238E27FC236}">
                  <a16:creationId xmlns:a16="http://schemas.microsoft.com/office/drawing/2014/main" id="{C94FC4A8-AF43-4879-897A-00B4B60AAC74}"/>
                </a:ext>
              </a:extLst>
            </p:cNvPr>
            <p:cNvSpPr/>
            <p:nvPr/>
          </p:nvSpPr>
          <p:spPr>
            <a:xfrm>
              <a:off x="2351913" y="2214831"/>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3E336AA6-40BE-4E27-8A66-8AF39007FB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grpSp>
        <p:nvGrpSpPr>
          <p:cNvPr id="40" name="Group 39">
            <a:extLst>
              <a:ext uri="{FF2B5EF4-FFF2-40B4-BE49-F238E27FC236}">
                <a16:creationId xmlns:a16="http://schemas.microsoft.com/office/drawing/2014/main" id="{4F98C151-0C9F-43A7-AC2C-675BC48C2E31}"/>
              </a:ext>
            </a:extLst>
          </p:cNvPr>
          <p:cNvGrpSpPr/>
          <p:nvPr/>
        </p:nvGrpSpPr>
        <p:grpSpPr>
          <a:xfrm>
            <a:off x="5050255" y="252456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50255" y="331508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79309" y="106416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dirty="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23 March 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16</a:t>
            </a:fld>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name="Slide116">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March 2021</a:t>
            </a:fld>
            <a:endParaRPr lang="en-US" sz="900" b="0" i="0" u="none" strike="noStrike" kern="1200" cap="none" spc="0" baseline="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C884E0B3-1093-4C09-9D80-966417F41A13}" type="slidenum">
              <a:rPr sz="900" kern="0" smtClean="0">
                <a:solidFill>
                  <a:srgbClr val="1F2834"/>
                </a:solidFill>
                <a:latin typeface="Calibri"/>
              </a:rPr>
              <a:t>17</a:t>
            </a:fld>
            <a:endParaRPr lang="en-US" sz="900" kern="0" dirty="0">
              <a:solidFill>
                <a:srgbClr val="1F2834"/>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p:nvPr>
        </p:nvSpPr>
        <p:spPr>
          <a:xfrm>
            <a:off x="220385" y="40908"/>
            <a:ext cx="8228008" cy="1069976"/>
          </a:xfrm>
          <a:prstGeom prst="rect">
            <a:avLst/>
          </a:prstGeom>
          <a:noFill/>
          <a:ln>
            <a:noFill/>
          </a:ln>
        </p:spPr>
        <p:txBody>
          <a:bodyPr vert="horz" wrap="square" lIns="91440" tIns="45720" rIns="91440" bIns="45720" anchor="b" anchorCtr="0" compatLnSpc="1">
            <a:normAutofit/>
          </a:bodyPr>
          <a:lstStyle/>
          <a:p>
            <a:pPr lvl="0"/>
            <a:r>
              <a:rPr lang="en-GB" sz="3200" dirty="0"/>
              <a:t>Tracking your application</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idx="4294967295"/>
          </p:nvPr>
        </p:nvSpPr>
        <p:spPr>
          <a:xfrm>
            <a:off x="287341" y="1257046"/>
            <a:ext cx="8228008" cy="3306408"/>
          </a:xfrm>
        </p:spPr>
        <p:txBody>
          <a:bodyPr>
            <a:normAutofit/>
          </a:bodyPr>
          <a:lstStyle/>
          <a:p>
            <a:pPr lvl="0">
              <a:spcBef>
                <a:spcPts val="600"/>
              </a:spcBef>
              <a:spcAft>
                <a:spcPts val="600"/>
              </a:spcAft>
              <a:buNone/>
            </a:pPr>
            <a:r>
              <a:rPr lang="en-US" sz="1400" dirty="0"/>
              <a:t>Head to your UCAS Hub to track your application. Click your application to: </a:t>
            </a:r>
          </a:p>
          <a:p>
            <a:pPr lvl="0">
              <a:spcBef>
                <a:spcPts val="300"/>
              </a:spcBef>
              <a:spcAft>
                <a:spcPts val="300"/>
              </a:spcAft>
              <a:buClr>
                <a:srgbClr val="836CD8"/>
              </a:buClr>
              <a:buFont typeface="Arial" pitchFamily="34"/>
              <a:buChar char="•"/>
            </a:pPr>
            <a:r>
              <a:rPr lang="en-GB" sz="1400" dirty="0"/>
              <a:t>follow the progress 24/7</a:t>
            </a:r>
          </a:p>
          <a:p>
            <a:pPr lvl="0">
              <a:spcBef>
                <a:spcPts val="300"/>
              </a:spcBef>
              <a:spcAft>
                <a:spcPts val="300"/>
              </a:spcAft>
              <a:buClr>
                <a:srgbClr val="836CD8"/>
              </a:buClr>
              <a:buFont typeface="Arial" pitchFamily="34"/>
              <a:buChar char="•"/>
            </a:pPr>
            <a:r>
              <a:rPr lang="en-GB" sz="1400" dirty="0"/>
              <a:t>see your choices and personal information</a:t>
            </a:r>
          </a:p>
          <a:p>
            <a:pPr lvl="0">
              <a:spcBef>
                <a:spcPts val="300"/>
              </a:spcBef>
              <a:spcAft>
                <a:spcPts val="300"/>
              </a:spcAft>
              <a:buClr>
                <a:srgbClr val="836CD8"/>
              </a:buClr>
              <a:buFont typeface="Arial" pitchFamily="34"/>
              <a:buChar char="•"/>
            </a:pPr>
            <a:r>
              <a:rPr lang="en-GB" sz="1400" dirty="0"/>
              <a:t>view your offers</a:t>
            </a:r>
          </a:p>
          <a:p>
            <a:pPr lvl="0">
              <a:spcBef>
                <a:spcPts val="300"/>
              </a:spcBef>
              <a:spcAft>
                <a:spcPts val="300"/>
              </a:spcAft>
              <a:buClr>
                <a:srgbClr val="836CD8"/>
              </a:buClr>
              <a:buFont typeface="Arial" pitchFamily="34"/>
              <a:buChar char="•"/>
            </a:pPr>
            <a:r>
              <a:rPr lang="en-GB" sz="1400" dirty="0"/>
              <a:t>reply to offers online</a:t>
            </a:r>
          </a:p>
          <a:p>
            <a:pPr lvl="0">
              <a:spcBef>
                <a:spcPts val="300"/>
              </a:spcBef>
              <a:spcAft>
                <a:spcPts val="300"/>
              </a:spcAft>
              <a:buClr>
                <a:srgbClr val="836CD8"/>
              </a:buClr>
              <a:buFont typeface="Arial" pitchFamily="34"/>
              <a:buChar char="•"/>
            </a:pPr>
            <a:endParaRPr lang="en-GB" sz="600" dirty="0"/>
          </a:p>
          <a:p>
            <a:pPr marL="358773" lvl="0" indent="-358773">
              <a:spcBef>
                <a:spcPts val="300"/>
              </a:spcBef>
              <a:spcAft>
                <a:spcPts val="300"/>
              </a:spcAft>
              <a:buNone/>
            </a:pPr>
            <a:r>
              <a:rPr lang="en-GB" sz="1400" dirty="0"/>
              <a:t>You’ll receive one of three decisions from your choices:</a:t>
            </a:r>
          </a:p>
          <a:p>
            <a:pPr>
              <a:spcBef>
                <a:spcPts val="300"/>
              </a:spcBef>
              <a:spcAft>
                <a:spcPts val="300"/>
              </a:spcAft>
            </a:pPr>
            <a:r>
              <a:rPr lang="en-GB" sz="1400" dirty="0"/>
              <a:t>Unconditional offer</a:t>
            </a:r>
          </a:p>
          <a:p>
            <a:pPr>
              <a:spcBef>
                <a:spcPts val="300"/>
              </a:spcBef>
              <a:spcAft>
                <a:spcPts val="300"/>
              </a:spcAft>
            </a:pPr>
            <a:r>
              <a:rPr lang="en-GB" sz="1400" dirty="0"/>
              <a:t>Conditional offer</a:t>
            </a:r>
          </a:p>
          <a:p>
            <a:pPr>
              <a:spcBef>
                <a:spcPts val="300"/>
              </a:spcBef>
              <a:spcAft>
                <a:spcPts val="300"/>
              </a:spcAft>
            </a:pPr>
            <a:r>
              <a:rPr lang="en-GB" sz="1400" dirty="0"/>
              <a:t>Unsuccessful</a:t>
            </a:r>
          </a:p>
        </p:txBody>
      </p:sp>
      <p:pic>
        <p:nvPicPr>
          <p:cNvPr id="15" name="Picture 14">
            <a:extLst>
              <a:ext uri="{FF2B5EF4-FFF2-40B4-BE49-F238E27FC236}">
                <a16:creationId xmlns:a16="http://schemas.microsoft.com/office/drawing/2014/main" id="{B307F050-DC6B-4AB9-8470-58A2AC97737E}"/>
              </a:ext>
            </a:extLst>
          </p:cNvPr>
          <p:cNvPicPr>
            <a:picLocks noChangeAspect="1"/>
          </p:cNvPicPr>
          <p:nvPr/>
        </p:nvPicPr>
        <p:blipFill>
          <a:blip r:embed="rId3"/>
          <a:stretch>
            <a:fillRect/>
          </a:stretch>
        </p:blipFill>
        <p:spPr>
          <a:xfrm>
            <a:off x="6352394" y="1418455"/>
            <a:ext cx="1800294" cy="2834126"/>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17">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0" y="181500"/>
            <a:ext cx="3832177" cy="987423"/>
          </a:xfrm>
        </p:spPr>
        <p:txBody>
          <a:bodyPr/>
          <a:lstStyle/>
          <a:p>
            <a:pPr lvl="0"/>
            <a:r>
              <a:rPr lang="en-GB" dirty="0"/>
              <a:t>Replies to offers</a:t>
            </a:r>
          </a:p>
        </p:txBody>
      </p:sp>
      <p:pic>
        <p:nvPicPr>
          <p:cNvPr id="3" name="Picture Placeholder 8" descr="A group of people sitting at a table&#10;&#10;Description automatically generated">
            <a:extLst>
              <a:ext uri="{FF2B5EF4-FFF2-40B4-BE49-F238E27FC236}">
                <a16:creationId xmlns:a16="http://schemas.microsoft.com/office/drawing/2014/main" id="{E698A2E9-6410-4757-BA60-B3920D72951B}"/>
              </a:ext>
            </a:extLst>
          </p:cNvPr>
          <p:cNvPicPr>
            <a:picLocks noGrp="1" noChangeAspect="1"/>
          </p:cNvPicPr>
          <p:nvPr>
            <p:ph type="pic" idx="1"/>
          </p:nvPr>
        </p:nvPicPr>
        <p:blipFill>
          <a:blip r:embed="rId3"/>
          <a:srcRect l="8986" r="8986"/>
          <a:stretch>
            <a:fillRect/>
          </a:stretch>
        </p:blipFill>
        <p:spPr/>
      </p:pic>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287341" y="1259784"/>
            <a:ext cx="3832177" cy="3702215"/>
          </a:xfrm>
        </p:spPr>
        <p:txBody>
          <a:bodyPr/>
          <a:lstStyle/>
          <a:p>
            <a:pPr lvl="0" defTabSz="914400">
              <a:lnSpc>
                <a:spcPct val="100000"/>
              </a:lnSpc>
              <a:spcAft>
                <a:spcPts val="600"/>
              </a:spcAft>
              <a:tabLst>
                <a:tab pos="1003297" algn="l"/>
                <a:tab pos="1346197" algn="l"/>
                <a:tab pos="1663695" algn="l"/>
              </a:tabLst>
            </a:pPr>
            <a:r>
              <a:rPr lang="en-US" sz="1400" dirty="0"/>
              <a:t>Once you have decisions on all your choices, you can hold a maximum of two offers:</a:t>
            </a:r>
          </a:p>
          <a:p>
            <a:pPr marL="358775" lvl="1" indent="-179388" defTabSz="914400">
              <a:lnSpc>
                <a:spcPct val="100000"/>
              </a:lnSpc>
              <a:spcAft>
                <a:spcPts val="600"/>
              </a:spcAft>
              <a:buClr>
                <a:srgbClr val="3BC0C7"/>
              </a:buClr>
              <a:buFont typeface="Arial" pitchFamily="34"/>
              <a:buChar char="•"/>
              <a:tabLst>
                <a:tab pos="1003297" algn="l"/>
                <a:tab pos="1346197" algn="l"/>
                <a:tab pos="1663705" algn="l"/>
              </a:tabLst>
            </a:pPr>
            <a:r>
              <a:rPr lang="en-US" sz="1400" dirty="0"/>
              <a:t>one as a ‘firm’ acceptance – your first choice</a:t>
            </a:r>
          </a:p>
          <a:p>
            <a:pPr marL="358775" lvl="1" indent="-179388" defTabSz="914400">
              <a:lnSpc>
                <a:spcPct val="100000"/>
              </a:lnSpc>
              <a:spcAft>
                <a:spcPts val="600"/>
              </a:spcAft>
              <a:buClr>
                <a:srgbClr val="3BC0C7"/>
              </a:buClr>
              <a:buFont typeface="Arial" pitchFamily="34"/>
              <a:buChar char="•"/>
              <a:tabLst>
                <a:tab pos="1003297" algn="l"/>
                <a:tab pos="1346197" algn="l"/>
                <a:tab pos="1663705" algn="l"/>
              </a:tabLst>
            </a:pPr>
            <a:r>
              <a:rPr lang="en-US" sz="1400" dirty="0"/>
              <a:t>the other as an ‘insurance’ acceptance. This acts as a back-up if you do not get into your ‘firm’ choice</a:t>
            </a:r>
          </a:p>
          <a:p>
            <a:pPr lvl="0" defTabSz="914400">
              <a:lnSpc>
                <a:spcPct val="100000"/>
              </a:lnSpc>
              <a:spcAft>
                <a:spcPts val="600"/>
              </a:spcAft>
              <a:tabLst>
                <a:tab pos="1003297" algn="l"/>
                <a:tab pos="1346197" algn="l"/>
                <a:tab pos="1663695" algn="l"/>
              </a:tabLst>
            </a:pPr>
            <a:r>
              <a:rPr lang="en-US" sz="1400" dirty="0"/>
              <a:t>You must then decline any remaining offers.</a:t>
            </a:r>
          </a:p>
          <a:p>
            <a:pPr lvl="0" defTabSz="914400">
              <a:lnSpc>
                <a:spcPct val="100000"/>
              </a:lnSpc>
              <a:spcAft>
                <a:spcPts val="600"/>
              </a:spcAft>
              <a:tabLst>
                <a:tab pos="1003297" algn="l"/>
                <a:tab pos="1346197" algn="l"/>
                <a:tab pos="1663695" algn="l"/>
              </a:tabLst>
            </a:pPr>
            <a:r>
              <a:rPr lang="en-US" sz="1400" dirty="0"/>
              <a:t>Once all your decisions and replies have been made, if you are not holding an offer, you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March 2021</a:t>
            </a:fld>
            <a:endParaRPr lang="en-US" sz="900" b="0" i="0" u="none" strike="noStrike" kern="1200" cap="none" spc="0" baseline="0">
              <a:solidFill>
                <a:srgbClr val="1F2834"/>
              </a:solidFill>
              <a:uFillTx/>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E828F9F0-F8CE-4E82-B479-553E722E0113}" type="slidenum">
              <a:rPr sz="900" kern="0" smtClean="0">
                <a:solidFill>
                  <a:srgbClr val="1F2834"/>
                </a:solidFill>
                <a:latin typeface="Calibri"/>
              </a:rPr>
              <a:t>18</a:t>
            </a:fld>
            <a:endParaRPr lang="en-US" sz="900" kern="0" dirty="0">
              <a:solidFill>
                <a:srgbClr val="1F2834"/>
              </a:solidFill>
              <a:latin typeface="Calibri"/>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18">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F85ED48A-0F99-4C30-89F2-77000DDCA8E3}"/>
              </a:ext>
            </a:extLst>
          </p:cNvPr>
          <p:cNvSpPr txBox="1">
            <a:spLocks noGrp="1"/>
          </p:cNvSpPr>
          <p:nvPr>
            <p:ph type="title"/>
          </p:nvPr>
        </p:nvSpPr>
        <p:spPr>
          <a:xfrm>
            <a:off x="287341" y="77614"/>
            <a:ext cx="8228008" cy="1069793"/>
          </a:xfrm>
        </p:spPr>
        <p:txBody>
          <a:bodyPr>
            <a:normAutofit/>
          </a:bodyPr>
          <a:lstStyle/>
          <a:p>
            <a:pPr lvl="0"/>
            <a:r>
              <a:rPr lang="en-GB" sz="3200" dirty="0"/>
              <a:t>Other options</a:t>
            </a:r>
          </a:p>
        </p:txBody>
      </p:sp>
      <p:sp>
        <p:nvSpPr>
          <p:cNvPr id="3" name="Content Placeholder 9">
            <a:extLst>
              <a:ext uri="{FF2B5EF4-FFF2-40B4-BE49-F238E27FC236}">
                <a16:creationId xmlns:a16="http://schemas.microsoft.com/office/drawing/2014/main" id="{5BB27198-4A19-4020-8146-EE7CDC6EA72A}"/>
              </a:ext>
            </a:extLst>
          </p:cNvPr>
          <p:cNvSpPr txBox="1">
            <a:spLocks noGrp="1"/>
          </p:cNvSpPr>
          <p:nvPr>
            <p:ph idx="1"/>
          </p:nvPr>
        </p:nvSpPr>
        <p:spPr>
          <a:xfrm>
            <a:off x="3579296" y="1418691"/>
            <a:ext cx="3943518" cy="2853138"/>
          </a:xfrm>
        </p:spPr>
        <p:txBody>
          <a:bodyPr>
            <a:normAutofit/>
          </a:bodyPr>
          <a:lstStyle/>
          <a:p>
            <a:pPr marL="0" indent="0" defTabSz="914400">
              <a:spcBef>
                <a:spcPts val="200"/>
              </a:spcBef>
              <a:buNone/>
            </a:pPr>
            <a:r>
              <a:rPr lang="en-US" sz="1500" b="1" dirty="0"/>
              <a:t>Extra </a:t>
            </a:r>
            <a:r>
              <a:rPr lang="en-US" sz="1500" dirty="0"/>
              <a:t>(Feb – Jul)</a:t>
            </a:r>
          </a:p>
          <a:p>
            <a:pPr marL="400050" lvl="1" indent="-285750" defTabSz="914400">
              <a:spcBef>
                <a:spcPts val="200"/>
              </a:spcBef>
              <a:buFont typeface="Arial" pitchFamily="34"/>
              <a:buChar char="•"/>
            </a:pPr>
            <a:r>
              <a:rPr lang="en-US" sz="1500" dirty="0"/>
              <a:t>Used all five choices and had no offers. </a:t>
            </a:r>
          </a:p>
          <a:p>
            <a:pPr marL="400050" lvl="1" indent="-285750" defTabSz="914400">
              <a:spcBef>
                <a:spcPts val="200"/>
              </a:spcBef>
              <a:buFont typeface="Arial" pitchFamily="34"/>
              <a:buChar char="•"/>
            </a:pPr>
            <a:r>
              <a:rPr lang="en-US" sz="1500" dirty="0"/>
              <a:t>Add Extra choices for consideration one at a time in Track.</a:t>
            </a:r>
          </a:p>
          <a:p>
            <a:pPr marL="0" lvl="1" indent="-228600" defTabSz="914400">
              <a:spcBef>
                <a:spcPts val="200"/>
              </a:spcBef>
              <a:buFont typeface="Arial" pitchFamily="34"/>
              <a:buChar char="•"/>
            </a:pPr>
            <a:endParaRPr lang="en-US" sz="1500" dirty="0"/>
          </a:p>
          <a:p>
            <a:pPr marL="0" lvl="0" indent="0" defTabSz="914400">
              <a:spcBef>
                <a:spcPts val="200"/>
              </a:spcBef>
              <a:buNone/>
            </a:pPr>
            <a:r>
              <a:rPr lang="en-US" sz="1500" b="1" dirty="0"/>
              <a:t>Clearing</a:t>
            </a:r>
            <a:r>
              <a:rPr lang="en-US" sz="1500" dirty="0"/>
              <a:t> (Jul – Oct)</a:t>
            </a:r>
            <a:endParaRPr lang="en-US" sz="1500" dirty="0">
              <a:cs typeface="Calibri Light"/>
            </a:endParaRPr>
          </a:p>
          <a:p>
            <a:pPr lvl="0" defTabSz="914400">
              <a:spcBef>
                <a:spcPts val="200"/>
              </a:spcBef>
              <a:buFont typeface="Arial" pitchFamily="34"/>
              <a:buChar char="•"/>
            </a:pPr>
            <a:r>
              <a:rPr lang="en-US" sz="1500" dirty="0"/>
              <a:t>Apply after 30 June, receive no offers, decline all offers, not met conditions. </a:t>
            </a:r>
          </a:p>
          <a:p>
            <a:pPr defTabSz="914400">
              <a:spcBef>
                <a:spcPts val="200"/>
              </a:spcBef>
              <a:buFont typeface="Arial" pitchFamily="34"/>
              <a:buChar char="•"/>
            </a:pPr>
            <a:r>
              <a:rPr lang="en-US" sz="1500" dirty="0"/>
              <a:t>Find vacancies from early July, and add a Clearing choice to your application.  </a:t>
            </a:r>
          </a:p>
          <a:p>
            <a:pPr marL="0" indent="-228600" defTabSz="914400">
              <a:spcBef>
                <a:spcPts val="200"/>
              </a:spcBef>
              <a:buFont typeface="Arial" pitchFamily="34"/>
              <a:buChar char="•"/>
            </a:pPr>
            <a:endParaRPr lang="en-US" sz="1500" dirty="0">
              <a:cs typeface="Calibri Light"/>
            </a:endParaRPr>
          </a:p>
          <a:p>
            <a:pPr marL="0" lvl="0" indent="0">
              <a:buNone/>
            </a:pPr>
            <a:endParaRPr lang="en-GB" dirty="0"/>
          </a:p>
        </p:txBody>
      </p:sp>
      <p:sp>
        <p:nvSpPr>
          <p:cNvPr id="4" name="Date Placeholder 4">
            <a:extLst>
              <a:ext uri="{FF2B5EF4-FFF2-40B4-BE49-F238E27FC236}">
                <a16:creationId xmlns:a16="http://schemas.microsoft.com/office/drawing/2014/main" id="{BC5AE595-7577-417A-B941-D40E2606C11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877463-BC01-490A-9DB0-A243536D2A3E}"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March 2021</a:t>
            </a:fld>
            <a:endParaRPr lang="en-US" sz="900" b="0" i="0" u="none" strike="noStrike" kern="1200" cap="none" spc="0" baseline="0" dirty="0">
              <a:solidFill>
                <a:srgbClr val="FFFFFF"/>
              </a:solidFill>
              <a:uFillTx/>
              <a:latin typeface="Calibri"/>
            </a:endParaRPr>
          </a:p>
        </p:txBody>
      </p:sp>
      <p:sp>
        <p:nvSpPr>
          <p:cNvPr id="5" name="Footer Placeholder 5">
            <a:extLst>
              <a:ext uri="{FF2B5EF4-FFF2-40B4-BE49-F238E27FC236}">
                <a16:creationId xmlns:a16="http://schemas.microsoft.com/office/drawing/2014/main" id="{7C667472-DD36-4B63-A0AB-D1134B27F5B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a:t>
            </a:r>
            <a:r>
              <a:rPr lang="en-US" sz="900" b="0" i="0" u="none" strike="noStrike" kern="1200" cap="none" spc="0" baseline="0" dirty="0">
                <a:solidFill>
                  <a:srgbClr val="FFFFFF"/>
                </a:solidFill>
                <a:uFillTx/>
                <a:latin typeface="Calibri"/>
              </a:rPr>
              <a:t>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5A162691-FA4A-4AA9-B819-8ECAF848BB5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9D7C987A-121D-4707-8420-B3571F86C8AC}" type="slidenum">
              <a:rPr sz="900" smtClean="0">
                <a:solidFill>
                  <a:srgbClr val="FFFFFF"/>
                </a:solidFill>
                <a:latin typeface="Calibri"/>
              </a:rPr>
              <a:t>19</a:t>
            </a:fld>
            <a:endParaRPr lang="en-US" sz="900" dirty="0">
              <a:solidFill>
                <a:srgbClr val="FFFFFF"/>
              </a:solidFill>
              <a:latin typeface="Calibri"/>
            </a:endParaRPr>
          </a:p>
        </p:txBody>
      </p:sp>
      <p:pic>
        <p:nvPicPr>
          <p:cNvPr id="7" name="Graphic 11" descr="Checkmark">
            <a:extLst>
              <a:ext uri="{FF2B5EF4-FFF2-40B4-BE49-F238E27FC236}">
                <a16:creationId xmlns:a16="http://schemas.microsoft.com/office/drawing/2014/main" id="{1072EEE8-BF8A-4FD6-BDC4-4C68D9841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155" y="1543799"/>
            <a:ext cx="2196087" cy="2196087"/>
          </a:xfrm>
          <a:prstGeom prst="rect">
            <a:avLst/>
          </a:prstGeom>
          <a:noFill/>
          <a:ln cap="flat">
            <a:noFill/>
          </a:ln>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03">
    <p:spTree>
      <p:nvGrpSpPr>
        <p:cNvPr id="1" name=""/>
        <p:cNvGrpSpPr/>
        <p:nvPr/>
      </p:nvGrpSpPr>
      <p:grpSpPr>
        <a:xfrm>
          <a:off x="0" y="0"/>
          <a:ext cx="0" cy="0"/>
          <a:chOff x="0" y="0"/>
          <a:chExt cx="0" cy="0"/>
        </a:xfrm>
      </p:grpSpPr>
      <p:pic>
        <p:nvPicPr>
          <p:cNvPr id="2" name="Picture 3" descr="A group of people sitting at a table&#10;&#10;Description automatically generated">
            <a:extLst>
              <a:ext uri="{FF2B5EF4-FFF2-40B4-BE49-F238E27FC236}">
                <a16:creationId xmlns:a16="http://schemas.microsoft.com/office/drawing/2014/main" id="{C99F239A-CFAF-470C-9299-15B55E1A017F}"/>
              </a:ext>
            </a:extLst>
          </p:cNvPr>
          <p:cNvPicPr>
            <a:picLocks noChangeAspect="1"/>
          </p:cNvPicPr>
          <p:nvPr/>
        </p:nvPicPr>
        <p:blipFill>
          <a:blip r:embed="rId4"/>
          <a:srcRect l="6058" r="36563"/>
          <a:stretch>
            <a:fillRect/>
          </a:stretch>
        </p:blipFill>
        <p:spPr>
          <a:xfrm>
            <a:off x="5150275" y="0"/>
            <a:ext cx="3993724" cy="4640241"/>
          </a:xfrm>
          <a:prstGeom prst="rect">
            <a:avLst/>
          </a:prstGeom>
          <a:noFill/>
          <a:ln cap="flat">
            <a:noFill/>
          </a:ln>
        </p:spPr>
      </p:pic>
      <p:sp>
        <p:nvSpPr>
          <p:cNvPr id="3" name="Date Placeholder 3">
            <a:extLst>
              <a:ext uri="{FF2B5EF4-FFF2-40B4-BE49-F238E27FC236}">
                <a16:creationId xmlns:a16="http://schemas.microsoft.com/office/drawing/2014/main" id="{23691D85-9CF2-4C26-BE15-E6F78D54F2F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AE47F0C-B62A-4C5C-BB61-96A9838E36C5}"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March 2021</a:t>
            </a:fld>
            <a:endParaRPr lang="en-US" sz="900" b="0" i="0" u="none" strike="noStrike" kern="1200" cap="none" spc="0" baseline="0" dirty="0">
              <a:solidFill>
                <a:srgbClr val="FFFFFF"/>
              </a:solidFill>
              <a:uFillTx/>
              <a:latin typeface="Calibri"/>
            </a:endParaRPr>
          </a:p>
        </p:txBody>
      </p:sp>
      <p:sp>
        <p:nvSpPr>
          <p:cNvPr id="4" name="Footer Placeholder 4">
            <a:extLst>
              <a:ext uri="{FF2B5EF4-FFF2-40B4-BE49-F238E27FC236}">
                <a16:creationId xmlns:a16="http://schemas.microsoft.com/office/drawing/2014/main" id="{5C315705-5C1D-423C-B379-00D46AD0AEF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Slide Number Placeholder 5">
            <a:extLst>
              <a:ext uri="{FF2B5EF4-FFF2-40B4-BE49-F238E27FC236}">
                <a16:creationId xmlns:a16="http://schemas.microsoft.com/office/drawing/2014/main" id="{DD6B1E56-D7E6-4FF4-BDBD-2322DF86CD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72AEE5E0-1F7F-47B4-A273-EFDBDC890DBE}" type="slidenum">
              <a:rPr sz="900" smtClean="0">
                <a:solidFill>
                  <a:srgbClr val="FFFFFF"/>
                </a:solidFill>
                <a:latin typeface="Calibri"/>
              </a:rPr>
              <a:t>2</a:t>
            </a:fld>
            <a:endParaRPr lang="en-US" sz="900" dirty="0">
              <a:solidFill>
                <a:srgbClr val="FFFFFF"/>
              </a:solidFill>
              <a:latin typeface="Calibri"/>
            </a:endParaRPr>
          </a:p>
        </p:txBody>
      </p:sp>
      <p:sp>
        <p:nvSpPr>
          <p:cNvPr id="6" name="TextBox 2">
            <a:extLst>
              <a:ext uri="{FF2B5EF4-FFF2-40B4-BE49-F238E27FC236}">
                <a16:creationId xmlns:a16="http://schemas.microsoft.com/office/drawing/2014/main" id="{A4E63408-F24C-41A1-9117-2E0243573F0D}"/>
              </a:ext>
            </a:extLst>
          </p:cNvPr>
          <p:cNvSpPr txBox="1"/>
          <p:nvPr/>
        </p:nvSpPr>
        <p:spPr>
          <a:xfrm>
            <a:off x="287331" y="843695"/>
            <a:ext cx="6308509" cy="335612"/>
          </a:xfrm>
          <a:prstGeom prst="rect">
            <a:avLst/>
          </a:prstGeom>
          <a:noFill/>
          <a:ln cap="flat">
            <a:noFill/>
          </a:ln>
        </p:spPr>
        <p:txBody>
          <a:bodyPr vert="horz" wrap="square" lIns="121916" tIns="60963" rIns="121916" bIns="60963" anchor="b" anchorCtr="0" compatLnSpc="1">
            <a:noAutofit/>
          </a:bodyPr>
          <a:lstStyle/>
          <a:p>
            <a:pPr marL="0" marR="0" lvl="0" indent="0" algn="l" defTabSz="1219169"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3200" b="1" i="0" u="none" strike="noStrike" kern="1200" cap="none" spc="0" baseline="0" dirty="0">
                <a:solidFill>
                  <a:srgbClr val="1F2834"/>
                </a:solidFill>
                <a:uFillTx/>
                <a:latin typeface="Calibri"/>
              </a:rPr>
              <a:t>Content</a:t>
            </a:r>
          </a:p>
        </p:txBody>
      </p:sp>
      <p:pic>
        <p:nvPicPr>
          <p:cNvPr id="7" name="Picture 18" descr="UCAS-Right_aligned-White_box-Keyline-CMYK.eps">
            <a:extLst>
              <a:ext uri="{FF2B5EF4-FFF2-40B4-BE49-F238E27FC236}">
                <a16:creationId xmlns:a16="http://schemas.microsoft.com/office/drawing/2014/main" id="{F88FCB78-0FE9-4950-8245-E1F0DDC74ADB}"/>
              </a:ext>
            </a:extLst>
          </p:cNvPr>
          <p:cNvPicPr>
            <a:picLocks noChangeAspect="1"/>
          </p:cNvPicPr>
          <p:nvPr/>
        </p:nvPicPr>
        <p:blipFill>
          <a:blip r:embed="rId5"/>
          <a:srcRect/>
          <a:stretch>
            <a:fillRect/>
          </a:stretch>
        </p:blipFill>
        <p:spPr>
          <a:xfrm>
            <a:off x="7908133" y="263365"/>
            <a:ext cx="1235866" cy="336947"/>
          </a:xfrm>
          <a:prstGeom prst="rect">
            <a:avLst/>
          </a:prstGeom>
          <a:noFill/>
          <a:ln cap="flat">
            <a:noFill/>
          </a:ln>
        </p:spPr>
      </p:pic>
      <p:sp>
        <p:nvSpPr>
          <p:cNvPr id="8" name="TextBox 5">
            <a:extLst>
              <a:ext uri="{FF2B5EF4-FFF2-40B4-BE49-F238E27FC236}">
                <a16:creationId xmlns:a16="http://schemas.microsoft.com/office/drawing/2014/main" id="{FADF20FE-A382-4EF3-831E-FFE1CAB746C9}"/>
              </a:ext>
            </a:extLst>
          </p:cNvPr>
          <p:cNvSpPr txBox="1"/>
          <p:nvPr/>
        </p:nvSpPr>
        <p:spPr>
          <a:xfrm>
            <a:off x="287331" y="1428878"/>
            <a:ext cx="4862943" cy="2508379"/>
          </a:xfrm>
          <a:prstGeom prst="rect">
            <a:avLst/>
          </a:prstGeom>
          <a:noFill/>
          <a:ln cap="flat">
            <a:noFill/>
          </a:ln>
        </p:spPr>
        <p:txBody>
          <a:bodyPr vert="horz" wrap="square" lIns="91440" tIns="45720" rIns="91440" bIns="45720" anchor="t" anchorCtr="0" compatLnSpc="1">
            <a:spAutoFit/>
          </a:bodyPr>
          <a:lstStyle/>
          <a:p>
            <a:pPr defTabSz="457200">
              <a:defRPr sz="1800" b="0" i="0" u="none" strike="noStrike" kern="0" cap="none" spc="0" baseline="0">
                <a:solidFill>
                  <a:srgbClr val="000000"/>
                </a:solidFill>
                <a:uFillTx/>
              </a:defRPr>
            </a:pPr>
            <a:r>
              <a:rPr lang="en-US" sz="1600" b="0" i="0" u="none" strike="noStrike" kern="1200" cap="none" spc="0" baseline="0" dirty="0">
                <a:solidFill>
                  <a:srgbClr val="1F2834"/>
                </a:solidFill>
                <a:uFillTx/>
                <a:latin typeface="Calibri Light"/>
                <a:ea typeface="MS PGothic"/>
                <a:cs typeface="Calibri"/>
              </a:rPr>
              <a:t>By the end of this presentation, </a:t>
            </a:r>
            <a:r>
              <a:rPr lang="en-US" sz="1600" dirty="0">
                <a:solidFill>
                  <a:srgbClr val="1F2834"/>
                </a:solidFill>
                <a:latin typeface="Calibri Light"/>
                <a:ea typeface="MS PGothic"/>
                <a:cs typeface="Calibri"/>
              </a:rPr>
              <a:t>you will</a:t>
            </a:r>
            <a:r>
              <a:rPr lang="en-US" sz="1600" b="0" i="0" u="none" strike="noStrike" kern="1200" cap="none" spc="0" baseline="0" dirty="0">
                <a:solidFill>
                  <a:srgbClr val="1F2834"/>
                </a:solidFill>
                <a:uFillTx/>
                <a:latin typeface="Calibri Light"/>
                <a:ea typeface="MS PGothic"/>
                <a:cs typeface="Calibri"/>
              </a:rPr>
              <a:t>:</a:t>
            </a:r>
          </a:p>
          <a:p>
            <a:pPr marR="0" lvl="0" algn="l" defTabSz="457200" rtl="0" fontAlgn="auto" hangingPunct="1">
              <a:lnSpc>
                <a:spcPct val="100000"/>
              </a:lnSpc>
              <a:spcBef>
                <a:spcPts val="600"/>
              </a:spcBef>
              <a:spcAft>
                <a:spcPts val="0"/>
              </a:spcAft>
              <a:buSzPct val="100000"/>
              <a:tabLst/>
              <a:defRPr sz="1800" b="0" i="0" u="none" strike="noStrike" kern="0" cap="none" spc="0" baseline="0">
                <a:solidFill>
                  <a:srgbClr val="000000"/>
                </a:solidFill>
                <a:uFillTx/>
              </a:defRPr>
            </a:pPr>
            <a:endParaRPr lang="en-US" sz="400" b="0" i="0" u="none" strike="noStrike" kern="1200" cap="none" spc="0" baseline="0" dirty="0">
              <a:solidFill>
                <a:srgbClr val="1F2834"/>
              </a:solidFill>
              <a:uFillTx/>
              <a:latin typeface="Calibri Light"/>
              <a:ea typeface="MS PGothic" pitchFamily="34"/>
            </a:endParaRPr>
          </a:p>
          <a:p>
            <a:pPr marL="285750" marR="0" lvl="0" indent="-285750" algn="l" defTabSz="457200" rtl="0" fontAlgn="auto" hangingPunct="1">
              <a:spcBef>
                <a:spcPts val="600"/>
              </a:spcBef>
              <a:spcAft>
                <a:spcPts val="0"/>
              </a:spcAft>
              <a:buClr>
                <a:srgbClr val="5DB88D"/>
              </a:buClr>
              <a:buSzPct val="100000"/>
              <a:buFont typeface="Arial" panose="020B0604020202020204" pitchFamily="34" charset="0"/>
              <a:buChar char="•"/>
              <a:tabLst/>
              <a:defRPr sz="1800" b="0" i="0" u="none" strike="noStrike" kern="0" cap="none" spc="0" baseline="0">
                <a:solidFill>
                  <a:srgbClr val="000000"/>
                </a:solidFill>
                <a:uFillTx/>
              </a:defRPr>
            </a:pPr>
            <a:r>
              <a:rPr lang="en-US" sz="1600" dirty="0">
                <a:solidFill>
                  <a:srgbClr val="1F2834"/>
                </a:solidFill>
                <a:latin typeface="Calibri Light"/>
                <a:ea typeface="ＭＳ Ｐゴシック"/>
                <a:cs typeface="Calibri"/>
              </a:rPr>
              <a:t>identify</a:t>
            </a:r>
            <a:r>
              <a:rPr lang="en-US" sz="1600" b="0" i="0" u="none" strike="noStrike" kern="1200" cap="none" spc="0" baseline="0" dirty="0">
                <a:solidFill>
                  <a:srgbClr val="1F2834"/>
                </a:solidFill>
                <a:uFillTx/>
                <a:latin typeface="Calibri Light"/>
                <a:ea typeface="ＭＳ Ｐゴシック"/>
                <a:cs typeface="Calibri"/>
              </a:rPr>
              <a:t> what resources are available to support you</a:t>
            </a:r>
          </a:p>
          <a:p>
            <a:pPr marL="285750" indent="-285750" defTabSz="457200">
              <a:spcBef>
                <a:spcPts val="600"/>
              </a:spcBef>
              <a:buClr>
                <a:srgbClr val="5DB88D"/>
              </a:buClr>
              <a:buSzPct val="100000"/>
              <a:buFont typeface="Arial" panose="020B0604020202020204" pitchFamily="34" charset="0"/>
              <a:buChar char="•"/>
              <a:defRPr sz="1800" b="0" i="0" u="none" strike="noStrike" kern="0" cap="none" spc="0" baseline="0">
                <a:solidFill>
                  <a:srgbClr val="000000"/>
                </a:solidFill>
                <a:uFillTx/>
              </a:defRPr>
            </a:pPr>
            <a:r>
              <a:rPr lang="en-GB" sz="1600" dirty="0">
                <a:solidFill>
                  <a:srgbClr val="1F2834"/>
                </a:solidFill>
                <a:latin typeface="Calibri Light"/>
                <a:ea typeface="ＭＳ Ｐゴシック"/>
                <a:cs typeface="Calibri"/>
              </a:rPr>
              <a:t>understand' how to apply to a UK university or college</a:t>
            </a:r>
          </a:p>
          <a:p>
            <a:pPr marL="285750" indent="-285750" defTabSz="457200">
              <a:spcBef>
                <a:spcPts val="600"/>
              </a:spcBef>
              <a:buClr>
                <a:srgbClr val="5DB88D"/>
              </a:buClr>
              <a:buSzPct val="100000"/>
              <a:buFont typeface="Arial" panose="020B0604020202020204" pitchFamily="34" charset="0"/>
              <a:buChar char="•"/>
              <a:defRPr sz="1800" b="0" i="0" u="none" strike="noStrike" kern="0" cap="none" spc="0" baseline="0">
                <a:solidFill>
                  <a:srgbClr val="000000"/>
                </a:solidFill>
                <a:uFillTx/>
              </a:defRPr>
            </a:pPr>
            <a:r>
              <a:rPr lang="en-GB" sz="1600" dirty="0">
                <a:solidFill>
                  <a:srgbClr val="1F2834"/>
                </a:solidFill>
                <a:latin typeface="Calibri Light"/>
                <a:ea typeface="ＭＳ Ｐゴシック"/>
                <a:cs typeface="Calibri"/>
              </a:rPr>
              <a:t>know the deadline of when you need to send your application</a:t>
            </a:r>
          </a:p>
          <a:p>
            <a:pPr marL="285750" indent="-285750" defTabSz="457200">
              <a:spcBef>
                <a:spcPts val="600"/>
              </a:spcBef>
              <a:buClr>
                <a:srgbClr val="5DB88D"/>
              </a:buClr>
              <a:buSzPct val="100000"/>
              <a:buFont typeface="Arial" panose="020B0604020202020204" pitchFamily="34" charset="0"/>
              <a:buChar char="•"/>
              <a:defRPr sz="1800" b="0" i="0" u="none" strike="noStrike" kern="0" cap="none" spc="0" baseline="0">
                <a:solidFill>
                  <a:srgbClr val="000000"/>
                </a:solidFill>
                <a:uFillTx/>
              </a:defRPr>
            </a:pPr>
            <a:r>
              <a:rPr lang="en-US" sz="1600" dirty="0">
                <a:solidFill>
                  <a:srgbClr val="1F2834"/>
                </a:solidFill>
                <a:latin typeface="Calibri Light"/>
                <a:ea typeface="ＭＳ Ｐゴシック"/>
                <a:cs typeface="Calibri"/>
              </a:rPr>
              <a:t>understand how</a:t>
            </a:r>
            <a:r>
              <a:rPr lang="en-US" sz="1600" b="0" i="0" u="none" strike="noStrike" kern="1200" cap="none" spc="0" baseline="0" dirty="0">
                <a:solidFill>
                  <a:srgbClr val="1F2834"/>
                </a:solidFill>
                <a:uFillTx/>
                <a:latin typeface="Calibri Light"/>
                <a:ea typeface="ＭＳ Ｐゴシック"/>
                <a:cs typeface="Calibri"/>
              </a:rPr>
              <a:t> to track your application and reply to offers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19">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6FA645B-FE96-48DD-A424-AE5EE053CF0D}"/>
              </a:ext>
            </a:extLst>
          </p:cNvPr>
          <p:cNvSpPr txBox="1">
            <a:spLocks noGrp="1"/>
          </p:cNvSpPr>
          <p:nvPr>
            <p:ph type="title"/>
          </p:nvPr>
        </p:nvSpPr>
        <p:spPr>
          <a:xfrm>
            <a:off x="287341" y="171248"/>
            <a:ext cx="3832177" cy="987423"/>
          </a:xfrm>
        </p:spPr>
        <p:txBody>
          <a:bodyPr/>
          <a:lstStyle/>
          <a:p>
            <a:pPr lvl="0"/>
            <a:r>
              <a:rPr lang="en-GB" dirty="0"/>
              <a:t>Additional help</a:t>
            </a:r>
          </a:p>
        </p:txBody>
      </p:sp>
      <p:pic>
        <p:nvPicPr>
          <p:cNvPr id="3" name="Picture Placeholder 14" descr="A group of people sitting at a desk&#10;&#10;Description automatically generated">
            <a:extLst>
              <a:ext uri="{FF2B5EF4-FFF2-40B4-BE49-F238E27FC236}">
                <a16:creationId xmlns:a16="http://schemas.microsoft.com/office/drawing/2014/main" id="{0FE36D16-9829-4209-86EE-D88F0D539BB0}"/>
              </a:ext>
            </a:extLst>
          </p:cNvPr>
          <p:cNvPicPr>
            <a:picLocks noGrp="1" noChangeAspect="1"/>
          </p:cNvPicPr>
          <p:nvPr>
            <p:ph type="pic" idx="1"/>
          </p:nvPr>
        </p:nvPicPr>
        <p:blipFill>
          <a:blip r:embed="rId3"/>
          <a:srcRect l="8933" r="8933"/>
          <a:stretch>
            <a:fillRect/>
          </a:stretch>
        </p:blipFill>
        <p:spPr/>
      </p:pic>
      <p:sp>
        <p:nvSpPr>
          <p:cNvPr id="4" name="Text Placeholder 8">
            <a:extLst>
              <a:ext uri="{FF2B5EF4-FFF2-40B4-BE49-F238E27FC236}">
                <a16:creationId xmlns:a16="http://schemas.microsoft.com/office/drawing/2014/main" id="{33B5A2EA-D378-4CC0-8AD7-DAF0F5119055}"/>
              </a:ext>
            </a:extLst>
          </p:cNvPr>
          <p:cNvSpPr txBox="1">
            <a:spLocks noGrp="1"/>
          </p:cNvSpPr>
          <p:nvPr>
            <p:ph type="body" idx="2"/>
          </p:nvPr>
        </p:nvSpPr>
        <p:spPr>
          <a:xfrm>
            <a:off x="287341" y="1354750"/>
            <a:ext cx="3832177" cy="2858688"/>
          </a:xfrm>
        </p:spPr>
        <p:txBody>
          <a:bodyPr/>
          <a:lstStyle/>
          <a:p>
            <a:pPr lvl="0"/>
            <a:r>
              <a:rPr lang="en-GB" sz="1600" b="1" dirty="0"/>
              <a:t>UCAS Customer Experience Centre</a:t>
            </a:r>
          </a:p>
          <a:p>
            <a:pPr lvl="0"/>
            <a:r>
              <a:rPr lang="en-GB" sz="1600" dirty="0"/>
              <a:t>0371 468 0 468</a:t>
            </a:r>
          </a:p>
          <a:p>
            <a:pPr lvl="0"/>
            <a:endParaRPr lang="en-GB" sz="1600" b="1" dirty="0"/>
          </a:p>
          <a:p>
            <a:pPr lvl="0"/>
            <a:r>
              <a:rPr lang="en-GB" sz="1600" b="1" dirty="0"/>
              <a:t>From outside the UK:</a:t>
            </a:r>
          </a:p>
          <a:p>
            <a:pPr lvl="0"/>
            <a:r>
              <a:rPr lang="en-GB" sz="1600" dirty="0"/>
              <a:t>+44 330 3330 230</a:t>
            </a:r>
          </a:p>
          <a:p>
            <a:pPr lvl="0"/>
            <a:endParaRPr lang="en-US" sz="1600" dirty="0"/>
          </a:p>
          <a:p>
            <a:pPr lvl="0"/>
            <a:r>
              <a:rPr lang="en-US" sz="1600" dirty="0"/>
              <a:t>Monday to Friday, 08:30 – 18:00 (UK time)</a:t>
            </a:r>
            <a:endParaRPr lang="en-GB" sz="1600" dirty="0"/>
          </a:p>
          <a:p>
            <a:pPr lvl="0"/>
            <a:endParaRPr lang="en-GB" dirty="0"/>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March 2021</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20</a:t>
            </a:fld>
            <a:endParaRPr lang="en-US" sz="900" b="0" i="0" u="none" strike="noStrike" kern="1200" cap="none" spc="0" baseline="0">
              <a:solidFill>
                <a:srgbClr val="1F2834"/>
              </a:solidFill>
              <a:uFillTx/>
              <a:latin typeface="Calibri"/>
            </a:endParaRPr>
          </a:p>
        </p:txBody>
      </p:sp>
      <p:grpSp>
        <p:nvGrpSpPr>
          <p:cNvPr id="8" name="Group 5">
            <a:extLst>
              <a:ext uri="{FF2B5EF4-FFF2-40B4-BE49-F238E27FC236}">
                <a16:creationId xmlns:a16="http://schemas.microsoft.com/office/drawing/2014/main" id="{493048CC-26DE-47BC-8FA9-A4EE38E14CCF}"/>
              </a:ext>
            </a:extLst>
          </p:cNvPr>
          <p:cNvGrpSpPr/>
          <p:nvPr/>
        </p:nvGrpSpPr>
        <p:grpSpPr>
          <a:xfrm>
            <a:off x="259570" y="3691289"/>
            <a:ext cx="4572000" cy="715671"/>
            <a:chOff x="259570" y="3691289"/>
            <a:chExt cx="4572000" cy="715671"/>
          </a:xfrm>
        </p:grpSpPr>
        <p:sp>
          <p:nvSpPr>
            <p:cNvPr id="9" name="Rectangle 10">
              <a:extLst>
                <a:ext uri="{FF2B5EF4-FFF2-40B4-BE49-F238E27FC236}">
                  <a16:creationId xmlns:a16="http://schemas.microsoft.com/office/drawing/2014/main" id="{416BEA02-E203-488B-8C1E-2E8837A2677D}"/>
                </a:ext>
              </a:extLst>
            </p:cNvPr>
            <p:cNvSpPr/>
            <p:nvPr/>
          </p:nvSpPr>
          <p:spPr>
            <a:xfrm>
              <a:off x="259570" y="3691289"/>
              <a:ext cx="4572000" cy="707882"/>
            </a:xfrm>
            <a:prstGeom prst="rect">
              <a:avLst/>
            </a:prstGeom>
            <a:noFill/>
            <a:ln cap="flat">
              <a:noFill/>
              <a:prstDash val="solid"/>
            </a:ln>
          </p:spPr>
          <p:txBody>
            <a:bodyPr vert="horz" wrap="square" lIns="91440" tIns="45720" rIns="91440" bIns="45720" anchor="t" anchorCtr="0" compatLnSpc="1">
              <a:spAutoFit/>
            </a:bodyPr>
            <a:lstStyle/>
            <a:p>
              <a:pPr marL="359999" marR="0" lvl="0" indent="-359999"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rgbClr val="1F2834"/>
                  </a:solidFill>
                  <a:uFillTx/>
                  <a:latin typeface="Calibri Light"/>
                  <a:cs typeface="Arial" pitchFamily="34"/>
                </a:rPr>
                <a:t>Stay up to date online 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hlinkClick r:id="rId4"/>
                </a:rPr>
                <a:t>facebook.com/</a:t>
              </a:r>
              <a:r>
                <a:rPr lang="en-GB" sz="1400" b="0" i="0" u="none" strike="noStrike" kern="1200" cap="none" spc="0" baseline="0" dirty="0" err="1">
                  <a:solidFill>
                    <a:srgbClr val="1F2834"/>
                  </a:solidFill>
                  <a:uFillTx/>
                  <a:latin typeface="Calibri Light"/>
                  <a:hlinkClick r:id="rId4"/>
                </a:rPr>
                <a:t>ucasonline</a:t>
              </a:r>
              <a:r>
                <a:rPr lang="en-GB" sz="1400" b="0" i="0" u="none" strike="noStrike" kern="1200" cap="none" spc="0" baseline="0" dirty="0">
                  <a:solidFill>
                    <a:srgbClr val="1F2834"/>
                  </a:solidFill>
                  <a:uFillTx/>
                  <a:latin typeface="Calibri Light"/>
                </a:rPr>
                <a:t>  </a:t>
              </a:r>
              <a:endParaRPr lang="en-GB" sz="1400" b="0" i="0" u="none" strike="noStrike" kern="1200" cap="none" spc="0" baseline="0" dirty="0">
                <a:solidFill>
                  <a:srgbClr val="1F2834"/>
                </a:solidFill>
                <a:uFillTx/>
                <a:latin typeface="Calibri Light"/>
                <a:cs typeface="Arial"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hlinkClick r:id="rId5"/>
                </a:rPr>
                <a:t>twitter.com/</a:t>
              </a:r>
              <a:r>
                <a:rPr lang="en-GB" sz="1400" b="0" i="0" u="none" strike="noStrike" kern="1200" cap="none" spc="0" baseline="0" dirty="0" err="1">
                  <a:solidFill>
                    <a:srgbClr val="1F2834"/>
                  </a:solidFill>
                  <a:uFillTx/>
                  <a:latin typeface="Calibri Light"/>
                  <a:hlinkClick r:id="rId5"/>
                </a:rPr>
                <a:t>UCAS_online</a:t>
              </a:r>
              <a:r>
                <a:rPr lang="en-GB" sz="1400" b="0" i="0" u="none" strike="noStrike" kern="1200" cap="none" spc="0" baseline="0" dirty="0">
                  <a:solidFill>
                    <a:srgbClr val="1F2834"/>
                  </a:solidFill>
                  <a:uFillTx/>
                  <a:latin typeface="Calibri Light"/>
                </a:rPr>
                <a:t>  </a:t>
              </a:r>
            </a:p>
          </p:txBody>
        </p:sp>
        <p:pic>
          <p:nvPicPr>
            <p:cNvPr id="10" name="Picture 2" descr="http://0.static.wix.com/media/fe57c7_25387c73fb927c55066c746d00d1a80b.png_256">
              <a:hlinkClick r:id="rId4"/>
              <a:extLst>
                <a:ext uri="{FF2B5EF4-FFF2-40B4-BE49-F238E27FC236}">
                  <a16:creationId xmlns:a16="http://schemas.microsoft.com/office/drawing/2014/main" id="{80ED4B39-3185-40C3-A928-5CF23147C590}"/>
                </a:ext>
              </a:extLst>
            </p:cNvPr>
            <p:cNvPicPr>
              <a:picLocks noChangeAspect="1"/>
            </p:cNvPicPr>
            <p:nvPr/>
          </p:nvPicPr>
          <p:blipFill>
            <a:blip r:embed="rId6"/>
            <a:srcRect/>
            <a:stretch>
              <a:fillRect/>
            </a:stretch>
          </p:blipFill>
          <p:spPr>
            <a:xfrm>
              <a:off x="2278762" y="3785158"/>
              <a:ext cx="332613" cy="332603"/>
            </a:xfrm>
            <a:prstGeom prst="rect">
              <a:avLst/>
            </a:prstGeom>
            <a:noFill/>
            <a:ln cap="flat">
              <a:noFill/>
            </a:ln>
          </p:spPr>
        </p:pic>
        <p:pic>
          <p:nvPicPr>
            <p:cNvPr id="11" name="Picture 8">
              <a:extLst>
                <a:ext uri="{FF2B5EF4-FFF2-40B4-BE49-F238E27FC236}">
                  <a16:creationId xmlns:a16="http://schemas.microsoft.com/office/drawing/2014/main" id="{16C2EE45-6E9E-4337-9AEE-942362F89B98}"/>
                </a:ext>
              </a:extLst>
            </p:cNvPr>
            <p:cNvPicPr>
              <a:picLocks noChangeAspect="1"/>
            </p:cNvPicPr>
            <p:nvPr/>
          </p:nvPicPr>
          <p:blipFill>
            <a:blip r:embed="rId7"/>
            <a:srcRect/>
            <a:stretch>
              <a:fillRect/>
            </a:stretch>
          </p:blipFill>
          <p:spPr>
            <a:xfrm>
              <a:off x="2303441" y="4131278"/>
              <a:ext cx="275691" cy="275682"/>
            </a:xfrm>
            <a:prstGeom prst="rect">
              <a:avLst/>
            </a:prstGeom>
            <a:noFill/>
            <a:ln cap="flat">
              <a:noFill/>
            </a:ln>
          </p:spPr>
        </p:pic>
      </p:gr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20">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a:solidFill>
            <a:srgbClr val="FBC651"/>
          </a:solidFill>
        </p:spPr>
        <p:txBody>
          <a:bodyPr/>
          <a:lstStyle/>
          <a:p>
            <a:pPr lvl="0"/>
            <a:r>
              <a:rPr lang="en-GB" dirty="0"/>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802441" y="4803772"/>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March 2021</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PUBLIC/INTERNAL USE ONLY/CONFIDENTIAL</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237EE5D-EE84-4567-95F0-0AFA7A4C45D6}" type="slidenum">
              <a:rPr/>
              <a:t>21</a:t>
            </a:fld>
            <a:endParaRPr lang="en-US" sz="900" b="0" i="0" u="none" strike="noStrike" kern="1200" cap="none" spc="0" baseline="0">
              <a:solidFill>
                <a:srgbClr val="1F2834"/>
              </a:solidFill>
              <a:uFillTx/>
              <a:latin typeface="Calibri"/>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07">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DC24A802-AACE-4233-ACB9-3CD4D8030C3F}"/>
              </a:ext>
            </a:extLst>
          </p:cNvPr>
          <p:cNvSpPr txBox="1">
            <a:spLocks noGrp="1"/>
          </p:cNvSpPr>
          <p:nvPr>
            <p:ph type="title"/>
          </p:nvPr>
        </p:nvSpPr>
        <p:spPr>
          <a:xfrm>
            <a:off x="287341" y="-27294"/>
            <a:ext cx="8228008" cy="1069793"/>
          </a:xfrm>
        </p:spPr>
        <p:txBody>
          <a:bodyPr>
            <a:normAutofit/>
          </a:bodyPr>
          <a:lstStyle/>
          <a:p>
            <a:pPr lvl="0"/>
            <a:r>
              <a:rPr lang="en-US" sz="3200" dirty="0"/>
              <a:t>Choosing the right university for you</a:t>
            </a:r>
            <a:endParaRPr lang="en-GB" sz="3200" dirty="0"/>
          </a:p>
        </p:txBody>
      </p:sp>
      <p:sp>
        <p:nvSpPr>
          <p:cNvPr id="3" name="Content Placeholder 7">
            <a:extLst>
              <a:ext uri="{FF2B5EF4-FFF2-40B4-BE49-F238E27FC236}">
                <a16:creationId xmlns:a16="http://schemas.microsoft.com/office/drawing/2014/main" id="{A86E5E37-D0AE-4C77-BF86-AE30CCB35F96}"/>
              </a:ext>
            </a:extLst>
          </p:cNvPr>
          <p:cNvSpPr txBox="1">
            <a:spLocks noGrp="1"/>
          </p:cNvSpPr>
          <p:nvPr>
            <p:ph idx="1"/>
          </p:nvPr>
        </p:nvSpPr>
        <p:spPr>
          <a:xfrm>
            <a:off x="162093" y="1239722"/>
            <a:ext cx="8694565" cy="3230677"/>
          </a:xfrm>
        </p:spPr>
        <p:txBody>
          <a:bodyPr>
            <a:noAutofit/>
          </a:bodyPr>
          <a:lstStyle/>
          <a:p>
            <a:pPr marL="285750" lvl="0" indent="-285750">
              <a:lnSpc>
                <a:spcPct val="100000"/>
              </a:lnSpc>
              <a:spcBef>
                <a:spcPts val="300"/>
              </a:spcBef>
              <a:spcAft>
                <a:spcPts val="300"/>
              </a:spcAft>
              <a:buClr>
                <a:srgbClr val="555964"/>
              </a:buClr>
              <a:buFont typeface="Arial" pitchFamily="34"/>
              <a:buChar char="•"/>
            </a:pPr>
            <a:r>
              <a:rPr lang="en-US" sz="1400" b="1" dirty="0">
                <a:solidFill>
                  <a:srgbClr val="FBC651"/>
                </a:solidFill>
                <a:latin typeface="Calibri Light" pitchFamily="34"/>
                <a:cs typeface="Calibri Light" pitchFamily="34"/>
              </a:rPr>
              <a:t>Style</a:t>
            </a:r>
            <a:r>
              <a:rPr lang="en-US" sz="1400" b="1" dirty="0">
                <a:latin typeface="Calibri Light" pitchFamily="34"/>
                <a:cs typeface="Calibri Light" pitchFamily="34"/>
              </a:rPr>
              <a:t> </a:t>
            </a:r>
            <a:r>
              <a:rPr lang="en-GB" sz="1400" dirty="0">
                <a:latin typeface="Calibri Light" pitchFamily="34"/>
                <a:cs typeface="Calibri Light" pitchFamily="34"/>
              </a:rPr>
              <a:t>– </a:t>
            </a:r>
            <a:r>
              <a:rPr lang="en-US" sz="1400" dirty="0">
                <a:latin typeface="Calibri Light" pitchFamily="34"/>
                <a:cs typeface="Calibri Light" pitchFamily="34"/>
              </a:rPr>
              <a:t>from the traditional, with a focus on subject-based courses and research, to modern universities, with a greater focus on vocational courses.</a:t>
            </a:r>
          </a:p>
          <a:p>
            <a:pPr marL="285750" lvl="0" indent="-285750">
              <a:lnSpc>
                <a:spcPct val="100000"/>
              </a:lnSpc>
              <a:spcBef>
                <a:spcPts val="300"/>
              </a:spcBef>
              <a:spcAft>
                <a:spcPts val="300"/>
              </a:spcAft>
              <a:buClr>
                <a:srgbClr val="555964"/>
              </a:buClr>
              <a:buFont typeface="Arial" pitchFamily="34"/>
              <a:buChar char="•"/>
            </a:pPr>
            <a:r>
              <a:rPr lang="en-US" sz="1400" b="1" dirty="0">
                <a:solidFill>
                  <a:srgbClr val="FBC651"/>
                </a:solidFill>
                <a:latin typeface="Calibri Light" pitchFamily="34"/>
                <a:cs typeface="Calibri Light" pitchFamily="34"/>
              </a:rPr>
              <a:t>Location</a:t>
            </a:r>
            <a:r>
              <a:rPr lang="en-US" sz="1400" b="1" dirty="0">
                <a:latin typeface="Calibri Light" pitchFamily="34"/>
                <a:cs typeface="Calibri Light" pitchFamily="34"/>
              </a:rPr>
              <a:t> </a:t>
            </a:r>
            <a:r>
              <a:rPr lang="en-GB" sz="1400" dirty="0">
                <a:latin typeface="Calibri Light" pitchFamily="34"/>
                <a:cs typeface="Calibri Light" pitchFamily="34"/>
              </a:rPr>
              <a:t>– </a:t>
            </a:r>
            <a:r>
              <a:rPr lang="en-US" sz="1400" dirty="0">
                <a:latin typeface="Calibri Light" pitchFamily="34"/>
                <a:cs typeface="Calibri Light" pitchFamily="34"/>
              </a:rPr>
              <a:t>some are based in large cities, others in smaller towns - a major influence on the environment and lifestyle.</a:t>
            </a:r>
          </a:p>
          <a:p>
            <a:pPr marL="285750" lvl="0" indent="-285750">
              <a:lnSpc>
                <a:spcPct val="100000"/>
              </a:lnSpc>
              <a:spcBef>
                <a:spcPts val="300"/>
              </a:spcBef>
              <a:spcAft>
                <a:spcPts val="300"/>
              </a:spcAft>
              <a:buClr>
                <a:srgbClr val="555964"/>
              </a:buClr>
              <a:buFont typeface="Arial" pitchFamily="34"/>
              <a:buChar char="•"/>
            </a:pPr>
            <a:r>
              <a:rPr lang="en-US" sz="1400" b="1" dirty="0">
                <a:solidFill>
                  <a:srgbClr val="FBC651"/>
                </a:solidFill>
                <a:latin typeface="Calibri Light" pitchFamily="34"/>
                <a:cs typeface="Calibri Light" pitchFamily="34"/>
              </a:rPr>
              <a:t>Size </a:t>
            </a:r>
            <a:r>
              <a:rPr lang="en-GB" sz="1400" dirty="0">
                <a:latin typeface="Calibri Light" pitchFamily="34"/>
                <a:cs typeface="Calibri Light" pitchFamily="34"/>
              </a:rPr>
              <a:t>– </a:t>
            </a:r>
            <a:r>
              <a:rPr lang="en-US" sz="1400" dirty="0">
                <a:latin typeface="Calibri Light" pitchFamily="34"/>
                <a:cs typeface="Calibri Light" pitchFamily="34"/>
              </a:rPr>
              <a:t>larger universities can have more than 20,000 students, whereas some of the smallest have only a few thousand.</a:t>
            </a:r>
          </a:p>
          <a:p>
            <a:pPr marL="285750" lvl="0" indent="-285750">
              <a:lnSpc>
                <a:spcPct val="100000"/>
              </a:lnSpc>
              <a:spcBef>
                <a:spcPts val="300"/>
              </a:spcBef>
              <a:spcAft>
                <a:spcPts val="300"/>
              </a:spcAft>
              <a:buClr>
                <a:srgbClr val="555964"/>
              </a:buClr>
              <a:buFont typeface="Arial" pitchFamily="34"/>
              <a:buChar char="•"/>
            </a:pPr>
            <a:r>
              <a:rPr lang="en-US" sz="1400" b="1" dirty="0">
                <a:solidFill>
                  <a:srgbClr val="FBC651"/>
                </a:solidFill>
                <a:latin typeface="Calibri Light" pitchFamily="34"/>
                <a:cs typeface="Calibri Light" pitchFamily="34"/>
              </a:rPr>
              <a:t>Culture and facilities </a:t>
            </a:r>
            <a:r>
              <a:rPr lang="en-GB" sz="1400" dirty="0">
                <a:latin typeface="Calibri Light" pitchFamily="34"/>
                <a:cs typeface="Calibri Light" pitchFamily="34"/>
              </a:rPr>
              <a:t>– </a:t>
            </a:r>
            <a:r>
              <a:rPr lang="en-US" sz="1400" dirty="0">
                <a:latin typeface="Calibri Light" pitchFamily="34"/>
                <a:cs typeface="Calibri Light" pitchFamily="34"/>
              </a:rPr>
              <a:t>influenced by a range of factors, including the diversity of students who attend. </a:t>
            </a:r>
          </a:p>
          <a:p>
            <a:pPr marL="285750" lvl="0" indent="-285750">
              <a:lnSpc>
                <a:spcPct val="100000"/>
              </a:lnSpc>
              <a:spcBef>
                <a:spcPts val="300"/>
              </a:spcBef>
              <a:spcAft>
                <a:spcPts val="300"/>
              </a:spcAft>
              <a:buClr>
                <a:srgbClr val="555964"/>
              </a:buClr>
              <a:buFont typeface="Arial" pitchFamily="34"/>
              <a:buChar char="•"/>
            </a:pPr>
            <a:r>
              <a:rPr lang="en-US" sz="1400" b="1" dirty="0">
                <a:solidFill>
                  <a:srgbClr val="FBC651"/>
                </a:solidFill>
                <a:latin typeface="Calibri Light" pitchFamily="34"/>
                <a:cs typeface="Calibri Light" pitchFamily="34"/>
              </a:rPr>
              <a:t>What graduates do </a:t>
            </a:r>
            <a:r>
              <a:rPr lang="en-GB" sz="1400" dirty="0">
                <a:latin typeface="Calibri Light" pitchFamily="34"/>
                <a:cs typeface="Calibri Light" pitchFamily="34"/>
              </a:rPr>
              <a:t>– </a:t>
            </a:r>
            <a:r>
              <a:rPr lang="en-US" sz="1400" dirty="0">
                <a:latin typeface="Calibri Light" pitchFamily="34"/>
                <a:cs typeface="Calibri Light" pitchFamily="34"/>
              </a:rPr>
              <a:t>all universities collect destination statistics. It can be interesting to find out the types of jobs or further study students go on to.</a:t>
            </a:r>
          </a:p>
          <a:p>
            <a:pPr marL="285750" lvl="0" indent="-285750">
              <a:lnSpc>
                <a:spcPct val="100000"/>
              </a:lnSpc>
              <a:spcBef>
                <a:spcPts val="300"/>
              </a:spcBef>
              <a:spcAft>
                <a:spcPts val="300"/>
              </a:spcAft>
              <a:buClr>
                <a:srgbClr val="555964"/>
              </a:buClr>
              <a:buFont typeface="Arial" pitchFamily="34"/>
              <a:buChar char="•"/>
            </a:pPr>
            <a:r>
              <a:rPr lang="en-US" sz="1400" b="1" dirty="0">
                <a:solidFill>
                  <a:srgbClr val="FBC651"/>
                </a:solidFill>
                <a:latin typeface="Calibri Light" pitchFamily="34"/>
                <a:cs typeface="Calibri Light" pitchFamily="34"/>
              </a:rPr>
              <a:t>Tuition fees </a:t>
            </a:r>
            <a:r>
              <a:rPr lang="en-GB" sz="1400" dirty="0">
                <a:latin typeface="Calibri Light" pitchFamily="34"/>
                <a:cs typeface="Calibri Light" pitchFamily="34"/>
              </a:rPr>
              <a:t>– can </a:t>
            </a:r>
            <a:r>
              <a:rPr lang="en-US" sz="1400" dirty="0">
                <a:latin typeface="Calibri Light" pitchFamily="34"/>
                <a:cs typeface="Calibri Light" pitchFamily="34"/>
              </a:rPr>
              <a:t>vary between universities and colleges. Check if there are any scholarships or bursaries available. </a:t>
            </a:r>
          </a:p>
          <a:p>
            <a:pPr marL="285750" lvl="0" indent="-285750">
              <a:lnSpc>
                <a:spcPct val="100000"/>
              </a:lnSpc>
              <a:spcBef>
                <a:spcPts val="300"/>
              </a:spcBef>
              <a:spcAft>
                <a:spcPts val="300"/>
              </a:spcAft>
              <a:buClr>
                <a:srgbClr val="555964"/>
              </a:buClr>
              <a:buFont typeface="Arial" pitchFamily="34"/>
              <a:buChar char="•"/>
            </a:pPr>
            <a:r>
              <a:rPr lang="en-US" sz="1400" b="1" dirty="0">
                <a:solidFill>
                  <a:srgbClr val="FBC651"/>
                </a:solidFill>
                <a:latin typeface="Calibri Light" pitchFamily="34"/>
                <a:cs typeface="Calibri Light" pitchFamily="34"/>
              </a:rPr>
              <a:t>Living costs </a:t>
            </a:r>
            <a:r>
              <a:rPr lang="en-GB" sz="1400" dirty="0">
                <a:latin typeface="Calibri Light" pitchFamily="34"/>
                <a:cs typeface="Calibri Light" pitchFamily="34"/>
              </a:rPr>
              <a:t>– </a:t>
            </a:r>
            <a:r>
              <a:rPr lang="en-US" sz="1400" dirty="0">
                <a:latin typeface="Calibri Light" pitchFamily="34"/>
                <a:cs typeface="Calibri Light" pitchFamily="34"/>
              </a:rPr>
              <a:t>accommodation, transport, and food can vary enormously. </a:t>
            </a:r>
          </a:p>
        </p:txBody>
      </p:sp>
      <p:sp>
        <p:nvSpPr>
          <p:cNvPr id="4" name="Date Placeholder 3">
            <a:extLst>
              <a:ext uri="{FF2B5EF4-FFF2-40B4-BE49-F238E27FC236}">
                <a16:creationId xmlns:a16="http://schemas.microsoft.com/office/drawing/2014/main" id="{923413C5-8347-4EC4-A113-ABEC663C690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C158D6-3438-4FBB-B4D4-E78B4AFF5A3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March 2021</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8003FBAD-2817-411E-AA3E-8E5FEB5DFA9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E0758986-D3F9-451A-829C-E9B515CC28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1F2834"/>
                </a:solidFill>
                <a:latin typeface="Calibri"/>
              </a:rPr>
              <a:t>|   </a:t>
            </a:r>
            <a:fld id="{7EB7DE69-B12F-4AF8-ABDE-1597214DA4DF}" type="slidenum">
              <a:rPr sz="900" smtClean="0">
                <a:solidFill>
                  <a:srgbClr val="1F2834"/>
                </a:solidFill>
                <a:latin typeface="Calibri"/>
              </a:rPr>
              <a:t>3</a:t>
            </a:fld>
            <a:endParaRPr lang="en-US" sz="900" dirty="0">
              <a:solidFill>
                <a:srgbClr val="1F2834"/>
              </a:solidFill>
              <a:latin typeface="Calibri"/>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08">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D57A14B-61D5-4575-93E5-9D2844A651B3}"/>
              </a:ext>
            </a:extLst>
          </p:cNvPr>
          <p:cNvSpPr txBox="1">
            <a:spLocks noGrp="1"/>
          </p:cNvSpPr>
          <p:nvPr>
            <p:ph type="title"/>
          </p:nvPr>
        </p:nvSpPr>
        <p:spPr>
          <a:xfrm>
            <a:off x="178152" y="0"/>
            <a:ext cx="8228008" cy="1069793"/>
          </a:xfrm>
        </p:spPr>
        <p:txBody>
          <a:bodyPr>
            <a:normAutofit/>
          </a:bodyPr>
          <a:lstStyle/>
          <a:p>
            <a:pPr lvl="0"/>
            <a:r>
              <a:rPr lang="en-US" sz="3200" dirty="0"/>
              <a:t>Choosing the right course for you</a:t>
            </a:r>
            <a:endParaRPr lang="en-GB" sz="3200" dirty="0"/>
          </a:p>
        </p:txBody>
      </p:sp>
      <p:sp>
        <p:nvSpPr>
          <p:cNvPr id="3" name="Content Placeholder 7">
            <a:extLst>
              <a:ext uri="{FF2B5EF4-FFF2-40B4-BE49-F238E27FC236}">
                <a16:creationId xmlns:a16="http://schemas.microsoft.com/office/drawing/2014/main" id="{08DEB03F-0AF1-46F9-BEF4-13A2700CFB31}"/>
              </a:ext>
            </a:extLst>
          </p:cNvPr>
          <p:cNvSpPr txBox="1">
            <a:spLocks noGrp="1"/>
          </p:cNvSpPr>
          <p:nvPr>
            <p:ph idx="1"/>
          </p:nvPr>
        </p:nvSpPr>
        <p:spPr>
          <a:xfrm>
            <a:off x="287341" y="1407252"/>
            <a:ext cx="8228008" cy="3254305"/>
          </a:xfrm>
        </p:spPr>
        <p:txBody>
          <a:bodyPr>
            <a:normAutofit lnSpcReduction="10000"/>
          </a:bodyPr>
          <a:lstStyle/>
          <a:p>
            <a:pPr lvl="0">
              <a:lnSpc>
                <a:spcPct val="100000"/>
              </a:lnSpc>
              <a:spcAft>
                <a:spcPts val="1200"/>
              </a:spcAft>
              <a:buClr>
                <a:srgbClr val="FB705B"/>
              </a:buClr>
              <a:buFont typeface="Arial" pitchFamily="34"/>
              <a:buChar char="•"/>
            </a:pPr>
            <a:r>
              <a:rPr lang="en-US" sz="1400" dirty="0"/>
              <a:t>What does the course cover? </a:t>
            </a:r>
          </a:p>
          <a:p>
            <a:pPr lvl="0">
              <a:lnSpc>
                <a:spcPct val="100000"/>
              </a:lnSpc>
              <a:spcAft>
                <a:spcPts val="1200"/>
              </a:spcAft>
              <a:buClr>
                <a:srgbClr val="FB705B"/>
              </a:buClr>
              <a:buFont typeface="Arial" pitchFamily="34"/>
              <a:buChar char="•"/>
            </a:pPr>
            <a:r>
              <a:rPr lang="en-GB" sz="1400" dirty="0"/>
              <a:t>Courses with the same title may be very different. </a:t>
            </a:r>
          </a:p>
          <a:p>
            <a:pPr lvl="0">
              <a:lnSpc>
                <a:spcPct val="100000"/>
              </a:lnSpc>
              <a:spcAft>
                <a:spcPts val="1200"/>
              </a:spcAft>
              <a:buClr>
                <a:srgbClr val="FB705B"/>
              </a:buClr>
              <a:buFont typeface="Arial" pitchFamily="34"/>
              <a:buChar char="•"/>
            </a:pPr>
            <a:r>
              <a:rPr lang="en-US" sz="1400" dirty="0"/>
              <a:t>Look carefully at the core course content, and the range of optional studies/modules available. </a:t>
            </a:r>
          </a:p>
          <a:p>
            <a:pPr lvl="0">
              <a:lnSpc>
                <a:spcPct val="100000"/>
              </a:lnSpc>
              <a:spcAft>
                <a:spcPts val="1200"/>
              </a:spcAft>
              <a:buClr>
                <a:srgbClr val="FB705B"/>
              </a:buClr>
              <a:buFont typeface="Arial" pitchFamily="34"/>
              <a:buChar char="•"/>
            </a:pPr>
            <a:r>
              <a:rPr lang="en-US" sz="1400" dirty="0"/>
              <a:t>Which modules are the most interesting and relevant to your career aspirations?</a:t>
            </a:r>
          </a:p>
          <a:p>
            <a:pPr lvl="0">
              <a:lnSpc>
                <a:spcPct val="100000"/>
              </a:lnSpc>
              <a:spcAft>
                <a:spcPts val="1200"/>
              </a:spcAft>
              <a:buClr>
                <a:srgbClr val="FB705B"/>
              </a:buClr>
              <a:buFont typeface="Arial" pitchFamily="34"/>
              <a:buChar char="•"/>
            </a:pPr>
            <a:r>
              <a:rPr lang="en-US" sz="1400" dirty="0"/>
              <a:t>See if the course or university/college offers any internship, placement, or study abroad opportunities.</a:t>
            </a:r>
          </a:p>
          <a:p>
            <a:pPr lvl="0">
              <a:lnSpc>
                <a:spcPct val="100000"/>
              </a:lnSpc>
              <a:spcAft>
                <a:spcPts val="1200"/>
              </a:spcAft>
              <a:buClr>
                <a:srgbClr val="FB705B"/>
              </a:buClr>
              <a:buFont typeface="Arial" pitchFamily="34"/>
              <a:buChar char="•"/>
            </a:pPr>
            <a:r>
              <a:rPr lang="en-US" sz="1400" dirty="0"/>
              <a:t>How is the course taught </a:t>
            </a:r>
            <a:r>
              <a:rPr lang="en-GB" sz="1400" dirty="0"/>
              <a:t>–</a:t>
            </a:r>
            <a:r>
              <a:rPr lang="en-US" sz="1400" dirty="0"/>
              <a:t> structured teaching, or more independent research? How many lectures are there, and how much group work will be done in seminars?</a:t>
            </a:r>
          </a:p>
          <a:p>
            <a:pPr lvl="0">
              <a:lnSpc>
                <a:spcPct val="100000"/>
              </a:lnSpc>
              <a:spcAft>
                <a:spcPts val="1200"/>
              </a:spcAft>
              <a:buClr>
                <a:srgbClr val="FB705B"/>
              </a:buClr>
              <a:buFont typeface="Arial" pitchFamily="34"/>
              <a:buChar char="•"/>
            </a:pPr>
            <a:r>
              <a:rPr lang="en-US" sz="1400" dirty="0"/>
              <a:t>How is the course assessed?</a:t>
            </a:r>
          </a:p>
        </p:txBody>
      </p:sp>
      <p:sp>
        <p:nvSpPr>
          <p:cNvPr id="4" name="Date Placeholder 3">
            <a:extLst>
              <a:ext uri="{FF2B5EF4-FFF2-40B4-BE49-F238E27FC236}">
                <a16:creationId xmlns:a16="http://schemas.microsoft.com/office/drawing/2014/main" id="{42EB7D60-94D0-453B-A9ED-E7452B305FD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8622C8-A11B-47C4-B52A-53B98C8E7A95}"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March 2021</a:t>
            </a:fld>
            <a:endParaRPr lang="en-US" sz="900" b="0" i="0" u="none" strike="noStrike" kern="1200" cap="none" spc="0" baseline="0" dirty="0">
              <a:solidFill>
                <a:srgbClr val="FFFFFF"/>
              </a:solidFill>
              <a:uFillTx/>
              <a:latin typeface="Calibri"/>
            </a:endParaRPr>
          </a:p>
        </p:txBody>
      </p:sp>
      <p:sp>
        <p:nvSpPr>
          <p:cNvPr id="5" name="Footer Placeholder 4">
            <a:extLst>
              <a:ext uri="{FF2B5EF4-FFF2-40B4-BE49-F238E27FC236}">
                <a16:creationId xmlns:a16="http://schemas.microsoft.com/office/drawing/2014/main" id="{EF6B5BCC-29D7-4F7F-B47D-2403AE50E3C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DA425275-3004-4ABF-AC73-3110338044D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B14A2904-CCC7-4158-A484-B144FE6209CD}" type="slidenum">
              <a:rPr sz="900" smtClean="0">
                <a:solidFill>
                  <a:srgbClr val="FFFFFF"/>
                </a:solidFill>
                <a:latin typeface="Calibri"/>
              </a:rPr>
              <a:t>4</a:t>
            </a:fld>
            <a:endParaRPr lang="en-US" sz="900" dirty="0">
              <a:solidFill>
                <a:srgbClr val="FFFFFF"/>
              </a:solidFill>
              <a:latin typeface="Calibri"/>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a:xfrm>
            <a:off x="352217" y="180487"/>
            <a:ext cx="4306869" cy="987423"/>
          </a:xfrm>
        </p:spPr>
        <p:txBody>
          <a:bodyPr>
            <a:normAutofit/>
          </a:bodyPr>
          <a:lstStyle/>
          <a:p>
            <a:pPr lvl="0"/>
            <a:r>
              <a:rPr lang="en-GB" sz="2800" dirty="0"/>
              <a:t>Starting your research</a:t>
            </a:r>
          </a:p>
        </p:txBody>
      </p:sp>
      <p:sp>
        <p:nvSpPr>
          <p:cNvPr id="3" name="Content Placeholder 2">
            <a:extLst>
              <a:ext uri="{FF2B5EF4-FFF2-40B4-BE49-F238E27FC236}">
                <a16:creationId xmlns:a16="http://schemas.microsoft.com/office/drawing/2014/main" id="{C77B167E-A7B7-407C-8C09-99AD96B21F86}"/>
              </a:ext>
            </a:extLst>
          </p:cNvPr>
          <p:cNvSpPr txBox="1">
            <a:spLocks noGrp="1"/>
          </p:cNvSpPr>
          <p:nvPr>
            <p:ph type="body" idx="2"/>
          </p:nvPr>
        </p:nvSpPr>
        <p:spPr>
          <a:xfrm>
            <a:off x="215624" y="1167910"/>
            <a:ext cx="4306869" cy="3716147"/>
          </a:xfrm>
        </p:spPr>
        <p:txBody>
          <a:bodyPr>
            <a:normAutofit fontScale="55000" lnSpcReduction="20000"/>
          </a:bodyPr>
          <a:lstStyle/>
          <a:p>
            <a:pPr marL="114300" lvl="0" defTabSz="914400">
              <a:lnSpc>
                <a:spcPct val="120000"/>
              </a:lnSpc>
              <a:spcBef>
                <a:spcPts val="600"/>
              </a:spcBef>
              <a:spcAft>
                <a:spcPts val="600"/>
              </a:spcAft>
            </a:pPr>
            <a:r>
              <a:rPr lang="en-US" sz="2200" dirty="0">
                <a:latin typeface="+mj-lt"/>
              </a:rPr>
              <a:t>Register in UCAS Hub to: </a:t>
            </a:r>
          </a:p>
          <a:p>
            <a:pPr marL="400050" lvl="0" indent="-285750" defTabSz="914400">
              <a:lnSpc>
                <a:spcPct val="120000"/>
              </a:lnSpc>
              <a:spcBef>
                <a:spcPts val="600"/>
              </a:spcBef>
              <a:spcAft>
                <a:spcPts val="600"/>
              </a:spcAft>
              <a:buClr>
                <a:srgbClr val="5DB88D"/>
              </a:buClr>
              <a:buFont typeface="Arial" pitchFamily="34"/>
              <a:buChar char="•"/>
            </a:pPr>
            <a:r>
              <a:rPr lang="en-US" sz="2200" dirty="0">
                <a:latin typeface="+mj-lt"/>
              </a:rPr>
              <a:t>explore careers, subjects, universities and apprenticeships</a:t>
            </a:r>
          </a:p>
          <a:p>
            <a:pPr marL="400050" lvl="0" indent="-285750" defTabSz="914400">
              <a:lnSpc>
                <a:spcPct val="120000"/>
              </a:lnSpc>
              <a:spcBef>
                <a:spcPts val="600"/>
              </a:spcBef>
              <a:spcAft>
                <a:spcPts val="600"/>
              </a:spcAft>
              <a:buClr>
                <a:srgbClr val="5DB88D"/>
              </a:buClr>
              <a:buFont typeface="Arial" pitchFamily="34"/>
              <a:buChar char="•"/>
            </a:pPr>
            <a:r>
              <a:rPr lang="en-US" sz="2200" dirty="0">
                <a:latin typeface="+mj-lt"/>
              </a:rPr>
              <a:t>find and </a:t>
            </a:r>
            <a:r>
              <a:rPr lang="en-US" sz="2200" dirty="0" err="1">
                <a:latin typeface="+mj-lt"/>
              </a:rPr>
              <a:t>favourite</a:t>
            </a:r>
            <a:r>
              <a:rPr lang="en-US" sz="2200" dirty="0">
                <a:latin typeface="+mj-lt"/>
              </a:rPr>
              <a:t> over 35,000 courses</a:t>
            </a:r>
          </a:p>
          <a:p>
            <a:pPr marL="400050" lvl="0" indent="-285750" defTabSz="914400">
              <a:lnSpc>
                <a:spcPct val="120000"/>
              </a:lnSpc>
              <a:spcBef>
                <a:spcPts val="600"/>
              </a:spcBef>
              <a:spcAft>
                <a:spcPts val="600"/>
              </a:spcAft>
              <a:buClr>
                <a:srgbClr val="5DB88D"/>
              </a:buClr>
              <a:buFont typeface="Arial" pitchFamily="34"/>
              <a:buChar char="•"/>
            </a:pPr>
            <a:r>
              <a:rPr lang="en-US" sz="2200" dirty="0">
                <a:latin typeface="+mj-lt"/>
              </a:rPr>
              <a:t>search for virtual tours and online events </a:t>
            </a:r>
          </a:p>
          <a:p>
            <a:pPr marL="400050" lvl="0" indent="-285750" defTabSz="914400">
              <a:lnSpc>
                <a:spcPct val="120000"/>
              </a:lnSpc>
              <a:spcBef>
                <a:spcPts val="600"/>
              </a:spcBef>
              <a:spcAft>
                <a:spcPts val="600"/>
              </a:spcAft>
              <a:buClr>
                <a:srgbClr val="5DB88D"/>
              </a:buClr>
              <a:buFont typeface="Arial" pitchFamily="34"/>
              <a:buChar char="•"/>
            </a:pPr>
            <a:r>
              <a:rPr lang="en-US" sz="2200" dirty="0">
                <a:latin typeface="+mj-lt"/>
              </a:rPr>
              <a:t>turn predicted grades into Tariff points </a:t>
            </a:r>
          </a:p>
          <a:p>
            <a:pPr marL="400050" lvl="0" indent="-285750" defTabSz="914400">
              <a:lnSpc>
                <a:spcPct val="120000"/>
              </a:lnSpc>
              <a:spcBef>
                <a:spcPts val="600"/>
              </a:spcBef>
              <a:spcAft>
                <a:spcPts val="600"/>
              </a:spcAft>
              <a:buClr>
                <a:srgbClr val="5DB88D"/>
              </a:buClr>
              <a:buFont typeface="Arial" pitchFamily="34"/>
              <a:buChar char="•"/>
            </a:pPr>
            <a:r>
              <a:rPr lang="en-US" sz="2200" dirty="0">
                <a:latin typeface="+mj-lt"/>
              </a:rPr>
              <a:t>speak to those in the know using </a:t>
            </a:r>
            <a:r>
              <a:rPr lang="en-US" sz="2200" dirty="0">
                <a:latin typeface="+mj-lt"/>
                <a:hlinkClick r:id="rId3"/>
              </a:rPr>
              <a:t>Unibuddy</a:t>
            </a:r>
            <a:endParaRPr lang="en-US" sz="2200" dirty="0">
              <a:latin typeface="+mj-lt"/>
            </a:endParaRPr>
          </a:p>
          <a:p>
            <a:pPr marL="400050" lvl="0" indent="-285750" defTabSz="914400">
              <a:lnSpc>
                <a:spcPct val="120000"/>
              </a:lnSpc>
              <a:spcBef>
                <a:spcPts val="600"/>
              </a:spcBef>
              <a:spcAft>
                <a:spcPts val="600"/>
              </a:spcAft>
              <a:buClr>
                <a:srgbClr val="5DB88D"/>
              </a:buClr>
              <a:buFont typeface="Arial" pitchFamily="34"/>
              <a:buChar char="•"/>
            </a:pPr>
            <a:r>
              <a:rPr lang="en-US" sz="2200" dirty="0">
                <a:latin typeface="+mj-lt"/>
              </a:rPr>
              <a:t>speak to  </a:t>
            </a:r>
            <a:r>
              <a:rPr lang="en-GB" sz="2200" dirty="0">
                <a:latin typeface="+mj-lt"/>
              </a:rPr>
              <a:t>career, higher education, and application specialists by attending the </a:t>
            </a:r>
            <a:r>
              <a:rPr lang="en-GB" sz="2200" dirty="0">
                <a:latin typeface="+mj-lt"/>
                <a:hlinkClick r:id="rId4"/>
              </a:rPr>
              <a:t>Hub lives</a:t>
            </a:r>
            <a:r>
              <a:rPr lang="en-GB" sz="2200" dirty="0">
                <a:latin typeface="+mj-lt"/>
              </a:rPr>
              <a:t>.</a:t>
            </a:r>
          </a:p>
          <a:p>
            <a:pPr marL="400050" indent="-285750" defTabSz="914400">
              <a:lnSpc>
                <a:spcPct val="120000"/>
              </a:lnSpc>
              <a:spcBef>
                <a:spcPts val="600"/>
              </a:spcBef>
              <a:spcAft>
                <a:spcPts val="600"/>
              </a:spcAft>
              <a:buClr>
                <a:srgbClr val="5DB88D"/>
              </a:buClr>
              <a:buFont typeface="Arial" pitchFamily="34"/>
              <a:buChar char="•"/>
            </a:pPr>
            <a:r>
              <a:rPr lang="en-US" sz="2200" dirty="0"/>
              <a:t>explore </a:t>
            </a:r>
            <a:r>
              <a:rPr lang="en-US" sz="2200" dirty="0">
                <a:hlinkClick r:id="rId5"/>
              </a:rPr>
              <a:t>job profiles</a:t>
            </a:r>
            <a:r>
              <a:rPr lang="en-US" sz="2200" dirty="0"/>
              <a:t> to discover different career roles and pathways.</a:t>
            </a:r>
          </a:p>
          <a:p>
            <a:pPr marL="400050" indent="-285750" defTabSz="914400">
              <a:lnSpc>
                <a:spcPct val="120000"/>
              </a:lnSpc>
              <a:spcBef>
                <a:spcPts val="600"/>
              </a:spcBef>
              <a:spcAft>
                <a:spcPts val="600"/>
              </a:spcAft>
              <a:buClr>
                <a:srgbClr val="5DB88D"/>
              </a:buClr>
              <a:buFont typeface="Arial" pitchFamily="34"/>
              <a:buChar char="•"/>
            </a:pPr>
            <a:r>
              <a:rPr lang="en-US" sz="2200" dirty="0"/>
              <a:t>Start an application for </a:t>
            </a:r>
            <a:r>
              <a:rPr lang="en-US" sz="2200"/>
              <a:t>2022 entry (from May 2021)</a:t>
            </a:r>
            <a:endParaRPr lang="en-US" sz="1600" dirty="0">
              <a:latin typeface="+mj-lt"/>
            </a:endParaRPr>
          </a:p>
          <a:p>
            <a:pPr lvl="0">
              <a:lnSpc>
                <a:spcPct val="120000"/>
              </a:lnSpc>
            </a:pPr>
            <a:endParaRPr lang="en-GB" sz="1800" dirty="0"/>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84217B-B9B8-4214-B2F2-F10261E250AA}"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March 2021</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7BAABDD8-FF6B-4F18-BB86-226492653E5F}" type="slidenum">
              <a:rPr sz="900" smtClean="0">
                <a:solidFill>
                  <a:srgbClr val="1F2834"/>
                </a:solidFill>
                <a:latin typeface="Calibri"/>
              </a:rPr>
              <a:t>5</a:t>
            </a:fld>
            <a:endParaRPr lang="en-US" sz="900" dirty="0">
              <a:solidFill>
                <a:srgbClr val="1F2834"/>
              </a:solidFill>
              <a:latin typeface="Calibri"/>
            </a:endParaRPr>
          </a:p>
        </p:txBody>
      </p:sp>
      <p:pic>
        <p:nvPicPr>
          <p:cNvPr id="7" name="Picture 7">
            <a:extLst>
              <a:ext uri="{FF2B5EF4-FFF2-40B4-BE49-F238E27FC236}">
                <a16:creationId xmlns:a16="http://schemas.microsoft.com/office/drawing/2014/main" id="{7EEFD77C-6A33-4D5D-B678-B33D3A859E19}"/>
              </a:ext>
            </a:extLst>
          </p:cNvPr>
          <p:cNvPicPr>
            <a:picLocks noChangeAspect="1"/>
          </p:cNvPicPr>
          <p:nvPr/>
        </p:nvPicPr>
        <p:blipFill>
          <a:blip r:embed="rId6"/>
          <a:stretch>
            <a:fillRect/>
          </a:stretch>
        </p:blipFill>
        <p:spPr>
          <a:xfrm>
            <a:off x="5339446" y="1250972"/>
            <a:ext cx="2850221" cy="2979773"/>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63667" y="624722"/>
            <a:ext cx="3832177" cy="987423"/>
          </a:xfrm>
        </p:spPr>
        <p:txBody>
          <a:bodyPr>
            <a:normAutofit/>
          </a:bodyPr>
          <a:lstStyle/>
          <a:p>
            <a:pPr lvl="0"/>
            <a:r>
              <a:rPr lang="en-GB" sz="2800" dirty="0">
                <a:solidFill>
                  <a:srgbClr val="1E2834"/>
                </a:solidFill>
              </a:rPr>
              <a:t>Organise everything in one place…</a:t>
            </a:r>
            <a:endParaRPr lang="en-GB" sz="2800" dirty="0"/>
          </a:p>
        </p:txBody>
      </p:sp>
      <p:sp>
        <p:nvSpPr>
          <p:cNvPr id="3" name="Text Placeholder 8">
            <a:extLst>
              <a:ext uri="{FF2B5EF4-FFF2-40B4-BE49-F238E27FC236}">
                <a16:creationId xmlns:a16="http://schemas.microsoft.com/office/drawing/2014/main" id="{2939DDD7-044F-4E12-B23A-173FC8B58B17}"/>
              </a:ext>
            </a:extLst>
          </p:cNvPr>
          <p:cNvSpPr txBox="1">
            <a:spLocks noGrp="1"/>
          </p:cNvSpPr>
          <p:nvPr>
            <p:ph type="body" idx="2"/>
          </p:nvPr>
        </p:nvSpPr>
        <p:spPr>
          <a:xfrm>
            <a:off x="263667" y="1690768"/>
            <a:ext cx="4284658" cy="3260722"/>
          </a:xfrm>
        </p:spPr>
        <p:txBody>
          <a:bodyPr>
            <a:normAutofit/>
          </a:bodyPr>
          <a:lstStyle/>
          <a:p>
            <a:pPr lvl="0">
              <a:lnSpc>
                <a:spcPct val="110000"/>
              </a:lnSpc>
              <a:spcBef>
                <a:spcPts val="0"/>
              </a:spcBef>
            </a:pPr>
            <a:r>
              <a:rPr lang="en-GB" b="1" dirty="0">
                <a:solidFill>
                  <a:srgbClr val="1E2834"/>
                </a:solidFill>
              </a:rPr>
              <a:t>Get organised: </a:t>
            </a:r>
            <a:endParaRPr lang="en-GB" dirty="0">
              <a:solidFill>
                <a:srgbClr val="1E2834"/>
              </a:solidFill>
            </a:endParaRPr>
          </a:p>
          <a:p>
            <a:pPr lvl="0">
              <a:lnSpc>
                <a:spcPct val="110000"/>
              </a:lnSpc>
              <a:spcBef>
                <a:spcPts val="0"/>
              </a:spcBef>
            </a:pPr>
            <a:r>
              <a:rPr lang="en-GB" dirty="0">
                <a:solidFill>
                  <a:srgbClr val="1E2834"/>
                </a:solidFill>
              </a:rPr>
              <a:t>Tools to search, favourite, shortlist, reflect, diary, and build application.</a:t>
            </a:r>
          </a:p>
          <a:p>
            <a:pPr lvl="0">
              <a:lnSpc>
                <a:spcPct val="110000"/>
              </a:lnSpc>
              <a:spcBef>
                <a:spcPts val="0"/>
              </a:spcBef>
            </a:pPr>
            <a:endParaRPr lang="en-GB" dirty="0">
              <a:solidFill>
                <a:srgbClr val="455C78"/>
              </a:solidFill>
            </a:endParaRPr>
          </a:p>
          <a:p>
            <a:pPr lvl="0">
              <a:lnSpc>
                <a:spcPct val="110000"/>
              </a:lnSpc>
              <a:spcBef>
                <a:spcPts val="0"/>
              </a:spcBef>
            </a:pPr>
            <a:r>
              <a:rPr lang="en-GB" b="1" dirty="0">
                <a:solidFill>
                  <a:srgbClr val="1E2834"/>
                </a:solidFill>
              </a:rPr>
              <a:t>Define what’s important:</a:t>
            </a:r>
            <a:endParaRPr lang="en-GB" dirty="0">
              <a:solidFill>
                <a:srgbClr val="1E2834"/>
              </a:solidFill>
            </a:endParaRPr>
          </a:p>
          <a:p>
            <a:pPr>
              <a:lnSpc>
                <a:spcPct val="110000"/>
              </a:lnSpc>
              <a:spcBef>
                <a:spcPts val="0"/>
              </a:spcBef>
            </a:pPr>
            <a:r>
              <a:rPr lang="en-GB" dirty="0">
                <a:solidFill>
                  <a:srgbClr val="1E2834"/>
                </a:solidFill>
              </a:rPr>
              <a:t>Distance from home, teaching satisfaction, work experience options, job outcomes…</a:t>
            </a:r>
          </a:p>
          <a:p>
            <a:pPr lvl="0">
              <a:lnSpc>
                <a:spcPct val="110000"/>
              </a:lnSpc>
              <a:spcBef>
                <a:spcPts val="0"/>
              </a:spcBef>
            </a:pPr>
            <a:endParaRPr lang="en-GB" dirty="0">
              <a:solidFill>
                <a:srgbClr val="455C78"/>
              </a:solidFill>
            </a:endParaRPr>
          </a:p>
          <a:p>
            <a:pPr lvl="0">
              <a:lnSpc>
                <a:spcPct val="110000"/>
              </a:lnSpc>
              <a:spcBef>
                <a:spcPts val="0"/>
              </a:spcBef>
            </a:pPr>
            <a:r>
              <a:rPr lang="en-GB" b="1" dirty="0">
                <a:solidFill>
                  <a:srgbClr val="1E2834"/>
                </a:solidFill>
              </a:rPr>
              <a:t>Make it yours: </a:t>
            </a:r>
          </a:p>
          <a:p>
            <a:pPr lvl="0">
              <a:lnSpc>
                <a:spcPct val="110000"/>
              </a:lnSpc>
              <a:spcBef>
                <a:spcPts val="0"/>
              </a:spcBef>
            </a:pPr>
            <a:r>
              <a:rPr lang="en-GB" dirty="0">
                <a:solidFill>
                  <a:srgbClr val="1E2834"/>
                </a:solidFill>
              </a:rPr>
              <a:t>Organise tools, remove the ones they don’t need, and tick off their to do list. It’s their space, and their future.</a:t>
            </a:r>
          </a:p>
          <a:p>
            <a:pPr lvl="0">
              <a:lnSpc>
                <a:spcPct val="110000"/>
              </a:lnSpc>
              <a:spcBef>
                <a:spcPts val="0"/>
              </a:spcBef>
            </a:pPr>
            <a:endParaRPr lang="en-GB" dirty="0">
              <a:solidFill>
                <a:srgbClr val="455C78"/>
              </a:solidFill>
            </a:endParaRPr>
          </a:p>
          <a:p>
            <a:pPr lvl="0">
              <a:lnSpc>
                <a:spcPct val="110000"/>
              </a:lnSpc>
              <a:spcBef>
                <a:spcPts val="0"/>
              </a:spcBef>
            </a:pPr>
            <a:r>
              <a:rPr lang="en-GB" b="1" dirty="0">
                <a:solidFill>
                  <a:srgbClr val="1E2834"/>
                </a:solidFill>
              </a:rPr>
              <a:t>You might not have thought of…</a:t>
            </a:r>
            <a:endParaRPr lang="en-GB" dirty="0">
              <a:solidFill>
                <a:srgbClr val="1E2834"/>
              </a:solidFill>
            </a:endParaRPr>
          </a:p>
          <a:p>
            <a:pPr lvl="0">
              <a:lnSpc>
                <a:spcPct val="110000"/>
              </a:lnSpc>
              <a:spcBef>
                <a:spcPts val="0"/>
              </a:spcBef>
            </a:pPr>
            <a:r>
              <a:rPr lang="en-GB" dirty="0">
                <a:solidFill>
                  <a:srgbClr val="1E2834"/>
                </a:solidFill>
              </a:rPr>
              <a:t>Expand horizons by pushing options they might not have considered.</a:t>
            </a:r>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March 2021</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205111" y="4803771"/>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85DAA1C7-7D03-4C8A-92A3-83C066AE1820}" type="slidenum">
              <a:rPr sz="900" smtClean="0">
                <a:solidFill>
                  <a:srgbClr val="1F2834"/>
                </a:solidFill>
                <a:latin typeface="Calibri"/>
              </a:rPr>
              <a:t>6</a:t>
            </a:fld>
            <a:endParaRPr lang="en-US" sz="900" dirty="0">
              <a:solidFill>
                <a:srgbClr val="1F2834"/>
              </a:solidFill>
              <a:latin typeface="Calibri"/>
            </a:endParaRPr>
          </a:p>
        </p:txBody>
      </p:sp>
      <p:pic>
        <p:nvPicPr>
          <p:cNvPr id="7" name="Picture 10">
            <a:extLst>
              <a:ext uri="{FF2B5EF4-FFF2-40B4-BE49-F238E27FC236}">
                <a16:creationId xmlns:a16="http://schemas.microsoft.com/office/drawing/2014/main" id="{FFF87F86-CD87-4343-AC22-046C324531FC}"/>
              </a:ext>
            </a:extLst>
          </p:cNvPr>
          <p:cNvPicPr>
            <a:picLocks noChangeAspect="1"/>
          </p:cNvPicPr>
          <p:nvPr/>
        </p:nvPicPr>
        <p:blipFill>
          <a:blip r:embed="rId3"/>
          <a:stretch>
            <a:fillRect/>
          </a:stretch>
        </p:blipFill>
        <p:spPr>
          <a:xfrm>
            <a:off x="5538017" y="1285308"/>
            <a:ext cx="2667094" cy="2788325"/>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FA76D82-9C82-40A1-BAFF-2838906D282F}"/>
              </a:ext>
            </a:extLst>
          </p:cNvPr>
          <p:cNvPicPr>
            <a:picLocks noChangeAspect="1"/>
          </p:cNvPicPr>
          <p:nvPr/>
        </p:nvPicPr>
        <p:blipFill rotWithShape="1">
          <a:blip r:embed="rId3"/>
          <a:srcRect b="1751"/>
          <a:stretch/>
        </p:blipFill>
        <p:spPr>
          <a:xfrm>
            <a:off x="6218470" y="2638647"/>
            <a:ext cx="2656952" cy="1850265"/>
          </a:xfrm>
          <a:prstGeom prst="rect">
            <a:avLst/>
          </a:prstGeom>
        </p:spPr>
      </p:pic>
      <p:sp>
        <p:nvSpPr>
          <p:cNvPr id="2" name="Title 1">
            <a:extLst>
              <a:ext uri="{FF2B5EF4-FFF2-40B4-BE49-F238E27FC236}">
                <a16:creationId xmlns:a16="http://schemas.microsoft.com/office/drawing/2014/main" id="{829B2748-CCDC-4C7F-B149-E5A9531D5DBD}"/>
              </a:ext>
            </a:extLst>
          </p:cNvPr>
          <p:cNvSpPr>
            <a:spLocks noGrp="1"/>
          </p:cNvSpPr>
          <p:nvPr>
            <p:ph type="title"/>
          </p:nvPr>
        </p:nvSpPr>
        <p:spPr>
          <a:xfrm>
            <a:off x="287341" y="1"/>
            <a:ext cx="8228008" cy="1143000"/>
          </a:xfrm>
        </p:spPr>
        <p:txBody>
          <a:bodyPr>
            <a:normAutofit/>
          </a:bodyPr>
          <a:lstStyle/>
          <a:p>
            <a:r>
              <a:rPr lang="en-GB" sz="3200" dirty="0"/>
              <a:t>Free tools to help…</a:t>
            </a:r>
            <a:endParaRPr lang="en-GB" sz="3200" dirty="0">
              <a:cs typeface="Calibri"/>
            </a:endParaRPr>
          </a:p>
        </p:txBody>
      </p:sp>
      <p:sp>
        <p:nvSpPr>
          <p:cNvPr id="3" name="Content Placeholder 2">
            <a:extLst>
              <a:ext uri="{FF2B5EF4-FFF2-40B4-BE49-F238E27FC236}">
                <a16:creationId xmlns:a16="http://schemas.microsoft.com/office/drawing/2014/main" id="{65A7B480-4D23-4291-8395-128CEE8637B7}"/>
              </a:ext>
            </a:extLst>
          </p:cNvPr>
          <p:cNvSpPr>
            <a:spLocks noGrp="1"/>
          </p:cNvSpPr>
          <p:nvPr>
            <p:ph idx="1"/>
          </p:nvPr>
        </p:nvSpPr>
        <p:spPr>
          <a:xfrm>
            <a:off x="856175" y="1372853"/>
            <a:ext cx="5160795" cy="2895785"/>
          </a:xfrm>
        </p:spPr>
        <p:txBody>
          <a:bodyPr>
            <a:normAutofit/>
          </a:bodyPr>
          <a:lstStyle/>
          <a:p>
            <a:pPr marL="0" indent="0">
              <a:lnSpc>
                <a:spcPct val="100000"/>
              </a:lnSpc>
              <a:buNone/>
            </a:pPr>
            <a:r>
              <a:rPr lang="en-GB" sz="1400" b="1" dirty="0">
                <a:hlinkClick r:id="rId4"/>
              </a:rPr>
              <a:t>Discovery Days </a:t>
            </a:r>
            <a:r>
              <a:rPr lang="en-GB" sz="1400" b="1" dirty="0"/>
              <a:t> </a:t>
            </a:r>
            <a:r>
              <a:rPr lang="en-GB" sz="1400" dirty="0"/>
              <a:t>- at UCAS/Discovery you can explore all kinds of possibilities. </a:t>
            </a:r>
            <a:r>
              <a:rPr lang="en-GB" sz="1400" dirty="0">
                <a:solidFill>
                  <a:srgbClr val="1E2834"/>
                </a:solidFill>
              </a:rPr>
              <a:t>Talk to subject and admissions experts, discover apprenticeships, get advice on personal statements, applying through UCAS, and more. </a:t>
            </a:r>
            <a:r>
              <a:rPr lang="en-GB" sz="1400" dirty="0"/>
              <a:t>Get stuck in and open your mind to a world of opportunities. </a:t>
            </a:r>
            <a:endParaRPr lang="en-GB" sz="1400" dirty="0">
              <a:solidFill>
                <a:srgbClr val="1E2834"/>
              </a:solidFill>
            </a:endParaRPr>
          </a:p>
          <a:p>
            <a:pPr marL="0" indent="0">
              <a:lnSpc>
                <a:spcPct val="100000"/>
              </a:lnSpc>
              <a:buNone/>
            </a:pPr>
            <a:r>
              <a:rPr lang="en-GB" sz="1400" b="1" dirty="0">
                <a:hlinkClick r:id="rId5"/>
              </a:rPr>
              <a:t>Join our UCAS Hub lives and Facebook lives</a:t>
            </a:r>
            <a:r>
              <a:rPr lang="en-GB" sz="1400" b="1" dirty="0"/>
              <a:t> </a:t>
            </a:r>
            <a:r>
              <a:rPr lang="en-GB" sz="1400" dirty="0"/>
              <a:t>-</a:t>
            </a:r>
            <a:r>
              <a:rPr lang="en-GB" sz="1400" dirty="0">
                <a:solidFill>
                  <a:srgbClr val="1E2834"/>
                </a:solidFill>
              </a:rPr>
              <a:t>each live session is hosted by an expert panel to give you what you need to make an informed decision.</a:t>
            </a:r>
          </a:p>
          <a:p>
            <a:pPr marL="0" indent="0">
              <a:lnSpc>
                <a:spcPct val="100000"/>
              </a:lnSpc>
              <a:buNone/>
            </a:pPr>
            <a:r>
              <a:rPr lang="en-GB" sz="1400" b="1" dirty="0">
                <a:hlinkClick r:id="rId6"/>
              </a:rPr>
              <a:t>Accommodation Search</a:t>
            </a:r>
            <a:r>
              <a:rPr lang="en-GB" sz="1400" b="1" dirty="0"/>
              <a:t>- </a:t>
            </a:r>
            <a:r>
              <a:rPr lang="en-GB" sz="1400" dirty="0">
                <a:solidFill>
                  <a:srgbClr val="1E2834"/>
                </a:solidFill>
              </a:rPr>
              <a:t>accommodation is high on the list when considering where you want to study, but it’s not always easy to compare what’s on offer. Understand what options there are using our new Accomodation search.</a:t>
            </a:r>
          </a:p>
        </p:txBody>
      </p:sp>
      <p:sp>
        <p:nvSpPr>
          <p:cNvPr id="4" name="Oval 3">
            <a:extLst>
              <a:ext uri="{FF2B5EF4-FFF2-40B4-BE49-F238E27FC236}">
                <a16:creationId xmlns:a16="http://schemas.microsoft.com/office/drawing/2014/main" id="{892443D3-ADAD-4699-A546-DB486B258324}"/>
              </a:ext>
            </a:extLst>
          </p:cNvPr>
          <p:cNvSpPr/>
          <p:nvPr/>
        </p:nvSpPr>
        <p:spPr>
          <a:xfrm>
            <a:off x="347407" y="1757074"/>
            <a:ext cx="432000" cy="432000"/>
          </a:xfrm>
          <a:prstGeom prst="ellipse">
            <a:avLst/>
          </a:prstGeom>
          <a:solidFill>
            <a:srgbClr val="836CD8"/>
          </a:solidFill>
          <a:ln>
            <a:solidFill>
              <a:srgbClr val="836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32CA4F1-D695-4F5E-B9BC-69D2679251E7}"/>
              </a:ext>
            </a:extLst>
          </p:cNvPr>
          <p:cNvSpPr/>
          <p:nvPr/>
        </p:nvSpPr>
        <p:spPr>
          <a:xfrm>
            <a:off x="338877" y="2597792"/>
            <a:ext cx="432000" cy="432000"/>
          </a:xfrm>
          <a:prstGeom prst="ellipse">
            <a:avLst/>
          </a:prstGeom>
          <a:solidFill>
            <a:srgbClr val="FBC651"/>
          </a:solidFill>
          <a:ln>
            <a:solidFill>
              <a:srgbClr val="FBC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D3C60BC-B36A-4A23-B007-6B5D95105A5D}"/>
              </a:ext>
            </a:extLst>
          </p:cNvPr>
          <p:cNvSpPr/>
          <p:nvPr/>
        </p:nvSpPr>
        <p:spPr>
          <a:xfrm>
            <a:off x="338877" y="3432312"/>
            <a:ext cx="432000" cy="432000"/>
          </a:xfrm>
          <a:prstGeom prst="ellipse">
            <a:avLst/>
          </a:prstGeom>
          <a:solidFill>
            <a:srgbClr val="5DB88D"/>
          </a:solidFill>
          <a:ln>
            <a:solidFill>
              <a:srgbClr val="5DB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D95BE7AD-07D0-408C-B76C-B7DBCF0F2120}"/>
              </a:ext>
            </a:extLst>
          </p:cNvPr>
          <p:cNvGrpSpPr/>
          <p:nvPr/>
        </p:nvGrpSpPr>
        <p:grpSpPr>
          <a:xfrm>
            <a:off x="348053" y="1795325"/>
            <a:ext cx="432000" cy="2042488"/>
            <a:chOff x="100687" y="1277423"/>
            <a:chExt cx="432000" cy="2042488"/>
          </a:xfrm>
        </p:grpSpPr>
        <p:pic>
          <p:nvPicPr>
            <p:cNvPr id="8" name="Graphic 7" descr="Sleep">
              <a:extLst>
                <a:ext uri="{FF2B5EF4-FFF2-40B4-BE49-F238E27FC236}">
                  <a16:creationId xmlns:a16="http://schemas.microsoft.com/office/drawing/2014/main" id="{DBDCAC15-8A5D-4A52-A4A2-7DB27E868F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0682" y="2949193"/>
              <a:ext cx="370718" cy="370718"/>
            </a:xfrm>
            <a:prstGeom prst="rect">
              <a:avLst/>
            </a:prstGeom>
          </p:spPr>
        </p:pic>
        <p:pic>
          <p:nvPicPr>
            <p:cNvPr id="1026" name="Picture 2" descr="FB logo - Fuller Marketing">
              <a:extLst>
                <a:ext uri="{FF2B5EF4-FFF2-40B4-BE49-F238E27FC236}">
                  <a16:creationId xmlns:a16="http://schemas.microsoft.com/office/drawing/2014/main" id="{F71BE161-73A7-475A-975C-B6DB9C4D6AD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687" y="207436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Internet">
              <a:extLst>
                <a:ext uri="{FF2B5EF4-FFF2-40B4-BE49-F238E27FC236}">
                  <a16:creationId xmlns:a16="http://schemas.microsoft.com/office/drawing/2014/main" id="{1116BD15-490D-4EC9-9F7D-6EE53A2C87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2562" y="1277423"/>
              <a:ext cx="355497" cy="355497"/>
            </a:xfrm>
            <a:prstGeom prst="rect">
              <a:avLst/>
            </a:prstGeom>
          </p:spPr>
        </p:pic>
      </p:grpSp>
      <p:pic>
        <p:nvPicPr>
          <p:cNvPr id="19" name="Picture 18">
            <a:extLst>
              <a:ext uri="{FF2B5EF4-FFF2-40B4-BE49-F238E27FC236}">
                <a16:creationId xmlns:a16="http://schemas.microsoft.com/office/drawing/2014/main" id="{A0B0ECCB-B346-4E04-829D-D48D6D18010D}"/>
              </a:ext>
            </a:extLst>
          </p:cNvPr>
          <p:cNvPicPr>
            <a:picLocks noChangeAspect="1"/>
          </p:cNvPicPr>
          <p:nvPr/>
        </p:nvPicPr>
        <p:blipFill>
          <a:blip r:embed="rId13"/>
          <a:stretch>
            <a:fillRect/>
          </a:stretch>
        </p:blipFill>
        <p:spPr>
          <a:xfrm>
            <a:off x="6218469" y="977221"/>
            <a:ext cx="2656952" cy="1650709"/>
          </a:xfrm>
          <a:prstGeom prst="rect">
            <a:avLst/>
          </a:prstGeom>
        </p:spPr>
      </p:pic>
    </p:spTree>
    <p:custDataLst>
      <p:tags r:id="rId1"/>
    </p:custDataLst>
    <p:extLst>
      <p:ext uri="{BB962C8B-B14F-4D97-AF65-F5344CB8AC3E}">
        <p14:creationId xmlns:p14="http://schemas.microsoft.com/office/powerpoint/2010/main" val="297017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1" y="57479"/>
            <a:ext cx="8228008" cy="1069793"/>
          </a:xfrm>
        </p:spPr>
        <p:txBody>
          <a:bodyPr>
            <a:normAutofit/>
          </a:bodyPr>
          <a:lstStyle/>
          <a:p>
            <a:pPr lvl="0"/>
            <a:r>
              <a:rPr lang="en-GB" sz="3200" dirty="0"/>
              <a:t>When to apply for 2022 entry</a:t>
            </a:r>
          </a:p>
        </p:txBody>
      </p:sp>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extLst>
              <p:ext uri="{D42A27DB-BD31-4B8C-83A1-F6EECF244321}">
                <p14:modId xmlns:p14="http://schemas.microsoft.com/office/powerpoint/2010/main" val="810619013"/>
              </p:ext>
            </p:extLst>
          </p:nvPr>
        </p:nvGraphicFramePr>
        <p:xfrm>
          <a:off x="287340" y="1359659"/>
          <a:ext cx="8569317" cy="2853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14D3AB-EBD0-44CB-98FB-38E32DA8618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March 2021</a:t>
            </a:fld>
            <a:endParaRPr lang="en-US" sz="900" b="0" i="0" u="none" strike="noStrike" kern="1200" cap="none" spc="0" baseline="0">
              <a:solidFill>
                <a:srgbClr val="FFFFFF"/>
              </a:solidFill>
              <a:uFillTx/>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314032A3-A075-4877-BE4B-4988CFAE48FB}" type="slidenum">
              <a:rPr sz="900" kern="0" smtClean="0">
                <a:solidFill>
                  <a:srgbClr val="FFFFFF"/>
                </a:solidFill>
                <a:latin typeface="Calibri"/>
              </a:rPr>
              <a:t>8</a:t>
            </a:fld>
            <a:endParaRPr lang="en-US" sz="900" kern="0" dirty="0">
              <a:solidFill>
                <a:srgbClr val="FFFFFF"/>
              </a:solidFill>
              <a:latin typeface="Calibri"/>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p:nvPr>
        </p:nvSpPr>
        <p:spPr>
          <a:xfrm>
            <a:off x="287341" y="0"/>
            <a:ext cx="8228008" cy="1069793"/>
          </a:xfrm>
        </p:spPr>
        <p:txBody>
          <a:bodyPr/>
          <a:lstStyle/>
          <a:p>
            <a:r>
              <a:rPr lang="en-GB" sz="3600" dirty="0"/>
              <a:t>Applying -  key facts</a:t>
            </a:r>
            <a:endParaRPr lang="en-GB" dirty="0"/>
          </a:p>
        </p:txBody>
      </p:sp>
      <p:sp>
        <p:nvSpPr>
          <p:cNvPr id="23" name="Content Placeholder 22">
            <a:extLst>
              <a:ext uri="{FF2B5EF4-FFF2-40B4-BE49-F238E27FC236}">
                <a16:creationId xmlns:a16="http://schemas.microsoft.com/office/drawing/2014/main" id="{4AD60AC7-C7FE-4D01-AACB-2BDE17187952}"/>
              </a:ext>
            </a:extLst>
          </p:cNvPr>
          <p:cNvSpPr>
            <a:spLocks noGrp="1"/>
          </p:cNvSpPr>
          <p:nvPr>
            <p:ph idx="1"/>
          </p:nvPr>
        </p:nvSpPr>
        <p:spPr>
          <a:xfrm>
            <a:off x="287341" y="1264024"/>
            <a:ext cx="8228008" cy="3368700"/>
          </a:xfrm>
        </p:spPr>
        <p:txBody>
          <a:bodyPr>
            <a:normAutofit fontScale="85000" lnSpcReduction="20000"/>
          </a:bodyPr>
          <a:lstStyle/>
          <a:p>
            <a:pPr>
              <a:lnSpc>
                <a:spcPct val="120000"/>
              </a:lnSpc>
              <a:buFont typeface="Arial" panose="020B0604020202020204" pitchFamily="34" charset="0"/>
              <a:buChar char="•"/>
            </a:pPr>
            <a:r>
              <a:rPr lang="en-GB" sz="2400" b="1" dirty="0">
                <a:solidFill>
                  <a:srgbClr val="FF6451"/>
                </a:solidFill>
              </a:rPr>
              <a:t>Register with UCAS </a:t>
            </a:r>
            <a:r>
              <a:rPr lang="en-GB" sz="2400" dirty="0">
                <a:solidFill>
                  <a:schemeClr val="tx1"/>
                </a:solidFill>
              </a:rPr>
              <a:t>via the Hub </a:t>
            </a:r>
          </a:p>
          <a:p>
            <a:pPr>
              <a:lnSpc>
                <a:spcPct val="120000"/>
              </a:lnSpc>
              <a:buFont typeface="Arial" panose="020B0604020202020204" pitchFamily="34" charset="0"/>
              <a:buChar char="•"/>
            </a:pPr>
            <a:r>
              <a:rPr lang="en-GB" sz="2400" dirty="0"/>
              <a:t>Use your username and password to apply </a:t>
            </a:r>
            <a:r>
              <a:rPr lang="en-GB" sz="2400" b="1" dirty="0">
                <a:solidFill>
                  <a:srgbClr val="FF6451"/>
                </a:solidFill>
              </a:rPr>
              <a:t>online</a:t>
            </a:r>
          </a:p>
          <a:p>
            <a:pPr>
              <a:lnSpc>
                <a:spcPct val="120000"/>
              </a:lnSpc>
              <a:buFont typeface="Arial" panose="020B0604020202020204" pitchFamily="34" charset="0"/>
              <a:buChar char="•"/>
            </a:pPr>
            <a:r>
              <a:rPr lang="en-GB" sz="2400" dirty="0"/>
              <a:t>Students can add up to </a:t>
            </a:r>
            <a:r>
              <a:rPr lang="en-GB" sz="2400" b="1" dirty="0">
                <a:solidFill>
                  <a:srgbClr val="FF6451"/>
                </a:solidFill>
              </a:rPr>
              <a:t>5</a:t>
            </a:r>
            <a:r>
              <a:rPr lang="en-GB" sz="2400" dirty="0">
                <a:solidFill>
                  <a:srgbClr val="FF6451"/>
                </a:solidFill>
              </a:rPr>
              <a:t> </a:t>
            </a:r>
            <a:r>
              <a:rPr lang="en-GB" sz="2400" b="1" dirty="0">
                <a:solidFill>
                  <a:srgbClr val="FF6451"/>
                </a:solidFill>
              </a:rPr>
              <a:t>choices</a:t>
            </a:r>
            <a:r>
              <a:rPr lang="en-GB" sz="2400" dirty="0"/>
              <a:t>, unless they’re applying to study medicine, veterinary, medicine/science, dentistry – then it’s </a:t>
            </a:r>
            <a:r>
              <a:rPr lang="en-GB" sz="2400" b="1" dirty="0">
                <a:solidFill>
                  <a:srgbClr val="FF6451"/>
                </a:solidFill>
              </a:rPr>
              <a:t>4 choices</a:t>
            </a:r>
          </a:p>
          <a:p>
            <a:pPr>
              <a:lnSpc>
                <a:spcPct val="120000"/>
              </a:lnSpc>
              <a:buFont typeface="Arial" panose="020B0604020202020204" pitchFamily="34" charset="0"/>
              <a:buChar char="•"/>
            </a:pPr>
            <a:r>
              <a:rPr lang="en-GB" sz="2400" dirty="0">
                <a:solidFill>
                  <a:schemeClr val="tx1"/>
                </a:solidFill>
                <a:latin typeface="+mj-lt"/>
              </a:rPr>
              <a:t>Students</a:t>
            </a:r>
            <a:r>
              <a:rPr lang="en-GB" sz="2400" dirty="0">
                <a:solidFill>
                  <a:srgbClr val="FF6451"/>
                </a:solidFill>
                <a:latin typeface="+mn-lt"/>
              </a:rPr>
              <a:t> </a:t>
            </a:r>
            <a:r>
              <a:rPr lang="en-GB" sz="2400" b="1" dirty="0">
                <a:solidFill>
                  <a:srgbClr val="FF6451"/>
                </a:solidFill>
                <a:latin typeface="+mn-lt"/>
                <a:cs typeface="Calibri Light" panose="020F0302020204030204" pitchFamily="34" charset="0"/>
              </a:rPr>
              <a:t>can’t</a:t>
            </a:r>
            <a:r>
              <a:rPr lang="en-GB" sz="2400" dirty="0">
                <a:solidFill>
                  <a:srgbClr val="FF6451"/>
                </a:solidFill>
                <a:latin typeface="+mn-lt"/>
                <a:cs typeface="Calibri Light" panose="020F0302020204030204" pitchFamily="34" charset="0"/>
              </a:rPr>
              <a:t> apply to </a:t>
            </a:r>
            <a:r>
              <a:rPr lang="en-GB" sz="2400" b="1" dirty="0">
                <a:solidFill>
                  <a:srgbClr val="FF6451"/>
                </a:solidFill>
                <a:latin typeface="+mn-lt"/>
                <a:cs typeface="Calibri" panose="020F0502020204030204" pitchFamily="34" charset="0"/>
              </a:rPr>
              <a:t>BOTH</a:t>
            </a:r>
            <a:r>
              <a:rPr lang="en-GB" sz="2400" dirty="0">
                <a:solidFill>
                  <a:srgbClr val="FF6451"/>
                </a:solidFill>
                <a:latin typeface="+mn-lt"/>
              </a:rPr>
              <a:t> </a:t>
            </a:r>
            <a:r>
              <a:rPr lang="en-GB" sz="2400" dirty="0"/>
              <a:t>Oxford and Cambridge </a:t>
            </a:r>
          </a:p>
          <a:p>
            <a:pPr>
              <a:lnSpc>
                <a:spcPct val="120000"/>
              </a:lnSpc>
              <a:buFont typeface="Arial" panose="020B0604020202020204" pitchFamily="34" charset="0"/>
              <a:buChar char="•"/>
            </a:pPr>
            <a:r>
              <a:rPr lang="en-GB" sz="2400" dirty="0"/>
              <a:t>Applying </a:t>
            </a:r>
            <a:r>
              <a:rPr lang="en-GB" sz="2400" b="1" dirty="0">
                <a:solidFill>
                  <a:srgbClr val="FF6451"/>
                </a:solidFill>
              </a:rPr>
              <a:t>costs</a:t>
            </a:r>
            <a:r>
              <a:rPr lang="en-GB" sz="2400" dirty="0"/>
              <a:t> £22 for 1 choice, or £26.50 for 5 choices </a:t>
            </a:r>
          </a:p>
          <a:p>
            <a:pPr>
              <a:lnSpc>
                <a:spcPct val="120000"/>
              </a:lnSpc>
              <a:buFont typeface="Arial" panose="020B0604020202020204" pitchFamily="34" charset="0"/>
              <a:buChar char="•"/>
            </a:pPr>
            <a:r>
              <a:rPr lang="en-GB" sz="2400" dirty="0"/>
              <a:t>Apply by the </a:t>
            </a:r>
            <a:r>
              <a:rPr lang="en-GB" sz="2400" b="1" dirty="0">
                <a:solidFill>
                  <a:srgbClr val="FF6451"/>
                </a:solidFill>
              </a:rPr>
              <a:t>equal consideration date </a:t>
            </a:r>
          </a:p>
          <a:p>
            <a:pPr>
              <a:lnSpc>
                <a:spcPct val="120000"/>
              </a:lnSpc>
              <a:buFont typeface="Arial" panose="020B0604020202020204" pitchFamily="34" charset="0"/>
              <a:buChar char="•"/>
            </a:pPr>
            <a:r>
              <a:rPr lang="en-GB" sz="2400" dirty="0"/>
              <a:t>Providers </a:t>
            </a:r>
            <a:r>
              <a:rPr lang="en-GB" sz="2400" b="1" dirty="0">
                <a:solidFill>
                  <a:srgbClr val="FF6451"/>
                </a:solidFill>
              </a:rPr>
              <a:t>can’t see </a:t>
            </a:r>
            <a:r>
              <a:rPr lang="en-GB" sz="2400" dirty="0"/>
              <a:t>other choices when you apply</a:t>
            </a:r>
          </a:p>
          <a:p>
            <a:pPr>
              <a:lnSpc>
                <a:spcPct val="120000"/>
              </a:lnSpc>
              <a:buFont typeface="Arial" panose="020B0604020202020204" pitchFamily="34" charset="0"/>
              <a:buChar char="•"/>
            </a:pPr>
            <a:endParaRPr lang="en-GB" sz="2400" dirty="0"/>
          </a:p>
          <a:p>
            <a:pPr marL="0" indent="0">
              <a:lnSpc>
                <a:spcPct val="120000"/>
              </a:lnSpc>
              <a:buNone/>
            </a:pPr>
            <a:endParaRPr lang="en-GB" sz="2400" b="1" dirty="0"/>
          </a:p>
          <a:p>
            <a:endParaRPr lang="en-GB" dirty="0"/>
          </a:p>
        </p:txBody>
      </p:sp>
    </p:spTree>
    <p:extLst>
      <p:ext uri="{BB962C8B-B14F-4D97-AF65-F5344CB8AC3E}">
        <p14:creationId xmlns:p14="http://schemas.microsoft.com/office/powerpoint/2010/main" val="5668516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CFD5A51A4A5374699A400A62C439C17" ma:contentTypeVersion="5" ma:contentTypeDescription="Create a new document." ma:contentTypeScope="" ma:versionID="ad306481d7a839aa0f7a461325751a2c">
  <xsd:schema xmlns:xsd="http://www.w3.org/2001/XMLSchema" xmlns:xs="http://www.w3.org/2001/XMLSchema" xmlns:p="http://schemas.microsoft.com/office/2006/metadata/properties" xmlns:ns2="99b40488-72d6-4349-9865-69837ab149ac" xmlns:ns3="8ef8b447-b471-43cb-ac64-8c981068cc25" targetNamespace="http://schemas.microsoft.com/office/2006/metadata/properties" ma:root="true" ma:fieldsID="a84b0d69d58565ae1f8d0df34122f2e8" ns2:_="" ns3:_="">
    <xsd:import namespace="99b40488-72d6-4349-9865-69837ab149ac"/>
    <xsd:import namespace="8ef8b447-b471-43cb-ac64-8c981068cc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b40488-72d6-4349-9865-69837ab149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521A33-5C60-4F41-A81D-80CEACE95599}">
  <ds:schemaRefs>
    <ds:schemaRef ds:uri="http://schemas.microsoft.com/office/infopath/2007/PartnerControls"/>
    <ds:schemaRef ds:uri="http://schemas.microsoft.com/office/2006/metadata/properties"/>
    <ds:schemaRef ds:uri="http://schemas.microsoft.com/office/2006/documentManagement/types"/>
    <ds:schemaRef ds:uri="8ef8b447-b471-43cb-ac64-8c981068cc25"/>
    <ds:schemaRef ds:uri="http://purl.org/dc/terms/"/>
    <ds:schemaRef ds:uri="99b40488-72d6-4349-9865-69837ab149ac"/>
    <ds:schemaRef ds:uri="http://purl.org/dc/elements/1.1/"/>
    <ds:schemaRef ds:uri="http://www.w3.org/XML/1998/namespace"/>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5D6FBBFB-C18C-4A9E-BDBA-F7CB40CEF3C1}">
  <ds:schemaRefs>
    <ds:schemaRef ds:uri="http://schemas.microsoft.com/sharepoint/v3/contenttype/forms"/>
  </ds:schemaRefs>
</ds:datastoreItem>
</file>

<file path=customXml/itemProps3.xml><?xml version="1.0" encoding="utf-8"?>
<ds:datastoreItem xmlns:ds="http://schemas.openxmlformats.org/officeDocument/2006/customXml" ds:itemID="{794159F9-A874-4055-B601-709228B5A3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b40488-72d6-4349-9865-69837ab149ac"/>
    <ds:schemaRef ds:uri="8ef8b447-b471-43cb-ac64-8c981068cc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338</TotalTime>
  <Words>1562</Words>
  <Application>Microsoft Office PowerPoint</Application>
  <PresentationFormat>On-screen Show (16:9)</PresentationFormat>
  <Paragraphs>217</Paragraphs>
  <Slides>21</Slides>
  <Notes>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ucas2020</vt:lpstr>
      <vt:lpstr>Applying to university through UCAS</vt:lpstr>
      <vt:lpstr>PowerPoint Presentation</vt:lpstr>
      <vt:lpstr>Choosing the right university for you</vt:lpstr>
      <vt:lpstr>Choosing the right course for you</vt:lpstr>
      <vt:lpstr>Starting your research</vt:lpstr>
      <vt:lpstr>Organise everything in one place…</vt:lpstr>
      <vt:lpstr>Free tools to help…</vt:lpstr>
      <vt:lpstr>When to apply for 2022 entry</vt:lpstr>
      <vt:lpstr>Applying -  key facts</vt:lpstr>
      <vt:lpstr>Registering </vt:lpstr>
      <vt:lpstr>Linking to a school</vt:lpstr>
      <vt:lpstr>Making an application  </vt:lpstr>
      <vt:lpstr>The personal statement </vt:lpstr>
      <vt:lpstr>Start early</vt:lpstr>
      <vt:lpstr>Consider…</vt:lpstr>
      <vt:lpstr>Decisions</vt:lpstr>
      <vt:lpstr>Tracking your application</vt:lpstr>
      <vt:lpstr>Replies to offers</vt:lpstr>
      <vt:lpstr>Other options</vt:lpstr>
      <vt:lpstr>Additional help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to university through UCAS</dc:title>
  <dc:creator>Genia Garrity</dc:creator>
  <cp:lastModifiedBy>Genia Garrity</cp:lastModifiedBy>
  <cp:revision>24</cp:revision>
  <dcterms:created xsi:type="dcterms:W3CDTF">2021-02-12T13:08:01Z</dcterms:created>
  <dcterms:modified xsi:type="dcterms:W3CDTF">2021-03-23T14:30:41Z</dcterms:modified>
</cp:coreProperties>
</file>