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357" r:id="rId5"/>
    <p:sldId id="358" r:id="rId6"/>
    <p:sldId id="359" r:id="rId7"/>
    <p:sldId id="360" r:id="rId8"/>
    <p:sldId id="361" r:id="rId9"/>
    <p:sldId id="377" r:id="rId10"/>
    <p:sldId id="362" r:id="rId11"/>
    <p:sldId id="363" r:id="rId12"/>
    <p:sldId id="378" r:id="rId13"/>
    <p:sldId id="397" r:id="rId14"/>
    <p:sldId id="398" r:id="rId15"/>
    <p:sldId id="404" r:id="rId16"/>
    <p:sldId id="365" r:id="rId17"/>
    <p:sldId id="403" r:id="rId18"/>
    <p:sldId id="390" r:id="rId19"/>
    <p:sldId id="391" r:id="rId20"/>
    <p:sldId id="400" r:id="rId21"/>
    <p:sldId id="367" r:id="rId22"/>
    <p:sldId id="385" r:id="rId23"/>
    <p:sldId id="371" r:id="rId24"/>
    <p:sldId id="387" r:id="rId25"/>
    <p:sldId id="372" r:id="rId26"/>
    <p:sldId id="373" r:id="rId27"/>
    <p:sldId id="388" r:id="rId28"/>
    <p:sldId id="389" r:id="rId29"/>
    <p:sldId id="375" r:id="rId30"/>
  </p:sldIdLst>
  <p:sldSz cx="9144000" cy="5143500" type="screen16x9"/>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Ashforth-Shaw" initials="KA" lastIdx="1" clrIdx="0">
    <p:extLst>
      <p:ext uri="{19B8F6BF-5375-455C-9EA6-DF929625EA0E}">
        <p15:presenceInfo xmlns:p15="http://schemas.microsoft.com/office/powerpoint/2012/main" userId="S::K.Shaw@ucas.ac.uk::f322d673-2e7a-4d1a-bbd3-78eb2c199c38" providerId="AD"/>
      </p:ext>
    </p:extLst>
  </p:cmAuthor>
  <p:cmAuthor id="2" name="Samantha Sykes" initials="SS" lastIdx="8" clrIdx="1">
    <p:extLst>
      <p:ext uri="{19B8F6BF-5375-455C-9EA6-DF929625EA0E}">
        <p15:presenceInfo xmlns:p15="http://schemas.microsoft.com/office/powerpoint/2012/main" userId="S::s.sykes@ucas.ac.uk::90c81e61-1625-4134-9dba-bbafe25093fa" providerId="AD"/>
      </p:ext>
    </p:extLst>
  </p:cmAuthor>
  <p:cmAuthor id="3" name="Callie Hawkins" initials="CH" lastIdx="16" clrIdx="2">
    <p:extLst>
      <p:ext uri="{19B8F6BF-5375-455C-9EA6-DF929625EA0E}">
        <p15:presenceInfo xmlns:p15="http://schemas.microsoft.com/office/powerpoint/2012/main" userId="S::C.Hawkins@ucas.ac.uk::868b9dd9-2d15-4c78-b82a-ae33240229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6451"/>
    <a:srgbClr val="1E2834"/>
    <a:srgbClr val="836CD8"/>
    <a:srgbClr val="FBC651"/>
    <a:srgbClr val="5DB88D"/>
    <a:srgbClr val="3BC0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346077-11DA-43C8-BD81-8A82F2ABF998}" v="1" dt="2021-03-25T12:00:38.9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766" y="9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5" csCatId="colorful" phldr="1"/>
      <dgm:spPr/>
      <dgm:t>
        <a:bodyPr/>
        <a:lstStyle/>
        <a:p>
          <a:endParaRPr lang="en-GB"/>
        </a:p>
      </dgm:t>
    </dgm:pt>
    <dgm:pt modelId="{D6EB5AB3-6861-42C2-9C3D-725A9FFE65A1}">
      <dgm:prSet phldrT="[Text]" custT="1"/>
      <dgm:spPr/>
      <dgm:t>
        <a:bodyPr/>
        <a:lstStyle/>
        <a:p>
          <a:pPr>
            <a:lnSpc>
              <a:spcPct val="100000"/>
            </a:lnSpc>
            <a:defRPr cap="all"/>
          </a:pPr>
          <a:r>
            <a:rPr lang="en-GB" sz="1800" b="0" cap="none">
              <a:latin typeface="+mj-lt"/>
            </a:rPr>
            <a:t>Higher education</a:t>
          </a:r>
          <a:endParaRPr lang="en-GB" sz="1800" b="0" i="0" u="none" strike="noStrike" cap="none" baseline="0" noProof="0" dirty="0">
            <a:latin typeface="+mj-lt"/>
            <a:cs typeface="Calibri Light"/>
          </a:endParaRPr>
        </a:p>
      </dgm:t>
    </dgm:pt>
    <dgm:pt modelId="{96BEFF7B-9E86-420F-98F0-A490FCC02507}" type="parTrans" cxnId="{79DF289B-813A-4188-9094-901D7589B083}">
      <dgm:prSet/>
      <dgm:spPr/>
      <dgm:t>
        <a:bodyPr/>
        <a:lstStyle/>
        <a:p>
          <a:endParaRPr lang="en-GB" sz="1800">
            <a:solidFill>
              <a:schemeClr val="tx1"/>
            </a:solidFill>
          </a:endParaRPr>
        </a:p>
      </dgm:t>
    </dgm:pt>
    <dgm:pt modelId="{6EBA6B0D-057A-409A-95C2-8E0F5D68886B}" type="sibTrans" cxnId="{79DF289B-813A-4188-9094-901D7589B083}">
      <dgm:prSet/>
      <dgm:spPr/>
      <dgm:t>
        <a:bodyPr/>
        <a:lstStyle/>
        <a:p>
          <a:endParaRPr lang="en-GB" sz="1800">
            <a:solidFill>
              <a:schemeClr val="tx1"/>
            </a:solidFill>
          </a:endParaRPr>
        </a:p>
      </dgm:t>
    </dgm:pt>
    <dgm:pt modelId="{91FECA44-96FD-4828-92EC-CEFB3630EECA}">
      <dgm:prSet phldrT="[Text]" custT="1"/>
      <dgm:spPr/>
      <dgm:t>
        <a:bodyPr/>
        <a:lstStyle/>
        <a:p>
          <a:pPr>
            <a:lnSpc>
              <a:spcPct val="100000"/>
            </a:lnSpc>
            <a:defRPr cap="all"/>
          </a:pPr>
          <a:r>
            <a:rPr lang="en-GB" sz="1750" b="0" cap="none">
              <a:latin typeface="+mj-lt"/>
            </a:rPr>
            <a:t>Apprenticeships</a:t>
          </a:r>
          <a:r>
            <a:rPr lang="en-GB" sz="1800" b="0" cap="none">
              <a:latin typeface="+mj-lt"/>
            </a:rPr>
            <a:t>/ traineeships</a:t>
          </a:r>
          <a:endParaRPr lang="en-GB" sz="1800" b="0" cap="none" dirty="0">
            <a:latin typeface="+mj-lt"/>
          </a:endParaRPr>
        </a:p>
      </dgm:t>
    </dgm:pt>
    <dgm:pt modelId="{0A58372A-66E5-4281-82E8-A83DE9DA3F0A}" type="parTrans" cxnId="{3BC97B06-3049-4490-8930-A7285EB1EAED}">
      <dgm:prSet/>
      <dgm:spPr/>
      <dgm:t>
        <a:bodyPr/>
        <a:lstStyle/>
        <a:p>
          <a:endParaRPr lang="en-GB" sz="1800">
            <a:solidFill>
              <a:schemeClr val="tx1"/>
            </a:solidFill>
          </a:endParaRPr>
        </a:p>
      </dgm:t>
    </dgm:pt>
    <dgm:pt modelId="{4AAE0BFC-9CC6-4F73-B6FE-06EA2F2AE349}" type="sibTrans" cxnId="{3BC97B06-3049-4490-8930-A7285EB1EAED}">
      <dgm:prSet/>
      <dgm:spPr/>
      <dgm:t>
        <a:bodyPr/>
        <a:lstStyle/>
        <a:p>
          <a:endParaRPr lang="en-GB" sz="1800">
            <a:solidFill>
              <a:schemeClr val="tx1"/>
            </a:solidFill>
          </a:endParaRPr>
        </a:p>
      </dgm:t>
    </dgm:pt>
    <dgm:pt modelId="{7CDA7D70-7423-43BE-B04D-A0527E396E1D}">
      <dgm:prSet phldrT="[Text]" custT="1"/>
      <dgm:spPr/>
      <dgm:t>
        <a:bodyPr/>
        <a:lstStyle/>
        <a:p>
          <a:pPr>
            <a:lnSpc>
              <a:spcPct val="100000"/>
            </a:lnSpc>
            <a:defRPr cap="all"/>
          </a:pPr>
          <a:r>
            <a:rPr lang="en-GB" sz="1800" b="0" cap="none">
              <a:latin typeface="+mj-lt"/>
            </a:rPr>
            <a:t>Studying abroad</a:t>
          </a:r>
          <a:endParaRPr lang="en-GB" sz="1800" b="0" cap="none" dirty="0">
            <a:latin typeface="+mj-lt"/>
          </a:endParaRPr>
        </a:p>
      </dgm:t>
    </dgm:pt>
    <dgm:pt modelId="{3B6764CE-0884-4DFE-B6FF-37329FBDC1B6}" type="parTrans" cxnId="{B04D4DAA-8C7F-400B-ACC4-1D5D58891DAA}">
      <dgm:prSet/>
      <dgm:spPr/>
      <dgm:t>
        <a:bodyPr/>
        <a:lstStyle/>
        <a:p>
          <a:endParaRPr lang="en-GB" sz="1800">
            <a:solidFill>
              <a:schemeClr val="tx1"/>
            </a:solidFill>
          </a:endParaRPr>
        </a:p>
      </dgm:t>
    </dgm:pt>
    <dgm:pt modelId="{5BCE30D9-03FC-4BB4-9F6C-5468D9D1D2AC}" type="sibTrans" cxnId="{B04D4DAA-8C7F-400B-ACC4-1D5D58891DAA}">
      <dgm:prSet/>
      <dgm:spPr/>
      <dgm:t>
        <a:bodyPr/>
        <a:lstStyle/>
        <a:p>
          <a:endParaRPr lang="en-GB" sz="1800">
            <a:solidFill>
              <a:schemeClr val="tx1"/>
            </a:solidFill>
          </a:endParaRPr>
        </a:p>
      </dgm:t>
    </dgm:pt>
    <dgm:pt modelId="{B52CBEBB-6F7A-4399-B0CD-B69663FEA157}">
      <dgm:prSet custT="1"/>
      <dgm:spPr/>
      <dgm:t>
        <a:bodyPr/>
        <a:lstStyle/>
        <a:p>
          <a:pPr>
            <a:lnSpc>
              <a:spcPct val="100000"/>
            </a:lnSpc>
            <a:defRPr cap="all"/>
          </a:pPr>
          <a:r>
            <a:rPr lang="en-GB" sz="1800" b="0" cap="none">
              <a:latin typeface="+mj-lt"/>
            </a:rPr>
            <a:t>Gap year</a:t>
          </a:r>
          <a:endParaRPr lang="en-GB" sz="1800" b="0" dirty="0">
            <a:latin typeface="+mj-lt"/>
          </a:endParaRPr>
        </a:p>
      </dgm:t>
    </dgm:pt>
    <dgm:pt modelId="{1423C269-B6AA-4469-9B18-CECE407521AA}" type="parTrans" cxnId="{0548A49C-CFC4-4D77-9B0B-9AC1CB06072C}">
      <dgm:prSet/>
      <dgm:spPr/>
      <dgm:t>
        <a:bodyPr/>
        <a:lstStyle/>
        <a:p>
          <a:endParaRPr lang="en-GB" sz="1800">
            <a:solidFill>
              <a:schemeClr val="tx1"/>
            </a:solidFill>
          </a:endParaRPr>
        </a:p>
      </dgm:t>
    </dgm:pt>
    <dgm:pt modelId="{947048E2-D6E0-4B7A-8215-C026B6085E53}" type="sibTrans" cxnId="{0548A49C-CFC4-4D77-9B0B-9AC1CB06072C}">
      <dgm:prSet/>
      <dgm:spPr/>
      <dgm:t>
        <a:bodyPr/>
        <a:lstStyle/>
        <a:p>
          <a:endParaRPr lang="en-GB" sz="1800">
            <a:solidFill>
              <a:schemeClr val="tx1"/>
            </a:solidFill>
          </a:endParaRPr>
        </a:p>
      </dgm:t>
    </dgm:pt>
    <dgm:pt modelId="{A5BA2B8B-5A4E-4C7E-B695-6432D82060E0}">
      <dgm:prSet custT="1"/>
      <dgm:spPr/>
      <dgm:t>
        <a:bodyPr/>
        <a:lstStyle/>
        <a:p>
          <a:pPr>
            <a:lnSpc>
              <a:spcPct val="100000"/>
            </a:lnSpc>
            <a:defRPr cap="all"/>
          </a:pPr>
          <a:r>
            <a:rPr lang="en-GB" sz="1800" b="0" cap="none">
              <a:latin typeface="+mj-lt"/>
            </a:rPr>
            <a:t>Getting a job</a:t>
          </a:r>
          <a:endParaRPr lang="en-GB" sz="1800" b="0" dirty="0">
            <a:latin typeface="+mj-lt"/>
          </a:endParaRPr>
        </a:p>
      </dgm:t>
    </dgm:pt>
    <dgm:pt modelId="{CD90B12D-F367-4B28-9000-5419EAC61B46}" type="parTrans" cxnId="{8AB85C90-A44F-4E9F-8BCF-C5F897D8E632}">
      <dgm:prSet/>
      <dgm:spPr/>
      <dgm:t>
        <a:bodyPr/>
        <a:lstStyle/>
        <a:p>
          <a:endParaRPr lang="en-GB" sz="1800">
            <a:solidFill>
              <a:schemeClr val="tx1"/>
            </a:solidFill>
          </a:endParaRPr>
        </a:p>
      </dgm:t>
    </dgm:pt>
    <dgm:pt modelId="{82FE9E00-1491-442D-8FAA-4C33F6ADBCFE}" type="sibTrans" cxnId="{8AB85C90-A44F-4E9F-8BCF-C5F897D8E632}">
      <dgm:prSet/>
      <dgm:spPr/>
      <dgm:t>
        <a:bodyPr/>
        <a:lstStyle/>
        <a:p>
          <a:endParaRPr lang="en-GB" sz="1800">
            <a:solidFill>
              <a:schemeClr val="tx1"/>
            </a:solidFill>
          </a:endParaRPr>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custScaleX="108945">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custAng="2189517"/>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7D4C34-F285-4338-B5B0-CECEDB17EB8C}"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3C5D053E-F86D-42CA-B50F-35F236E683CE}">
      <dgm:prSet/>
      <dgm:spPr/>
      <dgm:t>
        <a:bodyPr/>
        <a:lstStyle/>
        <a:p>
          <a:pPr>
            <a:defRPr b="1"/>
          </a:pPr>
          <a:r>
            <a:rPr lang="en-US" dirty="0"/>
            <a:t>18 May</a:t>
          </a:r>
        </a:p>
      </dgm:t>
    </dgm:pt>
    <dgm:pt modelId="{1B585206-5186-448C-BDA0-15A3C76BA471}" type="parTrans" cxnId="{90C34205-C4C5-42E6-A393-9479B57BF29F}">
      <dgm:prSet/>
      <dgm:spPr/>
      <dgm:t>
        <a:bodyPr/>
        <a:lstStyle/>
        <a:p>
          <a:endParaRPr lang="en-US"/>
        </a:p>
      </dgm:t>
    </dgm:pt>
    <dgm:pt modelId="{E7B78712-1AD7-4CB9-BD03-A2960E8DD74D}" type="sibTrans" cxnId="{90C34205-C4C5-42E6-A393-9479B57BF29F}">
      <dgm:prSet/>
      <dgm:spPr/>
      <dgm:t>
        <a:bodyPr/>
        <a:lstStyle/>
        <a:p>
          <a:endParaRPr lang="en-US"/>
        </a:p>
      </dgm:t>
    </dgm:pt>
    <dgm:pt modelId="{14E88DAA-F563-4DEA-8F62-1A9330A98279}">
      <dgm:prSet/>
      <dgm:spPr/>
      <dgm:t>
        <a:bodyPr/>
        <a:lstStyle/>
        <a:p>
          <a:r>
            <a:rPr lang="en-US" dirty="0"/>
            <a:t>UCAS Undergraduate Apply opens for 2022 entry.</a:t>
          </a:r>
        </a:p>
      </dgm:t>
    </dgm:pt>
    <dgm:pt modelId="{3644937F-08D6-47A2-94C5-97F02597E4C4}" type="parTrans" cxnId="{CD0B2967-29F1-4495-ABE2-3AD45B38C916}">
      <dgm:prSet/>
      <dgm:spPr/>
      <dgm:t>
        <a:bodyPr/>
        <a:lstStyle/>
        <a:p>
          <a:endParaRPr lang="en-US"/>
        </a:p>
      </dgm:t>
    </dgm:pt>
    <dgm:pt modelId="{0F27CA35-C44B-4704-95C5-A9C6130D8FD5}" type="sibTrans" cxnId="{CD0B2967-29F1-4495-ABE2-3AD45B38C916}">
      <dgm:prSet/>
      <dgm:spPr/>
      <dgm:t>
        <a:bodyPr/>
        <a:lstStyle/>
        <a:p>
          <a:endParaRPr lang="en-US"/>
        </a:p>
      </dgm:t>
    </dgm:pt>
    <dgm:pt modelId="{F394B8E5-E345-49D5-96C8-5D5DCC1C838A}">
      <dgm:prSet/>
      <dgm:spPr/>
      <dgm:t>
        <a:bodyPr/>
        <a:lstStyle/>
        <a:p>
          <a:pPr>
            <a:defRPr b="1"/>
          </a:pPr>
          <a:r>
            <a:rPr lang="en-US" dirty="0"/>
            <a:t>7 September</a:t>
          </a:r>
        </a:p>
      </dgm:t>
    </dgm:pt>
    <dgm:pt modelId="{88887AA0-CEFD-4008-BEE8-C58CDE17E8F4}" type="parTrans" cxnId="{DB4E27DF-A2CE-467D-9CC0-6D1D46B608D3}">
      <dgm:prSet/>
      <dgm:spPr/>
      <dgm:t>
        <a:bodyPr/>
        <a:lstStyle/>
        <a:p>
          <a:endParaRPr lang="en-US"/>
        </a:p>
      </dgm:t>
    </dgm:pt>
    <dgm:pt modelId="{5C46DE98-0063-4335-8EE7-FFA25F893935}" type="sibTrans" cxnId="{DB4E27DF-A2CE-467D-9CC0-6D1D46B608D3}">
      <dgm:prSet/>
      <dgm:spPr/>
      <dgm:t>
        <a:bodyPr/>
        <a:lstStyle/>
        <a:p>
          <a:endParaRPr lang="en-US"/>
        </a:p>
      </dgm:t>
    </dgm:pt>
    <dgm:pt modelId="{B7326018-D203-4C02-BAED-FC02AC796860}">
      <dgm:prSet/>
      <dgm:spPr/>
      <dgm:t>
        <a:bodyPr/>
        <a:lstStyle/>
        <a:p>
          <a:r>
            <a:rPr lang="en-GB" dirty="0"/>
            <a:t>First day UCAS can receive a completed application to process</a:t>
          </a:r>
          <a:endParaRPr lang="en-US" dirty="0"/>
        </a:p>
      </dgm:t>
    </dgm:pt>
    <dgm:pt modelId="{BC39CA06-4608-4807-838A-40F0A7EA5EB2}" type="parTrans" cxnId="{C3E92267-0DE4-41D3-9A60-D909E8F4DEE9}">
      <dgm:prSet/>
      <dgm:spPr/>
      <dgm:t>
        <a:bodyPr/>
        <a:lstStyle/>
        <a:p>
          <a:endParaRPr lang="en-US"/>
        </a:p>
      </dgm:t>
    </dgm:pt>
    <dgm:pt modelId="{0AE32318-A7C3-469D-82C0-9EBB7968B482}" type="sibTrans" cxnId="{C3E92267-0DE4-41D3-9A60-D909E8F4DEE9}">
      <dgm:prSet/>
      <dgm:spPr/>
      <dgm:t>
        <a:bodyPr/>
        <a:lstStyle/>
        <a:p>
          <a:endParaRPr lang="en-US"/>
        </a:p>
      </dgm:t>
    </dgm:pt>
    <dgm:pt modelId="{C68AE64F-9762-4C86-8AE4-1BC276CD0A55}">
      <dgm:prSet/>
      <dgm:spPr/>
      <dgm:t>
        <a:bodyPr/>
        <a:lstStyle/>
        <a:p>
          <a:pPr>
            <a:defRPr b="1"/>
          </a:pPr>
          <a:r>
            <a:rPr lang="en-US" dirty="0"/>
            <a:t>15 October</a:t>
          </a:r>
        </a:p>
      </dgm:t>
    </dgm:pt>
    <dgm:pt modelId="{51A69B3C-D2C9-4A0A-B3BA-1C39FC1A084A}" type="parTrans" cxnId="{5F823CA2-9A79-4DD4-B757-8B42286D3271}">
      <dgm:prSet/>
      <dgm:spPr/>
      <dgm:t>
        <a:bodyPr/>
        <a:lstStyle/>
        <a:p>
          <a:endParaRPr lang="en-US"/>
        </a:p>
      </dgm:t>
    </dgm:pt>
    <dgm:pt modelId="{66EBBD8B-F1F8-4C5A-BB46-19E8B70F5DD6}" type="sibTrans" cxnId="{5F823CA2-9A79-4DD4-B757-8B42286D3271}">
      <dgm:prSet/>
      <dgm:spPr/>
      <dgm:t>
        <a:bodyPr/>
        <a:lstStyle/>
        <a:p>
          <a:endParaRPr lang="en-US"/>
        </a:p>
      </dgm:t>
    </dgm:pt>
    <dgm:pt modelId="{901F5441-C162-4E84-BC98-CCE6A8A9DBF3}">
      <dgm:prSet/>
      <dgm:spPr/>
      <dgm:t>
        <a:bodyPr/>
        <a:lstStyle/>
        <a:p>
          <a:r>
            <a:rPr lang="en-US" dirty="0"/>
            <a:t>UCAS Application deadline for courses in medicine, veterinary medicine/science, and dentistry, and courses at Oxford or Cambridge.</a:t>
          </a:r>
        </a:p>
      </dgm:t>
    </dgm:pt>
    <dgm:pt modelId="{49BE3330-361C-495E-88D6-7EE2DEA04C12}" type="parTrans" cxnId="{22A52BCE-05B0-478E-80AC-7A27EF6521F8}">
      <dgm:prSet/>
      <dgm:spPr/>
      <dgm:t>
        <a:bodyPr/>
        <a:lstStyle/>
        <a:p>
          <a:endParaRPr lang="en-US"/>
        </a:p>
      </dgm:t>
    </dgm:pt>
    <dgm:pt modelId="{DF0250FB-099C-46B1-9A85-7EEDA6B997A2}" type="sibTrans" cxnId="{22A52BCE-05B0-478E-80AC-7A27EF6521F8}">
      <dgm:prSet/>
      <dgm:spPr/>
      <dgm:t>
        <a:bodyPr/>
        <a:lstStyle/>
        <a:p>
          <a:endParaRPr lang="en-US"/>
        </a:p>
      </dgm:t>
    </dgm:pt>
    <dgm:pt modelId="{77D45CEA-3214-4034-AD8B-BD46C172DB24}">
      <dgm:prSet/>
      <dgm:spPr/>
      <dgm:t>
        <a:bodyPr/>
        <a:lstStyle/>
        <a:p>
          <a:pPr>
            <a:defRPr b="1"/>
          </a:pPr>
          <a:r>
            <a:rPr lang="en-US" dirty="0"/>
            <a:t>January</a:t>
          </a:r>
        </a:p>
      </dgm:t>
    </dgm:pt>
    <dgm:pt modelId="{A6F392C9-A345-4227-9957-ABEE0341E945}" type="parTrans" cxnId="{A2EF5CFB-9BF9-408F-8B5E-DD463D5DEF2F}">
      <dgm:prSet/>
      <dgm:spPr/>
      <dgm:t>
        <a:bodyPr/>
        <a:lstStyle/>
        <a:p>
          <a:endParaRPr lang="en-US"/>
        </a:p>
      </dgm:t>
    </dgm:pt>
    <dgm:pt modelId="{5404C050-83CD-4DBD-9C83-C1D0E9C3A2E4}" type="sibTrans" cxnId="{A2EF5CFB-9BF9-408F-8B5E-DD463D5DEF2F}">
      <dgm:prSet/>
      <dgm:spPr/>
      <dgm:t>
        <a:bodyPr/>
        <a:lstStyle/>
        <a:p>
          <a:endParaRPr lang="en-US"/>
        </a:p>
      </dgm:t>
    </dgm:pt>
    <dgm:pt modelId="{20E50D89-3D06-4FCD-8DF5-D56262FF8765}">
      <dgm:prSet/>
      <dgm:spPr/>
      <dgm:t>
        <a:bodyPr/>
        <a:lstStyle/>
        <a:p>
          <a:r>
            <a:rPr lang="en-US" dirty="0"/>
            <a:t>UCAS Equal consideration application deadline.</a:t>
          </a:r>
        </a:p>
      </dgm:t>
    </dgm:pt>
    <dgm:pt modelId="{B09EDDDD-24CD-4E41-B792-0FE9BAC73202}" type="parTrans" cxnId="{2FD121CE-5B56-442C-97F4-3E473D1D6978}">
      <dgm:prSet/>
      <dgm:spPr/>
      <dgm:t>
        <a:bodyPr/>
        <a:lstStyle/>
        <a:p>
          <a:endParaRPr lang="en-US"/>
        </a:p>
      </dgm:t>
    </dgm:pt>
    <dgm:pt modelId="{E9A9FDC7-AAAE-442E-AAD9-02DB6D813E0B}" type="sibTrans" cxnId="{2FD121CE-5B56-442C-97F4-3E473D1D6978}">
      <dgm:prSet/>
      <dgm:spPr/>
      <dgm:t>
        <a:bodyPr/>
        <a:lstStyle/>
        <a:p>
          <a:endParaRPr lang="en-US"/>
        </a:p>
      </dgm:t>
    </dgm:pt>
    <dgm:pt modelId="{980E7C75-6CEC-4D6B-BA76-2D73E471542A}">
      <dgm:prSet/>
      <dgm:spPr/>
      <dgm:t>
        <a:bodyPr/>
        <a:lstStyle/>
        <a:p>
          <a:pPr>
            <a:defRPr b="1"/>
          </a:pPr>
          <a:r>
            <a:rPr lang="en-US" dirty="0"/>
            <a:t>February</a:t>
          </a:r>
        </a:p>
      </dgm:t>
    </dgm:pt>
    <dgm:pt modelId="{4FE909FD-6C0D-4A40-AB7B-9F756DA55D35}" type="parTrans" cxnId="{B5FFEEC4-1C4F-4E4F-937F-7A10702AE118}">
      <dgm:prSet/>
      <dgm:spPr/>
      <dgm:t>
        <a:bodyPr/>
        <a:lstStyle/>
        <a:p>
          <a:endParaRPr lang="en-US"/>
        </a:p>
      </dgm:t>
    </dgm:pt>
    <dgm:pt modelId="{FCFB7DC7-C117-4D01-917E-7DCFB8EA48A9}" type="sibTrans" cxnId="{B5FFEEC4-1C4F-4E4F-937F-7A10702AE118}">
      <dgm:prSet/>
      <dgm:spPr/>
      <dgm:t>
        <a:bodyPr/>
        <a:lstStyle/>
        <a:p>
          <a:endParaRPr lang="en-US"/>
        </a:p>
      </dgm:t>
    </dgm:pt>
    <dgm:pt modelId="{4EEC5E3B-01AA-4670-B6D3-1AAC9127830C}">
      <dgm:prSet/>
      <dgm:spPr/>
      <dgm:t>
        <a:bodyPr/>
        <a:lstStyle/>
        <a:p>
          <a:r>
            <a:rPr lang="en-US" dirty="0"/>
            <a:t>UCAS Extra opens.</a:t>
          </a:r>
        </a:p>
      </dgm:t>
    </dgm:pt>
    <dgm:pt modelId="{C89CBB90-FAC6-4F13-BB92-8F2ED31272C1}" type="parTrans" cxnId="{10601F93-D353-4709-92C7-1E61D1EA37D5}">
      <dgm:prSet/>
      <dgm:spPr/>
      <dgm:t>
        <a:bodyPr/>
        <a:lstStyle/>
        <a:p>
          <a:endParaRPr lang="en-US"/>
        </a:p>
      </dgm:t>
    </dgm:pt>
    <dgm:pt modelId="{8100E67F-C78B-4051-8D28-2E5CC63A1729}" type="sibTrans" cxnId="{10601F93-D353-4709-92C7-1E61D1EA37D5}">
      <dgm:prSet/>
      <dgm:spPr/>
      <dgm:t>
        <a:bodyPr/>
        <a:lstStyle/>
        <a:p>
          <a:endParaRPr lang="en-US"/>
        </a:p>
      </dgm:t>
    </dgm:pt>
    <dgm:pt modelId="{E5C137A5-B468-41BD-AB64-8B3B8AC006BC}">
      <dgm:prSet/>
      <dgm:spPr/>
      <dgm:t>
        <a:bodyPr/>
        <a:lstStyle/>
        <a:p>
          <a:pPr>
            <a:defRPr b="1"/>
          </a:pPr>
          <a:r>
            <a:rPr lang="en-US" dirty="0"/>
            <a:t>End of June</a:t>
          </a:r>
        </a:p>
      </dgm:t>
    </dgm:pt>
    <dgm:pt modelId="{7683CFAC-DA74-4DE2-B5CD-3BF67D54EEE5}" type="parTrans" cxnId="{FFA68CAA-A286-4FCB-8E77-FA3CD771B8BA}">
      <dgm:prSet/>
      <dgm:spPr/>
      <dgm:t>
        <a:bodyPr/>
        <a:lstStyle/>
        <a:p>
          <a:endParaRPr lang="en-US"/>
        </a:p>
      </dgm:t>
    </dgm:pt>
    <dgm:pt modelId="{F0F231A9-D5BD-4A2B-BD18-053283DDF1D2}" type="sibTrans" cxnId="{FFA68CAA-A286-4FCB-8E77-FA3CD771B8BA}">
      <dgm:prSet/>
      <dgm:spPr/>
      <dgm:t>
        <a:bodyPr/>
        <a:lstStyle/>
        <a:p>
          <a:endParaRPr lang="en-US"/>
        </a:p>
      </dgm:t>
    </dgm:pt>
    <dgm:pt modelId="{9A321ABA-1F35-4657-81C0-8E3FBBE8121E}">
      <dgm:prSet/>
      <dgm:spPr/>
      <dgm:t>
        <a:bodyPr/>
        <a:lstStyle/>
        <a:p>
          <a:r>
            <a:rPr lang="en-US" dirty="0"/>
            <a:t>Last date for applications before Clearing opens.</a:t>
          </a:r>
        </a:p>
      </dgm:t>
    </dgm:pt>
    <dgm:pt modelId="{40AFF1DD-3D02-4435-A5B2-9FCC46B92F39}" type="parTrans" cxnId="{C603EE1B-6937-4DBD-BBBA-F37B0741335E}">
      <dgm:prSet/>
      <dgm:spPr/>
      <dgm:t>
        <a:bodyPr/>
        <a:lstStyle/>
        <a:p>
          <a:endParaRPr lang="en-US"/>
        </a:p>
      </dgm:t>
    </dgm:pt>
    <dgm:pt modelId="{14B30FD9-768F-45A7-879B-90329E09F723}" type="sibTrans" cxnId="{C603EE1B-6937-4DBD-BBBA-F37B0741335E}">
      <dgm:prSet/>
      <dgm:spPr/>
      <dgm:t>
        <a:bodyPr/>
        <a:lstStyle/>
        <a:p>
          <a:endParaRPr lang="en-US"/>
        </a:p>
      </dgm:t>
    </dgm:pt>
    <dgm:pt modelId="{E118E979-5982-4F98-825F-638D7534D214}" type="pres">
      <dgm:prSet presAssocID="{CB7D4C34-F285-4338-B5B0-CECEDB17EB8C}" presName="root" presStyleCnt="0">
        <dgm:presLayoutVars>
          <dgm:chMax/>
          <dgm:chPref/>
          <dgm:animLvl val="lvl"/>
        </dgm:presLayoutVars>
      </dgm:prSet>
      <dgm:spPr/>
    </dgm:pt>
    <dgm:pt modelId="{D56D12F5-B9B5-40C3-B611-314CAFE494A1}" type="pres">
      <dgm:prSet presAssocID="{CB7D4C34-F285-4338-B5B0-CECEDB17EB8C}" presName="divider" presStyleLbl="node1" presStyleIdx="0" presStyleCnt="1"/>
      <dgm:spPr/>
    </dgm:pt>
    <dgm:pt modelId="{0E8C15A3-02E2-4077-95DD-C13B9873BE5A}" type="pres">
      <dgm:prSet presAssocID="{CB7D4C34-F285-4338-B5B0-CECEDB17EB8C}" presName="nodes" presStyleCnt="0">
        <dgm:presLayoutVars>
          <dgm:chMax/>
          <dgm:chPref/>
          <dgm:animLvl val="lvl"/>
        </dgm:presLayoutVars>
      </dgm:prSet>
      <dgm:spPr/>
    </dgm:pt>
    <dgm:pt modelId="{E6A9829A-73AF-458E-AD69-8E3E6AA6948C}" type="pres">
      <dgm:prSet presAssocID="{3C5D053E-F86D-42CA-B50F-35F236E683CE}" presName="composite" presStyleCnt="0"/>
      <dgm:spPr/>
    </dgm:pt>
    <dgm:pt modelId="{3BA693CE-EE3A-4E03-B255-3BEFA94A6FBB}" type="pres">
      <dgm:prSet presAssocID="{3C5D053E-F86D-42CA-B50F-35F236E683CE}" presName="L1TextContainer" presStyleLbl="revTx" presStyleIdx="0" presStyleCnt="6">
        <dgm:presLayoutVars>
          <dgm:chMax val="1"/>
          <dgm:chPref val="1"/>
          <dgm:bulletEnabled val="1"/>
        </dgm:presLayoutVars>
      </dgm:prSet>
      <dgm:spPr/>
    </dgm:pt>
    <dgm:pt modelId="{C1DDB870-4C5E-4DDD-BA25-F2C4A666257B}" type="pres">
      <dgm:prSet presAssocID="{3C5D053E-F86D-42CA-B50F-35F236E683CE}" presName="L2TextContainerWrapper" presStyleCnt="0">
        <dgm:presLayoutVars>
          <dgm:chMax val="0"/>
          <dgm:chPref val="0"/>
          <dgm:bulletEnabled val="1"/>
        </dgm:presLayoutVars>
      </dgm:prSet>
      <dgm:spPr/>
    </dgm:pt>
    <dgm:pt modelId="{53C96F62-C031-4DD7-A3A2-F093C9065DF4}" type="pres">
      <dgm:prSet presAssocID="{3C5D053E-F86D-42CA-B50F-35F236E683CE}" presName="L2TextContainer" presStyleLbl="bgAccFollowNode1" presStyleIdx="0" presStyleCnt="6"/>
      <dgm:spPr/>
    </dgm:pt>
    <dgm:pt modelId="{7D843A1F-1C37-4EA6-A491-40179FF8300D}" type="pres">
      <dgm:prSet presAssocID="{3C5D053E-F86D-42CA-B50F-35F236E683CE}" presName="FlexibleEmptyPlaceHolder" presStyleCnt="0"/>
      <dgm:spPr/>
    </dgm:pt>
    <dgm:pt modelId="{6C55BC98-E113-4394-A450-86B89408B4EB}" type="pres">
      <dgm:prSet presAssocID="{3C5D053E-F86D-42CA-B50F-35F236E683CE}" presName="ConnectLine" presStyleLbl="alignNode1" presStyleIdx="0"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5A529DF-B818-45A9-B9F2-565C6CF94BC4}" type="pres">
      <dgm:prSet presAssocID="{3C5D053E-F86D-42CA-B50F-35F236E683CE}" presName="ConnectorPoint" presStyleLbl="fgAcc1" presStyleIdx="0" presStyleCnt="6"/>
      <dgm:spPr>
        <a:solidFill>
          <a:schemeClr val="lt1">
            <a:alpha val="90000"/>
            <a:hueOff val="0"/>
            <a:satOff val="0"/>
            <a:lumOff val="0"/>
            <a:alphaOff val="0"/>
          </a:schemeClr>
        </a:solidFill>
        <a:ln w="12700" cap="flat" cmpd="sng" algn="ctr">
          <a:noFill/>
          <a:prstDash val="solid"/>
          <a:miter lim="800000"/>
        </a:ln>
        <a:effectLst/>
      </dgm:spPr>
    </dgm:pt>
    <dgm:pt modelId="{DAB4AC90-214B-4CAB-8B0F-9657E9FE32CD}" type="pres">
      <dgm:prSet presAssocID="{3C5D053E-F86D-42CA-B50F-35F236E683CE}" presName="EmptyPlaceHolder" presStyleCnt="0"/>
      <dgm:spPr/>
    </dgm:pt>
    <dgm:pt modelId="{48816055-2B7D-444C-A835-DAC981BDB864}" type="pres">
      <dgm:prSet presAssocID="{E7B78712-1AD7-4CB9-BD03-A2960E8DD74D}" presName="spaceBetweenRectangles" presStyleCnt="0"/>
      <dgm:spPr/>
    </dgm:pt>
    <dgm:pt modelId="{E1E6538C-947C-4068-A1D6-33E8D59F09D6}" type="pres">
      <dgm:prSet presAssocID="{F394B8E5-E345-49D5-96C8-5D5DCC1C838A}" presName="composite" presStyleCnt="0"/>
      <dgm:spPr/>
    </dgm:pt>
    <dgm:pt modelId="{90F818DB-450C-455C-B6A7-C3916E6AF905}" type="pres">
      <dgm:prSet presAssocID="{F394B8E5-E345-49D5-96C8-5D5DCC1C838A}" presName="L1TextContainer" presStyleLbl="revTx" presStyleIdx="1" presStyleCnt="6">
        <dgm:presLayoutVars>
          <dgm:chMax val="1"/>
          <dgm:chPref val="1"/>
          <dgm:bulletEnabled val="1"/>
        </dgm:presLayoutVars>
      </dgm:prSet>
      <dgm:spPr/>
    </dgm:pt>
    <dgm:pt modelId="{A087661C-2365-4EB8-80C6-1D0C758B6AC2}" type="pres">
      <dgm:prSet presAssocID="{F394B8E5-E345-49D5-96C8-5D5DCC1C838A}" presName="L2TextContainerWrapper" presStyleCnt="0">
        <dgm:presLayoutVars>
          <dgm:chMax val="0"/>
          <dgm:chPref val="0"/>
          <dgm:bulletEnabled val="1"/>
        </dgm:presLayoutVars>
      </dgm:prSet>
      <dgm:spPr/>
    </dgm:pt>
    <dgm:pt modelId="{95A1243E-FB94-4A49-9F0C-1AF1AD4F05E3}" type="pres">
      <dgm:prSet presAssocID="{F394B8E5-E345-49D5-96C8-5D5DCC1C838A}" presName="L2TextContainer" presStyleLbl="bgAccFollowNode1" presStyleIdx="1" presStyleCnt="6"/>
      <dgm:spPr/>
    </dgm:pt>
    <dgm:pt modelId="{0C8A6A76-754E-4E97-A228-9028F6F17BB3}" type="pres">
      <dgm:prSet presAssocID="{F394B8E5-E345-49D5-96C8-5D5DCC1C838A}" presName="FlexibleEmptyPlaceHolder" presStyleCnt="0"/>
      <dgm:spPr/>
    </dgm:pt>
    <dgm:pt modelId="{2F4203C1-ED6E-41FE-9202-2950B750DB83}" type="pres">
      <dgm:prSet presAssocID="{F394B8E5-E345-49D5-96C8-5D5DCC1C838A}" presName="ConnectLine" presStyleLbl="alignNode1" presStyleIdx="1"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1B397B3-BBAA-4341-9CB8-60FAB9037736}" type="pres">
      <dgm:prSet presAssocID="{F394B8E5-E345-49D5-96C8-5D5DCC1C838A}" presName="ConnectorPoint"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5929DA7A-04CE-48E2-A970-A6ADC34388B5}" type="pres">
      <dgm:prSet presAssocID="{F394B8E5-E345-49D5-96C8-5D5DCC1C838A}" presName="EmptyPlaceHolder" presStyleCnt="0"/>
      <dgm:spPr/>
    </dgm:pt>
    <dgm:pt modelId="{16B3CE64-8166-4D4E-ADEA-241CB43FC149}" type="pres">
      <dgm:prSet presAssocID="{5C46DE98-0063-4335-8EE7-FFA25F893935}" presName="spaceBetweenRectangles" presStyleCnt="0"/>
      <dgm:spPr/>
    </dgm:pt>
    <dgm:pt modelId="{338946AA-C90C-4EA9-847D-49599340A9E1}" type="pres">
      <dgm:prSet presAssocID="{C68AE64F-9762-4C86-8AE4-1BC276CD0A55}" presName="composite" presStyleCnt="0"/>
      <dgm:spPr/>
    </dgm:pt>
    <dgm:pt modelId="{F2EF7F3A-FB4F-4693-A7CE-7B09CC6E58D4}" type="pres">
      <dgm:prSet presAssocID="{C68AE64F-9762-4C86-8AE4-1BC276CD0A55}" presName="L1TextContainer" presStyleLbl="revTx" presStyleIdx="2" presStyleCnt="6">
        <dgm:presLayoutVars>
          <dgm:chMax val="1"/>
          <dgm:chPref val="1"/>
          <dgm:bulletEnabled val="1"/>
        </dgm:presLayoutVars>
      </dgm:prSet>
      <dgm:spPr/>
    </dgm:pt>
    <dgm:pt modelId="{106063FA-15A3-4DC4-A700-5C8AC66B032F}" type="pres">
      <dgm:prSet presAssocID="{C68AE64F-9762-4C86-8AE4-1BC276CD0A55}" presName="L2TextContainerWrapper" presStyleCnt="0">
        <dgm:presLayoutVars>
          <dgm:chMax val="0"/>
          <dgm:chPref val="0"/>
          <dgm:bulletEnabled val="1"/>
        </dgm:presLayoutVars>
      </dgm:prSet>
      <dgm:spPr/>
    </dgm:pt>
    <dgm:pt modelId="{F061AC30-D993-4D24-99D1-301D368C94B0}" type="pres">
      <dgm:prSet presAssocID="{C68AE64F-9762-4C86-8AE4-1BC276CD0A55}" presName="L2TextContainer" presStyleLbl="bgAccFollowNode1" presStyleIdx="2" presStyleCnt="6"/>
      <dgm:spPr/>
    </dgm:pt>
    <dgm:pt modelId="{98B5A003-6550-48FD-8F9D-1D46590DDEE3}" type="pres">
      <dgm:prSet presAssocID="{C68AE64F-9762-4C86-8AE4-1BC276CD0A55}" presName="FlexibleEmptyPlaceHolder" presStyleCnt="0"/>
      <dgm:spPr/>
    </dgm:pt>
    <dgm:pt modelId="{EBD1418B-FE0F-41D5-8C0C-1B2A9C0038A9}" type="pres">
      <dgm:prSet presAssocID="{C68AE64F-9762-4C86-8AE4-1BC276CD0A55}" presName="ConnectLine" presStyleLbl="alignNode1" presStyleIdx="2"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7BDF45A-A86E-4C8F-B239-FD52D94A96E4}" type="pres">
      <dgm:prSet presAssocID="{C68AE64F-9762-4C86-8AE4-1BC276CD0A55}" presName="ConnectorPoint"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BBC643AA-C177-4AD5-8DEF-3AAA27C77497}" type="pres">
      <dgm:prSet presAssocID="{C68AE64F-9762-4C86-8AE4-1BC276CD0A55}" presName="EmptyPlaceHolder" presStyleCnt="0"/>
      <dgm:spPr/>
    </dgm:pt>
    <dgm:pt modelId="{011DE34B-B21A-49CF-BF14-55B11CBDEDB0}" type="pres">
      <dgm:prSet presAssocID="{66EBBD8B-F1F8-4C5A-BB46-19E8B70F5DD6}" presName="spaceBetweenRectangles" presStyleCnt="0"/>
      <dgm:spPr/>
    </dgm:pt>
    <dgm:pt modelId="{107BD114-3DC7-4211-81EC-05DEB4185256}" type="pres">
      <dgm:prSet presAssocID="{77D45CEA-3214-4034-AD8B-BD46C172DB24}" presName="composite" presStyleCnt="0"/>
      <dgm:spPr/>
    </dgm:pt>
    <dgm:pt modelId="{FA0E1652-AAF5-476C-913A-97AB64807ADF}" type="pres">
      <dgm:prSet presAssocID="{77D45CEA-3214-4034-AD8B-BD46C172DB24}" presName="L1TextContainer" presStyleLbl="revTx" presStyleIdx="3" presStyleCnt="6">
        <dgm:presLayoutVars>
          <dgm:chMax val="1"/>
          <dgm:chPref val="1"/>
          <dgm:bulletEnabled val="1"/>
        </dgm:presLayoutVars>
      </dgm:prSet>
      <dgm:spPr/>
    </dgm:pt>
    <dgm:pt modelId="{67F6C02A-3BC9-4364-942B-3DBBA2FD2902}" type="pres">
      <dgm:prSet presAssocID="{77D45CEA-3214-4034-AD8B-BD46C172DB24}" presName="L2TextContainerWrapper" presStyleCnt="0">
        <dgm:presLayoutVars>
          <dgm:chMax val="0"/>
          <dgm:chPref val="0"/>
          <dgm:bulletEnabled val="1"/>
        </dgm:presLayoutVars>
      </dgm:prSet>
      <dgm:spPr/>
    </dgm:pt>
    <dgm:pt modelId="{49FAC462-E57B-4D88-8141-B81497E5B362}" type="pres">
      <dgm:prSet presAssocID="{77D45CEA-3214-4034-AD8B-BD46C172DB24}" presName="L2TextContainer" presStyleLbl="bgAccFollowNode1" presStyleIdx="3" presStyleCnt="6"/>
      <dgm:spPr/>
    </dgm:pt>
    <dgm:pt modelId="{F8337772-43CE-432C-A68F-6D9FD88E7746}" type="pres">
      <dgm:prSet presAssocID="{77D45CEA-3214-4034-AD8B-BD46C172DB24}" presName="FlexibleEmptyPlaceHolder" presStyleCnt="0"/>
      <dgm:spPr/>
    </dgm:pt>
    <dgm:pt modelId="{6775224B-BFB9-4AA5-BB3B-7749E9BD74A3}" type="pres">
      <dgm:prSet presAssocID="{77D45CEA-3214-4034-AD8B-BD46C172DB24}" presName="ConnectLine" presStyleLbl="alignNode1" presStyleIdx="3"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D069A7A-7523-4E51-98D8-EC8446D3FEB3}" type="pres">
      <dgm:prSet presAssocID="{77D45CEA-3214-4034-AD8B-BD46C172DB24}" presName="ConnectorPoint"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52AA7013-B439-490D-89CB-91C03FC24961}" type="pres">
      <dgm:prSet presAssocID="{77D45CEA-3214-4034-AD8B-BD46C172DB24}" presName="EmptyPlaceHolder" presStyleCnt="0"/>
      <dgm:spPr/>
    </dgm:pt>
    <dgm:pt modelId="{3B869817-586C-4CE5-9586-78FD0D928039}" type="pres">
      <dgm:prSet presAssocID="{5404C050-83CD-4DBD-9C83-C1D0E9C3A2E4}" presName="spaceBetweenRectangles" presStyleCnt="0"/>
      <dgm:spPr/>
    </dgm:pt>
    <dgm:pt modelId="{D3C758FB-73BD-4C4F-9A26-2E9B83FB5EEE}" type="pres">
      <dgm:prSet presAssocID="{980E7C75-6CEC-4D6B-BA76-2D73E471542A}" presName="composite" presStyleCnt="0"/>
      <dgm:spPr/>
    </dgm:pt>
    <dgm:pt modelId="{16CCC2FC-17C4-4635-B7B5-1A1A69927A33}" type="pres">
      <dgm:prSet presAssocID="{980E7C75-6CEC-4D6B-BA76-2D73E471542A}" presName="L1TextContainer" presStyleLbl="revTx" presStyleIdx="4" presStyleCnt="6">
        <dgm:presLayoutVars>
          <dgm:chMax val="1"/>
          <dgm:chPref val="1"/>
          <dgm:bulletEnabled val="1"/>
        </dgm:presLayoutVars>
      </dgm:prSet>
      <dgm:spPr/>
    </dgm:pt>
    <dgm:pt modelId="{52E926A7-3110-4BAB-826E-B62D688BBA41}" type="pres">
      <dgm:prSet presAssocID="{980E7C75-6CEC-4D6B-BA76-2D73E471542A}" presName="L2TextContainerWrapper" presStyleCnt="0">
        <dgm:presLayoutVars>
          <dgm:chMax val="0"/>
          <dgm:chPref val="0"/>
          <dgm:bulletEnabled val="1"/>
        </dgm:presLayoutVars>
      </dgm:prSet>
      <dgm:spPr/>
    </dgm:pt>
    <dgm:pt modelId="{7D290257-A469-4B37-9571-E7CA3774F458}" type="pres">
      <dgm:prSet presAssocID="{980E7C75-6CEC-4D6B-BA76-2D73E471542A}" presName="L2TextContainer" presStyleLbl="bgAccFollowNode1" presStyleIdx="4" presStyleCnt="6"/>
      <dgm:spPr/>
    </dgm:pt>
    <dgm:pt modelId="{FC029148-0DAD-49D4-A513-920110AD1629}" type="pres">
      <dgm:prSet presAssocID="{980E7C75-6CEC-4D6B-BA76-2D73E471542A}" presName="FlexibleEmptyPlaceHolder" presStyleCnt="0"/>
      <dgm:spPr/>
    </dgm:pt>
    <dgm:pt modelId="{99962CDE-1507-4E70-BC36-C07C9C9D7768}" type="pres">
      <dgm:prSet presAssocID="{980E7C75-6CEC-4D6B-BA76-2D73E471542A}" presName="ConnectLine" presStyleLbl="alignNode1" presStyleIdx="4"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EF49D95-C237-468F-A2A4-2B2618132F85}" type="pres">
      <dgm:prSet presAssocID="{980E7C75-6CEC-4D6B-BA76-2D73E471542A}" presName="ConnectorPoint"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395F80AA-D667-4D8C-AF98-440C9E7146A5}" type="pres">
      <dgm:prSet presAssocID="{980E7C75-6CEC-4D6B-BA76-2D73E471542A}" presName="EmptyPlaceHolder" presStyleCnt="0"/>
      <dgm:spPr/>
    </dgm:pt>
    <dgm:pt modelId="{940C16EB-AB03-4F98-A69F-D450EF39CD31}" type="pres">
      <dgm:prSet presAssocID="{FCFB7DC7-C117-4D01-917E-7DCFB8EA48A9}" presName="spaceBetweenRectangles" presStyleCnt="0"/>
      <dgm:spPr/>
    </dgm:pt>
    <dgm:pt modelId="{01364CD1-7B65-4625-AF99-3FB3F1EB06BF}" type="pres">
      <dgm:prSet presAssocID="{E5C137A5-B468-41BD-AB64-8B3B8AC006BC}" presName="composite" presStyleCnt="0"/>
      <dgm:spPr/>
    </dgm:pt>
    <dgm:pt modelId="{A582A993-C4FE-4995-8C33-A91637B9DB1D}" type="pres">
      <dgm:prSet presAssocID="{E5C137A5-B468-41BD-AB64-8B3B8AC006BC}" presName="L1TextContainer" presStyleLbl="revTx" presStyleIdx="5" presStyleCnt="6">
        <dgm:presLayoutVars>
          <dgm:chMax val="1"/>
          <dgm:chPref val="1"/>
          <dgm:bulletEnabled val="1"/>
        </dgm:presLayoutVars>
      </dgm:prSet>
      <dgm:spPr/>
    </dgm:pt>
    <dgm:pt modelId="{7CBD2026-0256-4AFF-A476-6AF3AD07B222}" type="pres">
      <dgm:prSet presAssocID="{E5C137A5-B468-41BD-AB64-8B3B8AC006BC}" presName="L2TextContainerWrapper" presStyleCnt="0">
        <dgm:presLayoutVars>
          <dgm:chMax val="0"/>
          <dgm:chPref val="0"/>
          <dgm:bulletEnabled val="1"/>
        </dgm:presLayoutVars>
      </dgm:prSet>
      <dgm:spPr/>
    </dgm:pt>
    <dgm:pt modelId="{63A99FF9-F34B-4749-BD34-A0EA96D37D71}" type="pres">
      <dgm:prSet presAssocID="{E5C137A5-B468-41BD-AB64-8B3B8AC006BC}" presName="L2TextContainer" presStyleLbl="bgAccFollowNode1" presStyleIdx="5" presStyleCnt="6"/>
      <dgm:spPr/>
    </dgm:pt>
    <dgm:pt modelId="{7995FDA6-1BCF-4341-A837-E3D25F7F054C}" type="pres">
      <dgm:prSet presAssocID="{E5C137A5-B468-41BD-AB64-8B3B8AC006BC}" presName="FlexibleEmptyPlaceHolder" presStyleCnt="0"/>
      <dgm:spPr/>
    </dgm:pt>
    <dgm:pt modelId="{36B9229A-1B49-4FF3-BD07-C7B93F8D9EEC}" type="pres">
      <dgm:prSet presAssocID="{E5C137A5-B468-41BD-AB64-8B3B8AC006BC}" presName="ConnectLine" presStyleLbl="alignNode1" presStyleIdx="5"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521B0288-2C14-4F74-A186-05ADD902C1BE}" type="pres">
      <dgm:prSet presAssocID="{E5C137A5-B468-41BD-AB64-8B3B8AC006BC}" presName="ConnectorPoint"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1E7A825F-EB5B-42BC-A12D-D4629B676677}" type="pres">
      <dgm:prSet presAssocID="{E5C137A5-B468-41BD-AB64-8B3B8AC006BC}" presName="EmptyPlaceHolder" presStyleCnt="0"/>
      <dgm:spPr/>
    </dgm:pt>
  </dgm:ptLst>
  <dgm:cxnLst>
    <dgm:cxn modelId="{90C34205-C4C5-42E6-A393-9479B57BF29F}" srcId="{CB7D4C34-F285-4338-B5B0-CECEDB17EB8C}" destId="{3C5D053E-F86D-42CA-B50F-35F236E683CE}" srcOrd="0" destOrd="0" parTransId="{1B585206-5186-448C-BDA0-15A3C76BA471}" sibTransId="{E7B78712-1AD7-4CB9-BD03-A2960E8DD74D}"/>
    <dgm:cxn modelId="{53DF8612-29AA-4EDD-97A6-C665A8FF0F01}" type="presOf" srcId="{4EEC5E3B-01AA-4670-B6D3-1AAC9127830C}" destId="{7D290257-A469-4B37-9571-E7CA3774F458}" srcOrd="0" destOrd="0" presId="urn:microsoft.com/office/officeart/2017/3/layout/HorizontalPathTimeline"/>
    <dgm:cxn modelId="{3896DB17-7360-4E9D-B946-F06663C3BA3D}" type="presOf" srcId="{C68AE64F-9762-4C86-8AE4-1BC276CD0A55}" destId="{F2EF7F3A-FB4F-4693-A7CE-7B09CC6E58D4}" srcOrd="0" destOrd="0" presId="urn:microsoft.com/office/officeart/2017/3/layout/HorizontalPathTimeline"/>
    <dgm:cxn modelId="{C603EE1B-6937-4DBD-BBBA-F37B0741335E}" srcId="{E5C137A5-B468-41BD-AB64-8B3B8AC006BC}" destId="{9A321ABA-1F35-4657-81C0-8E3FBBE8121E}" srcOrd="0" destOrd="0" parTransId="{40AFF1DD-3D02-4435-A5B2-9FCC46B92F39}" sibTransId="{14B30FD9-768F-45A7-879B-90329E09F723}"/>
    <dgm:cxn modelId="{6EDCF923-1983-4EA4-8783-6726351C6D81}" type="presOf" srcId="{F394B8E5-E345-49D5-96C8-5D5DCC1C838A}" destId="{90F818DB-450C-455C-B6A7-C3916E6AF905}" srcOrd="0" destOrd="0" presId="urn:microsoft.com/office/officeart/2017/3/layout/HorizontalPathTimeline"/>
    <dgm:cxn modelId="{1F49D735-B686-46EC-B1E1-4E5C75FE2FE9}" type="presOf" srcId="{3C5D053E-F86D-42CA-B50F-35F236E683CE}" destId="{3BA693CE-EE3A-4E03-B255-3BEFA94A6FBB}" srcOrd="0" destOrd="0" presId="urn:microsoft.com/office/officeart/2017/3/layout/HorizontalPathTimeline"/>
    <dgm:cxn modelId="{8E9AF23B-C151-46DF-BE33-94D1B7DE6FED}" type="presOf" srcId="{901F5441-C162-4E84-BC98-CCE6A8A9DBF3}" destId="{F061AC30-D993-4D24-99D1-301D368C94B0}" srcOrd="0" destOrd="0" presId="urn:microsoft.com/office/officeart/2017/3/layout/HorizontalPathTimeline"/>
    <dgm:cxn modelId="{640DEF63-7DB8-4FF5-B9A1-F719A2BDAC1F}" type="presOf" srcId="{E5C137A5-B468-41BD-AB64-8B3B8AC006BC}" destId="{A582A993-C4FE-4995-8C33-A91637B9DB1D}" srcOrd="0" destOrd="0" presId="urn:microsoft.com/office/officeart/2017/3/layout/HorizontalPathTimeline"/>
    <dgm:cxn modelId="{C3E92267-0DE4-41D3-9A60-D909E8F4DEE9}" srcId="{F394B8E5-E345-49D5-96C8-5D5DCC1C838A}" destId="{B7326018-D203-4C02-BAED-FC02AC796860}" srcOrd="0" destOrd="0" parTransId="{BC39CA06-4608-4807-838A-40F0A7EA5EB2}" sibTransId="{0AE32318-A7C3-469D-82C0-9EBB7968B482}"/>
    <dgm:cxn modelId="{CD0B2967-29F1-4495-ABE2-3AD45B38C916}" srcId="{3C5D053E-F86D-42CA-B50F-35F236E683CE}" destId="{14E88DAA-F563-4DEA-8F62-1A9330A98279}" srcOrd="0" destOrd="0" parTransId="{3644937F-08D6-47A2-94C5-97F02597E4C4}" sibTransId="{0F27CA35-C44B-4704-95C5-A9C6130D8FD5}"/>
    <dgm:cxn modelId="{0771AF75-F3DC-44D2-BE23-4175E8FA63D1}" type="presOf" srcId="{14E88DAA-F563-4DEA-8F62-1A9330A98279}" destId="{53C96F62-C031-4DD7-A3A2-F093C9065DF4}" srcOrd="0" destOrd="0" presId="urn:microsoft.com/office/officeart/2017/3/layout/HorizontalPathTimeline"/>
    <dgm:cxn modelId="{F8ADD877-F114-47E9-AD6B-8EF583D15BFA}" type="presOf" srcId="{980E7C75-6CEC-4D6B-BA76-2D73E471542A}" destId="{16CCC2FC-17C4-4635-B7B5-1A1A69927A33}" srcOrd="0" destOrd="0" presId="urn:microsoft.com/office/officeart/2017/3/layout/HorizontalPathTimeline"/>
    <dgm:cxn modelId="{10601F93-D353-4709-92C7-1E61D1EA37D5}" srcId="{980E7C75-6CEC-4D6B-BA76-2D73E471542A}" destId="{4EEC5E3B-01AA-4670-B6D3-1AAC9127830C}" srcOrd="0" destOrd="0" parTransId="{C89CBB90-FAC6-4F13-BB92-8F2ED31272C1}" sibTransId="{8100E67F-C78B-4051-8D28-2E5CC63A1729}"/>
    <dgm:cxn modelId="{5F823CA2-9A79-4DD4-B757-8B42286D3271}" srcId="{CB7D4C34-F285-4338-B5B0-CECEDB17EB8C}" destId="{C68AE64F-9762-4C86-8AE4-1BC276CD0A55}" srcOrd="2" destOrd="0" parTransId="{51A69B3C-D2C9-4A0A-B3BA-1C39FC1A084A}" sibTransId="{66EBBD8B-F1F8-4C5A-BB46-19E8B70F5DD6}"/>
    <dgm:cxn modelId="{C84E3FA6-CFDB-45A8-A34D-9B8AC3560C3A}" type="presOf" srcId="{CB7D4C34-F285-4338-B5B0-CECEDB17EB8C}" destId="{E118E979-5982-4F98-825F-638D7534D214}" srcOrd="0" destOrd="0" presId="urn:microsoft.com/office/officeart/2017/3/layout/HorizontalPathTimeline"/>
    <dgm:cxn modelId="{FFA68CAA-A286-4FCB-8E77-FA3CD771B8BA}" srcId="{CB7D4C34-F285-4338-B5B0-CECEDB17EB8C}" destId="{E5C137A5-B468-41BD-AB64-8B3B8AC006BC}" srcOrd="5" destOrd="0" parTransId="{7683CFAC-DA74-4DE2-B5CD-3BF67D54EEE5}" sibTransId="{F0F231A9-D5BD-4A2B-BD18-053283DDF1D2}"/>
    <dgm:cxn modelId="{8423D7AF-BFE0-428E-A815-12A50DF7B78A}" type="presOf" srcId="{77D45CEA-3214-4034-AD8B-BD46C172DB24}" destId="{FA0E1652-AAF5-476C-913A-97AB64807ADF}" srcOrd="0" destOrd="0" presId="urn:microsoft.com/office/officeart/2017/3/layout/HorizontalPathTimeline"/>
    <dgm:cxn modelId="{B5FFEEC4-1C4F-4E4F-937F-7A10702AE118}" srcId="{CB7D4C34-F285-4338-B5B0-CECEDB17EB8C}" destId="{980E7C75-6CEC-4D6B-BA76-2D73E471542A}" srcOrd="4" destOrd="0" parTransId="{4FE909FD-6C0D-4A40-AB7B-9F756DA55D35}" sibTransId="{FCFB7DC7-C117-4D01-917E-7DCFB8EA48A9}"/>
    <dgm:cxn modelId="{E9D205CB-58DD-42A1-A61B-056235B36513}" type="presOf" srcId="{9A321ABA-1F35-4657-81C0-8E3FBBE8121E}" destId="{63A99FF9-F34B-4749-BD34-A0EA96D37D71}" srcOrd="0" destOrd="0" presId="urn:microsoft.com/office/officeart/2017/3/layout/HorizontalPathTimeline"/>
    <dgm:cxn modelId="{2FD121CE-5B56-442C-97F4-3E473D1D6978}" srcId="{77D45CEA-3214-4034-AD8B-BD46C172DB24}" destId="{20E50D89-3D06-4FCD-8DF5-D56262FF8765}" srcOrd="0" destOrd="0" parTransId="{B09EDDDD-24CD-4E41-B792-0FE9BAC73202}" sibTransId="{E9A9FDC7-AAAE-442E-AAD9-02DB6D813E0B}"/>
    <dgm:cxn modelId="{22A52BCE-05B0-478E-80AC-7A27EF6521F8}" srcId="{C68AE64F-9762-4C86-8AE4-1BC276CD0A55}" destId="{901F5441-C162-4E84-BC98-CCE6A8A9DBF3}" srcOrd="0" destOrd="0" parTransId="{49BE3330-361C-495E-88D6-7EE2DEA04C12}" sibTransId="{DF0250FB-099C-46B1-9A85-7EEDA6B997A2}"/>
    <dgm:cxn modelId="{DB4E27DF-A2CE-467D-9CC0-6D1D46B608D3}" srcId="{CB7D4C34-F285-4338-B5B0-CECEDB17EB8C}" destId="{F394B8E5-E345-49D5-96C8-5D5DCC1C838A}" srcOrd="1" destOrd="0" parTransId="{88887AA0-CEFD-4008-BEE8-C58CDE17E8F4}" sibTransId="{5C46DE98-0063-4335-8EE7-FFA25F893935}"/>
    <dgm:cxn modelId="{D00C2DE4-C048-414D-ACE9-07D6C0E657E9}" type="presOf" srcId="{B7326018-D203-4C02-BAED-FC02AC796860}" destId="{95A1243E-FB94-4A49-9F0C-1AF1AD4F05E3}" srcOrd="0" destOrd="0" presId="urn:microsoft.com/office/officeart/2017/3/layout/HorizontalPathTimeline"/>
    <dgm:cxn modelId="{2E96E9E5-64D8-4A6C-9475-ACF780E94A70}" type="presOf" srcId="{20E50D89-3D06-4FCD-8DF5-D56262FF8765}" destId="{49FAC462-E57B-4D88-8141-B81497E5B362}" srcOrd="0" destOrd="0" presId="urn:microsoft.com/office/officeart/2017/3/layout/HorizontalPathTimeline"/>
    <dgm:cxn modelId="{A2EF5CFB-9BF9-408F-8B5E-DD463D5DEF2F}" srcId="{CB7D4C34-F285-4338-B5B0-CECEDB17EB8C}" destId="{77D45CEA-3214-4034-AD8B-BD46C172DB24}" srcOrd="3" destOrd="0" parTransId="{A6F392C9-A345-4227-9957-ABEE0341E945}" sibTransId="{5404C050-83CD-4DBD-9C83-C1D0E9C3A2E4}"/>
    <dgm:cxn modelId="{A6195AA6-3BB3-4464-BB03-86D97AF24400}" type="presParOf" srcId="{E118E979-5982-4F98-825F-638D7534D214}" destId="{D56D12F5-B9B5-40C3-B611-314CAFE494A1}" srcOrd="0" destOrd="0" presId="urn:microsoft.com/office/officeart/2017/3/layout/HorizontalPathTimeline"/>
    <dgm:cxn modelId="{0035BD97-B83A-44E0-B150-98ED56AFD5C4}" type="presParOf" srcId="{E118E979-5982-4F98-825F-638D7534D214}" destId="{0E8C15A3-02E2-4077-95DD-C13B9873BE5A}" srcOrd="1" destOrd="0" presId="urn:microsoft.com/office/officeart/2017/3/layout/HorizontalPathTimeline"/>
    <dgm:cxn modelId="{83750A18-5E38-4A05-AFFA-132E8692553C}" type="presParOf" srcId="{0E8C15A3-02E2-4077-95DD-C13B9873BE5A}" destId="{E6A9829A-73AF-458E-AD69-8E3E6AA6948C}" srcOrd="0" destOrd="0" presId="urn:microsoft.com/office/officeart/2017/3/layout/HorizontalPathTimeline"/>
    <dgm:cxn modelId="{C42A8C16-12AA-4044-BA88-C1A754B97830}" type="presParOf" srcId="{E6A9829A-73AF-458E-AD69-8E3E6AA6948C}" destId="{3BA693CE-EE3A-4E03-B255-3BEFA94A6FBB}" srcOrd="0" destOrd="0" presId="urn:microsoft.com/office/officeart/2017/3/layout/HorizontalPathTimeline"/>
    <dgm:cxn modelId="{63797D56-6E8D-42C3-A01A-6A3BC6D9AC43}" type="presParOf" srcId="{E6A9829A-73AF-458E-AD69-8E3E6AA6948C}" destId="{C1DDB870-4C5E-4DDD-BA25-F2C4A666257B}" srcOrd="1" destOrd="0" presId="urn:microsoft.com/office/officeart/2017/3/layout/HorizontalPathTimeline"/>
    <dgm:cxn modelId="{ABEAA199-7375-4BE5-B3D7-122EA87DFC54}" type="presParOf" srcId="{C1DDB870-4C5E-4DDD-BA25-F2C4A666257B}" destId="{53C96F62-C031-4DD7-A3A2-F093C9065DF4}" srcOrd="0" destOrd="0" presId="urn:microsoft.com/office/officeart/2017/3/layout/HorizontalPathTimeline"/>
    <dgm:cxn modelId="{A97761E4-CF8D-451E-AA12-34E47E01BAE7}" type="presParOf" srcId="{C1DDB870-4C5E-4DDD-BA25-F2C4A666257B}" destId="{7D843A1F-1C37-4EA6-A491-40179FF8300D}" srcOrd="1" destOrd="0" presId="urn:microsoft.com/office/officeart/2017/3/layout/HorizontalPathTimeline"/>
    <dgm:cxn modelId="{64B3FCD2-767B-4F1E-B247-46C4CFFEABC3}" type="presParOf" srcId="{E6A9829A-73AF-458E-AD69-8E3E6AA6948C}" destId="{6C55BC98-E113-4394-A450-86B89408B4EB}" srcOrd="2" destOrd="0" presId="urn:microsoft.com/office/officeart/2017/3/layout/HorizontalPathTimeline"/>
    <dgm:cxn modelId="{B2A23817-C0F1-4693-8422-E072141830E6}" type="presParOf" srcId="{E6A9829A-73AF-458E-AD69-8E3E6AA6948C}" destId="{C5A529DF-B818-45A9-B9F2-565C6CF94BC4}" srcOrd="3" destOrd="0" presId="urn:microsoft.com/office/officeart/2017/3/layout/HorizontalPathTimeline"/>
    <dgm:cxn modelId="{BCCC1523-638B-4937-AAFF-B47DCC3B6096}" type="presParOf" srcId="{E6A9829A-73AF-458E-AD69-8E3E6AA6948C}" destId="{DAB4AC90-214B-4CAB-8B0F-9657E9FE32CD}" srcOrd="4" destOrd="0" presId="urn:microsoft.com/office/officeart/2017/3/layout/HorizontalPathTimeline"/>
    <dgm:cxn modelId="{0EC05DCE-6CFB-47D6-BEDF-88241EEFCA27}" type="presParOf" srcId="{0E8C15A3-02E2-4077-95DD-C13B9873BE5A}" destId="{48816055-2B7D-444C-A835-DAC981BDB864}" srcOrd="1" destOrd="0" presId="urn:microsoft.com/office/officeart/2017/3/layout/HorizontalPathTimeline"/>
    <dgm:cxn modelId="{A7D543B9-2002-4897-ADA7-6D2B09FB91D8}" type="presParOf" srcId="{0E8C15A3-02E2-4077-95DD-C13B9873BE5A}" destId="{E1E6538C-947C-4068-A1D6-33E8D59F09D6}" srcOrd="2" destOrd="0" presId="urn:microsoft.com/office/officeart/2017/3/layout/HorizontalPathTimeline"/>
    <dgm:cxn modelId="{D55AE04E-FEAA-4709-82BC-83612A95E150}" type="presParOf" srcId="{E1E6538C-947C-4068-A1D6-33E8D59F09D6}" destId="{90F818DB-450C-455C-B6A7-C3916E6AF905}" srcOrd="0" destOrd="0" presId="urn:microsoft.com/office/officeart/2017/3/layout/HorizontalPathTimeline"/>
    <dgm:cxn modelId="{AC34E3E7-D749-43C9-BDE2-C9C70CC7A1E6}" type="presParOf" srcId="{E1E6538C-947C-4068-A1D6-33E8D59F09D6}" destId="{A087661C-2365-4EB8-80C6-1D0C758B6AC2}" srcOrd="1" destOrd="0" presId="urn:microsoft.com/office/officeart/2017/3/layout/HorizontalPathTimeline"/>
    <dgm:cxn modelId="{ED9943DB-407E-4CFF-B2A0-DE68D59A884E}" type="presParOf" srcId="{A087661C-2365-4EB8-80C6-1D0C758B6AC2}" destId="{95A1243E-FB94-4A49-9F0C-1AF1AD4F05E3}" srcOrd="0" destOrd="0" presId="urn:microsoft.com/office/officeart/2017/3/layout/HorizontalPathTimeline"/>
    <dgm:cxn modelId="{B7D2EB2F-914B-410A-95F7-743E443B47FB}" type="presParOf" srcId="{A087661C-2365-4EB8-80C6-1D0C758B6AC2}" destId="{0C8A6A76-754E-4E97-A228-9028F6F17BB3}" srcOrd="1" destOrd="0" presId="urn:microsoft.com/office/officeart/2017/3/layout/HorizontalPathTimeline"/>
    <dgm:cxn modelId="{C9F5FA95-0B70-4334-9E2C-140DF17771C7}" type="presParOf" srcId="{E1E6538C-947C-4068-A1D6-33E8D59F09D6}" destId="{2F4203C1-ED6E-41FE-9202-2950B750DB83}" srcOrd="2" destOrd="0" presId="urn:microsoft.com/office/officeart/2017/3/layout/HorizontalPathTimeline"/>
    <dgm:cxn modelId="{D3E87F03-A5D3-4D9F-8854-16800BCDF9DF}" type="presParOf" srcId="{E1E6538C-947C-4068-A1D6-33E8D59F09D6}" destId="{21B397B3-BBAA-4341-9CB8-60FAB9037736}" srcOrd="3" destOrd="0" presId="urn:microsoft.com/office/officeart/2017/3/layout/HorizontalPathTimeline"/>
    <dgm:cxn modelId="{F76E6AA0-AB43-455F-921E-B1B7E351B8F5}" type="presParOf" srcId="{E1E6538C-947C-4068-A1D6-33E8D59F09D6}" destId="{5929DA7A-04CE-48E2-A970-A6ADC34388B5}" srcOrd="4" destOrd="0" presId="urn:microsoft.com/office/officeart/2017/3/layout/HorizontalPathTimeline"/>
    <dgm:cxn modelId="{6BC2B7A5-6FF1-450C-88D9-0F75D9EE25B8}" type="presParOf" srcId="{0E8C15A3-02E2-4077-95DD-C13B9873BE5A}" destId="{16B3CE64-8166-4D4E-ADEA-241CB43FC149}" srcOrd="3" destOrd="0" presId="urn:microsoft.com/office/officeart/2017/3/layout/HorizontalPathTimeline"/>
    <dgm:cxn modelId="{CCFB9951-5616-4803-AA08-F6279ABE495A}" type="presParOf" srcId="{0E8C15A3-02E2-4077-95DD-C13B9873BE5A}" destId="{338946AA-C90C-4EA9-847D-49599340A9E1}" srcOrd="4" destOrd="0" presId="urn:microsoft.com/office/officeart/2017/3/layout/HorizontalPathTimeline"/>
    <dgm:cxn modelId="{D7730AF2-A4C7-42EF-90F9-4F61C72DEDDD}" type="presParOf" srcId="{338946AA-C90C-4EA9-847D-49599340A9E1}" destId="{F2EF7F3A-FB4F-4693-A7CE-7B09CC6E58D4}" srcOrd="0" destOrd="0" presId="urn:microsoft.com/office/officeart/2017/3/layout/HorizontalPathTimeline"/>
    <dgm:cxn modelId="{F97B8DA8-CB6C-4253-9D00-7814F204420F}" type="presParOf" srcId="{338946AA-C90C-4EA9-847D-49599340A9E1}" destId="{106063FA-15A3-4DC4-A700-5C8AC66B032F}" srcOrd="1" destOrd="0" presId="urn:microsoft.com/office/officeart/2017/3/layout/HorizontalPathTimeline"/>
    <dgm:cxn modelId="{2DFB25F7-3E32-4854-9822-C8FD5E2078E7}" type="presParOf" srcId="{106063FA-15A3-4DC4-A700-5C8AC66B032F}" destId="{F061AC30-D993-4D24-99D1-301D368C94B0}" srcOrd="0" destOrd="0" presId="urn:microsoft.com/office/officeart/2017/3/layout/HorizontalPathTimeline"/>
    <dgm:cxn modelId="{9C0362C4-4F84-4D9B-AA0A-CD48AD01E200}" type="presParOf" srcId="{106063FA-15A3-4DC4-A700-5C8AC66B032F}" destId="{98B5A003-6550-48FD-8F9D-1D46590DDEE3}" srcOrd="1" destOrd="0" presId="urn:microsoft.com/office/officeart/2017/3/layout/HorizontalPathTimeline"/>
    <dgm:cxn modelId="{3EB99700-8E56-4238-A500-EC31C22FCCAE}" type="presParOf" srcId="{338946AA-C90C-4EA9-847D-49599340A9E1}" destId="{EBD1418B-FE0F-41D5-8C0C-1B2A9C0038A9}" srcOrd="2" destOrd="0" presId="urn:microsoft.com/office/officeart/2017/3/layout/HorizontalPathTimeline"/>
    <dgm:cxn modelId="{2B3C4ECA-32A6-4DC2-90A5-EA8C8CE5473E}" type="presParOf" srcId="{338946AA-C90C-4EA9-847D-49599340A9E1}" destId="{37BDF45A-A86E-4C8F-B239-FD52D94A96E4}" srcOrd="3" destOrd="0" presId="urn:microsoft.com/office/officeart/2017/3/layout/HorizontalPathTimeline"/>
    <dgm:cxn modelId="{6FC6FE22-71F4-4E5B-BDBB-1C68F453A497}" type="presParOf" srcId="{338946AA-C90C-4EA9-847D-49599340A9E1}" destId="{BBC643AA-C177-4AD5-8DEF-3AAA27C77497}" srcOrd="4" destOrd="0" presId="urn:microsoft.com/office/officeart/2017/3/layout/HorizontalPathTimeline"/>
    <dgm:cxn modelId="{9AE35BD5-5E83-4D52-A3D4-EFECD5734187}" type="presParOf" srcId="{0E8C15A3-02E2-4077-95DD-C13B9873BE5A}" destId="{011DE34B-B21A-49CF-BF14-55B11CBDEDB0}" srcOrd="5" destOrd="0" presId="urn:microsoft.com/office/officeart/2017/3/layout/HorizontalPathTimeline"/>
    <dgm:cxn modelId="{EBCF62EF-C808-450A-BE37-226A0C70694F}" type="presParOf" srcId="{0E8C15A3-02E2-4077-95DD-C13B9873BE5A}" destId="{107BD114-3DC7-4211-81EC-05DEB4185256}" srcOrd="6" destOrd="0" presId="urn:microsoft.com/office/officeart/2017/3/layout/HorizontalPathTimeline"/>
    <dgm:cxn modelId="{A39AA452-B233-4481-B3DE-C9534B23B963}" type="presParOf" srcId="{107BD114-3DC7-4211-81EC-05DEB4185256}" destId="{FA0E1652-AAF5-476C-913A-97AB64807ADF}" srcOrd="0" destOrd="0" presId="urn:microsoft.com/office/officeart/2017/3/layout/HorizontalPathTimeline"/>
    <dgm:cxn modelId="{EB0EC100-960B-40E0-99C4-79735A15AF73}" type="presParOf" srcId="{107BD114-3DC7-4211-81EC-05DEB4185256}" destId="{67F6C02A-3BC9-4364-942B-3DBBA2FD2902}" srcOrd="1" destOrd="0" presId="urn:microsoft.com/office/officeart/2017/3/layout/HorizontalPathTimeline"/>
    <dgm:cxn modelId="{B5C0EB93-CEBB-4008-BA14-437BE8CF532D}" type="presParOf" srcId="{67F6C02A-3BC9-4364-942B-3DBBA2FD2902}" destId="{49FAC462-E57B-4D88-8141-B81497E5B362}" srcOrd="0" destOrd="0" presId="urn:microsoft.com/office/officeart/2017/3/layout/HorizontalPathTimeline"/>
    <dgm:cxn modelId="{F15CE13B-0409-4FC2-8FB6-BC71415B5514}" type="presParOf" srcId="{67F6C02A-3BC9-4364-942B-3DBBA2FD2902}" destId="{F8337772-43CE-432C-A68F-6D9FD88E7746}" srcOrd="1" destOrd="0" presId="urn:microsoft.com/office/officeart/2017/3/layout/HorizontalPathTimeline"/>
    <dgm:cxn modelId="{0E4EBD35-AA73-4C04-AEFD-89F4E5E8C615}" type="presParOf" srcId="{107BD114-3DC7-4211-81EC-05DEB4185256}" destId="{6775224B-BFB9-4AA5-BB3B-7749E9BD74A3}" srcOrd="2" destOrd="0" presId="urn:microsoft.com/office/officeart/2017/3/layout/HorizontalPathTimeline"/>
    <dgm:cxn modelId="{A8BB5CEB-FE24-4E76-B779-E6CEB44A9715}" type="presParOf" srcId="{107BD114-3DC7-4211-81EC-05DEB4185256}" destId="{3D069A7A-7523-4E51-98D8-EC8446D3FEB3}" srcOrd="3" destOrd="0" presId="urn:microsoft.com/office/officeart/2017/3/layout/HorizontalPathTimeline"/>
    <dgm:cxn modelId="{FF8695FE-103A-48BE-941C-F8405152015B}" type="presParOf" srcId="{107BD114-3DC7-4211-81EC-05DEB4185256}" destId="{52AA7013-B439-490D-89CB-91C03FC24961}" srcOrd="4" destOrd="0" presId="urn:microsoft.com/office/officeart/2017/3/layout/HorizontalPathTimeline"/>
    <dgm:cxn modelId="{F3CB6DF9-B8C4-4785-AD5C-3933436D5ACA}" type="presParOf" srcId="{0E8C15A3-02E2-4077-95DD-C13B9873BE5A}" destId="{3B869817-586C-4CE5-9586-78FD0D928039}" srcOrd="7" destOrd="0" presId="urn:microsoft.com/office/officeart/2017/3/layout/HorizontalPathTimeline"/>
    <dgm:cxn modelId="{0C1D1FC3-2569-4453-BB6C-3FC6E6519551}" type="presParOf" srcId="{0E8C15A3-02E2-4077-95DD-C13B9873BE5A}" destId="{D3C758FB-73BD-4C4F-9A26-2E9B83FB5EEE}" srcOrd="8" destOrd="0" presId="urn:microsoft.com/office/officeart/2017/3/layout/HorizontalPathTimeline"/>
    <dgm:cxn modelId="{0E7CFAC2-876C-4647-A9A9-20CBA413D627}" type="presParOf" srcId="{D3C758FB-73BD-4C4F-9A26-2E9B83FB5EEE}" destId="{16CCC2FC-17C4-4635-B7B5-1A1A69927A33}" srcOrd="0" destOrd="0" presId="urn:microsoft.com/office/officeart/2017/3/layout/HorizontalPathTimeline"/>
    <dgm:cxn modelId="{F9E8A95D-5541-4159-800D-48C4E48F62EB}" type="presParOf" srcId="{D3C758FB-73BD-4C4F-9A26-2E9B83FB5EEE}" destId="{52E926A7-3110-4BAB-826E-B62D688BBA41}" srcOrd="1" destOrd="0" presId="urn:microsoft.com/office/officeart/2017/3/layout/HorizontalPathTimeline"/>
    <dgm:cxn modelId="{7DD6E4A6-7E43-4291-A031-BEFDE5998DA1}" type="presParOf" srcId="{52E926A7-3110-4BAB-826E-B62D688BBA41}" destId="{7D290257-A469-4B37-9571-E7CA3774F458}" srcOrd="0" destOrd="0" presId="urn:microsoft.com/office/officeart/2017/3/layout/HorizontalPathTimeline"/>
    <dgm:cxn modelId="{9DA96EBA-1BC8-41B1-8C66-33A691519291}" type="presParOf" srcId="{52E926A7-3110-4BAB-826E-B62D688BBA41}" destId="{FC029148-0DAD-49D4-A513-920110AD1629}" srcOrd="1" destOrd="0" presId="urn:microsoft.com/office/officeart/2017/3/layout/HorizontalPathTimeline"/>
    <dgm:cxn modelId="{7C2BE6C6-EB8E-49CF-8C97-77BFFF6FB5E9}" type="presParOf" srcId="{D3C758FB-73BD-4C4F-9A26-2E9B83FB5EEE}" destId="{99962CDE-1507-4E70-BC36-C07C9C9D7768}" srcOrd="2" destOrd="0" presId="urn:microsoft.com/office/officeart/2017/3/layout/HorizontalPathTimeline"/>
    <dgm:cxn modelId="{1F8545C4-9819-49AF-BC2E-B507F92F6297}" type="presParOf" srcId="{D3C758FB-73BD-4C4F-9A26-2E9B83FB5EEE}" destId="{CEF49D95-C237-468F-A2A4-2B2618132F85}" srcOrd="3" destOrd="0" presId="urn:microsoft.com/office/officeart/2017/3/layout/HorizontalPathTimeline"/>
    <dgm:cxn modelId="{AC9004C7-7A4E-48D0-9379-314D55E283B9}" type="presParOf" srcId="{D3C758FB-73BD-4C4F-9A26-2E9B83FB5EEE}" destId="{395F80AA-D667-4D8C-AF98-440C9E7146A5}" srcOrd="4" destOrd="0" presId="urn:microsoft.com/office/officeart/2017/3/layout/HorizontalPathTimeline"/>
    <dgm:cxn modelId="{C659F79A-1D01-48E4-9E4B-7723D6305829}" type="presParOf" srcId="{0E8C15A3-02E2-4077-95DD-C13B9873BE5A}" destId="{940C16EB-AB03-4F98-A69F-D450EF39CD31}" srcOrd="9" destOrd="0" presId="urn:microsoft.com/office/officeart/2017/3/layout/HorizontalPathTimeline"/>
    <dgm:cxn modelId="{D5666CDC-F24F-416C-937A-F00800D17ACF}" type="presParOf" srcId="{0E8C15A3-02E2-4077-95DD-C13B9873BE5A}" destId="{01364CD1-7B65-4625-AF99-3FB3F1EB06BF}" srcOrd="10" destOrd="0" presId="urn:microsoft.com/office/officeart/2017/3/layout/HorizontalPathTimeline"/>
    <dgm:cxn modelId="{47AE522A-B646-45CD-A743-6177F8A8AB0A}" type="presParOf" srcId="{01364CD1-7B65-4625-AF99-3FB3F1EB06BF}" destId="{A582A993-C4FE-4995-8C33-A91637B9DB1D}" srcOrd="0" destOrd="0" presId="urn:microsoft.com/office/officeart/2017/3/layout/HorizontalPathTimeline"/>
    <dgm:cxn modelId="{9B363067-E2EA-4C6F-B895-1AEB4E949990}" type="presParOf" srcId="{01364CD1-7B65-4625-AF99-3FB3F1EB06BF}" destId="{7CBD2026-0256-4AFF-A476-6AF3AD07B222}" srcOrd="1" destOrd="0" presId="urn:microsoft.com/office/officeart/2017/3/layout/HorizontalPathTimeline"/>
    <dgm:cxn modelId="{128EB564-9333-40A8-81A9-2A0DC5A7619D}" type="presParOf" srcId="{7CBD2026-0256-4AFF-A476-6AF3AD07B222}" destId="{63A99FF9-F34B-4749-BD34-A0EA96D37D71}" srcOrd="0" destOrd="0" presId="urn:microsoft.com/office/officeart/2017/3/layout/HorizontalPathTimeline"/>
    <dgm:cxn modelId="{E72860A0-174F-49F0-A047-2FBBA7AD6B16}" type="presParOf" srcId="{7CBD2026-0256-4AFF-A476-6AF3AD07B222}" destId="{7995FDA6-1BCF-4341-A837-E3D25F7F054C}" srcOrd="1" destOrd="0" presId="urn:microsoft.com/office/officeart/2017/3/layout/HorizontalPathTimeline"/>
    <dgm:cxn modelId="{5D3389E7-25A8-43CD-8980-BDA0932D61B2}" type="presParOf" srcId="{01364CD1-7B65-4625-AF99-3FB3F1EB06BF}" destId="{36B9229A-1B49-4FF3-BD07-C7B93F8D9EEC}" srcOrd="2" destOrd="0" presId="urn:microsoft.com/office/officeart/2017/3/layout/HorizontalPathTimeline"/>
    <dgm:cxn modelId="{273F8905-332A-44AA-AA7A-886CE5BC4B9E}" type="presParOf" srcId="{01364CD1-7B65-4625-AF99-3FB3F1EB06BF}" destId="{521B0288-2C14-4F74-A186-05ADD902C1BE}" srcOrd="3" destOrd="0" presId="urn:microsoft.com/office/officeart/2017/3/layout/HorizontalPathTimeline"/>
    <dgm:cxn modelId="{EC3D1756-9D65-4458-93D0-4513B8A32F1A}" type="presParOf" srcId="{01364CD1-7B65-4625-AF99-3FB3F1EB06BF}" destId="{1E7A825F-EB5B-42BC-A12D-D4629B676677}"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D06FDB-E03C-4BFC-820F-313FB9B6A648}"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GB"/>
        </a:p>
      </dgm:t>
    </dgm:pt>
    <dgm:pt modelId="{FE63BD6F-EC1E-4A8B-8A64-8F91B20D7D41}">
      <dgm:prSet phldrT="[Text]" custT="1"/>
      <dgm:spPr>
        <a:solidFill>
          <a:srgbClr val="3BC0C7"/>
        </a:solidFill>
      </dgm:spPr>
      <dgm:t>
        <a:bodyPr/>
        <a:lstStyle/>
        <a:p>
          <a:pPr algn="ctr">
            <a:lnSpc>
              <a:spcPct val="100000"/>
            </a:lnSpc>
          </a:pPr>
          <a:r>
            <a:rPr lang="en-GB" sz="1200" b="0" i="0" dirty="0">
              <a:solidFill>
                <a:schemeClr val="bg1"/>
              </a:solidFill>
              <a:latin typeface="+mj-lt"/>
            </a:rPr>
            <a:t>Students register for  a UCAS Hub account</a:t>
          </a:r>
        </a:p>
      </dgm:t>
    </dgm:pt>
    <dgm:pt modelId="{79D8F18F-2EA5-4380-9610-B9C293D0EE2A}" type="parTrans" cxnId="{FDF16A1E-86CC-4F3A-BE2F-387E148E834D}">
      <dgm:prSet/>
      <dgm:spPr/>
      <dgm:t>
        <a:bodyPr/>
        <a:lstStyle/>
        <a:p>
          <a:pPr algn="ctr"/>
          <a:endParaRPr lang="en-GB" sz="1200" b="0">
            <a:solidFill>
              <a:schemeClr val="bg1"/>
            </a:solidFill>
            <a:latin typeface="+mj-lt"/>
          </a:endParaRPr>
        </a:p>
      </dgm:t>
    </dgm:pt>
    <dgm:pt modelId="{D827037D-8B47-4B99-A064-846D7ABF5018}" type="sibTrans" cxnId="{FDF16A1E-86CC-4F3A-BE2F-387E148E834D}">
      <dgm:prSet custT="1"/>
      <dgm:spPr>
        <a:solidFill>
          <a:srgbClr val="3BC0C7"/>
        </a:solidFill>
      </dgm:spPr>
      <dgm:t>
        <a:bodyPr/>
        <a:lstStyle/>
        <a:p>
          <a:pPr algn="ctr"/>
          <a:endParaRPr lang="en-GB" sz="1200" b="0">
            <a:solidFill>
              <a:schemeClr val="bg1"/>
            </a:solidFill>
            <a:latin typeface="+mj-lt"/>
          </a:endParaRPr>
        </a:p>
      </dgm:t>
    </dgm:pt>
    <dgm:pt modelId="{9558E1EA-6022-4747-860F-3EABA4F0367E}">
      <dgm:prSet phldrT="[Text]" custT="1"/>
      <dgm:spPr>
        <a:solidFill>
          <a:srgbClr val="5DB88D"/>
        </a:solidFill>
      </dgm:spPr>
      <dgm:t>
        <a:bodyPr/>
        <a:lstStyle/>
        <a:p>
          <a:pPr algn="ctr">
            <a:lnSpc>
              <a:spcPct val="100000"/>
            </a:lnSpc>
          </a:pPr>
          <a:r>
            <a:rPr lang="en-GB" sz="1200" b="0" dirty="0">
              <a:solidFill>
                <a:schemeClr val="bg1"/>
              </a:solidFill>
              <a:latin typeface="+mj-lt"/>
              <a:cs typeface="Arial" pitchFamily="34" charset="0"/>
            </a:rPr>
            <a:t>Student complete their application – working their way through all sections and send it to their school / college</a:t>
          </a:r>
          <a:endParaRPr lang="en-GB" sz="1200" b="0" dirty="0">
            <a:solidFill>
              <a:schemeClr val="bg1"/>
            </a:solidFill>
            <a:latin typeface="+mj-lt"/>
          </a:endParaRPr>
        </a:p>
      </dgm:t>
    </dgm:pt>
    <dgm:pt modelId="{4BC7DB5E-4EA7-4299-B93D-0D9D5AA38137}" type="parTrans" cxnId="{23C58160-D597-4507-AB5C-527BD0476651}">
      <dgm:prSet/>
      <dgm:spPr/>
      <dgm:t>
        <a:bodyPr/>
        <a:lstStyle/>
        <a:p>
          <a:pPr algn="ctr"/>
          <a:endParaRPr lang="en-GB" sz="1200" b="0">
            <a:solidFill>
              <a:schemeClr val="bg1"/>
            </a:solidFill>
            <a:latin typeface="+mj-lt"/>
          </a:endParaRPr>
        </a:p>
      </dgm:t>
    </dgm:pt>
    <dgm:pt modelId="{905529DF-8694-4DB2-94A4-4BDFD2E9BF1E}" type="sibTrans" cxnId="{23C58160-D597-4507-AB5C-527BD0476651}">
      <dgm:prSet custT="1"/>
      <dgm:spPr>
        <a:solidFill>
          <a:srgbClr val="5DB88D"/>
        </a:solidFill>
      </dgm:spPr>
      <dgm:t>
        <a:bodyPr/>
        <a:lstStyle/>
        <a:p>
          <a:pPr algn="ctr"/>
          <a:endParaRPr lang="en-GB" sz="1200" b="0">
            <a:solidFill>
              <a:schemeClr val="bg1"/>
            </a:solidFill>
            <a:latin typeface="+mj-lt"/>
          </a:endParaRPr>
        </a:p>
      </dgm:t>
    </dgm:pt>
    <dgm:pt modelId="{63E866FD-303C-48B8-B38A-A2899440B902}">
      <dgm:prSet phldrT="[Text]" custT="1"/>
      <dgm:spPr>
        <a:solidFill>
          <a:srgbClr val="FF6451"/>
        </a:solidFill>
      </dgm:spPr>
      <dgm:t>
        <a:bodyPr/>
        <a:lstStyle/>
        <a:p>
          <a:pPr algn="ctr">
            <a:lnSpc>
              <a:spcPct val="100000"/>
            </a:lnSpc>
          </a:pPr>
          <a:r>
            <a:rPr lang="en-GB" sz="1200" b="0" dirty="0">
              <a:solidFill>
                <a:schemeClr val="bg1"/>
              </a:solidFill>
              <a:latin typeface="+mj-lt"/>
            </a:rPr>
            <a:t>Teachers/advisers review the application and add reference and predicted grades</a:t>
          </a:r>
        </a:p>
      </dgm:t>
    </dgm:pt>
    <dgm:pt modelId="{428EAE27-8738-4F11-8903-72DAADB1BC9A}" type="parTrans" cxnId="{534E24E9-E760-4105-BE8C-06A00AD02DD0}">
      <dgm:prSet/>
      <dgm:spPr/>
      <dgm:t>
        <a:bodyPr/>
        <a:lstStyle/>
        <a:p>
          <a:pPr algn="ctr"/>
          <a:endParaRPr lang="en-GB" sz="1200" b="0">
            <a:solidFill>
              <a:schemeClr val="bg1"/>
            </a:solidFill>
            <a:latin typeface="+mj-lt"/>
          </a:endParaRPr>
        </a:p>
      </dgm:t>
    </dgm:pt>
    <dgm:pt modelId="{E55D860C-F990-4EDA-A957-96798EF56041}" type="sibTrans" cxnId="{534E24E9-E760-4105-BE8C-06A00AD02DD0}">
      <dgm:prSet custT="1"/>
      <dgm:spPr>
        <a:solidFill>
          <a:srgbClr val="FF6451"/>
        </a:solidFill>
      </dgm:spPr>
      <dgm:t>
        <a:bodyPr/>
        <a:lstStyle/>
        <a:p>
          <a:pPr algn="ctr"/>
          <a:endParaRPr lang="en-GB" sz="1200" b="0">
            <a:solidFill>
              <a:schemeClr val="bg1"/>
            </a:solidFill>
            <a:latin typeface="+mj-lt"/>
          </a:endParaRPr>
        </a:p>
      </dgm:t>
    </dgm:pt>
    <dgm:pt modelId="{A12F774C-F2D8-4612-ABD2-20CE2E43A19C}">
      <dgm:prSet phldrT="[Text]" custT="1"/>
      <dgm:spPr>
        <a:solidFill>
          <a:srgbClr val="836CD8"/>
        </a:solidFill>
      </dgm:spPr>
      <dgm:t>
        <a:bodyPr/>
        <a:lstStyle/>
        <a:p>
          <a:pPr algn="ctr">
            <a:lnSpc>
              <a:spcPct val="100000"/>
            </a:lnSpc>
          </a:pPr>
          <a:r>
            <a:rPr lang="en-GB" sz="1200" b="0" dirty="0">
              <a:solidFill>
                <a:schemeClr val="bg1"/>
              </a:solidFill>
              <a:latin typeface="+mj-lt"/>
            </a:rPr>
            <a:t>Applications are sent to UCAS by the school on behalf of the student</a:t>
          </a:r>
        </a:p>
      </dgm:t>
    </dgm:pt>
    <dgm:pt modelId="{7870ADA5-EF18-477F-8514-6594AA94A912}" type="parTrans" cxnId="{EC8E6A64-0044-40F4-AB28-4F3EBFF2D7D5}">
      <dgm:prSet/>
      <dgm:spPr/>
      <dgm:t>
        <a:bodyPr/>
        <a:lstStyle/>
        <a:p>
          <a:pPr algn="ctr"/>
          <a:endParaRPr lang="en-GB" sz="1200" b="0">
            <a:solidFill>
              <a:schemeClr val="bg1"/>
            </a:solidFill>
            <a:latin typeface="+mj-lt"/>
          </a:endParaRPr>
        </a:p>
      </dgm:t>
    </dgm:pt>
    <dgm:pt modelId="{43043174-CB2A-40C5-9A61-B1D509DE967D}" type="sibTrans" cxnId="{EC8E6A64-0044-40F4-AB28-4F3EBFF2D7D5}">
      <dgm:prSet custT="1"/>
      <dgm:spPr>
        <a:solidFill>
          <a:srgbClr val="836CD8"/>
        </a:solidFill>
      </dgm:spPr>
      <dgm:t>
        <a:bodyPr/>
        <a:lstStyle/>
        <a:p>
          <a:pPr algn="ctr"/>
          <a:endParaRPr lang="en-GB" sz="1200" b="0">
            <a:solidFill>
              <a:schemeClr val="bg1"/>
            </a:solidFill>
            <a:latin typeface="+mj-lt"/>
          </a:endParaRPr>
        </a:p>
      </dgm:t>
    </dgm:pt>
    <dgm:pt modelId="{4A604050-85C5-40A1-AB50-06CBF2CB6A3D}">
      <dgm:prSet custT="1"/>
      <dgm:spPr>
        <a:solidFill>
          <a:srgbClr val="FBC651"/>
        </a:solidFill>
      </dgm:spPr>
      <dgm:t>
        <a:bodyPr/>
        <a:lstStyle/>
        <a:p>
          <a:pPr algn="ctr">
            <a:lnSpc>
              <a:spcPct val="100000"/>
            </a:lnSpc>
          </a:pPr>
          <a:r>
            <a:rPr lang="en-GB" sz="1200" b="0" i="0" dirty="0">
              <a:solidFill>
                <a:schemeClr val="bg1"/>
              </a:solidFill>
              <a:latin typeface="+mj-lt"/>
            </a:rPr>
            <a:t>Universities/ colleges make their decisions</a:t>
          </a:r>
        </a:p>
      </dgm:t>
    </dgm:pt>
    <dgm:pt modelId="{54EE1A86-6605-4B0A-9169-40034123B14F}" type="parTrans" cxnId="{0AAA6E63-3667-458F-97C1-3456A417773F}">
      <dgm:prSet/>
      <dgm:spPr/>
      <dgm:t>
        <a:bodyPr/>
        <a:lstStyle/>
        <a:p>
          <a:pPr algn="ctr"/>
          <a:endParaRPr lang="en-GB" sz="1200" b="0">
            <a:solidFill>
              <a:schemeClr val="bg1"/>
            </a:solidFill>
            <a:latin typeface="+mj-lt"/>
          </a:endParaRPr>
        </a:p>
      </dgm:t>
    </dgm:pt>
    <dgm:pt modelId="{AFF44A63-9F13-4E65-9EB8-4EBFDFEA564E}" type="sibTrans" cxnId="{0AAA6E63-3667-458F-97C1-3456A417773F}">
      <dgm:prSet/>
      <dgm:spPr/>
      <dgm:t>
        <a:bodyPr/>
        <a:lstStyle/>
        <a:p>
          <a:pPr algn="ctr"/>
          <a:endParaRPr lang="en-GB" sz="1200" b="0">
            <a:solidFill>
              <a:schemeClr val="bg1"/>
            </a:solidFill>
            <a:latin typeface="+mj-lt"/>
          </a:endParaRPr>
        </a:p>
      </dgm:t>
    </dgm:pt>
    <dgm:pt modelId="{98772C81-A4A9-491B-9A1B-112ED2CE9D14}" type="pres">
      <dgm:prSet presAssocID="{FED06FDB-E03C-4BFC-820F-313FB9B6A648}" presName="root" presStyleCnt="0">
        <dgm:presLayoutVars>
          <dgm:dir/>
          <dgm:resizeHandles val="exact"/>
        </dgm:presLayoutVars>
      </dgm:prSet>
      <dgm:spPr/>
    </dgm:pt>
    <dgm:pt modelId="{8E0CFD64-2F12-47F9-9699-30EDEDE5A2D0}" type="pres">
      <dgm:prSet presAssocID="{FE63BD6F-EC1E-4A8B-8A64-8F91B20D7D41}" presName="compNode" presStyleCnt="0"/>
      <dgm:spPr/>
    </dgm:pt>
    <dgm:pt modelId="{27FB4376-F925-4519-AF64-6B9EE42C87AD}" type="pres">
      <dgm:prSet presAssocID="{FE63BD6F-EC1E-4A8B-8A64-8F91B20D7D4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a:ext>
      </dgm:extLst>
    </dgm:pt>
    <dgm:pt modelId="{B3CB5078-0F13-4FD9-AA7D-72FF56728BCE}" type="pres">
      <dgm:prSet presAssocID="{FE63BD6F-EC1E-4A8B-8A64-8F91B20D7D41}" presName="spaceRect" presStyleCnt="0"/>
      <dgm:spPr/>
    </dgm:pt>
    <dgm:pt modelId="{20AA98A9-52E5-4434-A4ED-8BC5491061CB}" type="pres">
      <dgm:prSet presAssocID="{FE63BD6F-EC1E-4A8B-8A64-8F91B20D7D41}" presName="textRect" presStyleLbl="revTx" presStyleIdx="0" presStyleCnt="5">
        <dgm:presLayoutVars>
          <dgm:chMax val="1"/>
          <dgm:chPref val="1"/>
        </dgm:presLayoutVars>
      </dgm:prSet>
      <dgm:spPr/>
    </dgm:pt>
    <dgm:pt modelId="{C155F3FF-1D32-4208-9CE7-4B62C428A52F}" type="pres">
      <dgm:prSet presAssocID="{D827037D-8B47-4B99-A064-846D7ABF5018}" presName="sibTrans" presStyleCnt="0"/>
      <dgm:spPr/>
    </dgm:pt>
    <dgm:pt modelId="{E491214A-E5F0-4441-A375-74A0C6DE1CAA}" type="pres">
      <dgm:prSet presAssocID="{9558E1EA-6022-4747-860F-3EABA4F0367E}" presName="compNode" presStyleCnt="0"/>
      <dgm:spPr/>
    </dgm:pt>
    <dgm:pt modelId="{E9A2C174-6753-414D-8E90-1FBFE35C0187}" type="pres">
      <dgm:prSet presAssocID="{9558E1EA-6022-4747-860F-3EABA4F0367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05BB755C-31FC-4BB8-B39E-E1DA58143DD9}" type="pres">
      <dgm:prSet presAssocID="{9558E1EA-6022-4747-860F-3EABA4F0367E}" presName="spaceRect" presStyleCnt="0"/>
      <dgm:spPr/>
    </dgm:pt>
    <dgm:pt modelId="{969EEF68-DE1B-49ED-9BE3-F0CC6EEA7151}" type="pres">
      <dgm:prSet presAssocID="{9558E1EA-6022-4747-860F-3EABA4F0367E}" presName="textRect" presStyleLbl="revTx" presStyleIdx="1" presStyleCnt="5" custScaleY="129272">
        <dgm:presLayoutVars>
          <dgm:chMax val="1"/>
          <dgm:chPref val="1"/>
        </dgm:presLayoutVars>
      </dgm:prSet>
      <dgm:spPr/>
    </dgm:pt>
    <dgm:pt modelId="{58B57CDC-0A9F-405F-A0DE-C08BE4DDDBDA}" type="pres">
      <dgm:prSet presAssocID="{905529DF-8694-4DB2-94A4-4BDFD2E9BF1E}" presName="sibTrans" presStyleCnt="0"/>
      <dgm:spPr/>
    </dgm:pt>
    <dgm:pt modelId="{BF5E0C38-324F-4629-8B05-A0A0D39BFABD}" type="pres">
      <dgm:prSet presAssocID="{63E866FD-303C-48B8-B38A-A2899440B902}" presName="compNode" presStyleCnt="0"/>
      <dgm:spPr/>
    </dgm:pt>
    <dgm:pt modelId="{A30E2E11-3A94-40D2-98DC-094E6DF5690D}" type="pres">
      <dgm:prSet presAssocID="{63E866FD-303C-48B8-B38A-A2899440B90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537EEDD3-97C4-49DE-9C13-95410E509F86}" type="pres">
      <dgm:prSet presAssocID="{63E866FD-303C-48B8-B38A-A2899440B902}" presName="spaceRect" presStyleCnt="0"/>
      <dgm:spPr/>
    </dgm:pt>
    <dgm:pt modelId="{82FA2376-FFBD-4BE4-B963-4069107FACBB}" type="pres">
      <dgm:prSet presAssocID="{63E866FD-303C-48B8-B38A-A2899440B902}" presName="textRect" presStyleLbl="revTx" presStyleIdx="2" presStyleCnt="5">
        <dgm:presLayoutVars>
          <dgm:chMax val="1"/>
          <dgm:chPref val="1"/>
        </dgm:presLayoutVars>
      </dgm:prSet>
      <dgm:spPr/>
    </dgm:pt>
    <dgm:pt modelId="{5209339B-6881-4618-A999-BB625570D413}" type="pres">
      <dgm:prSet presAssocID="{E55D860C-F990-4EDA-A957-96798EF56041}" presName="sibTrans" presStyleCnt="0"/>
      <dgm:spPr/>
    </dgm:pt>
    <dgm:pt modelId="{2F9AA064-5C2E-47F3-877E-7ED830FC4B91}" type="pres">
      <dgm:prSet presAssocID="{A12F774C-F2D8-4612-ABD2-20CE2E43A19C}" presName="compNode" presStyleCnt="0"/>
      <dgm:spPr/>
    </dgm:pt>
    <dgm:pt modelId="{8575EAAD-FB5D-42A8-833B-B42B551AD81E}" type="pres">
      <dgm:prSet presAssocID="{A12F774C-F2D8-4612-ABD2-20CE2E43A19C}"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end with solid fill"/>
        </a:ext>
      </dgm:extLst>
    </dgm:pt>
    <dgm:pt modelId="{7608FD7A-246D-48B2-AFED-4B9AB726608B}" type="pres">
      <dgm:prSet presAssocID="{A12F774C-F2D8-4612-ABD2-20CE2E43A19C}" presName="spaceRect" presStyleCnt="0"/>
      <dgm:spPr/>
    </dgm:pt>
    <dgm:pt modelId="{0D2BDFAE-EEEB-4528-BD40-E7B511CBF40F}" type="pres">
      <dgm:prSet presAssocID="{A12F774C-F2D8-4612-ABD2-20CE2E43A19C}" presName="textRect" presStyleLbl="revTx" presStyleIdx="3" presStyleCnt="5">
        <dgm:presLayoutVars>
          <dgm:chMax val="1"/>
          <dgm:chPref val="1"/>
        </dgm:presLayoutVars>
      </dgm:prSet>
      <dgm:spPr/>
    </dgm:pt>
    <dgm:pt modelId="{C011D64C-01F6-4786-8957-7C107CCFBEE3}" type="pres">
      <dgm:prSet presAssocID="{43043174-CB2A-40C5-9A61-B1D509DE967D}" presName="sibTrans" presStyleCnt="0"/>
      <dgm:spPr/>
    </dgm:pt>
    <dgm:pt modelId="{967B15E5-F758-487A-B2F5-3A1ECDE092B0}" type="pres">
      <dgm:prSet presAssocID="{4A604050-85C5-40A1-AB50-06CBF2CB6A3D}" presName="compNode" presStyleCnt="0"/>
      <dgm:spPr/>
    </dgm:pt>
    <dgm:pt modelId="{AB5DB8CD-4053-491E-8AF5-5F47C3511C01}" type="pres">
      <dgm:prSet presAssocID="{4A604050-85C5-40A1-AB50-06CBF2CB6A3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choolhouse"/>
        </a:ext>
      </dgm:extLst>
    </dgm:pt>
    <dgm:pt modelId="{B6C2B7F0-22E3-47C7-8780-1D00662E50A6}" type="pres">
      <dgm:prSet presAssocID="{4A604050-85C5-40A1-AB50-06CBF2CB6A3D}" presName="spaceRect" presStyleCnt="0"/>
      <dgm:spPr/>
    </dgm:pt>
    <dgm:pt modelId="{5C5135AC-0E3F-45DC-B032-F10BC04CF296}" type="pres">
      <dgm:prSet presAssocID="{4A604050-85C5-40A1-AB50-06CBF2CB6A3D}" presName="textRect" presStyleLbl="revTx" presStyleIdx="4" presStyleCnt="5">
        <dgm:presLayoutVars>
          <dgm:chMax val="1"/>
          <dgm:chPref val="1"/>
        </dgm:presLayoutVars>
      </dgm:prSet>
      <dgm:spPr/>
    </dgm:pt>
  </dgm:ptLst>
  <dgm:cxnLst>
    <dgm:cxn modelId="{FDF16A1E-86CC-4F3A-BE2F-387E148E834D}" srcId="{FED06FDB-E03C-4BFC-820F-313FB9B6A648}" destId="{FE63BD6F-EC1E-4A8B-8A64-8F91B20D7D41}" srcOrd="0" destOrd="0" parTransId="{79D8F18F-2EA5-4380-9610-B9C293D0EE2A}" sibTransId="{D827037D-8B47-4B99-A064-846D7ABF5018}"/>
    <dgm:cxn modelId="{23C58160-D597-4507-AB5C-527BD0476651}" srcId="{FED06FDB-E03C-4BFC-820F-313FB9B6A648}" destId="{9558E1EA-6022-4747-860F-3EABA4F0367E}" srcOrd="1" destOrd="0" parTransId="{4BC7DB5E-4EA7-4299-B93D-0D9D5AA38137}" sibTransId="{905529DF-8694-4DB2-94A4-4BDFD2E9BF1E}"/>
    <dgm:cxn modelId="{E55C2662-842A-4C75-BD71-30E2685BF757}" type="presOf" srcId="{A12F774C-F2D8-4612-ABD2-20CE2E43A19C}" destId="{0D2BDFAE-EEEB-4528-BD40-E7B511CBF40F}" srcOrd="0" destOrd="0" presId="urn:microsoft.com/office/officeart/2018/2/layout/IconLabelList"/>
    <dgm:cxn modelId="{0AAA6E63-3667-458F-97C1-3456A417773F}" srcId="{FED06FDB-E03C-4BFC-820F-313FB9B6A648}" destId="{4A604050-85C5-40A1-AB50-06CBF2CB6A3D}" srcOrd="4" destOrd="0" parTransId="{54EE1A86-6605-4B0A-9169-40034123B14F}" sibTransId="{AFF44A63-9F13-4E65-9EB8-4EBFDFEA564E}"/>
    <dgm:cxn modelId="{EC8E6A64-0044-40F4-AB28-4F3EBFF2D7D5}" srcId="{FED06FDB-E03C-4BFC-820F-313FB9B6A648}" destId="{A12F774C-F2D8-4612-ABD2-20CE2E43A19C}" srcOrd="3" destOrd="0" parTransId="{7870ADA5-EF18-477F-8514-6594AA94A912}" sibTransId="{43043174-CB2A-40C5-9A61-B1D509DE967D}"/>
    <dgm:cxn modelId="{9AF06D9A-19FC-4673-8488-1C1CC302FAF3}" type="presOf" srcId="{63E866FD-303C-48B8-B38A-A2899440B902}" destId="{82FA2376-FFBD-4BE4-B963-4069107FACBB}" srcOrd="0" destOrd="0" presId="urn:microsoft.com/office/officeart/2018/2/layout/IconLabelList"/>
    <dgm:cxn modelId="{14B4CE9C-F46B-491B-A4F4-BA767A35F824}" type="presOf" srcId="{9558E1EA-6022-4747-860F-3EABA4F0367E}" destId="{969EEF68-DE1B-49ED-9BE3-F0CC6EEA7151}" srcOrd="0" destOrd="0" presId="urn:microsoft.com/office/officeart/2018/2/layout/IconLabelList"/>
    <dgm:cxn modelId="{54FF71B1-16A8-407A-AD6C-F464565954A1}" type="presOf" srcId="{FED06FDB-E03C-4BFC-820F-313FB9B6A648}" destId="{98772C81-A4A9-491B-9A1B-112ED2CE9D14}" srcOrd="0" destOrd="0" presId="urn:microsoft.com/office/officeart/2018/2/layout/IconLabelList"/>
    <dgm:cxn modelId="{514516BA-CE50-4C16-B5C0-D65014E8B7F5}" type="presOf" srcId="{4A604050-85C5-40A1-AB50-06CBF2CB6A3D}" destId="{5C5135AC-0E3F-45DC-B032-F10BC04CF296}" srcOrd="0" destOrd="0" presId="urn:microsoft.com/office/officeart/2018/2/layout/IconLabelList"/>
    <dgm:cxn modelId="{A01B7BC9-9FEF-4D56-BA7E-30C8138BEB9E}" type="presOf" srcId="{FE63BD6F-EC1E-4A8B-8A64-8F91B20D7D41}" destId="{20AA98A9-52E5-4434-A4ED-8BC5491061CB}" srcOrd="0" destOrd="0" presId="urn:microsoft.com/office/officeart/2018/2/layout/IconLabelList"/>
    <dgm:cxn modelId="{534E24E9-E760-4105-BE8C-06A00AD02DD0}" srcId="{FED06FDB-E03C-4BFC-820F-313FB9B6A648}" destId="{63E866FD-303C-48B8-B38A-A2899440B902}" srcOrd="2" destOrd="0" parTransId="{428EAE27-8738-4F11-8903-72DAADB1BC9A}" sibTransId="{E55D860C-F990-4EDA-A957-96798EF56041}"/>
    <dgm:cxn modelId="{746F2464-44E4-44E9-A1D0-6EC5A347EA53}" type="presParOf" srcId="{98772C81-A4A9-491B-9A1B-112ED2CE9D14}" destId="{8E0CFD64-2F12-47F9-9699-30EDEDE5A2D0}" srcOrd="0" destOrd="0" presId="urn:microsoft.com/office/officeart/2018/2/layout/IconLabelList"/>
    <dgm:cxn modelId="{FB212455-6AE6-4115-804A-078DA0A7B679}" type="presParOf" srcId="{8E0CFD64-2F12-47F9-9699-30EDEDE5A2D0}" destId="{27FB4376-F925-4519-AF64-6B9EE42C87AD}" srcOrd="0" destOrd="0" presId="urn:microsoft.com/office/officeart/2018/2/layout/IconLabelList"/>
    <dgm:cxn modelId="{CFE0C8FF-75C9-4866-B9C8-A637416DC757}" type="presParOf" srcId="{8E0CFD64-2F12-47F9-9699-30EDEDE5A2D0}" destId="{B3CB5078-0F13-4FD9-AA7D-72FF56728BCE}" srcOrd="1" destOrd="0" presId="urn:microsoft.com/office/officeart/2018/2/layout/IconLabelList"/>
    <dgm:cxn modelId="{525B82FE-2CCE-49B1-B42D-506D66966D6E}" type="presParOf" srcId="{8E0CFD64-2F12-47F9-9699-30EDEDE5A2D0}" destId="{20AA98A9-52E5-4434-A4ED-8BC5491061CB}" srcOrd="2" destOrd="0" presId="urn:microsoft.com/office/officeart/2018/2/layout/IconLabelList"/>
    <dgm:cxn modelId="{2FA65343-979A-4CBD-BE03-E0067D2A5BD4}" type="presParOf" srcId="{98772C81-A4A9-491B-9A1B-112ED2CE9D14}" destId="{C155F3FF-1D32-4208-9CE7-4B62C428A52F}" srcOrd="1" destOrd="0" presId="urn:microsoft.com/office/officeart/2018/2/layout/IconLabelList"/>
    <dgm:cxn modelId="{438B0E8E-6580-4998-ABE7-FD3CF750B469}" type="presParOf" srcId="{98772C81-A4A9-491B-9A1B-112ED2CE9D14}" destId="{E491214A-E5F0-4441-A375-74A0C6DE1CAA}" srcOrd="2" destOrd="0" presId="urn:microsoft.com/office/officeart/2018/2/layout/IconLabelList"/>
    <dgm:cxn modelId="{DFA6F217-A19F-4D64-9E7C-879BF78449A0}" type="presParOf" srcId="{E491214A-E5F0-4441-A375-74A0C6DE1CAA}" destId="{E9A2C174-6753-414D-8E90-1FBFE35C0187}" srcOrd="0" destOrd="0" presId="urn:microsoft.com/office/officeart/2018/2/layout/IconLabelList"/>
    <dgm:cxn modelId="{BC06B120-674B-4421-A2BA-3ADCD5CD15CB}" type="presParOf" srcId="{E491214A-E5F0-4441-A375-74A0C6DE1CAA}" destId="{05BB755C-31FC-4BB8-B39E-E1DA58143DD9}" srcOrd="1" destOrd="0" presId="urn:microsoft.com/office/officeart/2018/2/layout/IconLabelList"/>
    <dgm:cxn modelId="{DF52540A-AC55-4F4A-B46A-C167502EB1B1}" type="presParOf" srcId="{E491214A-E5F0-4441-A375-74A0C6DE1CAA}" destId="{969EEF68-DE1B-49ED-9BE3-F0CC6EEA7151}" srcOrd="2" destOrd="0" presId="urn:microsoft.com/office/officeart/2018/2/layout/IconLabelList"/>
    <dgm:cxn modelId="{AC95F304-2792-4DCD-B625-4FE2533F5D3C}" type="presParOf" srcId="{98772C81-A4A9-491B-9A1B-112ED2CE9D14}" destId="{58B57CDC-0A9F-405F-A0DE-C08BE4DDDBDA}" srcOrd="3" destOrd="0" presId="urn:microsoft.com/office/officeart/2018/2/layout/IconLabelList"/>
    <dgm:cxn modelId="{3D5E29F3-61EF-4C85-BF17-260A39FE74C1}" type="presParOf" srcId="{98772C81-A4A9-491B-9A1B-112ED2CE9D14}" destId="{BF5E0C38-324F-4629-8B05-A0A0D39BFABD}" srcOrd="4" destOrd="0" presId="urn:microsoft.com/office/officeart/2018/2/layout/IconLabelList"/>
    <dgm:cxn modelId="{5530CD5A-C844-4D3E-8D59-F4351BCA5604}" type="presParOf" srcId="{BF5E0C38-324F-4629-8B05-A0A0D39BFABD}" destId="{A30E2E11-3A94-40D2-98DC-094E6DF5690D}" srcOrd="0" destOrd="0" presId="urn:microsoft.com/office/officeart/2018/2/layout/IconLabelList"/>
    <dgm:cxn modelId="{44E8304A-4AE3-47A0-881F-192824DE234D}" type="presParOf" srcId="{BF5E0C38-324F-4629-8B05-A0A0D39BFABD}" destId="{537EEDD3-97C4-49DE-9C13-95410E509F86}" srcOrd="1" destOrd="0" presId="urn:microsoft.com/office/officeart/2018/2/layout/IconLabelList"/>
    <dgm:cxn modelId="{F322575D-CA12-495D-B14C-ACA00766CA5D}" type="presParOf" srcId="{BF5E0C38-324F-4629-8B05-A0A0D39BFABD}" destId="{82FA2376-FFBD-4BE4-B963-4069107FACBB}" srcOrd="2" destOrd="0" presId="urn:microsoft.com/office/officeart/2018/2/layout/IconLabelList"/>
    <dgm:cxn modelId="{249C38CA-3EED-4C5E-8805-BF4C3CBB6CA9}" type="presParOf" srcId="{98772C81-A4A9-491B-9A1B-112ED2CE9D14}" destId="{5209339B-6881-4618-A999-BB625570D413}" srcOrd="5" destOrd="0" presId="urn:microsoft.com/office/officeart/2018/2/layout/IconLabelList"/>
    <dgm:cxn modelId="{2CF95D99-624B-43C8-83A5-A5EEEE27FAEA}" type="presParOf" srcId="{98772C81-A4A9-491B-9A1B-112ED2CE9D14}" destId="{2F9AA064-5C2E-47F3-877E-7ED830FC4B91}" srcOrd="6" destOrd="0" presId="urn:microsoft.com/office/officeart/2018/2/layout/IconLabelList"/>
    <dgm:cxn modelId="{D8BBDD02-8F9F-4659-BA93-C33BFD7E13E3}" type="presParOf" srcId="{2F9AA064-5C2E-47F3-877E-7ED830FC4B91}" destId="{8575EAAD-FB5D-42A8-833B-B42B551AD81E}" srcOrd="0" destOrd="0" presId="urn:microsoft.com/office/officeart/2018/2/layout/IconLabelList"/>
    <dgm:cxn modelId="{6B52ED72-BF18-41C7-A05C-7C7D64F87EDF}" type="presParOf" srcId="{2F9AA064-5C2E-47F3-877E-7ED830FC4B91}" destId="{7608FD7A-246D-48B2-AFED-4B9AB726608B}" srcOrd="1" destOrd="0" presId="urn:microsoft.com/office/officeart/2018/2/layout/IconLabelList"/>
    <dgm:cxn modelId="{B5EEF0D8-9132-494E-8A1A-417C707F6446}" type="presParOf" srcId="{2F9AA064-5C2E-47F3-877E-7ED830FC4B91}" destId="{0D2BDFAE-EEEB-4528-BD40-E7B511CBF40F}" srcOrd="2" destOrd="0" presId="urn:microsoft.com/office/officeart/2018/2/layout/IconLabelList"/>
    <dgm:cxn modelId="{E45E1762-0B8C-4F8B-8167-76D2386CFD36}" type="presParOf" srcId="{98772C81-A4A9-491B-9A1B-112ED2CE9D14}" destId="{C011D64C-01F6-4786-8957-7C107CCFBEE3}" srcOrd="7" destOrd="0" presId="urn:microsoft.com/office/officeart/2018/2/layout/IconLabelList"/>
    <dgm:cxn modelId="{7210DB9B-3E6F-47EF-931D-A74DEA28D337}" type="presParOf" srcId="{98772C81-A4A9-491B-9A1B-112ED2CE9D14}" destId="{967B15E5-F758-487A-B2F5-3A1ECDE092B0}" srcOrd="8" destOrd="0" presId="urn:microsoft.com/office/officeart/2018/2/layout/IconLabelList"/>
    <dgm:cxn modelId="{E361480E-4B8F-4A33-828F-ED39594E36DF}" type="presParOf" srcId="{967B15E5-F758-487A-B2F5-3A1ECDE092B0}" destId="{AB5DB8CD-4053-491E-8AF5-5F47C3511C01}" srcOrd="0" destOrd="0" presId="urn:microsoft.com/office/officeart/2018/2/layout/IconLabelList"/>
    <dgm:cxn modelId="{4119FF47-7D16-4C83-AF95-0B42B0FBCC20}" type="presParOf" srcId="{967B15E5-F758-487A-B2F5-3A1ECDE092B0}" destId="{B6C2B7F0-22E3-47C7-8780-1D00662E50A6}" srcOrd="1" destOrd="0" presId="urn:microsoft.com/office/officeart/2018/2/layout/IconLabelList"/>
    <dgm:cxn modelId="{E6A3AAD9-EFB6-4DD5-8D6B-3169FD0BD7A6}" type="presParOf" srcId="{967B15E5-F758-487A-B2F5-3A1ECDE092B0}" destId="{5C5135AC-0E3F-45DC-B032-F10BC04CF29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60F95A-3670-4E56-BB2E-5B55EF96C90D}"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F7133B71-F030-4EF1-8FB8-5B88155E2464}">
      <dgm:prSet custT="1"/>
      <dgm:spPr>
        <a:solidFill>
          <a:srgbClr val="5DB88D"/>
        </a:solidFill>
        <a:ln>
          <a:noFill/>
        </a:ln>
      </dgm:spPr>
      <dgm:t>
        <a:bodyPr/>
        <a:lstStyle/>
        <a:p>
          <a:pPr>
            <a:lnSpc>
              <a:spcPct val="100000"/>
            </a:lnSpc>
          </a:pPr>
          <a:r>
            <a:rPr lang="en-US" sz="1400" dirty="0">
              <a:latin typeface="+mj-lt"/>
            </a:rPr>
            <a:t>Research</a:t>
          </a:r>
        </a:p>
      </dgm:t>
    </dgm:pt>
    <dgm:pt modelId="{ACF8F580-8AC4-480D-991B-F7CF4EED6409}" type="parTrans" cxnId="{89AFA36A-79E5-4AF9-AB8F-416645582E63}">
      <dgm:prSet/>
      <dgm:spPr/>
      <dgm:t>
        <a:bodyPr/>
        <a:lstStyle/>
        <a:p>
          <a:endParaRPr lang="en-US" sz="1400">
            <a:latin typeface="+mj-lt"/>
          </a:endParaRPr>
        </a:p>
      </dgm:t>
    </dgm:pt>
    <dgm:pt modelId="{C5F20CD0-D730-419E-B59B-D2E43578ABC9}" type="sibTrans" cxnId="{89AFA36A-79E5-4AF9-AB8F-416645582E63}">
      <dgm:prSet/>
      <dgm:spPr/>
      <dgm:t>
        <a:bodyPr/>
        <a:lstStyle/>
        <a:p>
          <a:endParaRPr lang="en-US" sz="1400">
            <a:latin typeface="+mj-lt"/>
          </a:endParaRPr>
        </a:p>
      </dgm:t>
    </dgm:pt>
    <dgm:pt modelId="{33741738-7956-4503-AC14-8BE5D761D60F}">
      <dgm:prSet custT="1"/>
      <dgm:spPr>
        <a:solidFill>
          <a:srgbClr val="5DB88D">
            <a:alpha val="54000"/>
          </a:srgbClr>
        </a:solidFill>
        <a:ln>
          <a:noFill/>
        </a:ln>
      </dgm:spPr>
      <dgm:t>
        <a:bodyPr/>
        <a:lstStyle/>
        <a:p>
          <a:pPr>
            <a:lnSpc>
              <a:spcPct val="100000"/>
            </a:lnSpc>
          </a:pPr>
          <a:r>
            <a:rPr lang="en-US" sz="1400" dirty="0">
              <a:latin typeface="+mj-lt"/>
            </a:rPr>
            <a:t>Use the parents/guardians’ section of the UCAS website at www.ucas.com/parents.</a:t>
          </a:r>
        </a:p>
      </dgm:t>
    </dgm:pt>
    <dgm:pt modelId="{AD3EB840-7277-4C3F-9966-4D9FB47A5E29}" type="parTrans" cxnId="{ADCA6E19-AFAD-4ED0-9BB4-0CF8ABE5784D}">
      <dgm:prSet/>
      <dgm:spPr/>
      <dgm:t>
        <a:bodyPr/>
        <a:lstStyle/>
        <a:p>
          <a:endParaRPr lang="en-US" sz="1400">
            <a:latin typeface="+mj-lt"/>
          </a:endParaRPr>
        </a:p>
      </dgm:t>
    </dgm:pt>
    <dgm:pt modelId="{C4E8E738-B35C-4A48-8E90-99C77F6C6198}" type="sibTrans" cxnId="{ADCA6E19-AFAD-4ED0-9BB4-0CF8ABE5784D}">
      <dgm:prSet/>
      <dgm:spPr/>
      <dgm:t>
        <a:bodyPr/>
        <a:lstStyle/>
        <a:p>
          <a:endParaRPr lang="en-US" sz="1400">
            <a:latin typeface="+mj-lt"/>
          </a:endParaRPr>
        </a:p>
      </dgm:t>
    </dgm:pt>
    <dgm:pt modelId="{30125EDC-D3DF-4F4E-A7EA-D9BAA8EF1BFE}">
      <dgm:prSet custT="1"/>
      <dgm:spPr>
        <a:solidFill>
          <a:srgbClr val="FBC651"/>
        </a:solidFill>
        <a:ln>
          <a:noFill/>
        </a:ln>
      </dgm:spPr>
      <dgm:t>
        <a:bodyPr/>
        <a:lstStyle/>
        <a:p>
          <a:pPr>
            <a:lnSpc>
              <a:spcPct val="100000"/>
            </a:lnSpc>
          </a:pPr>
          <a:r>
            <a:rPr lang="en-US" sz="1400">
              <a:latin typeface="+mj-lt"/>
            </a:rPr>
            <a:t>Sign up</a:t>
          </a:r>
        </a:p>
      </dgm:t>
    </dgm:pt>
    <dgm:pt modelId="{085EB479-FB33-4C2E-BE35-E3ACBB3A2C1E}" type="parTrans" cxnId="{E6030468-5D6E-4F78-AAA3-D3D4092C0E4B}">
      <dgm:prSet/>
      <dgm:spPr/>
      <dgm:t>
        <a:bodyPr/>
        <a:lstStyle/>
        <a:p>
          <a:endParaRPr lang="en-US" sz="1400">
            <a:latin typeface="+mj-lt"/>
          </a:endParaRPr>
        </a:p>
      </dgm:t>
    </dgm:pt>
    <dgm:pt modelId="{250DF134-7819-4242-B3F8-C868D4C33FE1}" type="sibTrans" cxnId="{E6030468-5D6E-4F78-AAA3-D3D4092C0E4B}">
      <dgm:prSet/>
      <dgm:spPr/>
      <dgm:t>
        <a:bodyPr/>
        <a:lstStyle/>
        <a:p>
          <a:endParaRPr lang="en-US" sz="1400">
            <a:latin typeface="+mj-lt"/>
          </a:endParaRPr>
        </a:p>
      </dgm:t>
    </dgm:pt>
    <dgm:pt modelId="{933EE9B0-B2FF-4A53-8895-DFD5B18EDAAF}">
      <dgm:prSet custT="1"/>
      <dgm:spPr>
        <a:solidFill>
          <a:srgbClr val="FBC651">
            <a:alpha val="54000"/>
          </a:srgbClr>
        </a:solidFill>
        <a:ln>
          <a:noFill/>
        </a:ln>
      </dgm:spPr>
      <dgm:t>
        <a:bodyPr/>
        <a:lstStyle/>
        <a:p>
          <a:pPr>
            <a:lnSpc>
              <a:spcPct val="100000"/>
            </a:lnSpc>
          </a:pPr>
          <a:r>
            <a:rPr lang="en-US" sz="1400" dirty="0">
              <a:latin typeface="+mj-lt"/>
            </a:rPr>
            <a:t>Sign up for parent updates from UCAS and get everything you need to know about the application process direct to your inbox.</a:t>
          </a:r>
        </a:p>
      </dgm:t>
    </dgm:pt>
    <dgm:pt modelId="{59B500A7-A49E-41F1-BC47-16962A91D7FB}" type="parTrans" cxnId="{AD92482A-A3BE-42BA-AC52-523571DBDC86}">
      <dgm:prSet/>
      <dgm:spPr/>
      <dgm:t>
        <a:bodyPr/>
        <a:lstStyle/>
        <a:p>
          <a:endParaRPr lang="en-US" sz="1400">
            <a:latin typeface="+mj-lt"/>
          </a:endParaRPr>
        </a:p>
      </dgm:t>
    </dgm:pt>
    <dgm:pt modelId="{288C7A47-0A06-43A6-9D45-4BF469AC5A6C}" type="sibTrans" cxnId="{AD92482A-A3BE-42BA-AC52-523571DBDC86}">
      <dgm:prSet/>
      <dgm:spPr/>
      <dgm:t>
        <a:bodyPr/>
        <a:lstStyle/>
        <a:p>
          <a:endParaRPr lang="en-US" sz="1400">
            <a:latin typeface="+mj-lt"/>
          </a:endParaRPr>
        </a:p>
      </dgm:t>
    </dgm:pt>
    <dgm:pt modelId="{3632D8EF-FC73-4A4A-9BE7-3474283D6D5E}">
      <dgm:prSet custT="1"/>
      <dgm:spPr>
        <a:solidFill>
          <a:srgbClr val="FF6451"/>
        </a:solidFill>
        <a:ln>
          <a:noFill/>
        </a:ln>
      </dgm:spPr>
      <dgm:t>
        <a:bodyPr/>
        <a:lstStyle/>
        <a:p>
          <a:pPr>
            <a:lnSpc>
              <a:spcPct val="100000"/>
            </a:lnSpc>
          </a:pPr>
          <a:r>
            <a:rPr lang="en-US" sz="1400" dirty="0">
              <a:latin typeface="+mj-lt"/>
            </a:rPr>
            <a:t>Open days</a:t>
          </a:r>
        </a:p>
      </dgm:t>
    </dgm:pt>
    <dgm:pt modelId="{C9A0A2A9-4DBF-488E-AE09-3FD728EED472}" type="parTrans" cxnId="{F9E1459E-D97A-40D2-BA93-406B10AC34F2}">
      <dgm:prSet/>
      <dgm:spPr/>
      <dgm:t>
        <a:bodyPr/>
        <a:lstStyle/>
        <a:p>
          <a:endParaRPr lang="en-US" sz="1400">
            <a:latin typeface="+mj-lt"/>
          </a:endParaRPr>
        </a:p>
      </dgm:t>
    </dgm:pt>
    <dgm:pt modelId="{E238D755-BDF7-4EDC-8DD7-D60E5EC09F7B}" type="sibTrans" cxnId="{F9E1459E-D97A-40D2-BA93-406B10AC34F2}">
      <dgm:prSet/>
      <dgm:spPr/>
      <dgm:t>
        <a:bodyPr/>
        <a:lstStyle/>
        <a:p>
          <a:endParaRPr lang="en-US" sz="1400">
            <a:latin typeface="+mj-lt"/>
          </a:endParaRPr>
        </a:p>
      </dgm:t>
    </dgm:pt>
    <dgm:pt modelId="{9DA39B06-8F8D-43DB-BF54-7C7041FA65AB}">
      <dgm:prSet custT="1"/>
      <dgm:spPr>
        <a:solidFill>
          <a:srgbClr val="FF6451">
            <a:alpha val="54000"/>
          </a:srgbClr>
        </a:solidFill>
        <a:ln>
          <a:noFill/>
        </a:ln>
      </dgm:spPr>
      <dgm:t>
        <a:bodyPr/>
        <a:lstStyle/>
        <a:p>
          <a:pPr rtl="0">
            <a:lnSpc>
              <a:spcPct val="100000"/>
            </a:lnSpc>
          </a:pPr>
          <a:r>
            <a:rPr lang="en-US" sz="1400" dirty="0">
              <a:latin typeface="+mj-lt"/>
            </a:rPr>
            <a:t>Attend virtual events and open days – you may have a different perspective.</a:t>
          </a:r>
        </a:p>
      </dgm:t>
    </dgm:pt>
    <dgm:pt modelId="{70F12D13-CFF2-4D00-8281-BB13C39774F8}" type="parTrans" cxnId="{5C5E24B0-FED3-4C9D-A3F3-6A6249BD3B01}">
      <dgm:prSet/>
      <dgm:spPr/>
      <dgm:t>
        <a:bodyPr/>
        <a:lstStyle/>
        <a:p>
          <a:endParaRPr lang="en-US" sz="1400">
            <a:latin typeface="+mj-lt"/>
          </a:endParaRPr>
        </a:p>
      </dgm:t>
    </dgm:pt>
    <dgm:pt modelId="{A8D91352-FD90-449E-AB04-EF907EBA4853}" type="sibTrans" cxnId="{5C5E24B0-FED3-4C9D-A3F3-6A6249BD3B01}">
      <dgm:prSet/>
      <dgm:spPr/>
      <dgm:t>
        <a:bodyPr/>
        <a:lstStyle/>
        <a:p>
          <a:endParaRPr lang="en-US" sz="1400">
            <a:latin typeface="+mj-lt"/>
          </a:endParaRPr>
        </a:p>
      </dgm:t>
    </dgm:pt>
    <dgm:pt modelId="{98950086-D1C7-498F-A5C4-249EE1564D0E}">
      <dgm:prSet custT="1"/>
      <dgm:spPr>
        <a:solidFill>
          <a:srgbClr val="836CD8"/>
        </a:solidFill>
        <a:ln>
          <a:noFill/>
        </a:ln>
      </dgm:spPr>
      <dgm:t>
        <a:bodyPr/>
        <a:lstStyle/>
        <a:p>
          <a:pPr>
            <a:lnSpc>
              <a:spcPct val="100000"/>
            </a:lnSpc>
          </a:pPr>
          <a:r>
            <a:rPr lang="en-US" sz="1400">
              <a:latin typeface="+mj-lt"/>
            </a:rPr>
            <a:t>Be proactive</a:t>
          </a:r>
        </a:p>
      </dgm:t>
    </dgm:pt>
    <dgm:pt modelId="{D3328F37-5632-468E-A2C3-FC93B9A336CE}" type="parTrans" cxnId="{93A331AC-ED0B-46F3-8702-0F307A8B3C5F}">
      <dgm:prSet/>
      <dgm:spPr/>
      <dgm:t>
        <a:bodyPr/>
        <a:lstStyle/>
        <a:p>
          <a:endParaRPr lang="en-US" sz="1400">
            <a:latin typeface="+mj-lt"/>
          </a:endParaRPr>
        </a:p>
      </dgm:t>
    </dgm:pt>
    <dgm:pt modelId="{D8177D30-B583-425E-8C8E-26382A78DFE6}" type="sibTrans" cxnId="{93A331AC-ED0B-46F3-8702-0F307A8B3C5F}">
      <dgm:prSet/>
      <dgm:spPr/>
      <dgm:t>
        <a:bodyPr/>
        <a:lstStyle/>
        <a:p>
          <a:endParaRPr lang="en-US" sz="1400">
            <a:latin typeface="+mj-lt"/>
          </a:endParaRPr>
        </a:p>
      </dgm:t>
    </dgm:pt>
    <dgm:pt modelId="{A9333EDB-C59F-4C10-BF92-43A76D8F9A4A}">
      <dgm:prSet custT="1"/>
      <dgm:spPr>
        <a:solidFill>
          <a:srgbClr val="836CD8">
            <a:alpha val="54000"/>
          </a:srgbClr>
        </a:solidFill>
        <a:ln>
          <a:noFill/>
        </a:ln>
      </dgm:spPr>
      <dgm:t>
        <a:bodyPr/>
        <a:lstStyle/>
        <a:p>
          <a:pPr>
            <a:lnSpc>
              <a:spcPct val="100000"/>
            </a:lnSpc>
          </a:pPr>
          <a:r>
            <a:rPr lang="en-US" sz="1400" dirty="0">
              <a:latin typeface="+mj-lt"/>
            </a:rPr>
            <a:t>Make sure they read everything carefully that is sent to them and don’t </a:t>
          </a:r>
          <a:r>
            <a:rPr lang="en-US" sz="1400">
              <a:latin typeface="+mj-lt"/>
            </a:rPr>
            <a:t>book holidays </a:t>
          </a:r>
          <a:r>
            <a:rPr lang="en-US" sz="1400" dirty="0">
              <a:latin typeface="+mj-lt"/>
            </a:rPr>
            <a:t>at key times!</a:t>
          </a:r>
        </a:p>
      </dgm:t>
    </dgm:pt>
    <dgm:pt modelId="{EB050844-6730-4464-8898-09BDB2A239BF}" type="parTrans" cxnId="{2C1E6C9F-8026-43DA-ADFD-74FFF779A28B}">
      <dgm:prSet/>
      <dgm:spPr/>
      <dgm:t>
        <a:bodyPr/>
        <a:lstStyle/>
        <a:p>
          <a:endParaRPr lang="en-US" sz="1400">
            <a:latin typeface="+mj-lt"/>
          </a:endParaRPr>
        </a:p>
      </dgm:t>
    </dgm:pt>
    <dgm:pt modelId="{2BE091CF-4911-4F1A-942E-85A86C3CE303}" type="sibTrans" cxnId="{2C1E6C9F-8026-43DA-ADFD-74FFF779A28B}">
      <dgm:prSet/>
      <dgm:spPr/>
      <dgm:t>
        <a:bodyPr/>
        <a:lstStyle/>
        <a:p>
          <a:endParaRPr lang="en-US" sz="1400">
            <a:latin typeface="+mj-lt"/>
          </a:endParaRPr>
        </a:p>
      </dgm:t>
    </dgm:pt>
    <dgm:pt modelId="{07693C17-4FE6-42E9-B51D-9BEB2528615E}" type="pres">
      <dgm:prSet presAssocID="{F960F95A-3670-4E56-BB2E-5B55EF96C90D}" presName="Name0" presStyleCnt="0">
        <dgm:presLayoutVars>
          <dgm:dir/>
          <dgm:animLvl val="lvl"/>
          <dgm:resizeHandles val="exact"/>
        </dgm:presLayoutVars>
      </dgm:prSet>
      <dgm:spPr/>
    </dgm:pt>
    <dgm:pt modelId="{1B6A153B-E08D-45BD-8B14-7459A551DF74}" type="pres">
      <dgm:prSet presAssocID="{98950086-D1C7-498F-A5C4-249EE1564D0E}" presName="boxAndChildren" presStyleCnt="0"/>
      <dgm:spPr/>
    </dgm:pt>
    <dgm:pt modelId="{5B584A26-7F0E-4B47-9C1C-743AA0F47B29}" type="pres">
      <dgm:prSet presAssocID="{98950086-D1C7-498F-A5C4-249EE1564D0E}" presName="parentTextBox" presStyleLbl="alignNode1" presStyleIdx="0" presStyleCnt="4"/>
      <dgm:spPr/>
    </dgm:pt>
    <dgm:pt modelId="{9FC6F4E6-ED12-4790-B733-8CFF38A2F8E5}" type="pres">
      <dgm:prSet presAssocID="{98950086-D1C7-498F-A5C4-249EE1564D0E}" presName="descendantBox" presStyleLbl="bgAccFollowNode1" presStyleIdx="0" presStyleCnt="4"/>
      <dgm:spPr/>
    </dgm:pt>
    <dgm:pt modelId="{803C29BB-F9BB-4A60-ADCE-B09F4F132CE4}" type="pres">
      <dgm:prSet presAssocID="{E238D755-BDF7-4EDC-8DD7-D60E5EC09F7B}" presName="sp" presStyleCnt="0"/>
      <dgm:spPr/>
    </dgm:pt>
    <dgm:pt modelId="{A64DCE2E-BC6F-44B1-B004-7337B6D4421E}" type="pres">
      <dgm:prSet presAssocID="{3632D8EF-FC73-4A4A-9BE7-3474283D6D5E}" presName="arrowAndChildren" presStyleCnt="0"/>
      <dgm:spPr/>
    </dgm:pt>
    <dgm:pt modelId="{23417FFF-EBBF-4B39-82C5-14B0024AA43F}" type="pres">
      <dgm:prSet presAssocID="{3632D8EF-FC73-4A4A-9BE7-3474283D6D5E}" presName="parentTextArrow" presStyleLbl="node1" presStyleIdx="0" presStyleCnt="0"/>
      <dgm:spPr/>
    </dgm:pt>
    <dgm:pt modelId="{10BBADAB-F65A-4239-91EC-274C7A935BF2}" type="pres">
      <dgm:prSet presAssocID="{3632D8EF-FC73-4A4A-9BE7-3474283D6D5E}" presName="arrow" presStyleLbl="alignNode1" presStyleIdx="1" presStyleCnt="4"/>
      <dgm:spPr/>
    </dgm:pt>
    <dgm:pt modelId="{E41F4342-9FFE-47FE-BEE8-D529769CFD0B}" type="pres">
      <dgm:prSet presAssocID="{3632D8EF-FC73-4A4A-9BE7-3474283D6D5E}" presName="descendantArrow" presStyleLbl="bgAccFollowNode1" presStyleIdx="1" presStyleCnt="4"/>
      <dgm:spPr/>
    </dgm:pt>
    <dgm:pt modelId="{ED661A36-E9A4-49E6-93F7-21B715D738E8}" type="pres">
      <dgm:prSet presAssocID="{250DF134-7819-4242-B3F8-C868D4C33FE1}" presName="sp" presStyleCnt="0"/>
      <dgm:spPr/>
    </dgm:pt>
    <dgm:pt modelId="{1D4FEF1D-9ED6-4D26-94AF-894EC5D47476}" type="pres">
      <dgm:prSet presAssocID="{30125EDC-D3DF-4F4E-A7EA-D9BAA8EF1BFE}" presName="arrowAndChildren" presStyleCnt="0"/>
      <dgm:spPr/>
    </dgm:pt>
    <dgm:pt modelId="{4B912E9D-6B93-4B9A-828D-AEE2C9E8C2B1}" type="pres">
      <dgm:prSet presAssocID="{30125EDC-D3DF-4F4E-A7EA-D9BAA8EF1BFE}" presName="parentTextArrow" presStyleLbl="node1" presStyleIdx="0" presStyleCnt="0"/>
      <dgm:spPr/>
    </dgm:pt>
    <dgm:pt modelId="{7EC65C04-1863-417B-AB94-0725177F04A4}" type="pres">
      <dgm:prSet presAssocID="{30125EDC-D3DF-4F4E-A7EA-D9BAA8EF1BFE}" presName="arrow" presStyleLbl="alignNode1" presStyleIdx="2" presStyleCnt="4"/>
      <dgm:spPr/>
    </dgm:pt>
    <dgm:pt modelId="{30BE029A-8C4B-4640-9BBB-08FE9ECE8AD2}" type="pres">
      <dgm:prSet presAssocID="{30125EDC-D3DF-4F4E-A7EA-D9BAA8EF1BFE}" presName="descendantArrow" presStyleLbl="bgAccFollowNode1" presStyleIdx="2" presStyleCnt="4"/>
      <dgm:spPr/>
    </dgm:pt>
    <dgm:pt modelId="{8C9C5D48-A2DB-4C97-9439-118C51E6CA43}" type="pres">
      <dgm:prSet presAssocID="{C5F20CD0-D730-419E-B59B-D2E43578ABC9}" presName="sp" presStyleCnt="0"/>
      <dgm:spPr/>
    </dgm:pt>
    <dgm:pt modelId="{EDA03E52-0C8C-4FAB-9EC5-32A20B76BE95}" type="pres">
      <dgm:prSet presAssocID="{F7133B71-F030-4EF1-8FB8-5B88155E2464}" presName="arrowAndChildren" presStyleCnt="0"/>
      <dgm:spPr/>
    </dgm:pt>
    <dgm:pt modelId="{02C45550-1BCD-418B-A98C-FEEC88706FFC}" type="pres">
      <dgm:prSet presAssocID="{F7133B71-F030-4EF1-8FB8-5B88155E2464}" presName="parentTextArrow" presStyleLbl="node1" presStyleIdx="0" presStyleCnt="0"/>
      <dgm:spPr/>
    </dgm:pt>
    <dgm:pt modelId="{85A4FDBA-388D-451A-AC69-E5F11176299A}" type="pres">
      <dgm:prSet presAssocID="{F7133B71-F030-4EF1-8FB8-5B88155E2464}" presName="arrow" presStyleLbl="alignNode1" presStyleIdx="3" presStyleCnt="4"/>
      <dgm:spPr/>
    </dgm:pt>
    <dgm:pt modelId="{52E280DE-3718-4C98-9385-CEF1A59AB3BA}" type="pres">
      <dgm:prSet presAssocID="{F7133B71-F030-4EF1-8FB8-5B88155E2464}" presName="descendantArrow" presStyleLbl="bgAccFollowNode1" presStyleIdx="3" presStyleCnt="4"/>
      <dgm:spPr/>
    </dgm:pt>
  </dgm:ptLst>
  <dgm:cxnLst>
    <dgm:cxn modelId="{52223E00-05BC-4CFB-84C4-53A61A020B81}" type="presOf" srcId="{933EE9B0-B2FF-4A53-8895-DFD5B18EDAAF}" destId="{30BE029A-8C4B-4640-9BBB-08FE9ECE8AD2}" srcOrd="0" destOrd="0" presId="urn:microsoft.com/office/officeart/2016/7/layout/VerticalDownArrowProcess"/>
    <dgm:cxn modelId="{66FB6611-6FFF-404B-BF83-6560068EA5EF}" type="presOf" srcId="{F7133B71-F030-4EF1-8FB8-5B88155E2464}" destId="{02C45550-1BCD-418B-A98C-FEEC88706FFC}" srcOrd="0" destOrd="0" presId="urn:microsoft.com/office/officeart/2016/7/layout/VerticalDownArrowProcess"/>
    <dgm:cxn modelId="{ADCA6E19-AFAD-4ED0-9BB4-0CF8ABE5784D}" srcId="{F7133B71-F030-4EF1-8FB8-5B88155E2464}" destId="{33741738-7956-4503-AC14-8BE5D761D60F}" srcOrd="0" destOrd="0" parTransId="{AD3EB840-7277-4C3F-9966-4D9FB47A5E29}" sibTransId="{C4E8E738-B35C-4A48-8E90-99C77F6C6198}"/>
    <dgm:cxn modelId="{AD92482A-A3BE-42BA-AC52-523571DBDC86}" srcId="{30125EDC-D3DF-4F4E-A7EA-D9BAA8EF1BFE}" destId="{933EE9B0-B2FF-4A53-8895-DFD5B18EDAAF}" srcOrd="0" destOrd="0" parTransId="{59B500A7-A49E-41F1-BC47-16962A91D7FB}" sibTransId="{288C7A47-0A06-43A6-9D45-4BF469AC5A6C}"/>
    <dgm:cxn modelId="{B0080C64-2928-4911-B206-4519480C7097}" type="presOf" srcId="{3632D8EF-FC73-4A4A-9BE7-3474283D6D5E}" destId="{10BBADAB-F65A-4239-91EC-274C7A935BF2}" srcOrd="1" destOrd="0" presId="urn:microsoft.com/office/officeart/2016/7/layout/VerticalDownArrowProcess"/>
    <dgm:cxn modelId="{A870C164-B931-42D4-BDC6-5EE165FB76C9}" type="presOf" srcId="{F7133B71-F030-4EF1-8FB8-5B88155E2464}" destId="{85A4FDBA-388D-451A-AC69-E5F11176299A}" srcOrd="1" destOrd="0" presId="urn:microsoft.com/office/officeart/2016/7/layout/VerticalDownArrowProcess"/>
    <dgm:cxn modelId="{E6030468-5D6E-4F78-AAA3-D3D4092C0E4B}" srcId="{F960F95A-3670-4E56-BB2E-5B55EF96C90D}" destId="{30125EDC-D3DF-4F4E-A7EA-D9BAA8EF1BFE}" srcOrd="1" destOrd="0" parTransId="{085EB479-FB33-4C2E-BE35-E3ACBB3A2C1E}" sibTransId="{250DF134-7819-4242-B3F8-C868D4C33FE1}"/>
    <dgm:cxn modelId="{89AFA36A-79E5-4AF9-AB8F-416645582E63}" srcId="{F960F95A-3670-4E56-BB2E-5B55EF96C90D}" destId="{F7133B71-F030-4EF1-8FB8-5B88155E2464}" srcOrd="0" destOrd="0" parTransId="{ACF8F580-8AC4-480D-991B-F7CF4EED6409}" sibTransId="{C5F20CD0-D730-419E-B59B-D2E43578ABC9}"/>
    <dgm:cxn modelId="{6AD6F551-C009-45EB-A100-862C79FB4D69}" type="presOf" srcId="{98950086-D1C7-498F-A5C4-249EE1564D0E}" destId="{5B584A26-7F0E-4B47-9C1C-743AA0F47B29}" srcOrd="0" destOrd="0" presId="urn:microsoft.com/office/officeart/2016/7/layout/VerticalDownArrowProcess"/>
    <dgm:cxn modelId="{F1814093-DE36-4A91-AB4B-A4166F927228}" type="presOf" srcId="{30125EDC-D3DF-4F4E-A7EA-D9BAA8EF1BFE}" destId="{4B912E9D-6B93-4B9A-828D-AEE2C9E8C2B1}" srcOrd="0" destOrd="0" presId="urn:microsoft.com/office/officeart/2016/7/layout/VerticalDownArrowProcess"/>
    <dgm:cxn modelId="{44BE8F9C-6B89-499D-BBE5-0D2A13632CFF}" type="presOf" srcId="{F960F95A-3670-4E56-BB2E-5B55EF96C90D}" destId="{07693C17-4FE6-42E9-B51D-9BEB2528615E}" srcOrd="0" destOrd="0" presId="urn:microsoft.com/office/officeart/2016/7/layout/VerticalDownArrowProcess"/>
    <dgm:cxn modelId="{2E57AD9D-2C73-43CC-927B-5CC612538A2D}" type="presOf" srcId="{9DA39B06-8F8D-43DB-BF54-7C7041FA65AB}" destId="{E41F4342-9FFE-47FE-BEE8-D529769CFD0B}" srcOrd="0" destOrd="0" presId="urn:microsoft.com/office/officeart/2016/7/layout/VerticalDownArrowProcess"/>
    <dgm:cxn modelId="{F9E1459E-D97A-40D2-BA93-406B10AC34F2}" srcId="{F960F95A-3670-4E56-BB2E-5B55EF96C90D}" destId="{3632D8EF-FC73-4A4A-9BE7-3474283D6D5E}" srcOrd="2" destOrd="0" parTransId="{C9A0A2A9-4DBF-488E-AE09-3FD728EED472}" sibTransId="{E238D755-BDF7-4EDC-8DD7-D60E5EC09F7B}"/>
    <dgm:cxn modelId="{2C1E6C9F-8026-43DA-ADFD-74FFF779A28B}" srcId="{98950086-D1C7-498F-A5C4-249EE1564D0E}" destId="{A9333EDB-C59F-4C10-BF92-43A76D8F9A4A}" srcOrd="0" destOrd="0" parTransId="{EB050844-6730-4464-8898-09BDB2A239BF}" sibTransId="{2BE091CF-4911-4F1A-942E-85A86C3CE303}"/>
    <dgm:cxn modelId="{5FFBD49F-E152-46ED-8F1C-BD276811522E}" type="presOf" srcId="{A9333EDB-C59F-4C10-BF92-43A76D8F9A4A}" destId="{9FC6F4E6-ED12-4790-B733-8CFF38A2F8E5}" srcOrd="0" destOrd="0" presId="urn:microsoft.com/office/officeart/2016/7/layout/VerticalDownArrowProcess"/>
    <dgm:cxn modelId="{CE80E4A1-AA69-469F-B992-7E641D36ACB7}" type="presOf" srcId="{33741738-7956-4503-AC14-8BE5D761D60F}" destId="{52E280DE-3718-4C98-9385-CEF1A59AB3BA}" srcOrd="0" destOrd="0" presId="urn:microsoft.com/office/officeart/2016/7/layout/VerticalDownArrowProcess"/>
    <dgm:cxn modelId="{2C0B40A7-0B96-470B-97A4-A69B2A95AC23}" type="presOf" srcId="{30125EDC-D3DF-4F4E-A7EA-D9BAA8EF1BFE}" destId="{7EC65C04-1863-417B-AB94-0725177F04A4}" srcOrd="1" destOrd="0" presId="urn:microsoft.com/office/officeart/2016/7/layout/VerticalDownArrowProcess"/>
    <dgm:cxn modelId="{93A331AC-ED0B-46F3-8702-0F307A8B3C5F}" srcId="{F960F95A-3670-4E56-BB2E-5B55EF96C90D}" destId="{98950086-D1C7-498F-A5C4-249EE1564D0E}" srcOrd="3" destOrd="0" parTransId="{D3328F37-5632-468E-A2C3-FC93B9A336CE}" sibTransId="{D8177D30-B583-425E-8C8E-26382A78DFE6}"/>
    <dgm:cxn modelId="{5C5E24B0-FED3-4C9D-A3F3-6A6249BD3B01}" srcId="{3632D8EF-FC73-4A4A-9BE7-3474283D6D5E}" destId="{9DA39B06-8F8D-43DB-BF54-7C7041FA65AB}" srcOrd="0" destOrd="0" parTransId="{70F12D13-CFF2-4D00-8281-BB13C39774F8}" sibTransId="{A8D91352-FD90-449E-AB04-EF907EBA4853}"/>
    <dgm:cxn modelId="{6D5DDBFD-B44B-4AD0-9D88-94CCCB2232CB}" type="presOf" srcId="{3632D8EF-FC73-4A4A-9BE7-3474283D6D5E}" destId="{23417FFF-EBBF-4B39-82C5-14B0024AA43F}" srcOrd="0" destOrd="0" presId="urn:microsoft.com/office/officeart/2016/7/layout/VerticalDownArrowProcess"/>
    <dgm:cxn modelId="{86F5550A-C02A-4619-8210-1239B7844EE0}" type="presParOf" srcId="{07693C17-4FE6-42E9-B51D-9BEB2528615E}" destId="{1B6A153B-E08D-45BD-8B14-7459A551DF74}" srcOrd="0" destOrd="0" presId="urn:microsoft.com/office/officeart/2016/7/layout/VerticalDownArrowProcess"/>
    <dgm:cxn modelId="{E0446EE7-5B57-4A05-95E6-53EC2B9A7F18}" type="presParOf" srcId="{1B6A153B-E08D-45BD-8B14-7459A551DF74}" destId="{5B584A26-7F0E-4B47-9C1C-743AA0F47B29}" srcOrd="0" destOrd="0" presId="urn:microsoft.com/office/officeart/2016/7/layout/VerticalDownArrowProcess"/>
    <dgm:cxn modelId="{7568604E-8AE6-4C5E-8E09-813A57F90AF0}" type="presParOf" srcId="{1B6A153B-E08D-45BD-8B14-7459A551DF74}" destId="{9FC6F4E6-ED12-4790-B733-8CFF38A2F8E5}" srcOrd="1" destOrd="0" presId="urn:microsoft.com/office/officeart/2016/7/layout/VerticalDownArrowProcess"/>
    <dgm:cxn modelId="{4F26A7DA-BFB3-48EB-88A3-6A170D38E8C0}" type="presParOf" srcId="{07693C17-4FE6-42E9-B51D-9BEB2528615E}" destId="{803C29BB-F9BB-4A60-ADCE-B09F4F132CE4}" srcOrd="1" destOrd="0" presId="urn:microsoft.com/office/officeart/2016/7/layout/VerticalDownArrowProcess"/>
    <dgm:cxn modelId="{176C7CE2-B647-4294-A997-190F725A95BD}" type="presParOf" srcId="{07693C17-4FE6-42E9-B51D-9BEB2528615E}" destId="{A64DCE2E-BC6F-44B1-B004-7337B6D4421E}" srcOrd="2" destOrd="0" presId="urn:microsoft.com/office/officeart/2016/7/layout/VerticalDownArrowProcess"/>
    <dgm:cxn modelId="{BC12F3DC-D737-40B2-964B-F66FDC905B7F}" type="presParOf" srcId="{A64DCE2E-BC6F-44B1-B004-7337B6D4421E}" destId="{23417FFF-EBBF-4B39-82C5-14B0024AA43F}" srcOrd="0" destOrd="0" presId="urn:microsoft.com/office/officeart/2016/7/layout/VerticalDownArrowProcess"/>
    <dgm:cxn modelId="{C6375038-7932-42FA-865D-CDB74160B076}" type="presParOf" srcId="{A64DCE2E-BC6F-44B1-B004-7337B6D4421E}" destId="{10BBADAB-F65A-4239-91EC-274C7A935BF2}" srcOrd="1" destOrd="0" presId="urn:microsoft.com/office/officeart/2016/7/layout/VerticalDownArrowProcess"/>
    <dgm:cxn modelId="{CD100120-4F97-46B2-AB70-61A01327679F}" type="presParOf" srcId="{A64DCE2E-BC6F-44B1-B004-7337B6D4421E}" destId="{E41F4342-9FFE-47FE-BEE8-D529769CFD0B}" srcOrd="2" destOrd="0" presId="urn:microsoft.com/office/officeart/2016/7/layout/VerticalDownArrowProcess"/>
    <dgm:cxn modelId="{B5FB062E-5359-483A-80A4-F0B4F947E4E6}" type="presParOf" srcId="{07693C17-4FE6-42E9-B51D-9BEB2528615E}" destId="{ED661A36-E9A4-49E6-93F7-21B715D738E8}" srcOrd="3" destOrd="0" presId="urn:microsoft.com/office/officeart/2016/7/layout/VerticalDownArrowProcess"/>
    <dgm:cxn modelId="{33B03DB9-60CC-4A68-A69C-C1BEB8F14678}" type="presParOf" srcId="{07693C17-4FE6-42E9-B51D-9BEB2528615E}" destId="{1D4FEF1D-9ED6-4D26-94AF-894EC5D47476}" srcOrd="4" destOrd="0" presId="urn:microsoft.com/office/officeart/2016/7/layout/VerticalDownArrowProcess"/>
    <dgm:cxn modelId="{F4E45960-969B-484A-BCAE-B20160681492}" type="presParOf" srcId="{1D4FEF1D-9ED6-4D26-94AF-894EC5D47476}" destId="{4B912E9D-6B93-4B9A-828D-AEE2C9E8C2B1}" srcOrd="0" destOrd="0" presId="urn:microsoft.com/office/officeart/2016/7/layout/VerticalDownArrowProcess"/>
    <dgm:cxn modelId="{820AB8F4-7AF6-450A-B247-2E6E56B862A1}" type="presParOf" srcId="{1D4FEF1D-9ED6-4D26-94AF-894EC5D47476}" destId="{7EC65C04-1863-417B-AB94-0725177F04A4}" srcOrd="1" destOrd="0" presId="urn:microsoft.com/office/officeart/2016/7/layout/VerticalDownArrowProcess"/>
    <dgm:cxn modelId="{3A88B705-1378-4E2D-A4C7-1A10367BC4C9}" type="presParOf" srcId="{1D4FEF1D-9ED6-4D26-94AF-894EC5D47476}" destId="{30BE029A-8C4B-4640-9BBB-08FE9ECE8AD2}" srcOrd="2" destOrd="0" presId="urn:microsoft.com/office/officeart/2016/7/layout/VerticalDownArrowProcess"/>
    <dgm:cxn modelId="{E4995306-EAB5-481A-9ADD-CA5756AFEDD4}" type="presParOf" srcId="{07693C17-4FE6-42E9-B51D-9BEB2528615E}" destId="{8C9C5D48-A2DB-4C97-9439-118C51E6CA43}" srcOrd="5" destOrd="0" presId="urn:microsoft.com/office/officeart/2016/7/layout/VerticalDownArrowProcess"/>
    <dgm:cxn modelId="{2324784A-0A1C-4705-B86E-7F1D9CF73D70}" type="presParOf" srcId="{07693C17-4FE6-42E9-B51D-9BEB2528615E}" destId="{EDA03E52-0C8C-4FAB-9EC5-32A20B76BE95}" srcOrd="6" destOrd="0" presId="urn:microsoft.com/office/officeart/2016/7/layout/VerticalDownArrowProcess"/>
    <dgm:cxn modelId="{D6ED9D0E-EEF0-4828-A834-4F858B48CE74}" type="presParOf" srcId="{EDA03E52-0C8C-4FAB-9EC5-32A20B76BE95}" destId="{02C45550-1BCD-418B-A98C-FEEC88706FFC}" srcOrd="0" destOrd="0" presId="urn:microsoft.com/office/officeart/2016/7/layout/VerticalDownArrowProcess"/>
    <dgm:cxn modelId="{52FF0556-CEDA-4DD1-9C97-287AFFFC067E}" type="presParOf" srcId="{EDA03E52-0C8C-4FAB-9EC5-32A20B76BE95}" destId="{85A4FDBA-388D-451A-AC69-E5F11176299A}" srcOrd="1" destOrd="0" presId="urn:microsoft.com/office/officeart/2016/7/layout/VerticalDownArrowProcess"/>
    <dgm:cxn modelId="{3D454098-8CDA-45BC-BD9A-44B76430F2CB}" type="presParOf" srcId="{EDA03E52-0C8C-4FAB-9EC5-32A20B76BE95}" destId="{52E280DE-3718-4C98-9385-CEF1A59AB3BA}"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286161"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475829" y="946029"/>
          <a:ext cx="510644" cy="51064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1659"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Higher education</a:t>
          </a:r>
          <a:endParaRPr lang="en-GB" sz="1800" b="0" i="0" u="none" strike="noStrike" kern="1200" cap="none" baseline="0" noProof="0" dirty="0">
            <a:latin typeface="+mj-lt"/>
            <a:cs typeface="Calibri Light"/>
          </a:endParaRPr>
        </a:p>
      </dsp:txBody>
      <dsp:txXfrm>
        <a:off x="1659" y="1923548"/>
        <a:ext cx="1458984" cy="583593"/>
      </dsp:txXfrm>
    </dsp:sp>
    <dsp:sp modelId="{F3D85CDB-6AD6-46B0-B8D7-B411D11E4636}">
      <dsp:nvSpPr>
        <dsp:cNvPr id="0" name=""/>
        <dsp:cNvSpPr/>
      </dsp:nvSpPr>
      <dsp:spPr>
        <a:xfrm>
          <a:off x="2065721"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2255389" y="946029"/>
          <a:ext cx="510644" cy="51064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1715966" y="1923548"/>
          <a:ext cx="1589490"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77875">
            <a:lnSpc>
              <a:spcPct val="100000"/>
            </a:lnSpc>
            <a:spcBef>
              <a:spcPct val="0"/>
            </a:spcBef>
            <a:spcAft>
              <a:spcPct val="35000"/>
            </a:spcAft>
            <a:buNone/>
            <a:defRPr cap="all"/>
          </a:pPr>
          <a:r>
            <a:rPr lang="en-GB" sz="1750" b="0" kern="1200" cap="none">
              <a:latin typeface="+mj-lt"/>
            </a:rPr>
            <a:t>Apprenticeships</a:t>
          </a:r>
          <a:r>
            <a:rPr lang="en-GB" sz="1800" b="0" kern="1200" cap="none">
              <a:latin typeface="+mj-lt"/>
            </a:rPr>
            <a:t>/ traineeships</a:t>
          </a:r>
          <a:endParaRPr lang="en-GB" sz="1800" b="0" kern="1200" cap="none" dirty="0">
            <a:latin typeface="+mj-lt"/>
          </a:endParaRPr>
        </a:p>
      </dsp:txBody>
      <dsp:txXfrm>
        <a:off x="1715966" y="1923548"/>
        <a:ext cx="1589490" cy="583593"/>
      </dsp:txXfrm>
    </dsp:sp>
    <dsp:sp modelId="{1FDC76F1-2A12-499B-A052-2BF375205DC8}">
      <dsp:nvSpPr>
        <dsp:cNvPr id="0" name=""/>
        <dsp:cNvSpPr/>
      </dsp:nvSpPr>
      <dsp:spPr>
        <a:xfrm>
          <a:off x="3845280"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rot="2189517">
          <a:off x="4034948" y="946029"/>
          <a:ext cx="510644" cy="51064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3560778"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Studying abroad</a:t>
          </a:r>
          <a:endParaRPr lang="en-GB" sz="1800" b="0" kern="1200" cap="none" dirty="0">
            <a:latin typeface="+mj-lt"/>
          </a:endParaRPr>
        </a:p>
      </dsp:txBody>
      <dsp:txXfrm>
        <a:off x="3560778" y="1923548"/>
        <a:ext cx="1458984" cy="583593"/>
      </dsp:txXfrm>
    </dsp:sp>
    <dsp:sp modelId="{85F07643-39BA-442D-AA96-CE8150BC8E35}">
      <dsp:nvSpPr>
        <dsp:cNvPr id="0" name=""/>
        <dsp:cNvSpPr/>
      </dsp:nvSpPr>
      <dsp:spPr>
        <a:xfrm>
          <a:off x="5559587"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5749255" y="946029"/>
          <a:ext cx="510644" cy="51064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5275085"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Gap year</a:t>
          </a:r>
          <a:endParaRPr lang="en-GB" sz="1800" b="0" kern="1200" dirty="0">
            <a:latin typeface="+mj-lt"/>
          </a:endParaRPr>
        </a:p>
      </dsp:txBody>
      <dsp:txXfrm>
        <a:off x="5275085" y="1923548"/>
        <a:ext cx="1458984" cy="583593"/>
      </dsp:txXfrm>
    </dsp:sp>
    <dsp:sp modelId="{917E4EEE-F4B1-47A3-8845-BAE3FA8736FD}">
      <dsp:nvSpPr>
        <dsp:cNvPr id="0" name=""/>
        <dsp:cNvSpPr/>
      </dsp:nvSpPr>
      <dsp:spPr>
        <a:xfrm>
          <a:off x="7273894" y="756361"/>
          <a:ext cx="889980" cy="88998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7463562" y="946029"/>
          <a:ext cx="510644" cy="510644"/>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6989392"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a:latin typeface="+mj-lt"/>
            </a:rPr>
            <a:t>Getting a job</a:t>
          </a:r>
          <a:endParaRPr lang="en-GB" sz="1800" b="0" kern="1200" dirty="0">
            <a:latin typeface="+mj-lt"/>
          </a:endParaRPr>
        </a:p>
      </dsp:txBody>
      <dsp:txXfrm>
        <a:off x="6989392" y="1923548"/>
        <a:ext cx="1458984" cy="583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693CE-EE3A-4E03-B255-3BEFA94A6FBB}">
      <dsp:nvSpPr>
        <dsp:cNvPr id="0" name=""/>
        <dsp:cNvSpPr/>
      </dsp:nvSpPr>
      <dsp:spPr>
        <a:xfrm>
          <a:off x="245823"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18 May</a:t>
          </a:r>
        </a:p>
      </dsp:txBody>
      <dsp:txXfrm>
        <a:off x="245823" y="1532135"/>
        <a:ext cx="1958222" cy="322404"/>
      </dsp:txXfrm>
    </dsp:sp>
    <dsp:sp modelId="{D56D12F5-B9B5-40C3-B611-314CAFE494A1}">
      <dsp:nvSpPr>
        <dsp:cNvPr id="0" name=""/>
        <dsp:cNvSpPr/>
      </dsp:nvSpPr>
      <dsp:spPr>
        <a:xfrm>
          <a:off x="0" y="1369506"/>
          <a:ext cx="8569317" cy="1141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96F62-C031-4DD7-A3A2-F093C9065DF4}">
      <dsp:nvSpPr>
        <dsp:cNvPr id="0" name=""/>
        <dsp:cNvSpPr/>
      </dsp:nvSpPr>
      <dsp:spPr>
        <a:xfrm>
          <a:off x="147912" y="364845"/>
          <a:ext cx="2154045" cy="5196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Undergraduate Apply opens for 2022 entry.</a:t>
          </a:r>
        </a:p>
      </dsp:txBody>
      <dsp:txXfrm>
        <a:off x="147912" y="364845"/>
        <a:ext cx="2154045" cy="519627"/>
      </dsp:txXfrm>
    </dsp:sp>
    <dsp:sp modelId="{6C55BC98-E113-4394-A450-86B89408B4EB}">
      <dsp:nvSpPr>
        <dsp:cNvPr id="0" name=""/>
        <dsp:cNvSpPr/>
      </dsp:nvSpPr>
      <dsp:spPr>
        <a:xfrm>
          <a:off x="1224935" y="884472"/>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0F818DB-450C-455C-B6A7-C3916E6AF905}">
      <dsp:nvSpPr>
        <dsp:cNvPr id="0" name=""/>
        <dsp:cNvSpPr/>
      </dsp:nvSpPr>
      <dsp:spPr>
        <a:xfrm>
          <a:off x="1469713"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7 September</a:t>
          </a:r>
        </a:p>
      </dsp:txBody>
      <dsp:txXfrm>
        <a:off x="1469713" y="998598"/>
        <a:ext cx="1958222" cy="322404"/>
      </dsp:txXfrm>
    </dsp:sp>
    <dsp:sp modelId="{95A1243E-FB94-4A49-9F0C-1AF1AD4F05E3}">
      <dsp:nvSpPr>
        <dsp:cNvPr id="0" name=""/>
        <dsp:cNvSpPr/>
      </dsp:nvSpPr>
      <dsp:spPr>
        <a:xfrm>
          <a:off x="1371802" y="1968665"/>
          <a:ext cx="2154045" cy="522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GB" sz="1100" kern="1200" dirty="0"/>
            <a:t>First day UCAS can receive a completed application to process</a:t>
          </a:r>
          <a:endParaRPr lang="en-US" sz="1100" kern="1200" dirty="0"/>
        </a:p>
      </dsp:txBody>
      <dsp:txXfrm>
        <a:off x="1371802" y="1968665"/>
        <a:ext cx="2154045" cy="522391"/>
      </dsp:txXfrm>
    </dsp:sp>
    <dsp:sp modelId="{2F4203C1-ED6E-41FE-9202-2950B750DB83}">
      <dsp:nvSpPr>
        <dsp:cNvPr id="0" name=""/>
        <dsp:cNvSpPr/>
      </dsp:nvSpPr>
      <dsp:spPr>
        <a:xfrm>
          <a:off x="2448824" y="1483631"/>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5A529DF-B818-45A9-B9F2-565C6CF94BC4}">
      <dsp:nvSpPr>
        <dsp:cNvPr id="0" name=""/>
        <dsp:cNvSpPr/>
      </dsp:nvSpPr>
      <dsp:spPr>
        <a:xfrm>
          <a:off x="1189271"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B397B3-BBAA-4341-9CB8-60FAB9037736}">
      <dsp:nvSpPr>
        <dsp:cNvPr id="0" name=""/>
        <dsp:cNvSpPr/>
      </dsp:nvSpPr>
      <dsp:spPr>
        <a:xfrm>
          <a:off x="2413160"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2EF7F3A-FB4F-4693-A7CE-7B09CC6E58D4}">
      <dsp:nvSpPr>
        <dsp:cNvPr id="0" name=""/>
        <dsp:cNvSpPr/>
      </dsp:nvSpPr>
      <dsp:spPr>
        <a:xfrm>
          <a:off x="2693602"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15 October</a:t>
          </a:r>
        </a:p>
      </dsp:txBody>
      <dsp:txXfrm>
        <a:off x="2693602" y="1532135"/>
        <a:ext cx="1958222" cy="322404"/>
      </dsp:txXfrm>
    </dsp:sp>
    <dsp:sp modelId="{F061AC30-D993-4D24-99D1-301D368C94B0}">
      <dsp:nvSpPr>
        <dsp:cNvPr id="0" name=""/>
        <dsp:cNvSpPr/>
      </dsp:nvSpPr>
      <dsp:spPr>
        <a:xfrm>
          <a:off x="2595691" y="0"/>
          <a:ext cx="2154045" cy="8844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Application deadline for courses in medicine, veterinary medicine/science, and dentistry, and courses at Oxford or Cambridge.</a:t>
          </a:r>
        </a:p>
      </dsp:txBody>
      <dsp:txXfrm>
        <a:off x="2595691" y="0"/>
        <a:ext cx="2154045" cy="884472"/>
      </dsp:txXfrm>
    </dsp:sp>
    <dsp:sp modelId="{EBD1418B-FE0F-41D5-8C0C-1B2A9C0038A9}">
      <dsp:nvSpPr>
        <dsp:cNvPr id="0" name=""/>
        <dsp:cNvSpPr/>
      </dsp:nvSpPr>
      <dsp:spPr>
        <a:xfrm>
          <a:off x="3672713" y="884472"/>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A0E1652-AAF5-476C-913A-97AB64807ADF}">
      <dsp:nvSpPr>
        <dsp:cNvPr id="0" name=""/>
        <dsp:cNvSpPr/>
      </dsp:nvSpPr>
      <dsp:spPr>
        <a:xfrm>
          <a:off x="3917491"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January</a:t>
          </a:r>
        </a:p>
      </dsp:txBody>
      <dsp:txXfrm>
        <a:off x="3917491" y="998598"/>
        <a:ext cx="1958222" cy="322404"/>
      </dsp:txXfrm>
    </dsp:sp>
    <dsp:sp modelId="{49FAC462-E57B-4D88-8141-B81497E5B362}">
      <dsp:nvSpPr>
        <dsp:cNvPr id="0" name=""/>
        <dsp:cNvSpPr/>
      </dsp:nvSpPr>
      <dsp:spPr>
        <a:xfrm>
          <a:off x="3819580" y="1968665"/>
          <a:ext cx="2154045" cy="522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Equal consideration application deadline.</a:t>
          </a:r>
        </a:p>
      </dsp:txBody>
      <dsp:txXfrm>
        <a:off x="3819580" y="1968665"/>
        <a:ext cx="2154045" cy="522391"/>
      </dsp:txXfrm>
    </dsp:sp>
    <dsp:sp modelId="{6775224B-BFB9-4AA5-BB3B-7749E9BD74A3}">
      <dsp:nvSpPr>
        <dsp:cNvPr id="0" name=""/>
        <dsp:cNvSpPr/>
      </dsp:nvSpPr>
      <dsp:spPr>
        <a:xfrm>
          <a:off x="4896603" y="1483631"/>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7BDF45A-A86E-4C8F-B239-FD52D94A96E4}">
      <dsp:nvSpPr>
        <dsp:cNvPr id="0" name=""/>
        <dsp:cNvSpPr/>
      </dsp:nvSpPr>
      <dsp:spPr>
        <a:xfrm>
          <a:off x="3637049"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069A7A-7523-4E51-98D8-EC8446D3FEB3}">
      <dsp:nvSpPr>
        <dsp:cNvPr id="0" name=""/>
        <dsp:cNvSpPr/>
      </dsp:nvSpPr>
      <dsp:spPr>
        <a:xfrm>
          <a:off x="486093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6CCC2FC-17C4-4635-B7B5-1A1A69927A33}">
      <dsp:nvSpPr>
        <dsp:cNvPr id="0" name=""/>
        <dsp:cNvSpPr/>
      </dsp:nvSpPr>
      <dsp:spPr>
        <a:xfrm>
          <a:off x="5141380"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February</a:t>
          </a:r>
        </a:p>
      </dsp:txBody>
      <dsp:txXfrm>
        <a:off x="5141380" y="1532135"/>
        <a:ext cx="1958222" cy="322404"/>
      </dsp:txXfrm>
    </dsp:sp>
    <dsp:sp modelId="{7D290257-A469-4B37-9571-E7CA3774F458}">
      <dsp:nvSpPr>
        <dsp:cNvPr id="0" name=""/>
        <dsp:cNvSpPr/>
      </dsp:nvSpPr>
      <dsp:spPr>
        <a:xfrm>
          <a:off x="5043469" y="486460"/>
          <a:ext cx="2154045" cy="39801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Extra opens.</a:t>
          </a:r>
        </a:p>
      </dsp:txBody>
      <dsp:txXfrm>
        <a:off x="5043469" y="486460"/>
        <a:ext cx="2154045" cy="398012"/>
      </dsp:txXfrm>
    </dsp:sp>
    <dsp:sp modelId="{99962CDE-1507-4E70-BC36-C07C9C9D7768}">
      <dsp:nvSpPr>
        <dsp:cNvPr id="0" name=""/>
        <dsp:cNvSpPr/>
      </dsp:nvSpPr>
      <dsp:spPr>
        <a:xfrm>
          <a:off x="6120492" y="884472"/>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582A993-C4FE-4995-8C33-A91637B9DB1D}">
      <dsp:nvSpPr>
        <dsp:cNvPr id="0" name=""/>
        <dsp:cNvSpPr/>
      </dsp:nvSpPr>
      <dsp:spPr>
        <a:xfrm>
          <a:off x="6365270"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End of June</a:t>
          </a:r>
        </a:p>
      </dsp:txBody>
      <dsp:txXfrm>
        <a:off x="6365270" y="998598"/>
        <a:ext cx="1958222" cy="322404"/>
      </dsp:txXfrm>
    </dsp:sp>
    <dsp:sp modelId="{63A99FF9-F34B-4749-BD34-A0EA96D37D71}">
      <dsp:nvSpPr>
        <dsp:cNvPr id="0" name=""/>
        <dsp:cNvSpPr/>
      </dsp:nvSpPr>
      <dsp:spPr>
        <a:xfrm>
          <a:off x="6267359" y="1968665"/>
          <a:ext cx="2154045" cy="522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Last date for applications before Clearing opens.</a:t>
          </a:r>
        </a:p>
      </dsp:txBody>
      <dsp:txXfrm>
        <a:off x="6267359" y="1968665"/>
        <a:ext cx="2154045" cy="522391"/>
      </dsp:txXfrm>
    </dsp:sp>
    <dsp:sp modelId="{36B9229A-1B49-4FF3-BD07-C7B93F8D9EEC}">
      <dsp:nvSpPr>
        <dsp:cNvPr id="0" name=""/>
        <dsp:cNvSpPr/>
      </dsp:nvSpPr>
      <dsp:spPr>
        <a:xfrm>
          <a:off x="7344381" y="1483631"/>
          <a:ext cx="0" cy="48503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EF49D95-C237-468F-A2A4-2B2618132F85}">
      <dsp:nvSpPr>
        <dsp:cNvPr id="0" name=""/>
        <dsp:cNvSpPr/>
      </dsp:nvSpPr>
      <dsp:spPr>
        <a:xfrm>
          <a:off x="608482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21B0288-2C14-4F74-A186-05ADD902C1BE}">
      <dsp:nvSpPr>
        <dsp:cNvPr id="0" name=""/>
        <dsp:cNvSpPr/>
      </dsp:nvSpPr>
      <dsp:spPr>
        <a:xfrm>
          <a:off x="7308717"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B4376-F925-4519-AF64-6B9EE42C87AD}">
      <dsp:nvSpPr>
        <dsp:cNvPr id="0" name=""/>
        <dsp:cNvSpPr/>
      </dsp:nvSpPr>
      <dsp:spPr>
        <a:xfrm>
          <a:off x="428707" y="1201167"/>
          <a:ext cx="698466" cy="6984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A98A9-52E5-4434-A4ED-8BC5491061CB}">
      <dsp:nvSpPr>
        <dsp:cNvPr id="0" name=""/>
        <dsp:cNvSpPr/>
      </dsp:nvSpPr>
      <dsp:spPr>
        <a:xfrm>
          <a:off x="1866" y="2166780"/>
          <a:ext cx="1552148" cy="814877"/>
        </a:xfrm>
        <a:prstGeom prst="rect">
          <a:avLst/>
        </a:prstGeom>
        <a:solidFill>
          <a:srgbClr val="3BC0C7"/>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i="0" kern="1200" dirty="0">
              <a:solidFill>
                <a:schemeClr val="bg1"/>
              </a:solidFill>
              <a:latin typeface="+mj-lt"/>
            </a:rPr>
            <a:t>Students register for  a UCAS Hub account</a:t>
          </a:r>
        </a:p>
      </dsp:txBody>
      <dsp:txXfrm>
        <a:off x="1866" y="2166780"/>
        <a:ext cx="1552148" cy="814877"/>
      </dsp:txXfrm>
    </dsp:sp>
    <dsp:sp modelId="{E9A2C174-6753-414D-8E90-1FBFE35C0187}">
      <dsp:nvSpPr>
        <dsp:cNvPr id="0" name=""/>
        <dsp:cNvSpPr/>
      </dsp:nvSpPr>
      <dsp:spPr>
        <a:xfrm>
          <a:off x="2252482" y="1141535"/>
          <a:ext cx="698466" cy="6984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EEF68-DE1B-49ED-9BE3-F0CC6EEA7151}">
      <dsp:nvSpPr>
        <dsp:cNvPr id="0" name=""/>
        <dsp:cNvSpPr/>
      </dsp:nvSpPr>
      <dsp:spPr>
        <a:xfrm>
          <a:off x="1825641" y="1987881"/>
          <a:ext cx="1552148" cy="1053408"/>
        </a:xfrm>
        <a:prstGeom prst="rect">
          <a:avLst/>
        </a:prstGeom>
        <a:solidFill>
          <a:srgbClr val="5DB88D"/>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kern="1200" dirty="0">
              <a:solidFill>
                <a:schemeClr val="bg1"/>
              </a:solidFill>
              <a:latin typeface="+mj-lt"/>
              <a:cs typeface="Arial" pitchFamily="34" charset="0"/>
            </a:rPr>
            <a:t>Student complete their application – working their way through all sections and send it to their school / college</a:t>
          </a:r>
          <a:endParaRPr lang="en-GB" sz="1200" b="0" kern="1200" dirty="0">
            <a:solidFill>
              <a:schemeClr val="bg1"/>
            </a:solidFill>
            <a:latin typeface="+mj-lt"/>
          </a:endParaRPr>
        </a:p>
      </dsp:txBody>
      <dsp:txXfrm>
        <a:off x="1825641" y="1987881"/>
        <a:ext cx="1552148" cy="1053408"/>
      </dsp:txXfrm>
    </dsp:sp>
    <dsp:sp modelId="{A30E2E11-3A94-40D2-98DC-094E6DF5690D}">
      <dsp:nvSpPr>
        <dsp:cNvPr id="0" name=""/>
        <dsp:cNvSpPr/>
      </dsp:nvSpPr>
      <dsp:spPr>
        <a:xfrm>
          <a:off x="4076256" y="1201167"/>
          <a:ext cx="698466" cy="6984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A2376-FFBD-4BE4-B963-4069107FACBB}">
      <dsp:nvSpPr>
        <dsp:cNvPr id="0" name=""/>
        <dsp:cNvSpPr/>
      </dsp:nvSpPr>
      <dsp:spPr>
        <a:xfrm>
          <a:off x="3649415" y="2166780"/>
          <a:ext cx="1552148" cy="814877"/>
        </a:xfrm>
        <a:prstGeom prst="rect">
          <a:avLst/>
        </a:prstGeom>
        <a:solidFill>
          <a:srgbClr val="FF64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kern="1200" dirty="0">
              <a:solidFill>
                <a:schemeClr val="bg1"/>
              </a:solidFill>
              <a:latin typeface="+mj-lt"/>
            </a:rPr>
            <a:t>Teachers/advisers review the application and add reference and predicted grades</a:t>
          </a:r>
        </a:p>
      </dsp:txBody>
      <dsp:txXfrm>
        <a:off x="3649415" y="2166780"/>
        <a:ext cx="1552148" cy="814877"/>
      </dsp:txXfrm>
    </dsp:sp>
    <dsp:sp modelId="{8575EAAD-FB5D-42A8-833B-B42B551AD81E}">
      <dsp:nvSpPr>
        <dsp:cNvPr id="0" name=""/>
        <dsp:cNvSpPr/>
      </dsp:nvSpPr>
      <dsp:spPr>
        <a:xfrm>
          <a:off x="5900031" y="1201167"/>
          <a:ext cx="698466" cy="69846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BDFAE-EEEB-4528-BD40-E7B511CBF40F}">
      <dsp:nvSpPr>
        <dsp:cNvPr id="0" name=""/>
        <dsp:cNvSpPr/>
      </dsp:nvSpPr>
      <dsp:spPr>
        <a:xfrm>
          <a:off x="5473190" y="2166780"/>
          <a:ext cx="1552148" cy="814877"/>
        </a:xfrm>
        <a:prstGeom prst="rect">
          <a:avLst/>
        </a:prstGeom>
        <a:solidFill>
          <a:srgbClr val="836CD8"/>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kern="1200" dirty="0">
              <a:solidFill>
                <a:schemeClr val="bg1"/>
              </a:solidFill>
              <a:latin typeface="+mj-lt"/>
            </a:rPr>
            <a:t>Applications are sent to UCAS by the school on behalf of the student</a:t>
          </a:r>
        </a:p>
      </dsp:txBody>
      <dsp:txXfrm>
        <a:off x="5473190" y="2166780"/>
        <a:ext cx="1552148" cy="814877"/>
      </dsp:txXfrm>
    </dsp:sp>
    <dsp:sp modelId="{AB5DB8CD-4053-491E-8AF5-5F47C3511C01}">
      <dsp:nvSpPr>
        <dsp:cNvPr id="0" name=""/>
        <dsp:cNvSpPr/>
      </dsp:nvSpPr>
      <dsp:spPr>
        <a:xfrm>
          <a:off x="7723805" y="1201167"/>
          <a:ext cx="698466" cy="69846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135AC-0E3F-45DC-B032-F10BC04CF296}">
      <dsp:nvSpPr>
        <dsp:cNvPr id="0" name=""/>
        <dsp:cNvSpPr/>
      </dsp:nvSpPr>
      <dsp:spPr>
        <a:xfrm>
          <a:off x="7296964" y="2166780"/>
          <a:ext cx="1552148" cy="814877"/>
        </a:xfrm>
        <a:prstGeom prst="rect">
          <a:avLst/>
        </a:prstGeom>
        <a:solidFill>
          <a:srgbClr val="FBC6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i="0" kern="1200" dirty="0">
              <a:solidFill>
                <a:schemeClr val="bg1"/>
              </a:solidFill>
              <a:latin typeface="+mj-lt"/>
            </a:rPr>
            <a:t>Universities/ colleges make their decisions</a:t>
          </a:r>
        </a:p>
      </dsp:txBody>
      <dsp:txXfrm>
        <a:off x="7296964" y="2166780"/>
        <a:ext cx="1552148" cy="814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84A26-7F0E-4B47-9C1C-743AA0F47B29}">
      <dsp:nvSpPr>
        <dsp:cNvPr id="0" name=""/>
        <dsp:cNvSpPr/>
      </dsp:nvSpPr>
      <dsp:spPr>
        <a:xfrm>
          <a:off x="0" y="2548035"/>
          <a:ext cx="2142622" cy="557447"/>
        </a:xfrm>
        <a:prstGeom prst="rect">
          <a:avLst/>
        </a:prstGeom>
        <a:solidFill>
          <a:srgbClr val="836CD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a:latin typeface="+mj-lt"/>
            </a:rPr>
            <a:t>Be proactive</a:t>
          </a:r>
        </a:p>
      </dsp:txBody>
      <dsp:txXfrm>
        <a:off x="0" y="2548035"/>
        <a:ext cx="2142622" cy="557447"/>
      </dsp:txXfrm>
    </dsp:sp>
    <dsp:sp modelId="{9FC6F4E6-ED12-4790-B733-8CFF38A2F8E5}">
      <dsp:nvSpPr>
        <dsp:cNvPr id="0" name=""/>
        <dsp:cNvSpPr/>
      </dsp:nvSpPr>
      <dsp:spPr>
        <a:xfrm>
          <a:off x="2142622" y="2548035"/>
          <a:ext cx="6427866" cy="557447"/>
        </a:xfrm>
        <a:prstGeom prst="rect">
          <a:avLst/>
        </a:prstGeom>
        <a:solidFill>
          <a:srgbClr val="836CD8">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Make sure they read everything carefully that is sent to them and don’t </a:t>
          </a:r>
          <a:r>
            <a:rPr lang="en-US" sz="1400" kern="1200">
              <a:latin typeface="+mj-lt"/>
            </a:rPr>
            <a:t>book holidays </a:t>
          </a:r>
          <a:r>
            <a:rPr lang="en-US" sz="1400" kern="1200" dirty="0">
              <a:latin typeface="+mj-lt"/>
            </a:rPr>
            <a:t>at key times!</a:t>
          </a:r>
        </a:p>
      </dsp:txBody>
      <dsp:txXfrm>
        <a:off x="2142622" y="2548035"/>
        <a:ext cx="6427866" cy="557447"/>
      </dsp:txXfrm>
    </dsp:sp>
    <dsp:sp modelId="{10BBADAB-F65A-4239-91EC-274C7A935BF2}">
      <dsp:nvSpPr>
        <dsp:cNvPr id="0" name=""/>
        <dsp:cNvSpPr/>
      </dsp:nvSpPr>
      <dsp:spPr>
        <a:xfrm rot="10800000">
          <a:off x="0" y="1699042"/>
          <a:ext cx="2142622" cy="857354"/>
        </a:xfrm>
        <a:prstGeom prst="upArrowCallout">
          <a:avLst>
            <a:gd name="adj1" fmla="val 5000"/>
            <a:gd name="adj2" fmla="val 10000"/>
            <a:gd name="adj3" fmla="val 15000"/>
            <a:gd name="adj4" fmla="val 64977"/>
          </a:avLst>
        </a:prstGeom>
        <a:solidFill>
          <a:srgbClr val="FF64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Open days</a:t>
          </a:r>
        </a:p>
      </dsp:txBody>
      <dsp:txXfrm rot="-10800000">
        <a:off x="0" y="1699042"/>
        <a:ext cx="2142622" cy="557280"/>
      </dsp:txXfrm>
    </dsp:sp>
    <dsp:sp modelId="{E41F4342-9FFE-47FE-BEE8-D529769CFD0B}">
      <dsp:nvSpPr>
        <dsp:cNvPr id="0" name=""/>
        <dsp:cNvSpPr/>
      </dsp:nvSpPr>
      <dsp:spPr>
        <a:xfrm>
          <a:off x="2142622" y="1699042"/>
          <a:ext cx="6427866" cy="557280"/>
        </a:xfrm>
        <a:prstGeom prst="rect">
          <a:avLst/>
        </a:prstGeom>
        <a:solidFill>
          <a:srgbClr val="FF64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rtl="0">
            <a:lnSpc>
              <a:spcPct val="100000"/>
            </a:lnSpc>
            <a:spcBef>
              <a:spcPct val="0"/>
            </a:spcBef>
            <a:spcAft>
              <a:spcPct val="35000"/>
            </a:spcAft>
            <a:buNone/>
          </a:pPr>
          <a:r>
            <a:rPr lang="en-US" sz="1400" kern="1200" dirty="0">
              <a:latin typeface="+mj-lt"/>
            </a:rPr>
            <a:t>Attend virtual events and open days – you may have a different perspective.</a:t>
          </a:r>
        </a:p>
      </dsp:txBody>
      <dsp:txXfrm>
        <a:off x="2142622" y="1699042"/>
        <a:ext cx="6427866" cy="557280"/>
      </dsp:txXfrm>
    </dsp:sp>
    <dsp:sp modelId="{7EC65C04-1863-417B-AB94-0725177F04A4}">
      <dsp:nvSpPr>
        <dsp:cNvPr id="0" name=""/>
        <dsp:cNvSpPr/>
      </dsp:nvSpPr>
      <dsp:spPr>
        <a:xfrm rot="10800000">
          <a:off x="0" y="850049"/>
          <a:ext cx="2142622" cy="857354"/>
        </a:xfrm>
        <a:prstGeom prst="upArrowCallout">
          <a:avLst>
            <a:gd name="adj1" fmla="val 5000"/>
            <a:gd name="adj2" fmla="val 10000"/>
            <a:gd name="adj3" fmla="val 15000"/>
            <a:gd name="adj4" fmla="val 64977"/>
          </a:avLst>
        </a:prstGeom>
        <a:solidFill>
          <a:srgbClr val="FBC6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a:latin typeface="+mj-lt"/>
            </a:rPr>
            <a:t>Sign up</a:t>
          </a:r>
        </a:p>
      </dsp:txBody>
      <dsp:txXfrm rot="-10800000">
        <a:off x="0" y="850049"/>
        <a:ext cx="2142622" cy="557280"/>
      </dsp:txXfrm>
    </dsp:sp>
    <dsp:sp modelId="{30BE029A-8C4B-4640-9BBB-08FE9ECE8AD2}">
      <dsp:nvSpPr>
        <dsp:cNvPr id="0" name=""/>
        <dsp:cNvSpPr/>
      </dsp:nvSpPr>
      <dsp:spPr>
        <a:xfrm>
          <a:off x="2142622" y="850049"/>
          <a:ext cx="6427866" cy="557280"/>
        </a:xfrm>
        <a:prstGeom prst="rect">
          <a:avLst/>
        </a:prstGeom>
        <a:solidFill>
          <a:srgbClr val="FBC6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Sign up for parent updates from UCAS and get everything you need to know about the application process direct to your inbox.</a:t>
          </a:r>
        </a:p>
      </dsp:txBody>
      <dsp:txXfrm>
        <a:off x="2142622" y="850049"/>
        <a:ext cx="6427866" cy="557280"/>
      </dsp:txXfrm>
    </dsp:sp>
    <dsp:sp modelId="{85A4FDBA-388D-451A-AC69-E5F11176299A}">
      <dsp:nvSpPr>
        <dsp:cNvPr id="0" name=""/>
        <dsp:cNvSpPr/>
      </dsp:nvSpPr>
      <dsp:spPr>
        <a:xfrm rot="10800000">
          <a:off x="0" y="1056"/>
          <a:ext cx="2142622" cy="857354"/>
        </a:xfrm>
        <a:prstGeom prst="upArrowCallout">
          <a:avLst>
            <a:gd name="adj1" fmla="val 5000"/>
            <a:gd name="adj2" fmla="val 10000"/>
            <a:gd name="adj3" fmla="val 15000"/>
            <a:gd name="adj4" fmla="val 64977"/>
          </a:avLst>
        </a:prstGeom>
        <a:solidFill>
          <a:srgbClr val="5DB88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Research</a:t>
          </a:r>
        </a:p>
      </dsp:txBody>
      <dsp:txXfrm rot="-10800000">
        <a:off x="0" y="1056"/>
        <a:ext cx="2142622" cy="557280"/>
      </dsp:txXfrm>
    </dsp:sp>
    <dsp:sp modelId="{52E280DE-3718-4C98-9385-CEF1A59AB3BA}">
      <dsp:nvSpPr>
        <dsp:cNvPr id="0" name=""/>
        <dsp:cNvSpPr/>
      </dsp:nvSpPr>
      <dsp:spPr>
        <a:xfrm>
          <a:off x="2142622" y="1056"/>
          <a:ext cx="6427866" cy="557280"/>
        </a:xfrm>
        <a:prstGeom prst="rect">
          <a:avLst/>
        </a:prstGeom>
        <a:solidFill>
          <a:srgbClr val="5DB88D">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Use the parents/guardians’ section of the UCAS website at www.ucas.com/parents.</a:t>
          </a:r>
        </a:p>
      </dsp:txBody>
      <dsp:txXfrm>
        <a:off x="2142622" y="1056"/>
        <a:ext cx="6427866" cy="55728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391534-AD42-4D04-A727-B7DB10D364E7}"/>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505C1B03-78DB-4C01-BD1F-76AFE988650E}"/>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CDF8471B-3D0F-4F55-8CB3-AB8ECDFC673C}" type="datetime1">
              <a:rPr lang="en-US"/>
              <a:pPr lvl="0"/>
              <a:t>3/25/2021</a:t>
            </a:fld>
            <a:endParaRPr lang="en-US"/>
          </a:p>
        </p:txBody>
      </p:sp>
      <p:sp>
        <p:nvSpPr>
          <p:cNvPr id="4" name="Slide Image Placeholder 3">
            <a:extLst>
              <a:ext uri="{FF2B5EF4-FFF2-40B4-BE49-F238E27FC236}">
                <a16:creationId xmlns:a16="http://schemas.microsoft.com/office/drawing/2014/main" id="{7FFDFDDA-7498-4361-81A5-3D52D314DB52}"/>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573443DF-8603-404C-B590-397809D27B8F}"/>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251821D8-EF5B-4E49-9021-69E438809490}"/>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BAFA6A1F-5146-4213-A81A-3C8C752B4418}"/>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6DCB20EF-60E4-4D3A-9650-88C41CE33686}" type="slidenum">
              <a:t>‹#›</a:t>
            </a:fld>
            <a:endParaRPr lang="en-US"/>
          </a:p>
        </p:txBody>
      </p:sp>
    </p:spTree>
    <p:extLst>
      <p:ext uri="{BB962C8B-B14F-4D97-AF65-F5344CB8AC3E}">
        <p14:creationId xmlns:p14="http://schemas.microsoft.com/office/powerpoint/2010/main" val="2841151156"/>
      </p:ext>
    </p:extLst>
  </p:cSld>
  <p:clrMap bg1="lt1" tx1="dk1" bg2="lt2" tx2="dk2" accent1="accent1" accent2="accent2" accent3="accent3" accent4="accent4" accent5="accent5" accent6="accent6" hlink="hlink" folHlink="folHlink"/>
  <p:notesStyle>
    <a:lvl1pPr marL="0" marR="0" lvl="0"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1pPr>
    <a:lvl2pPr marL="342900" marR="0" lvl="1"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2pPr>
    <a:lvl3pPr marL="685800" marR="0" lvl="2"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3pPr>
    <a:lvl4pPr marL="1028700" marR="0" lvl="3"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4pPr>
    <a:lvl5pPr marL="1371600" marR="0" lvl="4"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2BA69-8641-422D-920A-83F286ACF99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5061E21-5421-484C-97F6-A1E647AA2D57}"/>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6DE24A2A-42EE-4F67-848B-E2A81256A06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7F1051E-690F-422C-8D58-440D9433B576}" type="slidenum">
              <a:t>2</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18</a:t>
            </a:fld>
            <a:endParaRPr lang="en-GB"/>
          </a:p>
        </p:txBody>
      </p:sp>
    </p:spTree>
    <p:extLst>
      <p:ext uri="{BB962C8B-B14F-4D97-AF65-F5344CB8AC3E}">
        <p14:creationId xmlns:p14="http://schemas.microsoft.com/office/powerpoint/2010/main" val="3402367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25</a:t>
            </a:fld>
            <a:endParaRPr lang="en-GB"/>
          </a:p>
        </p:txBody>
      </p:sp>
    </p:spTree>
    <p:extLst>
      <p:ext uri="{BB962C8B-B14F-4D97-AF65-F5344CB8AC3E}">
        <p14:creationId xmlns:p14="http://schemas.microsoft.com/office/powerpoint/2010/main" val="2073150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7402469-3B62-4229-9ED9-9D07CD1D7589}"/>
              </a:ext>
            </a:extLst>
          </p:cNvPr>
          <p:cNvSpPr/>
          <p:nvPr/>
        </p:nvSpPr>
        <p:spPr>
          <a:xfrm>
            <a:off x="295177" y="555626"/>
            <a:ext cx="4958141" cy="4016373"/>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DABFA988-A91A-49B6-8973-5B46A958754A}"/>
              </a:ext>
            </a:extLst>
          </p:cNvPr>
          <p:cNvSpPr txBox="1">
            <a:spLocks noGrp="1"/>
          </p:cNvSpPr>
          <p:nvPr>
            <p:ph type="ctr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4" name="Subtitle 2">
            <a:extLst>
              <a:ext uri="{FF2B5EF4-FFF2-40B4-BE49-F238E27FC236}">
                <a16:creationId xmlns:a16="http://schemas.microsoft.com/office/drawing/2014/main" id="{8DF74601-6F16-4BA1-AC9A-F2E31B98B500}"/>
              </a:ext>
            </a:extLst>
          </p:cNvPr>
          <p:cNvSpPr txBox="1">
            <a:spLocks noGrp="1"/>
          </p:cNvSpPr>
          <p:nvPr>
            <p:ph type="subTitle" idx="1"/>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5" name="Rectangle 7">
            <a:extLst>
              <a:ext uri="{FF2B5EF4-FFF2-40B4-BE49-F238E27FC236}">
                <a16:creationId xmlns:a16="http://schemas.microsoft.com/office/drawing/2014/main" id="{4FD2D2A0-D12C-4EAC-818E-A4C74B7FBA5D}"/>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6" name="Picture 8" descr="UCAS-Right_aligned-White_box-Keyline-CMYK.eps">
            <a:extLst>
              <a:ext uri="{FF2B5EF4-FFF2-40B4-BE49-F238E27FC236}">
                <a16:creationId xmlns:a16="http://schemas.microsoft.com/office/drawing/2014/main" id="{5C49A82B-D32E-43A9-9A93-8CCDE33B908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80389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2843FB60-7183-4466-800D-3558C33AF535}"/>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0804A7-ECBC-4429-A158-788C8447A73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BFEE43E1-0D51-42F5-97AA-D2413C1F29F8}"/>
              </a:ext>
            </a:extLst>
          </p:cNvPr>
          <p:cNvSpPr txBox="1">
            <a:spLocks noGrp="1"/>
          </p:cNvSpPr>
          <p:nvPr>
            <p:ph idx="1"/>
          </p:nvPr>
        </p:nvSpPr>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DDA67E6-3B8E-4014-AB56-C8F4B2949222}"/>
              </a:ext>
            </a:extLst>
          </p:cNvPr>
          <p:cNvSpPr txBox="1">
            <a:spLocks noGrp="1"/>
          </p:cNvSpPr>
          <p:nvPr>
            <p:ph type="dt" sz="half" idx="7"/>
          </p:nvPr>
        </p:nvSpPr>
        <p:spPr/>
        <p:txBody>
          <a:bodyPr/>
          <a:lstStyle>
            <a:lvl1pPr>
              <a:defRPr>
                <a:solidFill>
                  <a:srgbClr val="FFFFFF"/>
                </a:solidFill>
              </a:defRPr>
            </a:lvl1pPr>
          </a:lstStyle>
          <a:p>
            <a:pPr lvl="0"/>
            <a:fld id="{EFCE390D-51E4-4E05-BEDA-EB51EDA9B13B}" type="datetime4">
              <a:rPr lang="en-GB"/>
              <a:pPr lvl="0"/>
              <a:t>25 March 2021</a:t>
            </a:fld>
            <a:endParaRPr lang="en-US"/>
          </a:p>
        </p:txBody>
      </p:sp>
      <p:sp>
        <p:nvSpPr>
          <p:cNvPr id="6" name="Footer Placeholder 4">
            <a:extLst>
              <a:ext uri="{FF2B5EF4-FFF2-40B4-BE49-F238E27FC236}">
                <a16:creationId xmlns:a16="http://schemas.microsoft.com/office/drawing/2014/main" id="{1A84AA80-6FA8-4E89-9BFC-55BEDB8B928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07A23-9185-4CE7-B066-A528CE81CAF9}"/>
              </a:ext>
            </a:extLst>
          </p:cNvPr>
          <p:cNvSpPr txBox="1">
            <a:spLocks noGrp="1"/>
          </p:cNvSpPr>
          <p:nvPr>
            <p:ph type="sldNum" sz="quarter" idx="8"/>
          </p:nvPr>
        </p:nvSpPr>
        <p:spPr/>
        <p:txBody>
          <a:bodyPr/>
          <a:lstStyle>
            <a:lvl1pPr>
              <a:defRPr>
                <a:solidFill>
                  <a:srgbClr val="FFFFFF"/>
                </a:solidFill>
              </a:defRPr>
            </a:lvl1pPr>
          </a:lstStyle>
          <a:p>
            <a:pPr lvl="0"/>
            <a:r>
              <a:rPr lang="en-US"/>
              <a:t>|   </a:t>
            </a:r>
            <a:fld id="{7139E758-7A62-48C7-B25C-DEAD57BDC03D}" type="slidenum">
              <a:t>‹#›</a:t>
            </a:fld>
            <a:endParaRPr lang="en-US"/>
          </a:p>
        </p:txBody>
      </p:sp>
      <p:pic>
        <p:nvPicPr>
          <p:cNvPr id="8" name="Picture 9" descr="UCAS-Right_aligned-White_box-Keyline-CMYK.eps">
            <a:extLst>
              <a:ext uri="{FF2B5EF4-FFF2-40B4-BE49-F238E27FC236}">
                <a16:creationId xmlns:a16="http://schemas.microsoft.com/office/drawing/2014/main" id="{EDE47036-68B2-4954-AF40-4D251B5346D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8C7AF2A2-4DB7-4285-A634-3C3B9444CF9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3856450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CC29595-2536-4F55-BE48-8CFACF407D1F}"/>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878773-53D5-4E1E-8F3F-01283E17004B}"/>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FD0D1A1-6F13-4238-82C3-2BC6EA75EF78}"/>
              </a:ext>
            </a:extLst>
          </p:cNvPr>
          <p:cNvSpPr txBox="1">
            <a:spLocks noGrp="1"/>
          </p:cNvSpPr>
          <p:nvPr>
            <p:ph idx="1"/>
          </p:nvPr>
        </p:nvSpPr>
        <p:spPr/>
        <p:txBody>
          <a:bodyPr/>
          <a:lstStyle>
            <a:lvl1pPr>
              <a:buClr>
                <a:srgbClr val="3BC0C7"/>
              </a:buClr>
              <a:defRPr/>
            </a:lvl1pPr>
            <a:lvl2pPr>
              <a:buClr>
                <a:srgbClr val="3BC0C7"/>
              </a:buClr>
              <a:defRPr/>
            </a:lvl2pPr>
            <a:lvl3pPr>
              <a:buClr>
                <a:srgbClr val="3BC0C7"/>
              </a:buClr>
              <a:defRPr/>
            </a:lvl3pPr>
            <a:lvl4pPr>
              <a:buClr>
                <a:srgbClr val="3BC0C7"/>
              </a:buClr>
              <a:defRPr/>
            </a:lvl4pPr>
            <a:lvl5pPr>
              <a:buClr>
                <a:srgbClr val="3BC0C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F64A4E1-EB52-4CAE-8E65-A24B3114B3E4}"/>
              </a:ext>
            </a:extLst>
          </p:cNvPr>
          <p:cNvSpPr txBox="1">
            <a:spLocks noGrp="1"/>
          </p:cNvSpPr>
          <p:nvPr>
            <p:ph type="dt" sz="half" idx="7"/>
          </p:nvPr>
        </p:nvSpPr>
        <p:spPr/>
        <p:txBody>
          <a:bodyPr/>
          <a:lstStyle>
            <a:lvl1pPr>
              <a:defRPr>
                <a:solidFill>
                  <a:srgbClr val="FFFFFF"/>
                </a:solidFill>
              </a:defRPr>
            </a:lvl1pPr>
          </a:lstStyle>
          <a:p>
            <a:pPr lvl="0"/>
            <a:fld id="{D3EAF10F-27C0-4606-A6A4-2484472AFFC1}" type="datetime4">
              <a:rPr lang="en-GB"/>
              <a:pPr lvl="0"/>
              <a:t>25 March 2021</a:t>
            </a:fld>
            <a:endParaRPr lang="en-US"/>
          </a:p>
        </p:txBody>
      </p:sp>
      <p:sp>
        <p:nvSpPr>
          <p:cNvPr id="6" name="Footer Placeholder 4">
            <a:extLst>
              <a:ext uri="{FF2B5EF4-FFF2-40B4-BE49-F238E27FC236}">
                <a16:creationId xmlns:a16="http://schemas.microsoft.com/office/drawing/2014/main" id="{EB5C6282-5960-4291-AAC8-8F8C1AD2DDE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D82DCD3-506A-40CC-A4AB-3C8AB65E98D4}"/>
              </a:ext>
            </a:extLst>
          </p:cNvPr>
          <p:cNvSpPr txBox="1">
            <a:spLocks noGrp="1"/>
          </p:cNvSpPr>
          <p:nvPr>
            <p:ph type="sldNum" sz="quarter" idx="8"/>
          </p:nvPr>
        </p:nvSpPr>
        <p:spPr/>
        <p:txBody>
          <a:bodyPr/>
          <a:lstStyle>
            <a:lvl1pPr>
              <a:defRPr>
                <a:solidFill>
                  <a:srgbClr val="FFFFFF"/>
                </a:solidFill>
              </a:defRPr>
            </a:lvl1pPr>
          </a:lstStyle>
          <a:p>
            <a:pPr lvl="0"/>
            <a:r>
              <a:rPr lang="en-US"/>
              <a:t>|   </a:t>
            </a:r>
            <a:fld id="{415E76D4-A154-469F-B9C1-4A615F7C4253}" type="slidenum">
              <a:t>‹#›</a:t>
            </a:fld>
            <a:endParaRPr lang="en-US"/>
          </a:p>
        </p:txBody>
      </p:sp>
      <p:pic>
        <p:nvPicPr>
          <p:cNvPr id="8" name="Picture 9" descr="UCAS-Right_aligned-White_box-Keyline-CMYK.eps">
            <a:extLst>
              <a:ext uri="{FF2B5EF4-FFF2-40B4-BE49-F238E27FC236}">
                <a16:creationId xmlns:a16="http://schemas.microsoft.com/office/drawing/2014/main" id="{BD962679-1186-4773-B88A-CDE9C30D66CA}"/>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D62933C1-EFEE-452C-93B1-16FF69B3842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24986061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6">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4F942BB4-3E83-4FC2-B1A9-AC2FF7305211}"/>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04619A6F-346F-4200-AD1C-BF6F6D65D08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E823807-CFA0-4FE8-A8A7-9244E5C270C1}"/>
              </a:ext>
            </a:extLst>
          </p:cNvPr>
          <p:cNvSpPr txBox="1">
            <a:spLocks noGrp="1"/>
          </p:cNvSpPr>
          <p:nvPr>
            <p:ph idx="1"/>
          </p:nvPr>
        </p:nvSpPr>
        <p:spPr/>
        <p:txBody>
          <a:bodyPr/>
          <a:lstStyle>
            <a:lvl1pPr>
              <a:buClr>
                <a:srgbClr val="836CD8"/>
              </a:buClr>
              <a:defRPr/>
            </a:lvl1pPr>
            <a:lvl2pPr>
              <a:buClr>
                <a:srgbClr val="836CD8"/>
              </a:buClr>
              <a:defRPr/>
            </a:lvl2pPr>
            <a:lvl3pPr>
              <a:buClr>
                <a:srgbClr val="836CD8"/>
              </a:buClr>
              <a:defRPr/>
            </a:lvl3pPr>
            <a:lvl4pPr>
              <a:buClr>
                <a:srgbClr val="836CD8"/>
              </a:buClr>
              <a:defRPr/>
            </a:lvl4pPr>
            <a:lvl5pPr>
              <a:buClr>
                <a:srgbClr val="836CD8"/>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9448F6-3C1B-46FB-B96B-9A4853C3340A}"/>
              </a:ext>
            </a:extLst>
          </p:cNvPr>
          <p:cNvSpPr txBox="1">
            <a:spLocks noGrp="1"/>
          </p:cNvSpPr>
          <p:nvPr>
            <p:ph type="dt" sz="half" idx="7"/>
          </p:nvPr>
        </p:nvSpPr>
        <p:spPr/>
        <p:txBody>
          <a:bodyPr/>
          <a:lstStyle>
            <a:lvl1pPr>
              <a:defRPr>
                <a:solidFill>
                  <a:srgbClr val="FFFFFF"/>
                </a:solidFill>
              </a:defRPr>
            </a:lvl1pPr>
          </a:lstStyle>
          <a:p>
            <a:pPr lvl="0"/>
            <a:fld id="{69714F5C-5881-4337-8824-A4722067149B}" type="datetime4">
              <a:rPr lang="en-GB"/>
              <a:pPr lvl="0"/>
              <a:t>25 March 2021</a:t>
            </a:fld>
            <a:endParaRPr lang="en-US"/>
          </a:p>
        </p:txBody>
      </p:sp>
      <p:sp>
        <p:nvSpPr>
          <p:cNvPr id="6" name="Footer Placeholder 4">
            <a:extLst>
              <a:ext uri="{FF2B5EF4-FFF2-40B4-BE49-F238E27FC236}">
                <a16:creationId xmlns:a16="http://schemas.microsoft.com/office/drawing/2014/main" id="{4E441B69-0AEB-4ED8-88CA-154E8746E11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5B38127-314B-476C-9BC5-6266FE22267B}"/>
              </a:ext>
            </a:extLst>
          </p:cNvPr>
          <p:cNvSpPr txBox="1">
            <a:spLocks noGrp="1"/>
          </p:cNvSpPr>
          <p:nvPr>
            <p:ph type="sldNum" sz="quarter" idx="8"/>
          </p:nvPr>
        </p:nvSpPr>
        <p:spPr/>
        <p:txBody>
          <a:bodyPr/>
          <a:lstStyle>
            <a:lvl1pPr>
              <a:defRPr>
                <a:solidFill>
                  <a:srgbClr val="FFFFFF"/>
                </a:solidFill>
              </a:defRPr>
            </a:lvl1pPr>
          </a:lstStyle>
          <a:p>
            <a:pPr lvl="0"/>
            <a:r>
              <a:rPr lang="en-US"/>
              <a:t>|   </a:t>
            </a:r>
            <a:fld id="{D165BDE6-5E41-4A9F-A7CC-8D28C629A10C}" type="slidenum">
              <a:t>‹#›</a:t>
            </a:fld>
            <a:endParaRPr lang="en-US"/>
          </a:p>
        </p:txBody>
      </p:sp>
      <p:pic>
        <p:nvPicPr>
          <p:cNvPr id="8" name="Picture 9" descr="UCAS-Right_aligned-White_box-Keyline-CMYK.eps">
            <a:extLst>
              <a:ext uri="{FF2B5EF4-FFF2-40B4-BE49-F238E27FC236}">
                <a16:creationId xmlns:a16="http://schemas.microsoft.com/office/drawing/2014/main" id="{41630798-23B6-4357-B207-BE20CC8BBD1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C4534A18-55C0-4655-B265-B2281D87C9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904038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Agenda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10874A6B-5223-4A9B-843F-968F205FAE50}"/>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664795A4-5966-4D7D-B985-42799008C062}"/>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578D021-C664-4589-837A-F4CE37E1A498}"/>
              </a:ext>
            </a:extLst>
          </p:cNvPr>
          <p:cNvSpPr txBox="1">
            <a:spLocks noGrp="1"/>
          </p:cNvSpPr>
          <p:nvPr>
            <p:ph type="dt" sz="half" idx="7"/>
          </p:nvPr>
        </p:nvSpPr>
        <p:spPr/>
        <p:txBody>
          <a:bodyPr/>
          <a:lstStyle>
            <a:lvl1pPr>
              <a:defRPr>
                <a:solidFill>
                  <a:srgbClr val="FFFFFF"/>
                </a:solidFill>
              </a:defRPr>
            </a:lvl1pPr>
          </a:lstStyle>
          <a:p>
            <a:pPr lvl="0"/>
            <a:fld id="{1957ABC6-FB9A-4047-8B7C-BBDB4A103154}" type="datetime4">
              <a:rPr lang="en-GB"/>
              <a:pPr lvl="0"/>
              <a:t>25 March 2021</a:t>
            </a:fld>
            <a:endParaRPr lang="en-US"/>
          </a:p>
        </p:txBody>
      </p:sp>
      <p:sp>
        <p:nvSpPr>
          <p:cNvPr id="5" name="Footer Placeholder 4">
            <a:extLst>
              <a:ext uri="{FF2B5EF4-FFF2-40B4-BE49-F238E27FC236}">
                <a16:creationId xmlns:a16="http://schemas.microsoft.com/office/drawing/2014/main" id="{6CE8310A-D71E-4413-9720-8E428DBD2F6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33231A85-68E3-4552-8E0F-71535500F950}"/>
              </a:ext>
            </a:extLst>
          </p:cNvPr>
          <p:cNvSpPr txBox="1">
            <a:spLocks noGrp="1"/>
          </p:cNvSpPr>
          <p:nvPr>
            <p:ph type="sldNum" sz="quarter" idx="8"/>
          </p:nvPr>
        </p:nvSpPr>
        <p:spPr/>
        <p:txBody>
          <a:bodyPr/>
          <a:lstStyle>
            <a:lvl1pPr>
              <a:defRPr>
                <a:solidFill>
                  <a:srgbClr val="FFFFFF"/>
                </a:solidFill>
              </a:defRPr>
            </a:lvl1pPr>
          </a:lstStyle>
          <a:p>
            <a:pPr lvl="0"/>
            <a:r>
              <a:rPr lang="en-US"/>
              <a:t>|   </a:t>
            </a:r>
            <a:fld id="{11E51FCE-8AAA-4188-AF0D-27CFCE22D42A}" type="slidenum">
              <a:t>‹#›</a:t>
            </a:fld>
            <a:endParaRPr lang="en-US"/>
          </a:p>
        </p:txBody>
      </p:sp>
      <p:pic>
        <p:nvPicPr>
          <p:cNvPr id="7" name="Picture 9" descr="UCAS-Right_aligned-White_box-Keyline-CMYK.eps">
            <a:extLst>
              <a:ext uri="{FF2B5EF4-FFF2-40B4-BE49-F238E27FC236}">
                <a16:creationId xmlns:a16="http://schemas.microsoft.com/office/drawing/2014/main" id="{86BD633E-8064-47FB-8A2D-3A1718D7BD62}"/>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96399FDA-5062-4FB6-BBFF-08701695341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DF42775-1260-4D0A-AD07-95DB74BEF08E}"/>
              </a:ext>
            </a:extLst>
          </p:cNvPr>
          <p:cNvSpPr txBox="1">
            <a:spLocks noGrp="1"/>
          </p:cNvSpPr>
          <p:nvPr>
            <p:ph type="body" idx="4294967295"/>
          </p:nvPr>
        </p:nvSpPr>
        <p:spPr>
          <a:xfrm>
            <a:off x="287341"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075CC74-487B-4A52-BA8D-9A9D56E34042}"/>
              </a:ext>
            </a:extLst>
          </p:cNvPr>
          <p:cNvSpPr txBox="1">
            <a:spLocks noGrp="1"/>
          </p:cNvSpPr>
          <p:nvPr>
            <p:ph type="body" idx="4294967295"/>
          </p:nvPr>
        </p:nvSpPr>
        <p:spPr>
          <a:xfrm>
            <a:off x="287341"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5F8E61DF-A4E5-40E2-BF4B-EAF4E19B25EB}"/>
              </a:ext>
            </a:extLst>
          </p:cNvPr>
          <p:cNvSpPr txBox="1">
            <a:spLocks noGrp="1"/>
          </p:cNvSpPr>
          <p:nvPr>
            <p:ph type="body" idx="4294967295"/>
          </p:nvPr>
        </p:nvSpPr>
        <p:spPr>
          <a:xfrm>
            <a:off x="287341"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E5805B3A-640C-424F-9E88-E568EC106F51}"/>
              </a:ext>
            </a:extLst>
          </p:cNvPr>
          <p:cNvSpPr txBox="1">
            <a:spLocks noGrp="1"/>
          </p:cNvSpPr>
          <p:nvPr>
            <p:ph type="body" idx="4294967295"/>
          </p:nvPr>
        </p:nvSpPr>
        <p:spPr>
          <a:xfrm>
            <a:off x="287341"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32A66C52-78F4-4232-87AE-D183DD91160A}"/>
              </a:ext>
            </a:extLst>
          </p:cNvPr>
          <p:cNvSpPr txBox="1">
            <a:spLocks noGrp="1"/>
          </p:cNvSpPr>
          <p:nvPr>
            <p:ph type="body" idx="4294967295"/>
          </p:nvPr>
        </p:nvSpPr>
        <p:spPr>
          <a:xfrm>
            <a:off x="4567107"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1A827011-5D2C-4F0A-9814-2368CD6E80AF}"/>
              </a:ext>
            </a:extLst>
          </p:cNvPr>
          <p:cNvSpPr txBox="1">
            <a:spLocks noGrp="1"/>
          </p:cNvSpPr>
          <p:nvPr>
            <p:ph type="body" idx="4294967295"/>
          </p:nvPr>
        </p:nvSpPr>
        <p:spPr>
          <a:xfrm>
            <a:off x="4567107"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D0AA9985-FC3E-4C6E-8FDE-2728EC71F424}"/>
              </a:ext>
            </a:extLst>
          </p:cNvPr>
          <p:cNvSpPr txBox="1">
            <a:spLocks noGrp="1"/>
          </p:cNvSpPr>
          <p:nvPr>
            <p:ph type="body" idx="4294967295"/>
          </p:nvPr>
        </p:nvSpPr>
        <p:spPr>
          <a:xfrm>
            <a:off x="4567107"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22AE244-84FE-41B4-874B-ADD3DB4B383B}"/>
              </a:ext>
            </a:extLst>
          </p:cNvPr>
          <p:cNvSpPr txBox="1">
            <a:spLocks noGrp="1"/>
          </p:cNvSpPr>
          <p:nvPr>
            <p:ph type="body" idx="4294967295"/>
          </p:nvPr>
        </p:nvSpPr>
        <p:spPr>
          <a:xfrm>
            <a:off x="4567107"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D6F36F5C-5722-4A0C-A0DE-B6F70635498A}"/>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2F4818D0-3B90-47CB-8304-01FEACF3866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9B20CC88-4E9E-4068-905A-7F4802C9D3FE}"/>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6D4E139D-B10C-406C-A5E3-B7F0479A142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793912E4-C0CE-434D-A09C-37E10933A16E}"/>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542F8EFC-3FE7-404B-8F11-D55500217955}"/>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2644AA6-1BC4-4770-969E-EAE77782B7EF}"/>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FF3018F2-19EF-4375-8D2C-767670522746}"/>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4040656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Agenda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99A3B7C3-D794-4C6D-9D6F-9720BCE7AD0C}"/>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867BFAE0-FEBD-4086-ABFB-FB9CA65871A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7F8A106C-A6F1-4D4C-871B-4C463765DDA7}"/>
              </a:ext>
            </a:extLst>
          </p:cNvPr>
          <p:cNvSpPr txBox="1">
            <a:spLocks noGrp="1"/>
          </p:cNvSpPr>
          <p:nvPr>
            <p:ph type="dt" sz="half" idx="7"/>
          </p:nvPr>
        </p:nvSpPr>
        <p:spPr/>
        <p:txBody>
          <a:bodyPr/>
          <a:lstStyle>
            <a:lvl1pPr>
              <a:defRPr>
                <a:solidFill>
                  <a:srgbClr val="FFFFFF"/>
                </a:solidFill>
              </a:defRPr>
            </a:lvl1pPr>
          </a:lstStyle>
          <a:p>
            <a:pPr lvl="0"/>
            <a:fld id="{AC90A54D-5E64-48BF-85C3-05082C1B6B74}" type="datetime4">
              <a:rPr lang="en-GB"/>
              <a:pPr lvl="0"/>
              <a:t>25 March 2021</a:t>
            </a:fld>
            <a:endParaRPr lang="en-US"/>
          </a:p>
        </p:txBody>
      </p:sp>
      <p:sp>
        <p:nvSpPr>
          <p:cNvPr id="5" name="Footer Placeholder 4">
            <a:extLst>
              <a:ext uri="{FF2B5EF4-FFF2-40B4-BE49-F238E27FC236}">
                <a16:creationId xmlns:a16="http://schemas.microsoft.com/office/drawing/2014/main" id="{332EB5C9-4E2A-4721-B664-AF870B0381C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A8D03E68-87C7-45C4-9494-74A8DC8D7908}"/>
              </a:ext>
            </a:extLst>
          </p:cNvPr>
          <p:cNvSpPr txBox="1">
            <a:spLocks noGrp="1"/>
          </p:cNvSpPr>
          <p:nvPr>
            <p:ph type="sldNum" sz="quarter" idx="8"/>
          </p:nvPr>
        </p:nvSpPr>
        <p:spPr/>
        <p:txBody>
          <a:bodyPr/>
          <a:lstStyle>
            <a:lvl1pPr>
              <a:defRPr>
                <a:solidFill>
                  <a:srgbClr val="FFFFFF"/>
                </a:solidFill>
              </a:defRPr>
            </a:lvl1pPr>
          </a:lstStyle>
          <a:p>
            <a:pPr lvl="0"/>
            <a:r>
              <a:rPr lang="en-US"/>
              <a:t>|   </a:t>
            </a:r>
            <a:fld id="{C4150914-9B8A-43FF-8106-F5A0A6F92484}" type="slidenum">
              <a:t>‹#›</a:t>
            </a:fld>
            <a:endParaRPr lang="en-US"/>
          </a:p>
        </p:txBody>
      </p:sp>
      <p:pic>
        <p:nvPicPr>
          <p:cNvPr id="7" name="Picture 9" descr="UCAS-Right_aligned-White_box-Keyline-CMYK.eps">
            <a:extLst>
              <a:ext uri="{FF2B5EF4-FFF2-40B4-BE49-F238E27FC236}">
                <a16:creationId xmlns:a16="http://schemas.microsoft.com/office/drawing/2014/main" id="{0A8E37A8-4336-4E9E-9ADB-37DD1DA8B11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C9EFE239-CB20-46CA-ABDF-BCD53186B73B}"/>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E44F082F-6068-40B5-ADE8-F06A6FC70045}"/>
              </a:ext>
            </a:extLst>
          </p:cNvPr>
          <p:cNvSpPr txBox="1">
            <a:spLocks noGrp="1"/>
          </p:cNvSpPr>
          <p:nvPr>
            <p:ph type="body" idx="4294967295"/>
          </p:nvPr>
        </p:nvSpPr>
        <p:spPr>
          <a:xfrm>
            <a:off x="287341"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CC0DF5DA-1499-480B-9BC8-EEEB80B9FEA9}"/>
              </a:ext>
            </a:extLst>
          </p:cNvPr>
          <p:cNvSpPr txBox="1">
            <a:spLocks noGrp="1"/>
          </p:cNvSpPr>
          <p:nvPr>
            <p:ph type="body" idx="4294967295"/>
          </p:nvPr>
        </p:nvSpPr>
        <p:spPr>
          <a:xfrm>
            <a:off x="287341"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1C9BE218-A989-4D85-9CD7-C2226C4A8CF4}"/>
              </a:ext>
            </a:extLst>
          </p:cNvPr>
          <p:cNvSpPr txBox="1">
            <a:spLocks noGrp="1"/>
          </p:cNvSpPr>
          <p:nvPr>
            <p:ph type="body" idx="4294967295"/>
          </p:nvPr>
        </p:nvSpPr>
        <p:spPr>
          <a:xfrm>
            <a:off x="287341"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3A0A3C49-895C-4FDC-8473-5ED9C34DB9DE}"/>
              </a:ext>
            </a:extLst>
          </p:cNvPr>
          <p:cNvSpPr txBox="1">
            <a:spLocks noGrp="1"/>
          </p:cNvSpPr>
          <p:nvPr>
            <p:ph type="body" idx="4294967295"/>
          </p:nvPr>
        </p:nvSpPr>
        <p:spPr>
          <a:xfrm>
            <a:off x="287341"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E86FB68-2AAD-4455-86F8-5FD8DF28FB45}"/>
              </a:ext>
            </a:extLst>
          </p:cNvPr>
          <p:cNvSpPr txBox="1">
            <a:spLocks noGrp="1"/>
          </p:cNvSpPr>
          <p:nvPr>
            <p:ph type="body" idx="4294967295"/>
          </p:nvPr>
        </p:nvSpPr>
        <p:spPr>
          <a:xfrm>
            <a:off x="4567107"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45257A34-2775-4206-B803-FF7D26A977CB}"/>
              </a:ext>
            </a:extLst>
          </p:cNvPr>
          <p:cNvSpPr txBox="1">
            <a:spLocks noGrp="1"/>
          </p:cNvSpPr>
          <p:nvPr>
            <p:ph type="body" idx="4294967295"/>
          </p:nvPr>
        </p:nvSpPr>
        <p:spPr>
          <a:xfrm>
            <a:off x="4567107"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F816511C-64BC-48B9-9D73-9E122CBC49FD}"/>
              </a:ext>
            </a:extLst>
          </p:cNvPr>
          <p:cNvSpPr txBox="1">
            <a:spLocks noGrp="1"/>
          </p:cNvSpPr>
          <p:nvPr>
            <p:ph type="body" idx="4294967295"/>
          </p:nvPr>
        </p:nvSpPr>
        <p:spPr>
          <a:xfrm>
            <a:off x="4567107"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9DE926C8-7985-4700-A328-ED3081BF3484}"/>
              </a:ext>
            </a:extLst>
          </p:cNvPr>
          <p:cNvSpPr txBox="1">
            <a:spLocks noGrp="1"/>
          </p:cNvSpPr>
          <p:nvPr>
            <p:ph type="body" idx="4294967295"/>
          </p:nvPr>
        </p:nvSpPr>
        <p:spPr>
          <a:xfrm>
            <a:off x="4567107"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4FF11836-3D05-43C4-BF9A-49ABADD1A9C9}"/>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013267DA-B652-4B03-91CA-AE511AD804A2}"/>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5D4E7843-4595-4463-902B-0E2C49C4A456}"/>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10599FF-F67E-4413-AEB7-0766E9DD5C8A}"/>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6A4508DB-C237-4374-BF53-04560CDE945B}"/>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896AE0A2-15CE-4C06-B907-A55B65F8F4A4}"/>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0F4A66D9-F7E9-416A-B091-71FA82BAA72A}"/>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EEAB30D0-ADD0-48EE-8188-F5D77C0945C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329338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Agenda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208AE96-4CA7-4E33-9EA5-702ADDD135BA}"/>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C930AB42-6BA0-4196-B22F-7C77079DC65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D27CBDBC-761C-41D3-8F04-CB81CF376255}"/>
              </a:ext>
            </a:extLst>
          </p:cNvPr>
          <p:cNvSpPr txBox="1">
            <a:spLocks noGrp="1"/>
          </p:cNvSpPr>
          <p:nvPr>
            <p:ph type="dt" sz="half" idx="7"/>
          </p:nvPr>
        </p:nvSpPr>
        <p:spPr/>
        <p:txBody>
          <a:bodyPr/>
          <a:lstStyle>
            <a:lvl1pPr>
              <a:defRPr>
                <a:solidFill>
                  <a:srgbClr val="FFFFFF"/>
                </a:solidFill>
              </a:defRPr>
            </a:lvl1pPr>
          </a:lstStyle>
          <a:p>
            <a:pPr lvl="0"/>
            <a:fld id="{82C2DDDC-78BE-4263-8B0A-F24B3C6B0E1E}" type="datetime4">
              <a:rPr lang="en-GB"/>
              <a:pPr lvl="0"/>
              <a:t>25 March 2021</a:t>
            </a:fld>
            <a:endParaRPr lang="en-US"/>
          </a:p>
        </p:txBody>
      </p:sp>
      <p:sp>
        <p:nvSpPr>
          <p:cNvPr id="5" name="Footer Placeholder 4">
            <a:extLst>
              <a:ext uri="{FF2B5EF4-FFF2-40B4-BE49-F238E27FC236}">
                <a16:creationId xmlns:a16="http://schemas.microsoft.com/office/drawing/2014/main" id="{0D36E29F-FF5C-43C6-9685-8E58D53232E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45190B5-D3DC-430B-AFD7-74FC861922D1}"/>
              </a:ext>
            </a:extLst>
          </p:cNvPr>
          <p:cNvSpPr txBox="1">
            <a:spLocks noGrp="1"/>
          </p:cNvSpPr>
          <p:nvPr>
            <p:ph type="sldNum" sz="quarter" idx="8"/>
          </p:nvPr>
        </p:nvSpPr>
        <p:spPr/>
        <p:txBody>
          <a:bodyPr/>
          <a:lstStyle>
            <a:lvl1pPr>
              <a:defRPr>
                <a:solidFill>
                  <a:srgbClr val="FFFFFF"/>
                </a:solidFill>
              </a:defRPr>
            </a:lvl1pPr>
          </a:lstStyle>
          <a:p>
            <a:pPr lvl="0"/>
            <a:r>
              <a:rPr lang="en-US"/>
              <a:t>|   </a:t>
            </a:r>
            <a:fld id="{00A97F17-F549-4CE5-9B2D-CC73942AB98B}" type="slidenum">
              <a:t>‹#›</a:t>
            </a:fld>
            <a:endParaRPr lang="en-US"/>
          </a:p>
        </p:txBody>
      </p:sp>
      <p:pic>
        <p:nvPicPr>
          <p:cNvPr id="7" name="Picture 9" descr="UCAS-Right_aligned-White_box-Keyline-CMYK.eps">
            <a:extLst>
              <a:ext uri="{FF2B5EF4-FFF2-40B4-BE49-F238E27FC236}">
                <a16:creationId xmlns:a16="http://schemas.microsoft.com/office/drawing/2014/main" id="{A708C878-628E-48E9-9964-E6ED756D1B0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E2D4FA70-63A0-4B33-A33D-A40FD5438D4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9D88B81-CAE4-48CC-8317-1E54287C02DB}"/>
              </a:ext>
            </a:extLst>
          </p:cNvPr>
          <p:cNvSpPr txBox="1">
            <a:spLocks noGrp="1"/>
          </p:cNvSpPr>
          <p:nvPr>
            <p:ph type="body" idx="4294967295"/>
          </p:nvPr>
        </p:nvSpPr>
        <p:spPr>
          <a:xfrm>
            <a:off x="287341"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2136320C-56E7-4E6C-83D4-1097BFD5AF40}"/>
              </a:ext>
            </a:extLst>
          </p:cNvPr>
          <p:cNvSpPr txBox="1">
            <a:spLocks noGrp="1"/>
          </p:cNvSpPr>
          <p:nvPr>
            <p:ph type="body" idx="4294967295"/>
          </p:nvPr>
        </p:nvSpPr>
        <p:spPr>
          <a:xfrm>
            <a:off x="287341"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61A278E6-DFC1-4906-B729-E91C71230820}"/>
              </a:ext>
            </a:extLst>
          </p:cNvPr>
          <p:cNvSpPr txBox="1">
            <a:spLocks noGrp="1"/>
          </p:cNvSpPr>
          <p:nvPr>
            <p:ph type="body" idx="4294967295"/>
          </p:nvPr>
        </p:nvSpPr>
        <p:spPr>
          <a:xfrm>
            <a:off x="287341"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B310C34-6827-4C23-926A-16AE542E6DCF}"/>
              </a:ext>
            </a:extLst>
          </p:cNvPr>
          <p:cNvSpPr txBox="1">
            <a:spLocks noGrp="1"/>
          </p:cNvSpPr>
          <p:nvPr>
            <p:ph type="body" idx="4294967295"/>
          </p:nvPr>
        </p:nvSpPr>
        <p:spPr>
          <a:xfrm>
            <a:off x="287341"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8372116B-537D-4A41-BF12-FCB3CD3CBF5A}"/>
              </a:ext>
            </a:extLst>
          </p:cNvPr>
          <p:cNvSpPr txBox="1">
            <a:spLocks noGrp="1"/>
          </p:cNvSpPr>
          <p:nvPr>
            <p:ph type="body" idx="4294967295"/>
          </p:nvPr>
        </p:nvSpPr>
        <p:spPr>
          <a:xfrm>
            <a:off x="4567107"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9434C675-C791-459B-AE56-CD73E98164EC}"/>
              </a:ext>
            </a:extLst>
          </p:cNvPr>
          <p:cNvSpPr txBox="1">
            <a:spLocks noGrp="1"/>
          </p:cNvSpPr>
          <p:nvPr>
            <p:ph type="body" idx="4294967295"/>
          </p:nvPr>
        </p:nvSpPr>
        <p:spPr>
          <a:xfrm>
            <a:off x="4567107"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4DF4FBAC-425E-4053-9EE6-033EA336F165}"/>
              </a:ext>
            </a:extLst>
          </p:cNvPr>
          <p:cNvSpPr txBox="1">
            <a:spLocks noGrp="1"/>
          </p:cNvSpPr>
          <p:nvPr>
            <p:ph type="body" idx="4294967295"/>
          </p:nvPr>
        </p:nvSpPr>
        <p:spPr>
          <a:xfrm>
            <a:off x="4567107"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D3D8950-B256-43D4-A2F6-78E2BB3E3E61}"/>
              </a:ext>
            </a:extLst>
          </p:cNvPr>
          <p:cNvSpPr txBox="1">
            <a:spLocks noGrp="1"/>
          </p:cNvSpPr>
          <p:nvPr>
            <p:ph type="body" idx="4294967295"/>
          </p:nvPr>
        </p:nvSpPr>
        <p:spPr>
          <a:xfrm>
            <a:off x="4567107"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80EC86AD-E3B1-432B-9A3D-4A629635A814}"/>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45B1D2E6-4F7E-4058-A506-A06CDCCFEED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4E29F8D8-829D-4860-8E93-173E84AEC131}"/>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5FA78E3-CE0C-4786-8274-3908A8C3CBA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3614EC04-4611-42D8-893D-1B94BA46D83F}"/>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095C9A6C-FBA2-42FF-AB4D-A3061E41C4BF}"/>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2F7025CB-6A24-4AD1-B213-7D5801CF074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2BA9C483-98B6-4742-8821-87755637E340}"/>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491089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genda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65130AA-4D69-46DA-ADAB-55936819B9C1}"/>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D99A7DD2-BC16-453B-9673-45C5E56C1D47}"/>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7E2FAAF-80F2-473F-AF01-3C35F82B136C}"/>
              </a:ext>
            </a:extLst>
          </p:cNvPr>
          <p:cNvSpPr txBox="1">
            <a:spLocks noGrp="1"/>
          </p:cNvSpPr>
          <p:nvPr>
            <p:ph type="dt" sz="half" idx="7"/>
          </p:nvPr>
        </p:nvSpPr>
        <p:spPr/>
        <p:txBody>
          <a:bodyPr/>
          <a:lstStyle>
            <a:lvl1pPr>
              <a:defRPr>
                <a:solidFill>
                  <a:srgbClr val="FFFFFF"/>
                </a:solidFill>
              </a:defRPr>
            </a:lvl1pPr>
          </a:lstStyle>
          <a:p>
            <a:pPr lvl="0"/>
            <a:fld id="{B96CC675-72F7-4AF8-853B-E7B7DC65B059}" type="datetime4">
              <a:rPr lang="en-GB"/>
              <a:pPr lvl="0"/>
              <a:t>25 March 2021</a:t>
            </a:fld>
            <a:endParaRPr lang="en-US"/>
          </a:p>
        </p:txBody>
      </p:sp>
      <p:sp>
        <p:nvSpPr>
          <p:cNvPr id="5" name="Footer Placeholder 4">
            <a:extLst>
              <a:ext uri="{FF2B5EF4-FFF2-40B4-BE49-F238E27FC236}">
                <a16:creationId xmlns:a16="http://schemas.microsoft.com/office/drawing/2014/main" id="{429756DE-1E72-4DDE-A227-D06F786DB4FC}"/>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1D21FA0C-49AF-40BB-A797-E9C7710B4ED2}"/>
              </a:ext>
            </a:extLst>
          </p:cNvPr>
          <p:cNvSpPr txBox="1">
            <a:spLocks noGrp="1"/>
          </p:cNvSpPr>
          <p:nvPr>
            <p:ph type="sldNum" sz="quarter" idx="8"/>
          </p:nvPr>
        </p:nvSpPr>
        <p:spPr/>
        <p:txBody>
          <a:bodyPr/>
          <a:lstStyle>
            <a:lvl1pPr>
              <a:defRPr>
                <a:solidFill>
                  <a:srgbClr val="FFFFFF"/>
                </a:solidFill>
              </a:defRPr>
            </a:lvl1pPr>
          </a:lstStyle>
          <a:p>
            <a:pPr lvl="0"/>
            <a:r>
              <a:rPr lang="en-US"/>
              <a:t>|   </a:t>
            </a:r>
            <a:fld id="{A7105E88-AC27-4931-991C-3804CDDDF352}" type="slidenum">
              <a:t>‹#›</a:t>
            </a:fld>
            <a:endParaRPr lang="en-US"/>
          </a:p>
        </p:txBody>
      </p:sp>
      <p:pic>
        <p:nvPicPr>
          <p:cNvPr id="7" name="Picture 9" descr="UCAS-Right_aligned-White_box-Keyline-CMYK.eps">
            <a:extLst>
              <a:ext uri="{FF2B5EF4-FFF2-40B4-BE49-F238E27FC236}">
                <a16:creationId xmlns:a16="http://schemas.microsoft.com/office/drawing/2014/main" id="{EEB018EC-67A1-4E3E-B6BB-976C8FE70580}"/>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04C54707-1690-47B9-B266-FBE9308C50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733F178C-70C8-4FA5-AD35-E5DDCC827DC3}"/>
              </a:ext>
            </a:extLst>
          </p:cNvPr>
          <p:cNvSpPr txBox="1">
            <a:spLocks noGrp="1"/>
          </p:cNvSpPr>
          <p:nvPr>
            <p:ph type="body" idx="4294967295"/>
          </p:nvPr>
        </p:nvSpPr>
        <p:spPr>
          <a:xfrm>
            <a:off x="287341"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A36F0DE8-026A-4B1D-BC4F-E0F6A51233AF}"/>
              </a:ext>
            </a:extLst>
          </p:cNvPr>
          <p:cNvSpPr txBox="1">
            <a:spLocks noGrp="1"/>
          </p:cNvSpPr>
          <p:nvPr>
            <p:ph type="body" idx="4294967295"/>
          </p:nvPr>
        </p:nvSpPr>
        <p:spPr>
          <a:xfrm>
            <a:off x="287341"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59058B6-C88B-4C8B-9018-8B560B41426D}"/>
              </a:ext>
            </a:extLst>
          </p:cNvPr>
          <p:cNvSpPr txBox="1">
            <a:spLocks noGrp="1"/>
          </p:cNvSpPr>
          <p:nvPr>
            <p:ph type="body" idx="4294967295"/>
          </p:nvPr>
        </p:nvSpPr>
        <p:spPr>
          <a:xfrm>
            <a:off x="287341"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6A77396-EAAF-4843-B8CD-45D230EF0D33}"/>
              </a:ext>
            </a:extLst>
          </p:cNvPr>
          <p:cNvSpPr txBox="1">
            <a:spLocks noGrp="1"/>
          </p:cNvSpPr>
          <p:nvPr>
            <p:ph type="body" idx="4294967295"/>
          </p:nvPr>
        </p:nvSpPr>
        <p:spPr>
          <a:xfrm>
            <a:off x="287341"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DD67092-3174-46DE-AA96-D5B880F40156}"/>
              </a:ext>
            </a:extLst>
          </p:cNvPr>
          <p:cNvSpPr txBox="1">
            <a:spLocks noGrp="1"/>
          </p:cNvSpPr>
          <p:nvPr>
            <p:ph type="body" idx="4294967295"/>
          </p:nvPr>
        </p:nvSpPr>
        <p:spPr>
          <a:xfrm>
            <a:off x="4567107"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FB4F605C-C287-4341-BE8B-5D7B756D56AD}"/>
              </a:ext>
            </a:extLst>
          </p:cNvPr>
          <p:cNvSpPr txBox="1">
            <a:spLocks noGrp="1"/>
          </p:cNvSpPr>
          <p:nvPr>
            <p:ph type="body" idx="4294967295"/>
          </p:nvPr>
        </p:nvSpPr>
        <p:spPr>
          <a:xfrm>
            <a:off x="4567107"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8D97E0CC-9391-44CD-9D64-BF44787B426C}"/>
              </a:ext>
            </a:extLst>
          </p:cNvPr>
          <p:cNvSpPr txBox="1">
            <a:spLocks noGrp="1"/>
          </p:cNvSpPr>
          <p:nvPr>
            <p:ph type="body" idx="4294967295"/>
          </p:nvPr>
        </p:nvSpPr>
        <p:spPr>
          <a:xfrm>
            <a:off x="4567107"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D2BB0B4-4424-4791-AB40-E1C20A8FE80E}"/>
              </a:ext>
            </a:extLst>
          </p:cNvPr>
          <p:cNvSpPr txBox="1">
            <a:spLocks noGrp="1"/>
          </p:cNvSpPr>
          <p:nvPr>
            <p:ph type="body" idx="4294967295"/>
          </p:nvPr>
        </p:nvSpPr>
        <p:spPr>
          <a:xfrm>
            <a:off x="4567107"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EF02C366-A163-423C-A790-C14FBD44FA03}"/>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8C910FDA-5130-40D8-82B2-E5AFEF05EAE6}"/>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7DE491AF-9830-4B0D-B019-83BB19D7269C}"/>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09DD39FE-143E-4DCE-996D-C3A1735F2FFF}"/>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CFC8B09-FD58-42E0-B9D5-BB8EF35B1057}"/>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10C29A22-EFCD-4855-A24C-2E200EF79018}"/>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4E6295E1-73E4-44E5-AD7B-644D9117C199}"/>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8928209-5446-4AC9-9C53-A34722CF296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864095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Agenda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1E19C94-C5CA-48F4-A591-B74FB9246F6E}"/>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AB33F0A8-3058-4174-AF28-38ECA9783F0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6428C18F-5E0B-474C-B705-D07163B1F75E}"/>
              </a:ext>
            </a:extLst>
          </p:cNvPr>
          <p:cNvSpPr txBox="1">
            <a:spLocks noGrp="1"/>
          </p:cNvSpPr>
          <p:nvPr>
            <p:ph type="dt" sz="half" idx="7"/>
          </p:nvPr>
        </p:nvSpPr>
        <p:spPr/>
        <p:txBody>
          <a:bodyPr/>
          <a:lstStyle>
            <a:lvl1pPr>
              <a:defRPr>
                <a:solidFill>
                  <a:srgbClr val="FFFFFF"/>
                </a:solidFill>
              </a:defRPr>
            </a:lvl1pPr>
          </a:lstStyle>
          <a:p>
            <a:pPr lvl="0"/>
            <a:fld id="{DBA9C854-76A8-4F12-9670-B59D8D8EEE5E}" type="datetime4">
              <a:rPr lang="en-GB"/>
              <a:pPr lvl="0"/>
              <a:t>25 March 2021</a:t>
            </a:fld>
            <a:endParaRPr lang="en-US"/>
          </a:p>
        </p:txBody>
      </p:sp>
      <p:sp>
        <p:nvSpPr>
          <p:cNvPr id="5" name="Footer Placeholder 4">
            <a:extLst>
              <a:ext uri="{FF2B5EF4-FFF2-40B4-BE49-F238E27FC236}">
                <a16:creationId xmlns:a16="http://schemas.microsoft.com/office/drawing/2014/main" id="{E93D3A00-4CA5-4820-98D0-00D9B743E009}"/>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F56EA05E-1371-403F-9060-3FA57EDFDC79}"/>
              </a:ext>
            </a:extLst>
          </p:cNvPr>
          <p:cNvSpPr txBox="1">
            <a:spLocks noGrp="1"/>
          </p:cNvSpPr>
          <p:nvPr>
            <p:ph type="sldNum" sz="quarter" idx="8"/>
          </p:nvPr>
        </p:nvSpPr>
        <p:spPr/>
        <p:txBody>
          <a:bodyPr/>
          <a:lstStyle>
            <a:lvl1pPr>
              <a:defRPr>
                <a:solidFill>
                  <a:srgbClr val="FFFFFF"/>
                </a:solidFill>
              </a:defRPr>
            </a:lvl1pPr>
          </a:lstStyle>
          <a:p>
            <a:pPr lvl="0"/>
            <a:r>
              <a:rPr lang="en-US"/>
              <a:t>|   </a:t>
            </a:r>
            <a:fld id="{D3872FE5-D100-4BDD-8332-F7B448E5BA53}" type="slidenum">
              <a:t>‹#›</a:t>
            </a:fld>
            <a:endParaRPr lang="en-US"/>
          </a:p>
        </p:txBody>
      </p:sp>
      <p:pic>
        <p:nvPicPr>
          <p:cNvPr id="7" name="Picture 9" descr="UCAS-Right_aligned-White_box-Keyline-CMYK.eps">
            <a:extLst>
              <a:ext uri="{FF2B5EF4-FFF2-40B4-BE49-F238E27FC236}">
                <a16:creationId xmlns:a16="http://schemas.microsoft.com/office/drawing/2014/main" id="{8806413E-A486-4AEE-B2A5-C9824E02C89C}"/>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3AF0E8C1-0F9D-4E0E-995F-B56D84661D94}"/>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F8A3CCE1-03D1-4559-8CB5-B8174BD283CE}"/>
              </a:ext>
            </a:extLst>
          </p:cNvPr>
          <p:cNvSpPr txBox="1">
            <a:spLocks noGrp="1"/>
          </p:cNvSpPr>
          <p:nvPr>
            <p:ph type="body" idx="4294967295"/>
          </p:nvPr>
        </p:nvSpPr>
        <p:spPr>
          <a:xfrm>
            <a:off x="287341"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57846CC-B583-4640-A6FA-FCED506ED0D1}"/>
              </a:ext>
            </a:extLst>
          </p:cNvPr>
          <p:cNvSpPr txBox="1">
            <a:spLocks noGrp="1"/>
          </p:cNvSpPr>
          <p:nvPr>
            <p:ph type="body" idx="4294967295"/>
          </p:nvPr>
        </p:nvSpPr>
        <p:spPr>
          <a:xfrm>
            <a:off x="287341"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AB4C269-AB0E-4FC5-822D-BCE4482818AF}"/>
              </a:ext>
            </a:extLst>
          </p:cNvPr>
          <p:cNvSpPr txBox="1">
            <a:spLocks noGrp="1"/>
          </p:cNvSpPr>
          <p:nvPr>
            <p:ph type="body" idx="4294967295"/>
          </p:nvPr>
        </p:nvSpPr>
        <p:spPr>
          <a:xfrm>
            <a:off x="287341"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0FB57B7B-8690-475E-B14C-90E16FBA0D2E}"/>
              </a:ext>
            </a:extLst>
          </p:cNvPr>
          <p:cNvSpPr txBox="1">
            <a:spLocks noGrp="1"/>
          </p:cNvSpPr>
          <p:nvPr>
            <p:ph type="body" idx="4294967295"/>
          </p:nvPr>
        </p:nvSpPr>
        <p:spPr>
          <a:xfrm>
            <a:off x="287341"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C9ACDE4D-B779-41B6-AA49-0DF30E985832}"/>
              </a:ext>
            </a:extLst>
          </p:cNvPr>
          <p:cNvSpPr txBox="1">
            <a:spLocks noGrp="1"/>
          </p:cNvSpPr>
          <p:nvPr>
            <p:ph type="body" idx="4294967295"/>
          </p:nvPr>
        </p:nvSpPr>
        <p:spPr>
          <a:xfrm>
            <a:off x="4567107"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C05C773D-90BE-4C3F-AC1E-DE62C9304716}"/>
              </a:ext>
            </a:extLst>
          </p:cNvPr>
          <p:cNvSpPr txBox="1">
            <a:spLocks noGrp="1"/>
          </p:cNvSpPr>
          <p:nvPr>
            <p:ph type="body" idx="4294967295"/>
          </p:nvPr>
        </p:nvSpPr>
        <p:spPr>
          <a:xfrm>
            <a:off x="4567107"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6D146AC8-9D84-4128-AF4A-A79E73E60D10}"/>
              </a:ext>
            </a:extLst>
          </p:cNvPr>
          <p:cNvSpPr txBox="1">
            <a:spLocks noGrp="1"/>
          </p:cNvSpPr>
          <p:nvPr>
            <p:ph type="body" idx="4294967295"/>
          </p:nvPr>
        </p:nvSpPr>
        <p:spPr>
          <a:xfrm>
            <a:off x="4567107"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E9AF025-D20E-47EB-ADC0-93BF5278112D}"/>
              </a:ext>
            </a:extLst>
          </p:cNvPr>
          <p:cNvSpPr txBox="1">
            <a:spLocks noGrp="1"/>
          </p:cNvSpPr>
          <p:nvPr>
            <p:ph type="body" idx="4294967295"/>
          </p:nvPr>
        </p:nvSpPr>
        <p:spPr>
          <a:xfrm>
            <a:off x="4567107"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B1C59198-D7E2-41B0-958A-126F6A9BF06D}"/>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AC4E11CF-2EF9-4CF5-A535-0A59A8E8D090}"/>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F8FC86D2-E4CD-4A49-922B-A17B2A4BDA42}"/>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2112F02-D615-46D6-9089-C5302FD4378D}"/>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2777335-9BDE-42BA-88C1-00ECAC448792}"/>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76EE17DE-12A9-42E6-A6F6-F73BBC5E5E93}"/>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3B1585B-2EDC-4958-8FDD-0DD529551D0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65F5C9E-0B1C-4615-AF33-C8771339E78B}"/>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592297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rgbClr val="FF6451"/>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4AD8C6C-DCC1-4207-9F45-AB75AA4AEA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D0580AE7-D1C8-44D2-B65D-47AE81E7B6F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2180D98-2500-498C-A7FE-E379A50ED27D}"/>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C1472AC9-16B5-4ED6-B1E2-737D5F4C2A88}"/>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3708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rgbClr val="FBC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A605-D148-4CCC-950D-F9BA742A5E3E}"/>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3" name="Text Placeholder 2">
            <a:extLst>
              <a:ext uri="{FF2B5EF4-FFF2-40B4-BE49-F238E27FC236}">
                <a16:creationId xmlns:a16="http://schemas.microsoft.com/office/drawing/2014/main" id="{83FE4DB2-824A-46E5-9EE2-E3100DD6D1A9}"/>
              </a:ext>
            </a:extLst>
          </p:cNvPr>
          <p:cNvSpPr txBox="1">
            <a:spLocks noGrp="1"/>
          </p:cNvSpPr>
          <p:nvPr>
            <p:ph type="body" idx="1"/>
          </p:nvPr>
        </p:nvSpPr>
        <p:spPr>
          <a:xfrm>
            <a:off x="287341" y="2937290"/>
            <a:ext cx="8223254" cy="1629945"/>
          </a:xfrm>
        </p:spPr>
        <p:txBody>
          <a:bodyPr/>
          <a:lstStyle>
            <a:lvl1pPr marL="0" indent="0">
              <a:buNone/>
              <a:defRPr sz="1800"/>
            </a:lvl1pPr>
          </a:lstStyle>
          <a:p>
            <a:pPr lvl="0"/>
            <a:r>
              <a:rPr lang="en-US"/>
              <a:t>Click to edit Master text styles</a:t>
            </a:r>
          </a:p>
        </p:txBody>
      </p:sp>
      <p:sp>
        <p:nvSpPr>
          <p:cNvPr id="4" name="Rectangle 9">
            <a:extLst>
              <a:ext uri="{FF2B5EF4-FFF2-40B4-BE49-F238E27FC236}">
                <a16:creationId xmlns:a16="http://schemas.microsoft.com/office/drawing/2014/main" id="{B13AF2AD-85AC-4167-9869-9BD87D24BA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14" descr="UCAS-Right_aligned-White_box-Keyline-CMYK.eps">
            <a:extLst>
              <a:ext uri="{FF2B5EF4-FFF2-40B4-BE49-F238E27FC236}">
                <a16:creationId xmlns:a16="http://schemas.microsoft.com/office/drawing/2014/main" id="{B59CCE73-0BB9-474D-B87E-518F5FB7254F}"/>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294310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53989050-8C3F-4625-BF86-0B43E21F32CE}"/>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B09E6AB8-D41E-4292-A94B-8DA251ACE073}"/>
              </a:ext>
            </a:extLst>
          </p:cNvPr>
          <p:cNvSpPr/>
          <p:nvPr/>
        </p:nvSpPr>
        <p:spPr>
          <a:xfrm>
            <a:off x="295177" y="555626"/>
            <a:ext cx="4958141" cy="4016373"/>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DB5E4AD1-F38F-4F55-B6A2-3DAEDCE84AA7}"/>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6DBD5638-BCF6-4399-9A34-09781C8629B3}"/>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3F5CF3C6-90BB-46B7-8751-E147C043E75F}"/>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60494720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rgbClr val="5DB88D"/>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98D410B-7504-4C4D-B47F-450FCD1D8EA2}"/>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8BBA02C9-5ABC-450B-B714-5021EC0A25D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53993E71-DCB5-4F52-A688-001AC10458B2}"/>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540A6D01-E5B6-44A7-AF3C-4BE7B38EA78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346829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ivider 4">
    <p:bg>
      <p:bgPr>
        <a:solidFill>
          <a:srgbClr val="3B92D9"/>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D0A6595-C2A3-4CEA-87D8-7C1CF0A90F3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506F8902-B241-40DF-A3FA-071A8210E563}"/>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F3FA3B8-4142-4311-89A2-F8D5D4C01265}"/>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0CA0174A-2B56-497D-B5F4-A7310CC6DBDD}"/>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922214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ivider 5">
    <p:bg>
      <p:bgPr>
        <a:solidFill>
          <a:srgbClr val="3BC0C7"/>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E24B2455-86F1-4F0B-93D7-AEAF3CE0519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F93B6699-47AC-4016-A7CD-BE0A01BD61B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1C2A154B-F44E-44A6-95E7-E396BAFD1326}"/>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90A92623-8309-4C33-A6D9-5D15F09F7680}"/>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053496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ivider 6">
    <p:bg>
      <p:bgPr>
        <a:solidFill>
          <a:srgbClr val="836CD8"/>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424BF6D6-EAD2-4B34-BCC1-9BA3994A75B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7F5F7348-8599-4204-A54E-D069FBAFDB3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EF957A8D-C0BA-49F2-9E97-20952DF265BB}"/>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863ED5CC-3F9B-4B28-9C9D-ED9D5930DE4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012807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Divider 7">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9E45274-48B8-4B25-AEF2-46605F2CE64A}"/>
              </a:ext>
            </a:extLst>
          </p:cNvPr>
          <p:cNvSpPr/>
          <p:nvPr/>
        </p:nvSpPr>
        <p:spPr>
          <a:xfrm>
            <a:off x="438610" y="349501"/>
            <a:ext cx="788020" cy="9832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0EFC7152-2C89-4166-9EA9-7EC990D6FE6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CFC59339-C7FF-4EAF-95FD-72F2A55D31D1}"/>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F627CFDC-6C40-4CFA-9896-4B0AAB02518A}"/>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2313654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Divider 8">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8BFDB05-E9E3-43A8-922E-984B8D9B12C7}"/>
              </a:ext>
            </a:extLst>
          </p:cNvPr>
          <p:cNvSpPr/>
          <p:nvPr/>
        </p:nvSpPr>
        <p:spPr>
          <a:xfrm>
            <a:off x="438610" y="349501"/>
            <a:ext cx="788020" cy="9832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DA920C8-9562-4374-AFB7-17EA2626715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007CF3C-4818-4C8A-A4AB-F8B088536D0A}"/>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2A974FD4-A45A-405B-8F8A-2A303C1A0B83}"/>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1159874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Divider 9">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91060CE1-A3F3-4C99-ACF3-DC50F4D65EAC}"/>
              </a:ext>
            </a:extLst>
          </p:cNvPr>
          <p:cNvSpPr/>
          <p:nvPr/>
        </p:nvSpPr>
        <p:spPr>
          <a:xfrm>
            <a:off x="438610" y="349501"/>
            <a:ext cx="788020" cy="9832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52F96D7-E976-463F-A060-FEABBCA7FDB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B5269E4-87F2-4C74-8EC6-A3BB1BBC5594}"/>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9B8B44E1-284B-4B69-BBE2-C9CCF2677BF6}"/>
              </a:ext>
            </a:extLst>
          </p:cNvPr>
          <p:cNvSpPr txBox="1">
            <a:spLocks noGrp="1"/>
          </p:cNvSpPr>
          <p:nvPr>
            <p:ph type="body" idx="4294967295"/>
          </p:nvPr>
        </p:nvSpPr>
        <p:spPr>
          <a:xfrm>
            <a:off x="287341" y="2937290"/>
            <a:ext cx="8223254" cy="1629945"/>
          </a:xfrm>
        </p:spPr>
        <p:txBody>
          <a:bodyPr/>
          <a:lstStyle>
            <a:lvl1pPr marL="0" indent="0">
              <a:buNone/>
              <a:defRPr sz="1800">
                <a:solidFill>
                  <a:srgbClr val="5DB88D"/>
                </a:solidFill>
              </a:defRPr>
            </a:lvl1pPr>
          </a:lstStyle>
          <a:p>
            <a:pPr lvl="0"/>
            <a:r>
              <a:rPr lang="en-US"/>
              <a:t>Click to edit Master text styles</a:t>
            </a:r>
          </a:p>
        </p:txBody>
      </p:sp>
    </p:spTree>
    <p:extLst>
      <p:ext uri="{BB962C8B-B14F-4D97-AF65-F5344CB8AC3E}">
        <p14:creationId xmlns:p14="http://schemas.microsoft.com/office/powerpoint/2010/main" val="3273020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C0B0EEA3-96D4-4727-990B-2CEB2C976A49}"/>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4805267C-B389-4D9F-9C5E-87F35612645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1519B8D3-8C20-44D8-80E7-1A8BDBD74651}"/>
              </a:ext>
            </a:extLst>
          </p:cNvPr>
          <p:cNvSpPr txBox="1">
            <a:spLocks noGrp="1"/>
          </p:cNvSpPr>
          <p:nvPr>
            <p:ph idx="1"/>
          </p:nvPr>
        </p:nvSpPr>
        <p:spPr>
          <a:xfrm>
            <a:off x="287341"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36E1FB8F-71AE-44D2-9FC2-4D26CBE58552}"/>
              </a:ext>
            </a:extLst>
          </p:cNvPr>
          <p:cNvSpPr txBox="1">
            <a:spLocks noGrp="1"/>
          </p:cNvSpPr>
          <p:nvPr>
            <p:ph idx="2"/>
          </p:nvPr>
        </p:nvSpPr>
        <p:spPr>
          <a:xfrm>
            <a:off x="4572000"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240E4D2D-8B9E-4ECA-A157-A742196882DD}"/>
              </a:ext>
            </a:extLst>
          </p:cNvPr>
          <p:cNvSpPr txBox="1">
            <a:spLocks noGrp="1"/>
          </p:cNvSpPr>
          <p:nvPr>
            <p:ph type="dt" sz="half" idx="7"/>
          </p:nvPr>
        </p:nvSpPr>
        <p:spPr/>
        <p:txBody>
          <a:bodyPr/>
          <a:lstStyle>
            <a:lvl1pPr>
              <a:defRPr/>
            </a:lvl1pPr>
          </a:lstStyle>
          <a:p>
            <a:pPr lvl="0"/>
            <a:fld id="{0FB05BB0-1772-4A29-98EC-2AC0527E7015}" type="datetime4">
              <a:rPr lang="en-GB"/>
              <a:pPr lvl="0"/>
              <a:t>25 March 2021</a:t>
            </a:fld>
            <a:endParaRPr lang="en-US"/>
          </a:p>
        </p:txBody>
      </p:sp>
      <p:sp>
        <p:nvSpPr>
          <p:cNvPr id="7" name="Slide Number Placeholder 5">
            <a:extLst>
              <a:ext uri="{FF2B5EF4-FFF2-40B4-BE49-F238E27FC236}">
                <a16:creationId xmlns:a16="http://schemas.microsoft.com/office/drawing/2014/main" id="{41ACD910-ECC8-49F6-B434-55799469A609}"/>
              </a:ext>
            </a:extLst>
          </p:cNvPr>
          <p:cNvSpPr txBox="1">
            <a:spLocks noGrp="1"/>
          </p:cNvSpPr>
          <p:nvPr>
            <p:ph type="sldNum" sz="quarter" idx="8"/>
          </p:nvPr>
        </p:nvSpPr>
        <p:spPr/>
        <p:txBody>
          <a:bodyPr/>
          <a:lstStyle>
            <a:lvl1pPr>
              <a:defRPr/>
            </a:lvl1pPr>
          </a:lstStyle>
          <a:p>
            <a:pPr lvl="0"/>
            <a:r>
              <a:rPr lang="en-US"/>
              <a:t>|   </a:t>
            </a:r>
            <a:fld id="{AF87C164-551A-4301-8763-133D1F670232}" type="slidenum">
              <a:t>‹#›</a:t>
            </a:fld>
            <a:endParaRPr lang="en-US"/>
          </a:p>
        </p:txBody>
      </p:sp>
      <p:sp>
        <p:nvSpPr>
          <p:cNvPr id="8" name="Footer Placeholder 4">
            <a:extLst>
              <a:ext uri="{FF2B5EF4-FFF2-40B4-BE49-F238E27FC236}">
                <a16:creationId xmlns:a16="http://schemas.microsoft.com/office/drawing/2014/main" id="{1DC7D920-DA56-47A0-A7E8-43FC22A130B0}"/>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646916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Two Column 2">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256DC91B-5950-4769-958F-A018A53FF297}"/>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D73651B-5149-4EB6-A072-FE1733E3AC8E}"/>
              </a:ext>
            </a:extLst>
          </p:cNvPr>
          <p:cNvSpPr txBox="1">
            <a:spLocks noGrp="1"/>
          </p:cNvSpPr>
          <p:nvPr>
            <p:ph type="title"/>
          </p:nvPr>
        </p:nvSpPr>
        <p:spPr>
          <a:xfrm>
            <a:off x="287341" y="555626"/>
            <a:ext cx="8229206" cy="1079504"/>
          </a:xfrm>
        </p:spPr>
        <p:txBody>
          <a:bodyPr/>
          <a:lstStyle>
            <a:lvl1pPr>
              <a:defRPr/>
            </a:lvl1pPr>
          </a:lstStyle>
          <a:p>
            <a:pPr lvl="0"/>
            <a:r>
              <a:rPr lang="en-GB"/>
              <a:t>Click to edit </a:t>
            </a:r>
            <a:br>
              <a:rPr lang="en-GB"/>
            </a:br>
            <a:r>
              <a:rPr lang="en-GB"/>
              <a:t>Master title style</a:t>
            </a:r>
            <a:endParaRPr lang="en-US"/>
          </a:p>
        </p:txBody>
      </p:sp>
      <p:sp>
        <p:nvSpPr>
          <p:cNvPr id="4" name="Text Placeholder 2">
            <a:extLst>
              <a:ext uri="{FF2B5EF4-FFF2-40B4-BE49-F238E27FC236}">
                <a16:creationId xmlns:a16="http://schemas.microsoft.com/office/drawing/2014/main" id="{409697A8-AB0B-4D6B-A806-44AF6122BB9A}"/>
              </a:ext>
            </a:extLst>
          </p:cNvPr>
          <p:cNvSpPr txBox="1">
            <a:spLocks noGrp="1"/>
          </p:cNvSpPr>
          <p:nvPr>
            <p:ph type="body" idx="1"/>
          </p:nvPr>
        </p:nvSpPr>
        <p:spPr>
          <a:xfrm>
            <a:off x="287341" y="1779586"/>
            <a:ext cx="3868341" cy="410885"/>
          </a:xfrm>
        </p:spPr>
        <p:txBody>
          <a:bodyPr anchor="b"/>
          <a:lstStyle>
            <a:lvl1pPr marL="0" indent="0">
              <a:buNone/>
              <a:defRPr sz="1800" b="1">
                <a:solidFill>
                  <a:srgbClr val="FF645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37608B59-2ACA-48C9-BB2E-D368C043204D}"/>
              </a:ext>
            </a:extLst>
          </p:cNvPr>
          <p:cNvSpPr txBox="1">
            <a:spLocks noGrp="1"/>
          </p:cNvSpPr>
          <p:nvPr>
            <p:ph idx="2"/>
          </p:nvPr>
        </p:nvSpPr>
        <p:spPr>
          <a:xfrm>
            <a:off x="287341" y="2255047"/>
            <a:ext cx="3868341"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C420FD88-0E23-4DB5-8401-53BDDAC8A2F6}"/>
              </a:ext>
            </a:extLst>
          </p:cNvPr>
          <p:cNvSpPr txBox="1">
            <a:spLocks noGrp="1"/>
          </p:cNvSpPr>
          <p:nvPr>
            <p:ph type="body" idx="3"/>
          </p:nvPr>
        </p:nvSpPr>
        <p:spPr>
          <a:xfrm>
            <a:off x="4572000" y="1779586"/>
            <a:ext cx="3887388" cy="410885"/>
          </a:xfrm>
        </p:spPr>
        <p:txBody>
          <a:bodyPr anchor="b"/>
          <a:lstStyle>
            <a:lvl1pPr marL="0" indent="0">
              <a:buNone/>
              <a:defRPr sz="1800" b="1">
                <a:solidFill>
                  <a:srgbClr val="FF6451"/>
                </a:solidFill>
              </a:defRPr>
            </a:lvl1pPr>
          </a:lstStyle>
          <a:p>
            <a:pPr lvl="0"/>
            <a:r>
              <a:rPr lang="en-US"/>
              <a:t>Click to edit Master text styles</a:t>
            </a:r>
          </a:p>
        </p:txBody>
      </p:sp>
      <p:sp>
        <p:nvSpPr>
          <p:cNvPr id="7" name="Content Placeholder 5">
            <a:extLst>
              <a:ext uri="{FF2B5EF4-FFF2-40B4-BE49-F238E27FC236}">
                <a16:creationId xmlns:a16="http://schemas.microsoft.com/office/drawing/2014/main" id="{F6F40401-E5C7-42D5-8E96-9955E78B8940}"/>
              </a:ext>
            </a:extLst>
          </p:cNvPr>
          <p:cNvSpPr txBox="1">
            <a:spLocks noGrp="1"/>
          </p:cNvSpPr>
          <p:nvPr>
            <p:ph idx="4"/>
          </p:nvPr>
        </p:nvSpPr>
        <p:spPr>
          <a:xfrm>
            <a:off x="4572000" y="2255038"/>
            <a:ext cx="3944538"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92879161-BAE3-4052-BEDA-C09DC0FAA445}"/>
              </a:ext>
            </a:extLst>
          </p:cNvPr>
          <p:cNvSpPr txBox="1">
            <a:spLocks noGrp="1"/>
          </p:cNvSpPr>
          <p:nvPr>
            <p:ph type="dt" sz="half" idx="7"/>
          </p:nvPr>
        </p:nvSpPr>
        <p:spPr/>
        <p:txBody>
          <a:bodyPr/>
          <a:lstStyle>
            <a:lvl1pPr>
              <a:defRPr>
                <a:solidFill>
                  <a:srgbClr val="FFFFFF"/>
                </a:solidFill>
              </a:defRPr>
            </a:lvl1pPr>
          </a:lstStyle>
          <a:p>
            <a:pPr lvl="0"/>
            <a:fld id="{E60CF08F-5AAB-4B4A-843F-4E9B018DF676}" type="datetime4">
              <a:rPr lang="en-GB"/>
              <a:pPr lvl="0"/>
              <a:t>25 March 2021</a:t>
            </a:fld>
            <a:endParaRPr lang="en-US"/>
          </a:p>
        </p:txBody>
      </p:sp>
      <p:sp>
        <p:nvSpPr>
          <p:cNvPr id="9" name="Slide Number Placeholder 5">
            <a:extLst>
              <a:ext uri="{FF2B5EF4-FFF2-40B4-BE49-F238E27FC236}">
                <a16:creationId xmlns:a16="http://schemas.microsoft.com/office/drawing/2014/main" id="{0694121C-D1D9-400D-BAFF-FFB9682CB5E3}"/>
              </a:ext>
            </a:extLst>
          </p:cNvPr>
          <p:cNvSpPr txBox="1">
            <a:spLocks noGrp="1"/>
          </p:cNvSpPr>
          <p:nvPr>
            <p:ph type="sldNum" sz="quarter" idx="8"/>
          </p:nvPr>
        </p:nvSpPr>
        <p:spPr/>
        <p:txBody>
          <a:bodyPr/>
          <a:lstStyle>
            <a:lvl1pPr>
              <a:defRPr>
                <a:solidFill>
                  <a:srgbClr val="FFFFFF"/>
                </a:solidFill>
              </a:defRPr>
            </a:lvl1pPr>
          </a:lstStyle>
          <a:p>
            <a:pPr lvl="0"/>
            <a:r>
              <a:rPr lang="en-US"/>
              <a:t>|   </a:t>
            </a:r>
            <a:fld id="{CC9FB162-ADDA-426F-BF64-1DBAAC59B530}" type="slidenum">
              <a:t>‹#›</a:t>
            </a:fld>
            <a:endParaRPr lang="en-US"/>
          </a:p>
        </p:txBody>
      </p:sp>
      <p:sp>
        <p:nvSpPr>
          <p:cNvPr id="10" name="Footer Placeholder 4">
            <a:extLst>
              <a:ext uri="{FF2B5EF4-FFF2-40B4-BE49-F238E27FC236}">
                <a16:creationId xmlns:a16="http://schemas.microsoft.com/office/drawing/2014/main" id="{DA597810-88C7-439D-9CA2-4D7A64D66175}"/>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528674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212437B8-DB97-4BDA-8B68-AFC83E22F48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573AC2E8-1C8C-4CEF-A05E-8044EEB2576E}"/>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4246DCE8-5ECE-4317-9A0E-79C205A23284}"/>
              </a:ext>
            </a:extLst>
          </p:cNvPr>
          <p:cNvSpPr txBox="1">
            <a:spLocks noGrp="1"/>
          </p:cNvSpPr>
          <p:nvPr>
            <p:ph type="dt" sz="half" idx="7"/>
          </p:nvPr>
        </p:nvSpPr>
        <p:spPr/>
        <p:txBody>
          <a:bodyPr/>
          <a:lstStyle>
            <a:lvl1pPr>
              <a:defRPr>
                <a:solidFill>
                  <a:srgbClr val="FFFFFF"/>
                </a:solidFill>
              </a:defRPr>
            </a:lvl1pPr>
          </a:lstStyle>
          <a:p>
            <a:pPr lvl="0"/>
            <a:fld id="{4B1D948C-0A00-4622-8723-89F7717FE3C2}" type="datetime4">
              <a:rPr lang="en-GB"/>
              <a:pPr lvl="0"/>
              <a:t>25 March 2021</a:t>
            </a:fld>
            <a:endParaRPr lang="en-US"/>
          </a:p>
        </p:txBody>
      </p:sp>
      <p:sp>
        <p:nvSpPr>
          <p:cNvPr id="5" name="Slide Number Placeholder 5">
            <a:extLst>
              <a:ext uri="{FF2B5EF4-FFF2-40B4-BE49-F238E27FC236}">
                <a16:creationId xmlns:a16="http://schemas.microsoft.com/office/drawing/2014/main" id="{DABDC28D-7379-4375-A5CA-6AF6E674051E}"/>
              </a:ext>
            </a:extLst>
          </p:cNvPr>
          <p:cNvSpPr txBox="1">
            <a:spLocks noGrp="1"/>
          </p:cNvSpPr>
          <p:nvPr>
            <p:ph type="sldNum" sz="quarter" idx="8"/>
          </p:nvPr>
        </p:nvSpPr>
        <p:spPr/>
        <p:txBody>
          <a:bodyPr/>
          <a:lstStyle>
            <a:lvl1pPr>
              <a:defRPr>
                <a:solidFill>
                  <a:srgbClr val="FFFFFF"/>
                </a:solidFill>
              </a:defRPr>
            </a:lvl1pPr>
          </a:lstStyle>
          <a:p>
            <a:pPr lvl="0"/>
            <a:r>
              <a:rPr lang="en-US"/>
              <a:t>|   </a:t>
            </a:r>
            <a:fld id="{2D10CD67-31B9-4DAF-BE12-FDF6480526F8}" type="slidenum">
              <a:t>‹#›</a:t>
            </a:fld>
            <a:endParaRPr lang="en-US"/>
          </a:p>
        </p:txBody>
      </p:sp>
      <p:sp>
        <p:nvSpPr>
          <p:cNvPr id="6" name="Footer Placeholder 4">
            <a:extLst>
              <a:ext uri="{FF2B5EF4-FFF2-40B4-BE49-F238E27FC236}">
                <a16:creationId xmlns:a16="http://schemas.microsoft.com/office/drawing/2014/main" id="{E3077B4B-E652-48E2-BAE7-8567F33629F8}"/>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3185036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32175B58-0D01-42BE-87CD-E557DE1858D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F19AC578-F30B-4D31-A975-76FEBACF6FA3}"/>
              </a:ext>
            </a:extLst>
          </p:cNvPr>
          <p:cNvSpPr/>
          <p:nvPr/>
        </p:nvSpPr>
        <p:spPr>
          <a:xfrm>
            <a:off x="295177" y="555626"/>
            <a:ext cx="4958141" cy="4016373"/>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5F5B4EF-19C9-49A7-A61F-09F073B23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3BD7BDF2-C033-466E-AD6A-F41F95ABF77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AF7F0B3F-97F5-49EF-9BB4-79A68C1275B4}"/>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501107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1">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C23CCC3-45A5-4034-B434-CCAB7785572E}"/>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3530A33D-AD30-447F-A814-96794A2178E5}"/>
              </a:ext>
            </a:extLst>
          </p:cNvPr>
          <p:cNvSpPr txBox="1">
            <a:spLocks noGrp="1"/>
          </p:cNvSpPr>
          <p:nvPr>
            <p:ph type="dt" sz="half" idx="7"/>
          </p:nvPr>
        </p:nvSpPr>
        <p:spPr/>
        <p:txBody>
          <a:bodyPr/>
          <a:lstStyle>
            <a:lvl1pPr>
              <a:defRPr/>
            </a:lvl1pPr>
          </a:lstStyle>
          <a:p>
            <a:pPr lvl="0"/>
            <a:fld id="{626889BE-DA19-43C5-BE9B-1EEF77443416}" type="datetime4">
              <a:rPr lang="en-GB"/>
              <a:pPr lvl="0"/>
              <a:t>25 March 2021</a:t>
            </a:fld>
            <a:endParaRPr lang="en-US"/>
          </a:p>
        </p:txBody>
      </p:sp>
      <p:sp>
        <p:nvSpPr>
          <p:cNvPr id="4" name="Slide Number Placeholder 5">
            <a:extLst>
              <a:ext uri="{FF2B5EF4-FFF2-40B4-BE49-F238E27FC236}">
                <a16:creationId xmlns:a16="http://schemas.microsoft.com/office/drawing/2014/main" id="{0E6E0EC6-CDF9-454C-855E-824BEB2BE3E1}"/>
              </a:ext>
            </a:extLst>
          </p:cNvPr>
          <p:cNvSpPr txBox="1">
            <a:spLocks noGrp="1"/>
          </p:cNvSpPr>
          <p:nvPr>
            <p:ph type="sldNum" sz="quarter" idx="8"/>
          </p:nvPr>
        </p:nvSpPr>
        <p:spPr/>
        <p:txBody>
          <a:bodyPr/>
          <a:lstStyle>
            <a:lvl1pPr>
              <a:defRPr/>
            </a:lvl1pPr>
          </a:lstStyle>
          <a:p>
            <a:pPr lvl="0"/>
            <a:r>
              <a:rPr lang="en-US"/>
              <a:t>|   </a:t>
            </a:r>
            <a:fld id="{65BA728C-61AA-4A1B-B5BE-2EC35FD98C68}" type="slidenum">
              <a:t>‹#›</a:t>
            </a:fld>
            <a:endParaRPr lang="en-US"/>
          </a:p>
        </p:txBody>
      </p:sp>
      <p:sp>
        <p:nvSpPr>
          <p:cNvPr id="5" name="Footer Placeholder 4">
            <a:extLst>
              <a:ext uri="{FF2B5EF4-FFF2-40B4-BE49-F238E27FC236}">
                <a16:creationId xmlns:a16="http://schemas.microsoft.com/office/drawing/2014/main" id="{8A2E7734-0EB5-4F63-9D66-28DECE72CE48}"/>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25803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8573D42-AFCF-433C-9081-84977AD41A82}"/>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CDC7E1C-DB00-40D7-931A-362B117BA122}"/>
              </a:ext>
            </a:extLst>
          </p:cNvPr>
          <p:cNvSpPr txBox="1">
            <a:spLocks noGrp="1"/>
          </p:cNvSpPr>
          <p:nvPr>
            <p:ph type="dt" sz="half" idx="7"/>
          </p:nvPr>
        </p:nvSpPr>
        <p:spPr/>
        <p:txBody>
          <a:bodyPr/>
          <a:lstStyle>
            <a:lvl1pPr>
              <a:defRPr>
                <a:solidFill>
                  <a:srgbClr val="FFFFFF"/>
                </a:solidFill>
              </a:defRPr>
            </a:lvl1pPr>
          </a:lstStyle>
          <a:p>
            <a:pPr lvl="0"/>
            <a:fld id="{51B4AA44-1EEC-41DE-8CE3-A586216BBFAC}" type="datetime4">
              <a:rPr lang="en-GB"/>
              <a:pPr lvl="0"/>
              <a:t>25 March 2021</a:t>
            </a:fld>
            <a:endParaRPr lang="en-US"/>
          </a:p>
        </p:txBody>
      </p:sp>
      <p:sp>
        <p:nvSpPr>
          <p:cNvPr id="4" name="Slide Number Placeholder 5">
            <a:extLst>
              <a:ext uri="{FF2B5EF4-FFF2-40B4-BE49-F238E27FC236}">
                <a16:creationId xmlns:a16="http://schemas.microsoft.com/office/drawing/2014/main" id="{06BCDEFB-7F32-445B-9E97-356477436A4E}"/>
              </a:ext>
            </a:extLst>
          </p:cNvPr>
          <p:cNvSpPr txBox="1">
            <a:spLocks noGrp="1"/>
          </p:cNvSpPr>
          <p:nvPr>
            <p:ph type="sldNum" sz="quarter" idx="8"/>
          </p:nvPr>
        </p:nvSpPr>
        <p:spPr/>
        <p:txBody>
          <a:bodyPr/>
          <a:lstStyle>
            <a:lvl1pPr>
              <a:defRPr>
                <a:solidFill>
                  <a:srgbClr val="FFFFFF"/>
                </a:solidFill>
              </a:defRPr>
            </a:lvl1pPr>
          </a:lstStyle>
          <a:p>
            <a:pPr lvl="0"/>
            <a:r>
              <a:rPr lang="en-US"/>
              <a:t>|   </a:t>
            </a:r>
            <a:fld id="{5B31D524-A3A8-45B9-9372-3D58507746DB}" type="slidenum">
              <a:t>‹#›</a:t>
            </a:fld>
            <a:endParaRPr lang="en-US"/>
          </a:p>
        </p:txBody>
      </p:sp>
      <p:sp>
        <p:nvSpPr>
          <p:cNvPr id="5" name="Footer Placeholder 4">
            <a:extLst>
              <a:ext uri="{FF2B5EF4-FFF2-40B4-BE49-F238E27FC236}">
                <a16:creationId xmlns:a16="http://schemas.microsoft.com/office/drawing/2014/main" id="{93A499B5-6410-4ED7-B5FA-75EE022CD3E3}"/>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793811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01845440-B4DC-4E97-8223-9F2C437D91EB}"/>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D041414-3DC6-4485-9995-3C248786741D}"/>
              </a:ext>
            </a:extLst>
          </p:cNvPr>
          <p:cNvSpPr txBox="1">
            <a:spLocks noGrp="1"/>
          </p:cNvSpPr>
          <p:nvPr>
            <p:ph type="dt" sz="half" idx="7"/>
          </p:nvPr>
        </p:nvSpPr>
        <p:spPr/>
        <p:txBody>
          <a:bodyPr/>
          <a:lstStyle>
            <a:lvl1pPr>
              <a:defRPr>
                <a:solidFill>
                  <a:srgbClr val="FFFFFF"/>
                </a:solidFill>
              </a:defRPr>
            </a:lvl1pPr>
          </a:lstStyle>
          <a:p>
            <a:pPr lvl="0"/>
            <a:fld id="{01AC8C6E-89AC-4755-8905-99176215DD2C}" type="datetime4">
              <a:rPr lang="en-GB"/>
              <a:pPr lvl="0"/>
              <a:t>25 March 2021</a:t>
            </a:fld>
            <a:endParaRPr lang="en-US"/>
          </a:p>
        </p:txBody>
      </p:sp>
      <p:sp>
        <p:nvSpPr>
          <p:cNvPr id="4" name="Slide Number Placeholder 5">
            <a:extLst>
              <a:ext uri="{FF2B5EF4-FFF2-40B4-BE49-F238E27FC236}">
                <a16:creationId xmlns:a16="http://schemas.microsoft.com/office/drawing/2014/main" id="{5EA79B8A-5D09-4AF3-ACDE-249906CDE3BC}"/>
              </a:ext>
            </a:extLst>
          </p:cNvPr>
          <p:cNvSpPr txBox="1">
            <a:spLocks noGrp="1"/>
          </p:cNvSpPr>
          <p:nvPr>
            <p:ph type="sldNum" sz="quarter" idx="8"/>
          </p:nvPr>
        </p:nvSpPr>
        <p:spPr/>
        <p:txBody>
          <a:bodyPr/>
          <a:lstStyle>
            <a:lvl1pPr>
              <a:defRPr>
                <a:solidFill>
                  <a:srgbClr val="FFFFFF"/>
                </a:solidFill>
              </a:defRPr>
            </a:lvl1pPr>
          </a:lstStyle>
          <a:p>
            <a:pPr lvl="0"/>
            <a:r>
              <a:rPr lang="en-US"/>
              <a:t>|   </a:t>
            </a:r>
            <a:fld id="{53CD308F-235A-42A6-912B-6C678B004F48}" type="slidenum">
              <a:t>‹#›</a:t>
            </a:fld>
            <a:endParaRPr lang="en-US"/>
          </a:p>
        </p:txBody>
      </p:sp>
      <p:sp>
        <p:nvSpPr>
          <p:cNvPr id="5" name="Footer Placeholder 4">
            <a:extLst>
              <a:ext uri="{FF2B5EF4-FFF2-40B4-BE49-F238E27FC236}">
                <a16:creationId xmlns:a16="http://schemas.microsoft.com/office/drawing/2014/main" id="{4A73FCAE-0C11-40A4-BC76-CEBD3F9632C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134390665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4">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47C20E3-7E77-4C04-BCEF-F1A9CAB218EA}"/>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58797484-16F0-43CF-B9E1-B4D04D2DEDC1}"/>
              </a:ext>
            </a:extLst>
          </p:cNvPr>
          <p:cNvSpPr txBox="1">
            <a:spLocks noGrp="1"/>
          </p:cNvSpPr>
          <p:nvPr>
            <p:ph type="dt" sz="half" idx="7"/>
          </p:nvPr>
        </p:nvSpPr>
        <p:spPr/>
        <p:txBody>
          <a:bodyPr/>
          <a:lstStyle>
            <a:lvl1pPr>
              <a:defRPr/>
            </a:lvl1pPr>
          </a:lstStyle>
          <a:p>
            <a:pPr lvl="0"/>
            <a:fld id="{5D56E5EF-42D1-45E5-8294-4F414225BB5B}" type="datetime4">
              <a:rPr lang="en-GB"/>
              <a:pPr lvl="0"/>
              <a:t>25 March 2021</a:t>
            </a:fld>
            <a:endParaRPr lang="en-US"/>
          </a:p>
        </p:txBody>
      </p:sp>
      <p:sp>
        <p:nvSpPr>
          <p:cNvPr id="4" name="Slide Number Placeholder 5">
            <a:extLst>
              <a:ext uri="{FF2B5EF4-FFF2-40B4-BE49-F238E27FC236}">
                <a16:creationId xmlns:a16="http://schemas.microsoft.com/office/drawing/2014/main" id="{5A4ECE9A-9498-45D1-9400-734A2258F1AC}"/>
              </a:ext>
            </a:extLst>
          </p:cNvPr>
          <p:cNvSpPr txBox="1">
            <a:spLocks noGrp="1"/>
          </p:cNvSpPr>
          <p:nvPr>
            <p:ph type="sldNum" sz="quarter" idx="8"/>
          </p:nvPr>
        </p:nvSpPr>
        <p:spPr/>
        <p:txBody>
          <a:bodyPr/>
          <a:lstStyle>
            <a:lvl1pPr>
              <a:defRPr/>
            </a:lvl1pPr>
          </a:lstStyle>
          <a:p>
            <a:pPr lvl="0"/>
            <a:r>
              <a:rPr lang="en-US"/>
              <a:t>|   </a:t>
            </a:r>
            <a:fld id="{D81433D9-40B5-47C2-BC9E-38B8662561C1}" type="slidenum">
              <a:t>‹#›</a:t>
            </a:fld>
            <a:endParaRPr lang="en-US"/>
          </a:p>
        </p:txBody>
      </p:sp>
      <p:sp>
        <p:nvSpPr>
          <p:cNvPr id="5" name="Footer Placeholder 4">
            <a:extLst>
              <a:ext uri="{FF2B5EF4-FFF2-40B4-BE49-F238E27FC236}">
                <a16:creationId xmlns:a16="http://schemas.microsoft.com/office/drawing/2014/main" id="{DB2BBFEB-83D3-489A-8A64-EC66CDFAD675}"/>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35454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5">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C20A124-BB10-4E4F-8515-76AA8AC7980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CFEB729-1285-4DC3-8784-68358D22AEEB}"/>
              </a:ext>
            </a:extLst>
          </p:cNvPr>
          <p:cNvSpPr txBox="1">
            <a:spLocks noGrp="1"/>
          </p:cNvSpPr>
          <p:nvPr>
            <p:ph type="dt" sz="half" idx="7"/>
          </p:nvPr>
        </p:nvSpPr>
        <p:spPr/>
        <p:txBody>
          <a:bodyPr/>
          <a:lstStyle>
            <a:lvl1pPr>
              <a:defRPr/>
            </a:lvl1pPr>
          </a:lstStyle>
          <a:p>
            <a:pPr lvl="0"/>
            <a:fld id="{933A3952-30D7-43AA-B5E4-C3E2DEEE9052}" type="datetime4">
              <a:rPr lang="en-GB"/>
              <a:pPr lvl="0"/>
              <a:t>25 March 2021</a:t>
            </a:fld>
            <a:endParaRPr lang="en-US"/>
          </a:p>
        </p:txBody>
      </p:sp>
      <p:sp>
        <p:nvSpPr>
          <p:cNvPr id="4" name="Slide Number Placeholder 5">
            <a:extLst>
              <a:ext uri="{FF2B5EF4-FFF2-40B4-BE49-F238E27FC236}">
                <a16:creationId xmlns:a16="http://schemas.microsoft.com/office/drawing/2014/main" id="{6E0C0FD6-D706-45B4-B2BA-CEA5CB314FDD}"/>
              </a:ext>
            </a:extLst>
          </p:cNvPr>
          <p:cNvSpPr txBox="1">
            <a:spLocks noGrp="1"/>
          </p:cNvSpPr>
          <p:nvPr>
            <p:ph type="sldNum" sz="quarter" idx="8"/>
          </p:nvPr>
        </p:nvSpPr>
        <p:spPr/>
        <p:txBody>
          <a:bodyPr/>
          <a:lstStyle>
            <a:lvl1pPr>
              <a:defRPr/>
            </a:lvl1pPr>
          </a:lstStyle>
          <a:p>
            <a:pPr lvl="0"/>
            <a:r>
              <a:rPr lang="en-US"/>
              <a:t>|   </a:t>
            </a:r>
            <a:fld id="{08D4C232-427F-41B6-8341-48283A2F873B}" type="slidenum">
              <a:t>‹#›</a:t>
            </a:fld>
            <a:endParaRPr lang="en-US"/>
          </a:p>
        </p:txBody>
      </p:sp>
      <p:sp>
        <p:nvSpPr>
          <p:cNvPr id="5" name="Footer Placeholder 4">
            <a:extLst>
              <a:ext uri="{FF2B5EF4-FFF2-40B4-BE49-F238E27FC236}">
                <a16:creationId xmlns:a16="http://schemas.microsoft.com/office/drawing/2014/main" id="{C414249C-151F-4871-9BEA-DC84B8F2582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03063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6">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9D42366-CE0D-492A-B7D9-639DA8A8DED1}"/>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E73D54A-C7C8-48A0-A741-320E6C5A9819}"/>
              </a:ext>
            </a:extLst>
          </p:cNvPr>
          <p:cNvSpPr txBox="1">
            <a:spLocks noGrp="1"/>
          </p:cNvSpPr>
          <p:nvPr>
            <p:ph type="dt" sz="half" idx="7"/>
          </p:nvPr>
        </p:nvSpPr>
        <p:spPr/>
        <p:txBody>
          <a:bodyPr/>
          <a:lstStyle>
            <a:lvl1pPr>
              <a:defRPr>
                <a:solidFill>
                  <a:srgbClr val="FFFFFF"/>
                </a:solidFill>
              </a:defRPr>
            </a:lvl1pPr>
          </a:lstStyle>
          <a:p>
            <a:pPr lvl="0"/>
            <a:fld id="{89C452D1-E135-43E5-99DF-2F4D47D27897}" type="datetime4">
              <a:rPr lang="en-GB"/>
              <a:pPr lvl="0"/>
              <a:t>25 March 2021</a:t>
            </a:fld>
            <a:endParaRPr lang="en-US"/>
          </a:p>
        </p:txBody>
      </p:sp>
      <p:sp>
        <p:nvSpPr>
          <p:cNvPr id="4" name="Slide Number Placeholder 5">
            <a:extLst>
              <a:ext uri="{FF2B5EF4-FFF2-40B4-BE49-F238E27FC236}">
                <a16:creationId xmlns:a16="http://schemas.microsoft.com/office/drawing/2014/main" id="{EF79D74C-A657-4821-B2E9-FFFDB5EA3307}"/>
              </a:ext>
            </a:extLst>
          </p:cNvPr>
          <p:cNvSpPr txBox="1">
            <a:spLocks noGrp="1"/>
          </p:cNvSpPr>
          <p:nvPr>
            <p:ph type="sldNum" sz="quarter" idx="8"/>
          </p:nvPr>
        </p:nvSpPr>
        <p:spPr/>
        <p:txBody>
          <a:bodyPr/>
          <a:lstStyle>
            <a:lvl1pPr>
              <a:defRPr>
                <a:solidFill>
                  <a:srgbClr val="FFFFFF"/>
                </a:solidFill>
              </a:defRPr>
            </a:lvl1pPr>
          </a:lstStyle>
          <a:p>
            <a:pPr lvl="0"/>
            <a:r>
              <a:rPr lang="en-US"/>
              <a:t>|   </a:t>
            </a:r>
            <a:fld id="{676B9DF5-BB8A-44F3-AFA2-BCE9B89B0FAB}" type="slidenum">
              <a:t>‹#›</a:t>
            </a:fld>
            <a:endParaRPr lang="en-US"/>
          </a:p>
        </p:txBody>
      </p:sp>
      <p:sp>
        <p:nvSpPr>
          <p:cNvPr id="5" name="Footer Placeholder 4">
            <a:extLst>
              <a:ext uri="{FF2B5EF4-FFF2-40B4-BE49-F238E27FC236}">
                <a16:creationId xmlns:a16="http://schemas.microsoft.com/office/drawing/2014/main" id="{F5A94838-3E7E-4519-825C-5B05D63B64C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9913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Blank 6">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5A81136-13EF-4707-88BC-D6908A141A59}"/>
              </a:ext>
            </a:extLst>
          </p:cNvPr>
          <p:cNvPicPr>
            <a:picLocks noChangeAspect="1"/>
          </p:cNvPicPr>
          <p:nvPr/>
        </p:nvPicPr>
        <p:blipFill>
          <a:blip r:embed="rId2"/>
          <a:stretch>
            <a:fillRect/>
          </a:stretch>
        </p:blipFill>
        <p:spPr>
          <a:xfrm>
            <a:off x="3123937" y="0"/>
            <a:ext cx="6020062" cy="5143499"/>
          </a:xfrm>
          <a:prstGeom prst="rect">
            <a:avLst/>
          </a:prstGeom>
          <a:noFill/>
          <a:ln cap="flat">
            <a:noFill/>
          </a:ln>
        </p:spPr>
      </p:pic>
      <p:sp>
        <p:nvSpPr>
          <p:cNvPr id="3" name="Rectangle 9">
            <a:extLst>
              <a:ext uri="{FF2B5EF4-FFF2-40B4-BE49-F238E27FC236}">
                <a16:creationId xmlns:a16="http://schemas.microsoft.com/office/drawing/2014/main" id="{B55F4105-82B5-4C06-BEB3-39F2045E70EC}"/>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4" name="Date Placeholder 3">
            <a:extLst>
              <a:ext uri="{FF2B5EF4-FFF2-40B4-BE49-F238E27FC236}">
                <a16:creationId xmlns:a16="http://schemas.microsoft.com/office/drawing/2014/main" id="{615AE0C5-E3AD-421A-9E70-EC4898C45444}"/>
              </a:ext>
            </a:extLst>
          </p:cNvPr>
          <p:cNvSpPr txBox="1">
            <a:spLocks noGrp="1"/>
          </p:cNvSpPr>
          <p:nvPr>
            <p:ph type="dt" sz="half" idx="7"/>
          </p:nvPr>
        </p:nvSpPr>
        <p:spPr/>
        <p:txBody>
          <a:bodyPr/>
          <a:lstStyle>
            <a:lvl1pPr>
              <a:defRPr>
                <a:solidFill>
                  <a:srgbClr val="FFFFFF"/>
                </a:solidFill>
              </a:defRPr>
            </a:lvl1pPr>
          </a:lstStyle>
          <a:p>
            <a:pPr lvl="0"/>
            <a:fld id="{A1554855-164A-4CDF-AA91-F55A2854DE97}" type="datetime4">
              <a:rPr lang="en-GB"/>
              <a:pPr lvl="0"/>
              <a:t>25 March 2021</a:t>
            </a:fld>
            <a:endParaRPr lang="en-US"/>
          </a:p>
        </p:txBody>
      </p:sp>
      <p:sp>
        <p:nvSpPr>
          <p:cNvPr id="5" name="Slide Number Placeholder 5">
            <a:extLst>
              <a:ext uri="{FF2B5EF4-FFF2-40B4-BE49-F238E27FC236}">
                <a16:creationId xmlns:a16="http://schemas.microsoft.com/office/drawing/2014/main" id="{3DD12A73-DBAF-4DCA-A583-FD2CFDA0359F}"/>
              </a:ext>
            </a:extLst>
          </p:cNvPr>
          <p:cNvSpPr txBox="1">
            <a:spLocks noGrp="1"/>
          </p:cNvSpPr>
          <p:nvPr>
            <p:ph type="sldNum" sz="quarter" idx="8"/>
          </p:nvPr>
        </p:nvSpPr>
        <p:spPr/>
        <p:txBody>
          <a:bodyPr/>
          <a:lstStyle>
            <a:lvl1pPr>
              <a:defRPr>
                <a:solidFill>
                  <a:srgbClr val="FFFFFF"/>
                </a:solidFill>
              </a:defRPr>
            </a:lvl1pPr>
          </a:lstStyle>
          <a:p>
            <a:pPr lvl="0"/>
            <a:r>
              <a:rPr lang="en-US"/>
              <a:t>|   </a:t>
            </a:r>
            <a:fld id="{531017CB-FB44-4A4C-8889-2A4431148CCC}" type="slidenum">
              <a:t>‹#›</a:t>
            </a:fld>
            <a:endParaRPr lang="en-US"/>
          </a:p>
        </p:txBody>
      </p:sp>
      <p:sp>
        <p:nvSpPr>
          <p:cNvPr id="6" name="Footer Placeholder 4">
            <a:extLst>
              <a:ext uri="{FF2B5EF4-FFF2-40B4-BE49-F238E27FC236}">
                <a16:creationId xmlns:a16="http://schemas.microsoft.com/office/drawing/2014/main" id="{50433C77-51FF-4339-AA95-B4C678B0087A}"/>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pic>
        <p:nvPicPr>
          <p:cNvPr id="7" name="Picture 8" descr="UCAS-Right_aligned-White_box-Keyline-CMYK.eps">
            <a:extLst>
              <a:ext uri="{FF2B5EF4-FFF2-40B4-BE49-F238E27FC236}">
                <a16:creationId xmlns:a16="http://schemas.microsoft.com/office/drawing/2014/main" id="{49177602-4CA5-4B2D-AC62-F23C58A6A647}"/>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71769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53ED5A1-DFF3-4C67-83E2-ACE4535556A6}"/>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1915213-1BF1-4294-8FDE-063CA8898D0F}"/>
              </a:ext>
            </a:extLst>
          </p:cNvPr>
          <p:cNvSpPr txBox="1">
            <a:spLocks noGrp="1"/>
          </p:cNvSpPr>
          <p:nvPr>
            <p:ph type="title"/>
          </p:nvPr>
        </p:nvSpPr>
        <p:spPr>
          <a:xfrm>
            <a:off x="287341" y="555626"/>
            <a:ext cx="3291684" cy="987423"/>
          </a:xfrm>
        </p:spPr>
        <p:txBody>
          <a:bodyPr/>
          <a:lstStyle>
            <a:lvl1pPr>
              <a:defRPr lang="en-US" sz="2400"/>
            </a:lvl1pPr>
          </a:lstStyle>
          <a:p>
            <a:pPr lvl="0"/>
            <a:r>
              <a:rPr lang="en-US"/>
              <a:t>Click to edit Master title style</a:t>
            </a:r>
          </a:p>
        </p:txBody>
      </p:sp>
      <p:sp>
        <p:nvSpPr>
          <p:cNvPr id="4" name="Content Placeholder 2">
            <a:extLst>
              <a:ext uri="{FF2B5EF4-FFF2-40B4-BE49-F238E27FC236}">
                <a16:creationId xmlns:a16="http://schemas.microsoft.com/office/drawing/2014/main" id="{9A11B234-DEB2-4AEF-88F0-6F27E3B0A782}"/>
              </a:ext>
            </a:extLst>
          </p:cNvPr>
          <p:cNvSpPr txBox="1">
            <a:spLocks noGrp="1"/>
          </p:cNvSpPr>
          <p:nvPr>
            <p:ph idx="1"/>
          </p:nvPr>
        </p:nvSpPr>
        <p:spPr>
          <a:xfrm>
            <a:off x="3887388" y="740572"/>
            <a:ext cx="4629149" cy="3655222"/>
          </a:xfrm>
        </p:spPr>
        <p:txBody>
          <a:bodyPr/>
          <a:lstStyle>
            <a:lvl1pPr>
              <a:buClr>
                <a:srgbClr val="3BC0C7"/>
              </a:buClr>
              <a:defRPr sz="2400"/>
            </a:lvl1pPr>
            <a:lvl2pPr>
              <a:buClr>
                <a:srgbClr val="3BC0C7"/>
              </a:buClr>
              <a:defRPr sz="2100"/>
            </a:lvl2pPr>
            <a:lvl3pPr>
              <a:buClr>
                <a:srgbClr val="3BC0C7"/>
              </a:buClr>
              <a:defRPr sz="1800"/>
            </a:lvl3pPr>
            <a:lvl4pPr>
              <a:buClr>
                <a:srgbClr val="3BC0C7"/>
              </a:buClr>
              <a:defRPr sz="1500"/>
            </a:lvl4pPr>
            <a:lvl5pPr>
              <a:buClr>
                <a:srgbClr val="3BC0C7"/>
              </a:buCl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F1610CD2-5C46-426D-B413-6E04643C92D6}"/>
              </a:ext>
            </a:extLst>
          </p:cNvPr>
          <p:cNvSpPr txBox="1">
            <a:spLocks noGrp="1"/>
          </p:cNvSpPr>
          <p:nvPr>
            <p:ph type="body" idx="2"/>
          </p:nvPr>
        </p:nvSpPr>
        <p:spPr>
          <a:xfrm>
            <a:off x="287341" y="1543050"/>
            <a:ext cx="3291684"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BB02FFA-087A-4E6C-8E50-40444E2EE252}"/>
              </a:ext>
            </a:extLst>
          </p:cNvPr>
          <p:cNvSpPr txBox="1">
            <a:spLocks noGrp="1"/>
          </p:cNvSpPr>
          <p:nvPr>
            <p:ph type="dt" sz="half" idx="7"/>
          </p:nvPr>
        </p:nvSpPr>
        <p:spPr/>
        <p:txBody>
          <a:bodyPr/>
          <a:lstStyle>
            <a:lvl1pPr>
              <a:defRPr>
                <a:solidFill>
                  <a:srgbClr val="FFFFFF"/>
                </a:solidFill>
              </a:defRPr>
            </a:lvl1pPr>
          </a:lstStyle>
          <a:p>
            <a:pPr lvl="0"/>
            <a:fld id="{40835BC3-CBC3-48F2-B3EC-1A8E26E4C02E}" type="datetime4">
              <a:rPr lang="en-GB"/>
              <a:pPr lvl="0"/>
              <a:t>25 March 2021</a:t>
            </a:fld>
            <a:endParaRPr lang="en-US"/>
          </a:p>
        </p:txBody>
      </p:sp>
      <p:sp>
        <p:nvSpPr>
          <p:cNvPr id="7" name="Footer Placeholder 4">
            <a:extLst>
              <a:ext uri="{FF2B5EF4-FFF2-40B4-BE49-F238E27FC236}">
                <a16:creationId xmlns:a16="http://schemas.microsoft.com/office/drawing/2014/main" id="{E5535348-C590-4EDF-AEE0-9C69FF6F090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8FCDAF0F-61EF-4211-B328-4D077A87B4F4}"/>
              </a:ext>
            </a:extLst>
          </p:cNvPr>
          <p:cNvSpPr txBox="1">
            <a:spLocks noGrp="1"/>
          </p:cNvSpPr>
          <p:nvPr>
            <p:ph type="sldNum" sz="quarter" idx="8"/>
          </p:nvPr>
        </p:nvSpPr>
        <p:spPr/>
        <p:txBody>
          <a:bodyPr/>
          <a:lstStyle>
            <a:lvl1pPr>
              <a:defRPr>
                <a:solidFill>
                  <a:srgbClr val="FFFFFF"/>
                </a:solidFill>
              </a:defRPr>
            </a:lvl1pPr>
          </a:lstStyle>
          <a:p>
            <a:pPr lvl="0"/>
            <a:r>
              <a:rPr lang="en-US"/>
              <a:t>|   </a:t>
            </a:r>
            <a:fld id="{CF9F0287-8760-4025-9300-9F4EFF85D3A4}" type="slidenum">
              <a:t>‹#›</a:t>
            </a:fld>
            <a:endParaRPr lang="en-US"/>
          </a:p>
        </p:txBody>
      </p:sp>
    </p:spTree>
    <p:extLst>
      <p:ext uri="{BB962C8B-B14F-4D97-AF65-F5344CB8AC3E}">
        <p14:creationId xmlns:p14="http://schemas.microsoft.com/office/powerpoint/2010/main" val="538846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EA14D65F-D2FA-4F1C-ABE1-2885F5903036}"/>
              </a:ext>
            </a:extLst>
          </p:cNvPr>
          <p:cNvSpPr/>
          <p:nvPr/>
        </p:nvSpPr>
        <p:spPr>
          <a:xfrm>
            <a:off x="4572000" y="923827"/>
            <a:ext cx="4284658" cy="3638745"/>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0024319C-CADB-4B98-8021-D9DBE9A1CAD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6B040CC5-4562-47F5-AE52-E223DE0B0342}"/>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C621A6EA-C301-4428-8436-23860C2BE7E6}"/>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1F3E75A-07CE-4C26-9E5F-0298FC94CADF}"/>
              </a:ext>
            </a:extLst>
          </p:cNvPr>
          <p:cNvSpPr txBox="1">
            <a:spLocks noGrp="1"/>
          </p:cNvSpPr>
          <p:nvPr>
            <p:ph type="dt" sz="half" idx="7"/>
          </p:nvPr>
        </p:nvSpPr>
        <p:spPr/>
        <p:txBody>
          <a:bodyPr/>
          <a:lstStyle>
            <a:lvl1pPr>
              <a:defRPr/>
            </a:lvl1pPr>
          </a:lstStyle>
          <a:p>
            <a:pPr lvl="0"/>
            <a:fld id="{EFAB7A5E-8437-4363-ADAC-BAEB3DF5455F}" type="datetime4">
              <a:rPr lang="en-GB"/>
              <a:pPr lvl="0"/>
              <a:t>25 March 2021</a:t>
            </a:fld>
            <a:endParaRPr lang="en-US"/>
          </a:p>
        </p:txBody>
      </p:sp>
      <p:sp>
        <p:nvSpPr>
          <p:cNvPr id="7" name="Footer Placeholder 4">
            <a:extLst>
              <a:ext uri="{FF2B5EF4-FFF2-40B4-BE49-F238E27FC236}">
                <a16:creationId xmlns:a16="http://schemas.microsoft.com/office/drawing/2014/main" id="{67F8A609-8164-4537-857D-FCF38B55375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58BE8693-BE45-4E8A-9A58-B2B48004B7DD}"/>
              </a:ext>
            </a:extLst>
          </p:cNvPr>
          <p:cNvSpPr txBox="1">
            <a:spLocks noGrp="1"/>
          </p:cNvSpPr>
          <p:nvPr>
            <p:ph type="sldNum" sz="quarter" idx="8"/>
          </p:nvPr>
        </p:nvSpPr>
        <p:spPr/>
        <p:txBody>
          <a:bodyPr/>
          <a:lstStyle>
            <a:lvl1pPr>
              <a:defRPr/>
            </a:lvl1pPr>
          </a:lstStyle>
          <a:p>
            <a:pPr lvl="0"/>
            <a:r>
              <a:rPr lang="en-US"/>
              <a:t>|   </a:t>
            </a:r>
            <a:fld id="{C01EFA0A-FA6B-442B-B0BF-8984929F0066}" type="slidenum">
              <a:t>‹#›</a:t>
            </a:fld>
            <a:endParaRPr lang="en-US"/>
          </a:p>
        </p:txBody>
      </p:sp>
      <p:sp>
        <p:nvSpPr>
          <p:cNvPr id="9" name="Rectangle 13">
            <a:extLst>
              <a:ext uri="{FF2B5EF4-FFF2-40B4-BE49-F238E27FC236}">
                <a16:creationId xmlns:a16="http://schemas.microsoft.com/office/drawing/2014/main" id="{5F791B91-5AA8-42AF-9FEE-9DA1C56481FE}"/>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51671075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106FC8A-10C1-40F2-BCCB-D9F740A68FFC}"/>
              </a:ext>
            </a:extLst>
          </p:cNvPr>
          <p:cNvSpPr/>
          <p:nvPr/>
        </p:nvSpPr>
        <p:spPr>
          <a:xfrm>
            <a:off x="4572000" y="923827"/>
            <a:ext cx="4284658" cy="363874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355DC9BB-E3C6-4736-913E-7C16B296D10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DC7EE9F6-2C4C-4EBA-A886-DBFF70119FC3}"/>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8DB62F4-E6F3-4A12-850B-B0567187122B}"/>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AA2DDCA-D539-4F8A-92AB-BA70AD352298}"/>
              </a:ext>
            </a:extLst>
          </p:cNvPr>
          <p:cNvSpPr txBox="1">
            <a:spLocks noGrp="1"/>
          </p:cNvSpPr>
          <p:nvPr>
            <p:ph type="dt" sz="half" idx="7"/>
          </p:nvPr>
        </p:nvSpPr>
        <p:spPr/>
        <p:txBody>
          <a:bodyPr/>
          <a:lstStyle>
            <a:lvl1pPr>
              <a:defRPr/>
            </a:lvl1pPr>
          </a:lstStyle>
          <a:p>
            <a:pPr lvl="0"/>
            <a:fld id="{41EDC6C5-4D6F-4319-B948-889FA3A1A03D}" type="datetime4">
              <a:rPr lang="en-GB"/>
              <a:pPr lvl="0"/>
              <a:t>25 March 2021</a:t>
            </a:fld>
            <a:endParaRPr lang="en-US"/>
          </a:p>
        </p:txBody>
      </p:sp>
      <p:sp>
        <p:nvSpPr>
          <p:cNvPr id="7" name="Footer Placeholder 4">
            <a:extLst>
              <a:ext uri="{FF2B5EF4-FFF2-40B4-BE49-F238E27FC236}">
                <a16:creationId xmlns:a16="http://schemas.microsoft.com/office/drawing/2014/main" id="{711B14B2-52A2-4E79-B739-1C9D945B69B6}"/>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5EC78A6-6282-4945-AD17-F279E504F450}"/>
              </a:ext>
            </a:extLst>
          </p:cNvPr>
          <p:cNvSpPr txBox="1">
            <a:spLocks noGrp="1"/>
          </p:cNvSpPr>
          <p:nvPr>
            <p:ph type="sldNum" sz="quarter" idx="8"/>
          </p:nvPr>
        </p:nvSpPr>
        <p:spPr/>
        <p:txBody>
          <a:bodyPr/>
          <a:lstStyle>
            <a:lvl1pPr>
              <a:defRPr/>
            </a:lvl1pPr>
          </a:lstStyle>
          <a:p>
            <a:pPr lvl="0"/>
            <a:r>
              <a:rPr lang="en-US"/>
              <a:t>|   </a:t>
            </a:r>
            <a:fld id="{65589985-8B34-46D3-8E66-0AB94AED6E84}" type="slidenum">
              <a:t>‹#›</a:t>
            </a:fld>
            <a:endParaRPr lang="en-US"/>
          </a:p>
        </p:txBody>
      </p:sp>
      <p:sp>
        <p:nvSpPr>
          <p:cNvPr id="9" name="Rectangle 13">
            <a:extLst>
              <a:ext uri="{FF2B5EF4-FFF2-40B4-BE49-F238E27FC236}">
                <a16:creationId xmlns:a16="http://schemas.microsoft.com/office/drawing/2014/main" id="{F8EE255B-301B-44BA-9025-F4DD5D66D068}"/>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50794410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9396F07C-A290-4572-A1AE-3A7FAB0CD28F}"/>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BFA25C34-A8D8-4157-A3A5-B5CA382ED03E}"/>
              </a:ext>
            </a:extLst>
          </p:cNvPr>
          <p:cNvSpPr/>
          <p:nvPr/>
        </p:nvSpPr>
        <p:spPr>
          <a:xfrm>
            <a:off x="295177" y="555626"/>
            <a:ext cx="4958141" cy="4016373"/>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E706F990-F709-4FD3-8D3B-A7C13E89C1E1}"/>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B8D6F013-17F4-4625-929E-4DAF76C4393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FA28260C-2706-4536-A4EA-703C638E5D06}"/>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39863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190F5F1-1A3C-4B7D-9990-1FF5D7535168}"/>
              </a:ext>
            </a:extLst>
          </p:cNvPr>
          <p:cNvSpPr/>
          <p:nvPr/>
        </p:nvSpPr>
        <p:spPr>
          <a:xfrm>
            <a:off x="4572000" y="923827"/>
            <a:ext cx="4284658" cy="363874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AACF84C-BCD1-46AF-9CC9-FE5CF8398CC9}"/>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7302D36D-9084-432E-B6C0-171171741A6A}"/>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95A53CE3-BFC3-4D72-A272-17403723A1F0}"/>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Rectangle 13">
            <a:extLst>
              <a:ext uri="{FF2B5EF4-FFF2-40B4-BE49-F238E27FC236}">
                <a16:creationId xmlns:a16="http://schemas.microsoft.com/office/drawing/2014/main" id="{0CCCAF1F-3975-426F-A024-509B68B3B79F}"/>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Date Placeholder 4">
            <a:extLst>
              <a:ext uri="{FF2B5EF4-FFF2-40B4-BE49-F238E27FC236}">
                <a16:creationId xmlns:a16="http://schemas.microsoft.com/office/drawing/2014/main" id="{DF89107E-1ECD-4784-9E67-35C116B75D8B}"/>
              </a:ext>
            </a:extLst>
          </p:cNvPr>
          <p:cNvSpPr txBox="1">
            <a:spLocks noGrp="1"/>
          </p:cNvSpPr>
          <p:nvPr>
            <p:ph type="dt" sz="half" idx="7"/>
          </p:nvPr>
        </p:nvSpPr>
        <p:spPr/>
        <p:txBody>
          <a:bodyPr/>
          <a:lstStyle>
            <a:lvl1pPr>
              <a:defRPr/>
            </a:lvl1pPr>
          </a:lstStyle>
          <a:p>
            <a:pPr lvl="0"/>
            <a:fld id="{6EFE0D5F-4547-4735-A8C8-66D4E9406E04}" type="datetime4">
              <a:rPr lang="en-GB"/>
              <a:pPr lvl="0"/>
              <a:t>25 March 2021</a:t>
            </a:fld>
            <a:endParaRPr lang="en-US"/>
          </a:p>
        </p:txBody>
      </p:sp>
      <p:sp>
        <p:nvSpPr>
          <p:cNvPr id="8" name="Footer Placeholder 5">
            <a:extLst>
              <a:ext uri="{FF2B5EF4-FFF2-40B4-BE49-F238E27FC236}">
                <a16:creationId xmlns:a16="http://schemas.microsoft.com/office/drawing/2014/main" id="{C00A5298-36AC-4C64-8089-0A936677960B}"/>
              </a:ext>
            </a:extLst>
          </p:cNvPr>
          <p:cNvSpPr txBox="1">
            <a:spLocks noGrp="1"/>
          </p:cNvSpPr>
          <p:nvPr>
            <p:ph type="ftr" sz="quarter" idx="9"/>
          </p:nvPr>
        </p:nvSpPr>
        <p:spPr/>
        <p:txBody>
          <a:bodyPr/>
          <a:lstStyle>
            <a:lvl1pPr>
              <a:defRPr/>
            </a:lvl1pPr>
          </a:lstStyle>
          <a:p>
            <a:pPr lvl="0"/>
            <a:r>
              <a:rPr lang="en-US"/>
              <a:t>Security marking: PUBLIC/INTERNAL USE ONLY/CONFIDENTIAL</a:t>
            </a:r>
          </a:p>
        </p:txBody>
      </p:sp>
      <p:sp>
        <p:nvSpPr>
          <p:cNvPr id="9" name="Slide Number Placeholder 6">
            <a:extLst>
              <a:ext uri="{FF2B5EF4-FFF2-40B4-BE49-F238E27FC236}">
                <a16:creationId xmlns:a16="http://schemas.microsoft.com/office/drawing/2014/main" id="{E8285731-AAF2-4880-B301-23F4F222A386}"/>
              </a:ext>
            </a:extLst>
          </p:cNvPr>
          <p:cNvSpPr txBox="1">
            <a:spLocks noGrp="1"/>
          </p:cNvSpPr>
          <p:nvPr>
            <p:ph type="sldNum" sz="quarter" idx="8"/>
          </p:nvPr>
        </p:nvSpPr>
        <p:spPr/>
        <p:txBody>
          <a:bodyPr/>
          <a:lstStyle>
            <a:lvl1pPr>
              <a:defRPr/>
            </a:lvl1pPr>
          </a:lstStyle>
          <a:p>
            <a:pPr lvl="0"/>
            <a:r>
              <a:rPr lang="en-US"/>
              <a:t>|   </a:t>
            </a:r>
            <a:fld id="{6270AF2D-6FCC-494F-9AD0-BE8D7F806805}" type="slidenum">
              <a:t>‹#›</a:t>
            </a:fld>
            <a:endParaRPr lang="en-US"/>
          </a:p>
        </p:txBody>
      </p:sp>
    </p:spTree>
    <p:extLst>
      <p:ext uri="{BB962C8B-B14F-4D97-AF65-F5344CB8AC3E}">
        <p14:creationId xmlns:p14="http://schemas.microsoft.com/office/powerpoint/2010/main" val="371436728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961EA3B-ECEB-43BE-8640-82E51899A881}"/>
              </a:ext>
            </a:extLst>
          </p:cNvPr>
          <p:cNvSpPr/>
          <p:nvPr/>
        </p:nvSpPr>
        <p:spPr>
          <a:xfrm>
            <a:off x="4572000" y="923827"/>
            <a:ext cx="4284658" cy="363874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CC74142-7361-4875-B413-E9433A9A339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FD61C3EC-9709-4500-9E76-C25ECFBD982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B72E8C4-6D8E-498A-B9CC-13043A6066B5}"/>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2C2D77CF-B587-42D1-999E-510057C9F0CC}"/>
              </a:ext>
            </a:extLst>
          </p:cNvPr>
          <p:cNvSpPr txBox="1">
            <a:spLocks noGrp="1"/>
          </p:cNvSpPr>
          <p:nvPr>
            <p:ph type="dt" sz="half" idx="7"/>
          </p:nvPr>
        </p:nvSpPr>
        <p:spPr/>
        <p:txBody>
          <a:bodyPr/>
          <a:lstStyle>
            <a:lvl1pPr>
              <a:defRPr/>
            </a:lvl1pPr>
          </a:lstStyle>
          <a:p>
            <a:pPr lvl="0"/>
            <a:fld id="{B28A1860-AFD2-4B25-9A4D-3B047D9EA4DA}" type="datetime4">
              <a:rPr lang="en-GB"/>
              <a:pPr lvl="0"/>
              <a:t>25 March 2021</a:t>
            </a:fld>
            <a:endParaRPr lang="en-US"/>
          </a:p>
        </p:txBody>
      </p:sp>
      <p:sp>
        <p:nvSpPr>
          <p:cNvPr id="7" name="Footer Placeholder 4">
            <a:extLst>
              <a:ext uri="{FF2B5EF4-FFF2-40B4-BE49-F238E27FC236}">
                <a16:creationId xmlns:a16="http://schemas.microsoft.com/office/drawing/2014/main" id="{628C273F-9CF7-40F5-A30D-29A14CF43E3F}"/>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8F22580-B9A0-4106-8547-1510B53C0CE4}"/>
              </a:ext>
            </a:extLst>
          </p:cNvPr>
          <p:cNvSpPr txBox="1">
            <a:spLocks noGrp="1"/>
          </p:cNvSpPr>
          <p:nvPr>
            <p:ph type="sldNum" sz="quarter" idx="8"/>
          </p:nvPr>
        </p:nvSpPr>
        <p:spPr/>
        <p:txBody>
          <a:bodyPr/>
          <a:lstStyle>
            <a:lvl1pPr>
              <a:defRPr/>
            </a:lvl1pPr>
          </a:lstStyle>
          <a:p>
            <a:pPr lvl="0"/>
            <a:r>
              <a:rPr lang="en-US"/>
              <a:t>|   </a:t>
            </a:r>
            <a:fld id="{A1E798E3-A419-441F-8568-15344C9408C8}" type="slidenum">
              <a:t>‹#›</a:t>
            </a:fld>
            <a:endParaRPr lang="en-US"/>
          </a:p>
        </p:txBody>
      </p:sp>
      <p:sp>
        <p:nvSpPr>
          <p:cNvPr id="9" name="Rectangle 13">
            <a:extLst>
              <a:ext uri="{FF2B5EF4-FFF2-40B4-BE49-F238E27FC236}">
                <a16:creationId xmlns:a16="http://schemas.microsoft.com/office/drawing/2014/main" id="{3CDF9619-8BEA-423E-9B90-CFD86BB76254}"/>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45397564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AAE78F03-5363-4C66-9227-16FFFFDA61D4}"/>
              </a:ext>
            </a:extLst>
          </p:cNvPr>
          <p:cNvSpPr/>
          <p:nvPr/>
        </p:nvSpPr>
        <p:spPr>
          <a:xfrm>
            <a:off x="4572000" y="923827"/>
            <a:ext cx="4284658" cy="3638745"/>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FA4EB99E-4737-4C1D-B159-8EEF879979B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B1C85C6A-8C29-474D-AC20-2C553004F18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47F2C0F6-F6DF-405B-A27D-7A72AE569A22}"/>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3BA3A0E-EA05-4203-83D1-4EAD76762249}"/>
              </a:ext>
            </a:extLst>
          </p:cNvPr>
          <p:cNvSpPr txBox="1">
            <a:spLocks noGrp="1"/>
          </p:cNvSpPr>
          <p:nvPr>
            <p:ph type="dt" sz="half" idx="7"/>
          </p:nvPr>
        </p:nvSpPr>
        <p:spPr/>
        <p:txBody>
          <a:bodyPr/>
          <a:lstStyle>
            <a:lvl1pPr>
              <a:defRPr/>
            </a:lvl1pPr>
          </a:lstStyle>
          <a:p>
            <a:pPr lvl="0"/>
            <a:fld id="{B41FF975-2D28-450F-B4FA-F8CFD677173D}" type="datetime4">
              <a:rPr lang="en-GB"/>
              <a:pPr lvl="0"/>
              <a:t>25 March 2021</a:t>
            </a:fld>
            <a:endParaRPr lang="en-US"/>
          </a:p>
        </p:txBody>
      </p:sp>
      <p:sp>
        <p:nvSpPr>
          <p:cNvPr id="7" name="Footer Placeholder 4">
            <a:extLst>
              <a:ext uri="{FF2B5EF4-FFF2-40B4-BE49-F238E27FC236}">
                <a16:creationId xmlns:a16="http://schemas.microsoft.com/office/drawing/2014/main" id="{987B8D31-37D3-4AC5-84D6-1B0C047E9FF2}"/>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F8006F14-2640-4E08-A89C-8E4AA3B97F12}"/>
              </a:ext>
            </a:extLst>
          </p:cNvPr>
          <p:cNvSpPr txBox="1">
            <a:spLocks noGrp="1"/>
          </p:cNvSpPr>
          <p:nvPr>
            <p:ph type="sldNum" sz="quarter" idx="8"/>
          </p:nvPr>
        </p:nvSpPr>
        <p:spPr/>
        <p:txBody>
          <a:bodyPr/>
          <a:lstStyle>
            <a:lvl1pPr>
              <a:defRPr/>
            </a:lvl1pPr>
          </a:lstStyle>
          <a:p>
            <a:pPr lvl="0"/>
            <a:r>
              <a:rPr lang="en-US"/>
              <a:t>|   </a:t>
            </a:r>
            <a:fld id="{9C028329-3E59-4B7B-AB75-D939275E92CB}" type="slidenum">
              <a:t>‹#›</a:t>
            </a:fld>
            <a:endParaRPr lang="en-US"/>
          </a:p>
        </p:txBody>
      </p:sp>
      <p:sp>
        <p:nvSpPr>
          <p:cNvPr id="9" name="Rectangle 13">
            <a:extLst>
              <a:ext uri="{FF2B5EF4-FFF2-40B4-BE49-F238E27FC236}">
                <a16:creationId xmlns:a16="http://schemas.microsoft.com/office/drawing/2014/main" id="{EC49439E-4CBC-4412-B883-F9B9530B1EF7}"/>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28462247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5">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8A9FFD5E-A9B3-4802-BA22-0F34734FE311}"/>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D74F744-AC21-46C0-B9F2-B0D8B4865A0E}"/>
              </a:ext>
            </a:extLst>
          </p:cNvPr>
          <p:cNvSpPr/>
          <p:nvPr/>
        </p:nvSpPr>
        <p:spPr>
          <a:xfrm>
            <a:off x="295177" y="555626"/>
            <a:ext cx="4958141" cy="4016373"/>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348F996-38E6-44A6-96B8-A04324C8F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A26232D4-A933-4361-8FAE-1DF418CCAB9F}"/>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AB1EEE5D-4A57-45FB-B8B7-B0495338EA8E}"/>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68069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6">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1EC20B33-87DE-4DF5-AE98-AC5D444DADCD}"/>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C8C4F40-6194-475B-9104-500DB258B84A}"/>
              </a:ext>
            </a:extLst>
          </p:cNvPr>
          <p:cNvSpPr/>
          <p:nvPr/>
        </p:nvSpPr>
        <p:spPr>
          <a:xfrm>
            <a:off x="295177" y="555626"/>
            <a:ext cx="4958141" cy="4016373"/>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4F2B76F8-0FF5-4203-A272-D282DD5BF73B}"/>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24DBA59C-B5E1-4A65-99A3-E0FD7B953C7A}"/>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BE6156F6-6B94-46E7-B8BC-560D86A1AF5A}"/>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93301397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FD3A4ABC-F119-4877-815D-8B7111EE91CB}"/>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97050CAB-F002-4FE2-9E3C-BDDBFBDFF658}"/>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AC9DC73-DDF5-46A3-85BD-3A5AB6B0F40B}"/>
              </a:ext>
            </a:extLst>
          </p:cNvPr>
          <p:cNvSpPr txBox="1">
            <a:spLocks noGrp="1"/>
          </p:cNvSpPr>
          <p:nvPr>
            <p:ph idx="1"/>
          </p:nvPr>
        </p:nvSpPr>
        <p:spPr/>
        <p:txBody>
          <a:bodyPr/>
          <a:lstStyle>
            <a:lvl1pPr>
              <a:buClr>
                <a:srgbClr val="5DB88D"/>
              </a:buClr>
              <a:defRPr/>
            </a:lvl1pPr>
            <a:lvl2pPr>
              <a:buClr>
                <a:srgbClr val="5DB88D"/>
              </a:buClr>
              <a:defRPr/>
            </a:lvl2pPr>
            <a:lvl3pPr>
              <a:buClr>
                <a:srgbClr val="5DB88D"/>
              </a:buClr>
              <a:defRPr/>
            </a:lvl3pPr>
            <a:lvl4pPr>
              <a:buClr>
                <a:srgbClr val="5DB88D"/>
              </a:buClr>
              <a:defRPr/>
            </a:lvl4pPr>
            <a:lvl5pPr>
              <a:buClr>
                <a:srgbClr val="5DB8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7C47565-2945-46E1-B943-81545A6ED330}"/>
              </a:ext>
            </a:extLst>
          </p:cNvPr>
          <p:cNvSpPr txBox="1">
            <a:spLocks noGrp="1"/>
          </p:cNvSpPr>
          <p:nvPr>
            <p:ph type="dt" sz="half" idx="7"/>
          </p:nvPr>
        </p:nvSpPr>
        <p:spPr/>
        <p:txBody>
          <a:bodyPr/>
          <a:lstStyle>
            <a:lvl1pPr>
              <a:defRPr>
                <a:solidFill>
                  <a:srgbClr val="FFFFFF"/>
                </a:solidFill>
              </a:defRPr>
            </a:lvl1pPr>
          </a:lstStyle>
          <a:p>
            <a:pPr lvl="0"/>
            <a:fld id="{DB48CD40-974B-4ED7-82E3-110FDD5474E1}" type="datetime4">
              <a:rPr lang="en-GB"/>
              <a:pPr lvl="0"/>
              <a:t>25 March 2021</a:t>
            </a:fld>
            <a:endParaRPr lang="en-US"/>
          </a:p>
        </p:txBody>
      </p:sp>
      <p:sp>
        <p:nvSpPr>
          <p:cNvPr id="6" name="Footer Placeholder 4">
            <a:extLst>
              <a:ext uri="{FF2B5EF4-FFF2-40B4-BE49-F238E27FC236}">
                <a16:creationId xmlns:a16="http://schemas.microsoft.com/office/drawing/2014/main" id="{17210D2E-0E82-459E-88E7-462511AB15B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00C4150-F46C-4D6E-B186-57A5F1A4AA61}"/>
              </a:ext>
            </a:extLst>
          </p:cNvPr>
          <p:cNvSpPr txBox="1">
            <a:spLocks noGrp="1"/>
          </p:cNvSpPr>
          <p:nvPr>
            <p:ph type="sldNum" sz="quarter" idx="8"/>
          </p:nvPr>
        </p:nvSpPr>
        <p:spPr/>
        <p:txBody>
          <a:bodyPr/>
          <a:lstStyle>
            <a:lvl1pPr>
              <a:defRPr>
                <a:solidFill>
                  <a:srgbClr val="FFFFFF"/>
                </a:solidFill>
              </a:defRPr>
            </a:lvl1pPr>
          </a:lstStyle>
          <a:p>
            <a:pPr lvl="0"/>
            <a:r>
              <a:rPr lang="en-US"/>
              <a:t>|   </a:t>
            </a:r>
            <a:fld id="{4226D69C-EF70-48AE-8311-864D7EFA8F30}" type="slidenum">
              <a:t>‹#›</a:t>
            </a:fld>
            <a:endParaRPr lang="en-US"/>
          </a:p>
        </p:txBody>
      </p:sp>
      <p:pic>
        <p:nvPicPr>
          <p:cNvPr id="8" name="Picture 9" descr="UCAS-Right_aligned-White_box-Keyline-CMYK.eps">
            <a:extLst>
              <a:ext uri="{FF2B5EF4-FFF2-40B4-BE49-F238E27FC236}">
                <a16:creationId xmlns:a16="http://schemas.microsoft.com/office/drawing/2014/main" id="{C06A0B0C-6C33-4B39-8928-0D98DCE5C99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5095A8E-6F3D-4C7E-B472-3CFCAA6D368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2182283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06515591-8F33-4C3F-9D72-1AE55B027175}"/>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9EA8268-80CD-4582-B0CC-3986E4410584}"/>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8B39DA6-D301-4883-BE22-8135FD7E8AF3}"/>
              </a:ext>
            </a:extLst>
          </p:cNvPr>
          <p:cNvSpPr txBox="1">
            <a:spLocks noGrp="1"/>
          </p:cNvSpPr>
          <p:nvPr>
            <p:ph idx="1"/>
          </p:nvPr>
        </p:nvSpPr>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CF07F78-2161-46B3-90CE-CF666BB2C996}"/>
              </a:ext>
            </a:extLst>
          </p:cNvPr>
          <p:cNvSpPr txBox="1">
            <a:spLocks noGrp="1"/>
          </p:cNvSpPr>
          <p:nvPr>
            <p:ph type="dt" sz="half" idx="7"/>
          </p:nvPr>
        </p:nvSpPr>
        <p:spPr/>
        <p:txBody>
          <a:bodyPr/>
          <a:lstStyle>
            <a:lvl1pPr>
              <a:defRPr>
                <a:solidFill>
                  <a:srgbClr val="FFFFFF"/>
                </a:solidFill>
              </a:defRPr>
            </a:lvl1pPr>
          </a:lstStyle>
          <a:p>
            <a:pPr lvl="0"/>
            <a:fld id="{C0906959-BAFB-4CBD-AAAD-778E6F478DE4}" type="datetime4">
              <a:rPr lang="en-GB"/>
              <a:pPr lvl="0"/>
              <a:t>25 March 2021</a:t>
            </a:fld>
            <a:endParaRPr lang="en-US"/>
          </a:p>
        </p:txBody>
      </p:sp>
      <p:sp>
        <p:nvSpPr>
          <p:cNvPr id="6" name="Footer Placeholder 4">
            <a:extLst>
              <a:ext uri="{FF2B5EF4-FFF2-40B4-BE49-F238E27FC236}">
                <a16:creationId xmlns:a16="http://schemas.microsoft.com/office/drawing/2014/main" id="{45C045A8-FD3C-42F1-B7ED-3441A3C6D764}"/>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7028FCD1-DD6C-4E33-A436-36EA069FF419}"/>
              </a:ext>
            </a:extLst>
          </p:cNvPr>
          <p:cNvSpPr txBox="1">
            <a:spLocks noGrp="1"/>
          </p:cNvSpPr>
          <p:nvPr>
            <p:ph type="sldNum" sz="quarter" idx="8"/>
          </p:nvPr>
        </p:nvSpPr>
        <p:spPr/>
        <p:txBody>
          <a:bodyPr/>
          <a:lstStyle>
            <a:lvl1pPr>
              <a:defRPr>
                <a:solidFill>
                  <a:srgbClr val="FFFFFF"/>
                </a:solidFill>
              </a:defRPr>
            </a:lvl1pPr>
          </a:lstStyle>
          <a:p>
            <a:pPr lvl="0"/>
            <a:r>
              <a:rPr lang="en-US"/>
              <a:t>|   </a:t>
            </a:r>
            <a:fld id="{71C72447-BB11-4B92-946B-37106B65E33D}" type="slidenum">
              <a:t>‹#›</a:t>
            </a:fld>
            <a:endParaRPr lang="en-US"/>
          </a:p>
        </p:txBody>
      </p:sp>
      <p:pic>
        <p:nvPicPr>
          <p:cNvPr id="8" name="Picture 9" descr="UCAS-Right_aligned-White_box-Keyline-CMYK.eps">
            <a:extLst>
              <a:ext uri="{FF2B5EF4-FFF2-40B4-BE49-F238E27FC236}">
                <a16:creationId xmlns:a16="http://schemas.microsoft.com/office/drawing/2014/main" id="{B9C89690-D9D3-4A27-BE9F-58CF484A99BB}"/>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323EF87E-4410-4E67-B801-AEB03B1F3CD1}"/>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7472530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06B20F3-5070-4A3C-90F5-218FEA4E36BA}"/>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EF21221E-94BD-445F-B9E8-8B4E6B9F9C9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23A1778A-93B4-4074-9B55-06BEC34C170B}"/>
              </a:ext>
            </a:extLst>
          </p:cNvPr>
          <p:cNvSpPr txBox="1">
            <a:spLocks noGrp="1"/>
          </p:cNvSpPr>
          <p:nvPr>
            <p:ph idx="1"/>
          </p:nvPr>
        </p:nvSpPr>
        <p:spPr/>
        <p:txBody>
          <a:bodyPr/>
          <a:lstStyle>
            <a:lvl1pPr>
              <a:buClr>
                <a:srgbClr val="FBC651"/>
              </a:buClr>
              <a:defRPr/>
            </a:lvl1pPr>
            <a:lvl2pPr>
              <a:buClr>
                <a:srgbClr val="FBC651"/>
              </a:buClr>
              <a:defRPr/>
            </a:lvl2pPr>
            <a:lvl3pPr>
              <a:buClr>
                <a:srgbClr val="FBC651"/>
              </a:buClr>
              <a:defRPr/>
            </a:lvl3pPr>
            <a:lvl4pPr>
              <a:buClr>
                <a:srgbClr val="FBC651"/>
              </a:buClr>
              <a:defRPr/>
            </a:lvl4pPr>
            <a:lvl5pPr>
              <a:buClr>
                <a:srgbClr val="FBC6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AC4A3B-D00F-453E-B0C5-DF3B672B9F13}"/>
              </a:ext>
            </a:extLst>
          </p:cNvPr>
          <p:cNvSpPr txBox="1">
            <a:spLocks noGrp="1"/>
          </p:cNvSpPr>
          <p:nvPr>
            <p:ph type="dt" sz="half" idx="7"/>
          </p:nvPr>
        </p:nvSpPr>
        <p:spPr/>
        <p:txBody>
          <a:bodyPr/>
          <a:lstStyle>
            <a:lvl1pPr>
              <a:defRPr/>
            </a:lvl1pPr>
          </a:lstStyle>
          <a:p>
            <a:pPr lvl="0"/>
            <a:fld id="{F64788DA-8C2D-495E-882A-DA6EB513A43E}" type="datetime4">
              <a:rPr lang="en-GB"/>
              <a:pPr lvl="0"/>
              <a:t>25 March 2021</a:t>
            </a:fld>
            <a:endParaRPr lang="en-US"/>
          </a:p>
        </p:txBody>
      </p:sp>
      <p:sp>
        <p:nvSpPr>
          <p:cNvPr id="6" name="Footer Placeholder 4">
            <a:extLst>
              <a:ext uri="{FF2B5EF4-FFF2-40B4-BE49-F238E27FC236}">
                <a16:creationId xmlns:a16="http://schemas.microsoft.com/office/drawing/2014/main" id="{853BF77D-D914-45AC-B3DC-0EBD82125A7E}"/>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A13DB-421C-4ACF-AF69-83107B8586EF}"/>
              </a:ext>
            </a:extLst>
          </p:cNvPr>
          <p:cNvSpPr txBox="1">
            <a:spLocks noGrp="1"/>
          </p:cNvSpPr>
          <p:nvPr>
            <p:ph type="sldNum" sz="quarter" idx="8"/>
          </p:nvPr>
        </p:nvSpPr>
        <p:spPr/>
        <p:txBody>
          <a:bodyPr/>
          <a:lstStyle>
            <a:lvl1pPr>
              <a:defRPr/>
            </a:lvl1pPr>
          </a:lstStyle>
          <a:p>
            <a:pPr lvl="0"/>
            <a:r>
              <a:rPr lang="en-US"/>
              <a:t>|   </a:t>
            </a:r>
            <a:fld id="{10F5A01B-0D1D-4744-B575-DC2A96FD5435}" type="slidenum">
              <a:t>‹#›</a:t>
            </a:fld>
            <a:endParaRPr lang="en-US"/>
          </a:p>
        </p:txBody>
      </p:sp>
      <p:pic>
        <p:nvPicPr>
          <p:cNvPr id="8" name="Picture 9" descr="UCAS-Right_aligned-White_box-Keyline-CMYK.eps">
            <a:extLst>
              <a:ext uri="{FF2B5EF4-FFF2-40B4-BE49-F238E27FC236}">
                <a16:creationId xmlns:a16="http://schemas.microsoft.com/office/drawing/2014/main" id="{21E16144-974D-498C-AF1A-40725C7BB83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ABF364C-03FC-4981-9135-932BFDB161DD}"/>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4720382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3F3D90-DEEF-4B11-94A9-E13E675A9AAD}"/>
              </a:ext>
            </a:extLst>
          </p:cNvPr>
          <p:cNvSpPr txBox="1">
            <a:spLocks noGrp="1"/>
          </p:cNvSpPr>
          <p:nvPr>
            <p:ph type="title"/>
          </p:nvPr>
        </p:nvSpPr>
        <p:spPr>
          <a:xfrm>
            <a:off x="287341" y="564998"/>
            <a:ext cx="8228008" cy="1069793"/>
          </a:xfrm>
          <a:prstGeom prst="rect">
            <a:avLst/>
          </a:prstGeom>
          <a:noFill/>
          <a:ln>
            <a:noFill/>
          </a:ln>
        </p:spPr>
        <p:txBody>
          <a:bodyPr vert="horz" wrap="square" lIns="91440" tIns="45720" rIns="91440" bIns="45720" anchor="b" anchorCtr="0" compatLnSpc="1">
            <a:normAutofit/>
          </a:bodyPr>
          <a:lstStyle/>
          <a:p>
            <a:pPr lvl="0"/>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5101409A-6F5B-4DB4-83D9-60ECF8A7C56C}"/>
              </a:ext>
            </a:extLst>
          </p:cNvPr>
          <p:cNvSpPr txBox="1">
            <a:spLocks noGrp="1"/>
          </p:cNvSpPr>
          <p:nvPr>
            <p:ph type="body" idx="1"/>
          </p:nvPr>
        </p:nvSpPr>
        <p:spPr>
          <a:xfrm>
            <a:off x="287341" y="1779586"/>
            <a:ext cx="8228008" cy="2853138"/>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9CDF7-F64A-46A6-9035-D7107D5203B2}"/>
              </a:ext>
            </a:extLst>
          </p:cNvPr>
          <p:cNvSpPr txBox="1">
            <a:spLocks noGrp="1"/>
          </p:cNvSpPr>
          <p:nvPr>
            <p:ph type="dt" sz="half" idx="2"/>
          </p:nvPr>
        </p:nvSpPr>
        <p:spPr>
          <a:xfrm>
            <a:off x="5963844" y="4803772"/>
            <a:ext cx="2342601" cy="235970"/>
          </a:xfrm>
          <a:prstGeom prst="rect">
            <a:avLst/>
          </a:prstGeom>
          <a:noFill/>
          <a:ln>
            <a:noFill/>
          </a:ln>
        </p:spPr>
        <p:txBody>
          <a:bodyPr vert="horz" wrap="square" lIns="91440" tIns="45720" rIns="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GB" sz="900" b="0" i="0" u="none" strike="noStrike" kern="1200" cap="none" spc="0" baseline="0">
                <a:solidFill>
                  <a:srgbClr val="1F2834"/>
                </a:solidFill>
                <a:uFillTx/>
                <a:latin typeface="Calibri"/>
              </a:defRPr>
            </a:lvl1pPr>
          </a:lstStyle>
          <a:p>
            <a:pPr lvl="0"/>
            <a:fld id="{8E330601-4DD8-44E4-A53F-5D1796B443EE}" type="datetime4">
              <a:rPr lang="en-GB"/>
              <a:pPr lvl="0"/>
              <a:t>25 March 2021</a:t>
            </a:fld>
            <a:endParaRPr lang="en-US"/>
          </a:p>
        </p:txBody>
      </p:sp>
      <p:sp>
        <p:nvSpPr>
          <p:cNvPr id="5" name="Footer Placeholder 4">
            <a:extLst>
              <a:ext uri="{FF2B5EF4-FFF2-40B4-BE49-F238E27FC236}">
                <a16:creationId xmlns:a16="http://schemas.microsoft.com/office/drawing/2014/main" id="{68707A2D-D90C-418A-9976-F350E61102FC}"/>
              </a:ext>
            </a:extLst>
          </p:cNvPr>
          <p:cNvSpPr txBox="1">
            <a:spLocks noGrp="1"/>
          </p:cNvSpPr>
          <p:nvPr>
            <p:ph type="ftr" sz="quarter" idx="3"/>
          </p:nvPr>
        </p:nvSpPr>
        <p:spPr>
          <a:xfrm>
            <a:off x="287341" y="4803772"/>
            <a:ext cx="4114982"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A058368-A263-40FA-8C9C-58CAFAEC0B3F}"/>
              </a:ext>
            </a:extLst>
          </p:cNvPr>
          <p:cNvSpPr txBox="1">
            <a:spLocks noGrp="1"/>
          </p:cNvSpPr>
          <p:nvPr>
            <p:ph type="sldNum" sz="quarter" idx="4"/>
          </p:nvPr>
        </p:nvSpPr>
        <p:spPr>
          <a:xfrm>
            <a:off x="8306437" y="4803772"/>
            <a:ext cx="550221"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   </a:t>
            </a:r>
            <a:fld id="{176934B8-A702-4BFC-8B78-09D0A7E832A8}" type="slidenum">
              <a:t>‹#›</a:t>
            </a:fld>
            <a:endParaRPr lang="en-US"/>
          </a:p>
        </p:txBody>
      </p:sp>
      <p:sp>
        <p:nvSpPr>
          <p:cNvPr id="7" name="Rectangle 7">
            <a:extLst>
              <a:ext uri="{FF2B5EF4-FFF2-40B4-BE49-F238E27FC236}">
                <a16:creationId xmlns:a16="http://schemas.microsoft.com/office/drawing/2014/main" id="{0C5CEA6B-DFF3-4E02-89AA-3EDD6827D36A}"/>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8" name="Picture 9" descr="UCAS-Right_aligned-White_box-Keyline-CMYK.eps">
            <a:extLst>
              <a:ext uri="{FF2B5EF4-FFF2-40B4-BE49-F238E27FC236}">
                <a16:creationId xmlns:a16="http://schemas.microsoft.com/office/drawing/2014/main" id="{C7AA81CA-4D93-4A7C-9D0A-F38CB7B6EEDA}"/>
              </a:ext>
            </a:extLst>
          </p:cNvPr>
          <p:cNvPicPr>
            <a:picLocks noChangeAspect="1"/>
          </p:cNvPicPr>
          <p:nvPr/>
        </p:nvPicPr>
        <p:blipFill>
          <a:blip r:embed="rId44"/>
          <a:srcRect/>
          <a:stretch>
            <a:fillRect/>
          </a:stretch>
        </p:blipFill>
        <p:spPr>
          <a:xfrm>
            <a:off x="7908133" y="336800"/>
            <a:ext cx="1235866" cy="336947"/>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p:txStyles>
    <p:title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p:titleStyle>
    <p:bodyStyle>
      <a:lvl1pPr marL="171450" marR="0" lvl="0" indent="-171450" algn="l" defTabSz="685800" rtl="0" fontAlgn="auto" hangingPunct="1">
        <a:lnSpc>
          <a:spcPct val="90000"/>
        </a:lnSpc>
        <a:spcBef>
          <a:spcPts val="750"/>
        </a:spcBef>
        <a:spcAft>
          <a:spcPts val="0"/>
        </a:spcAft>
        <a:buClr>
          <a:srgbClr val="1F2834"/>
        </a:buClr>
        <a:buSzPct val="100000"/>
        <a:buFont typeface="Wingdings" pitchFamily="2"/>
        <a:buChar char="§"/>
        <a:tabLst/>
        <a:defRPr lang="en-US" sz="2100" b="0" i="0" u="none" strike="noStrike" kern="1200" cap="none" spc="0" baseline="0">
          <a:solidFill>
            <a:srgbClr val="1F2834"/>
          </a:solidFill>
          <a:uFillTx/>
          <a:latin typeface="Calibri Light"/>
        </a:defRPr>
      </a:lvl1pPr>
      <a:lvl2pPr marL="514350" marR="0" lvl="1"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800" b="0" i="0" u="none" strike="noStrike" kern="1200" cap="none" spc="0" baseline="0">
          <a:solidFill>
            <a:srgbClr val="1F2834"/>
          </a:solidFill>
          <a:uFillTx/>
          <a:latin typeface="Calibri Light"/>
        </a:defRPr>
      </a:lvl2pPr>
      <a:lvl3pPr marL="857250" marR="0" lvl="2"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500" b="0" i="0" u="none" strike="noStrike" kern="1200" cap="none" spc="0" baseline="0">
          <a:solidFill>
            <a:srgbClr val="1F2834"/>
          </a:solidFill>
          <a:uFillTx/>
          <a:latin typeface="Calibri Light"/>
        </a:defRPr>
      </a:lvl3pPr>
      <a:lvl4pPr marL="1200150" marR="0" lvl="3"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4pPr>
      <a:lvl5pPr marL="1543050" marR="0" lvl="4"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hyperlink" Target="https://www.ucas.com/chat-to-students" TargetMode="External"/><Relationship Id="rId2" Type="http://schemas.openxmlformats.org/officeDocument/2006/relationships/slideLayout" Target="../slideLayouts/slideLayout39.xml"/><Relationship Id="rId1" Type="http://schemas.openxmlformats.org/officeDocument/2006/relationships/tags" Target="../tags/tag11.xml"/><Relationship Id="rId6" Type="http://schemas.openxmlformats.org/officeDocument/2006/relationships/image" Target="../media/image20.png"/><Relationship Id="rId5" Type="http://schemas.openxmlformats.org/officeDocument/2006/relationships/hyperlink" Target="https://www.ucas.com/ucas/after-gcses/find-career-ideas/explore-jobs#js=on" TargetMode="External"/><Relationship Id="rId4" Type="http://schemas.openxmlformats.org/officeDocument/2006/relationships/hyperlink" Target="https://www.ucas.com/undergraduate/what-and-where-study/ucas-hub-liv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1.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2.png"/><Relationship Id="rId12" Type="http://schemas.openxmlformats.org/officeDocument/2006/relationships/image" Target="../media/image26.sv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hyperlink" Target="https://accommodation.ucas.com/" TargetMode="External"/><Relationship Id="rId11" Type="http://schemas.openxmlformats.org/officeDocument/2006/relationships/image" Target="../media/image25.png"/><Relationship Id="rId5" Type="http://schemas.openxmlformats.org/officeDocument/2006/relationships/hyperlink" Target="https://www.ucas.com/undergraduate/what-and-where-study/ucas-hub-live" TargetMode="External"/><Relationship Id="rId10" Type="http://schemas.microsoft.com/office/2007/relationships/hdphoto" Target="../media/hdphoto1.wdp"/><Relationship Id="rId4" Type="http://schemas.openxmlformats.org/officeDocument/2006/relationships/hyperlink" Target="UCAS/Discovery" TargetMode="Externa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0.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notesSlide" Target="../notesSlides/notesSlide2.xml"/><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slideLayout" Target="../slideLayouts/slideLayout9.xml"/><Relationship Id="rId16" Type="http://schemas.openxmlformats.org/officeDocument/2006/relationships/image" Target="../media/image43.png"/><Relationship Id="rId1" Type="http://schemas.openxmlformats.org/officeDocument/2006/relationships/tags" Target="../tags/tag16.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32.xml"/><Relationship Id="rId1" Type="http://schemas.openxmlformats.org/officeDocument/2006/relationships/tags" Target="../tags/tag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32.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8.xml"/><Relationship Id="rId1" Type="http://schemas.openxmlformats.org/officeDocument/2006/relationships/tags" Target="../tags/tag19.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slideLayout" Target="../slideLayouts/slideLayout38.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61.sv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41.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3.xml"/><Relationship Id="rId7" Type="http://schemas.openxmlformats.org/officeDocument/2006/relationships/diagramColors" Target="../diagrams/colors4.xml"/><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ucas.com/apprenticeships-in-the-uk" TargetMode="External"/><Relationship Id="rId2" Type="http://schemas.openxmlformats.org/officeDocument/2006/relationships/slideLayout" Target="../slideLayouts/slideLayout11.xml"/><Relationship Id="rId1" Type="http://schemas.openxmlformats.org/officeDocument/2006/relationships/tags" Target="../tags/tag6.xml"/><Relationship Id="rId4" Type="http://schemas.openxmlformats.org/officeDocument/2006/relationships/hyperlink" Target="https://www.ucas.com/understanding-apprenticeships" TargetMode="Externa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name="Slide1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ECC7-7C56-4ECD-A48E-1CD550D814CB}"/>
              </a:ext>
            </a:extLst>
          </p:cNvPr>
          <p:cNvSpPr txBox="1">
            <a:spLocks noGrp="1"/>
          </p:cNvSpPr>
          <p:nvPr>
            <p:ph type="title"/>
          </p:nvPr>
        </p:nvSpPr>
        <p:spPr/>
        <p:txBody>
          <a:bodyPr>
            <a:noAutofit/>
          </a:bodyPr>
          <a:lstStyle/>
          <a:p>
            <a:r>
              <a:rPr lang="en-US" sz="3600" b="1" dirty="0">
                <a:solidFill>
                  <a:schemeClr val="tx1"/>
                </a:solidFill>
              </a:rPr>
              <a:t>Parents’ evening</a:t>
            </a:r>
            <a:br>
              <a:rPr lang="en-US" sz="3600" b="1" dirty="0">
                <a:solidFill>
                  <a:schemeClr val="tx1"/>
                </a:solidFill>
              </a:rPr>
            </a:br>
            <a:r>
              <a:rPr lang="en-US" sz="3600" b="1" dirty="0">
                <a:solidFill>
                  <a:schemeClr val="tx1"/>
                </a:solidFill>
              </a:rPr>
              <a:t>presentation</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6B6E-B23C-4E98-A9A1-9773F7A71580}"/>
              </a:ext>
            </a:extLst>
          </p:cNvPr>
          <p:cNvSpPr txBox="1">
            <a:spLocks noGrp="1"/>
          </p:cNvSpPr>
          <p:nvPr>
            <p:ph type="title"/>
          </p:nvPr>
        </p:nvSpPr>
        <p:spPr>
          <a:xfrm>
            <a:off x="352217" y="180487"/>
            <a:ext cx="4306869" cy="987423"/>
          </a:xfrm>
        </p:spPr>
        <p:txBody>
          <a:bodyPr>
            <a:normAutofit/>
          </a:bodyPr>
          <a:lstStyle/>
          <a:p>
            <a:pPr lvl="0"/>
            <a:r>
              <a:rPr lang="en-GB" sz="2800" dirty="0"/>
              <a:t>Starting research</a:t>
            </a:r>
          </a:p>
        </p:txBody>
      </p:sp>
      <p:sp>
        <p:nvSpPr>
          <p:cNvPr id="3" name="Content Placeholder 2">
            <a:extLst>
              <a:ext uri="{FF2B5EF4-FFF2-40B4-BE49-F238E27FC236}">
                <a16:creationId xmlns:a16="http://schemas.microsoft.com/office/drawing/2014/main" id="{C77B167E-A7B7-407C-8C09-99AD96B21F86}"/>
              </a:ext>
            </a:extLst>
          </p:cNvPr>
          <p:cNvSpPr txBox="1">
            <a:spLocks noGrp="1"/>
          </p:cNvSpPr>
          <p:nvPr>
            <p:ph type="body" idx="2"/>
          </p:nvPr>
        </p:nvSpPr>
        <p:spPr>
          <a:xfrm>
            <a:off x="215624" y="1167910"/>
            <a:ext cx="4306869" cy="3635861"/>
          </a:xfrm>
        </p:spPr>
        <p:txBody>
          <a:bodyPr>
            <a:normAutofit fontScale="77500" lnSpcReduction="20000"/>
          </a:bodyPr>
          <a:lstStyle/>
          <a:p>
            <a:pPr marL="114300" lvl="0" defTabSz="914400">
              <a:lnSpc>
                <a:spcPct val="120000"/>
              </a:lnSpc>
              <a:spcBef>
                <a:spcPts val="600"/>
              </a:spcBef>
              <a:spcAft>
                <a:spcPts val="600"/>
              </a:spcAft>
            </a:pPr>
            <a:r>
              <a:rPr lang="en-US" sz="1600" dirty="0">
                <a:latin typeface="+mj-lt"/>
              </a:rPr>
              <a:t>Students should register in UCAS Hub to: </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explore careers, subjects, universities and apprenticeships</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find and </a:t>
            </a:r>
            <a:r>
              <a:rPr lang="en-US" sz="1600" dirty="0" err="1">
                <a:latin typeface="+mj-lt"/>
              </a:rPr>
              <a:t>favourite</a:t>
            </a:r>
            <a:r>
              <a:rPr lang="en-US" sz="1600" dirty="0">
                <a:latin typeface="+mj-lt"/>
              </a:rPr>
              <a:t> over 35,000 courses</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search for virtual tours and online events </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turn predicted grades into Tariff points </a:t>
            </a: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speak to those in the know using </a:t>
            </a:r>
            <a:r>
              <a:rPr lang="en-US" sz="1600" dirty="0">
                <a:latin typeface="+mj-lt"/>
                <a:hlinkClick r:id="rId3"/>
              </a:rPr>
              <a:t>Unibuddy</a:t>
            </a:r>
            <a:endParaRPr lang="en-US" sz="1600" dirty="0">
              <a:latin typeface="+mj-lt"/>
            </a:endParaRPr>
          </a:p>
          <a:p>
            <a:pPr marL="400050" lvl="0" indent="-285750" defTabSz="914400">
              <a:lnSpc>
                <a:spcPct val="120000"/>
              </a:lnSpc>
              <a:spcBef>
                <a:spcPts val="600"/>
              </a:spcBef>
              <a:spcAft>
                <a:spcPts val="600"/>
              </a:spcAft>
              <a:buClr>
                <a:srgbClr val="5DB88D"/>
              </a:buClr>
              <a:buFont typeface="Arial" pitchFamily="34"/>
              <a:buChar char="•"/>
            </a:pPr>
            <a:r>
              <a:rPr lang="en-US" sz="1600" dirty="0">
                <a:latin typeface="+mj-lt"/>
              </a:rPr>
              <a:t>speak to  </a:t>
            </a:r>
            <a:r>
              <a:rPr lang="en-GB" sz="1600" dirty="0">
                <a:latin typeface="+mj-lt"/>
              </a:rPr>
              <a:t>career, higher education, and application specialists by attending the </a:t>
            </a:r>
            <a:r>
              <a:rPr lang="en-GB" sz="1600" dirty="0">
                <a:latin typeface="+mj-lt"/>
                <a:hlinkClick r:id="rId4"/>
              </a:rPr>
              <a:t>Hub lives</a:t>
            </a:r>
            <a:r>
              <a:rPr lang="en-GB" sz="1600" dirty="0">
                <a:latin typeface="+mj-lt"/>
              </a:rPr>
              <a:t>.</a:t>
            </a:r>
          </a:p>
          <a:p>
            <a:pPr marL="400050" indent="-285750" defTabSz="914400">
              <a:lnSpc>
                <a:spcPct val="120000"/>
              </a:lnSpc>
              <a:spcBef>
                <a:spcPts val="600"/>
              </a:spcBef>
              <a:spcAft>
                <a:spcPts val="600"/>
              </a:spcAft>
              <a:buClr>
                <a:srgbClr val="5DB88D"/>
              </a:buClr>
              <a:buFont typeface="Arial" pitchFamily="34"/>
              <a:buChar char="•"/>
            </a:pPr>
            <a:r>
              <a:rPr lang="en-US" sz="1600" dirty="0"/>
              <a:t>explore </a:t>
            </a:r>
            <a:r>
              <a:rPr lang="en-US" sz="1600" dirty="0">
                <a:hlinkClick r:id="rId5"/>
              </a:rPr>
              <a:t>job profiles</a:t>
            </a:r>
            <a:r>
              <a:rPr lang="en-US" sz="1600" dirty="0"/>
              <a:t> to discover different career roles and pathways.</a:t>
            </a:r>
          </a:p>
          <a:p>
            <a:pPr marL="400050" indent="-285750" defTabSz="914400">
              <a:lnSpc>
                <a:spcPct val="120000"/>
              </a:lnSpc>
              <a:spcBef>
                <a:spcPts val="600"/>
              </a:spcBef>
              <a:spcAft>
                <a:spcPts val="600"/>
              </a:spcAft>
              <a:buClr>
                <a:srgbClr val="5DB88D"/>
              </a:buClr>
              <a:buFont typeface="Arial" pitchFamily="34"/>
              <a:buChar char="•"/>
            </a:pPr>
            <a:r>
              <a:rPr lang="en-US" sz="1600" dirty="0"/>
              <a:t>Start an application for 2022 entry (from May 2021)</a:t>
            </a:r>
            <a:endParaRPr lang="en-US" sz="1100" dirty="0">
              <a:latin typeface="+mj-lt"/>
            </a:endParaRPr>
          </a:p>
          <a:p>
            <a:pPr marL="400050" indent="-285750" defTabSz="914400">
              <a:lnSpc>
                <a:spcPct val="120000"/>
              </a:lnSpc>
              <a:spcBef>
                <a:spcPts val="600"/>
              </a:spcBef>
              <a:spcAft>
                <a:spcPts val="600"/>
              </a:spcAft>
              <a:buClr>
                <a:srgbClr val="5DB88D"/>
              </a:buClr>
              <a:buFont typeface="Arial" pitchFamily="34"/>
              <a:buChar char="•"/>
            </a:pPr>
            <a:endParaRPr lang="en-US" sz="1600" dirty="0"/>
          </a:p>
          <a:p>
            <a:pPr marL="114300" lvl="0" defTabSz="914400">
              <a:lnSpc>
                <a:spcPct val="120000"/>
              </a:lnSpc>
              <a:spcBef>
                <a:spcPts val="600"/>
              </a:spcBef>
              <a:spcAft>
                <a:spcPts val="600"/>
              </a:spcAft>
              <a:buClr>
                <a:srgbClr val="5DB88D"/>
              </a:buClr>
            </a:pPr>
            <a:endParaRPr lang="en-US" sz="1600" dirty="0">
              <a:latin typeface="+mj-lt"/>
            </a:endParaRPr>
          </a:p>
          <a:p>
            <a:pPr lvl="0">
              <a:lnSpc>
                <a:spcPct val="120000"/>
              </a:lnSpc>
            </a:pPr>
            <a:endParaRPr lang="en-GB" sz="1800" dirty="0"/>
          </a:p>
        </p:txBody>
      </p:sp>
      <p:sp>
        <p:nvSpPr>
          <p:cNvPr id="4" name="Date Placeholder 3">
            <a:extLst>
              <a:ext uri="{FF2B5EF4-FFF2-40B4-BE49-F238E27FC236}">
                <a16:creationId xmlns:a16="http://schemas.microsoft.com/office/drawing/2014/main" id="{9329C38A-3459-493B-B056-62E9A07BCAE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84217B-B9B8-4214-B2F2-F10261E250AA}"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433D66E0-6B0D-450E-A039-FEFB70FD2298}"/>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FC97ABFB-D7CB-4780-899E-38F1CF99E94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7BAABDD8-FF6B-4F18-BB86-226492653E5F}" type="slidenum">
              <a:rPr sz="900" smtClean="0">
                <a:solidFill>
                  <a:srgbClr val="1F2834"/>
                </a:solidFill>
                <a:latin typeface="Calibri"/>
              </a:rPr>
              <a:t>10</a:t>
            </a:fld>
            <a:endParaRPr lang="en-US" sz="900" dirty="0">
              <a:solidFill>
                <a:srgbClr val="1F2834"/>
              </a:solidFill>
              <a:latin typeface="Calibri"/>
            </a:endParaRPr>
          </a:p>
        </p:txBody>
      </p:sp>
      <p:pic>
        <p:nvPicPr>
          <p:cNvPr id="7" name="Picture 7">
            <a:extLst>
              <a:ext uri="{FF2B5EF4-FFF2-40B4-BE49-F238E27FC236}">
                <a16:creationId xmlns:a16="http://schemas.microsoft.com/office/drawing/2014/main" id="{7EEFD77C-6A33-4D5D-B678-B33D3A859E19}"/>
              </a:ext>
            </a:extLst>
          </p:cNvPr>
          <p:cNvPicPr>
            <a:picLocks noChangeAspect="1"/>
          </p:cNvPicPr>
          <p:nvPr/>
        </p:nvPicPr>
        <p:blipFill>
          <a:blip r:embed="rId6"/>
          <a:stretch>
            <a:fillRect/>
          </a:stretch>
        </p:blipFill>
        <p:spPr>
          <a:xfrm>
            <a:off x="5339446" y="1250972"/>
            <a:ext cx="2850221" cy="2979773"/>
          </a:xfrm>
          <a:prstGeom prst="rect">
            <a:avLst/>
          </a:prstGeom>
          <a:solidFill>
            <a:srgbClr val="EDEDED"/>
          </a:solidFill>
          <a:ln cap="flat">
            <a:noFill/>
          </a:ln>
          <a:effectLst>
            <a:outerShdw dist="38096" dir="2700000" algn="tl">
              <a:srgbClr val="7F7F7F">
                <a:alpha val="40000"/>
              </a:srgbClr>
            </a:outerShdw>
          </a:effectLst>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a:xfrm>
            <a:off x="263667" y="624722"/>
            <a:ext cx="3832177" cy="987423"/>
          </a:xfrm>
        </p:spPr>
        <p:txBody>
          <a:bodyPr>
            <a:normAutofit/>
          </a:bodyPr>
          <a:lstStyle/>
          <a:p>
            <a:pPr lvl="0"/>
            <a:r>
              <a:rPr lang="en-GB" sz="2800" dirty="0">
                <a:solidFill>
                  <a:srgbClr val="1E2834"/>
                </a:solidFill>
              </a:rPr>
              <a:t>Organise everything in one place…</a:t>
            </a:r>
            <a:endParaRPr lang="en-GB" sz="2800" dirty="0"/>
          </a:p>
        </p:txBody>
      </p:sp>
      <p:sp>
        <p:nvSpPr>
          <p:cNvPr id="3" name="Text Placeholder 8">
            <a:extLst>
              <a:ext uri="{FF2B5EF4-FFF2-40B4-BE49-F238E27FC236}">
                <a16:creationId xmlns:a16="http://schemas.microsoft.com/office/drawing/2014/main" id="{2939DDD7-044F-4E12-B23A-173FC8B58B17}"/>
              </a:ext>
            </a:extLst>
          </p:cNvPr>
          <p:cNvSpPr txBox="1">
            <a:spLocks noGrp="1"/>
          </p:cNvSpPr>
          <p:nvPr>
            <p:ph type="body" idx="2"/>
          </p:nvPr>
        </p:nvSpPr>
        <p:spPr>
          <a:xfrm>
            <a:off x="263667" y="1690768"/>
            <a:ext cx="4284658" cy="3260722"/>
          </a:xfrm>
        </p:spPr>
        <p:txBody>
          <a:bodyPr>
            <a:normAutofit lnSpcReduction="10000"/>
          </a:bodyPr>
          <a:lstStyle/>
          <a:p>
            <a:pPr lvl="0">
              <a:lnSpc>
                <a:spcPct val="110000"/>
              </a:lnSpc>
              <a:spcBef>
                <a:spcPts val="0"/>
              </a:spcBef>
            </a:pPr>
            <a:r>
              <a:rPr lang="en-GB" sz="1400" b="1" dirty="0">
                <a:solidFill>
                  <a:srgbClr val="1E2834"/>
                </a:solidFill>
              </a:rPr>
              <a:t>Get organised: </a:t>
            </a:r>
            <a:endParaRPr lang="en-GB" sz="1400" dirty="0">
              <a:solidFill>
                <a:srgbClr val="1E2834"/>
              </a:solidFill>
            </a:endParaRPr>
          </a:p>
          <a:p>
            <a:pPr lvl="0">
              <a:lnSpc>
                <a:spcPct val="110000"/>
              </a:lnSpc>
              <a:spcBef>
                <a:spcPts val="0"/>
              </a:spcBef>
            </a:pPr>
            <a:r>
              <a:rPr lang="en-GB" sz="1400" dirty="0">
                <a:solidFill>
                  <a:srgbClr val="1E2834"/>
                </a:solidFill>
              </a:rPr>
              <a:t>Tools to search, favourite, shortlist, reflect, diary, and build application.</a:t>
            </a:r>
          </a:p>
          <a:p>
            <a:pPr lvl="0">
              <a:lnSpc>
                <a:spcPct val="110000"/>
              </a:lnSpc>
              <a:spcBef>
                <a:spcPts val="0"/>
              </a:spcBef>
            </a:pPr>
            <a:endParaRPr lang="en-GB" sz="1400" dirty="0">
              <a:solidFill>
                <a:srgbClr val="455C78"/>
              </a:solidFill>
            </a:endParaRPr>
          </a:p>
          <a:p>
            <a:pPr lvl="0">
              <a:lnSpc>
                <a:spcPct val="110000"/>
              </a:lnSpc>
              <a:spcBef>
                <a:spcPts val="0"/>
              </a:spcBef>
            </a:pPr>
            <a:r>
              <a:rPr lang="en-GB" sz="1400" b="1" dirty="0">
                <a:solidFill>
                  <a:srgbClr val="1E2834"/>
                </a:solidFill>
              </a:rPr>
              <a:t>Define what’s important:</a:t>
            </a:r>
            <a:endParaRPr lang="en-GB" sz="1400" dirty="0">
              <a:solidFill>
                <a:srgbClr val="1E2834"/>
              </a:solidFill>
            </a:endParaRPr>
          </a:p>
          <a:p>
            <a:pPr>
              <a:lnSpc>
                <a:spcPct val="110000"/>
              </a:lnSpc>
              <a:spcBef>
                <a:spcPts val="0"/>
              </a:spcBef>
            </a:pPr>
            <a:r>
              <a:rPr lang="en-GB" sz="1400" dirty="0">
                <a:solidFill>
                  <a:srgbClr val="1E2834"/>
                </a:solidFill>
              </a:rPr>
              <a:t>Distance from home, teaching satisfaction, work experience options, job outcomes…</a:t>
            </a:r>
          </a:p>
          <a:p>
            <a:pPr lvl="0">
              <a:lnSpc>
                <a:spcPct val="110000"/>
              </a:lnSpc>
              <a:spcBef>
                <a:spcPts val="0"/>
              </a:spcBef>
            </a:pPr>
            <a:endParaRPr lang="en-GB" sz="1400" dirty="0">
              <a:solidFill>
                <a:srgbClr val="455C78"/>
              </a:solidFill>
            </a:endParaRPr>
          </a:p>
          <a:p>
            <a:pPr lvl="0">
              <a:lnSpc>
                <a:spcPct val="110000"/>
              </a:lnSpc>
              <a:spcBef>
                <a:spcPts val="0"/>
              </a:spcBef>
            </a:pPr>
            <a:r>
              <a:rPr lang="en-GB" sz="1400" b="1" dirty="0">
                <a:solidFill>
                  <a:srgbClr val="1E2834"/>
                </a:solidFill>
              </a:rPr>
              <a:t>Make it yours: </a:t>
            </a:r>
          </a:p>
          <a:p>
            <a:pPr lvl="0">
              <a:lnSpc>
                <a:spcPct val="110000"/>
              </a:lnSpc>
              <a:spcBef>
                <a:spcPts val="0"/>
              </a:spcBef>
            </a:pPr>
            <a:r>
              <a:rPr lang="en-GB" sz="1400" dirty="0">
                <a:solidFill>
                  <a:srgbClr val="1E2834"/>
                </a:solidFill>
              </a:rPr>
              <a:t>Organise tools, remove the ones they don’t need, and tick off their to do list. It’s their space, and their future.</a:t>
            </a:r>
          </a:p>
          <a:p>
            <a:pPr lvl="0">
              <a:lnSpc>
                <a:spcPct val="110000"/>
              </a:lnSpc>
              <a:spcBef>
                <a:spcPts val="0"/>
              </a:spcBef>
            </a:pPr>
            <a:endParaRPr lang="en-GB" sz="1400" dirty="0">
              <a:solidFill>
                <a:srgbClr val="455C78"/>
              </a:solidFill>
            </a:endParaRPr>
          </a:p>
          <a:p>
            <a:pPr lvl="0">
              <a:lnSpc>
                <a:spcPct val="110000"/>
              </a:lnSpc>
              <a:spcBef>
                <a:spcPts val="0"/>
              </a:spcBef>
            </a:pPr>
            <a:r>
              <a:rPr lang="en-GB" sz="1400" b="1" dirty="0">
                <a:solidFill>
                  <a:srgbClr val="1E2834"/>
                </a:solidFill>
              </a:rPr>
              <a:t>Expanding horizons…</a:t>
            </a:r>
            <a:endParaRPr lang="en-GB" sz="1400" dirty="0">
              <a:solidFill>
                <a:srgbClr val="1E2834"/>
              </a:solidFill>
            </a:endParaRPr>
          </a:p>
          <a:p>
            <a:pPr lvl="0">
              <a:lnSpc>
                <a:spcPct val="110000"/>
              </a:lnSpc>
              <a:spcBef>
                <a:spcPts val="0"/>
              </a:spcBef>
            </a:pPr>
            <a:r>
              <a:rPr lang="en-GB" sz="1400" dirty="0">
                <a:solidFill>
                  <a:srgbClr val="1E2834"/>
                </a:solidFill>
              </a:rPr>
              <a:t>…by pushing options they might not have considered.</a:t>
            </a:r>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205111" y="4803771"/>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85DAA1C7-7D03-4C8A-92A3-83C066AE1820}" type="slidenum">
              <a:rPr sz="900" smtClean="0">
                <a:solidFill>
                  <a:srgbClr val="1F2834"/>
                </a:solidFill>
                <a:latin typeface="Calibri"/>
              </a:rPr>
              <a:t>11</a:t>
            </a:fld>
            <a:endParaRPr lang="en-US" sz="900" dirty="0">
              <a:solidFill>
                <a:srgbClr val="1F2834"/>
              </a:solidFill>
              <a:latin typeface="Calibri"/>
            </a:endParaRPr>
          </a:p>
        </p:txBody>
      </p:sp>
      <p:pic>
        <p:nvPicPr>
          <p:cNvPr id="7" name="Picture 10">
            <a:extLst>
              <a:ext uri="{FF2B5EF4-FFF2-40B4-BE49-F238E27FC236}">
                <a16:creationId xmlns:a16="http://schemas.microsoft.com/office/drawing/2014/main" id="{FFF87F86-CD87-4343-AC22-046C324531FC}"/>
              </a:ext>
            </a:extLst>
          </p:cNvPr>
          <p:cNvPicPr>
            <a:picLocks noChangeAspect="1"/>
          </p:cNvPicPr>
          <p:nvPr/>
        </p:nvPicPr>
        <p:blipFill>
          <a:blip r:embed="rId3"/>
          <a:stretch>
            <a:fillRect/>
          </a:stretch>
        </p:blipFill>
        <p:spPr>
          <a:xfrm>
            <a:off x="5538017" y="1285308"/>
            <a:ext cx="2667094" cy="2788325"/>
          </a:xfrm>
          <a:prstGeom prst="rect">
            <a:avLst/>
          </a:prstGeom>
          <a:solidFill>
            <a:srgbClr val="EDEDED"/>
          </a:solidFill>
          <a:ln cap="flat">
            <a:noFill/>
          </a:ln>
          <a:effectLst>
            <a:outerShdw dist="38096" dir="2700000" algn="tl">
              <a:srgbClr val="7F7F7F">
                <a:alpha val="40000"/>
              </a:srgbClr>
            </a:outerShdw>
          </a:effectLst>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FA76D82-9C82-40A1-BAFF-2838906D282F}"/>
              </a:ext>
            </a:extLst>
          </p:cNvPr>
          <p:cNvPicPr>
            <a:picLocks noChangeAspect="1"/>
          </p:cNvPicPr>
          <p:nvPr/>
        </p:nvPicPr>
        <p:blipFill rotWithShape="1">
          <a:blip r:embed="rId3"/>
          <a:srcRect b="1751"/>
          <a:stretch/>
        </p:blipFill>
        <p:spPr>
          <a:xfrm>
            <a:off x="6218470" y="2638647"/>
            <a:ext cx="2656952" cy="1850265"/>
          </a:xfrm>
          <a:prstGeom prst="rect">
            <a:avLst/>
          </a:prstGeom>
        </p:spPr>
      </p:pic>
      <p:sp>
        <p:nvSpPr>
          <p:cNvPr id="2" name="Title 1">
            <a:extLst>
              <a:ext uri="{FF2B5EF4-FFF2-40B4-BE49-F238E27FC236}">
                <a16:creationId xmlns:a16="http://schemas.microsoft.com/office/drawing/2014/main" id="{829B2748-CCDC-4C7F-B149-E5A9531D5DBD}"/>
              </a:ext>
            </a:extLst>
          </p:cNvPr>
          <p:cNvSpPr>
            <a:spLocks noGrp="1"/>
          </p:cNvSpPr>
          <p:nvPr>
            <p:ph type="title"/>
          </p:nvPr>
        </p:nvSpPr>
        <p:spPr>
          <a:xfrm>
            <a:off x="287341" y="1"/>
            <a:ext cx="8228008" cy="1143000"/>
          </a:xfrm>
        </p:spPr>
        <p:txBody>
          <a:bodyPr>
            <a:normAutofit/>
          </a:bodyPr>
          <a:lstStyle/>
          <a:p>
            <a:r>
              <a:rPr lang="en-GB" sz="3200" dirty="0"/>
              <a:t>Free tools to help…</a:t>
            </a:r>
            <a:endParaRPr lang="en-GB" sz="3200" dirty="0">
              <a:cs typeface="Calibri"/>
            </a:endParaRPr>
          </a:p>
        </p:txBody>
      </p:sp>
      <p:sp>
        <p:nvSpPr>
          <p:cNvPr id="3" name="Content Placeholder 2">
            <a:extLst>
              <a:ext uri="{FF2B5EF4-FFF2-40B4-BE49-F238E27FC236}">
                <a16:creationId xmlns:a16="http://schemas.microsoft.com/office/drawing/2014/main" id="{65A7B480-4D23-4291-8395-128CEE8637B7}"/>
              </a:ext>
            </a:extLst>
          </p:cNvPr>
          <p:cNvSpPr>
            <a:spLocks noGrp="1"/>
          </p:cNvSpPr>
          <p:nvPr>
            <p:ph idx="1"/>
          </p:nvPr>
        </p:nvSpPr>
        <p:spPr>
          <a:xfrm>
            <a:off x="856175" y="1372853"/>
            <a:ext cx="5160795" cy="2895785"/>
          </a:xfrm>
        </p:spPr>
        <p:txBody>
          <a:bodyPr>
            <a:normAutofit/>
          </a:bodyPr>
          <a:lstStyle/>
          <a:p>
            <a:pPr marL="0" indent="0">
              <a:lnSpc>
                <a:spcPct val="100000"/>
              </a:lnSpc>
              <a:buNone/>
            </a:pPr>
            <a:r>
              <a:rPr lang="en-GB" sz="1400" b="1" dirty="0">
                <a:hlinkClick r:id="rId4"/>
              </a:rPr>
              <a:t>Discovery Days </a:t>
            </a:r>
            <a:r>
              <a:rPr lang="en-GB" sz="1400" b="1" dirty="0"/>
              <a:t> </a:t>
            </a:r>
            <a:r>
              <a:rPr lang="en-GB" sz="1400" dirty="0"/>
              <a:t>- at UCAS/Discovery you can explore all kinds of possibilities. </a:t>
            </a:r>
            <a:r>
              <a:rPr lang="en-GB" sz="1400" dirty="0">
                <a:solidFill>
                  <a:srgbClr val="1E2834"/>
                </a:solidFill>
              </a:rPr>
              <a:t>Talk to subject and admissions experts, discover apprenticeships, get advice on personal statements, applying through UCAS, and more. </a:t>
            </a:r>
            <a:r>
              <a:rPr lang="en-GB" sz="1400" dirty="0"/>
              <a:t>Get stuck in and open your mind to a world of opportunities. </a:t>
            </a:r>
            <a:endParaRPr lang="en-GB" sz="1400" dirty="0">
              <a:solidFill>
                <a:srgbClr val="1E2834"/>
              </a:solidFill>
            </a:endParaRPr>
          </a:p>
          <a:p>
            <a:pPr marL="0" indent="0">
              <a:lnSpc>
                <a:spcPct val="100000"/>
              </a:lnSpc>
              <a:buNone/>
            </a:pPr>
            <a:r>
              <a:rPr lang="en-GB" sz="1400" b="1" dirty="0">
                <a:hlinkClick r:id="rId5"/>
              </a:rPr>
              <a:t>Join our UCAS Hub lives and Facebook lives</a:t>
            </a:r>
            <a:r>
              <a:rPr lang="en-GB" sz="1400" b="1" dirty="0"/>
              <a:t> </a:t>
            </a:r>
            <a:r>
              <a:rPr lang="en-GB" sz="1400" dirty="0"/>
              <a:t>-</a:t>
            </a:r>
            <a:r>
              <a:rPr lang="en-GB" sz="1400" dirty="0">
                <a:solidFill>
                  <a:srgbClr val="1E2834"/>
                </a:solidFill>
              </a:rPr>
              <a:t>each live session is hosted by an expert panel to give you what you need to make an informed decision.</a:t>
            </a:r>
          </a:p>
          <a:p>
            <a:pPr marL="0" indent="0">
              <a:lnSpc>
                <a:spcPct val="100000"/>
              </a:lnSpc>
              <a:buNone/>
            </a:pPr>
            <a:r>
              <a:rPr lang="en-GB" sz="1400" b="1" dirty="0">
                <a:hlinkClick r:id="rId6"/>
              </a:rPr>
              <a:t>Accommodation Search</a:t>
            </a:r>
            <a:r>
              <a:rPr lang="en-GB" sz="1400" b="1" dirty="0"/>
              <a:t>- </a:t>
            </a:r>
            <a:r>
              <a:rPr lang="en-GB" sz="1400" dirty="0">
                <a:solidFill>
                  <a:srgbClr val="1E2834"/>
                </a:solidFill>
              </a:rPr>
              <a:t>accommodation is high on the list when considering where you want to study, but it’s not always easy to compare what’s on offer. Understand what options there are using our new Accomodation search.</a:t>
            </a:r>
          </a:p>
        </p:txBody>
      </p:sp>
      <p:sp>
        <p:nvSpPr>
          <p:cNvPr id="4" name="Oval 3">
            <a:extLst>
              <a:ext uri="{FF2B5EF4-FFF2-40B4-BE49-F238E27FC236}">
                <a16:creationId xmlns:a16="http://schemas.microsoft.com/office/drawing/2014/main" id="{892443D3-ADAD-4699-A546-DB486B258324}"/>
              </a:ext>
            </a:extLst>
          </p:cNvPr>
          <p:cNvSpPr/>
          <p:nvPr/>
        </p:nvSpPr>
        <p:spPr>
          <a:xfrm>
            <a:off x="347407" y="1757074"/>
            <a:ext cx="432000" cy="432000"/>
          </a:xfrm>
          <a:prstGeom prst="ellipse">
            <a:avLst/>
          </a:prstGeom>
          <a:solidFill>
            <a:srgbClr val="836CD8"/>
          </a:solidFill>
          <a:ln>
            <a:solidFill>
              <a:srgbClr val="836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E32CA4F1-D695-4F5E-B9BC-69D2679251E7}"/>
              </a:ext>
            </a:extLst>
          </p:cNvPr>
          <p:cNvSpPr/>
          <p:nvPr/>
        </p:nvSpPr>
        <p:spPr>
          <a:xfrm>
            <a:off x="338877" y="2597792"/>
            <a:ext cx="432000" cy="432000"/>
          </a:xfrm>
          <a:prstGeom prst="ellipse">
            <a:avLst/>
          </a:prstGeom>
          <a:solidFill>
            <a:srgbClr val="FBC651"/>
          </a:solidFill>
          <a:ln>
            <a:solidFill>
              <a:srgbClr val="FBC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D3C60BC-B36A-4A23-B007-6B5D95105A5D}"/>
              </a:ext>
            </a:extLst>
          </p:cNvPr>
          <p:cNvSpPr/>
          <p:nvPr/>
        </p:nvSpPr>
        <p:spPr>
          <a:xfrm>
            <a:off x="338877" y="3432312"/>
            <a:ext cx="432000" cy="432000"/>
          </a:xfrm>
          <a:prstGeom prst="ellipse">
            <a:avLst/>
          </a:prstGeom>
          <a:solidFill>
            <a:srgbClr val="5DB88D"/>
          </a:solidFill>
          <a:ln>
            <a:solidFill>
              <a:srgbClr val="5DB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D95BE7AD-07D0-408C-B76C-B7DBCF0F2120}"/>
              </a:ext>
            </a:extLst>
          </p:cNvPr>
          <p:cNvGrpSpPr/>
          <p:nvPr/>
        </p:nvGrpSpPr>
        <p:grpSpPr>
          <a:xfrm>
            <a:off x="348053" y="1795325"/>
            <a:ext cx="432000" cy="2042488"/>
            <a:chOff x="100687" y="1277423"/>
            <a:chExt cx="432000" cy="2042488"/>
          </a:xfrm>
        </p:grpSpPr>
        <p:pic>
          <p:nvPicPr>
            <p:cNvPr id="8" name="Graphic 7" descr="Sleep">
              <a:extLst>
                <a:ext uri="{FF2B5EF4-FFF2-40B4-BE49-F238E27FC236}">
                  <a16:creationId xmlns:a16="http://schemas.microsoft.com/office/drawing/2014/main" id="{DBDCAC15-8A5D-4A52-A4A2-7DB27E868F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0682" y="2949193"/>
              <a:ext cx="370718" cy="370718"/>
            </a:xfrm>
            <a:prstGeom prst="rect">
              <a:avLst/>
            </a:prstGeom>
          </p:spPr>
        </p:pic>
        <p:pic>
          <p:nvPicPr>
            <p:cNvPr id="1026" name="Picture 2" descr="FB logo - Fuller Marketing">
              <a:extLst>
                <a:ext uri="{FF2B5EF4-FFF2-40B4-BE49-F238E27FC236}">
                  <a16:creationId xmlns:a16="http://schemas.microsoft.com/office/drawing/2014/main" id="{F71BE161-73A7-475A-975C-B6DB9C4D6AD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687" y="207436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Internet">
              <a:extLst>
                <a:ext uri="{FF2B5EF4-FFF2-40B4-BE49-F238E27FC236}">
                  <a16:creationId xmlns:a16="http://schemas.microsoft.com/office/drawing/2014/main" id="{1116BD15-490D-4EC9-9F7D-6EE53A2C87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2562" y="1277423"/>
              <a:ext cx="355497" cy="355497"/>
            </a:xfrm>
            <a:prstGeom prst="rect">
              <a:avLst/>
            </a:prstGeom>
          </p:spPr>
        </p:pic>
      </p:grpSp>
      <p:pic>
        <p:nvPicPr>
          <p:cNvPr id="19" name="Picture 18">
            <a:extLst>
              <a:ext uri="{FF2B5EF4-FFF2-40B4-BE49-F238E27FC236}">
                <a16:creationId xmlns:a16="http://schemas.microsoft.com/office/drawing/2014/main" id="{A0B0ECCB-B346-4E04-829D-D48D6D18010D}"/>
              </a:ext>
            </a:extLst>
          </p:cNvPr>
          <p:cNvPicPr>
            <a:picLocks noChangeAspect="1"/>
          </p:cNvPicPr>
          <p:nvPr/>
        </p:nvPicPr>
        <p:blipFill>
          <a:blip r:embed="rId13"/>
          <a:stretch>
            <a:fillRect/>
          </a:stretch>
        </p:blipFill>
        <p:spPr>
          <a:xfrm>
            <a:off x="6218469" y="977221"/>
            <a:ext cx="2656952" cy="1650709"/>
          </a:xfrm>
          <a:prstGeom prst="rect">
            <a:avLst/>
          </a:prstGeom>
        </p:spPr>
      </p:pic>
    </p:spTree>
    <p:custDataLst>
      <p:tags r:id="rId1"/>
    </p:custDataLst>
    <p:extLst>
      <p:ext uri="{BB962C8B-B14F-4D97-AF65-F5344CB8AC3E}">
        <p14:creationId xmlns:p14="http://schemas.microsoft.com/office/powerpoint/2010/main" val="1216728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41" y="57479"/>
            <a:ext cx="8228008" cy="1069793"/>
          </a:xfrm>
        </p:spPr>
        <p:txBody>
          <a:bodyPr>
            <a:normAutofit/>
          </a:bodyPr>
          <a:lstStyle/>
          <a:p>
            <a:pPr lvl="0"/>
            <a:r>
              <a:rPr lang="en-GB" sz="3200" dirty="0"/>
              <a:t>When to apply for 2022 entry</a:t>
            </a:r>
          </a:p>
        </p:txBody>
      </p:sp>
      <p:graphicFrame>
        <p:nvGraphicFramePr>
          <p:cNvPr id="8" name="Content Placeholder 2">
            <a:extLst>
              <a:ext uri="{FF2B5EF4-FFF2-40B4-BE49-F238E27FC236}">
                <a16:creationId xmlns:a16="http://schemas.microsoft.com/office/drawing/2014/main" id="{24105B92-4477-42F1-A0A3-D0C3D624582F}"/>
              </a:ext>
            </a:extLst>
          </p:cNvPr>
          <p:cNvGraphicFramePr>
            <a:graphicFrameLocks noGrp="1"/>
          </p:cNvGraphicFramePr>
          <p:nvPr>
            <p:ph idx="1"/>
            <p:extLst>
              <p:ext uri="{D42A27DB-BD31-4B8C-83A1-F6EECF244321}">
                <p14:modId xmlns:p14="http://schemas.microsoft.com/office/powerpoint/2010/main" val="673911034"/>
              </p:ext>
            </p:extLst>
          </p:nvPr>
        </p:nvGraphicFramePr>
        <p:xfrm>
          <a:off x="287340" y="1359659"/>
          <a:ext cx="8569317" cy="2853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D33690D5-7909-431A-9DFB-8CCF08DE8C9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14D3AB-EBD0-44CB-98FB-38E32DA8618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b="0" i="0" u="none" strike="noStrike" kern="1200" cap="none" spc="0" baseline="0">
              <a:solidFill>
                <a:srgbClr val="FFFFFF"/>
              </a:solidFill>
              <a:uFillTx/>
              <a:latin typeface="Calibri"/>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314032A3-A075-4877-BE4B-4988CFAE48FB}" type="slidenum">
              <a:rPr sz="900" kern="0" smtClean="0">
                <a:solidFill>
                  <a:srgbClr val="FFFFFF"/>
                </a:solidFill>
                <a:latin typeface="Calibri"/>
              </a:rPr>
              <a:t>13</a:t>
            </a:fld>
            <a:endParaRPr lang="en-US" sz="900" kern="0" dirty="0">
              <a:solidFill>
                <a:srgbClr val="FFFFFF"/>
              </a:solidFill>
              <a:latin typeface="Calibri"/>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7C70A5-8D8C-45D2-8B69-E8C8FDB1F681}"/>
              </a:ext>
            </a:extLst>
          </p:cNvPr>
          <p:cNvSpPr>
            <a:spLocks noGrp="1"/>
          </p:cNvSpPr>
          <p:nvPr>
            <p:ph type="title"/>
          </p:nvPr>
        </p:nvSpPr>
        <p:spPr>
          <a:xfrm>
            <a:off x="287341" y="0"/>
            <a:ext cx="8228008" cy="1069793"/>
          </a:xfrm>
        </p:spPr>
        <p:txBody>
          <a:bodyPr/>
          <a:lstStyle/>
          <a:p>
            <a:r>
              <a:rPr lang="en-GB" sz="3600" dirty="0"/>
              <a:t>Applying -  key facts</a:t>
            </a:r>
            <a:endParaRPr lang="en-GB" dirty="0"/>
          </a:p>
        </p:txBody>
      </p:sp>
      <p:sp>
        <p:nvSpPr>
          <p:cNvPr id="23" name="Content Placeholder 22">
            <a:extLst>
              <a:ext uri="{FF2B5EF4-FFF2-40B4-BE49-F238E27FC236}">
                <a16:creationId xmlns:a16="http://schemas.microsoft.com/office/drawing/2014/main" id="{4AD60AC7-C7FE-4D01-AACB-2BDE17187952}"/>
              </a:ext>
            </a:extLst>
          </p:cNvPr>
          <p:cNvSpPr>
            <a:spLocks noGrp="1"/>
          </p:cNvSpPr>
          <p:nvPr>
            <p:ph idx="1"/>
          </p:nvPr>
        </p:nvSpPr>
        <p:spPr>
          <a:xfrm>
            <a:off x="287341" y="1264024"/>
            <a:ext cx="8228008" cy="3368700"/>
          </a:xfrm>
        </p:spPr>
        <p:txBody>
          <a:bodyPr>
            <a:normAutofit fontScale="85000" lnSpcReduction="20000"/>
          </a:bodyPr>
          <a:lstStyle/>
          <a:p>
            <a:pPr>
              <a:lnSpc>
                <a:spcPct val="120000"/>
              </a:lnSpc>
              <a:buFont typeface="Arial" panose="020B0604020202020204" pitchFamily="34" charset="0"/>
              <a:buChar char="•"/>
            </a:pPr>
            <a:r>
              <a:rPr lang="en-GB" sz="2400" b="1" dirty="0">
                <a:solidFill>
                  <a:srgbClr val="FF6451"/>
                </a:solidFill>
              </a:rPr>
              <a:t>Register with UCAS </a:t>
            </a:r>
            <a:r>
              <a:rPr lang="en-GB" sz="2400" dirty="0">
                <a:solidFill>
                  <a:schemeClr val="tx1"/>
                </a:solidFill>
              </a:rPr>
              <a:t>via the Hub </a:t>
            </a:r>
          </a:p>
          <a:p>
            <a:pPr>
              <a:lnSpc>
                <a:spcPct val="120000"/>
              </a:lnSpc>
              <a:buFont typeface="Arial" panose="020B0604020202020204" pitchFamily="34" charset="0"/>
              <a:buChar char="•"/>
            </a:pPr>
            <a:r>
              <a:rPr lang="en-GB" sz="2400" dirty="0"/>
              <a:t>Use your username and password to apply </a:t>
            </a:r>
            <a:r>
              <a:rPr lang="en-GB" sz="2400" b="1" dirty="0">
                <a:solidFill>
                  <a:srgbClr val="FF6451"/>
                </a:solidFill>
              </a:rPr>
              <a:t>online</a:t>
            </a:r>
          </a:p>
          <a:p>
            <a:pPr>
              <a:lnSpc>
                <a:spcPct val="120000"/>
              </a:lnSpc>
              <a:buFont typeface="Arial" panose="020B0604020202020204" pitchFamily="34" charset="0"/>
              <a:buChar char="•"/>
            </a:pPr>
            <a:r>
              <a:rPr lang="en-GB" sz="2400" dirty="0"/>
              <a:t>Students can add up to </a:t>
            </a:r>
            <a:r>
              <a:rPr lang="en-GB" sz="2400" b="1" dirty="0">
                <a:solidFill>
                  <a:srgbClr val="FF6451"/>
                </a:solidFill>
              </a:rPr>
              <a:t>5</a:t>
            </a:r>
            <a:r>
              <a:rPr lang="en-GB" sz="2400" dirty="0">
                <a:solidFill>
                  <a:srgbClr val="FF6451"/>
                </a:solidFill>
              </a:rPr>
              <a:t> </a:t>
            </a:r>
            <a:r>
              <a:rPr lang="en-GB" sz="2400" b="1" dirty="0">
                <a:solidFill>
                  <a:srgbClr val="FF6451"/>
                </a:solidFill>
              </a:rPr>
              <a:t>choices</a:t>
            </a:r>
            <a:r>
              <a:rPr lang="en-GB" sz="2400" dirty="0"/>
              <a:t>, unless they’re applying to study medicine, veterinary, medicine/science, dentistry – then it’s </a:t>
            </a:r>
            <a:r>
              <a:rPr lang="en-GB" sz="2400" b="1" dirty="0">
                <a:solidFill>
                  <a:srgbClr val="FF6451"/>
                </a:solidFill>
              </a:rPr>
              <a:t>4 choices</a:t>
            </a:r>
          </a:p>
          <a:p>
            <a:pPr>
              <a:lnSpc>
                <a:spcPct val="120000"/>
              </a:lnSpc>
              <a:buFont typeface="Arial" panose="020B0604020202020204" pitchFamily="34" charset="0"/>
              <a:buChar char="•"/>
            </a:pPr>
            <a:r>
              <a:rPr lang="en-GB" sz="2400" dirty="0">
                <a:solidFill>
                  <a:schemeClr val="tx1"/>
                </a:solidFill>
                <a:latin typeface="+mj-lt"/>
              </a:rPr>
              <a:t>Students</a:t>
            </a:r>
            <a:r>
              <a:rPr lang="en-GB" sz="2400" dirty="0">
                <a:solidFill>
                  <a:srgbClr val="FF6451"/>
                </a:solidFill>
                <a:latin typeface="+mn-lt"/>
              </a:rPr>
              <a:t> </a:t>
            </a:r>
            <a:r>
              <a:rPr lang="en-GB" sz="2400" b="1" dirty="0">
                <a:solidFill>
                  <a:srgbClr val="FF6451"/>
                </a:solidFill>
                <a:latin typeface="+mn-lt"/>
                <a:cs typeface="Calibri Light" panose="020F0302020204030204" pitchFamily="34" charset="0"/>
              </a:rPr>
              <a:t>can’t</a:t>
            </a:r>
            <a:r>
              <a:rPr lang="en-GB" sz="2400" dirty="0">
                <a:solidFill>
                  <a:srgbClr val="FF6451"/>
                </a:solidFill>
                <a:latin typeface="+mn-lt"/>
                <a:cs typeface="Calibri Light" panose="020F0302020204030204" pitchFamily="34" charset="0"/>
              </a:rPr>
              <a:t> apply to </a:t>
            </a:r>
            <a:r>
              <a:rPr lang="en-GB" sz="2400" b="1" dirty="0">
                <a:solidFill>
                  <a:srgbClr val="FF6451"/>
                </a:solidFill>
                <a:latin typeface="+mn-lt"/>
                <a:cs typeface="Calibri" panose="020F0502020204030204" pitchFamily="34" charset="0"/>
              </a:rPr>
              <a:t>BOTH</a:t>
            </a:r>
            <a:r>
              <a:rPr lang="en-GB" sz="2400" dirty="0">
                <a:solidFill>
                  <a:srgbClr val="FF6451"/>
                </a:solidFill>
                <a:latin typeface="+mn-lt"/>
              </a:rPr>
              <a:t> </a:t>
            </a:r>
            <a:r>
              <a:rPr lang="en-GB" sz="2400" dirty="0"/>
              <a:t>Oxford and Cambridge </a:t>
            </a:r>
          </a:p>
          <a:p>
            <a:pPr>
              <a:lnSpc>
                <a:spcPct val="120000"/>
              </a:lnSpc>
              <a:buFont typeface="Arial" panose="020B0604020202020204" pitchFamily="34" charset="0"/>
              <a:buChar char="•"/>
            </a:pPr>
            <a:r>
              <a:rPr lang="en-GB" sz="2400" dirty="0"/>
              <a:t>Applying </a:t>
            </a:r>
            <a:r>
              <a:rPr lang="en-GB" sz="2400" b="1" dirty="0">
                <a:solidFill>
                  <a:srgbClr val="FF6451"/>
                </a:solidFill>
              </a:rPr>
              <a:t>costs</a:t>
            </a:r>
            <a:r>
              <a:rPr lang="en-GB" sz="2400" dirty="0"/>
              <a:t> £22 for 1 choice, or £26.50 for 5 choices </a:t>
            </a:r>
          </a:p>
          <a:p>
            <a:pPr>
              <a:lnSpc>
                <a:spcPct val="120000"/>
              </a:lnSpc>
              <a:buFont typeface="Arial" panose="020B0604020202020204" pitchFamily="34" charset="0"/>
              <a:buChar char="•"/>
            </a:pPr>
            <a:r>
              <a:rPr lang="en-GB" sz="2400" dirty="0"/>
              <a:t>Apply by the </a:t>
            </a:r>
            <a:r>
              <a:rPr lang="en-GB" sz="2400" b="1" dirty="0">
                <a:solidFill>
                  <a:srgbClr val="FF6451"/>
                </a:solidFill>
              </a:rPr>
              <a:t>equal consideration date </a:t>
            </a:r>
          </a:p>
          <a:p>
            <a:pPr>
              <a:lnSpc>
                <a:spcPct val="120000"/>
              </a:lnSpc>
              <a:buFont typeface="Arial" panose="020B0604020202020204" pitchFamily="34" charset="0"/>
              <a:buChar char="•"/>
            </a:pPr>
            <a:r>
              <a:rPr lang="en-GB" sz="2400" dirty="0"/>
              <a:t>Providers </a:t>
            </a:r>
            <a:r>
              <a:rPr lang="en-GB" sz="2400" b="1" dirty="0">
                <a:solidFill>
                  <a:srgbClr val="FF6451"/>
                </a:solidFill>
              </a:rPr>
              <a:t>can’t see </a:t>
            </a:r>
            <a:r>
              <a:rPr lang="en-GB" sz="2400" dirty="0"/>
              <a:t>other choices when you apply</a:t>
            </a:r>
          </a:p>
          <a:p>
            <a:pPr marL="0" indent="0">
              <a:lnSpc>
                <a:spcPct val="120000"/>
              </a:lnSpc>
              <a:buNone/>
            </a:pPr>
            <a:endParaRPr lang="en-GB" sz="2400" b="1" dirty="0"/>
          </a:p>
          <a:p>
            <a:endParaRPr lang="en-GB" dirty="0"/>
          </a:p>
        </p:txBody>
      </p:sp>
    </p:spTree>
    <p:extLst>
      <p:ext uri="{BB962C8B-B14F-4D97-AF65-F5344CB8AC3E}">
        <p14:creationId xmlns:p14="http://schemas.microsoft.com/office/powerpoint/2010/main" val="566851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A755A1-3096-4E72-BB5A-AC8B985D3146}"/>
              </a:ext>
            </a:extLst>
          </p:cNvPr>
          <p:cNvSpPr>
            <a:spLocks noGrp="1"/>
          </p:cNvSpPr>
          <p:nvPr>
            <p:ph type="title"/>
          </p:nvPr>
        </p:nvSpPr>
        <p:spPr/>
        <p:txBody>
          <a:bodyPr/>
          <a:lstStyle/>
          <a:p>
            <a:r>
              <a:rPr lang="en-GB" dirty="0"/>
              <a:t>Registering</a:t>
            </a:r>
            <a:br>
              <a:rPr lang="en-GB" dirty="0"/>
            </a:br>
            <a:endParaRPr lang="en-GB" dirty="0"/>
          </a:p>
        </p:txBody>
      </p:sp>
      <p:sp>
        <p:nvSpPr>
          <p:cNvPr id="6" name="Content Placeholder 5">
            <a:extLst>
              <a:ext uri="{FF2B5EF4-FFF2-40B4-BE49-F238E27FC236}">
                <a16:creationId xmlns:a16="http://schemas.microsoft.com/office/drawing/2014/main" id="{A76FA2A2-95B9-43F5-9226-B15885008BA3}"/>
              </a:ext>
            </a:extLst>
          </p:cNvPr>
          <p:cNvSpPr>
            <a:spLocks noGrp="1"/>
          </p:cNvSpPr>
          <p:nvPr>
            <p:ph type="body" idx="2"/>
          </p:nvPr>
        </p:nvSpPr>
        <p:spPr>
          <a:xfrm>
            <a:off x="287340" y="1262151"/>
            <a:ext cx="3832177" cy="2858688"/>
          </a:xfrm>
        </p:spPr>
        <p:txBody>
          <a:bodyPr>
            <a:normAutofit/>
          </a:bodyPr>
          <a:lstStyle/>
          <a:p>
            <a:pPr marL="285750" indent="-285750">
              <a:lnSpc>
                <a:spcPct val="100000"/>
              </a:lnSpc>
              <a:spcBef>
                <a:spcPts val="600"/>
              </a:spcBef>
              <a:buFont typeface="Arial" panose="020B0604020202020204" pitchFamily="34" charset="0"/>
              <a:buChar char="•"/>
            </a:pPr>
            <a:r>
              <a:rPr lang="en-GB" sz="1400" dirty="0"/>
              <a:t>To start an application students need a UCAS Hub account. </a:t>
            </a:r>
          </a:p>
          <a:p>
            <a:pPr marL="285750" indent="-285750">
              <a:lnSpc>
                <a:spcPct val="100000"/>
              </a:lnSpc>
              <a:spcBef>
                <a:spcPts val="600"/>
              </a:spcBef>
              <a:buFont typeface="Arial" panose="020B0604020202020204" pitchFamily="34" charset="0"/>
              <a:buChar char="•"/>
            </a:pPr>
            <a:r>
              <a:rPr lang="en-GB" sz="1400" dirty="0"/>
              <a:t>Register for a UCAS Hub account at any time</a:t>
            </a:r>
          </a:p>
          <a:p>
            <a:pPr marL="285750" indent="-285750">
              <a:lnSpc>
                <a:spcPct val="100000"/>
              </a:lnSpc>
              <a:spcBef>
                <a:spcPts val="600"/>
              </a:spcBef>
              <a:buFont typeface="Arial" panose="020B0604020202020204" pitchFamily="34" charset="0"/>
              <a:buChar char="•"/>
            </a:pPr>
            <a:r>
              <a:rPr lang="en-GB" sz="1400" dirty="0"/>
              <a:t>From 18 May 2021 you’ll see a new ‘Your applications’ tile in your UCAS Hub </a:t>
            </a:r>
          </a:p>
          <a:p>
            <a:pPr marL="285750" indent="-285750">
              <a:lnSpc>
                <a:spcPct val="100000"/>
              </a:lnSpc>
              <a:spcBef>
                <a:spcPts val="600"/>
              </a:spcBef>
              <a:buFont typeface="Arial" panose="020B0604020202020204" pitchFamily="34" charset="0"/>
              <a:buChar char="•"/>
            </a:pPr>
            <a:r>
              <a:rPr lang="en-GB" sz="1400" dirty="0"/>
              <a:t>Click ‘Start application’ to get started…</a:t>
            </a:r>
          </a:p>
          <a:p>
            <a:endParaRPr lang="en-GB" sz="1400" dirty="0"/>
          </a:p>
        </p:txBody>
      </p:sp>
      <p:pic>
        <p:nvPicPr>
          <p:cNvPr id="1028" name="Picture 4">
            <a:extLst>
              <a:ext uri="{FF2B5EF4-FFF2-40B4-BE49-F238E27FC236}">
                <a16:creationId xmlns:a16="http://schemas.microsoft.com/office/drawing/2014/main" id="{12B3CE3C-A890-4428-9200-D6C0611AE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7041" y="1262151"/>
            <a:ext cx="2275395" cy="3058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88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0FD95-8CC1-4D21-B105-98E5031AD7EC}"/>
              </a:ext>
            </a:extLst>
          </p:cNvPr>
          <p:cNvSpPr>
            <a:spLocks noGrp="1"/>
          </p:cNvSpPr>
          <p:nvPr>
            <p:ph type="title"/>
          </p:nvPr>
        </p:nvSpPr>
        <p:spPr/>
        <p:txBody>
          <a:bodyPr/>
          <a:lstStyle/>
          <a:p>
            <a:r>
              <a:rPr lang="en-GB" dirty="0"/>
              <a:t>Linking to a school</a:t>
            </a:r>
          </a:p>
        </p:txBody>
      </p:sp>
      <p:pic>
        <p:nvPicPr>
          <p:cNvPr id="11" name="Picture Placeholder 10" descr="Graphical user interface, text, application&#10;&#10;Description automatically generated">
            <a:extLst>
              <a:ext uri="{FF2B5EF4-FFF2-40B4-BE49-F238E27FC236}">
                <a16:creationId xmlns:a16="http://schemas.microsoft.com/office/drawing/2014/main" id="{5B8FBCD9-808A-4E7D-83FC-A15F13D007C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563" t="10184" r="5563" b="13233"/>
          <a:stretch/>
        </p:blipFill>
        <p:spPr>
          <a:xfrm>
            <a:off x="4755866" y="1499195"/>
            <a:ext cx="3901751" cy="2427361"/>
          </a:xfrm>
        </p:spPr>
      </p:pic>
      <p:sp>
        <p:nvSpPr>
          <p:cNvPr id="7" name="Text Placeholder 6">
            <a:extLst>
              <a:ext uri="{FF2B5EF4-FFF2-40B4-BE49-F238E27FC236}">
                <a16:creationId xmlns:a16="http://schemas.microsoft.com/office/drawing/2014/main" id="{B4B299FA-7B27-4BE0-A9B0-06C5DB6EE223}"/>
              </a:ext>
            </a:extLst>
          </p:cNvPr>
          <p:cNvSpPr>
            <a:spLocks noGrp="1"/>
          </p:cNvSpPr>
          <p:nvPr>
            <p:ph type="body" idx="2"/>
          </p:nvPr>
        </p:nvSpPr>
        <p:spPr>
          <a:xfrm>
            <a:off x="287341" y="1543050"/>
            <a:ext cx="4100794" cy="2858688"/>
          </a:xfrm>
        </p:spPr>
        <p:txBody>
          <a:bodyPr>
            <a:normAutofit/>
          </a:bodyPr>
          <a:lstStyle/>
          <a:p>
            <a:pPr marL="285750" indent="-285750">
              <a:lnSpc>
                <a:spcPct val="100000"/>
              </a:lnSpc>
              <a:buFont typeface="Arial" panose="020B0604020202020204" pitchFamily="34" charset="0"/>
              <a:buChar char="•"/>
            </a:pPr>
            <a:r>
              <a:rPr lang="en-GB" sz="1400" b="0" i="0" dirty="0">
                <a:solidFill>
                  <a:srgbClr val="333333"/>
                </a:solidFill>
                <a:effectLst/>
                <a:latin typeface="+mj-lt"/>
              </a:rPr>
              <a:t>If they’re applying with the help of a school, college or centre they should enter their ‘buzzword’ to link their application.</a:t>
            </a:r>
            <a:endParaRPr lang="en-GB" sz="1400" b="0" i="0" dirty="0">
              <a:solidFill>
                <a:srgbClr val="333333"/>
              </a:solidFill>
              <a:effectLst/>
              <a:latin typeface="+mj-lt"/>
              <a:cs typeface="Calibri Light"/>
            </a:endParaRPr>
          </a:p>
          <a:p>
            <a:pPr marL="285750" indent="-285750">
              <a:lnSpc>
                <a:spcPct val="100000"/>
              </a:lnSpc>
              <a:buFont typeface="Arial" panose="020B0604020202020204" pitchFamily="34" charset="0"/>
              <a:buChar char="•"/>
            </a:pPr>
            <a:r>
              <a:rPr lang="en-GB" sz="1400" dirty="0">
                <a:solidFill>
                  <a:srgbClr val="333333"/>
                </a:solidFill>
                <a:latin typeface="+mj-lt"/>
              </a:rPr>
              <a:t>The buzzword is a unique code for our centre.  </a:t>
            </a:r>
          </a:p>
          <a:p>
            <a:pPr marL="285750" indent="-285750">
              <a:lnSpc>
                <a:spcPct val="100000"/>
              </a:lnSpc>
              <a:buFont typeface="Arial" panose="020B0604020202020204" pitchFamily="34" charset="0"/>
              <a:buChar char="•"/>
            </a:pPr>
            <a:r>
              <a:rPr lang="en-GB" sz="1400" dirty="0">
                <a:solidFill>
                  <a:srgbClr val="333333"/>
                </a:solidFill>
                <a:latin typeface="+mj-lt"/>
              </a:rPr>
              <a:t>By linking their application students are giving us permission to view and track their  application. </a:t>
            </a:r>
          </a:p>
          <a:p>
            <a:pPr marL="285750" indent="-285750">
              <a:lnSpc>
                <a:spcPct val="100000"/>
              </a:lnSpc>
              <a:buFont typeface="Arial" panose="020B0604020202020204" pitchFamily="34" charset="0"/>
              <a:buChar char="•"/>
            </a:pPr>
            <a:r>
              <a:rPr lang="en-GB" sz="1400" dirty="0">
                <a:solidFill>
                  <a:srgbClr val="333333"/>
                </a:solidFill>
                <a:latin typeface="+mj-lt"/>
              </a:rPr>
              <a:t>It also means we can provide a reference. </a:t>
            </a:r>
          </a:p>
        </p:txBody>
      </p:sp>
    </p:spTree>
    <p:extLst>
      <p:ext uri="{BB962C8B-B14F-4D97-AF65-F5344CB8AC3E}">
        <p14:creationId xmlns:p14="http://schemas.microsoft.com/office/powerpoint/2010/main" val="3839321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41" y="542175"/>
            <a:ext cx="4696629" cy="987423"/>
          </a:xfrm>
        </p:spPr>
        <p:txBody>
          <a:bodyPr/>
          <a:lstStyle/>
          <a:p>
            <a:pPr lvl="0"/>
            <a:r>
              <a:rPr lang="en-US" dirty="0">
                <a:solidFill>
                  <a:srgbClr val="1E2834"/>
                </a:solidFill>
              </a:rPr>
              <a:t>Making an application</a:t>
            </a:r>
            <a:br>
              <a:rPr lang="en-US" dirty="0">
                <a:solidFill>
                  <a:srgbClr val="1E2834"/>
                </a:solidFill>
              </a:rPr>
            </a:br>
            <a:r>
              <a:rPr lang="en-US" dirty="0">
                <a:solidFill>
                  <a:srgbClr val="1E2834"/>
                </a:solidFill>
              </a:rPr>
              <a:t> </a:t>
            </a:r>
            <a:endParaRPr lang="en-GB" dirty="0">
              <a:solidFill>
                <a:srgbClr val="1E2834"/>
              </a:solidFill>
            </a:endParaRPr>
          </a:p>
        </p:txBody>
      </p:sp>
      <p:pic>
        <p:nvPicPr>
          <p:cNvPr id="3" name="Picture Placeholder 10">
            <a:extLst>
              <a:ext uri="{FF2B5EF4-FFF2-40B4-BE49-F238E27FC236}">
                <a16:creationId xmlns:a16="http://schemas.microsoft.com/office/drawing/2014/main" id="{9D9E1B77-8489-414D-8EC6-C0A1DE4E81C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9266" r="9266"/>
          <a:stretch/>
        </p:blipFill>
        <p:spPr>
          <a:xfrm>
            <a:off x="4831570" y="1168923"/>
            <a:ext cx="3765517" cy="3058933"/>
          </a:xfrm>
        </p:spPr>
      </p:pic>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41" y="1282743"/>
            <a:ext cx="4114982" cy="3628891"/>
          </a:xfrm>
        </p:spPr>
        <p:txBody>
          <a:bodyPr>
            <a:noAutofit/>
          </a:bodyPr>
          <a:lstStyle/>
          <a:p>
            <a:pPr lvl="0">
              <a:spcBef>
                <a:spcPts val="300"/>
              </a:spcBef>
              <a:spcAft>
                <a:spcPts val="300"/>
              </a:spcAft>
              <a:tabLst>
                <a:tab pos="1701798" algn="l"/>
                <a:tab pos="2954334" algn="l"/>
              </a:tabLst>
            </a:pPr>
            <a:r>
              <a:rPr lang="en-GB" dirty="0"/>
              <a:t>Sections to be completed:</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Personal details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Contact and residency details</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Work experience</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Education</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Nationality details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English language skills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Supporting information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Personal statement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Choices – make up to five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References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Finance and funding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Diversity and inclusion (for students with a UK home address)</a:t>
            </a:r>
            <a:endParaRPr lang="en-GB" dirty="0"/>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89FCD-A767-4240-B703-B7ABF6679F09}"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b="0" i="0" u="none" strike="noStrike" kern="1200" cap="none" spc="0" baseline="0" dirty="0">
              <a:solidFill>
                <a:srgbClr val="1F2834"/>
              </a:solidFill>
              <a:uFillTx/>
              <a:latin typeface="Calibri"/>
            </a:endParaRPr>
          </a:p>
        </p:txBody>
      </p:sp>
      <p:sp>
        <p:nvSpPr>
          <p:cNvPr id="6" name="Footer Placeholder 4">
            <a:extLst>
              <a:ext uri="{FF2B5EF4-FFF2-40B4-BE49-F238E27FC236}">
                <a16:creationId xmlns:a16="http://schemas.microsoft.com/office/drawing/2014/main" id="{E94F0FB2-1B76-4BC8-AB9F-6F4ABB96F8CA}"/>
              </a:ext>
            </a:extLst>
          </p:cNvPr>
          <p:cNvSpPr txBox="1"/>
          <p:nvPr/>
        </p:nvSpPr>
        <p:spPr>
          <a:xfrm>
            <a:off x="287341" y="4803772"/>
            <a:ext cx="4114982"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364A6DCE-8385-4531-9C1B-7936BCD72F77}" type="slidenum">
              <a:rPr sz="900" smtClean="0">
                <a:solidFill>
                  <a:srgbClr val="1F2834"/>
                </a:solidFill>
                <a:latin typeface="Calibri"/>
              </a:rPr>
              <a:t>17</a:t>
            </a:fld>
            <a:endParaRPr lang="en-US" sz="900" dirty="0">
              <a:solidFill>
                <a:srgbClr val="1F2834"/>
              </a:solidFill>
              <a:latin typeface="Calibri"/>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sz="3200"/>
              <a:t>The personal statement </a:t>
            </a:r>
            <a:endParaRPr lang="en-GB"/>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kern="0" dirty="0">
              <a:solidFill>
                <a:srgbClr val="FFFFFF"/>
              </a:solidFill>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C37586F3-408F-4BA8-9427-2F64F4598123}" type="slidenum">
              <a:rPr sz="900" kern="0" smtClean="0">
                <a:solidFill>
                  <a:srgbClr val="FFFFFF"/>
                </a:solidFill>
                <a:latin typeface="Calibri"/>
              </a:rPr>
              <a:t>18</a:t>
            </a:fld>
            <a:endParaRPr lang="en-US" sz="900" kern="0" dirty="0">
              <a:solidFill>
                <a:srgbClr val="FFFFFF"/>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448979" y="1060658"/>
            <a:ext cx="5248117" cy="3237634"/>
            <a:chOff x="448979" y="1060658"/>
            <a:chExt cx="5248117" cy="3237634"/>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4">
                <a:alphaModFix/>
                <a:extLst>
                  <a:ext uri="{96DAC541-7B7A-43D3-8B79-37D633B846F1}">
                    <asvg:svgBlip xmlns:asvg="http://schemas.microsoft.com/office/drawing/2016/SVG/main" r:embed="rId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The only section students have full control over</a:t>
              </a:r>
              <a:endParaRPr lang="en-US" sz="1400" b="0" i="0" u="none" strike="noStrike" kern="1200" cap="none" spc="0" baseline="0" dirty="0">
                <a:solidFill>
                  <a:srgbClr val="1F2834"/>
                </a:solidFill>
                <a:uFillTx/>
                <a:latin typeface="Calibri Light"/>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6">
                <a:alphaModFix/>
                <a:extLst>
                  <a:ext uri="{96DAC541-7B7A-43D3-8B79-37D633B846F1}">
                    <asvg:svgBlip xmlns:asvg="http://schemas.microsoft.com/office/drawing/2016/SVG/main" r:embed="rId7"/>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       Students only chance to market themselves individually</a:t>
              </a:r>
              <a:endParaRPr lang="en-US" sz="1400" b="0" i="0" u="none" strike="noStrike" kern="1200" cap="none" spc="0" baseline="0" dirty="0">
                <a:solidFill>
                  <a:srgbClr val="1F2834"/>
                </a:solidFill>
                <a:uFillTx/>
                <a:latin typeface="Calibri Light"/>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8">
                <a:alphaModFix/>
                <a:extLst>
                  <a:ext uri="{96DAC541-7B7A-43D3-8B79-37D633B846F1}">
                    <asvg:svgBlip xmlns:asvg="http://schemas.microsoft.com/office/drawing/2016/SVG/main" r:embed="rId9"/>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The same for all choices</a:t>
              </a:r>
              <a:endParaRPr lang="en-GB" sz="1400" b="0" i="0" u="none" strike="noStrike" kern="1200" cap="none" spc="0" baseline="0" dirty="0">
                <a:solidFill>
                  <a:srgbClr val="1F2834"/>
                </a:solidFill>
                <a:uFillTx/>
                <a:latin typeface="Calibri Light"/>
              </a:endParaRP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10">
                <a:alphaModFix/>
                <a:extLst>
                  <a:ext uri="{96DAC541-7B7A-43D3-8B79-37D633B846F1}">
                    <asvg:svgBlip xmlns:asvg="http://schemas.microsoft.com/office/drawing/2016/SVG/main" r:embed="rId11"/>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maximum of 4,000 characters, or 47 lines</a:t>
              </a:r>
              <a:endParaRPr lang="en-US" sz="1400" b="0" i="0" u="none" strike="noStrike" kern="1200" cap="none" spc="0" baseline="0">
                <a:solidFill>
                  <a:srgbClr val="1F2834"/>
                </a:solidFill>
                <a:uFillTx/>
                <a:latin typeface="Calibri Light"/>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2">
                <a:alphaModFix/>
                <a:extLst>
                  <a:ext uri="{96DAC541-7B7A-43D3-8B79-37D633B846F1}">
                    <asvg:svgBlip xmlns:asvg="http://schemas.microsoft.com/office/drawing/2016/SVG/main" r:embed="rId13"/>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A minimum of 1,000 characters</a:t>
              </a:r>
              <a:endParaRPr lang="en-GB" sz="1400" b="0" i="0" u="none" strike="noStrike" kern="1200" cap="none" spc="0" baseline="0" dirty="0">
                <a:solidFill>
                  <a:srgbClr val="1F2834"/>
                </a:solidFill>
                <a:uFillTx/>
                <a:latin typeface="Calibri Light"/>
              </a:endParaRP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There isn’t a spelling or grammar check</a:t>
              </a:r>
              <a:endParaRPr lang="en-GB" sz="1400" b="0" i="0" u="none" strike="noStrike" kern="1200" cap="none" spc="0" baseline="0">
                <a:solidFill>
                  <a:srgbClr val="1F2834"/>
                </a:solidFill>
                <a:uFillTx/>
                <a:latin typeface="Calibri Light"/>
              </a:endParaRP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4">
                <a:alphaModFix/>
                <a:extLst>
                  <a:ext uri="{96DAC541-7B7A-43D3-8B79-37D633B846F1}">
                    <asvg:svgBlip xmlns:asvg="http://schemas.microsoft.com/office/drawing/2016/SVG/main" r:embed="rId1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848316"/>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rPr>
                <a:t>No formatting is allowed</a:t>
              </a:r>
            </a:p>
          </p:txBody>
        </p:sp>
      </p:grpSp>
      <p:sp>
        <p:nvSpPr>
          <p:cNvPr id="29" name="Rectangle 6">
            <a:extLst>
              <a:ext uri="{FF2B5EF4-FFF2-40B4-BE49-F238E27FC236}">
                <a16:creationId xmlns:a16="http://schemas.microsoft.com/office/drawing/2014/main" id="{F84FC345-7EC9-4BEC-90B5-1177761AEFE2}"/>
              </a:ext>
            </a:extLst>
          </p:cNvPr>
          <p:cNvSpPr>
            <a:spLocks noChangeArrowheads="1"/>
          </p:cNvSpPr>
          <p:nvPr/>
        </p:nvSpPr>
        <p:spPr bwMode="auto">
          <a:xfrm>
            <a:off x="5813290" y="1792804"/>
            <a:ext cx="2881732" cy="1323439"/>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mj-lt"/>
                <a:ea typeface="+mn-ea"/>
              </a:rPr>
              <a:t>UCAS’ similarity detection service: </a:t>
            </a:r>
          </a:p>
          <a:p>
            <a:pPr algn="ctr" eaLnBrk="1" hangingPunct="1"/>
            <a:r>
              <a:rPr lang="en-US" altLang="en-US" sz="1600" dirty="0">
                <a:latin typeface="+mj-lt"/>
                <a:ea typeface="+mn-ea"/>
              </a:rPr>
              <a:t>every personal statement is run through software to check for plagiarism</a:t>
            </a:r>
            <a:r>
              <a:rPr lang="en-US" altLang="en-US" sz="1600" dirty="0">
                <a:solidFill>
                  <a:srgbClr val="595959"/>
                </a:solidFill>
                <a:latin typeface="+mj-lt"/>
              </a:rPr>
              <a:t>. </a:t>
            </a:r>
          </a:p>
        </p:txBody>
      </p:sp>
      <p:pic>
        <p:nvPicPr>
          <p:cNvPr id="30" name="Graphic 29" descr="Close with solid fill">
            <a:extLst>
              <a:ext uri="{FF2B5EF4-FFF2-40B4-BE49-F238E27FC236}">
                <a16:creationId xmlns:a16="http://schemas.microsoft.com/office/drawing/2014/main" id="{9EB9CB51-9EAB-44AE-8D85-5A91123970E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1474" y="3543453"/>
            <a:ext cx="272453" cy="272453"/>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BD4E3F42-BBAE-48D6-96E5-DC156A1BA6F2}"/>
              </a:ext>
            </a:extLst>
          </p:cNvPr>
          <p:cNvSpPr txBox="1">
            <a:spLocks/>
          </p:cNvSpPr>
          <p:nvPr/>
        </p:nvSpPr>
        <p:spPr>
          <a:xfrm>
            <a:off x="287341" y="415923"/>
            <a:ext cx="8647254" cy="987423"/>
          </a:xfrm>
          <a:prstGeom prst="rect">
            <a:avLst/>
          </a:prstGeom>
        </p:spPr>
        <p:txBody>
          <a:bodyPr/>
          <a:lst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a:lstStyle>
          <a:p>
            <a:r>
              <a:rPr lang="en-US" dirty="0">
                <a:solidFill>
                  <a:srgbClr val="1E2834"/>
                </a:solidFill>
              </a:rPr>
              <a:t>Completing the UCAS application</a:t>
            </a:r>
          </a:p>
        </p:txBody>
      </p:sp>
      <p:graphicFrame>
        <p:nvGraphicFramePr>
          <p:cNvPr id="7" name="Diagram 6">
            <a:extLst>
              <a:ext uri="{FF2B5EF4-FFF2-40B4-BE49-F238E27FC236}">
                <a16:creationId xmlns:a16="http://schemas.microsoft.com/office/drawing/2014/main" id="{9C78A0A7-60D0-4266-9D1D-293B5DF17019}"/>
              </a:ext>
            </a:extLst>
          </p:cNvPr>
          <p:cNvGraphicFramePr/>
          <p:nvPr>
            <p:extLst>
              <p:ext uri="{D42A27DB-BD31-4B8C-83A1-F6EECF244321}">
                <p14:modId xmlns:p14="http://schemas.microsoft.com/office/powerpoint/2010/main" val="3372643721"/>
              </p:ext>
            </p:extLst>
          </p:nvPr>
        </p:nvGraphicFramePr>
        <p:xfrm>
          <a:off x="83615" y="960674"/>
          <a:ext cx="8850980" cy="4182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63853A09-4349-4FA2-936E-A205AF5E0D3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3" name="Date Placeholder 4">
            <a:extLst>
              <a:ext uri="{FF2B5EF4-FFF2-40B4-BE49-F238E27FC236}">
                <a16:creationId xmlns:a16="http://schemas.microsoft.com/office/drawing/2014/main" id="{815C06A6-8E2B-429D-AF71-D52AD3D43AF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9DE8F7AA-124D-4846-9395-B63174DC1F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smtClean="0">
                <a:solidFill>
                  <a:srgbClr val="FFFFFF"/>
                </a:solidFill>
                <a:latin typeface="Calibri"/>
              </a:rPr>
              <a:t>19</a:t>
            </a:fld>
            <a:endParaRPr lang="en-US" sz="900" dirty="0">
              <a:solidFill>
                <a:srgbClr val="FFFFFF"/>
              </a:solidFill>
              <a:latin typeface="Calibri"/>
            </a:endParaRPr>
          </a:p>
        </p:txBody>
      </p:sp>
    </p:spTree>
    <p:custDataLst>
      <p:tags r:id="rId1"/>
    </p:custDataLst>
    <p:extLst>
      <p:ext uri="{BB962C8B-B14F-4D97-AF65-F5344CB8AC3E}">
        <p14:creationId xmlns:p14="http://schemas.microsoft.com/office/powerpoint/2010/main" val="1159831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03">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23691D85-9CF2-4C26-BE15-E6F78D54F2F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AE47F0C-B62A-4C5C-BB61-96A9838E36C5}" type="datetime4">
              <a:rPr lang="en-GB" sz="90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dirty="0">
              <a:solidFill>
                <a:srgbClr val="FFFFFF"/>
              </a:solidFill>
              <a:latin typeface="Calibri"/>
            </a:endParaRPr>
          </a:p>
        </p:txBody>
      </p:sp>
      <p:sp>
        <p:nvSpPr>
          <p:cNvPr id="4" name="Footer Placeholder 4">
            <a:extLst>
              <a:ext uri="{FF2B5EF4-FFF2-40B4-BE49-F238E27FC236}">
                <a16:creationId xmlns:a16="http://schemas.microsoft.com/office/drawing/2014/main" id="{5C315705-5C1D-423C-B379-00D46AD0AEF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5" name="Slide Number Placeholder 5">
            <a:extLst>
              <a:ext uri="{FF2B5EF4-FFF2-40B4-BE49-F238E27FC236}">
                <a16:creationId xmlns:a16="http://schemas.microsoft.com/office/drawing/2014/main" id="{DD6B1E56-D7E6-4FF4-BDBD-2322DF86CD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r>
              <a:rPr lang="en-US" sz="900" kern="0" dirty="0">
                <a:solidFill>
                  <a:srgbClr val="1F2834"/>
                </a:solidFill>
                <a:latin typeface="Calibri"/>
              </a:rPr>
              <a:t> </a:t>
            </a:r>
            <a:fld id="{72AEE5E0-1F7F-47B4-A273-EFDBDC890DBE}" type="slidenum">
              <a:rPr sz="900" kern="0" smtClean="0">
                <a:solidFill>
                  <a:srgbClr val="FFFFFF"/>
                </a:solidFill>
                <a:latin typeface="Calibri"/>
              </a:rPr>
              <a:t>2</a:t>
            </a:fld>
            <a:endParaRPr lang="en-US" sz="900" kern="0" dirty="0">
              <a:solidFill>
                <a:srgbClr val="FFFFFF"/>
              </a:solidFill>
              <a:latin typeface="Calibri"/>
            </a:endParaRPr>
          </a:p>
        </p:txBody>
      </p:sp>
      <p:sp>
        <p:nvSpPr>
          <p:cNvPr id="6" name="TextBox 2">
            <a:extLst>
              <a:ext uri="{FF2B5EF4-FFF2-40B4-BE49-F238E27FC236}">
                <a16:creationId xmlns:a16="http://schemas.microsoft.com/office/drawing/2014/main" id="{A4E63408-F24C-41A1-9117-2E0243573F0D}"/>
              </a:ext>
            </a:extLst>
          </p:cNvPr>
          <p:cNvSpPr txBox="1"/>
          <p:nvPr/>
        </p:nvSpPr>
        <p:spPr>
          <a:xfrm>
            <a:off x="254396" y="919979"/>
            <a:ext cx="6308509" cy="335612"/>
          </a:xfrm>
          <a:prstGeom prst="rect">
            <a:avLst/>
          </a:prstGeom>
          <a:noFill/>
          <a:ln cap="flat">
            <a:noFill/>
          </a:ln>
        </p:spPr>
        <p:txBody>
          <a:bodyPr vert="horz" wrap="square" lIns="121916" tIns="60963" rIns="121916" bIns="60963" anchor="b" anchorCtr="0" compatLnSpc="1">
            <a:noAutofit/>
          </a:bodyPr>
          <a:lstStyle/>
          <a:p>
            <a:pPr>
              <a:defRPr/>
            </a:pPr>
            <a:r>
              <a:rPr lang="en-GB" sz="3200" b="1" dirty="0"/>
              <a:t>UCAS – an independent charity</a:t>
            </a:r>
            <a:endParaRPr lang="en-GB" sz="3200" dirty="0"/>
          </a:p>
        </p:txBody>
      </p:sp>
      <p:pic>
        <p:nvPicPr>
          <p:cNvPr id="7" name="Picture 18" descr="UCAS-Right_aligned-White_box-Keyline-CMYK.eps">
            <a:extLst>
              <a:ext uri="{FF2B5EF4-FFF2-40B4-BE49-F238E27FC236}">
                <a16:creationId xmlns:a16="http://schemas.microsoft.com/office/drawing/2014/main" id="{F88FCB78-0FE9-4950-8245-E1F0DDC74ADB}"/>
              </a:ext>
            </a:extLst>
          </p:cNvPr>
          <p:cNvPicPr>
            <a:picLocks noChangeAspect="1"/>
          </p:cNvPicPr>
          <p:nvPr/>
        </p:nvPicPr>
        <p:blipFill>
          <a:blip r:embed="rId4"/>
          <a:srcRect/>
          <a:stretch>
            <a:fillRect/>
          </a:stretch>
        </p:blipFill>
        <p:spPr>
          <a:xfrm>
            <a:off x="7908133" y="263365"/>
            <a:ext cx="1235866" cy="336947"/>
          </a:xfrm>
          <a:prstGeom prst="rect">
            <a:avLst/>
          </a:prstGeom>
          <a:noFill/>
          <a:ln cap="flat">
            <a:noFill/>
          </a:ln>
        </p:spPr>
      </p:pic>
      <p:sp>
        <p:nvSpPr>
          <p:cNvPr id="12" name="TextBox 11">
            <a:extLst>
              <a:ext uri="{FF2B5EF4-FFF2-40B4-BE49-F238E27FC236}">
                <a16:creationId xmlns:a16="http://schemas.microsoft.com/office/drawing/2014/main" id="{ABAF7A5B-322D-4A07-B2D0-192B18B734B4}"/>
              </a:ext>
            </a:extLst>
          </p:cNvPr>
          <p:cNvSpPr txBox="1"/>
          <p:nvPr/>
        </p:nvSpPr>
        <p:spPr>
          <a:xfrm>
            <a:off x="287341" y="1575257"/>
            <a:ext cx="4572000" cy="2031325"/>
          </a:xfrm>
          <a:prstGeom prst="rect">
            <a:avLst/>
          </a:prstGeom>
          <a:noFill/>
        </p:spPr>
        <p:txBody>
          <a:bodyPr wrap="square">
            <a:spAutoFit/>
          </a:bodyPr>
          <a:lstStyle/>
          <a:p>
            <a:pPr marL="0" indent="0">
              <a:buClr>
                <a:srgbClr val="E00023"/>
              </a:buClr>
              <a:buNone/>
              <a:defRPr/>
            </a:pPr>
            <a:r>
              <a:rPr lang="en-GB" sz="1400" b="1" dirty="0">
                <a:latin typeface="+mj-lt"/>
              </a:rPr>
              <a:t>UCAS does:</a:t>
            </a:r>
          </a:p>
          <a:p>
            <a:pPr marL="0" indent="0">
              <a:buClr>
                <a:srgbClr val="E00023"/>
              </a:buClr>
              <a:buNone/>
              <a:defRPr/>
            </a:pPr>
            <a:endParaRPr lang="en-GB" sz="1400" b="1" dirty="0">
              <a:latin typeface="+mj-lt"/>
            </a:endParaRPr>
          </a:p>
          <a:p>
            <a:pPr>
              <a:buClr>
                <a:srgbClr val="117882"/>
              </a:buClr>
              <a:buFont typeface="Wingdings" panose="05000000000000000000" pitchFamily="2" charset="2"/>
              <a:buChar char="ü"/>
              <a:defRPr/>
            </a:pPr>
            <a:r>
              <a:rPr lang="en-GB" sz="1400" dirty="0">
                <a:latin typeface="+mj-lt"/>
              </a:rPr>
              <a:t> process applications</a:t>
            </a:r>
          </a:p>
          <a:p>
            <a:pPr>
              <a:buClr>
                <a:srgbClr val="117882"/>
              </a:buClr>
              <a:buFont typeface="Wingdings" panose="05000000000000000000" pitchFamily="2" charset="2"/>
              <a:buChar char="ü"/>
              <a:defRPr/>
            </a:pPr>
            <a:endParaRPr lang="en-GB" sz="1400" dirty="0">
              <a:latin typeface="+mj-lt"/>
            </a:endParaRPr>
          </a:p>
          <a:p>
            <a:pPr>
              <a:buClr>
                <a:srgbClr val="117882"/>
              </a:buClr>
              <a:buFont typeface="Wingdings" panose="05000000000000000000" pitchFamily="2" charset="2"/>
              <a:buChar char="ü"/>
              <a:defRPr/>
            </a:pPr>
            <a:r>
              <a:rPr lang="en-GB" sz="1400" dirty="0">
                <a:latin typeface="+mj-lt"/>
              </a:rPr>
              <a:t> provide information, advice, and training</a:t>
            </a:r>
          </a:p>
          <a:p>
            <a:pPr>
              <a:buClr>
                <a:srgbClr val="117882"/>
              </a:buClr>
              <a:buFont typeface="Wingdings" panose="05000000000000000000" pitchFamily="2" charset="2"/>
              <a:buChar char="ü"/>
              <a:defRPr/>
            </a:pPr>
            <a:endParaRPr lang="en-GB" sz="1400" dirty="0">
              <a:latin typeface="+mj-lt"/>
            </a:endParaRPr>
          </a:p>
          <a:p>
            <a:pPr>
              <a:buClr>
                <a:srgbClr val="117882"/>
              </a:buClr>
              <a:buFont typeface="Wingdings" panose="05000000000000000000" pitchFamily="2" charset="2"/>
              <a:buChar char="ü"/>
              <a:defRPr/>
            </a:pPr>
            <a:r>
              <a:rPr lang="en-GB" sz="1400" dirty="0">
                <a:latin typeface="+mj-lt"/>
              </a:rPr>
              <a:t> have a Fraud and Verification Team</a:t>
            </a:r>
          </a:p>
          <a:p>
            <a:pPr>
              <a:buClr>
                <a:srgbClr val="117882"/>
              </a:buClr>
              <a:buFont typeface="Wingdings" panose="05000000000000000000" pitchFamily="2" charset="2"/>
              <a:buChar char="ü"/>
              <a:defRPr/>
            </a:pPr>
            <a:endParaRPr lang="en-GB" sz="1400" dirty="0">
              <a:latin typeface="+mj-lt"/>
            </a:endParaRPr>
          </a:p>
          <a:p>
            <a:pPr>
              <a:buClr>
                <a:srgbClr val="117882"/>
              </a:buClr>
              <a:buFont typeface="Wingdings" panose="05000000000000000000" pitchFamily="2" charset="2"/>
              <a:buChar char="ü"/>
              <a:defRPr/>
            </a:pPr>
            <a:r>
              <a:rPr lang="en-GB" sz="1400" dirty="0">
                <a:latin typeface="+mj-lt"/>
              </a:rPr>
              <a:t> take part in education sector engagement</a:t>
            </a:r>
          </a:p>
        </p:txBody>
      </p:sp>
      <p:sp>
        <p:nvSpPr>
          <p:cNvPr id="14" name="Rectangle 13">
            <a:extLst>
              <a:ext uri="{FF2B5EF4-FFF2-40B4-BE49-F238E27FC236}">
                <a16:creationId xmlns:a16="http://schemas.microsoft.com/office/drawing/2014/main" id="{CD1F3017-A607-4AC6-9AB1-D1D8FDCF8115}"/>
              </a:ext>
            </a:extLst>
          </p:cNvPr>
          <p:cNvSpPr>
            <a:spLocks noChangeArrowheads="1"/>
          </p:cNvSpPr>
          <p:nvPr/>
        </p:nvSpPr>
        <p:spPr bwMode="auto">
          <a:xfrm>
            <a:off x="4859341" y="1575257"/>
            <a:ext cx="3407129" cy="196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defTabSz="685800">
              <a:lnSpc>
                <a:spcPct val="90000"/>
              </a:lnSpc>
              <a:spcBef>
                <a:spcPts val="750"/>
              </a:spcBef>
              <a:buFont typeface="Arial" charset="0"/>
              <a:buChar char="•"/>
              <a:defRPr sz="2100">
                <a:solidFill>
                  <a:schemeClr val="tx1"/>
                </a:solidFill>
                <a:latin typeface="Calibri" charset="0"/>
              </a:defRPr>
            </a:lvl1pPr>
            <a:lvl2pPr marL="742950" indent="-285750" defTabSz="685800">
              <a:lnSpc>
                <a:spcPct val="90000"/>
              </a:lnSpc>
              <a:spcBef>
                <a:spcPts val="375"/>
              </a:spcBef>
              <a:buFont typeface="Arial" charset="0"/>
              <a:buChar char="•"/>
              <a:defRPr>
                <a:solidFill>
                  <a:schemeClr val="tx1"/>
                </a:solidFill>
                <a:latin typeface="Calibri" charset="0"/>
              </a:defRPr>
            </a:lvl2pPr>
            <a:lvl3pPr marL="1143000" indent="-228600" defTabSz="685800">
              <a:lnSpc>
                <a:spcPct val="90000"/>
              </a:lnSpc>
              <a:spcBef>
                <a:spcPts val="375"/>
              </a:spcBef>
              <a:buFont typeface="Arial" charset="0"/>
              <a:buChar char="•"/>
              <a:defRPr sz="1500">
                <a:solidFill>
                  <a:schemeClr val="tx1"/>
                </a:solidFill>
                <a:latin typeface="Calibri" charset="0"/>
              </a:defRPr>
            </a:lvl3pPr>
            <a:lvl4pPr marL="1600200" indent="-228600" defTabSz="685800">
              <a:lnSpc>
                <a:spcPct val="90000"/>
              </a:lnSpc>
              <a:spcBef>
                <a:spcPts val="375"/>
              </a:spcBef>
              <a:buFont typeface="Arial" charset="0"/>
              <a:buChar char="•"/>
              <a:defRPr sz="1300">
                <a:solidFill>
                  <a:schemeClr val="tx1"/>
                </a:solidFill>
                <a:latin typeface="Calibri" charset="0"/>
              </a:defRPr>
            </a:lvl4pPr>
            <a:lvl5pPr marL="2057400" indent="-228600" defTabSz="685800">
              <a:lnSpc>
                <a:spcPct val="90000"/>
              </a:lnSpc>
              <a:spcBef>
                <a:spcPts val="375"/>
              </a:spcBef>
              <a:buFont typeface="Arial" charset="0"/>
              <a:buChar char="•"/>
              <a:defRPr sz="13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9pPr>
          </a:lstStyle>
          <a:p>
            <a:pPr marL="0" indent="0">
              <a:buClr>
                <a:srgbClr val="E00023"/>
              </a:buClr>
              <a:buNone/>
              <a:defRPr/>
            </a:pPr>
            <a:r>
              <a:rPr lang="en-GB" sz="1400" b="1" dirty="0">
                <a:latin typeface="+mj-lt"/>
              </a:rPr>
              <a:t>UCAS doesn’t:</a:t>
            </a:r>
          </a:p>
          <a:p>
            <a:pPr>
              <a:buClr>
                <a:srgbClr val="E00023"/>
              </a:buClr>
              <a:buFont typeface="Calibri" panose="020F0502020204030204" pitchFamily="34" charset="0"/>
              <a:buChar char="ꭗ"/>
              <a:defRPr/>
            </a:pPr>
            <a:r>
              <a:rPr lang="en-GB" sz="1400" dirty="0">
                <a:latin typeface="+mj-lt"/>
              </a:rPr>
              <a:t>suggest courses or universities</a:t>
            </a:r>
          </a:p>
          <a:p>
            <a:pPr>
              <a:buClr>
                <a:srgbClr val="E00023"/>
              </a:buClr>
              <a:buFont typeface="Calibri" panose="020F0502020204030204" pitchFamily="34" charset="0"/>
              <a:buChar char="ꭗ"/>
              <a:defRPr/>
            </a:pPr>
            <a:endParaRPr lang="en-GB" sz="1400" dirty="0">
              <a:latin typeface="+mj-lt"/>
            </a:endParaRPr>
          </a:p>
          <a:p>
            <a:pPr>
              <a:buClr>
                <a:srgbClr val="E00023"/>
              </a:buClr>
              <a:buFont typeface="Calibri" panose="020F0502020204030204" pitchFamily="34" charset="0"/>
              <a:buChar char="ꭗ"/>
              <a:defRPr/>
            </a:pPr>
            <a:r>
              <a:rPr lang="en-GB" sz="1400" dirty="0">
                <a:latin typeface="+mj-lt"/>
              </a:rPr>
              <a:t>make decisions or offers</a:t>
            </a:r>
          </a:p>
          <a:p>
            <a:pPr>
              <a:buClr>
                <a:srgbClr val="E00023"/>
              </a:buClr>
              <a:buFont typeface="Calibri" panose="020F0502020204030204" pitchFamily="34" charset="0"/>
              <a:buChar char="ꭗ"/>
              <a:defRPr/>
            </a:pPr>
            <a:endParaRPr lang="en-GB" sz="1400" dirty="0">
              <a:latin typeface="+mj-lt"/>
            </a:endParaRPr>
          </a:p>
          <a:p>
            <a:pPr>
              <a:buClr>
                <a:srgbClr val="E00023"/>
              </a:buClr>
              <a:buFont typeface="Calibri" panose="020F0502020204030204" pitchFamily="34" charset="0"/>
              <a:buChar char="ꭗ"/>
              <a:defRPr/>
            </a:pPr>
            <a:r>
              <a:rPr lang="en-GB" sz="1400" dirty="0">
                <a:latin typeface="+mj-lt"/>
              </a:rPr>
              <a:t>advise on finance, immigration, or visas for individuals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116">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b="0" i="0" u="none" strike="noStrike" kern="1200" cap="none" spc="0" baseline="0" dirty="0">
              <a:solidFill>
                <a:srgbClr val="FFFFFF"/>
              </a:solidFill>
              <a:uFillTx/>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C884E0B3-1093-4C09-9D80-966417F41A13}" type="slidenum">
              <a:rPr sz="900" smtClean="0">
                <a:solidFill>
                  <a:srgbClr val="FFFFFF"/>
                </a:solidFill>
                <a:latin typeface="Calibri"/>
              </a:rPr>
              <a:t>20</a:t>
            </a:fld>
            <a:endParaRPr lang="en-US" sz="900" dirty="0">
              <a:solidFill>
                <a:srgbClr val="FFFFFF"/>
              </a:solidFill>
              <a:latin typeface="Calibri"/>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p:nvPr>
        </p:nvSpPr>
        <p:spPr>
          <a:xfrm>
            <a:off x="139702" y="47621"/>
            <a:ext cx="8228008" cy="1069976"/>
          </a:xfrm>
          <a:prstGeom prst="rect">
            <a:avLst/>
          </a:prstGeom>
          <a:noFill/>
          <a:ln>
            <a:noFill/>
          </a:ln>
        </p:spPr>
        <p:txBody>
          <a:bodyPr vert="horz" wrap="square" lIns="91440" tIns="45720" rIns="91440" bIns="45720" anchor="b" anchorCtr="0" compatLnSpc="1">
            <a:normAutofit/>
          </a:bodyPr>
          <a:lstStyle/>
          <a:p>
            <a:pPr lvl="0"/>
            <a:r>
              <a:rPr lang="en-GB" sz="3200" dirty="0"/>
              <a:t>Tracking applications</a:t>
            </a: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idx="4294967295"/>
          </p:nvPr>
        </p:nvSpPr>
        <p:spPr>
          <a:xfrm>
            <a:off x="353539" y="1257046"/>
            <a:ext cx="5851069" cy="2852735"/>
          </a:xfrm>
        </p:spPr>
        <p:txBody>
          <a:bodyPr>
            <a:normAutofit lnSpcReduction="10000"/>
          </a:bodyPr>
          <a:lstStyle/>
          <a:p>
            <a:pPr lvl="0">
              <a:spcBef>
                <a:spcPts val="600"/>
              </a:spcBef>
              <a:spcAft>
                <a:spcPts val="600"/>
              </a:spcAft>
              <a:buNone/>
            </a:pPr>
            <a:r>
              <a:rPr lang="en-US" sz="1400" dirty="0"/>
              <a:t>Students should head to ucas.com to track their application. Click your application to: </a:t>
            </a:r>
          </a:p>
          <a:p>
            <a:pPr lvl="0">
              <a:spcBef>
                <a:spcPts val="300"/>
              </a:spcBef>
              <a:spcAft>
                <a:spcPts val="300"/>
              </a:spcAft>
              <a:buClr>
                <a:srgbClr val="836CD8"/>
              </a:buClr>
              <a:buFont typeface="Arial" pitchFamily="34"/>
              <a:buChar char="•"/>
            </a:pPr>
            <a:r>
              <a:rPr lang="en-GB" sz="1400" dirty="0"/>
              <a:t>follow the progress of their application 24/7</a:t>
            </a:r>
          </a:p>
          <a:p>
            <a:pPr lvl="0">
              <a:spcBef>
                <a:spcPts val="300"/>
              </a:spcBef>
              <a:spcAft>
                <a:spcPts val="300"/>
              </a:spcAft>
              <a:buClr>
                <a:srgbClr val="836CD8"/>
              </a:buClr>
              <a:buFont typeface="Arial" pitchFamily="34"/>
              <a:buChar char="•"/>
            </a:pPr>
            <a:r>
              <a:rPr lang="en-GB" sz="1400" dirty="0"/>
              <a:t>see their choices and personal information</a:t>
            </a:r>
          </a:p>
          <a:p>
            <a:pPr lvl="0">
              <a:spcBef>
                <a:spcPts val="300"/>
              </a:spcBef>
              <a:spcAft>
                <a:spcPts val="300"/>
              </a:spcAft>
              <a:buClr>
                <a:srgbClr val="836CD8"/>
              </a:buClr>
              <a:buFont typeface="Arial" pitchFamily="34"/>
              <a:buChar char="•"/>
            </a:pPr>
            <a:r>
              <a:rPr lang="en-GB" sz="1400" dirty="0"/>
              <a:t>view their offers</a:t>
            </a:r>
          </a:p>
          <a:p>
            <a:pPr lvl="0">
              <a:spcBef>
                <a:spcPts val="300"/>
              </a:spcBef>
              <a:spcAft>
                <a:spcPts val="300"/>
              </a:spcAft>
              <a:buClr>
                <a:srgbClr val="836CD8"/>
              </a:buClr>
              <a:buFont typeface="Arial" pitchFamily="34"/>
              <a:buChar char="•"/>
            </a:pPr>
            <a:r>
              <a:rPr lang="en-GB" sz="1400" dirty="0"/>
              <a:t>reply to offers online</a:t>
            </a:r>
          </a:p>
          <a:p>
            <a:pPr lvl="0">
              <a:spcBef>
                <a:spcPts val="300"/>
              </a:spcBef>
              <a:spcAft>
                <a:spcPts val="300"/>
              </a:spcAft>
              <a:buClr>
                <a:srgbClr val="E00023"/>
              </a:buClr>
            </a:pPr>
            <a:endParaRPr lang="en-GB" sz="1400" dirty="0"/>
          </a:p>
          <a:p>
            <a:pPr marL="358773" lvl="0" indent="-358773">
              <a:spcBef>
                <a:spcPts val="300"/>
              </a:spcBef>
              <a:spcAft>
                <a:spcPts val="300"/>
              </a:spcAft>
              <a:buNone/>
            </a:pPr>
            <a:r>
              <a:rPr lang="en-GB" sz="1400" dirty="0"/>
              <a:t>In Track, a student can hold up to two offers:</a:t>
            </a:r>
          </a:p>
          <a:p>
            <a:pPr marL="377820" lvl="1" indent="-285750">
              <a:spcBef>
                <a:spcPts val="300"/>
              </a:spcBef>
              <a:spcAft>
                <a:spcPts val="300"/>
              </a:spcAft>
              <a:buClr>
                <a:srgbClr val="836CD8"/>
              </a:buClr>
              <a:buFont typeface="Arial" pitchFamily="34"/>
              <a:buChar char="•"/>
            </a:pPr>
            <a:r>
              <a:rPr lang="en-GB" sz="1400" b="1" dirty="0"/>
              <a:t>firm</a:t>
            </a:r>
            <a:r>
              <a:rPr lang="en-GB" sz="1400" dirty="0"/>
              <a:t> – if they meet the conditions of the offer they will be placed here</a:t>
            </a:r>
            <a:endParaRPr lang="en-GB" sz="1400" dirty="0">
              <a:cs typeface="Calibri"/>
            </a:endParaRPr>
          </a:p>
          <a:p>
            <a:pPr marL="377820" lvl="1" indent="-285750">
              <a:spcBef>
                <a:spcPts val="300"/>
              </a:spcBef>
              <a:spcAft>
                <a:spcPts val="300"/>
              </a:spcAft>
              <a:buClr>
                <a:srgbClr val="836CD8"/>
              </a:buClr>
              <a:buFont typeface="Arial" pitchFamily="34"/>
              <a:buChar char="•"/>
            </a:pPr>
            <a:r>
              <a:rPr lang="en-GB" sz="1400" b="1" dirty="0"/>
              <a:t>insurance</a:t>
            </a:r>
            <a:r>
              <a:rPr lang="en-GB" sz="1400" dirty="0"/>
              <a:t> –if they are not placed with their firm choice, they may be placed with their insurance choice.</a:t>
            </a:r>
          </a:p>
          <a:p>
            <a:pPr lvl="0"/>
            <a:endParaRPr lang="en-GB" sz="1400" dirty="0"/>
          </a:p>
        </p:txBody>
      </p:sp>
      <p:pic>
        <p:nvPicPr>
          <p:cNvPr id="10" name="Picture 9">
            <a:extLst>
              <a:ext uri="{FF2B5EF4-FFF2-40B4-BE49-F238E27FC236}">
                <a16:creationId xmlns:a16="http://schemas.microsoft.com/office/drawing/2014/main" id="{131B121E-7F6C-41FC-B237-097FE10C3143}"/>
              </a:ext>
            </a:extLst>
          </p:cNvPr>
          <p:cNvPicPr>
            <a:picLocks noChangeAspect="1"/>
          </p:cNvPicPr>
          <p:nvPr/>
        </p:nvPicPr>
        <p:blipFill>
          <a:blip r:embed="rId3"/>
          <a:stretch>
            <a:fillRect/>
          </a:stretch>
        </p:blipFill>
        <p:spPr>
          <a:xfrm>
            <a:off x="6386012" y="1117597"/>
            <a:ext cx="1800294" cy="2834126"/>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p:nvPr>
        </p:nvSpPr>
        <p:spPr>
          <a:xfrm>
            <a:off x="224519" y="0"/>
            <a:ext cx="8228008" cy="1069793"/>
          </a:xfrm>
        </p:spPr>
        <p:txBody>
          <a:bodyPr>
            <a:normAutofit/>
          </a:bodyPr>
          <a:lstStyle/>
          <a:p>
            <a:r>
              <a:rPr lang="en-GB" sz="3200" dirty="0"/>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47057" y="1789602"/>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personal statement </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46549" y="172404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47057" y="2592439"/>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qualifications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46549" y="252013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47057" y="3378952"/>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46549" y="331065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98498" y="1064163"/>
            <a:ext cx="3914246"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50763" y="1799189"/>
            <a:ext cx="2059835"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a:rPr>
              <a:t>admissions</a:t>
            </a:r>
            <a:r>
              <a:rPr kumimoji="0" lang="en-US" sz="1600" b="1" i="0" u="none" strike="noStrike" kern="1200" cap="none" spc="0" normalizeH="0" baseline="0" noProof="0" dirty="0">
                <a:ln>
                  <a:noFill/>
                </a:ln>
                <a:effectLst/>
                <a:uLnTx/>
                <a:uFillTx/>
                <a:latin typeface="Calibri" panose="020F0502020204030204"/>
                <a:ea typeface="+mn-ea"/>
                <a:cs typeface="+mn-cs"/>
              </a:rPr>
              <a:t> test</a:t>
            </a:r>
            <a:endParaRPr kumimoji="0" lang="en-US" sz="1600" b="0" i="0" u="none" strike="noStrike" kern="1200" cap="none" spc="0" normalizeH="0" baseline="0" noProof="0" dirty="0">
              <a:ln>
                <a:noFill/>
              </a:ln>
              <a:effectLst/>
              <a:uLnTx/>
              <a:uFillTx/>
              <a:latin typeface="Calibri" panose="020F0502020204030204"/>
              <a:ea typeface="+mn-ea"/>
              <a:cs typeface="FS Albert Pro"/>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50763" y="2584114"/>
            <a:ext cx="1956625" cy="338554"/>
          </a:xfrm>
          <a:prstGeom prst="rect">
            <a:avLst/>
          </a:prstGeom>
          <a:noFill/>
        </p:spPr>
        <p:txBody>
          <a:bodyPr wrap="square" lIns="91440" tIns="45720" rIns="91440" bIns="45720" rtlCol="0" anchor="t">
            <a:spAutoFit/>
          </a:bodyPr>
          <a:lstStyle/>
          <a:p>
            <a:pPr>
              <a:defRPr/>
            </a:pPr>
            <a:r>
              <a:rPr lang="en-US" sz="1600" b="1" dirty="0">
                <a:latin typeface="Calibri" panose="020F0502020204030204"/>
              </a:rPr>
              <a:t>interview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FA1F16C-83D4-438F-8E86-78BECE90AE29}"/>
              </a:ext>
            </a:extLst>
          </p:cNvPr>
          <p:cNvSpPr txBox="1"/>
          <p:nvPr/>
        </p:nvSpPr>
        <p:spPr>
          <a:xfrm>
            <a:off x="5650763" y="3385801"/>
            <a:ext cx="270187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a:rPr>
              <a:t>portfolio</a:t>
            </a:r>
            <a:r>
              <a:rPr kumimoji="0" lang="en-US" sz="1600" b="1" i="0" u="none" strike="noStrike" kern="1200" cap="none" spc="0" normalizeH="0" baseline="0" noProof="0" dirty="0">
                <a:ln>
                  <a:noFill/>
                </a:ln>
                <a:effectLst/>
                <a:uLnTx/>
                <a:uFillTx/>
                <a:latin typeface="Calibri" panose="020F0502020204030204"/>
                <a:ea typeface="+mn-ea"/>
                <a:cs typeface="+mn-cs"/>
              </a:rPr>
              <a:t>/audition</a:t>
            </a:r>
            <a:endParaRPr kumimoji="0" lang="en-US" sz="1600" b="0" i="0" u="none" strike="noStrike" kern="1200" cap="none" spc="0" normalizeH="0" baseline="0" noProof="0" dirty="0">
              <a:ln>
                <a:noFill/>
              </a:ln>
              <a:effectLst/>
              <a:uLnTx/>
              <a:uFillTx/>
              <a:latin typeface="Calibri" panose="020F0502020204030204"/>
              <a:ea typeface="+mn-ea"/>
              <a:cs typeface="FS Albert Pro"/>
            </a:endParaRPr>
          </a:p>
        </p:txBody>
      </p:sp>
      <p:grpSp>
        <p:nvGrpSpPr>
          <p:cNvPr id="37" name="Group 36">
            <a:extLst>
              <a:ext uri="{FF2B5EF4-FFF2-40B4-BE49-F238E27FC236}">
                <a16:creationId xmlns:a16="http://schemas.microsoft.com/office/drawing/2014/main" id="{5F1E03F5-1BB5-4BBF-8204-A3C863B74B2F}"/>
              </a:ext>
            </a:extLst>
          </p:cNvPr>
          <p:cNvGrpSpPr/>
          <p:nvPr/>
        </p:nvGrpSpPr>
        <p:grpSpPr>
          <a:xfrm>
            <a:off x="5050255" y="1728475"/>
            <a:ext cx="500456" cy="500456"/>
            <a:chOff x="2351913" y="2214831"/>
            <a:chExt cx="500456" cy="500456"/>
          </a:xfrm>
          <a:solidFill>
            <a:schemeClr val="accent4"/>
          </a:solidFill>
        </p:grpSpPr>
        <p:sp>
          <p:nvSpPr>
            <p:cNvPr id="38" name="Oval 37">
              <a:extLst>
                <a:ext uri="{FF2B5EF4-FFF2-40B4-BE49-F238E27FC236}">
                  <a16:creationId xmlns:a16="http://schemas.microsoft.com/office/drawing/2014/main" id="{C94FC4A8-AF43-4879-897A-00B4B60AAC74}"/>
                </a:ext>
              </a:extLst>
            </p:cNvPr>
            <p:cNvSpPr/>
            <p:nvPr/>
          </p:nvSpPr>
          <p:spPr>
            <a:xfrm>
              <a:off x="2351913" y="2214831"/>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3E336AA6-40BE-4E27-8A66-8AF39007FB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grpSp>
        <p:nvGrpSpPr>
          <p:cNvPr id="40" name="Group 39">
            <a:extLst>
              <a:ext uri="{FF2B5EF4-FFF2-40B4-BE49-F238E27FC236}">
                <a16:creationId xmlns:a16="http://schemas.microsoft.com/office/drawing/2014/main" id="{4F98C151-0C9F-43A7-AC2C-675BC48C2E31}"/>
              </a:ext>
            </a:extLst>
          </p:cNvPr>
          <p:cNvGrpSpPr/>
          <p:nvPr/>
        </p:nvGrpSpPr>
        <p:grpSpPr>
          <a:xfrm>
            <a:off x="5050255" y="252456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50255" y="331508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79309" y="1064163"/>
            <a:ext cx="310991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They may also ask for:</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dirty="0">
                <a:ln>
                  <a:noFill/>
                </a:ln>
                <a:solidFill>
                  <a:srgbClr val="FFFFFF"/>
                </a:solidFill>
                <a:effectLst/>
                <a:uLnTx/>
                <a:uFillTx/>
                <a:latin typeface="Calibri"/>
                <a:ea typeface="+mn-ea"/>
                <a:cs typeface="+mn-cs"/>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3DE345-8F43-47DB-BE69-B6858E68CFB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25 March 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   </a:t>
            </a:r>
            <a:fld id="{A2F8606F-E88B-417C-9A1B-095B832E158D}"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21</a:t>
            </a:fld>
            <a:endParaRPr kumimoji="0" lang="en-US" sz="900" b="0" i="0" u="none" strike="noStrike" kern="0" cap="none" spc="0" normalizeH="0" baseline="0" noProof="0" dirty="0">
              <a:ln>
                <a:noFill/>
              </a:ln>
              <a:solidFill>
                <a:srgbClr val="FFFFFF"/>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0960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40" y="181500"/>
            <a:ext cx="3832177" cy="987423"/>
          </a:xfrm>
        </p:spPr>
        <p:txBody>
          <a:bodyPr/>
          <a:lstStyle/>
          <a:p>
            <a:pPr lvl="0"/>
            <a:r>
              <a:rPr lang="en-GB" dirty="0"/>
              <a:t>Replies to offers</a:t>
            </a:r>
          </a:p>
        </p:txBody>
      </p:sp>
      <p:pic>
        <p:nvPicPr>
          <p:cNvPr id="3" name="Picture Placeholder 8" descr="A group of people sitting at a table&#10;&#10;Description automatically generated">
            <a:extLst>
              <a:ext uri="{FF2B5EF4-FFF2-40B4-BE49-F238E27FC236}">
                <a16:creationId xmlns:a16="http://schemas.microsoft.com/office/drawing/2014/main" id="{E698A2E9-6410-4757-BA60-B3920D72951B}"/>
              </a:ext>
            </a:extLst>
          </p:cNvPr>
          <p:cNvPicPr>
            <a:picLocks noGrp="1" noChangeAspect="1"/>
          </p:cNvPicPr>
          <p:nvPr>
            <p:ph type="pic" idx="1"/>
          </p:nvPr>
        </p:nvPicPr>
        <p:blipFill>
          <a:blip r:embed="rId3"/>
          <a:srcRect l="8986" r="8986"/>
          <a:stretch>
            <a:fillRect/>
          </a:stretch>
        </p:blipFill>
        <p:spPr/>
      </p:pic>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2"/>
          </p:nvPr>
        </p:nvSpPr>
        <p:spPr>
          <a:xfrm>
            <a:off x="287341" y="1259784"/>
            <a:ext cx="3832177" cy="3702215"/>
          </a:xfrm>
        </p:spPr>
        <p:txBody>
          <a:bodyPr/>
          <a:lstStyle/>
          <a:p>
            <a:pPr lvl="0" defTabSz="914400">
              <a:lnSpc>
                <a:spcPct val="100000"/>
              </a:lnSpc>
              <a:spcAft>
                <a:spcPts val="600"/>
              </a:spcAft>
              <a:tabLst>
                <a:tab pos="1003297" algn="l"/>
                <a:tab pos="1346197" algn="l"/>
                <a:tab pos="1663695" algn="l"/>
              </a:tabLst>
            </a:pPr>
            <a:r>
              <a:rPr lang="en-US" sz="1400" dirty="0"/>
              <a:t>Once students have decisions from all their choices, they can hold a maximum of two offers:</a:t>
            </a:r>
          </a:p>
          <a:p>
            <a:pPr marL="358775" lvl="1" indent="-179388" defTabSz="914400">
              <a:lnSpc>
                <a:spcPct val="100000"/>
              </a:lnSpc>
              <a:spcAft>
                <a:spcPts val="600"/>
              </a:spcAft>
              <a:buClr>
                <a:srgbClr val="3BC0C7"/>
              </a:buClr>
              <a:buFont typeface="Arial" pitchFamily="34"/>
              <a:buChar char="•"/>
              <a:tabLst>
                <a:tab pos="1003297" algn="l"/>
                <a:tab pos="1346197" algn="l"/>
                <a:tab pos="1663705" algn="l"/>
              </a:tabLst>
            </a:pPr>
            <a:r>
              <a:rPr lang="en-US" sz="1400" dirty="0"/>
              <a:t>one as a ‘firm’ acceptance – their first choice</a:t>
            </a:r>
          </a:p>
          <a:p>
            <a:pPr marL="358775" lvl="1" indent="-179388" defTabSz="914400">
              <a:lnSpc>
                <a:spcPct val="100000"/>
              </a:lnSpc>
              <a:spcAft>
                <a:spcPts val="600"/>
              </a:spcAft>
              <a:buClr>
                <a:srgbClr val="3BC0C7"/>
              </a:buClr>
              <a:buFont typeface="Arial" pitchFamily="34"/>
              <a:buChar char="•"/>
              <a:tabLst>
                <a:tab pos="1003297" algn="l"/>
                <a:tab pos="1346197" algn="l"/>
                <a:tab pos="1663705" algn="l"/>
              </a:tabLst>
            </a:pPr>
            <a:r>
              <a:rPr lang="en-US" sz="1400" dirty="0"/>
              <a:t>the other as an ‘insurance’ acceptance. This acts as a back-up if they don’t get into their  ‘firm’ choice</a:t>
            </a:r>
          </a:p>
          <a:p>
            <a:pPr lvl="0" defTabSz="914400">
              <a:lnSpc>
                <a:spcPct val="100000"/>
              </a:lnSpc>
              <a:spcAft>
                <a:spcPts val="600"/>
              </a:spcAft>
              <a:tabLst>
                <a:tab pos="1003297" algn="l"/>
                <a:tab pos="1346197" algn="l"/>
                <a:tab pos="1663695" algn="l"/>
              </a:tabLst>
            </a:pPr>
            <a:r>
              <a:rPr lang="en-US" sz="1400" dirty="0"/>
              <a:t>They must then decline any remaining offers.</a:t>
            </a:r>
          </a:p>
          <a:p>
            <a:pPr lvl="0" defTabSz="914400">
              <a:lnSpc>
                <a:spcPct val="100000"/>
              </a:lnSpc>
              <a:spcAft>
                <a:spcPts val="600"/>
              </a:spcAft>
              <a:tabLst>
                <a:tab pos="1003297" algn="l"/>
                <a:tab pos="1346197" algn="l"/>
                <a:tab pos="1663695" algn="l"/>
              </a:tabLst>
            </a:pPr>
            <a:r>
              <a:rPr lang="en-US" sz="1400" dirty="0"/>
              <a:t>Once all decisions and replies have been made, if students aren’t holding an offer, they may be able to use Extra or Clearing to find available places.</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b="0" i="0" u="none" strike="noStrike" kern="1200" cap="none" spc="0" baseline="0">
              <a:solidFill>
                <a:srgbClr val="1F2834"/>
              </a:solidFill>
              <a:uFillTx/>
              <a:latin typeface="Calibri"/>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E828F9F0-F8CE-4E82-B479-553E722E0113}" type="slidenum">
              <a:rPr sz="900" kern="0" smtClean="0">
                <a:solidFill>
                  <a:srgbClr val="1F2834"/>
                </a:solidFill>
                <a:latin typeface="Calibri"/>
              </a:rPr>
              <a:t>22</a:t>
            </a:fld>
            <a:endParaRPr lang="en-US" sz="900" kern="0" dirty="0">
              <a:solidFill>
                <a:srgbClr val="1F2834"/>
              </a:solidFill>
              <a:latin typeface="Calibri"/>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F85ED48A-0F99-4C30-89F2-77000DDCA8E3}"/>
              </a:ext>
            </a:extLst>
          </p:cNvPr>
          <p:cNvSpPr txBox="1">
            <a:spLocks noGrp="1"/>
          </p:cNvSpPr>
          <p:nvPr>
            <p:ph type="title"/>
          </p:nvPr>
        </p:nvSpPr>
        <p:spPr>
          <a:xfrm>
            <a:off x="287341" y="77614"/>
            <a:ext cx="8228008" cy="1069793"/>
          </a:xfrm>
        </p:spPr>
        <p:txBody>
          <a:bodyPr>
            <a:normAutofit/>
          </a:bodyPr>
          <a:lstStyle/>
          <a:p>
            <a:pPr lvl="0"/>
            <a:r>
              <a:rPr lang="en-GB" sz="3200" dirty="0"/>
              <a:t>Other options</a:t>
            </a:r>
          </a:p>
        </p:txBody>
      </p:sp>
      <p:sp>
        <p:nvSpPr>
          <p:cNvPr id="3" name="Content Placeholder 9">
            <a:extLst>
              <a:ext uri="{FF2B5EF4-FFF2-40B4-BE49-F238E27FC236}">
                <a16:creationId xmlns:a16="http://schemas.microsoft.com/office/drawing/2014/main" id="{5BB27198-4A19-4020-8146-EE7CDC6EA72A}"/>
              </a:ext>
            </a:extLst>
          </p:cNvPr>
          <p:cNvSpPr txBox="1">
            <a:spLocks noGrp="1"/>
          </p:cNvSpPr>
          <p:nvPr>
            <p:ph idx="1"/>
          </p:nvPr>
        </p:nvSpPr>
        <p:spPr>
          <a:xfrm>
            <a:off x="3601728" y="1418691"/>
            <a:ext cx="4555301" cy="2853138"/>
          </a:xfrm>
        </p:spPr>
        <p:txBody>
          <a:bodyPr>
            <a:normAutofit/>
          </a:bodyPr>
          <a:lstStyle/>
          <a:p>
            <a:pPr marL="0" indent="0" defTabSz="914400">
              <a:spcBef>
                <a:spcPts val="200"/>
              </a:spcBef>
              <a:buNone/>
            </a:pPr>
            <a:r>
              <a:rPr lang="en-US" sz="1500" b="1" dirty="0"/>
              <a:t>Extra </a:t>
            </a:r>
            <a:r>
              <a:rPr lang="en-US" sz="1500" dirty="0"/>
              <a:t>(Feb – Jul)</a:t>
            </a:r>
          </a:p>
          <a:p>
            <a:pPr marL="400050" lvl="1" indent="-285750" defTabSz="914400">
              <a:spcBef>
                <a:spcPts val="200"/>
              </a:spcBef>
              <a:buFont typeface="Arial" pitchFamily="34"/>
              <a:buChar char="•"/>
            </a:pPr>
            <a:r>
              <a:rPr lang="en-US" sz="1500" dirty="0"/>
              <a:t>Used all five choices and had no offers. </a:t>
            </a:r>
          </a:p>
          <a:p>
            <a:pPr marL="400050" lvl="1" indent="-285750" defTabSz="914400">
              <a:spcBef>
                <a:spcPts val="200"/>
              </a:spcBef>
              <a:buFont typeface="Arial" pitchFamily="34"/>
              <a:buChar char="•"/>
            </a:pPr>
            <a:r>
              <a:rPr lang="en-US" sz="1500" dirty="0"/>
              <a:t>Add Extra choices for consideration one at a time in Track.</a:t>
            </a:r>
          </a:p>
          <a:p>
            <a:pPr marL="0" lvl="1" indent="-228600" defTabSz="914400">
              <a:spcBef>
                <a:spcPts val="200"/>
              </a:spcBef>
              <a:buFont typeface="Arial" pitchFamily="34"/>
              <a:buChar char="•"/>
            </a:pPr>
            <a:endParaRPr lang="en-US" sz="1500" dirty="0"/>
          </a:p>
          <a:p>
            <a:pPr marL="0" lvl="0" indent="0" defTabSz="914400">
              <a:spcBef>
                <a:spcPts val="200"/>
              </a:spcBef>
              <a:buNone/>
            </a:pPr>
            <a:r>
              <a:rPr lang="en-US" sz="1500" b="1" dirty="0"/>
              <a:t>Clearing</a:t>
            </a:r>
            <a:r>
              <a:rPr lang="en-US" sz="1500" dirty="0"/>
              <a:t> (Jul – Oct)</a:t>
            </a:r>
            <a:endParaRPr lang="en-US" sz="1500" dirty="0">
              <a:cs typeface="Calibri Light"/>
            </a:endParaRPr>
          </a:p>
          <a:p>
            <a:pPr lvl="0" defTabSz="914400">
              <a:spcBef>
                <a:spcPts val="200"/>
              </a:spcBef>
              <a:buFont typeface="Arial" pitchFamily="34"/>
              <a:buChar char="•"/>
            </a:pPr>
            <a:r>
              <a:rPr lang="en-US" sz="1500" dirty="0"/>
              <a:t>Apply after 30 June, receive no offers, decline all offers, not met conditions. </a:t>
            </a:r>
          </a:p>
          <a:p>
            <a:pPr defTabSz="914400">
              <a:spcBef>
                <a:spcPts val="200"/>
              </a:spcBef>
              <a:buFont typeface="Arial" pitchFamily="34"/>
              <a:buChar char="•"/>
            </a:pPr>
            <a:r>
              <a:rPr lang="en-US" sz="1500" dirty="0"/>
              <a:t>Find vacancies from early July, and add a Clearing choice to their application.  </a:t>
            </a:r>
          </a:p>
          <a:p>
            <a:pPr marL="0" indent="-228600" defTabSz="914400">
              <a:spcBef>
                <a:spcPts val="200"/>
              </a:spcBef>
              <a:buFont typeface="Arial" pitchFamily="34"/>
              <a:buChar char="•"/>
            </a:pPr>
            <a:endParaRPr lang="en-US" sz="1500" dirty="0">
              <a:cs typeface="Calibri Light"/>
            </a:endParaRPr>
          </a:p>
        </p:txBody>
      </p:sp>
      <p:sp>
        <p:nvSpPr>
          <p:cNvPr id="4" name="Date Placeholder 4">
            <a:extLst>
              <a:ext uri="{FF2B5EF4-FFF2-40B4-BE49-F238E27FC236}">
                <a16:creationId xmlns:a16="http://schemas.microsoft.com/office/drawing/2014/main" id="{BC5AE595-7577-417A-B941-D40E2606C11A}"/>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877463-BC01-490A-9DB0-A243536D2A3E}"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b="0" i="0" u="none" strike="noStrike" kern="1200" cap="none" spc="0" baseline="0" dirty="0">
              <a:solidFill>
                <a:srgbClr val="FFFFFF"/>
              </a:solidFill>
              <a:uFillTx/>
              <a:latin typeface="Calibri"/>
            </a:endParaRPr>
          </a:p>
        </p:txBody>
      </p:sp>
      <p:sp>
        <p:nvSpPr>
          <p:cNvPr id="5" name="Footer Placeholder 5">
            <a:extLst>
              <a:ext uri="{FF2B5EF4-FFF2-40B4-BE49-F238E27FC236}">
                <a16:creationId xmlns:a16="http://schemas.microsoft.com/office/drawing/2014/main" id="{7C667472-DD36-4B63-A0AB-D1134B27F5B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a:t>
            </a:r>
            <a:r>
              <a:rPr lang="en-US" sz="900" b="0" i="0" u="none" strike="noStrike" kern="1200" cap="none" spc="0" baseline="0" dirty="0">
                <a:solidFill>
                  <a:srgbClr val="FFFFFF"/>
                </a:solidFill>
                <a:uFillTx/>
                <a:latin typeface="Calibri"/>
              </a:rPr>
              <a:t>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5A162691-FA4A-4AA9-B819-8ECAF848BB5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9D7C987A-121D-4707-8420-B3571F86C8AC}" type="slidenum">
              <a:rPr sz="900" smtClean="0">
                <a:solidFill>
                  <a:srgbClr val="FFFFFF"/>
                </a:solidFill>
                <a:latin typeface="Calibri"/>
              </a:rPr>
              <a:t>23</a:t>
            </a:fld>
            <a:endParaRPr lang="en-US" sz="900" dirty="0">
              <a:solidFill>
                <a:srgbClr val="FFFFFF"/>
              </a:solidFill>
              <a:latin typeface="Calibri"/>
            </a:endParaRPr>
          </a:p>
        </p:txBody>
      </p:sp>
      <p:pic>
        <p:nvPicPr>
          <p:cNvPr id="7" name="Graphic 11" descr="Checkmark">
            <a:extLst>
              <a:ext uri="{FF2B5EF4-FFF2-40B4-BE49-F238E27FC236}">
                <a16:creationId xmlns:a16="http://schemas.microsoft.com/office/drawing/2014/main" id="{1072EEE8-BF8A-4FD6-BDC4-4C68D9841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155" y="1543799"/>
            <a:ext cx="2196087" cy="2196087"/>
          </a:xfrm>
          <a:prstGeom prst="rect">
            <a:avLst/>
          </a:prstGeom>
          <a:noFill/>
          <a:ln cap="flat">
            <a:noFill/>
          </a:ln>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964DE-703A-4D6C-A586-1A42F5C0844A}"/>
              </a:ext>
            </a:extLst>
          </p:cNvPr>
          <p:cNvSpPr>
            <a:spLocks noGrp="1"/>
          </p:cNvSpPr>
          <p:nvPr>
            <p:ph type="title"/>
          </p:nvPr>
        </p:nvSpPr>
        <p:spPr/>
        <p:txBody>
          <a:bodyPr>
            <a:normAutofit fontScale="90000"/>
          </a:bodyPr>
          <a:lstStyle/>
          <a:p>
            <a:r>
              <a:rPr lang="en-GB" dirty="0"/>
              <a:t>What should students be doing now?</a:t>
            </a:r>
          </a:p>
        </p:txBody>
      </p:sp>
      <p:pic>
        <p:nvPicPr>
          <p:cNvPr id="8" name="Picture Placeholder 7" descr="A person riding on the back of a bicycle&#10;&#10;Description automatically generated">
            <a:extLst>
              <a:ext uri="{FF2B5EF4-FFF2-40B4-BE49-F238E27FC236}">
                <a16:creationId xmlns:a16="http://schemas.microsoft.com/office/drawing/2014/main" id="{26E51EDD-82B6-49CB-9F16-F40C64F81AC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86" r="8986"/>
          <a:stretch>
            <a:fillRect/>
          </a:stretch>
        </p:blipFill>
        <p:spPr/>
      </p:pic>
      <p:sp>
        <p:nvSpPr>
          <p:cNvPr id="6" name="Text Placeholder 5">
            <a:extLst>
              <a:ext uri="{FF2B5EF4-FFF2-40B4-BE49-F238E27FC236}">
                <a16:creationId xmlns:a16="http://schemas.microsoft.com/office/drawing/2014/main" id="{BA821A65-22D8-43B6-9E59-AA22D01E73F9}"/>
              </a:ext>
            </a:extLst>
          </p:cNvPr>
          <p:cNvSpPr>
            <a:spLocks noGrp="1"/>
          </p:cNvSpPr>
          <p:nvPr>
            <p:ph type="body" idx="2"/>
          </p:nvPr>
        </p:nvSpPr>
        <p:spPr>
          <a:xfrm>
            <a:off x="287341" y="1729186"/>
            <a:ext cx="3832177" cy="2858688"/>
          </a:xfrm>
        </p:spPr>
        <p:txBody>
          <a:bodyPr>
            <a:normAutofit/>
          </a:bodyPr>
          <a:lstStyle/>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research</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extracurricular activities</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work experience</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go beyond the syllabus</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focus on this year’s studies</a:t>
            </a:r>
          </a:p>
          <a:p>
            <a:endParaRPr lang="en-GB" sz="1400" dirty="0"/>
          </a:p>
        </p:txBody>
      </p:sp>
      <p:sp>
        <p:nvSpPr>
          <p:cNvPr id="2" name="Footer Placeholder 5">
            <a:extLst>
              <a:ext uri="{FF2B5EF4-FFF2-40B4-BE49-F238E27FC236}">
                <a16:creationId xmlns:a16="http://schemas.microsoft.com/office/drawing/2014/main" id="{C843DCA6-2FFF-4B46-B26B-9B2233B7D896}"/>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3" name="Date Placeholder 4">
            <a:extLst>
              <a:ext uri="{FF2B5EF4-FFF2-40B4-BE49-F238E27FC236}">
                <a16:creationId xmlns:a16="http://schemas.microsoft.com/office/drawing/2014/main" id="{125FEE69-8057-4E7B-ADAA-585787E846E7}"/>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b="0" i="0" u="none" strike="noStrike" kern="1200" cap="none" spc="0" baseline="0" dirty="0">
              <a:uFillTx/>
              <a:latin typeface="Calibri"/>
            </a:endParaRPr>
          </a:p>
        </p:txBody>
      </p:sp>
      <p:sp>
        <p:nvSpPr>
          <p:cNvPr id="5" name="Slide Number Placeholder 6">
            <a:extLst>
              <a:ext uri="{FF2B5EF4-FFF2-40B4-BE49-F238E27FC236}">
                <a16:creationId xmlns:a16="http://schemas.microsoft.com/office/drawing/2014/main" id="{96E9B566-AA9B-4ABA-B13E-D4516854D69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uFillTx/>
                <a:latin typeface="Calibri"/>
              </a:rPr>
              <a:t>|   </a:t>
            </a:r>
            <a:fld id="{A2F8606F-E88B-417C-9A1B-095B832E158D}" type="slidenum">
              <a:rPr sz="900" smtClean="0">
                <a:solidFill>
                  <a:srgbClr val="000000"/>
                </a:solidFill>
                <a:latin typeface="Calibri"/>
              </a:rPr>
              <a:t>24</a:t>
            </a:fld>
            <a:endParaRPr lang="en-US" sz="900" dirty="0">
              <a:solidFill>
                <a:srgbClr val="000000"/>
              </a:solidFill>
              <a:latin typeface="Calibri"/>
            </a:endParaRPr>
          </a:p>
        </p:txBody>
      </p:sp>
    </p:spTree>
    <p:custDataLst>
      <p:tags r:id="rId1"/>
    </p:custDataLst>
    <p:extLst>
      <p:ext uri="{BB962C8B-B14F-4D97-AF65-F5344CB8AC3E}">
        <p14:creationId xmlns:p14="http://schemas.microsoft.com/office/powerpoint/2010/main" val="2939224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EF6607-6BFD-4C76-AA05-F9C080A83B23}"/>
              </a:ext>
            </a:extLst>
          </p:cNvPr>
          <p:cNvSpPr>
            <a:spLocks noGrp="1"/>
          </p:cNvSpPr>
          <p:nvPr>
            <p:ph type="title"/>
          </p:nvPr>
        </p:nvSpPr>
        <p:spPr>
          <a:xfrm>
            <a:off x="357143" y="0"/>
            <a:ext cx="8228008" cy="1069793"/>
          </a:xfrm>
        </p:spPr>
        <p:txBody>
          <a:bodyPr>
            <a:normAutofit/>
          </a:bodyPr>
          <a:lstStyle/>
          <a:p>
            <a:r>
              <a:rPr lang="en-GB" sz="3200" dirty="0"/>
              <a:t>How can you support them?</a:t>
            </a:r>
          </a:p>
        </p:txBody>
      </p:sp>
      <p:graphicFrame>
        <p:nvGraphicFramePr>
          <p:cNvPr id="11" name="TextBox 5">
            <a:extLst>
              <a:ext uri="{FF2B5EF4-FFF2-40B4-BE49-F238E27FC236}">
                <a16:creationId xmlns:a16="http://schemas.microsoft.com/office/drawing/2014/main" id="{759EF7A8-B2D1-42A8-938E-E9F694379A33}"/>
              </a:ext>
            </a:extLst>
          </p:cNvPr>
          <p:cNvGraphicFramePr/>
          <p:nvPr>
            <p:extLst>
              <p:ext uri="{D42A27DB-BD31-4B8C-83A1-F6EECF244321}">
                <p14:modId xmlns:p14="http://schemas.microsoft.com/office/powerpoint/2010/main" val="3305167366"/>
              </p:ext>
            </p:extLst>
          </p:nvPr>
        </p:nvGraphicFramePr>
        <p:xfrm>
          <a:off x="286755" y="1221155"/>
          <a:ext cx="8570489" cy="3106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5">
            <a:extLst>
              <a:ext uri="{FF2B5EF4-FFF2-40B4-BE49-F238E27FC236}">
                <a16:creationId xmlns:a16="http://schemas.microsoft.com/office/drawing/2014/main" id="{8A312214-3825-4F74-AA50-3EE34573ACF0}"/>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3" name="Date Placeholder 4">
            <a:extLst>
              <a:ext uri="{FF2B5EF4-FFF2-40B4-BE49-F238E27FC236}">
                <a16:creationId xmlns:a16="http://schemas.microsoft.com/office/drawing/2014/main" id="{26236BCA-0746-47AD-8A49-2D3E240D542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BF5CDF5E-E7FA-4674-ACA0-8FD6DF736B8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kern="0" smtClean="0">
                <a:solidFill>
                  <a:srgbClr val="FFFFFF"/>
                </a:solidFill>
                <a:latin typeface="Calibri"/>
              </a:rPr>
              <a:t>25</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768527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20">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title"/>
          </p:nvPr>
        </p:nvSpPr>
        <p:spPr/>
        <p:txBody>
          <a:bodyPr/>
          <a:lstStyle/>
          <a:p>
            <a:pPr lvl="0"/>
            <a:r>
              <a:rPr lang="en-GB" dirty="0"/>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251580" y="4799008"/>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b="0" i="0" u="none" strike="noStrike" kern="1200" cap="none" spc="0" baseline="0" dirty="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1237EE5D-EE84-4567-95F0-0AFA7A4C45D6}" type="slidenum">
              <a:rPr sz="900" smtClean="0">
                <a:solidFill>
                  <a:srgbClr val="1F2834"/>
                </a:solidFill>
                <a:latin typeface="Calibri"/>
              </a:rPr>
              <a:t>26</a:t>
            </a:fld>
            <a:endParaRPr lang="en-US" sz="900" dirty="0">
              <a:solidFill>
                <a:srgbClr val="1F2834"/>
              </a:solidFill>
              <a:latin typeface="Calibri"/>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1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6B6E-B23C-4E98-A9A1-9773F7A71580}"/>
              </a:ext>
            </a:extLst>
          </p:cNvPr>
          <p:cNvSpPr txBox="1">
            <a:spLocks noGrp="1"/>
          </p:cNvSpPr>
          <p:nvPr>
            <p:ph type="title"/>
          </p:nvPr>
        </p:nvSpPr>
        <p:spPr>
          <a:xfrm>
            <a:off x="287341" y="103758"/>
            <a:ext cx="8228008" cy="1069793"/>
          </a:xfrm>
        </p:spPr>
        <p:txBody>
          <a:bodyPr>
            <a:normAutofit/>
          </a:bodyPr>
          <a:lstStyle/>
          <a:p>
            <a:pPr lvl="0"/>
            <a:r>
              <a:rPr lang="en-GB" sz="3200" dirty="0"/>
              <a:t>What is UCAS?</a:t>
            </a:r>
          </a:p>
        </p:txBody>
      </p:sp>
      <p:sp>
        <p:nvSpPr>
          <p:cNvPr id="4" name="Date Placeholder 3">
            <a:extLst>
              <a:ext uri="{FF2B5EF4-FFF2-40B4-BE49-F238E27FC236}">
                <a16:creationId xmlns:a16="http://schemas.microsoft.com/office/drawing/2014/main" id="{9329C38A-3459-493B-B056-62E9A07BCAE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84217B-B9B8-4214-B2F2-F10261E250AA}"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kern="0" dirty="0">
              <a:solidFill>
                <a:srgbClr val="FFFFFF"/>
              </a:solidFill>
              <a:latin typeface="Calibri"/>
            </a:endParaRPr>
          </a:p>
        </p:txBody>
      </p:sp>
      <p:sp>
        <p:nvSpPr>
          <p:cNvPr id="5" name="Footer Placeholder 4">
            <a:extLst>
              <a:ext uri="{FF2B5EF4-FFF2-40B4-BE49-F238E27FC236}">
                <a16:creationId xmlns:a16="http://schemas.microsoft.com/office/drawing/2014/main" id="{433D66E0-6B0D-450E-A039-FEFB70FD2298}"/>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FC97ABFB-D7CB-4780-899E-38F1CF99E94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7BAABDD8-FF6B-4F18-BB86-226492653E5F}" type="slidenum">
              <a:rPr sz="900" kern="0" smtClean="0">
                <a:solidFill>
                  <a:srgbClr val="FFFFFF"/>
                </a:solidFill>
                <a:latin typeface="Calibri"/>
              </a:rPr>
              <a:t>3</a:t>
            </a:fld>
            <a:endParaRPr lang="en-US" sz="900" kern="0" dirty="0">
              <a:solidFill>
                <a:srgbClr val="FFFFFF"/>
              </a:solidFill>
              <a:latin typeface="Calibri"/>
            </a:endParaRPr>
          </a:p>
        </p:txBody>
      </p:sp>
      <p:sp>
        <p:nvSpPr>
          <p:cNvPr id="9" name="Content Placeholder 8">
            <a:extLst>
              <a:ext uri="{FF2B5EF4-FFF2-40B4-BE49-F238E27FC236}">
                <a16:creationId xmlns:a16="http://schemas.microsoft.com/office/drawing/2014/main" id="{F607102A-D89F-436C-B1F9-4522640E2BA0}"/>
              </a:ext>
            </a:extLst>
          </p:cNvPr>
          <p:cNvSpPr>
            <a:spLocks noGrp="1"/>
          </p:cNvSpPr>
          <p:nvPr>
            <p:ph idx="1"/>
          </p:nvPr>
        </p:nvSpPr>
        <p:spPr>
          <a:xfrm>
            <a:off x="343675" y="1430188"/>
            <a:ext cx="8228008" cy="2853138"/>
          </a:xfrm>
        </p:spPr>
        <p:txBody>
          <a:bodyPr/>
          <a:lstStyle/>
          <a:p>
            <a:pPr marL="0" indent="0">
              <a:buClr>
                <a:schemeClr val="bg1"/>
              </a:buClr>
              <a:buNone/>
              <a:defRPr/>
            </a:pPr>
            <a:r>
              <a:rPr lang="en-GB" sz="3200" b="1" dirty="0">
                <a:latin typeface="Calibri"/>
              </a:rPr>
              <a:t>350+</a:t>
            </a:r>
            <a:r>
              <a:rPr lang="en-GB" sz="1600" dirty="0">
                <a:solidFill>
                  <a:schemeClr val="tx1"/>
                </a:solidFill>
                <a:latin typeface="+mj-lt"/>
                <a:cs typeface="Calibri"/>
              </a:rPr>
              <a:t> universities and colleges:</a:t>
            </a:r>
          </a:p>
          <a:p>
            <a:pPr lvl="1">
              <a:buClr>
                <a:schemeClr val="bg1"/>
              </a:buClr>
              <a:buFont typeface="Arial" panose="020B0604020202020204" pitchFamily="34" charset="0"/>
              <a:buChar char="•"/>
              <a:defRPr/>
            </a:pPr>
            <a:r>
              <a:rPr lang="en-GB" sz="1400" b="1" dirty="0">
                <a:solidFill>
                  <a:schemeClr val="tx1"/>
                </a:solidFill>
                <a:latin typeface="+mj-lt"/>
                <a:cs typeface="Calibri"/>
              </a:rPr>
              <a:t>4</a:t>
            </a:r>
            <a:r>
              <a:rPr lang="en-GB" sz="1400" dirty="0">
                <a:solidFill>
                  <a:schemeClr val="tx1"/>
                </a:solidFill>
                <a:latin typeface="+mj-lt"/>
                <a:cs typeface="Calibri"/>
              </a:rPr>
              <a:t> in </a:t>
            </a:r>
            <a:r>
              <a:rPr lang="en-GB" sz="1400" b="1" dirty="0">
                <a:solidFill>
                  <a:schemeClr val="tx1"/>
                </a:solidFill>
                <a:latin typeface="+mj-lt"/>
                <a:cs typeface="Calibri"/>
              </a:rPr>
              <a:t>Northern Ireland</a:t>
            </a:r>
          </a:p>
          <a:p>
            <a:pPr lvl="1">
              <a:buClr>
                <a:schemeClr val="bg1"/>
              </a:buClr>
              <a:buFont typeface="Arial" panose="020B0604020202020204" pitchFamily="34" charset="0"/>
              <a:buChar char="•"/>
              <a:defRPr/>
            </a:pPr>
            <a:r>
              <a:rPr lang="en-GB" sz="1400" b="1" dirty="0">
                <a:solidFill>
                  <a:schemeClr val="tx1"/>
                </a:solidFill>
                <a:latin typeface="+mj-lt"/>
              </a:rPr>
              <a:t>15</a:t>
            </a:r>
            <a:r>
              <a:rPr lang="en-GB" sz="1400" dirty="0">
                <a:solidFill>
                  <a:schemeClr val="tx1"/>
                </a:solidFill>
                <a:latin typeface="+mj-lt"/>
              </a:rPr>
              <a:t> in </a:t>
            </a:r>
            <a:r>
              <a:rPr lang="en-GB" sz="1400" b="1" dirty="0">
                <a:solidFill>
                  <a:schemeClr val="tx1"/>
                </a:solidFill>
                <a:latin typeface="+mj-lt"/>
              </a:rPr>
              <a:t>Wales</a:t>
            </a:r>
          </a:p>
          <a:p>
            <a:pPr lvl="1">
              <a:buClr>
                <a:schemeClr val="bg1"/>
              </a:buClr>
              <a:buFont typeface="Arial" panose="020B0604020202020204" pitchFamily="34" charset="0"/>
              <a:buChar char="•"/>
              <a:defRPr/>
            </a:pPr>
            <a:r>
              <a:rPr lang="en-GB" sz="1400" b="1" dirty="0">
                <a:solidFill>
                  <a:schemeClr val="tx1"/>
                </a:solidFill>
                <a:latin typeface="+mj-lt"/>
              </a:rPr>
              <a:t>18</a:t>
            </a:r>
            <a:r>
              <a:rPr lang="en-GB" sz="1400" dirty="0">
                <a:solidFill>
                  <a:schemeClr val="tx1"/>
                </a:solidFill>
                <a:latin typeface="+mj-lt"/>
              </a:rPr>
              <a:t> in </a:t>
            </a:r>
            <a:r>
              <a:rPr lang="en-GB" sz="1400" b="1" dirty="0">
                <a:solidFill>
                  <a:schemeClr val="tx1"/>
                </a:solidFill>
                <a:latin typeface="+mj-lt"/>
              </a:rPr>
              <a:t>Scotland</a:t>
            </a:r>
          </a:p>
          <a:p>
            <a:pPr lvl="1">
              <a:buClr>
                <a:schemeClr val="bg1"/>
              </a:buClr>
              <a:buFont typeface="Arial" panose="020B0604020202020204" pitchFamily="34" charset="0"/>
              <a:buChar char="•"/>
              <a:defRPr/>
            </a:pPr>
            <a:r>
              <a:rPr lang="en-GB" sz="1400" b="1" dirty="0">
                <a:solidFill>
                  <a:schemeClr val="tx1"/>
                </a:solidFill>
                <a:latin typeface="+mj-lt"/>
              </a:rPr>
              <a:t>316</a:t>
            </a:r>
            <a:r>
              <a:rPr lang="en-GB" sz="1400" dirty="0">
                <a:solidFill>
                  <a:schemeClr val="tx1"/>
                </a:solidFill>
                <a:latin typeface="+mj-lt"/>
              </a:rPr>
              <a:t> in </a:t>
            </a:r>
            <a:r>
              <a:rPr lang="en-GB" sz="1400" b="1" dirty="0">
                <a:solidFill>
                  <a:schemeClr val="tx1"/>
                </a:solidFill>
                <a:latin typeface="+mj-lt"/>
              </a:rPr>
              <a:t>England</a:t>
            </a:r>
          </a:p>
        </p:txBody>
      </p:sp>
      <p:pic>
        <p:nvPicPr>
          <p:cNvPr id="11" name="Picture 10">
            <a:extLst>
              <a:ext uri="{FF2B5EF4-FFF2-40B4-BE49-F238E27FC236}">
                <a16:creationId xmlns:a16="http://schemas.microsoft.com/office/drawing/2014/main" id="{7E00D3D9-43E4-4C15-9A5A-9CCFBC267B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623" y="231081"/>
            <a:ext cx="2745262" cy="4052245"/>
          </a:xfrm>
          <a:prstGeom prst="rect">
            <a:avLst/>
          </a:prstGeom>
        </p:spPr>
      </p:pic>
      <p:sp>
        <p:nvSpPr>
          <p:cNvPr id="13" name="Rectangle 12">
            <a:extLst>
              <a:ext uri="{FF2B5EF4-FFF2-40B4-BE49-F238E27FC236}">
                <a16:creationId xmlns:a16="http://schemas.microsoft.com/office/drawing/2014/main" id="{B89B04B5-AFA5-496D-A36C-DB421E33194E}"/>
              </a:ext>
            </a:extLst>
          </p:cNvPr>
          <p:cNvSpPr>
            <a:spLocks noChangeArrowheads="1"/>
          </p:cNvSpPr>
          <p:nvPr/>
        </p:nvSpPr>
        <p:spPr bwMode="auto">
          <a:xfrm>
            <a:off x="343675" y="3176304"/>
            <a:ext cx="4031447"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defTabSz="685800">
              <a:lnSpc>
                <a:spcPct val="90000"/>
              </a:lnSpc>
              <a:spcBef>
                <a:spcPts val="750"/>
              </a:spcBef>
              <a:buFont typeface="Arial" charset="0"/>
              <a:buChar char="•"/>
              <a:defRPr sz="2100">
                <a:solidFill>
                  <a:schemeClr val="tx1"/>
                </a:solidFill>
                <a:latin typeface="Calibri" charset="0"/>
              </a:defRPr>
            </a:lvl1pPr>
            <a:lvl2pPr marL="742950" indent="-285750" defTabSz="685800">
              <a:lnSpc>
                <a:spcPct val="90000"/>
              </a:lnSpc>
              <a:spcBef>
                <a:spcPts val="375"/>
              </a:spcBef>
              <a:buFont typeface="Arial" charset="0"/>
              <a:buChar char="•"/>
              <a:defRPr>
                <a:solidFill>
                  <a:schemeClr val="tx1"/>
                </a:solidFill>
                <a:latin typeface="Calibri" charset="0"/>
              </a:defRPr>
            </a:lvl2pPr>
            <a:lvl3pPr marL="1143000" indent="-228600" defTabSz="685800">
              <a:lnSpc>
                <a:spcPct val="90000"/>
              </a:lnSpc>
              <a:spcBef>
                <a:spcPts val="375"/>
              </a:spcBef>
              <a:buFont typeface="Arial" charset="0"/>
              <a:buChar char="•"/>
              <a:defRPr sz="1500">
                <a:solidFill>
                  <a:schemeClr val="tx1"/>
                </a:solidFill>
                <a:latin typeface="Calibri" charset="0"/>
              </a:defRPr>
            </a:lvl3pPr>
            <a:lvl4pPr marL="1600200" indent="-228600" defTabSz="685800">
              <a:lnSpc>
                <a:spcPct val="90000"/>
              </a:lnSpc>
              <a:spcBef>
                <a:spcPts val="375"/>
              </a:spcBef>
              <a:buFont typeface="Arial" charset="0"/>
              <a:buChar char="•"/>
              <a:defRPr sz="1300">
                <a:solidFill>
                  <a:schemeClr val="tx1"/>
                </a:solidFill>
                <a:latin typeface="Calibri" charset="0"/>
              </a:defRPr>
            </a:lvl4pPr>
            <a:lvl5pPr marL="2057400" indent="-228600" defTabSz="685800">
              <a:lnSpc>
                <a:spcPct val="90000"/>
              </a:lnSpc>
              <a:spcBef>
                <a:spcPts val="375"/>
              </a:spcBef>
              <a:buFont typeface="Arial" charset="0"/>
              <a:buChar char="•"/>
              <a:defRPr sz="13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9pPr>
          </a:lstStyle>
          <a:p>
            <a:pPr marL="0" indent="0">
              <a:buClr>
                <a:schemeClr val="bg1"/>
              </a:buClr>
              <a:buNone/>
              <a:defRPr/>
            </a:pPr>
            <a:r>
              <a:rPr lang="en-GB" sz="3200" b="1" dirty="0">
                <a:solidFill>
                  <a:srgbClr val="1F2834"/>
                </a:solidFill>
                <a:latin typeface="Calibri"/>
              </a:rPr>
              <a:t>35,000+</a:t>
            </a:r>
            <a:r>
              <a:rPr lang="en-GB" sz="3800" b="1" dirty="0">
                <a:latin typeface="+mj-lt"/>
              </a:rPr>
              <a:t> </a:t>
            </a:r>
            <a:r>
              <a:rPr lang="en-GB" sz="1600" dirty="0">
                <a:latin typeface="+mj-lt"/>
              </a:rPr>
              <a:t>courses available</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05">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a:xfrm>
            <a:off x="287341" y="206188"/>
            <a:ext cx="8228008" cy="1069793"/>
          </a:xfrm>
        </p:spPr>
        <p:txBody>
          <a:bodyPr>
            <a:normAutofit/>
          </a:bodyPr>
          <a:lstStyle/>
          <a:p>
            <a:pPr lvl="0"/>
            <a:r>
              <a:rPr lang="en-GB" sz="3200" dirty="0">
                <a:solidFill>
                  <a:srgbClr val="1E2834"/>
                </a:solidFill>
              </a:rPr>
              <a:t>Choices available</a:t>
            </a:r>
            <a:endParaRPr lang="en-GB" sz="3200" dirty="0"/>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kern="0" dirty="0">
              <a:solidFill>
                <a:srgbClr val="FFFFFF"/>
              </a:solidFill>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85DAA1C7-7D03-4C8A-92A3-83C066AE1820}" type="slidenum">
              <a:rPr sz="900" kern="0" smtClean="0">
                <a:solidFill>
                  <a:srgbClr val="FFFFFF"/>
                </a:solidFill>
                <a:latin typeface="Calibri"/>
              </a:rPr>
              <a:t>4</a:t>
            </a:fld>
            <a:endParaRPr lang="en-US" sz="900" kern="0" dirty="0">
              <a:solidFill>
                <a:srgbClr val="FFFFFF"/>
              </a:solidFill>
              <a:latin typeface="Calibri"/>
            </a:endParaRPr>
          </a:p>
        </p:txBody>
      </p:sp>
      <p:graphicFrame>
        <p:nvGraphicFramePr>
          <p:cNvPr id="11" name="Diagram 10">
            <a:extLst>
              <a:ext uri="{FF2B5EF4-FFF2-40B4-BE49-F238E27FC236}">
                <a16:creationId xmlns:a16="http://schemas.microsoft.com/office/drawing/2014/main" id="{A3C734DF-3FB4-4940-8723-7FB09B022327}"/>
              </a:ext>
            </a:extLst>
          </p:cNvPr>
          <p:cNvGraphicFramePr/>
          <p:nvPr>
            <p:extLst>
              <p:ext uri="{D42A27DB-BD31-4B8C-83A1-F6EECF244321}">
                <p14:modId xmlns:p14="http://schemas.microsoft.com/office/powerpoint/2010/main" val="322900180"/>
              </p:ext>
            </p:extLst>
          </p:nvPr>
        </p:nvGraphicFramePr>
        <p:xfrm>
          <a:off x="131511" y="1069793"/>
          <a:ext cx="8450036"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A93534DF-6702-429A-BA96-112BAC242C7C}"/>
              </a:ext>
            </a:extLst>
          </p:cNvPr>
          <p:cNvSpPr>
            <a:spLocks noChangeArrowheads="1"/>
          </p:cNvSpPr>
          <p:nvPr/>
        </p:nvSpPr>
        <p:spPr bwMode="auto">
          <a:xfrm>
            <a:off x="287341" y="3909848"/>
            <a:ext cx="7796893" cy="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defTabSz="914400">
              <a:lnSpc>
                <a:spcPct val="150000"/>
              </a:lnSpc>
              <a:buClr>
                <a:schemeClr val="tx2"/>
              </a:buClr>
            </a:pPr>
            <a:r>
              <a:rPr lang="en-GB" altLang="en-US" sz="1600" dirty="0">
                <a:latin typeface="+mj-lt"/>
              </a:rPr>
              <a:t>Find out more: ucas.com</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06">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911FF35F-87CC-46D3-9D48-1FBC04EEA5E0}"/>
              </a:ext>
            </a:extLst>
          </p:cNvPr>
          <p:cNvSpPr txBox="1">
            <a:spLocks noGrp="1"/>
          </p:cNvSpPr>
          <p:nvPr>
            <p:ph type="title"/>
          </p:nvPr>
        </p:nvSpPr>
        <p:spPr>
          <a:xfrm>
            <a:off x="287341" y="63600"/>
            <a:ext cx="8228008" cy="1069793"/>
          </a:xfrm>
        </p:spPr>
        <p:txBody>
          <a:bodyPr>
            <a:normAutofit/>
          </a:bodyPr>
          <a:lstStyle/>
          <a:p>
            <a:pPr lvl="0"/>
            <a:r>
              <a:rPr lang="en-US" sz="3200" dirty="0"/>
              <a:t>Apprenticeship advice</a:t>
            </a:r>
            <a:endParaRPr lang="en-GB" sz="3200" dirty="0"/>
          </a:p>
        </p:txBody>
      </p:sp>
      <p:sp>
        <p:nvSpPr>
          <p:cNvPr id="3" name="Content Placeholder 8">
            <a:extLst>
              <a:ext uri="{FF2B5EF4-FFF2-40B4-BE49-F238E27FC236}">
                <a16:creationId xmlns:a16="http://schemas.microsoft.com/office/drawing/2014/main" id="{09CEB8B0-9797-4E38-A7CE-8015C2A82BF2}"/>
              </a:ext>
            </a:extLst>
          </p:cNvPr>
          <p:cNvSpPr txBox="1">
            <a:spLocks noGrp="1"/>
          </p:cNvSpPr>
          <p:nvPr>
            <p:ph idx="1"/>
          </p:nvPr>
        </p:nvSpPr>
        <p:spPr>
          <a:xfrm>
            <a:off x="287341" y="1405806"/>
            <a:ext cx="5404973" cy="3320017"/>
          </a:xfrm>
        </p:spPr>
        <p:txBody>
          <a:bodyPr>
            <a:normAutofit/>
          </a:bodyPr>
          <a:lstStyle/>
          <a:p>
            <a:pPr marL="0" indent="0">
              <a:lnSpc>
                <a:spcPct val="110000"/>
              </a:lnSpc>
              <a:spcBef>
                <a:spcPts val="750"/>
              </a:spcBef>
              <a:buNone/>
              <a:defRPr/>
            </a:pPr>
            <a:r>
              <a:rPr lang="en-US" sz="1600" dirty="0">
                <a:latin typeface="+mj-lt"/>
                <a:cs typeface="Calibri"/>
              </a:rPr>
              <a:t>UCAS has </a:t>
            </a:r>
            <a:r>
              <a:rPr lang="en-US" sz="1600" dirty="0">
                <a:latin typeface="+mj-lt"/>
                <a:cs typeface="Calibri"/>
                <a:hlinkClick r:id="rId3"/>
              </a:rPr>
              <a:t>apprenticeship advice </a:t>
            </a:r>
            <a:r>
              <a:rPr lang="en-US" sz="1600" dirty="0">
                <a:latin typeface="+mj-lt"/>
                <a:cs typeface="Calibri"/>
              </a:rPr>
              <a:t>to help students make informed decisions about their post-16 and post-18 opportunities.</a:t>
            </a:r>
            <a:endParaRPr lang="en-US" sz="1600" dirty="0">
              <a:latin typeface="+mj-lt"/>
            </a:endParaRPr>
          </a:p>
          <a:p>
            <a:pPr marL="0" indent="0">
              <a:lnSpc>
                <a:spcPct val="110000"/>
              </a:lnSpc>
              <a:spcBef>
                <a:spcPts val="750"/>
              </a:spcBef>
              <a:buNone/>
              <a:defRPr/>
            </a:pPr>
            <a:r>
              <a:rPr lang="en-US" sz="1600" dirty="0">
                <a:latin typeface="+mj-lt"/>
              </a:rPr>
              <a:t>Find out about:</a:t>
            </a:r>
          </a:p>
          <a:p>
            <a:pPr marL="647700" lvl="1" indent="-285750">
              <a:lnSpc>
                <a:spcPct val="110000"/>
              </a:lnSpc>
              <a:spcBef>
                <a:spcPts val="750"/>
              </a:spcBef>
              <a:buFont typeface="Arial" panose="020B0604020202020204" pitchFamily="34" charset="0"/>
              <a:buChar char="•"/>
              <a:defRPr/>
            </a:pPr>
            <a:r>
              <a:rPr lang="en-US" sz="1600" dirty="0">
                <a:latin typeface="+mj-lt"/>
              </a:rPr>
              <a:t>the different types of apprenticeships</a:t>
            </a:r>
            <a:endParaRPr lang="en-US" sz="1600" dirty="0">
              <a:latin typeface="+mj-lt"/>
              <a:cs typeface="Calibri" charset="0"/>
            </a:endParaRPr>
          </a:p>
          <a:p>
            <a:pPr marL="647700" lvl="1" indent="-285750">
              <a:lnSpc>
                <a:spcPct val="110000"/>
              </a:lnSpc>
              <a:spcBef>
                <a:spcPts val="750"/>
              </a:spcBef>
              <a:buFont typeface="Arial" panose="020B0604020202020204" pitchFamily="34" charset="0"/>
              <a:buChar char="•"/>
              <a:defRPr/>
            </a:pPr>
            <a:r>
              <a:rPr lang="en-US" sz="1600" dirty="0">
                <a:latin typeface="+mj-lt"/>
              </a:rPr>
              <a:t>how to find and apply for apprenticeships</a:t>
            </a:r>
            <a:endParaRPr lang="en-US" sz="1600" dirty="0">
              <a:latin typeface="+mj-lt"/>
              <a:cs typeface="Calibri" charset="0"/>
            </a:endParaRPr>
          </a:p>
          <a:p>
            <a:pPr marL="647700" lvl="1" indent="-285750">
              <a:lnSpc>
                <a:spcPct val="110000"/>
              </a:lnSpc>
              <a:spcBef>
                <a:spcPts val="750"/>
              </a:spcBef>
              <a:buFont typeface="Arial" panose="020B0604020202020204" pitchFamily="34" charset="0"/>
              <a:buChar char="•"/>
              <a:defRPr/>
            </a:pPr>
            <a:r>
              <a:rPr lang="en-US" sz="1600" dirty="0">
                <a:latin typeface="+mj-lt"/>
              </a:rPr>
              <a:t>preparing for the application and interview process</a:t>
            </a:r>
            <a:endParaRPr lang="en-US" sz="1600" dirty="0">
              <a:latin typeface="+mj-lt"/>
              <a:cs typeface="Calibri" charset="0"/>
            </a:endParaRPr>
          </a:p>
          <a:p>
            <a:pPr lvl="0">
              <a:lnSpc>
                <a:spcPct val="110000"/>
              </a:lnSpc>
              <a:buFont typeface="Arial" panose="020B0604020202020204" pitchFamily="34" charset="0"/>
              <a:buChar char="•"/>
            </a:pPr>
            <a:endParaRPr lang="en-GB" sz="1200" dirty="0">
              <a:latin typeface="+mj-lt"/>
            </a:endParaRPr>
          </a:p>
        </p:txBody>
      </p:sp>
      <p:sp>
        <p:nvSpPr>
          <p:cNvPr id="4" name="Date Placeholder 4">
            <a:extLst>
              <a:ext uri="{FF2B5EF4-FFF2-40B4-BE49-F238E27FC236}">
                <a16:creationId xmlns:a16="http://schemas.microsoft.com/office/drawing/2014/main" id="{77BBD6D0-3127-45E7-A105-3884C724121C}"/>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b="0" i="0" u="none" strike="noStrike" kern="1200" cap="none" spc="0" baseline="0">
              <a:solidFill>
                <a:srgbClr val="FFFFFF"/>
              </a:solidFill>
              <a:uFillTx/>
              <a:latin typeface="Calibri"/>
            </a:endParaRPr>
          </a:p>
        </p:txBody>
      </p:sp>
      <p:sp>
        <p:nvSpPr>
          <p:cNvPr id="5" name="Footer Placeholder 5">
            <a:extLst>
              <a:ext uri="{FF2B5EF4-FFF2-40B4-BE49-F238E27FC236}">
                <a16:creationId xmlns:a16="http://schemas.microsoft.com/office/drawing/2014/main" id="{86D7946C-AF14-4B12-9FC3-93814E61E0D9}"/>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E932293C-5DDA-470D-9A23-E73241497C4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   </a:t>
            </a:r>
            <a:fld id="{A2F8606F-E88B-417C-9A1B-095B832E158D}" type="slidenum">
              <a:rPr sz="900" smtClean="0">
                <a:solidFill>
                  <a:srgbClr val="FFFFFF"/>
                </a:solidFill>
                <a:latin typeface="Calibri"/>
              </a:rPr>
              <a:t>5</a:t>
            </a:fld>
            <a:endParaRPr lang="en-US" sz="900" dirty="0">
              <a:solidFill>
                <a:srgbClr val="FFFFFF"/>
              </a:solidFill>
              <a:latin typeface="Calibri"/>
            </a:endParaRPr>
          </a:p>
        </p:txBody>
      </p:sp>
      <p:sp>
        <p:nvSpPr>
          <p:cNvPr id="11" name="Oval 10">
            <a:extLst>
              <a:ext uri="{FF2B5EF4-FFF2-40B4-BE49-F238E27FC236}">
                <a16:creationId xmlns:a16="http://schemas.microsoft.com/office/drawing/2014/main" id="{666CE855-95F8-4408-8F28-3F6B47621A5A}"/>
              </a:ext>
            </a:extLst>
          </p:cNvPr>
          <p:cNvSpPr/>
          <p:nvPr/>
        </p:nvSpPr>
        <p:spPr>
          <a:xfrm>
            <a:off x="5982586" y="1165324"/>
            <a:ext cx="2874071" cy="2746275"/>
          </a:xfrm>
          <a:prstGeom prst="ellipse">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2800" b="1" dirty="0"/>
              <a:t>Head to:</a:t>
            </a:r>
            <a:r>
              <a:rPr lang="en-US" sz="1400" b="1" dirty="0"/>
              <a:t> </a:t>
            </a:r>
            <a:r>
              <a:rPr lang="en-GB" sz="1300" b="1" dirty="0">
                <a:hlinkClick r:id="rId4">
                  <a:extLst>
                    <a:ext uri="{A12FA001-AC4F-418D-AE19-62706E023703}">
                      <ahyp:hlinkClr xmlns:ahyp="http://schemas.microsoft.com/office/drawing/2018/hyperlinkcolor" val="tx"/>
                    </a:ext>
                  </a:extLst>
                </a:hlinkClick>
              </a:rPr>
              <a:t>ucas.com/apprenticeships</a:t>
            </a:r>
            <a:endParaRPr lang="en-US" sz="1300" b="1" dirty="0"/>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EAE5D-745C-4619-B0B4-270B12F91B59}"/>
              </a:ext>
            </a:extLst>
          </p:cNvPr>
          <p:cNvSpPr>
            <a:spLocks noGrp="1"/>
          </p:cNvSpPr>
          <p:nvPr>
            <p:ph type="title"/>
          </p:nvPr>
        </p:nvSpPr>
        <p:spPr>
          <a:xfrm>
            <a:off x="287341" y="0"/>
            <a:ext cx="8228008" cy="1069793"/>
          </a:xfrm>
        </p:spPr>
        <p:txBody>
          <a:bodyPr>
            <a:normAutofit/>
          </a:bodyPr>
          <a:lstStyle/>
          <a:p>
            <a:r>
              <a:rPr lang="en-GB" sz="3200" dirty="0"/>
              <a:t>Why higher education?</a:t>
            </a:r>
          </a:p>
        </p:txBody>
      </p:sp>
      <p:sp>
        <p:nvSpPr>
          <p:cNvPr id="3" name="Content Placeholder 2">
            <a:extLst>
              <a:ext uri="{FF2B5EF4-FFF2-40B4-BE49-F238E27FC236}">
                <a16:creationId xmlns:a16="http://schemas.microsoft.com/office/drawing/2014/main" id="{29A9A0D9-5470-4013-856E-B0E08F7FB0EE}"/>
              </a:ext>
            </a:extLst>
          </p:cNvPr>
          <p:cNvSpPr>
            <a:spLocks noGrp="1"/>
          </p:cNvSpPr>
          <p:nvPr>
            <p:ph idx="1"/>
          </p:nvPr>
        </p:nvSpPr>
        <p:spPr>
          <a:xfrm>
            <a:off x="287341" y="1069793"/>
            <a:ext cx="8228008" cy="3378747"/>
          </a:xfrm>
        </p:spPr>
        <p:txBody>
          <a:bodyPr>
            <a:normAutofit/>
          </a:bodyPr>
          <a:lstStyle/>
          <a:p>
            <a:pPr marL="0" indent="0" defTabSz="914400" eaLnBrk="1" hangingPunct="1">
              <a:lnSpc>
                <a:spcPct val="90000"/>
              </a:lnSpc>
              <a:spcAft>
                <a:spcPts val="600"/>
              </a:spcAft>
              <a:buClr>
                <a:srgbClr val="FF6451"/>
              </a:buClr>
              <a:buNone/>
              <a:defRPr/>
            </a:pPr>
            <a:r>
              <a:rPr lang="en-US" sz="1400" b="1" dirty="0">
                <a:latin typeface="+mj-lt"/>
                <a:ea typeface="+mn-ea"/>
              </a:rPr>
              <a:t>Opportunities while studying:</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Chance to study a subject they are passionate about.</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Achieve a qualification that could lead to their chosen career.</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Grow in confidence, make lifelong friends, and gain independence and important life skills that will widen their prospects.</a:t>
            </a:r>
          </a:p>
          <a:p>
            <a:pPr marL="228600" indent="-285750" defTabSz="914400" eaLnBrk="1" hangingPunct="1">
              <a:lnSpc>
                <a:spcPct val="90000"/>
              </a:lnSpc>
              <a:spcAft>
                <a:spcPts val="600"/>
              </a:spcAft>
              <a:buClr>
                <a:srgbClr val="FF6451"/>
              </a:buClr>
              <a:buFont typeface="Arial" panose="020B0604020202020204" pitchFamily="34" charset="0"/>
              <a:buChar char="•"/>
              <a:defRPr/>
            </a:pPr>
            <a:endParaRPr lang="en-US" sz="1400" dirty="0">
              <a:latin typeface="+mj-lt"/>
              <a:ea typeface="+mn-ea"/>
            </a:endParaRPr>
          </a:p>
          <a:p>
            <a:pPr marL="0" indent="0" defTabSz="914400" eaLnBrk="1" hangingPunct="1">
              <a:lnSpc>
                <a:spcPct val="90000"/>
              </a:lnSpc>
              <a:spcAft>
                <a:spcPts val="600"/>
              </a:spcAft>
              <a:buClr>
                <a:srgbClr val="FF6451"/>
              </a:buClr>
              <a:buNone/>
              <a:defRPr/>
            </a:pPr>
            <a:r>
              <a:rPr lang="en-US" sz="1400" b="1" dirty="0">
                <a:latin typeface="+mj-lt"/>
                <a:ea typeface="+mn-ea"/>
              </a:rPr>
              <a:t>With a degree, they’ll have:</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the opportunity to follow their career path</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better job prospects, as many employers target graduates</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higher earning potential</a:t>
            </a:r>
          </a:p>
          <a:p>
            <a:pPr>
              <a:buClr>
                <a:srgbClr val="FF6451"/>
              </a:buClr>
              <a:buFont typeface="Arial" panose="020B0604020202020204" pitchFamily="34" charset="0"/>
              <a:buChar char="•"/>
            </a:pPr>
            <a:endParaRPr lang="en-GB" sz="2000" dirty="0">
              <a:latin typeface="+mj-lt"/>
            </a:endParaRPr>
          </a:p>
        </p:txBody>
      </p:sp>
      <p:sp>
        <p:nvSpPr>
          <p:cNvPr id="5" name="Footer Placeholder 4">
            <a:extLst>
              <a:ext uri="{FF2B5EF4-FFF2-40B4-BE49-F238E27FC236}">
                <a16:creationId xmlns:a16="http://schemas.microsoft.com/office/drawing/2014/main" id="{72891204-7940-4034-A1FD-6B3269EA8373}"/>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4" name="Date Placeholder 4">
            <a:extLst>
              <a:ext uri="{FF2B5EF4-FFF2-40B4-BE49-F238E27FC236}">
                <a16:creationId xmlns:a16="http://schemas.microsoft.com/office/drawing/2014/main" id="{6CC70FA0-C4F7-4983-9F94-DDADBDCB410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b="0" i="0" u="none" strike="noStrike" kern="1200" cap="none" spc="0" baseline="0" dirty="0">
              <a:solidFill>
                <a:srgbClr val="FFFFFF"/>
              </a:solidFill>
              <a:uFillTx/>
              <a:latin typeface="Calibri"/>
            </a:endParaRPr>
          </a:p>
        </p:txBody>
      </p:sp>
      <p:sp>
        <p:nvSpPr>
          <p:cNvPr id="8" name="Slide Number Placeholder 6">
            <a:extLst>
              <a:ext uri="{FF2B5EF4-FFF2-40B4-BE49-F238E27FC236}">
                <a16:creationId xmlns:a16="http://schemas.microsoft.com/office/drawing/2014/main" id="{AF5DBA2D-B053-4345-9FA9-0CC3ED5AB269}"/>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900" kern="0" dirty="0">
                <a:solidFill>
                  <a:srgbClr val="FFFFFF"/>
                </a:solidFill>
                <a:latin typeface="Calibri"/>
              </a:rPr>
              <a:t>|   </a:t>
            </a:r>
            <a:fld id="{A2F8606F-E88B-417C-9A1B-095B832E158D}" type="slidenum">
              <a:rPr sz="900" kern="0" smtClean="0">
                <a:solidFill>
                  <a:srgbClr val="FFFFFF"/>
                </a:solidFill>
                <a:latin typeface="Calibri"/>
              </a:rPr>
              <a:pPr defTabSz="457200">
                <a:defRPr sz="1800" b="0" i="0" u="none" strike="noStrike" kern="0" cap="none" spc="0" baseline="0">
                  <a:solidFill>
                    <a:srgbClr val="000000"/>
                  </a:solidFill>
                  <a:uFillTx/>
                </a:defRPr>
              </a:pPr>
              <a:t>6</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652753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DC24A802-AACE-4233-ACB9-3CD4D8030C3F}"/>
              </a:ext>
            </a:extLst>
          </p:cNvPr>
          <p:cNvSpPr txBox="1">
            <a:spLocks noGrp="1"/>
          </p:cNvSpPr>
          <p:nvPr>
            <p:ph type="title"/>
          </p:nvPr>
        </p:nvSpPr>
        <p:spPr>
          <a:xfrm>
            <a:off x="287341" y="-27294"/>
            <a:ext cx="8228008" cy="1069793"/>
          </a:xfrm>
        </p:spPr>
        <p:txBody>
          <a:bodyPr>
            <a:normAutofit/>
          </a:bodyPr>
          <a:lstStyle/>
          <a:p>
            <a:pPr lvl="0"/>
            <a:r>
              <a:rPr lang="en-US" sz="3200" dirty="0"/>
              <a:t>Choosing the right university</a:t>
            </a:r>
            <a:endParaRPr lang="en-GB" sz="3200" dirty="0"/>
          </a:p>
        </p:txBody>
      </p:sp>
      <p:sp>
        <p:nvSpPr>
          <p:cNvPr id="3" name="Content Placeholder 7">
            <a:extLst>
              <a:ext uri="{FF2B5EF4-FFF2-40B4-BE49-F238E27FC236}">
                <a16:creationId xmlns:a16="http://schemas.microsoft.com/office/drawing/2014/main" id="{A86E5E37-D0AE-4C77-BF86-AE30CCB35F96}"/>
              </a:ext>
            </a:extLst>
          </p:cNvPr>
          <p:cNvSpPr txBox="1">
            <a:spLocks noGrp="1"/>
          </p:cNvSpPr>
          <p:nvPr>
            <p:ph idx="1"/>
          </p:nvPr>
        </p:nvSpPr>
        <p:spPr>
          <a:xfrm>
            <a:off x="162093" y="1239723"/>
            <a:ext cx="8819814" cy="2853138"/>
          </a:xfrm>
        </p:spPr>
        <p:txBody>
          <a:bodyPr>
            <a:noAutofit/>
          </a:bodyPr>
          <a:lstStyle/>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Style</a:t>
            </a:r>
            <a:r>
              <a:rPr lang="en-US" sz="1500" b="1" dirty="0">
                <a:latin typeface="Calibri Light" pitchFamily="34"/>
                <a:cs typeface="Calibri Light" pitchFamily="34"/>
              </a:rPr>
              <a:t> </a:t>
            </a:r>
            <a:r>
              <a:rPr lang="en-GB" sz="1500" dirty="0">
                <a:latin typeface="Calibri Light" pitchFamily="34"/>
                <a:cs typeface="Calibri Light" pitchFamily="34"/>
              </a:rPr>
              <a:t>– </a:t>
            </a:r>
            <a:r>
              <a:rPr lang="en-US" sz="1500" dirty="0">
                <a:latin typeface="Calibri Light" pitchFamily="34"/>
                <a:cs typeface="Calibri Light" pitchFamily="34"/>
              </a:rPr>
              <a:t>from the traditional, with a focus on subject-based courses and research, to modern universities, with a greater focus on vocational courses.</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Location</a:t>
            </a:r>
            <a:r>
              <a:rPr lang="en-US" sz="1500" b="1" dirty="0">
                <a:latin typeface="Calibri Light" pitchFamily="34"/>
                <a:cs typeface="Calibri Light" pitchFamily="34"/>
              </a:rPr>
              <a:t> </a:t>
            </a:r>
            <a:r>
              <a:rPr lang="en-GB" sz="1500" dirty="0">
                <a:latin typeface="Calibri Light" pitchFamily="34"/>
                <a:cs typeface="Calibri Light" pitchFamily="34"/>
              </a:rPr>
              <a:t>– </a:t>
            </a:r>
            <a:r>
              <a:rPr lang="en-US" sz="1500" dirty="0">
                <a:latin typeface="Calibri Light" pitchFamily="34"/>
                <a:cs typeface="Calibri Light" pitchFamily="34"/>
              </a:rPr>
              <a:t>some are based in large cities, others in smaller towns - a major influence on the environment and lifestyle.</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Size </a:t>
            </a:r>
            <a:r>
              <a:rPr lang="en-GB" sz="1500" dirty="0">
                <a:latin typeface="Calibri Light" pitchFamily="34"/>
                <a:cs typeface="Calibri Light" pitchFamily="34"/>
              </a:rPr>
              <a:t>– </a:t>
            </a:r>
            <a:r>
              <a:rPr lang="en-US" sz="1500" dirty="0">
                <a:latin typeface="Calibri Light" pitchFamily="34"/>
                <a:cs typeface="Calibri Light" pitchFamily="34"/>
              </a:rPr>
              <a:t>larger universities can have more than 20,000 students, whereas some of the smallest have only a few thousand.</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Culture and facilities </a:t>
            </a:r>
            <a:r>
              <a:rPr lang="en-GB" sz="1500" dirty="0">
                <a:latin typeface="Calibri Light" pitchFamily="34"/>
                <a:cs typeface="Calibri Light" pitchFamily="34"/>
              </a:rPr>
              <a:t>– </a:t>
            </a:r>
            <a:r>
              <a:rPr lang="en-US" sz="1500" dirty="0">
                <a:latin typeface="Calibri Light" pitchFamily="34"/>
                <a:cs typeface="Calibri Light" pitchFamily="34"/>
              </a:rPr>
              <a:t>influenced by a range of factors, including the diversity of students who attend. </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What graduates do </a:t>
            </a:r>
            <a:r>
              <a:rPr lang="en-GB" sz="1500" dirty="0">
                <a:latin typeface="Calibri Light" pitchFamily="34"/>
                <a:cs typeface="Calibri Light" pitchFamily="34"/>
              </a:rPr>
              <a:t>– </a:t>
            </a:r>
            <a:r>
              <a:rPr lang="en-US" sz="1500" dirty="0">
                <a:latin typeface="Calibri Light" pitchFamily="34"/>
                <a:cs typeface="Calibri Light" pitchFamily="34"/>
              </a:rPr>
              <a:t>all universities collect destination statistics. It can be interesting to find out the types of jobs or further study students go on to.</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Tuition fees </a:t>
            </a:r>
            <a:r>
              <a:rPr lang="en-GB" sz="1500" dirty="0">
                <a:latin typeface="Calibri Light" pitchFamily="34"/>
                <a:cs typeface="Calibri Light" pitchFamily="34"/>
              </a:rPr>
              <a:t>– can </a:t>
            </a:r>
            <a:r>
              <a:rPr lang="en-US" sz="1500" dirty="0">
                <a:latin typeface="Calibri Light" pitchFamily="34"/>
                <a:cs typeface="Calibri Light" pitchFamily="34"/>
              </a:rPr>
              <a:t>vary between course providers. Check if there are any scholarships or bursaries available. </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Living costs </a:t>
            </a:r>
            <a:r>
              <a:rPr lang="en-GB" sz="1500" dirty="0">
                <a:latin typeface="Calibri Light" pitchFamily="34"/>
                <a:cs typeface="Calibri Light" pitchFamily="34"/>
              </a:rPr>
              <a:t>– </a:t>
            </a:r>
            <a:r>
              <a:rPr lang="en-US" sz="1500" dirty="0">
                <a:latin typeface="Calibri Light" pitchFamily="34"/>
                <a:cs typeface="Calibri Light" pitchFamily="34"/>
              </a:rPr>
              <a:t>accommodation, transport, and food can vary enormously. </a:t>
            </a:r>
          </a:p>
        </p:txBody>
      </p:sp>
      <p:sp>
        <p:nvSpPr>
          <p:cNvPr id="4" name="Date Placeholder 3">
            <a:extLst>
              <a:ext uri="{FF2B5EF4-FFF2-40B4-BE49-F238E27FC236}">
                <a16:creationId xmlns:a16="http://schemas.microsoft.com/office/drawing/2014/main" id="{923413C5-8347-4EC4-A113-ABEC663C690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5C158D6-3438-4FBB-B4D4-E78B4AFF5A3C}"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8003FBAD-2817-411E-AA3E-8E5FEB5DFA9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E0758986-D3F9-451A-829C-E9B515CC28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1F2834"/>
                </a:solidFill>
                <a:latin typeface="Calibri"/>
              </a:rPr>
              <a:t>|   </a:t>
            </a:r>
            <a:fld id="{7EB7DE69-B12F-4AF8-ABDE-1597214DA4DF}" type="slidenum">
              <a:rPr sz="900" smtClean="0">
                <a:solidFill>
                  <a:srgbClr val="1F2834"/>
                </a:solidFill>
                <a:latin typeface="Calibri"/>
              </a:rPr>
              <a:t>7</a:t>
            </a:fld>
            <a:endParaRPr lang="en-US" sz="900" dirty="0">
              <a:solidFill>
                <a:srgbClr val="1F2834"/>
              </a:solidFill>
              <a:latin typeface="Calibri"/>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D57A14B-61D5-4575-93E5-9D2844A651B3}"/>
              </a:ext>
            </a:extLst>
          </p:cNvPr>
          <p:cNvSpPr txBox="1">
            <a:spLocks noGrp="1"/>
          </p:cNvSpPr>
          <p:nvPr>
            <p:ph type="title"/>
          </p:nvPr>
        </p:nvSpPr>
        <p:spPr>
          <a:xfrm>
            <a:off x="178152" y="0"/>
            <a:ext cx="8228008" cy="1069793"/>
          </a:xfrm>
        </p:spPr>
        <p:txBody>
          <a:bodyPr>
            <a:normAutofit/>
          </a:bodyPr>
          <a:lstStyle/>
          <a:p>
            <a:pPr lvl="0"/>
            <a:r>
              <a:rPr lang="en-US" sz="3200" dirty="0"/>
              <a:t>Choosing the right course</a:t>
            </a:r>
            <a:endParaRPr lang="en-GB" sz="3200" dirty="0"/>
          </a:p>
        </p:txBody>
      </p:sp>
      <p:sp>
        <p:nvSpPr>
          <p:cNvPr id="3" name="Content Placeholder 7">
            <a:extLst>
              <a:ext uri="{FF2B5EF4-FFF2-40B4-BE49-F238E27FC236}">
                <a16:creationId xmlns:a16="http://schemas.microsoft.com/office/drawing/2014/main" id="{08DEB03F-0AF1-46F9-BEF4-13A2700CFB31}"/>
              </a:ext>
            </a:extLst>
          </p:cNvPr>
          <p:cNvSpPr txBox="1">
            <a:spLocks noGrp="1"/>
          </p:cNvSpPr>
          <p:nvPr>
            <p:ph idx="1"/>
          </p:nvPr>
        </p:nvSpPr>
        <p:spPr>
          <a:xfrm>
            <a:off x="287341" y="1377515"/>
            <a:ext cx="8228008" cy="3254305"/>
          </a:xfrm>
        </p:spPr>
        <p:txBody>
          <a:bodyPr>
            <a:normAutofit lnSpcReduction="10000"/>
          </a:bodyPr>
          <a:lstStyle/>
          <a:p>
            <a:pPr lvl="0">
              <a:lnSpc>
                <a:spcPct val="100000"/>
              </a:lnSpc>
              <a:spcAft>
                <a:spcPts val="1200"/>
              </a:spcAft>
              <a:buClr>
                <a:srgbClr val="FB705B"/>
              </a:buClr>
              <a:buFont typeface="Arial" pitchFamily="34"/>
              <a:buChar char="•"/>
            </a:pPr>
            <a:r>
              <a:rPr lang="en-US" sz="1400" dirty="0"/>
              <a:t>What does the course cover? </a:t>
            </a:r>
          </a:p>
          <a:p>
            <a:pPr lvl="0">
              <a:lnSpc>
                <a:spcPct val="100000"/>
              </a:lnSpc>
              <a:spcAft>
                <a:spcPts val="1200"/>
              </a:spcAft>
              <a:buClr>
                <a:srgbClr val="FB705B"/>
              </a:buClr>
              <a:buFont typeface="Arial" pitchFamily="34"/>
              <a:buChar char="•"/>
            </a:pPr>
            <a:r>
              <a:rPr lang="en-GB" sz="1400" dirty="0"/>
              <a:t>Courses with the same title may be very different. </a:t>
            </a:r>
          </a:p>
          <a:p>
            <a:pPr lvl="0">
              <a:lnSpc>
                <a:spcPct val="100000"/>
              </a:lnSpc>
              <a:spcAft>
                <a:spcPts val="1200"/>
              </a:spcAft>
              <a:buClr>
                <a:srgbClr val="FB705B"/>
              </a:buClr>
              <a:buFont typeface="Arial" pitchFamily="34"/>
              <a:buChar char="•"/>
            </a:pPr>
            <a:r>
              <a:rPr lang="en-US" sz="1400" dirty="0"/>
              <a:t>Look carefully at the core course content, and the range of optional studies/modules available. </a:t>
            </a:r>
          </a:p>
          <a:p>
            <a:pPr lvl="0">
              <a:lnSpc>
                <a:spcPct val="100000"/>
              </a:lnSpc>
              <a:spcAft>
                <a:spcPts val="1200"/>
              </a:spcAft>
              <a:buClr>
                <a:srgbClr val="FB705B"/>
              </a:buClr>
              <a:buFont typeface="Arial" pitchFamily="34"/>
              <a:buChar char="•"/>
            </a:pPr>
            <a:r>
              <a:rPr lang="en-US" sz="1400" dirty="0"/>
              <a:t>Which modules are the most interesting and relevant to career aspirations?</a:t>
            </a:r>
          </a:p>
          <a:p>
            <a:pPr lvl="0">
              <a:lnSpc>
                <a:spcPct val="100000"/>
              </a:lnSpc>
              <a:spcAft>
                <a:spcPts val="1200"/>
              </a:spcAft>
              <a:buClr>
                <a:srgbClr val="FB705B"/>
              </a:buClr>
              <a:buFont typeface="Arial" pitchFamily="34"/>
              <a:buChar char="•"/>
            </a:pPr>
            <a:r>
              <a:rPr lang="en-US" sz="1400" dirty="0"/>
              <a:t>See if the course or university/college offers any internship, placement, or study abroad opportunities.</a:t>
            </a:r>
          </a:p>
          <a:p>
            <a:pPr lvl="0">
              <a:lnSpc>
                <a:spcPct val="100000"/>
              </a:lnSpc>
              <a:spcAft>
                <a:spcPts val="1200"/>
              </a:spcAft>
              <a:buClr>
                <a:srgbClr val="FB705B"/>
              </a:buClr>
              <a:buFont typeface="Arial" pitchFamily="34"/>
              <a:buChar char="•"/>
            </a:pPr>
            <a:r>
              <a:rPr lang="en-US" sz="1400" dirty="0"/>
              <a:t>How is the course taught </a:t>
            </a:r>
            <a:r>
              <a:rPr lang="en-GB" sz="1400" dirty="0"/>
              <a:t>–</a:t>
            </a:r>
            <a:r>
              <a:rPr lang="en-US" sz="1400" dirty="0"/>
              <a:t> structured teaching, or more independent research? How many lectures are there, and how much group work will be done in seminars?</a:t>
            </a:r>
          </a:p>
          <a:p>
            <a:pPr lvl="0">
              <a:lnSpc>
                <a:spcPct val="100000"/>
              </a:lnSpc>
              <a:spcAft>
                <a:spcPts val="1200"/>
              </a:spcAft>
              <a:buClr>
                <a:srgbClr val="FB705B"/>
              </a:buClr>
              <a:buFont typeface="Arial" pitchFamily="34"/>
              <a:buChar char="•"/>
            </a:pPr>
            <a:r>
              <a:rPr lang="en-US" sz="1400" dirty="0"/>
              <a:t>How is the course assessed?</a:t>
            </a:r>
          </a:p>
        </p:txBody>
      </p:sp>
      <p:sp>
        <p:nvSpPr>
          <p:cNvPr id="4" name="Date Placeholder 3">
            <a:extLst>
              <a:ext uri="{FF2B5EF4-FFF2-40B4-BE49-F238E27FC236}">
                <a16:creationId xmlns:a16="http://schemas.microsoft.com/office/drawing/2014/main" id="{42EB7D60-94D0-453B-A9ED-E7452B305FDA}"/>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28622C8-A11B-47C4-B52A-53B98C8E7A95}"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March 2021</a:t>
            </a:fld>
            <a:endParaRPr lang="en-US" sz="900" b="0" i="0" u="none" strike="noStrike" kern="1200" cap="none" spc="0" baseline="0" dirty="0">
              <a:solidFill>
                <a:srgbClr val="FFFFFF"/>
              </a:solidFill>
              <a:uFillTx/>
              <a:latin typeface="Calibri"/>
            </a:endParaRPr>
          </a:p>
        </p:txBody>
      </p:sp>
      <p:sp>
        <p:nvSpPr>
          <p:cNvPr id="5" name="Footer Placeholder 4">
            <a:extLst>
              <a:ext uri="{FF2B5EF4-FFF2-40B4-BE49-F238E27FC236}">
                <a16:creationId xmlns:a16="http://schemas.microsoft.com/office/drawing/2014/main" id="{EF6B5BCC-29D7-4F7F-B47D-2403AE50E3C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DA425275-3004-4ABF-AC73-3110338044D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B14A2904-CCC7-4158-A484-B144FE6209CD}" type="slidenum">
              <a:rPr sz="900" smtClean="0">
                <a:solidFill>
                  <a:srgbClr val="FFFFFF"/>
                </a:solidFill>
                <a:latin typeface="Calibri"/>
              </a:rPr>
              <a:t>8</a:t>
            </a:fld>
            <a:endParaRPr lang="en-US" sz="900" dirty="0">
              <a:solidFill>
                <a:srgbClr val="FFFFFF"/>
              </a:solidFill>
              <a:latin typeface="Calibri"/>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88640-4F19-4280-8E3A-D0D5FAFC159D}"/>
              </a:ext>
            </a:extLst>
          </p:cNvPr>
          <p:cNvSpPr>
            <a:spLocks noGrp="1"/>
          </p:cNvSpPr>
          <p:nvPr>
            <p:ph type="title"/>
          </p:nvPr>
        </p:nvSpPr>
        <p:spPr/>
        <p:txBody>
          <a:bodyPr>
            <a:normAutofit fontScale="90000"/>
          </a:bodyPr>
          <a:lstStyle/>
          <a:p>
            <a:r>
              <a:rPr lang="en-GB" dirty="0"/>
              <a:t>Research resources</a:t>
            </a:r>
          </a:p>
        </p:txBody>
      </p:sp>
    </p:spTree>
    <p:custDataLst>
      <p:tags r:id="rId1"/>
    </p:custDataLst>
    <p:extLst>
      <p:ext uri="{BB962C8B-B14F-4D97-AF65-F5344CB8AC3E}">
        <p14:creationId xmlns:p14="http://schemas.microsoft.com/office/powerpoint/2010/main" val="10085610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171055ABF8564582BFE9B3032F8ED2" ma:contentTypeVersion="13" ma:contentTypeDescription="Create a new document." ma:contentTypeScope="" ma:versionID="9ad66bcb18e7c4b0cfc4ccf36438281c">
  <xsd:schema xmlns:xsd="http://www.w3.org/2001/XMLSchema" xmlns:xs="http://www.w3.org/2001/XMLSchema" xmlns:p="http://schemas.microsoft.com/office/2006/metadata/properties" xmlns:ns3="0110a290-4e1d-46bc-911d-4e5f7c32959d" xmlns:ns4="aa93c401-d1e7-4cf2-8c44-f2b337c5cd63" targetNamespace="http://schemas.microsoft.com/office/2006/metadata/properties" ma:root="true" ma:fieldsID="6cd5f6b454edf807d0203914e6d7e277" ns3:_="" ns4:_="">
    <xsd:import namespace="0110a290-4e1d-46bc-911d-4e5f7c32959d"/>
    <xsd:import namespace="aa93c401-d1e7-4cf2-8c44-f2b337c5cd6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10a290-4e1d-46bc-911d-4e5f7c3295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93c401-d1e7-4cf2-8c44-f2b337c5cd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F9D8C3-0BAB-401C-B29C-353B748935CB}">
  <ds:schemaRefs>
    <ds:schemaRef ds:uri="http://schemas.microsoft.com/sharepoint/v3/contenttype/forms"/>
  </ds:schemaRefs>
</ds:datastoreItem>
</file>

<file path=customXml/itemProps2.xml><?xml version="1.0" encoding="utf-8"?>
<ds:datastoreItem xmlns:ds="http://schemas.openxmlformats.org/officeDocument/2006/customXml" ds:itemID="{AFE7382A-0413-4B8C-AFE5-F65A362FE583}">
  <ds:schemaRefs>
    <ds:schemaRef ds:uri="http://purl.org/dc/terms/"/>
    <ds:schemaRef ds:uri="http://schemas.microsoft.com/office/infopath/2007/PartnerControls"/>
    <ds:schemaRef ds:uri="http://schemas.microsoft.com/office/2006/documentManagement/types"/>
    <ds:schemaRef ds:uri="0110a290-4e1d-46bc-911d-4e5f7c32959d"/>
    <ds:schemaRef ds:uri="http://purl.org/dc/dcmitype/"/>
    <ds:schemaRef ds:uri="http://schemas.openxmlformats.org/package/2006/metadata/core-properties"/>
    <ds:schemaRef ds:uri="http://schemas.microsoft.com/office/2006/metadata/properties"/>
    <ds:schemaRef ds:uri="aa93c401-d1e7-4cf2-8c44-f2b337c5cd63"/>
    <ds:schemaRef ds:uri="http://www.w3.org/XML/1998/namespace"/>
    <ds:schemaRef ds:uri="http://purl.org/dc/elements/1.1/"/>
  </ds:schemaRefs>
</ds:datastoreItem>
</file>

<file path=customXml/itemProps3.xml><?xml version="1.0" encoding="utf-8"?>
<ds:datastoreItem xmlns:ds="http://schemas.openxmlformats.org/officeDocument/2006/customXml" ds:itemID="{BE6D2D1D-81F5-4959-B0EE-9868BF236F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10a290-4e1d-46bc-911d-4e5f7c32959d"/>
    <ds:schemaRef ds:uri="aa93c401-d1e7-4cf2-8c44-f2b337c5cd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265</TotalTime>
  <Words>1764</Words>
  <Application>Microsoft Office PowerPoint</Application>
  <PresentationFormat>On-screen Show (16:9)</PresentationFormat>
  <Paragraphs>265</Paragraphs>
  <Slides>26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Wingdings</vt:lpstr>
      <vt:lpstr>ucas2020</vt:lpstr>
      <vt:lpstr>Parents’ evening presentation</vt:lpstr>
      <vt:lpstr>PowerPoint Presentation</vt:lpstr>
      <vt:lpstr>What is UCAS?</vt:lpstr>
      <vt:lpstr>Choices available</vt:lpstr>
      <vt:lpstr>Apprenticeship advice</vt:lpstr>
      <vt:lpstr>Why higher education?</vt:lpstr>
      <vt:lpstr>Choosing the right university</vt:lpstr>
      <vt:lpstr>Choosing the right course</vt:lpstr>
      <vt:lpstr>Research resources</vt:lpstr>
      <vt:lpstr>Starting research</vt:lpstr>
      <vt:lpstr>Organise everything in one place…</vt:lpstr>
      <vt:lpstr>Free tools to help…</vt:lpstr>
      <vt:lpstr>When to apply for 2022 entry</vt:lpstr>
      <vt:lpstr>Applying -  key facts</vt:lpstr>
      <vt:lpstr>Registering </vt:lpstr>
      <vt:lpstr>Linking to a school</vt:lpstr>
      <vt:lpstr>Making an application  </vt:lpstr>
      <vt:lpstr>The personal statement </vt:lpstr>
      <vt:lpstr>PowerPoint Presentation</vt:lpstr>
      <vt:lpstr>Tracking applications</vt:lpstr>
      <vt:lpstr>Decisions</vt:lpstr>
      <vt:lpstr>Replies to offers</vt:lpstr>
      <vt:lpstr>Other options</vt:lpstr>
      <vt:lpstr>What should students be doing now?</vt:lpstr>
      <vt:lpstr>How can you support them?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Parents’ evening presentation</dc:title>
  <dc:creator>Genia Garrity</dc:creator>
  <cp:lastModifiedBy>Trudi Woodhouse</cp:lastModifiedBy>
  <cp:revision>21</cp:revision>
  <dcterms:created xsi:type="dcterms:W3CDTF">2021-02-12T14:08:30Z</dcterms:created>
  <dcterms:modified xsi:type="dcterms:W3CDTF">2021-03-25T12:03:44Z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0x010100AC171055ABF8564582BFE9B3032F8ED2</vt:lpwstr>
  </property>
</Properties>
</file>