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80"/>
  </p:notesMasterIdLst>
  <p:sldIdLst>
    <p:sldId id="357" r:id="rId5"/>
    <p:sldId id="4442" r:id="rId6"/>
    <p:sldId id="4552" r:id="rId7"/>
    <p:sldId id="4028" r:id="rId8"/>
    <p:sldId id="4504" r:id="rId9"/>
    <p:sldId id="4515" r:id="rId10"/>
    <p:sldId id="4517" r:id="rId11"/>
    <p:sldId id="4184" r:id="rId12"/>
    <p:sldId id="4201" r:id="rId13"/>
    <p:sldId id="4190" r:id="rId14"/>
    <p:sldId id="4189" r:id="rId15"/>
    <p:sldId id="4503" r:id="rId16"/>
    <p:sldId id="435" r:id="rId17"/>
    <p:sldId id="4518" r:id="rId18"/>
    <p:sldId id="4519" r:id="rId19"/>
    <p:sldId id="4534" r:id="rId20"/>
    <p:sldId id="523" r:id="rId21"/>
    <p:sldId id="4544" r:id="rId22"/>
    <p:sldId id="4536" r:id="rId23"/>
    <p:sldId id="460" r:id="rId24"/>
    <p:sldId id="4535" r:id="rId25"/>
    <p:sldId id="4548" r:id="rId26"/>
    <p:sldId id="4549" r:id="rId27"/>
    <p:sldId id="369" r:id="rId28"/>
    <p:sldId id="4547" r:id="rId29"/>
    <p:sldId id="481" r:id="rId30"/>
    <p:sldId id="4562" r:id="rId31"/>
    <p:sldId id="4564" r:id="rId32"/>
    <p:sldId id="520" r:id="rId33"/>
    <p:sldId id="4537" r:id="rId34"/>
    <p:sldId id="4553" r:id="rId35"/>
    <p:sldId id="4569" r:id="rId36"/>
    <p:sldId id="4570" r:id="rId37"/>
    <p:sldId id="4506" r:id="rId38"/>
    <p:sldId id="4527" r:id="rId39"/>
    <p:sldId id="4528" r:id="rId40"/>
    <p:sldId id="4542" r:id="rId41"/>
    <p:sldId id="4554" r:id="rId42"/>
    <p:sldId id="4508" r:id="rId43"/>
    <p:sldId id="420" r:id="rId44"/>
    <p:sldId id="496" r:id="rId45"/>
    <p:sldId id="471" r:id="rId46"/>
    <p:sldId id="521" r:id="rId47"/>
    <p:sldId id="464" r:id="rId48"/>
    <p:sldId id="525" r:id="rId49"/>
    <p:sldId id="259" r:id="rId50"/>
    <p:sldId id="256" r:id="rId51"/>
    <p:sldId id="258" r:id="rId52"/>
    <p:sldId id="260" r:id="rId53"/>
    <p:sldId id="262" r:id="rId54"/>
    <p:sldId id="418" r:id="rId55"/>
    <p:sldId id="4529" r:id="rId56"/>
    <p:sldId id="379" r:id="rId57"/>
    <p:sldId id="4555" r:id="rId58"/>
    <p:sldId id="4551" r:id="rId59"/>
    <p:sldId id="4550" r:id="rId60"/>
    <p:sldId id="4568" r:id="rId61"/>
    <p:sldId id="4509" r:id="rId62"/>
    <p:sldId id="370" r:id="rId63"/>
    <p:sldId id="4538" r:id="rId64"/>
    <p:sldId id="4539" r:id="rId65"/>
    <p:sldId id="4511" r:id="rId66"/>
    <p:sldId id="4558" r:id="rId67"/>
    <p:sldId id="4559" r:id="rId68"/>
    <p:sldId id="4560" r:id="rId69"/>
    <p:sldId id="4561" r:id="rId70"/>
    <p:sldId id="4566" r:id="rId71"/>
    <p:sldId id="4567" r:id="rId72"/>
    <p:sldId id="4565" r:id="rId73"/>
    <p:sldId id="4512" r:id="rId74"/>
    <p:sldId id="4541" r:id="rId75"/>
    <p:sldId id="4513" r:id="rId76"/>
    <p:sldId id="4531" r:id="rId77"/>
    <p:sldId id="4556" r:id="rId78"/>
    <p:sldId id="4557" r:id="rId79"/>
  </p:sldIdLst>
  <p:sldSz cx="9144000" cy="5143500" type="screen16x9"/>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083000-D5DE-B7EC-3549-B63B2805DC64}" name="Justine Atkin" initials="JA" userId="S::j.atkin@ucas.ac.uk::f2ef92ca-a707-45fb-8677-2c1a3bbfae7a" providerId="AD"/>
  <p188:author id="{13E06D75-E70F-FA27-5E28-0125377A2159}" name="Aimee Okafor" initials="AO" userId="S::A.Okafor@ucas.ac.uk::19e8d379-cacd-44c9-a63b-b35a8d2aca8b" providerId="AD"/>
  <p188:author id="{7D1C927B-1630-F2F9-0943-26B45B461DE0}" name="Emily Bibby" initials="EB" userId="S::e.bibby@ucas.ac.uk::cc2707de-5299-40d4-a597-9ce82767b6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0AE"/>
    <a:srgbClr val="787777"/>
    <a:srgbClr val="BDBBBB"/>
    <a:srgbClr val="22659F"/>
    <a:srgbClr val="226FA9"/>
    <a:srgbClr val="91CCE1"/>
    <a:srgbClr val="33CCFF"/>
    <a:srgbClr val="2263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667E7-F477-4340-BE7B-EC1A77B53BBA}" v="10" dt="2021-12-13T09:49:39.700"/>
    <p1510:client id="{11628B8E-868E-40BC-974D-56907B76AECC}" v="9" dt="2021-12-13T09:39:00.938"/>
    <p1510:client id="{4DED38E1-4073-7EF3-C5EA-92B8D1B68FB9}" v="4" dt="2021-12-13T06:32:15.796"/>
    <p1510:client id="{9F4AF15E-336D-DBBB-1954-A321BBCF4028}" v="6" dt="2021-12-13T09:30:27.656"/>
    <p1510:client id="{EE042542-6899-6764-231A-E26BE1A73540}" v="113" dt="2021-12-13T09:17:30.1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ags" Target="tags/tag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ale" userId="S::d.hale@ucas.ac.uk::c82ea029-f58d-4a4d-ab43-44228f861101" providerId="AD" clId="Web-{51441590-3917-4E84-2A79-3A6DD54E5957}"/>
    <pc:docChg chg="addSld delSld modSld">
      <pc:chgData name="David Hale" userId="S::d.hale@ucas.ac.uk::c82ea029-f58d-4a4d-ab43-44228f861101" providerId="AD" clId="Web-{51441590-3917-4E84-2A79-3A6DD54E5957}" dt="2021-12-10T12:56:24.831" v="1280" actId="1076"/>
      <pc:docMkLst>
        <pc:docMk/>
      </pc:docMkLst>
      <pc:sldChg chg="modSp del">
        <pc:chgData name="David Hale" userId="S::d.hale@ucas.ac.uk::c82ea029-f58d-4a4d-ab43-44228f861101" providerId="AD" clId="Web-{51441590-3917-4E84-2A79-3A6DD54E5957}" dt="2021-12-10T07:55:05.497" v="68"/>
        <pc:sldMkLst>
          <pc:docMk/>
          <pc:sldMk cId="2039360865" sldId="439"/>
        </pc:sldMkLst>
        <pc:spChg chg="mod">
          <ac:chgData name="David Hale" userId="S::d.hale@ucas.ac.uk::c82ea029-f58d-4a4d-ab43-44228f861101" providerId="AD" clId="Web-{51441590-3917-4E84-2A79-3A6DD54E5957}" dt="2021-12-10T07:55:02.732" v="67" actId="20577"/>
          <ac:spMkLst>
            <pc:docMk/>
            <pc:sldMk cId="2039360865" sldId="439"/>
            <ac:spMk id="6" creationId="{0068CCF9-08B2-4FBB-96A8-6745FDF1DDD4}"/>
          </ac:spMkLst>
        </pc:spChg>
      </pc:sldChg>
      <pc:sldChg chg="del">
        <pc:chgData name="David Hale" userId="S::d.hale@ucas.ac.uk::c82ea029-f58d-4a4d-ab43-44228f861101" providerId="AD" clId="Web-{51441590-3917-4E84-2A79-3A6DD54E5957}" dt="2021-12-10T08:11:00.123" v="192"/>
        <pc:sldMkLst>
          <pc:docMk/>
          <pc:sldMk cId="1823986474" sldId="440"/>
        </pc:sldMkLst>
      </pc:sldChg>
      <pc:sldChg chg="del">
        <pc:chgData name="David Hale" userId="S::d.hale@ucas.ac.uk::c82ea029-f58d-4a4d-ab43-44228f861101" providerId="AD" clId="Web-{51441590-3917-4E84-2A79-3A6DD54E5957}" dt="2021-12-10T08:09:52.166" v="185"/>
        <pc:sldMkLst>
          <pc:docMk/>
          <pc:sldMk cId="3401126756" sldId="441"/>
        </pc:sldMkLst>
      </pc:sldChg>
      <pc:sldChg chg="modSp del">
        <pc:chgData name="David Hale" userId="S::d.hale@ucas.ac.uk::c82ea029-f58d-4a4d-ab43-44228f861101" providerId="AD" clId="Web-{51441590-3917-4E84-2A79-3A6DD54E5957}" dt="2021-12-10T08:24:25.428" v="246"/>
        <pc:sldMkLst>
          <pc:docMk/>
          <pc:sldMk cId="3127659564" sldId="442"/>
        </pc:sldMkLst>
        <pc:spChg chg="mod">
          <ac:chgData name="David Hale" userId="S::d.hale@ucas.ac.uk::c82ea029-f58d-4a4d-ab43-44228f861101" providerId="AD" clId="Web-{51441590-3917-4E84-2A79-3A6DD54E5957}" dt="2021-12-10T08:15:25.089" v="211" actId="20577"/>
          <ac:spMkLst>
            <pc:docMk/>
            <pc:sldMk cId="3127659564" sldId="442"/>
            <ac:spMk id="2" creationId="{E09C48BD-71A4-475D-8439-FB9A9129A749}"/>
          </ac:spMkLst>
        </pc:spChg>
      </pc:sldChg>
      <pc:sldChg chg="modSp del">
        <pc:chgData name="David Hale" userId="S::d.hale@ucas.ac.uk::c82ea029-f58d-4a4d-ab43-44228f861101" providerId="AD" clId="Web-{51441590-3917-4E84-2A79-3A6DD54E5957}" dt="2021-12-10T09:07:52.011" v="334"/>
        <pc:sldMkLst>
          <pc:docMk/>
          <pc:sldMk cId="1433843105" sldId="443"/>
        </pc:sldMkLst>
        <pc:spChg chg="mod">
          <ac:chgData name="David Hale" userId="S::d.hale@ucas.ac.uk::c82ea029-f58d-4a4d-ab43-44228f861101" providerId="AD" clId="Web-{51441590-3917-4E84-2A79-3A6DD54E5957}" dt="2021-12-10T07:45:55.689" v="1" actId="14100"/>
          <ac:spMkLst>
            <pc:docMk/>
            <pc:sldMk cId="1433843105" sldId="443"/>
            <ac:spMk id="25" creationId="{C5CA0A28-3346-4A57-9DEE-BB72BD7A1CA3}"/>
          </ac:spMkLst>
        </pc:spChg>
      </pc:sldChg>
      <pc:sldChg chg="del">
        <pc:chgData name="David Hale" userId="S::d.hale@ucas.ac.uk::c82ea029-f58d-4a4d-ab43-44228f861101" providerId="AD" clId="Web-{51441590-3917-4E84-2A79-3A6DD54E5957}" dt="2021-12-10T08:06:10.265" v="170"/>
        <pc:sldMkLst>
          <pc:docMk/>
          <pc:sldMk cId="2670234666" sldId="444"/>
        </pc:sldMkLst>
      </pc:sldChg>
      <pc:sldChg chg="del">
        <pc:chgData name="David Hale" userId="S::d.hale@ucas.ac.uk::c82ea029-f58d-4a4d-ab43-44228f861101" providerId="AD" clId="Web-{51441590-3917-4E84-2A79-3A6DD54E5957}" dt="2021-12-10T09:02:21.713" v="274"/>
        <pc:sldMkLst>
          <pc:docMk/>
          <pc:sldMk cId="1324137847" sldId="445"/>
        </pc:sldMkLst>
      </pc:sldChg>
      <pc:sldChg chg="del">
        <pc:chgData name="David Hale" userId="S::d.hale@ucas.ac.uk::c82ea029-f58d-4a4d-ab43-44228f861101" providerId="AD" clId="Web-{51441590-3917-4E84-2A79-3A6DD54E5957}" dt="2021-12-10T08:56:09.242" v="273"/>
        <pc:sldMkLst>
          <pc:docMk/>
          <pc:sldMk cId="2308520926" sldId="446"/>
        </pc:sldMkLst>
      </pc:sldChg>
      <pc:sldChg chg="del">
        <pc:chgData name="David Hale" userId="S::d.hale@ucas.ac.uk::c82ea029-f58d-4a4d-ab43-44228f861101" providerId="AD" clId="Web-{51441590-3917-4E84-2A79-3A6DD54E5957}" dt="2021-12-10T08:42:01.293" v="253"/>
        <pc:sldMkLst>
          <pc:docMk/>
          <pc:sldMk cId="682057728" sldId="448"/>
        </pc:sldMkLst>
      </pc:sldChg>
      <pc:sldChg chg="addSp delSp modSp">
        <pc:chgData name="David Hale" userId="S::d.hale@ucas.ac.uk::c82ea029-f58d-4a4d-ab43-44228f861101" providerId="AD" clId="Web-{51441590-3917-4E84-2A79-3A6DD54E5957}" dt="2021-12-10T07:54:06.463" v="65" actId="20577"/>
        <pc:sldMkLst>
          <pc:docMk/>
          <pc:sldMk cId="2478129595" sldId="4442"/>
        </pc:sldMkLst>
        <pc:spChg chg="mod">
          <ac:chgData name="David Hale" userId="S::d.hale@ucas.ac.uk::c82ea029-f58d-4a4d-ab43-44228f861101" providerId="AD" clId="Web-{51441590-3917-4E84-2A79-3A6DD54E5957}" dt="2021-12-10T07:44:31.529" v="0" actId="1076"/>
          <ac:spMkLst>
            <pc:docMk/>
            <pc:sldMk cId="2478129595" sldId="4442"/>
            <ac:spMk id="2" creationId="{DBF0998B-A44E-40CB-81B3-50BEA371C61D}"/>
          </ac:spMkLst>
        </pc:spChg>
        <pc:spChg chg="add mod">
          <ac:chgData name="David Hale" userId="S::d.hale@ucas.ac.uk::c82ea029-f58d-4a4d-ab43-44228f861101" providerId="AD" clId="Web-{51441590-3917-4E84-2A79-3A6DD54E5957}" dt="2021-12-10T07:50:09.780" v="33" actId="20577"/>
          <ac:spMkLst>
            <pc:docMk/>
            <pc:sldMk cId="2478129595" sldId="4442"/>
            <ac:spMk id="7" creationId="{54829086-AC1D-437C-985E-17A60C6F539E}"/>
          </ac:spMkLst>
        </pc:spChg>
        <pc:spChg chg="add mod">
          <ac:chgData name="David Hale" userId="S::d.hale@ucas.ac.uk::c82ea029-f58d-4a4d-ab43-44228f861101" providerId="AD" clId="Web-{51441590-3917-4E84-2A79-3A6DD54E5957}" dt="2021-12-10T07:54:06.463" v="65" actId="20577"/>
          <ac:spMkLst>
            <pc:docMk/>
            <pc:sldMk cId="2478129595" sldId="4442"/>
            <ac:spMk id="11" creationId="{6CB8E00B-CB1E-4422-B60B-31CD31868625}"/>
          </ac:spMkLst>
        </pc:spChg>
        <pc:picChg chg="add mod">
          <ac:chgData name="David Hale" userId="S::d.hale@ucas.ac.uk::c82ea029-f58d-4a4d-ab43-44228f861101" providerId="AD" clId="Web-{51441590-3917-4E84-2A79-3A6DD54E5957}" dt="2021-12-10T07:48:58.964" v="15" actId="14100"/>
          <ac:picMkLst>
            <pc:docMk/>
            <pc:sldMk cId="2478129595" sldId="4442"/>
            <ac:picMk id="3" creationId="{73A1A012-4D22-4CDA-9487-9DA1DF14D112}"/>
          </ac:picMkLst>
        </pc:picChg>
        <pc:picChg chg="add del mod">
          <ac:chgData name="David Hale" userId="S::d.hale@ucas.ac.uk::c82ea029-f58d-4a4d-ab43-44228f861101" providerId="AD" clId="Web-{51441590-3917-4E84-2A79-3A6DD54E5957}" dt="2021-12-10T07:49:36.278" v="17"/>
          <ac:picMkLst>
            <pc:docMk/>
            <pc:sldMk cId="2478129595" sldId="4442"/>
            <ac:picMk id="6" creationId="{7F025347-15F6-4252-96FC-E8FC8856ED85}"/>
          </ac:picMkLst>
        </pc:picChg>
      </pc:sldChg>
      <pc:sldChg chg="delSp modSp">
        <pc:chgData name="David Hale" userId="S::d.hale@ucas.ac.uk::c82ea029-f58d-4a4d-ab43-44228f861101" providerId="AD" clId="Web-{51441590-3917-4E84-2A79-3A6DD54E5957}" dt="2021-12-10T11:48:27.714" v="1035"/>
        <pc:sldMkLst>
          <pc:docMk/>
          <pc:sldMk cId="2780682018" sldId="4511"/>
        </pc:sldMkLst>
        <pc:spChg chg="del mod">
          <ac:chgData name="David Hale" userId="S::d.hale@ucas.ac.uk::c82ea029-f58d-4a4d-ab43-44228f861101" providerId="AD" clId="Web-{51441590-3917-4E84-2A79-3A6DD54E5957}" dt="2021-12-10T11:48:27.714" v="1035"/>
          <ac:spMkLst>
            <pc:docMk/>
            <pc:sldMk cId="2780682018" sldId="4511"/>
            <ac:spMk id="3" creationId="{2BAC073D-E9DF-4899-BBE4-2F3DFA35F9FA}"/>
          </ac:spMkLst>
        </pc:spChg>
      </pc:sldChg>
      <pc:sldChg chg="addSp delSp modSp add replId">
        <pc:chgData name="David Hale" userId="S::d.hale@ucas.ac.uk::c82ea029-f58d-4a4d-ab43-44228f861101" providerId="AD" clId="Web-{51441590-3917-4E84-2A79-3A6DD54E5957}" dt="2021-12-10T09:11:17.740" v="376" actId="14100"/>
        <pc:sldMkLst>
          <pc:docMk/>
          <pc:sldMk cId="1462696551" sldId="4558"/>
        </pc:sldMkLst>
        <pc:spChg chg="mod">
          <ac:chgData name="David Hale" userId="S::d.hale@ucas.ac.uk::c82ea029-f58d-4a4d-ab43-44228f861101" providerId="AD" clId="Web-{51441590-3917-4E84-2A79-3A6DD54E5957}" dt="2021-12-10T07:59:28.854" v="91" actId="20577"/>
          <ac:spMkLst>
            <pc:docMk/>
            <pc:sldMk cId="1462696551" sldId="4558"/>
            <ac:spMk id="3" creationId="{DE40A344-38CB-4F7E-B059-B9BC68D4820E}"/>
          </ac:spMkLst>
        </pc:spChg>
        <pc:spChg chg="mod">
          <ac:chgData name="David Hale" userId="S::d.hale@ucas.ac.uk::c82ea029-f58d-4a4d-ab43-44228f861101" providerId="AD" clId="Web-{51441590-3917-4E84-2A79-3A6DD54E5957}" dt="2021-12-10T09:11:01.005" v="373" actId="14100"/>
          <ac:spMkLst>
            <pc:docMk/>
            <pc:sldMk cId="1462696551" sldId="4558"/>
            <ac:spMk id="4" creationId="{04D21D2B-99AB-4FA3-A5FF-A063B0186CD7}"/>
          </ac:spMkLst>
        </pc:spChg>
        <pc:spChg chg="mod">
          <ac:chgData name="David Hale" userId="S::d.hale@ucas.ac.uk::c82ea029-f58d-4a4d-ab43-44228f861101" providerId="AD" clId="Web-{51441590-3917-4E84-2A79-3A6DD54E5957}" dt="2021-12-10T09:10:54.864" v="372" actId="14100"/>
          <ac:spMkLst>
            <pc:docMk/>
            <pc:sldMk cId="1462696551" sldId="4558"/>
            <ac:spMk id="5" creationId="{F68FEA54-4F5D-4439-8956-5DC01BC1A29E}"/>
          </ac:spMkLst>
        </pc:spChg>
        <pc:spChg chg="mod">
          <ac:chgData name="David Hale" userId="S::d.hale@ucas.ac.uk::c82ea029-f58d-4a4d-ab43-44228f861101" providerId="AD" clId="Web-{51441590-3917-4E84-2A79-3A6DD54E5957}" dt="2021-12-10T09:11:12.286" v="375" actId="14100"/>
          <ac:spMkLst>
            <pc:docMk/>
            <pc:sldMk cId="1462696551" sldId="4558"/>
            <ac:spMk id="6" creationId="{3C935343-C376-4901-B55C-38C93B5E55CC}"/>
          </ac:spMkLst>
        </pc:spChg>
        <pc:spChg chg="del mod">
          <ac:chgData name="David Hale" userId="S::d.hale@ucas.ac.uk::c82ea029-f58d-4a4d-ab43-44228f861101" providerId="AD" clId="Web-{51441590-3917-4E84-2A79-3A6DD54E5957}" dt="2021-12-10T07:59:19.838" v="85"/>
          <ac:spMkLst>
            <pc:docMk/>
            <pc:sldMk cId="1462696551" sldId="4558"/>
            <ac:spMk id="7" creationId="{9556B675-0B67-4A90-817E-1B3B02735650}"/>
          </ac:spMkLst>
        </pc:spChg>
        <pc:spChg chg="del">
          <ac:chgData name="David Hale" userId="S::d.hale@ucas.ac.uk::c82ea029-f58d-4a4d-ab43-44228f861101" providerId="AD" clId="Web-{51441590-3917-4E84-2A79-3A6DD54E5957}" dt="2021-12-10T07:59:37.870" v="94"/>
          <ac:spMkLst>
            <pc:docMk/>
            <pc:sldMk cId="1462696551" sldId="4558"/>
            <ac:spMk id="8" creationId="{91D2931D-CD47-45D6-9A39-C8B116CDD4DC}"/>
          </ac:spMkLst>
        </pc:spChg>
        <pc:spChg chg="add mod">
          <ac:chgData name="David Hale" userId="S::d.hale@ucas.ac.uk::c82ea029-f58d-4a4d-ab43-44228f861101" providerId="AD" clId="Web-{51441590-3917-4E84-2A79-3A6DD54E5957}" dt="2021-12-10T09:11:08.693" v="374" actId="14100"/>
          <ac:spMkLst>
            <pc:docMk/>
            <pc:sldMk cId="1462696551" sldId="4558"/>
            <ac:spMk id="9" creationId="{5B2B3E80-4708-49EF-AA39-9CC562281AA7}"/>
          </ac:spMkLst>
        </pc:spChg>
        <pc:spChg chg="add mod">
          <ac:chgData name="David Hale" userId="S::d.hale@ucas.ac.uk::c82ea029-f58d-4a4d-ab43-44228f861101" providerId="AD" clId="Web-{51441590-3917-4E84-2A79-3A6DD54E5957}" dt="2021-12-10T09:11:17.740" v="376" actId="14100"/>
          <ac:spMkLst>
            <pc:docMk/>
            <pc:sldMk cId="1462696551" sldId="4558"/>
            <ac:spMk id="10" creationId="{B77012D1-F9F4-452E-B514-1B1F4909D5EE}"/>
          </ac:spMkLst>
        </pc:spChg>
      </pc:sldChg>
      <pc:sldChg chg="addSp delSp modSp add mod replId modClrScheme chgLayout">
        <pc:chgData name="David Hale" userId="S::d.hale@ucas.ac.uk::c82ea029-f58d-4a4d-ab43-44228f861101" providerId="AD" clId="Web-{51441590-3917-4E84-2A79-3A6DD54E5957}" dt="2021-12-10T08:09:31.040" v="184"/>
        <pc:sldMkLst>
          <pc:docMk/>
          <pc:sldMk cId="4006446957" sldId="4559"/>
        </pc:sldMkLst>
        <pc:spChg chg="mod ord">
          <ac:chgData name="David Hale" userId="S::d.hale@ucas.ac.uk::c82ea029-f58d-4a4d-ab43-44228f861101" providerId="AD" clId="Web-{51441590-3917-4E84-2A79-3A6DD54E5957}" dt="2021-12-10T08:09:31.040" v="184"/>
          <ac:spMkLst>
            <pc:docMk/>
            <pc:sldMk cId="4006446957" sldId="4559"/>
            <ac:spMk id="2" creationId="{30BE08D7-7767-4338-96F0-4F4FAE083B73}"/>
          </ac:spMkLst>
        </pc:spChg>
        <pc:spChg chg="del mod">
          <ac:chgData name="David Hale" userId="S::d.hale@ucas.ac.uk::c82ea029-f58d-4a4d-ab43-44228f861101" providerId="AD" clId="Web-{51441590-3917-4E84-2A79-3A6DD54E5957}" dt="2021-12-10T08:08:10.489" v="179"/>
          <ac:spMkLst>
            <pc:docMk/>
            <pc:sldMk cId="4006446957" sldId="4559"/>
            <ac:spMk id="3" creationId="{DE40A344-38CB-4F7E-B059-B9BC68D4820E}"/>
          </ac:spMkLst>
        </pc:spChg>
        <pc:spChg chg="mod">
          <ac:chgData name="David Hale" userId="S::d.hale@ucas.ac.uk::c82ea029-f58d-4a4d-ab43-44228f861101" providerId="AD" clId="Web-{51441590-3917-4E84-2A79-3A6DD54E5957}" dt="2021-12-10T08:09:31.040" v="184"/>
          <ac:spMkLst>
            <pc:docMk/>
            <pc:sldMk cId="4006446957" sldId="4559"/>
            <ac:spMk id="4" creationId="{04D21D2B-99AB-4FA3-A5FF-A063B0186CD7}"/>
          </ac:spMkLst>
        </pc:spChg>
        <pc:spChg chg="del">
          <ac:chgData name="David Hale" userId="S::d.hale@ucas.ac.uk::c82ea029-f58d-4a4d-ab43-44228f861101" providerId="AD" clId="Web-{51441590-3917-4E84-2A79-3A6DD54E5957}" dt="2021-12-10T08:07:52.176" v="172"/>
          <ac:spMkLst>
            <pc:docMk/>
            <pc:sldMk cId="4006446957" sldId="4559"/>
            <ac:spMk id="5" creationId="{F68FEA54-4F5D-4439-8956-5DC01BC1A29E}"/>
          </ac:spMkLst>
        </pc:spChg>
        <pc:spChg chg="del">
          <ac:chgData name="David Hale" userId="S::d.hale@ucas.ac.uk::c82ea029-f58d-4a4d-ab43-44228f861101" providerId="AD" clId="Web-{51441590-3917-4E84-2A79-3A6DD54E5957}" dt="2021-12-10T08:07:53.363" v="173"/>
          <ac:spMkLst>
            <pc:docMk/>
            <pc:sldMk cId="4006446957" sldId="4559"/>
            <ac:spMk id="6" creationId="{3C935343-C376-4901-B55C-38C93B5E55CC}"/>
          </ac:spMkLst>
        </pc:spChg>
        <pc:spChg chg="del">
          <ac:chgData name="David Hale" userId="S::d.hale@ucas.ac.uk::c82ea029-f58d-4a4d-ab43-44228f861101" providerId="AD" clId="Web-{51441590-3917-4E84-2A79-3A6DD54E5957}" dt="2021-12-10T08:07:54.332" v="174"/>
          <ac:spMkLst>
            <pc:docMk/>
            <pc:sldMk cId="4006446957" sldId="4559"/>
            <ac:spMk id="9" creationId="{5B2B3E80-4708-49EF-AA39-9CC562281AA7}"/>
          </ac:spMkLst>
        </pc:spChg>
        <pc:spChg chg="del">
          <ac:chgData name="David Hale" userId="S::d.hale@ucas.ac.uk::c82ea029-f58d-4a4d-ab43-44228f861101" providerId="AD" clId="Web-{51441590-3917-4E84-2A79-3A6DD54E5957}" dt="2021-12-10T08:07:55.192" v="175"/>
          <ac:spMkLst>
            <pc:docMk/>
            <pc:sldMk cId="4006446957" sldId="4559"/>
            <ac:spMk id="10" creationId="{B77012D1-F9F4-452E-B514-1B1F4909D5EE}"/>
          </ac:spMkLst>
        </pc:spChg>
        <pc:spChg chg="add del mod">
          <ac:chgData name="David Hale" userId="S::d.hale@ucas.ac.uk::c82ea029-f58d-4a4d-ab43-44228f861101" providerId="AD" clId="Web-{51441590-3917-4E84-2A79-3A6DD54E5957}" dt="2021-12-10T08:09:31.040" v="184"/>
          <ac:spMkLst>
            <pc:docMk/>
            <pc:sldMk cId="4006446957" sldId="4559"/>
            <ac:spMk id="12" creationId="{4744C54C-BF92-49BF-9C4F-CB6AA3EEA4CA}"/>
          </ac:spMkLst>
        </pc:spChg>
        <pc:spChg chg="add del mod">
          <ac:chgData name="David Hale" userId="S::d.hale@ucas.ac.uk::c82ea029-f58d-4a4d-ab43-44228f861101" providerId="AD" clId="Web-{51441590-3917-4E84-2A79-3A6DD54E5957}" dt="2021-12-10T08:09:31.040" v="184"/>
          <ac:spMkLst>
            <pc:docMk/>
            <pc:sldMk cId="4006446957" sldId="4559"/>
            <ac:spMk id="14" creationId="{71E876D2-E69A-4E24-89DE-2018AEEAA958}"/>
          </ac:spMkLst>
        </pc:spChg>
        <pc:spChg chg="add del mod">
          <ac:chgData name="David Hale" userId="S::d.hale@ucas.ac.uk::c82ea029-f58d-4a4d-ab43-44228f861101" providerId="AD" clId="Web-{51441590-3917-4E84-2A79-3A6DD54E5957}" dt="2021-12-10T08:09:31.040" v="184"/>
          <ac:spMkLst>
            <pc:docMk/>
            <pc:sldMk cId="4006446957" sldId="4559"/>
            <ac:spMk id="16" creationId="{ADFC20F9-5642-4DDC-9664-F127B3608636}"/>
          </ac:spMkLst>
        </pc:spChg>
        <pc:picChg chg="add mod">
          <ac:chgData name="David Hale" userId="S::d.hale@ucas.ac.uk::c82ea029-f58d-4a4d-ab43-44228f861101" providerId="AD" clId="Web-{51441590-3917-4E84-2A79-3A6DD54E5957}" dt="2021-12-10T08:09:31.040" v="184"/>
          <ac:picMkLst>
            <pc:docMk/>
            <pc:sldMk cId="4006446957" sldId="4559"/>
            <ac:picMk id="7" creationId="{6D2FB720-9863-4277-B9E1-31879AF18B6E}"/>
          </ac:picMkLst>
        </pc:picChg>
      </pc:sldChg>
      <pc:sldChg chg="addSp delSp modSp add replId">
        <pc:chgData name="David Hale" userId="S::d.hale@ucas.ac.uk::c82ea029-f58d-4a4d-ab43-44228f861101" providerId="AD" clId="Web-{51441590-3917-4E84-2A79-3A6DD54E5957}" dt="2021-12-10T12:56:24.831" v="1280" actId="1076"/>
        <pc:sldMkLst>
          <pc:docMk/>
          <pc:sldMk cId="2846172273" sldId="4560"/>
        </pc:sldMkLst>
        <pc:spChg chg="add mod">
          <ac:chgData name="David Hale" userId="S::d.hale@ucas.ac.uk::c82ea029-f58d-4a4d-ab43-44228f861101" providerId="AD" clId="Web-{51441590-3917-4E84-2A79-3A6DD54E5957}" dt="2021-12-10T12:56:24.831" v="1280" actId="1076"/>
          <ac:spMkLst>
            <pc:docMk/>
            <pc:sldMk cId="2846172273" sldId="4560"/>
            <ac:spMk id="5" creationId="{1F551571-D161-4514-A311-15B4DF2373DC}"/>
          </ac:spMkLst>
        </pc:spChg>
        <pc:picChg chg="add mod">
          <ac:chgData name="David Hale" userId="S::d.hale@ucas.ac.uk::c82ea029-f58d-4a4d-ab43-44228f861101" providerId="AD" clId="Web-{51441590-3917-4E84-2A79-3A6DD54E5957}" dt="2021-12-10T08:10:38.403" v="189" actId="1076"/>
          <ac:picMkLst>
            <pc:docMk/>
            <pc:sldMk cId="2846172273" sldId="4560"/>
            <ac:picMk id="3" creationId="{808DD3B5-3DCD-4061-94A7-C7ABE83A6C15}"/>
          </ac:picMkLst>
        </pc:picChg>
        <pc:picChg chg="add mod">
          <ac:chgData name="David Hale" userId="S::d.hale@ucas.ac.uk::c82ea029-f58d-4a4d-ab43-44228f861101" providerId="AD" clId="Web-{51441590-3917-4E84-2A79-3A6DD54E5957}" dt="2021-12-10T08:10:48.450" v="191" actId="1076"/>
          <ac:picMkLst>
            <pc:docMk/>
            <pc:sldMk cId="2846172273" sldId="4560"/>
            <ac:picMk id="6" creationId="{BF25344E-65FE-4503-B7B7-6D8FEE64FEFB}"/>
          </ac:picMkLst>
        </pc:picChg>
        <pc:picChg chg="del">
          <ac:chgData name="David Hale" userId="S::d.hale@ucas.ac.uk::c82ea029-f58d-4a4d-ab43-44228f861101" providerId="AD" clId="Web-{51441590-3917-4E84-2A79-3A6DD54E5957}" dt="2021-12-10T08:10:26.902" v="187"/>
          <ac:picMkLst>
            <pc:docMk/>
            <pc:sldMk cId="2846172273" sldId="4560"/>
            <ac:picMk id="7" creationId="{6D2FB720-9863-4277-B9E1-31879AF18B6E}"/>
          </ac:picMkLst>
        </pc:picChg>
      </pc:sldChg>
      <pc:sldChg chg="addSp delSp modSp add mod replId modClrScheme chgLayout">
        <pc:chgData name="David Hale" userId="S::d.hale@ucas.ac.uk::c82ea029-f58d-4a4d-ab43-44228f861101" providerId="AD" clId="Web-{51441590-3917-4E84-2A79-3A6DD54E5957}" dt="2021-12-10T12:45:46.317" v="1271" actId="14100"/>
        <pc:sldMkLst>
          <pc:docMk/>
          <pc:sldMk cId="1983243417" sldId="4561"/>
        </pc:sldMkLst>
        <pc:spChg chg="mod ord">
          <ac:chgData name="David Hale" userId="S::d.hale@ucas.ac.uk::c82ea029-f58d-4a4d-ab43-44228f861101" providerId="AD" clId="Web-{51441590-3917-4E84-2A79-3A6DD54E5957}" dt="2021-12-10T08:13:36.255" v="204"/>
          <ac:spMkLst>
            <pc:docMk/>
            <pc:sldMk cId="1983243417" sldId="4561"/>
            <ac:spMk id="2" creationId="{30BE08D7-7767-4338-96F0-4F4FAE083B73}"/>
          </ac:spMkLst>
        </pc:spChg>
        <pc:spChg chg="add mod">
          <ac:chgData name="David Hale" userId="S::d.hale@ucas.ac.uk::c82ea029-f58d-4a4d-ab43-44228f861101" providerId="AD" clId="Web-{51441590-3917-4E84-2A79-3A6DD54E5957}" dt="2021-12-10T12:45:46.317" v="1271" actId="14100"/>
          <ac:spMkLst>
            <pc:docMk/>
            <pc:sldMk cId="1983243417" sldId="4561"/>
            <ac:spMk id="3" creationId="{5BB9F739-1DC9-4FE0-8727-21A71A8FB023}"/>
          </ac:spMkLst>
        </pc:spChg>
        <pc:spChg chg="del">
          <ac:chgData name="David Hale" userId="S::d.hale@ucas.ac.uk::c82ea029-f58d-4a4d-ab43-44228f861101" providerId="AD" clId="Web-{51441590-3917-4E84-2A79-3A6DD54E5957}" dt="2021-12-10T08:12:19.064" v="201"/>
          <ac:spMkLst>
            <pc:docMk/>
            <pc:sldMk cId="1983243417" sldId="4561"/>
            <ac:spMk id="3" creationId="{DE40A344-38CB-4F7E-B059-B9BC68D4820E}"/>
          </ac:spMkLst>
        </pc:spChg>
        <pc:spChg chg="del mod">
          <ac:chgData name="David Hale" userId="S::d.hale@ucas.ac.uk::c82ea029-f58d-4a4d-ab43-44228f861101" providerId="AD" clId="Web-{51441590-3917-4E84-2A79-3A6DD54E5957}" dt="2021-12-10T08:12:04.688" v="195"/>
          <ac:spMkLst>
            <pc:docMk/>
            <pc:sldMk cId="1983243417" sldId="4561"/>
            <ac:spMk id="4" creationId="{04D21D2B-99AB-4FA3-A5FF-A063B0186CD7}"/>
          </ac:spMkLst>
        </pc:spChg>
        <pc:spChg chg="add mod">
          <ac:chgData name="David Hale" userId="S::d.hale@ucas.ac.uk::c82ea029-f58d-4a4d-ab43-44228f861101" providerId="AD" clId="Web-{51441590-3917-4E84-2A79-3A6DD54E5957}" dt="2021-12-10T12:44:27.440" v="1270" actId="20577"/>
          <ac:spMkLst>
            <pc:docMk/>
            <pc:sldMk cId="1983243417" sldId="4561"/>
            <ac:spMk id="4" creationId="{08D436D8-A87B-400B-AED9-B293036CF089}"/>
          </ac:spMkLst>
        </pc:spChg>
        <pc:spChg chg="mod">
          <ac:chgData name="David Hale" userId="S::d.hale@ucas.ac.uk::c82ea029-f58d-4a4d-ab43-44228f861101" providerId="AD" clId="Web-{51441590-3917-4E84-2A79-3A6DD54E5957}" dt="2021-12-10T12:05:04.043" v="1138" actId="14100"/>
          <ac:spMkLst>
            <pc:docMk/>
            <pc:sldMk cId="1983243417" sldId="4561"/>
            <ac:spMk id="5" creationId="{F68FEA54-4F5D-4439-8956-5DC01BC1A29E}"/>
          </ac:spMkLst>
        </pc:spChg>
        <pc:spChg chg="add del mod">
          <ac:chgData name="David Hale" userId="S::d.hale@ucas.ac.uk::c82ea029-f58d-4a4d-ab43-44228f861101" providerId="AD" clId="Web-{51441590-3917-4E84-2A79-3A6DD54E5957}" dt="2021-12-10T11:55:37.377" v="1059"/>
          <ac:spMkLst>
            <pc:docMk/>
            <pc:sldMk cId="1983243417" sldId="4561"/>
            <ac:spMk id="6" creationId="{2736F4BB-6813-4537-89A1-45A5FD2B0E7F}"/>
          </ac:spMkLst>
        </pc:spChg>
        <pc:spChg chg="del mod">
          <ac:chgData name="David Hale" userId="S::d.hale@ucas.ac.uk::c82ea029-f58d-4a4d-ab43-44228f861101" providerId="AD" clId="Web-{51441590-3917-4E84-2A79-3A6DD54E5957}" dt="2021-12-10T08:12:10.751" v="198"/>
          <ac:spMkLst>
            <pc:docMk/>
            <pc:sldMk cId="1983243417" sldId="4561"/>
            <ac:spMk id="6" creationId="{3C935343-C376-4901-B55C-38C93B5E55CC}"/>
          </ac:spMkLst>
        </pc:spChg>
        <pc:spChg chg="add del mod">
          <ac:chgData name="David Hale" userId="S::d.hale@ucas.ac.uk::c82ea029-f58d-4a4d-ab43-44228f861101" providerId="AD" clId="Web-{51441590-3917-4E84-2A79-3A6DD54E5957}" dt="2021-12-10T08:13:36.255" v="204"/>
          <ac:spMkLst>
            <pc:docMk/>
            <pc:sldMk cId="1983243417" sldId="4561"/>
            <ac:spMk id="7" creationId="{637E91D7-5342-427C-B916-74FA129AF8DC}"/>
          </ac:spMkLst>
        </pc:spChg>
        <pc:spChg chg="add mod">
          <ac:chgData name="David Hale" userId="S::d.hale@ucas.ac.uk::c82ea029-f58d-4a4d-ab43-44228f861101" providerId="AD" clId="Web-{51441590-3917-4E84-2A79-3A6DD54E5957}" dt="2021-12-10T12:05:52.184" v="1146" actId="1076"/>
          <ac:spMkLst>
            <pc:docMk/>
            <pc:sldMk cId="1983243417" sldId="4561"/>
            <ac:spMk id="8" creationId="{220A7EFA-08DB-4A6B-A9AF-84CE1227AE1E}"/>
          </ac:spMkLst>
        </pc:spChg>
        <pc:spChg chg="del">
          <ac:chgData name="David Hale" userId="S::d.hale@ucas.ac.uk::c82ea029-f58d-4a4d-ab43-44228f861101" providerId="AD" clId="Web-{51441590-3917-4E84-2A79-3A6DD54E5957}" dt="2021-12-10T08:12:13.204" v="199"/>
          <ac:spMkLst>
            <pc:docMk/>
            <pc:sldMk cId="1983243417" sldId="4561"/>
            <ac:spMk id="9" creationId="{5B2B3E80-4708-49EF-AA39-9CC562281AA7}"/>
          </ac:spMkLst>
        </pc:spChg>
        <pc:spChg chg="del">
          <ac:chgData name="David Hale" userId="S::d.hale@ucas.ac.uk::c82ea029-f58d-4a4d-ab43-44228f861101" providerId="AD" clId="Web-{51441590-3917-4E84-2A79-3A6DD54E5957}" dt="2021-12-10T08:12:16.033" v="200"/>
          <ac:spMkLst>
            <pc:docMk/>
            <pc:sldMk cId="1983243417" sldId="4561"/>
            <ac:spMk id="10" creationId="{B77012D1-F9F4-452E-B514-1B1F4909D5EE}"/>
          </ac:spMkLst>
        </pc:spChg>
        <pc:spChg chg="add del mod">
          <ac:chgData name="David Hale" userId="S::d.hale@ucas.ac.uk::c82ea029-f58d-4a4d-ab43-44228f861101" providerId="AD" clId="Web-{51441590-3917-4E84-2A79-3A6DD54E5957}" dt="2021-12-10T08:13:36.255" v="204"/>
          <ac:spMkLst>
            <pc:docMk/>
            <pc:sldMk cId="1983243417" sldId="4561"/>
            <ac:spMk id="12" creationId="{288778C8-5DD5-4314-82E8-47129FE135A6}"/>
          </ac:spMkLst>
        </pc:spChg>
        <pc:spChg chg="add del mod">
          <ac:chgData name="David Hale" userId="S::d.hale@ucas.ac.uk::c82ea029-f58d-4a4d-ab43-44228f861101" providerId="AD" clId="Web-{51441590-3917-4E84-2A79-3A6DD54E5957}" dt="2021-12-10T08:13:36.255" v="204"/>
          <ac:spMkLst>
            <pc:docMk/>
            <pc:sldMk cId="1983243417" sldId="4561"/>
            <ac:spMk id="14" creationId="{54238C4B-4CC8-4F40-A587-F5634662D259}"/>
          </ac:spMkLst>
        </pc:spChg>
        <pc:spChg chg="add mod">
          <ac:chgData name="David Hale" userId="S::d.hale@ucas.ac.uk::c82ea029-f58d-4a4d-ab43-44228f861101" providerId="AD" clId="Web-{51441590-3917-4E84-2A79-3A6DD54E5957}" dt="2021-12-10T12:05:07.746" v="1139" actId="14100"/>
          <ac:spMkLst>
            <pc:docMk/>
            <pc:sldMk cId="1983243417" sldId="4561"/>
            <ac:spMk id="15" creationId="{9B640123-41F5-4348-B7C2-B408437C9070}"/>
          </ac:spMkLst>
        </pc:spChg>
        <pc:spChg chg="add mod">
          <ac:chgData name="David Hale" userId="S::d.hale@ucas.ac.uk::c82ea029-f58d-4a4d-ab43-44228f861101" providerId="AD" clId="Web-{51441590-3917-4E84-2A79-3A6DD54E5957}" dt="2021-12-10T12:43:19.532" v="1268" actId="20577"/>
          <ac:spMkLst>
            <pc:docMk/>
            <pc:sldMk cId="1983243417" sldId="4561"/>
            <ac:spMk id="16" creationId="{50E72F39-6407-4952-8F54-32F5A3FE8873}"/>
          </ac:spMkLst>
        </pc:spChg>
        <pc:spChg chg="add del mod">
          <ac:chgData name="David Hale" userId="S::d.hale@ucas.ac.uk::c82ea029-f58d-4a4d-ab43-44228f861101" providerId="AD" clId="Web-{51441590-3917-4E84-2A79-3A6DD54E5957}" dt="2021-12-10T08:13:36.255" v="204"/>
          <ac:spMkLst>
            <pc:docMk/>
            <pc:sldMk cId="1983243417" sldId="4561"/>
            <ac:spMk id="16" creationId="{E3B40A58-F602-4624-8ED9-9385C1BFE15D}"/>
          </ac:spMkLst>
        </pc:spChg>
        <pc:spChg chg="add mod">
          <ac:chgData name="David Hale" userId="S::d.hale@ucas.ac.uk::c82ea029-f58d-4a4d-ab43-44228f861101" providerId="AD" clId="Web-{51441590-3917-4E84-2A79-3A6DD54E5957}" dt="2021-12-10T12:05:40.028" v="1144" actId="1076"/>
          <ac:spMkLst>
            <pc:docMk/>
            <pc:sldMk cId="1983243417" sldId="4561"/>
            <ac:spMk id="17" creationId="{33C207F7-5A4E-442E-A550-3F5820AB66F9}"/>
          </ac:spMkLst>
        </pc:spChg>
        <pc:spChg chg="add mod">
          <ac:chgData name="David Hale" userId="S::d.hale@ucas.ac.uk::c82ea029-f58d-4a4d-ab43-44228f861101" providerId="AD" clId="Web-{51441590-3917-4E84-2A79-3A6DD54E5957}" dt="2021-12-10T12:06:09.169" v="1149" actId="1076"/>
          <ac:spMkLst>
            <pc:docMk/>
            <pc:sldMk cId="1983243417" sldId="4561"/>
            <ac:spMk id="18" creationId="{2BBAC831-F486-4753-A1F1-172ACAB38752}"/>
          </ac:spMkLst>
        </pc:spChg>
        <pc:spChg chg="add del mod">
          <ac:chgData name="David Hale" userId="S::d.hale@ucas.ac.uk::c82ea029-f58d-4a4d-ab43-44228f861101" providerId="AD" clId="Web-{51441590-3917-4E84-2A79-3A6DD54E5957}" dt="2021-12-10T08:13:36.255" v="204"/>
          <ac:spMkLst>
            <pc:docMk/>
            <pc:sldMk cId="1983243417" sldId="4561"/>
            <ac:spMk id="18" creationId="{6AB3B1B9-0CFA-4E85-9BDE-4E739B820B4B}"/>
          </ac:spMkLst>
        </pc:spChg>
        <pc:spChg chg="add mod">
          <ac:chgData name="David Hale" userId="S::d.hale@ucas.ac.uk::c82ea029-f58d-4a4d-ab43-44228f861101" providerId="AD" clId="Web-{51441590-3917-4E84-2A79-3A6DD54E5957}" dt="2021-12-10T12:06:05.731" v="1148" actId="1076"/>
          <ac:spMkLst>
            <pc:docMk/>
            <pc:sldMk cId="1983243417" sldId="4561"/>
            <ac:spMk id="19" creationId="{0D08BCFD-B3DE-4209-B4AC-6DDA937670D1}"/>
          </ac:spMkLst>
        </pc:spChg>
        <pc:spChg chg="add del mod">
          <ac:chgData name="David Hale" userId="S::d.hale@ucas.ac.uk::c82ea029-f58d-4a4d-ab43-44228f861101" providerId="AD" clId="Web-{51441590-3917-4E84-2A79-3A6DD54E5957}" dt="2021-12-10T08:13:36.255" v="204"/>
          <ac:spMkLst>
            <pc:docMk/>
            <pc:sldMk cId="1983243417" sldId="4561"/>
            <ac:spMk id="20" creationId="{77779C51-A770-40FD-9E6C-95C0EDA2B9FD}"/>
          </ac:spMkLst>
        </pc:spChg>
        <pc:spChg chg="add del mod">
          <ac:chgData name="David Hale" userId="S::d.hale@ucas.ac.uk::c82ea029-f58d-4a4d-ab43-44228f861101" providerId="AD" clId="Web-{51441590-3917-4E84-2A79-3A6DD54E5957}" dt="2021-12-10T12:01:39.758" v="1107"/>
          <ac:spMkLst>
            <pc:docMk/>
            <pc:sldMk cId="1983243417" sldId="4561"/>
            <ac:spMk id="20" creationId="{AC0745FD-FA6B-48A1-B764-8894C21A74B5}"/>
          </ac:spMkLst>
        </pc:spChg>
        <pc:spChg chg="add mod">
          <ac:chgData name="David Hale" userId="S::d.hale@ucas.ac.uk::c82ea029-f58d-4a4d-ab43-44228f861101" providerId="AD" clId="Web-{51441590-3917-4E84-2A79-3A6DD54E5957}" dt="2021-12-10T12:05:55.950" v="1147" actId="1076"/>
          <ac:spMkLst>
            <pc:docMk/>
            <pc:sldMk cId="1983243417" sldId="4561"/>
            <ac:spMk id="21" creationId="{1FB5D8D6-1327-469A-A654-77A80E1C6FED}"/>
          </ac:spMkLst>
        </pc:spChg>
        <pc:spChg chg="add del mod">
          <ac:chgData name="David Hale" userId="S::d.hale@ucas.ac.uk::c82ea029-f58d-4a4d-ab43-44228f861101" providerId="AD" clId="Web-{51441590-3917-4E84-2A79-3A6DD54E5957}" dt="2021-12-10T08:13:36.255" v="204"/>
          <ac:spMkLst>
            <pc:docMk/>
            <pc:sldMk cId="1983243417" sldId="4561"/>
            <ac:spMk id="22" creationId="{69C4C517-4F63-4E64-A27E-BE8C466334E7}"/>
          </ac:spMkLst>
        </pc:spChg>
        <pc:spChg chg="add mod">
          <ac:chgData name="David Hale" userId="S::d.hale@ucas.ac.uk::c82ea029-f58d-4a4d-ab43-44228f861101" providerId="AD" clId="Web-{51441590-3917-4E84-2A79-3A6DD54E5957}" dt="2021-12-10T12:11:34.940" v="1164" actId="20577"/>
          <ac:spMkLst>
            <pc:docMk/>
            <pc:sldMk cId="1983243417" sldId="4561"/>
            <ac:spMk id="22" creationId="{F2223D82-C6EC-4CB1-A1AD-20F1C8287FE5}"/>
          </ac:spMkLst>
        </pc:spChg>
        <pc:spChg chg="add mod">
          <ac:chgData name="David Hale" userId="S::d.hale@ucas.ac.uk::c82ea029-f58d-4a4d-ab43-44228f861101" providerId="AD" clId="Web-{51441590-3917-4E84-2A79-3A6DD54E5957}" dt="2021-12-10T12:39:15.308" v="1258" actId="20577"/>
          <ac:spMkLst>
            <pc:docMk/>
            <pc:sldMk cId="1983243417" sldId="4561"/>
            <ac:spMk id="23" creationId="{B51BA0A7-003E-43AE-A20C-1C7AFC462AEB}"/>
          </ac:spMkLst>
        </pc:spChg>
        <pc:spChg chg="add del mod">
          <ac:chgData name="David Hale" userId="S::d.hale@ucas.ac.uk::c82ea029-f58d-4a4d-ab43-44228f861101" providerId="AD" clId="Web-{51441590-3917-4E84-2A79-3A6DD54E5957}" dt="2021-12-10T08:13:36.255" v="204"/>
          <ac:spMkLst>
            <pc:docMk/>
            <pc:sldMk cId="1983243417" sldId="4561"/>
            <ac:spMk id="24" creationId="{B3C2D509-1429-4A7C-B983-2B17F3416E01}"/>
          </ac:spMkLst>
        </pc:spChg>
        <pc:spChg chg="add mod">
          <ac:chgData name="David Hale" userId="S::d.hale@ucas.ac.uk::c82ea029-f58d-4a4d-ab43-44228f861101" providerId="AD" clId="Web-{51441590-3917-4E84-2A79-3A6DD54E5957}" dt="2021-12-10T12:40:04.215" v="1265" actId="20577"/>
          <ac:spMkLst>
            <pc:docMk/>
            <pc:sldMk cId="1983243417" sldId="4561"/>
            <ac:spMk id="24" creationId="{CE26D80C-0FF5-488F-B0EA-DB3D4CD38EDA}"/>
          </ac:spMkLst>
        </pc:spChg>
        <pc:spChg chg="add del mod">
          <ac:chgData name="David Hale" userId="S::d.hale@ucas.ac.uk::c82ea029-f58d-4a4d-ab43-44228f861101" providerId="AD" clId="Web-{51441590-3917-4E84-2A79-3A6DD54E5957}" dt="2021-12-10T08:13:36.255" v="204"/>
          <ac:spMkLst>
            <pc:docMk/>
            <pc:sldMk cId="1983243417" sldId="4561"/>
            <ac:spMk id="26" creationId="{D4D8C449-3B43-407E-B546-0D62D47B7C31}"/>
          </ac:spMkLst>
        </pc:spChg>
        <pc:spChg chg="add mod">
          <ac:chgData name="David Hale" userId="S::d.hale@ucas.ac.uk::c82ea029-f58d-4a4d-ab43-44228f861101" providerId="AD" clId="Web-{51441590-3917-4E84-2A79-3A6DD54E5957}" dt="2021-12-10T12:43:16.329" v="1267" actId="20577"/>
          <ac:spMkLst>
            <pc:docMk/>
            <pc:sldMk cId="1983243417" sldId="4561"/>
            <ac:spMk id="27" creationId="{AA997C92-CDB7-4365-BF9E-5A35F5F94C08}"/>
          </ac:spMkLst>
        </pc:spChg>
        <pc:spChg chg="add del mod">
          <ac:chgData name="David Hale" userId="S::d.hale@ucas.ac.uk::c82ea029-f58d-4a4d-ab43-44228f861101" providerId="AD" clId="Web-{51441590-3917-4E84-2A79-3A6DD54E5957}" dt="2021-12-10T08:13:36.255" v="204"/>
          <ac:spMkLst>
            <pc:docMk/>
            <pc:sldMk cId="1983243417" sldId="4561"/>
            <ac:spMk id="28" creationId="{1CD022DD-C2F8-4946-8165-43734A143E5E}"/>
          </ac:spMkLst>
        </pc:spChg>
        <pc:spChg chg="add mod">
          <ac:chgData name="David Hale" userId="S::d.hale@ucas.ac.uk::c82ea029-f58d-4a4d-ab43-44228f861101" providerId="AD" clId="Web-{51441590-3917-4E84-2A79-3A6DD54E5957}" dt="2021-12-10T12:38:00.118" v="1175" actId="20577"/>
          <ac:spMkLst>
            <pc:docMk/>
            <pc:sldMk cId="1983243417" sldId="4561"/>
            <ac:spMk id="29" creationId="{D1F16284-B759-44B9-89A7-60C303AC8475}"/>
          </ac:spMkLst>
        </pc:spChg>
        <pc:spChg chg="add del mod">
          <ac:chgData name="David Hale" userId="S::d.hale@ucas.ac.uk::c82ea029-f58d-4a4d-ab43-44228f861101" providerId="AD" clId="Web-{51441590-3917-4E84-2A79-3A6DD54E5957}" dt="2021-12-10T08:13:36.255" v="204"/>
          <ac:spMkLst>
            <pc:docMk/>
            <pc:sldMk cId="1983243417" sldId="4561"/>
            <ac:spMk id="30" creationId="{09823067-F630-4FB0-8ED2-463C7B5A826B}"/>
          </ac:spMkLst>
        </pc:spChg>
        <pc:spChg chg="add del mod">
          <ac:chgData name="David Hale" userId="S::d.hale@ucas.ac.uk::c82ea029-f58d-4a4d-ab43-44228f861101" providerId="AD" clId="Web-{51441590-3917-4E84-2A79-3A6DD54E5957}" dt="2021-12-10T08:24:04.396" v="245"/>
          <ac:spMkLst>
            <pc:docMk/>
            <pc:sldMk cId="1983243417" sldId="4561"/>
            <ac:spMk id="31" creationId="{7718375A-164C-45CF-BCBA-F7173D622983}"/>
          </ac:spMkLst>
        </pc:spChg>
        <pc:spChg chg="add del mod">
          <ac:chgData name="David Hale" userId="S::d.hale@ucas.ac.uk::c82ea029-f58d-4a4d-ab43-44228f861101" providerId="AD" clId="Web-{51441590-3917-4E84-2A79-3A6DD54E5957}" dt="2021-12-10T08:13:36.255" v="204"/>
          <ac:spMkLst>
            <pc:docMk/>
            <pc:sldMk cId="1983243417" sldId="4561"/>
            <ac:spMk id="32" creationId="{05F96CB9-8D26-4C29-99C6-C63FEEC73950}"/>
          </ac:spMkLst>
        </pc:spChg>
        <pc:spChg chg="add del mod">
          <ac:chgData name="David Hale" userId="S::d.hale@ucas.ac.uk::c82ea029-f58d-4a4d-ab43-44228f861101" providerId="AD" clId="Web-{51441590-3917-4E84-2A79-3A6DD54E5957}" dt="2021-12-10T11:43:55.834" v="981"/>
          <ac:spMkLst>
            <pc:docMk/>
            <pc:sldMk cId="1983243417" sldId="4561"/>
            <ac:spMk id="33" creationId="{DBE0C560-9560-405D-9441-3ABF88CF00BB}"/>
          </ac:spMkLst>
        </pc:spChg>
        <pc:spChg chg="add del mod">
          <ac:chgData name="David Hale" userId="S::d.hale@ucas.ac.uk::c82ea029-f58d-4a4d-ab43-44228f861101" providerId="AD" clId="Web-{51441590-3917-4E84-2A79-3A6DD54E5957}" dt="2021-12-10T08:13:36.255" v="204"/>
          <ac:spMkLst>
            <pc:docMk/>
            <pc:sldMk cId="1983243417" sldId="4561"/>
            <ac:spMk id="34" creationId="{BAE5A2FA-BE0F-41FE-A401-058E5C8560AD}"/>
          </ac:spMkLst>
        </pc:spChg>
        <pc:spChg chg="add del mod">
          <ac:chgData name="David Hale" userId="S::d.hale@ucas.ac.uk::c82ea029-f58d-4a4d-ab43-44228f861101" providerId="AD" clId="Web-{51441590-3917-4E84-2A79-3A6DD54E5957}" dt="2021-12-10T08:23:25.472" v="238"/>
          <ac:spMkLst>
            <pc:docMk/>
            <pc:sldMk cId="1983243417" sldId="4561"/>
            <ac:spMk id="35" creationId="{DF4E1D37-D03E-4CF9-96EF-FBB533D6A866}"/>
          </ac:spMkLst>
        </pc:spChg>
        <pc:spChg chg="add del mod">
          <ac:chgData name="David Hale" userId="S::d.hale@ucas.ac.uk::c82ea029-f58d-4a4d-ab43-44228f861101" providerId="AD" clId="Web-{51441590-3917-4E84-2A79-3A6DD54E5957}" dt="2021-12-10T08:13:36.255" v="204"/>
          <ac:spMkLst>
            <pc:docMk/>
            <pc:sldMk cId="1983243417" sldId="4561"/>
            <ac:spMk id="36" creationId="{799F35BF-0E06-486E-B15B-CCFA5A5ACAB0}"/>
          </ac:spMkLst>
        </pc:spChg>
        <pc:spChg chg="add del mod">
          <ac:chgData name="David Hale" userId="S::d.hale@ucas.ac.uk::c82ea029-f58d-4a4d-ab43-44228f861101" providerId="AD" clId="Web-{51441590-3917-4E84-2A79-3A6DD54E5957}" dt="2021-12-10T08:23:20.597" v="236"/>
          <ac:spMkLst>
            <pc:docMk/>
            <pc:sldMk cId="1983243417" sldId="4561"/>
            <ac:spMk id="37" creationId="{00F4A087-0FE7-4E68-AC35-0D46D38C4CFE}"/>
          </ac:spMkLst>
        </pc:spChg>
        <pc:spChg chg="add del mod">
          <ac:chgData name="David Hale" userId="S::d.hale@ucas.ac.uk::c82ea029-f58d-4a4d-ab43-44228f861101" providerId="AD" clId="Web-{51441590-3917-4E84-2A79-3A6DD54E5957}" dt="2021-12-10T08:13:36.255" v="204"/>
          <ac:spMkLst>
            <pc:docMk/>
            <pc:sldMk cId="1983243417" sldId="4561"/>
            <ac:spMk id="38" creationId="{21FBAFB0-7926-47A0-A120-DD69276E2F28}"/>
          </ac:spMkLst>
        </pc:spChg>
        <pc:spChg chg="add del mod">
          <ac:chgData name="David Hale" userId="S::d.hale@ucas.ac.uk::c82ea029-f58d-4a4d-ab43-44228f861101" providerId="AD" clId="Web-{51441590-3917-4E84-2A79-3A6DD54E5957}" dt="2021-12-10T08:13:36.255" v="204"/>
          <ac:spMkLst>
            <pc:docMk/>
            <pc:sldMk cId="1983243417" sldId="4561"/>
            <ac:spMk id="40" creationId="{00A529C2-3992-42B8-B273-32A72CE91701}"/>
          </ac:spMkLst>
        </pc:spChg>
        <pc:spChg chg="add del mod">
          <ac:chgData name="David Hale" userId="S::d.hale@ucas.ac.uk::c82ea029-f58d-4a4d-ab43-44228f861101" providerId="AD" clId="Web-{51441590-3917-4E84-2A79-3A6DD54E5957}" dt="2021-12-10T08:13:36.255" v="204"/>
          <ac:spMkLst>
            <pc:docMk/>
            <pc:sldMk cId="1983243417" sldId="4561"/>
            <ac:spMk id="42" creationId="{660D9F31-B499-4A0F-9C24-630B5F6EE091}"/>
          </ac:spMkLst>
        </pc:spChg>
        <pc:spChg chg="add del mod">
          <ac:chgData name="David Hale" userId="S::d.hale@ucas.ac.uk::c82ea029-f58d-4a4d-ab43-44228f861101" providerId="AD" clId="Web-{51441590-3917-4E84-2A79-3A6DD54E5957}" dt="2021-12-10T08:13:36.255" v="204"/>
          <ac:spMkLst>
            <pc:docMk/>
            <pc:sldMk cId="1983243417" sldId="4561"/>
            <ac:spMk id="44" creationId="{568D820F-AF1F-410A-BD48-1FD4262F84C8}"/>
          </ac:spMkLst>
        </pc:spChg>
      </pc:sldChg>
      <pc:sldChg chg="modSp add del replId">
        <pc:chgData name="David Hale" userId="S::d.hale@ucas.ac.uk::c82ea029-f58d-4a4d-ab43-44228f861101" providerId="AD" clId="Web-{51441590-3917-4E84-2A79-3A6DD54E5957}" dt="2021-12-10T11:46:45.181" v="1030"/>
        <pc:sldMkLst>
          <pc:docMk/>
          <pc:sldMk cId="2454096428" sldId="4563"/>
        </pc:sldMkLst>
        <pc:spChg chg="mod">
          <ac:chgData name="David Hale" userId="S::d.hale@ucas.ac.uk::c82ea029-f58d-4a4d-ab43-44228f861101" providerId="AD" clId="Web-{51441590-3917-4E84-2A79-3A6DD54E5957}" dt="2021-12-10T11:16:23.104" v="770" actId="20577"/>
          <ac:spMkLst>
            <pc:docMk/>
            <pc:sldMk cId="2454096428" sldId="4563"/>
            <ac:spMk id="5" creationId="{F68FEA54-4F5D-4439-8956-5DC01BC1A29E}"/>
          </ac:spMkLst>
        </pc:spChg>
        <pc:spChg chg="mod">
          <ac:chgData name="David Hale" userId="S::d.hale@ucas.ac.uk::c82ea029-f58d-4a4d-ab43-44228f861101" providerId="AD" clId="Web-{51441590-3917-4E84-2A79-3A6DD54E5957}" dt="2021-12-10T11:15:37.229" v="765" actId="20577"/>
          <ac:spMkLst>
            <pc:docMk/>
            <pc:sldMk cId="2454096428" sldId="4563"/>
            <ac:spMk id="27" creationId="{AA997C92-CDB7-4365-BF9E-5A35F5F94C08}"/>
          </ac:spMkLst>
        </pc:spChg>
        <pc:spChg chg="mod">
          <ac:chgData name="David Hale" userId="S::d.hale@ucas.ac.uk::c82ea029-f58d-4a4d-ab43-44228f861101" providerId="AD" clId="Web-{51441590-3917-4E84-2A79-3A6DD54E5957}" dt="2021-12-10T11:15:41.010" v="766" actId="20577"/>
          <ac:spMkLst>
            <pc:docMk/>
            <pc:sldMk cId="2454096428" sldId="4563"/>
            <ac:spMk id="29" creationId="{D1F16284-B759-44B9-89A7-60C303AC8475}"/>
          </ac:spMkLst>
        </pc:spChg>
        <pc:spChg chg="mod">
          <ac:chgData name="David Hale" userId="S::d.hale@ucas.ac.uk::c82ea029-f58d-4a4d-ab43-44228f861101" providerId="AD" clId="Web-{51441590-3917-4E84-2A79-3A6DD54E5957}" dt="2021-12-10T11:15:45.026" v="768" actId="20577"/>
          <ac:spMkLst>
            <pc:docMk/>
            <pc:sldMk cId="2454096428" sldId="4563"/>
            <ac:spMk id="33" creationId="{DBE0C560-9560-405D-9441-3ABF88CF00BB}"/>
          </ac:spMkLst>
        </pc:spChg>
      </pc:sldChg>
      <pc:sldChg chg="addSp delSp modSp add replId">
        <pc:chgData name="David Hale" userId="S::d.hale@ucas.ac.uk::c82ea029-f58d-4a4d-ab43-44228f861101" providerId="AD" clId="Web-{51441590-3917-4E84-2A79-3A6DD54E5957}" dt="2021-12-10T11:48:14.682" v="1034" actId="1076"/>
        <pc:sldMkLst>
          <pc:docMk/>
          <pc:sldMk cId="1012493922" sldId="4565"/>
        </pc:sldMkLst>
        <pc:spChg chg="add mod">
          <ac:chgData name="David Hale" userId="S::d.hale@ucas.ac.uk::c82ea029-f58d-4a4d-ab43-44228f861101" providerId="AD" clId="Web-{51441590-3917-4E84-2A79-3A6DD54E5957}" dt="2021-12-10T11:15:26.682" v="764" actId="1076"/>
          <ac:spMkLst>
            <pc:docMk/>
            <pc:sldMk cId="1012493922" sldId="4565"/>
            <ac:spMk id="3" creationId="{CD929569-C4C6-4090-BBA3-9B625BEA6D77}"/>
          </ac:spMkLst>
        </pc:spChg>
        <pc:spChg chg="del">
          <ac:chgData name="David Hale" userId="S::d.hale@ucas.ac.uk::c82ea029-f58d-4a4d-ab43-44228f861101" providerId="AD" clId="Web-{51441590-3917-4E84-2A79-3A6DD54E5957}" dt="2021-12-10T09:04:45.033" v="289"/>
          <ac:spMkLst>
            <pc:docMk/>
            <pc:sldMk cId="1012493922" sldId="4565"/>
            <ac:spMk id="5" creationId="{F68FEA54-4F5D-4439-8956-5DC01BC1A29E}"/>
          </ac:spMkLst>
        </pc:spChg>
        <pc:spChg chg="add del mod">
          <ac:chgData name="David Hale" userId="S::d.hale@ucas.ac.uk::c82ea029-f58d-4a4d-ab43-44228f861101" providerId="AD" clId="Web-{51441590-3917-4E84-2A79-3A6DD54E5957}" dt="2021-12-10T11:48:02.088" v="1031"/>
          <ac:spMkLst>
            <pc:docMk/>
            <pc:sldMk cId="1012493922" sldId="4565"/>
            <ac:spMk id="7" creationId="{82E98395-55DE-4B8C-915A-A4FC33AF2A4B}"/>
          </ac:spMkLst>
        </pc:spChg>
        <pc:spChg chg="add mod">
          <ac:chgData name="David Hale" userId="S::d.hale@ucas.ac.uk::c82ea029-f58d-4a4d-ab43-44228f861101" providerId="AD" clId="Web-{51441590-3917-4E84-2A79-3A6DD54E5957}" dt="2021-12-10T11:48:14.682" v="1034" actId="1076"/>
          <ac:spMkLst>
            <pc:docMk/>
            <pc:sldMk cId="1012493922" sldId="4565"/>
            <ac:spMk id="8" creationId="{EEAC80CA-E3E5-48F5-AE6F-8784E41E6C74}"/>
          </ac:spMkLst>
        </pc:spChg>
        <pc:spChg chg="mod">
          <ac:chgData name="David Hale" userId="S::d.hale@ucas.ac.uk::c82ea029-f58d-4a4d-ab43-44228f861101" providerId="AD" clId="Web-{51441590-3917-4E84-2A79-3A6DD54E5957}" dt="2021-12-10T11:48:07.557" v="1033" actId="1076"/>
          <ac:spMkLst>
            <pc:docMk/>
            <pc:sldMk cId="1012493922" sldId="4565"/>
            <ac:spMk id="27" creationId="{AA997C92-CDB7-4365-BF9E-5A35F5F94C08}"/>
          </ac:spMkLst>
        </pc:spChg>
        <pc:spChg chg="del">
          <ac:chgData name="David Hale" userId="S::d.hale@ucas.ac.uk::c82ea029-f58d-4a4d-ab43-44228f861101" providerId="AD" clId="Web-{51441590-3917-4E84-2A79-3A6DD54E5957}" dt="2021-12-10T09:04:41.548" v="287"/>
          <ac:spMkLst>
            <pc:docMk/>
            <pc:sldMk cId="1012493922" sldId="4565"/>
            <ac:spMk id="29" creationId="{D1F16284-B759-44B9-89A7-60C303AC8475}"/>
          </ac:spMkLst>
        </pc:spChg>
        <pc:spChg chg="del">
          <ac:chgData name="David Hale" userId="S::d.hale@ucas.ac.uk::c82ea029-f58d-4a4d-ab43-44228f861101" providerId="AD" clId="Web-{51441590-3917-4E84-2A79-3A6DD54E5957}" dt="2021-12-10T09:04:44.002" v="288"/>
          <ac:spMkLst>
            <pc:docMk/>
            <pc:sldMk cId="1012493922" sldId="4565"/>
            <ac:spMk id="33" creationId="{DBE0C560-9560-405D-9441-3ABF88CF00BB}"/>
          </ac:spMkLst>
        </pc:spChg>
      </pc:sldChg>
      <pc:sldChg chg="addSp delSp modSp add replId">
        <pc:chgData name="David Hale" userId="S::d.hale@ucas.ac.uk::c82ea029-f58d-4a4d-ab43-44228f861101" providerId="AD" clId="Web-{51441590-3917-4E84-2A79-3A6DD54E5957}" dt="2021-12-10T11:46:30.556" v="1029" actId="20577"/>
        <pc:sldMkLst>
          <pc:docMk/>
          <pc:sldMk cId="1936310140" sldId="4566"/>
        </pc:sldMkLst>
        <pc:spChg chg="add mod">
          <ac:chgData name="David Hale" userId="S::d.hale@ucas.ac.uk::c82ea029-f58d-4a4d-ab43-44228f861101" providerId="AD" clId="Web-{51441590-3917-4E84-2A79-3A6DD54E5957}" dt="2021-12-10T09:12:16.508" v="381" actId="1076"/>
          <ac:spMkLst>
            <pc:docMk/>
            <pc:sldMk cId="1936310140" sldId="4566"/>
            <ac:spMk id="3" creationId="{B7232957-F4FE-4C40-BB00-55EEDF9C4598}"/>
          </ac:spMkLst>
        </pc:spChg>
        <pc:spChg chg="del">
          <ac:chgData name="David Hale" userId="S::d.hale@ucas.ac.uk::c82ea029-f58d-4a4d-ab43-44228f861101" providerId="AD" clId="Web-{51441590-3917-4E84-2A79-3A6DD54E5957}" dt="2021-12-10T09:12:03.258" v="379"/>
          <ac:spMkLst>
            <pc:docMk/>
            <pc:sldMk cId="1936310140" sldId="4566"/>
            <ac:spMk id="5" creationId="{F68FEA54-4F5D-4439-8956-5DC01BC1A29E}"/>
          </ac:spMkLst>
        </pc:spChg>
        <pc:spChg chg="add mod">
          <ac:chgData name="David Hale" userId="S::d.hale@ucas.ac.uk::c82ea029-f58d-4a4d-ab43-44228f861101" providerId="AD" clId="Web-{51441590-3917-4E84-2A79-3A6DD54E5957}" dt="2021-12-10T11:42:38.349" v="977" actId="14100"/>
          <ac:spMkLst>
            <pc:docMk/>
            <pc:sldMk cId="1936310140" sldId="4566"/>
            <ac:spMk id="6" creationId="{EC82CE6B-3941-48DC-B6B6-397D6CD33CCD}"/>
          </ac:spMkLst>
        </pc:spChg>
        <pc:spChg chg="add del mod">
          <ac:chgData name="David Hale" userId="S::d.hale@ucas.ac.uk::c82ea029-f58d-4a4d-ab43-44228f861101" providerId="AD" clId="Web-{51441590-3917-4E84-2A79-3A6DD54E5957}" dt="2021-12-10T11:41:04.097" v="952"/>
          <ac:spMkLst>
            <pc:docMk/>
            <pc:sldMk cId="1936310140" sldId="4566"/>
            <ac:spMk id="7" creationId="{48290ADF-6D37-4407-8CC1-E91B19DFEAF0}"/>
          </ac:spMkLst>
        </pc:spChg>
        <pc:spChg chg="mod">
          <ac:chgData name="David Hale" userId="S::d.hale@ucas.ac.uk::c82ea029-f58d-4a4d-ab43-44228f861101" providerId="AD" clId="Web-{51441590-3917-4E84-2A79-3A6DD54E5957}" dt="2021-12-10T11:41:29.145" v="957" actId="1076"/>
          <ac:spMkLst>
            <pc:docMk/>
            <pc:sldMk cId="1936310140" sldId="4566"/>
            <ac:spMk id="27" creationId="{AA997C92-CDB7-4365-BF9E-5A35F5F94C08}"/>
          </ac:spMkLst>
        </pc:spChg>
        <pc:spChg chg="mod">
          <ac:chgData name="David Hale" userId="S::d.hale@ucas.ac.uk::c82ea029-f58d-4a4d-ab43-44228f861101" providerId="AD" clId="Web-{51441590-3917-4E84-2A79-3A6DD54E5957}" dt="2021-12-10T11:46:30.556" v="1029" actId="20577"/>
          <ac:spMkLst>
            <pc:docMk/>
            <pc:sldMk cId="1936310140" sldId="4566"/>
            <ac:spMk id="29" creationId="{D1F16284-B759-44B9-89A7-60C303AC8475}"/>
          </ac:spMkLst>
        </pc:spChg>
        <pc:spChg chg="del mod">
          <ac:chgData name="David Hale" userId="S::d.hale@ucas.ac.uk::c82ea029-f58d-4a4d-ab43-44228f861101" providerId="AD" clId="Web-{51441590-3917-4E84-2A79-3A6DD54E5957}" dt="2021-12-10T10:25:46.273" v="525"/>
          <ac:spMkLst>
            <pc:docMk/>
            <pc:sldMk cId="1936310140" sldId="4566"/>
            <ac:spMk id="33" creationId="{DBE0C560-9560-405D-9441-3ABF88CF00BB}"/>
          </ac:spMkLst>
        </pc:spChg>
      </pc:sldChg>
    </pc:docChg>
  </pc:docChgLst>
  <pc:docChgLst>
    <pc:chgData name="Holly Golden" userId="S::h.golden@ucas.ac.uk::bbd9c073-b03d-405b-bae4-3e69de977586" providerId="AD" clId="Web-{A41A4B3F-5F1D-1E49-A529-6A3A9678E4CA}"/>
    <pc:docChg chg="modSld">
      <pc:chgData name="Holly Golden" userId="S::h.golden@ucas.ac.uk::bbd9c073-b03d-405b-bae4-3e69de977586" providerId="AD" clId="Web-{A41A4B3F-5F1D-1E49-A529-6A3A9678E4CA}" dt="2021-12-10T13:08:59.526" v="1346"/>
      <pc:docMkLst>
        <pc:docMk/>
      </pc:docMkLst>
      <pc:sldChg chg="modSp">
        <pc:chgData name="Holly Golden" userId="S::h.golden@ucas.ac.uk::bbd9c073-b03d-405b-bae4-3e69de977586" providerId="AD" clId="Web-{A41A4B3F-5F1D-1E49-A529-6A3A9678E4CA}" dt="2021-12-10T12:56:09.446" v="1326"/>
        <pc:sldMkLst>
          <pc:docMk/>
          <pc:sldMk cId="1985638752" sldId="369"/>
        </pc:sldMkLst>
        <pc:spChg chg="mod">
          <ac:chgData name="Holly Golden" userId="S::h.golden@ucas.ac.uk::bbd9c073-b03d-405b-bae4-3e69de977586" providerId="AD" clId="Web-{A41A4B3F-5F1D-1E49-A529-6A3A9678E4CA}" dt="2021-12-10T12:56:09.446" v="1326"/>
          <ac:spMkLst>
            <pc:docMk/>
            <pc:sldMk cId="1985638752" sldId="369"/>
            <ac:spMk id="2" creationId="{017312A4-F715-4788-94EC-CBADE42A3BB6}"/>
          </ac:spMkLst>
        </pc:spChg>
      </pc:sldChg>
      <pc:sldChg chg="addSp modSp">
        <pc:chgData name="Holly Golden" userId="S::h.golden@ucas.ac.uk::bbd9c073-b03d-405b-bae4-3e69de977586" providerId="AD" clId="Web-{A41A4B3F-5F1D-1E49-A529-6A3A9678E4CA}" dt="2021-12-10T12:52:53.113" v="1318" actId="1076"/>
        <pc:sldMkLst>
          <pc:docMk/>
          <pc:sldMk cId="2017897106" sldId="370"/>
        </pc:sldMkLst>
        <pc:spChg chg="mod">
          <ac:chgData name="Holly Golden" userId="S::h.golden@ucas.ac.uk::bbd9c073-b03d-405b-bae4-3e69de977586" providerId="AD" clId="Web-{A41A4B3F-5F1D-1E49-A529-6A3A9678E4CA}" dt="2021-12-10T11:41:17.212" v="84" actId="20577"/>
          <ac:spMkLst>
            <pc:docMk/>
            <pc:sldMk cId="2017897106" sldId="370"/>
            <ac:spMk id="10" creationId="{AE98EC59-428E-446C-8210-546D81531594}"/>
          </ac:spMkLst>
        </pc:spChg>
        <pc:cxnChg chg="mod">
          <ac:chgData name="Holly Golden" userId="S::h.golden@ucas.ac.uk::bbd9c073-b03d-405b-bae4-3e69de977586" providerId="AD" clId="Web-{A41A4B3F-5F1D-1E49-A529-6A3A9678E4CA}" dt="2021-12-10T12:52:53.113" v="1318" actId="1076"/>
          <ac:cxnSpMkLst>
            <pc:docMk/>
            <pc:sldMk cId="2017897106" sldId="370"/>
            <ac:cxnSpMk id="21" creationId="{38EBD06F-02FD-404A-A659-8E65A257E259}"/>
          </ac:cxnSpMkLst>
        </pc:cxnChg>
        <pc:cxnChg chg="mod">
          <ac:chgData name="Holly Golden" userId="S::h.golden@ucas.ac.uk::bbd9c073-b03d-405b-bae4-3e69de977586" providerId="AD" clId="Web-{A41A4B3F-5F1D-1E49-A529-6A3A9678E4CA}" dt="2021-12-10T12:52:35.129" v="1314" actId="1076"/>
          <ac:cxnSpMkLst>
            <pc:docMk/>
            <pc:sldMk cId="2017897106" sldId="370"/>
            <ac:cxnSpMk id="22" creationId="{9478BFBD-8B2F-4A03-95D7-FDCBB16033E1}"/>
          </ac:cxnSpMkLst>
        </pc:cxnChg>
        <pc:cxnChg chg="mod">
          <ac:chgData name="Holly Golden" userId="S::h.golden@ucas.ac.uk::bbd9c073-b03d-405b-bae4-3e69de977586" providerId="AD" clId="Web-{A41A4B3F-5F1D-1E49-A529-6A3A9678E4CA}" dt="2021-12-10T12:52:08.612" v="1308" actId="14100"/>
          <ac:cxnSpMkLst>
            <pc:docMk/>
            <pc:sldMk cId="2017897106" sldId="370"/>
            <ac:cxnSpMk id="23" creationId="{95FC520E-682C-487C-8A53-AAFAF1E5E2DE}"/>
          </ac:cxnSpMkLst>
        </pc:cxnChg>
        <pc:cxnChg chg="add mod">
          <ac:chgData name="Holly Golden" userId="S::h.golden@ucas.ac.uk::bbd9c073-b03d-405b-bae4-3e69de977586" providerId="AD" clId="Web-{A41A4B3F-5F1D-1E49-A529-6A3A9678E4CA}" dt="2021-12-10T12:52:48.254" v="1317" actId="1076"/>
          <ac:cxnSpMkLst>
            <pc:docMk/>
            <pc:sldMk cId="2017897106" sldId="370"/>
            <ac:cxnSpMk id="27" creationId="{28745C0A-BAC9-45AD-8B32-2DA5AF1787F2}"/>
          </ac:cxnSpMkLst>
        </pc:cxnChg>
      </pc:sldChg>
      <pc:sldChg chg="addSp modSp">
        <pc:chgData name="Holly Golden" userId="S::h.golden@ucas.ac.uk::bbd9c073-b03d-405b-bae4-3e69de977586" providerId="AD" clId="Web-{A41A4B3F-5F1D-1E49-A529-6A3A9678E4CA}" dt="2021-12-10T12:47:28.012" v="1275"/>
        <pc:sldMkLst>
          <pc:docMk/>
          <pc:sldMk cId="4031167489" sldId="460"/>
        </pc:sldMkLst>
        <pc:spChg chg="add mod">
          <ac:chgData name="Holly Golden" userId="S::h.golden@ucas.ac.uk::bbd9c073-b03d-405b-bae4-3e69de977586" providerId="AD" clId="Web-{A41A4B3F-5F1D-1E49-A529-6A3A9678E4CA}" dt="2021-12-10T12:47:28.012" v="1275"/>
          <ac:spMkLst>
            <pc:docMk/>
            <pc:sldMk cId="4031167489" sldId="460"/>
            <ac:spMk id="3" creationId="{21266EE5-CE37-4C21-8285-CDF5341BCCA0}"/>
          </ac:spMkLst>
        </pc:spChg>
      </pc:sldChg>
      <pc:sldChg chg="modSp">
        <pc:chgData name="Holly Golden" userId="S::h.golden@ucas.ac.uk::bbd9c073-b03d-405b-bae4-3e69de977586" providerId="AD" clId="Web-{A41A4B3F-5F1D-1E49-A529-6A3A9678E4CA}" dt="2021-12-10T12:48:02.716" v="1281" actId="20577"/>
        <pc:sldMkLst>
          <pc:docMk/>
          <pc:sldMk cId="4073350059" sldId="481"/>
        </pc:sldMkLst>
        <pc:spChg chg="mod">
          <ac:chgData name="Holly Golden" userId="S::h.golden@ucas.ac.uk::bbd9c073-b03d-405b-bae4-3e69de977586" providerId="AD" clId="Web-{A41A4B3F-5F1D-1E49-A529-6A3A9678E4CA}" dt="2021-12-10T12:48:02.716" v="1281" actId="20577"/>
          <ac:spMkLst>
            <pc:docMk/>
            <pc:sldMk cId="4073350059" sldId="481"/>
            <ac:spMk id="2" creationId="{F97375A9-CEB9-433B-A3DD-B07A4F73FDCA}"/>
          </ac:spMkLst>
        </pc:spChg>
      </pc:sldChg>
      <pc:sldChg chg="modSp">
        <pc:chgData name="Holly Golden" userId="S::h.golden@ucas.ac.uk::bbd9c073-b03d-405b-bae4-3e69de977586" providerId="AD" clId="Web-{A41A4B3F-5F1D-1E49-A529-6A3A9678E4CA}" dt="2021-12-10T12:49:14.296" v="1294" actId="20577"/>
        <pc:sldMkLst>
          <pc:docMk/>
          <pc:sldMk cId="3597155705" sldId="520"/>
        </pc:sldMkLst>
        <pc:spChg chg="mod">
          <ac:chgData name="Holly Golden" userId="S::h.golden@ucas.ac.uk::bbd9c073-b03d-405b-bae4-3e69de977586" providerId="AD" clId="Web-{A41A4B3F-5F1D-1E49-A529-6A3A9678E4CA}" dt="2021-12-10T12:49:14.296" v="1294" actId="20577"/>
          <ac:spMkLst>
            <pc:docMk/>
            <pc:sldMk cId="3597155705" sldId="520"/>
            <ac:spMk id="2" creationId="{2EFA17A7-8A9A-402F-92D8-1CD3BE3F23A8}"/>
          </ac:spMkLst>
        </pc:spChg>
        <pc:spChg chg="mod">
          <ac:chgData name="Holly Golden" userId="S::h.golden@ucas.ac.uk::bbd9c073-b03d-405b-bae4-3e69de977586" providerId="AD" clId="Web-{A41A4B3F-5F1D-1E49-A529-6A3A9678E4CA}" dt="2021-12-10T12:49:07.639" v="1292" actId="20577"/>
          <ac:spMkLst>
            <pc:docMk/>
            <pc:sldMk cId="3597155705" sldId="520"/>
            <ac:spMk id="6" creationId="{466CC89E-2E0D-407E-BD86-7F693E120B9C}"/>
          </ac:spMkLst>
        </pc:spChg>
      </pc:sldChg>
      <pc:sldChg chg="modSp">
        <pc:chgData name="Holly Golden" userId="S::h.golden@ucas.ac.uk::bbd9c073-b03d-405b-bae4-3e69de977586" providerId="AD" clId="Web-{A41A4B3F-5F1D-1E49-A529-6A3A9678E4CA}" dt="2021-12-10T12:47:09.918" v="1272" actId="20577"/>
        <pc:sldMkLst>
          <pc:docMk/>
          <pc:sldMk cId="497190663" sldId="523"/>
        </pc:sldMkLst>
        <pc:spChg chg="mod">
          <ac:chgData name="Holly Golden" userId="S::h.golden@ucas.ac.uk::bbd9c073-b03d-405b-bae4-3e69de977586" providerId="AD" clId="Web-{A41A4B3F-5F1D-1E49-A529-6A3A9678E4CA}" dt="2021-12-10T12:47:09.918" v="1272" actId="20577"/>
          <ac:spMkLst>
            <pc:docMk/>
            <pc:sldMk cId="497190663" sldId="523"/>
            <ac:spMk id="2" creationId="{D33EB92E-B435-4761-91B9-7FF5A5776071}"/>
          </ac:spMkLst>
        </pc:spChg>
        <pc:spChg chg="mod">
          <ac:chgData name="Holly Golden" userId="S::h.golden@ucas.ac.uk::bbd9c073-b03d-405b-bae4-3e69de977586" providerId="AD" clId="Web-{A41A4B3F-5F1D-1E49-A529-6A3A9678E4CA}" dt="2021-12-10T12:47:03.918" v="1270" actId="20577"/>
          <ac:spMkLst>
            <pc:docMk/>
            <pc:sldMk cId="497190663" sldId="523"/>
            <ac:spMk id="4" creationId="{FBBA0C1F-C538-40FA-95D9-DD372FD8AD8C}"/>
          </ac:spMkLst>
        </pc:spChg>
      </pc:sldChg>
      <pc:sldChg chg="addSp delSp modSp">
        <pc:chgData name="Holly Golden" userId="S::h.golden@ucas.ac.uk::bbd9c073-b03d-405b-bae4-3e69de977586" providerId="AD" clId="Web-{A41A4B3F-5F1D-1E49-A529-6A3A9678E4CA}" dt="2021-12-10T10:30:10.183" v="36" actId="14100"/>
        <pc:sldMkLst>
          <pc:docMk/>
          <pc:sldMk cId="2478129595" sldId="4442"/>
        </pc:sldMkLst>
        <pc:spChg chg="mod">
          <ac:chgData name="Holly Golden" userId="S::h.golden@ucas.ac.uk::bbd9c073-b03d-405b-bae4-3e69de977586" providerId="AD" clId="Web-{A41A4B3F-5F1D-1E49-A529-6A3A9678E4CA}" dt="2021-12-10T10:23:07.205" v="1" actId="1076"/>
          <ac:spMkLst>
            <pc:docMk/>
            <pc:sldMk cId="2478129595" sldId="4442"/>
            <ac:spMk id="2" creationId="{DBF0998B-A44E-40CB-81B3-50BEA371C61D}"/>
          </ac:spMkLst>
        </pc:spChg>
        <pc:spChg chg="add mod">
          <ac:chgData name="Holly Golden" userId="S::h.golden@ucas.ac.uk::bbd9c073-b03d-405b-bae4-3e69de977586" providerId="AD" clId="Web-{A41A4B3F-5F1D-1E49-A529-6A3A9678E4CA}" dt="2021-12-10T10:23:39.221" v="14" actId="14100"/>
          <ac:spMkLst>
            <pc:docMk/>
            <pc:sldMk cId="2478129595" sldId="4442"/>
            <ac:spMk id="14" creationId="{25AE6AA7-10D7-473D-B400-1B673F7E63EF}"/>
          </ac:spMkLst>
        </pc:spChg>
        <pc:spChg chg="add mod">
          <ac:chgData name="Holly Golden" userId="S::h.golden@ucas.ac.uk::bbd9c073-b03d-405b-bae4-3e69de977586" providerId="AD" clId="Web-{A41A4B3F-5F1D-1E49-A529-6A3A9678E4CA}" dt="2021-12-10T10:24:20.675" v="25" actId="1076"/>
          <ac:spMkLst>
            <pc:docMk/>
            <pc:sldMk cId="2478129595" sldId="4442"/>
            <ac:spMk id="15" creationId="{DACBFCD3-B531-42A1-886F-B5C0A0B3D34B}"/>
          </ac:spMkLst>
        </pc:spChg>
        <pc:picChg chg="add del mod">
          <ac:chgData name="Holly Golden" userId="S::h.golden@ucas.ac.uk::bbd9c073-b03d-405b-bae4-3e69de977586" providerId="AD" clId="Web-{A41A4B3F-5F1D-1E49-A529-6A3A9678E4CA}" dt="2021-12-10T10:29:45.792" v="30"/>
          <ac:picMkLst>
            <pc:docMk/>
            <pc:sldMk cId="2478129595" sldId="4442"/>
            <ac:picMk id="8" creationId="{842D7482-CE6D-4E18-8061-151AC7486173}"/>
          </ac:picMkLst>
        </pc:picChg>
        <pc:picChg chg="add mod">
          <ac:chgData name="Holly Golden" userId="S::h.golden@ucas.ac.uk::bbd9c073-b03d-405b-bae4-3e69de977586" providerId="AD" clId="Web-{A41A4B3F-5F1D-1E49-A529-6A3A9678E4CA}" dt="2021-12-10T10:30:10.183" v="36" actId="14100"/>
          <ac:picMkLst>
            <pc:docMk/>
            <pc:sldMk cId="2478129595" sldId="4442"/>
            <ac:picMk id="10" creationId="{F6770B1F-8307-467C-9429-4EF83C884B54}"/>
          </ac:picMkLst>
        </pc:picChg>
      </pc:sldChg>
      <pc:sldChg chg="modSp">
        <pc:chgData name="Holly Golden" userId="S::h.golden@ucas.ac.uk::bbd9c073-b03d-405b-bae4-3e69de977586" providerId="AD" clId="Web-{A41A4B3F-5F1D-1E49-A529-6A3A9678E4CA}" dt="2021-12-10T12:46:25.808" v="1258" actId="20577"/>
        <pc:sldMkLst>
          <pc:docMk/>
          <pc:sldMk cId="2294442959" sldId="4517"/>
        </pc:sldMkLst>
        <pc:spChg chg="mod">
          <ac:chgData name="Holly Golden" userId="S::h.golden@ucas.ac.uk::bbd9c073-b03d-405b-bae4-3e69de977586" providerId="AD" clId="Web-{A41A4B3F-5F1D-1E49-A529-6A3A9678E4CA}" dt="2021-12-10T12:46:25.808" v="1258" actId="20577"/>
          <ac:spMkLst>
            <pc:docMk/>
            <pc:sldMk cId="2294442959" sldId="4517"/>
            <ac:spMk id="5" creationId="{DC256A13-3B96-4F2E-8244-C4B71C10F587}"/>
          </ac:spMkLst>
        </pc:spChg>
      </pc:sldChg>
      <pc:sldChg chg="modSp">
        <pc:chgData name="Holly Golden" userId="S::h.golden@ucas.ac.uk::bbd9c073-b03d-405b-bae4-3e69de977586" providerId="AD" clId="Web-{A41A4B3F-5F1D-1E49-A529-6A3A9678E4CA}" dt="2021-12-10T12:49:30.202" v="1295" actId="20577"/>
        <pc:sldMkLst>
          <pc:docMk/>
          <pc:sldMk cId="2914214460" sldId="4527"/>
        </pc:sldMkLst>
        <pc:spChg chg="mod">
          <ac:chgData name="Holly Golden" userId="S::h.golden@ucas.ac.uk::bbd9c073-b03d-405b-bae4-3e69de977586" providerId="AD" clId="Web-{A41A4B3F-5F1D-1E49-A529-6A3A9678E4CA}" dt="2021-12-10T12:49:30.202" v="1295" actId="20577"/>
          <ac:spMkLst>
            <pc:docMk/>
            <pc:sldMk cId="2914214460" sldId="4527"/>
            <ac:spMk id="5" creationId="{F672EC87-8575-4489-B22C-79F414554436}"/>
          </ac:spMkLst>
        </pc:spChg>
      </pc:sldChg>
      <pc:sldChg chg="modSp">
        <pc:chgData name="Holly Golden" userId="S::h.golden@ucas.ac.uk::bbd9c073-b03d-405b-bae4-3e69de977586" providerId="AD" clId="Web-{A41A4B3F-5F1D-1E49-A529-6A3A9678E4CA}" dt="2021-12-10T12:49:35.640" v="1297" actId="20577"/>
        <pc:sldMkLst>
          <pc:docMk/>
          <pc:sldMk cId="922111200" sldId="4528"/>
        </pc:sldMkLst>
        <pc:spChg chg="mod">
          <ac:chgData name="Holly Golden" userId="S::h.golden@ucas.ac.uk::bbd9c073-b03d-405b-bae4-3e69de977586" providerId="AD" clId="Web-{A41A4B3F-5F1D-1E49-A529-6A3A9678E4CA}" dt="2021-12-10T12:49:35.640" v="1297" actId="20577"/>
          <ac:spMkLst>
            <pc:docMk/>
            <pc:sldMk cId="922111200" sldId="4528"/>
            <ac:spMk id="5" creationId="{4416AAEB-803A-4880-ACF4-23775FD1561F}"/>
          </ac:spMkLst>
        </pc:spChg>
      </pc:sldChg>
      <pc:sldChg chg="modSp">
        <pc:chgData name="Holly Golden" userId="S::h.golden@ucas.ac.uk::bbd9c073-b03d-405b-bae4-3e69de977586" providerId="AD" clId="Web-{A41A4B3F-5F1D-1E49-A529-6A3A9678E4CA}" dt="2021-12-10T12:46:40.839" v="1259" actId="20577"/>
        <pc:sldMkLst>
          <pc:docMk/>
          <pc:sldMk cId="1584020993" sldId="4532"/>
        </pc:sldMkLst>
        <pc:spChg chg="mod">
          <ac:chgData name="Holly Golden" userId="S::h.golden@ucas.ac.uk::bbd9c073-b03d-405b-bae4-3e69de977586" providerId="AD" clId="Web-{A41A4B3F-5F1D-1E49-A529-6A3A9678E4CA}" dt="2021-12-10T12:46:40.839" v="1259" actId="20577"/>
          <ac:spMkLst>
            <pc:docMk/>
            <pc:sldMk cId="1584020993" sldId="4532"/>
            <ac:spMk id="5" creationId="{27687B90-5000-49EF-81E5-5A32D27E1513}"/>
          </ac:spMkLst>
        </pc:spChg>
      </pc:sldChg>
      <pc:sldChg chg="addSp modSp">
        <pc:chgData name="Holly Golden" userId="S::h.golden@ucas.ac.uk::bbd9c073-b03d-405b-bae4-3e69de977586" providerId="AD" clId="Web-{A41A4B3F-5F1D-1E49-A529-6A3A9678E4CA}" dt="2021-12-10T12:47:23.512" v="1274"/>
        <pc:sldMkLst>
          <pc:docMk/>
          <pc:sldMk cId="2272412265" sldId="4536"/>
        </pc:sldMkLst>
        <pc:spChg chg="add mod">
          <ac:chgData name="Holly Golden" userId="S::h.golden@ucas.ac.uk::bbd9c073-b03d-405b-bae4-3e69de977586" providerId="AD" clId="Web-{A41A4B3F-5F1D-1E49-A529-6A3A9678E4CA}" dt="2021-12-10T12:47:23.512" v="1274"/>
          <ac:spMkLst>
            <pc:docMk/>
            <pc:sldMk cId="2272412265" sldId="4536"/>
            <ac:spMk id="2" creationId="{1816D7A2-AF11-4FAE-B37C-DEF7D051AAC0}"/>
          </ac:spMkLst>
        </pc:spChg>
      </pc:sldChg>
      <pc:sldChg chg="delSp">
        <pc:chgData name="Holly Golden" userId="S::h.golden@ucas.ac.uk::bbd9c073-b03d-405b-bae4-3e69de977586" providerId="AD" clId="Web-{A41A4B3F-5F1D-1E49-A529-6A3A9678E4CA}" dt="2021-12-10T13:08:59.526" v="1346"/>
        <pc:sldMkLst>
          <pc:docMk/>
          <pc:sldMk cId="4040640643" sldId="4537"/>
        </pc:sldMkLst>
        <pc:spChg chg="del">
          <ac:chgData name="Holly Golden" userId="S::h.golden@ucas.ac.uk::bbd9c073-b03d-405b-bae4-3e69de977586" providerId="AD" clId="Web-{A41A4B3F-5F1D-1E49-A529-6A3A9678E4CA}" dt="2021-12-10T13:08:59.526" v="1346"/>
          <ac:spMkLst>
            <pc:docMk/>
            <pc:sldMk cId="4040640643" sldId="4537"/>
            <ac:spMk id="6" creationId="{A76B9610-1722-46AE-9192-5A27ECADC43C}"/>
          </ac:spMkLst>
        </pc:spChg>
      </pc:sldChg>
      <pc:sldChg chg="addSp delSp modSp">
        <pc:chgData name="Holly Golden" userId="S::h.golden@ucas.ac.uk::bbd9c073-b03d-405b-bae4-3e69de977586" providerId="AD" clId="Web-{A41A4B3F-5F1D-1E49-A529-6A3A9678E4CA}" dt="2021-12-10T11:59:47.132" v="1246"/>
        <pc:sldMkLst>
          <pc:docMk/>
          <pc:sldMk cId="190413128" sldId="4538"/>
        </pc:sldMkLst>
        <pc:spChg chg="mod">
          <ac:chgData name="Holly Golden" userId="S::h.golden@ucas.ac.uk::bbd9c073-b03d-405b-bae4-3e69de977586" providerId="AD" clId="Web-{A41A4B3F-5F1D-1E49-A529-6A3A9678E4CA}" dt="2021-12-10T11:44:34.904" v="112" actId="1076"/>
          <ac:spMkLst>
            <pc:docMk/>
            <pc:sldMk cId="190413128" sldId="4538"/>
            <ac:spMk id="4" creationId="{39635399-96CE-4153-9441-9A2970B2E2A6}"/>
          </ac:spMkLst>
        </pc:spChg>
        <pc:spChg chg="add del mod">
          <ac:chgData name="Holly Golden" userId="S::h.golden@ucas.ac.uk::bbd9c073-b03d-405b-bae4-3e69de977586" providerId="AD" clId="Web-{A41A4B3F-5F1D-1E49-A529-6A3A9678E4CA}" dt="2021-12-10T11:49:58.694" v="397"/>
          <ac:spMkLst>
            <pc:docMk/>
            <pc:sldMk cId="190413128" sldId="4538"/>
            <ac:spMk id="5" creationId="{CFDCE7E4-7A93-4A4E-82BF-7849A544837C}"/>
          </ac:spMkLst>
        </pc:spChg>
        <pc:spChg chg="add del mod">
          <ac:chgData name="Holly Golden" userId="S::h.golden@ucas.ac.uk::bbd9c073-b03d-405b-bae4-3e69de977586" providerId="AD" clId="Web-{A41A4B3F-5F1D-1E49-A529-6A3A9678E4CA}" dt="2021-12-10T11:49:29.694" v="330"/>
          <ac:spMkLst>
            <pc:docMk/>
            <pc:sldMk cId="190413128" sldId="4538"/>
            <ac:spMk id="7" creationId="{F743472A-F968-4E7D-841B-27AAAD62570E}"/>
          </ac:spMkLst>
        </pc:spChg>
        <pc:spChg chg="add del mod">
          <ac:chgData name="Holly Golden" userId="S::h.golden@ucas.ac.uk::bbd9c073-b03d-405b-bae4-3e69de977586" providerId="AD" clId="Web-{A41A4B3F-5F1D-1E49-A529-6A3A9678E4CA}" dt="2021-12-10T11:50:03.835" v="398"/>
          <ac:spMkLst>
            <pc:docMk/>
            <pc:sldMk cId="190413128" sldId="4538"/>
            <ac:spMk id="9" creationId="{D1C66039-A91F-4748-9BDF-5BD4827382E0}"/>
          </ac:spMkLst>
        </pc:spChg>
        <pc:graphicFrameChg chg="add del mod modGraphic">
          <ac:chgData name="Holly Golden" userId="S::h.golden@ucas.ac.uk::bbd9c073-b03d-405b-bae4-3e69de977586" providerId="AD" clId="Web-{A41A4B3F-5F1D-1E49-A529-6A3A9678E4CA}" dt="2021-12-10T11:47:08.596" v="307"/>
          <ac:graphicFrameMkLst>
            <pc:docMk/>
            <pc:sldMk cId="190413128" sldId="4538"/>
            <ac:graphicFrameMk id="2" creationId="{5BE029B7-32B1-46C6-8304-EBB58D46A6BA}"/>
          </ac:graphicFrameMkLst>
        </pc:graphicFrameChg>
        <pc:graphicFrameChg chg="add mod modGraphic">
          <ac:chgData name="Holly Golden" userId="S::h.golden@ucas.ac.uk::bbd9c073-b03d-405b-bae4-3e69de977586" providerId="AD" clId="Web-{A41A4B3F-5F1D-1E49-A529-6A3A9678E4CA}" dt="2021-12-10T11:59:02.194" v="1241"/>
          <ac:graphicFrameMkLst>
            <pc:docMk/>
            <pc:sldMk cId="190413128" sldId="4538"/>
            <ac:graphicFrameMk id="3" creationId="{CBFDCA17-982B-48FE-A33F-7DFE73F39A6A}"/>
          </ac:graphicFrameMkLst>
        </pc:graphicFrameChg>
        <pc:graphicFrameChg chg="add mod modGraphic">
          <ac:chgData name="Holly Golden" userId="S::h.golden@ucas.ac.uk::bbd9c073-b03d-405b-bae4-3e69de977586" providerId="AD" clId="Web-{A41A4B3F-5F1D-1E49-A529-6A3A9678E4CA}" dt="2021-12-10T11:59:47.132" v="1246"/>
          <ac:graphicFrameMkLst>
            <pc:docMk/>
            <pc:sldMk cId="190413128" sldId="4538"/>
            <ac:graphicFrameMk id="10" creationId="{213FB654-0F62-4873-9FA8-D0225338EB78}"/>
          </ac:graphicFrameMkLst>
        </pc:graphicFrameChg>
      </pc:sldChg>
      <pc:sldChg chg="modSp">
        <pc:chgData name="Holly Golden" userId="S::h.golden@ucas.ac.uk::bbd9c073-b03d-405b-bae4-3e69de977586" providerId="AD" clId="Web-{A41A4B3F-5F1D-1E49-A529-6A3A9678E4CA}" dt="2021-12-10T12:45:17.322" v="1249" actId="1076"/>
        <pc:sldMkLst>
          <pc:docMk/>
          <pc:sldMk cId="277836509" sldId="4539"/>
        </pc:sldMkLst>
        <pc:spChg chg="mod">
          <ac:chgData name="Holly Golden" userId="S::h.golden@ucas.ac.uk::bbd9c073-b03d-405b-bae4-3e69de977586" providerId="AD" clId="Web-{A41A4B3F-5F1D-1E49-A529-6A3A9678E4CA}" dt="2021-12-10T12:45:08.087" v="1247" actId="20577"/>
          <ac:spMkLst>
            <pc:docMk/>
            <pc:sldMk cId="277836509" sldId="4539"/>
            <ac:spMk id="5" creationId="{1C151FC5-59ED-4F7C-8995-26562FFED919}"/>
          </ac:spMkLst>
        </pc:spChg>
        <pc:spChg chg="mod">
          <ac:chgData name="Holly Golden" userId="S::h.golden@ucas.ac.uk::bbd9c073-b03d-405b-bae4-3e69de977586" providerId="AD" clId="Web-{A41A4B3F-5F1D-1E49-A529-6A3A9678E4CA}" dt="2021-12-10T12:45:17.322" v="1249" actId="1076"/>
          <ac:spMkLst>
            <pc:docMk/>
            <pc:sldMk cId="277836509" sldId="4539"/>
            <ac:spMk id="6" creationId="{232B31FD-D8AC-462C-927C-D85D90E7DA03}"/>
          </ac:spMkLst>
        </pc:spChg>
      </pc:sldChg>
      <pc:sldChg chg="modSp">
        <pc:chgData name="Holly Golden" userId="S::h.golden@ucas.ac.uk::bbd9c073-b03d-405b-bae4-3e69de977586" providerId="AD" clId="Web-{A41A4B3F-5F1D-1E49-A529-6A3A9678E4CA}" dt="2021-12-10T12:50:59.158" v="1307" actId="20577"/>
        <pc:sldMkLst>
          <pc:docMk/>
          <pc:sldMk cId="1431504842" sldId="4542"/>
        </pc:sldMkLst>
        <pc:spChg chg="mod">
          <ac:chgData name="Holly Golden" userId="S::h.golden@ucas.ac.uk::bbd9c073-b03d-405b-bae4-3e69de977586" providerId="AD" clId="Web-{A41A4B3F-5F1D-1E49-A529-6A3A9678E4CA}" dt="2021-12-10T12:49:54.531" v="1304" actId="1076"/>
          <ac:spMkLst>
            <pc:docMk/>
            <pc:sldMk cId="1431504842" sldId="4542"/>
            <ac:spMk id="3" creationId="{F3F93F61-6C51-4ED9-B91E-C810B13D60CA}"/>
          </ac:spMkLst>
        </pc:spChg>
        <pc:spChg chg="mod">
          <ac:chgData name="Holly Golden" userId="S::h.golden@ucas.ac.uk::bbd9c073-b03d-405b-bae4-3e69de977586" providerId="AD" clId="Web-{A41A4B3F-5F1D-1E49-A529-6A3A9678E4CA}" dt="2021-12-10T12:50:59.158" v="1307" actId="20577"/>
          <ac:spMkLst>
            <pc:docMk/>
            <pc:sldMk cId="1431504842" sldId="4542"/>
            <ac:spMk id="5" creationId="{33D11FED-8F82-4E8D-B285-41199E669F50}"/>
          </ac:spMkLst>
        </pc:spChg>
      </pc:sldChg>
      <pc:sldChg chg="modSp">
        <pc:chgData name="Holly Golden" userId="S::h.golden@ucas.ac.uk::bbd9c073-b03d-405b-bae4-3e69de977586" providerId="AD" clId="Web-{A41A4B3F-5F1D-1E49-A529-6A3A9678E4CA}" dt="2021-12-10T12:47:14.902" v="1273" actId="20577"/>
        <pc:sldMkLst>
          <pc:docMk/>
          <pc:sldMk cId="1769574052" sldId="4544"/>
        </pc:sldMkLst>
        <pc:spChg chg="mod">
          <ac:chgData name="Holly Golden" userId="S::h.golden@ucas.ac.uk::bbd9c073-b03d-405b-bae4-3e69de977586" providerId="AD" clId="Web-{A41A4B3F-5F1D-1E49-A529-6A3A9678E4CA}" dt="2021-12-10T12:47:14.902" v="1273" actId="20577"/>
          <ac:spMkLst>
            <pc:docMk/>
            <pc:sldMk cId="1769574052" sldId="4544"/>
            <ac:spMk id="2" creationId="{C0D075DE-FBF9-43AF-B7C8-89B20F067497}"/>
          </ac:spMkLst>
        </pc:spChg>
      </pc:sldChg>
      <pc:sldChg chg="delSp modSp">
        <pc:chgData name="Holly Golden" userId="S::h.golden@ucas.ac.uk::bbd9c073-b03d-405b-bae4-3e69de977586" providerId="AD" clId="Web-{A41A4B3F-5F1D-1E49-A529-6A3A9678E4CA}" dt="2021-12-10T13:08:41.182" v="1345"/>
        <pc:sldMkLst>
          <pc:docMk/>
          <pc:sldMk cId="821067531" sldId="4547"/>
        </pc:sldMkLst>
        <pc:spChg chg="mod">
          <ac:chgData name="Holly Golden" userId="S::h.golden@ucas.ac.uk::bbd9c073-b03d-405b-bae4-3e69de977586" providerId="AD" clId="Web-{A41A4B3F-5F1D-1E49-A529-6A3A9678E4CA}" dt="2021-12-10T13:08:27.916" v="1342" actId="20577"/>
          <ac:spMkLst>
            <pc:docMk/>
            <pc:sldMk cId="821067531" sldId="4547"/>
            <ac:spMk id="5" creationId="{9A34CF9C-2131-4986-B574-9DD906FBA97A}"/>
          </ac:spMkLst>
        </pc:spChg>
        <pc:spChg chg="del mod">
          <ac:chgData name="Holly Golden" userId="S::h.golden@ucas.ac.uk::bbd9c073-b03d-405b-bae4-3e69de977586" providerId="AD" clId="Web-{A41A4B3F-5F1D-1E49-A529-6A3A9678E4CA}" dt="2021-12-10T13:08:41.182" v="1345"/>
          <ac:spMkLst>
            <pc:docMk/>
            <pc:sldMk cId="821067531" sldId="4547"/>
            <ac:spMk id="6" creationId="{5A513F8D-D3F1-4202-A609-346BE4D5B91C}"/>
          </ac:spMkLst>
        </pc:spChg>
      </pc:sldChg>
      <pc:sldChg chg="addSp delSp modSp">
        <pc:chgData name="Holly Golden" userId="S::h.golden@ucas.ac.uk::bbd9c073-b03d-405b-bae4-3e69de977586" providerId="AD" clId="Web-{A41A4B3F-5F1D-1E49-A529-6A3A9678E4CA}" dt="2021-12-10T12:54:01.177" v="1324"/>
        <pc:sldMkLst>
          <pc:docMk/>
          <pc:sldMk cId="2147374345" sldId="4548"/>
        </pc:sldMkLst>
        <pc:spChg chg="add del">
          <ac:chgData name="Holly Golden" userId="S::h.golden@ucas.ac.uk::bbd9c073-b03d-405b-bae4-3e69de977586" providerId="AD" clId="Web-{A41A4B3F-5F1D-1E49-A529-6A3A9678E4CA}" dt="2021-12-10T12:53:58.646" v="1323"/>
          <ac:spMkLst>
            <pc:docMk/>
            <pc:sldMk cId="2147374345" sldId="4548"/>
            <ac:spMk id="2" creationId="{CEEEB348-1830-4E99-9670-417D387323CB}"/>
          </ac:spMkLst>
        </pc:spChg>
        <pc:spChg chg="mod">
          <ac:chgData name="Holly Golden" userId="S::h.golden@ucas.ac.uk::bbd9c073-b03d-405b-bae4-3e69de977586" providerId="AD" clId="Web-{A41A4B3F-5F1D-1E49-A529-6A3A9678E4CA}" dt="2021-12-10T12:53:43.708" v="1320"/>
          <ac:spMkLst>
            <pc:docMk/>
            <pc:sldMk cId="2147374345" sldId="4548"/>
            <ac:spMk id="5" creationId="{ED953522-2644-41DF-BCAD-7239DAA69877}"/>
          </ac:spMkLst>
        </pc:spChg>
        <pc:spChg chg="mod">
          <ac:chgData name="Holly Golden" userId="S::h.golden@ucas.ac.uk::bbd9c073-b03d-405b-bae4-3e69de977586" providerId="AD" clId="Web-{A41A4B3F-5F1D-1E49-A529-6A3A9678E4CA}" dt="2021-12-10T12:53:48.615" v="1321"/>
          <ac:spMkLst>
            <pc:docMk/>
            <pc:sldMk cId="2147374345" sldId="4548"/>
            <ac:spMk id="6" creationId="{9FCA3375-BD9A-4D8C-B02E-0D9BAB5B726E}"/>
          </ac:spMkLst>
        </pc:spChg>
        <pc:spChg chg="del">
          <ac:chgData name="Holly Golden" userId="S::h.golden@ucas.ac.uk::bbd9c073-b03d-405b-bae4-3e69de977586" providerId="AD" clId="Web-{A41A4B3F-5F1D-1E49-A529-6A3A9678E4CA}" dt="2021-12-10T12:54:01.177" v="1324"/>
          <ac:spMkLst>
            <pc:docMk/>
            <pc:sldMk cId="2147374345" sldId="4548"/>
            <ac:spMk id="8" creationId="{DD5FD724-3430-468E-B92D-82963F8BB10C}"/>
          </ac:spMkLst>
        </pc:spChg>
      </pc:sldChg>
      <pc:sldChg chg="addSp modSp">
        <pc:chgData name="Holly Golden" userId="S::h.golden@ucas.ac.uk::bbd9c073-b03d-405b-bae4-3e69de977586" providerId="AD" clId="Web-{A41A4B3F-5F1D-1E49-A529-6A3A9678E4CA}" dt="2021-12-10T12:47:32.184" v="1276"/>
        <pc:sldMkLst>
          <pc:docMk/>
          <pc:sldMk cId="599159395" sldId="4549"/>
        </pc:sldMkLst>
        <pc:spChg chg="add mod">
          <ac:chgData name="Holly Golden" userId="S::h.golden@ucas.ac.uk::bbd9c073-b03d-405b-bae4-3e69de977586" providerId="AD" clId="Web-{A41A4B3F-5F1D-1E49-A529-6A3A9678E4CA}" dt="2021-12-10T12:47:32.184" v="1276"/>
          <ac:spMkLst>
            <pc:docMk/>
            <pc:sldMk cId="599159395" sldId="4549"/>
            <ac:spMk id="2" creationId="{10D610F5-F4EC-4785-90E2-3745C3C2095A}"/>
          </ac:spMkLst>
        </pc:spChg>
      </pc:sldChg>
      <pc:sldChg chg="modSp">
        <pc:chgData name="Holly Golden" userId="S::h.golden@ucas.ac.uk::bbd9c073-b03d-405b-bae4-3e69de977586" providerId="AD" clId="Web-{A41A4B3F-5F1D-1E49-A529-6A3A9678E4CA}" dt="2021-12-10T11:40:07.757" v="70"/>
        <pc:sldMkLst>
          <pc:docMk/>
          <pc:sldMk cId="3953762283" sldId="4552"/>
        </pc:sldMkLst>
        <pc:graphicFrameChg chg="mod modGraphic">
          <ac:chgData name="Holly Golden" userId="S::h.golden@ucas.ac.uk::bbd9c073-b03d-405b-bae4-3e69de977586" providerId="AD" clId="Web-{A41A4B3F-5F1D-1E49-A529-6A3A9678E4CA}" dt="2021-12-10T11:40:07.757" v="70"/>
          <ac:graphicFrameMkLst>
            <pc:docMk/>
            <pc:sldMk cId="3953762283" sldId="4552"/>
            <ac:graphicFrameMk id="4" creationId="{366A7BF6-04C4-4197-8149-1A152434B524}"/>
          </ac:graphicFrameMkLst>
        </pc:graphicFrameChg>
      </pc:sldChg>
      <pc:sldChg chg="modSp">
        <pc:chgData name="Holly Golden" userId="S::h.golden@ucas.ac.uk::bbd9c073-b03d-405b-bae4-3e69de977586" providerId="AD" clId="Web-{A41A4B3F-5F1D-1E49-A529-6A3A9678E4CA}" dt="2021-12-10T12:45:27.572" v="1250" actId="20577"/>
        <pc:sldMkLst>
          <pc:docMk/>
          <pc:sldMk cId="1462696551" sldId="4558"/>
        </pc:sldMkLst>
        <pc:spChg chg="mod">
          <ac:chgData name="Holly Golden" userId="S::h.golden@ucas.ac.uk::bbd9c073-b03d-405b-bae4-3e69de977586" providerId="AD" clId="Web-{A41A4B3F-5F1D-1E49-A529-6A3A9678E4CA}" dt="2021-12-10T12:45:27.572" v="1250" actId="20577"/>
          <ac:spMkLst>
            <pc:docMk/>
            <pc:sldMk cId="1462696551" sldId="4558"/>
            <ac:spMk id="2" creationId="{30BE08D7-7767-4338-96F0-4F4FAE083B73}"/>
          </ac:spMkLst>
        </pc:spChg>
      </pc:sldChg>
      <pc:sldChg chg="modSp">
        <pc:chgData name="Holly Golden" userId="S::h.golden@ucas.ac.uk::bbd9c073-b03d-405b-bae4-3e69de977586" providerId="AD" clId="Web-{A41A4B3F-5F1D-1E49-A529-6A3A9678E4CA}" dt="2021-12-10T12:45:37.088" v="1252" actId="20577"/>
        <pc:sldMkLst>
          <pc:docMk/>
          <pc:sldMk cId="4006446957" sldId="4559"/>
        </pc:sldMkLst>
        <pc:spChg chg="mod">
          <ac:chgData name="Holly Golden" userId="S::h.golden@ucas.ac.uk::bbd9c073-b03d-405b-bae4-3e69de977586" providerId="AD" clId="Web-{A41A4B3F-5F1D-1E49-A529-6A3A9678E4CA}" dt="2021-12-10T12:45:37.088" v="1252" actId="20577"/>
          <ac:spMkLst>
            <pc:docMk/>
            <pc:sldMk cId="4006446957" sldId="4559"/>
            <ac:spMk id="2" creationId="{30BE08D7-7767-4338-96F0-4F4FAE083B73}"/>
          </ac:spMkLst>
        </pc:spChg>
      </pc:sldChg>
      <pc:sldChg chg="modSp">
        <pc:chgData name="Holly Golden" userId="S::h.golden@ucas.ac.uk::bbd9c073-b03d-405b-bae4-3e69de977586" providerId="AD" clId="Web-{A41A4B3F-5F1D-1E49-A529-6A3A9678E4CA}" dt="2021-12-10T12:45:42.494" v="1253" actId="20577"/>
        <pc:sldMkLst>
          <pc:docMk/>
          <pc:sldMk cId="2846172273" sldId="4560"/>
        </pc:sldMkLst>
        <pc:spChg chg="mod">
          <ac:chgData name="Holly Golden" userId="S::h.golden@ucas.ac.uk::bbd9c073-b03d-405b-bae4-3e69de977586" providerId="AD" clId="Web-{A41A4B3F-5F1D-1E49-A529-6A3A9678E4CA}" dt="2021-12-10T12:45:42.494" v="1253" actId="20577"/>
          <ac:spMkLst>
            <pc:docMk/>
            <pc:sldMk cId="2846172273" sldId="4560"/>
            <ac:spMk id="2" creationId="{30BE08D7-7767-4338-96F0-4F4FAE083B73}"/>
          </ac:spMkLst>
        </pc:spChg>
      </pc:sldChg>
      <pc:sldChg chg="modSp">
        <pc:chgData name="Holly Golden" userId="S::h.golden@ucas.ac.uk::bbd9c073-b03d-405b-bae4-3e69de977586" providerId="AD" clId="Web-{A41A4B3F-5F1D-1E49-A529-6A3A9678E4CA}" dt="2021-12-10T12:45:49.541" v="1254" actId="20577"/>
        <pc:sldMkLst>
          <pc:docMk/>
          <pc:sldMk cId="1983243417" sldId="4561"/>
        </pc:sldMkLst>
        <pc:spChg chg="mod">
          <ac:chgData name="Holly Golden" userId="S::h.golden@ucas.ac.uk::bbd9c073-b03d-405b-bae4-3e69de977586" providerId="AD" clId="Web-{A41A4B3F-5F1D-1E49-A529-6A3A9678E4CA}" dt="2021-12-10T12:45:49.541" v="1254" actId="20577"/>
          <ac:spMkLst>
            <pc:docMk/>
            <pc:sldMk cId="1983243417" sldId="4561"/>
            <ac:spMk id="2" creationId="{30BE08D7-7767-4338-96F0-4F4FAE083B73}"/>
          </ac:spMkLst>
        </pc:spChg>
      </pc:sldChg>
      <pc:sldChg chg="modSp">
        <pc:chgData name="Holly Golden" userId="S::h.golden@ucas.ac.uk::bbd9c073-b03d-405b-bae4-3e69de977586" providerId="AD" clId="Web-{A41A4B3F-5F1D-1E49-A529-6A3A9678E4CA}" dt="2021-12-10T12:48:43.326" v="1285" actId="1076"/>
        <pc:sldMkLst>
          <pc:docMk/>
          <pc:sldMk cId="672818206" sldId="4562"/>
        </pc:sldMkLst>
        <pc:spChg chg="mod">
          <ac:chgData name="Holly Golden" userId="S::h.golden@ucas.ac.uk::bbd9c073-b03d-405b-bae4-3e69de977586" providerId="AD" clId="Web-{A41A4B3F-5F1D-1E49-A529-6A3A9678E4CA}" dt="2021-12-10T12:48:26.248" v="1283"/>
          <ac:spMkLst>
            <pc:docMk/>
            <pc:sldMk cId="672818206" sldId="4562"/>
            <ac:spMk id="2" creationId="{F97375A9-CEB9-433B-A3DD-B07A4F73FDCA}"/>
          </ac:spMkLst>
        </pc:spChg>
        <pc:spChg chg="mod">
          <ac:chgData name="Holly Golden" userId="S::h.golden@ucas.ac.uk::bbd9c073-b03d-405b-bae4-3e69de977586" providerId="AD" clId="Web-{A41A4B3F-5F1D-1E49-A529-6A3A9678E4CA}" dt="2021-12-10T12:48:43.326" v="1285" actId="1076"/>
          <ac:spMkLst>
            <pc:docMk/>
            <pc:sldMk cId="672818206" sldId="4562"/>
            <ac:spMk id="12" creationId="{E05C78BD-AF4D-473B-9661-ACA550148903}"/>
          </ac:spMkLst>
        </pc:spChg>
      </pc:sldChg>
      <pc:sldChg chg="modSp">
        <pc:chgData name="Holly Golden" userId="S::h.golden@ucas.ac.uk::bbd9c073-b03d-405b-bae4-3e69de977586" providerId="AD" clId="Web-{A41A4B3F-5F1D-1E49-A529-6A3A9678E4CA}" dt="2021-12-10T12:48:59.139" v="1288" actId="20577"/>
        <pc:sldMkLst>
          <pc:docMk/>
          <pc:sldMk cId="3276069772" sldId="4564"/>
        </pc:sldMkLst>
        <pc:spChg chg="mod">
          <ac:chgData name="Holly Golden" userId="S::h.golden@ucas.ac.uk::bbd9c073-b03d-405b-bae4-3e69de977586" providerId="AD" clId="Web-{A41A4B3F-5F1D-1E49-A529-6A3A9678E4CA}" dt="2021-12-10T12:48:59.139" v="1288" actId="20577"/>
          <ac:spMkLst>
            <pc:docMk/>
            <pc:sldMk cId="3276069772" sldId="4564"/>
            <ac:spMk id="2" creationId="{F97375A9-CEB9-433B-A3DD-B07A4F73FDCA}"/>
          </ac:spMkLst>
        </pc:spChg>
      </pc:sldChg>
      <pc:sldChg chg="modSp">
        <pc:chgData name="Holly Golden" userId="S::h.golden@ucas.ac.uk::bbd9c073-b03d-405b-bae4-3e69de977586" providerId="AD" clId="Web-{A41A4B3F-5F1D-1E49-A529-6A3A9678E4CA}" dt="2021-12-10T12:46:14.510" v="1257" actId="20577"/>
        <pc:sldMkLst>
          <pc:docMk/>
          <pc:sldMk cId="1012493922" sldId="4565"/>
        </pc:sldMkLst>
        <pc:spChg chg="mod">
          <ac:chgData name="Holly Golden" userId="S::h.golden@ucas.ac.uk::bbd9c073-b03d-405b-bae4-3e69de977586" providerId="AD" clId="Web-{A41A4B3F-5F1D-1E49-A529-6A3A9678E4CA}" dt="2021-12-10T12:46:14.510" v="1257" actId="20577"/>
          <ac:spMkLst>
            <pc:docMk/>
            <pc:sldMk cId="1012493922" sldId="4565"/>
            <ac:spMk id="2" creationId="{30BE08D7-7767-4338-96F0-4F4FAE083B73}"/>
          </ac:spMkLst>
        </pc:spChg>
      </pc:sldChg>
      <pc:sldChg chg="modSp">
        <pc:chgData name="Holly Golden" userId="S::h.golden@ucas.ac.uk::bbd9c073-b03d-405b-bae4-3e69de977586" providerId="AD" clId="Web-{A41A4B3F-5F1D-1E49-A529-6A3A9678E4CA}" dt="2021-12-10T12:45:56.166" v="1255" actId="20577"/>
        <pc:sldMkLst>
          <pc:docMk/>
          <pc:sldMk cId="1936310140" sldId="4566"/>
        </pc:sldMkLst>
        <pc:spChg chg="mod">
          <ac:chgData name="Holly Golden" userId="S::h.golden@ucas.ac.uk::bbd9c073-b03d-405b-bae4-3e69de977586" providerId="AD" clId="Web-{A41A4B3F-5F1D-1E49-A529-6A3A9678E4CA}" dt="2021-12-10T12:45:56.166" v="1255" actId="20577"/>
          <ac:spMkLst>
            <pc:docMk/>
            <pc:sldMk cId="1936310140" sldId="4566"/>
            <ac:spMk id="2" creationId="{30BE08D7-7767-4338-96F0-4F4FAE083B73}"/>
          </ac:spMkLst>
        </pc:spChg>
      </pc:sldChg>
    </pc:docChg>
  </pc:docChgLst>
  <pc:docChgLst>
    <pc:chgData name="Justine Atkin" userId="S::j.atkin@ucas.ac.uk::f2ef92ca-a707-45fb-8677-2c1a3bbfae7a" providerId="AD" clId="Web-{8C2822C5-D402-8864-021F-2121DC40F173}"/>
    <pc:docChg chg="mod modSld">
      <pc:chgData name="Justine Atkin" userId="S::j.atkin@ucas.ac.uk::f2ef92ca-a707-45fb-8677-2c1a3bbfae7a" providerId="AD" clId="Web-{8C2822C5-D402-8864-021F-2121DC40F173}" dt="2021-12-09T17:05:33.269" v="47" actId="20577"/>
      <pc:docMkLst>
        <pc:docMk/>
      </pc:docMkLst>
      <pc:sldChg chg="modSp">
        <pc:chgData name="Justine Atkin" userId="S::j.atkin@ucas.ac.uk::f2ef92ca-a707-45fb-8677-2c1a3bbfae7a" providerId="AD" clId="Web-{8C2822C5-D402-8864-021F-2121DC40F173}" dt="2021-12-09T17:05:33.269" v="47" actId="20577"/>
        <pc:sldMkLst>
          <pc:docMk/>
          <pc:sldMk cId="2017897106" sldId="370"/>
        </pc:sldMkLst>
        <pc:spChg chg="mod">
          <ac:chgData name="Justine Atkin" userId="S::j.atkin@ucas.ac.uk::f2ef92ca-a707-45fb-8677-2c1a3bbfae7a" providerId="AD" clId="Web-{8C2822C5-D402-8864-021F-2121DC40F173}" dt="2021-12-09T17:05:33.269" v="47" actId="20577"/>
          <ac:spMkLst>
            <pc:docMk/>
            <pc:sldMk cId="2017897106" sldId="370"/>
            <ac:spMk id="5" creationId="{8DC1DD04-800F-44E8-B446-FD6A7F01D089}"/>
          </ac:spMkLst>
        </pc:spChg>
        <pc:spChg chg="mod">
          <ac:chgData name="Justine Atkin" userId="S::j.atkin@ucas.ac.uk::f2ef92ca-a707-45fb-8677-2c1a3bbfae7a" providerId="AD" clId="Web-{8C2822C5-D402-8864-021F-2121DC40F173}" dt="2021-12-09T17:05:08.611" v="38" actId="20577"/>
          <ac:spMkLst>
            <pc:docMk/>
            <pc:sldMk cId="2017897106" sldId="370"/>
            <ac:spMk id="24" creationId="{113132A8-4683-4CD2-866A-77CDAC1DB5DB}"/>
          </ac:spMkLst>
        </pc:spChg>
        <pc:spChg chg="mod">
          <ac:chgData name="Justine Atkin" userId="S::j.atkin@ucas.ac.uk::f2ef92ca-a707-45fb-8677-2c1a3bbfae7a" providerId="AD" clId="Web-{8C2822C5-D402-8864-021F-2121DC40F173}" dt="2021-12-09T17:05:23.706" v="41" actId="20577"/>
          <ac:spMkLst>
            <pc:docMk/>
            <pc:sldMk cId="2017897106" sldId="370"/>
            <ac:spMk id="25" creationId="{9E457F8D-F3B5-4CF4-903C-A3452FBF301E}"/>
          </ac:spMkLst>
        </pc:spChg>
      </pc:sldChg>
      <pc:sldChg chg="addCm">
        <pc:chgData name="Justine Atkin" userId="S::j.atkin@ucas.ac.uk::f2ef92ca-a707-45fb-8677-2c1a3bbfae7a" providerId="AD" clId="Web-{8C2822C5-D402-8864-021F-2121DC40F173}" dt="2021-12-09T16:00:05.162" v="15"/>
        <pc:sldMkLst>
          <pc:docMk/>
          <pc:sldMk cId="4073350059" sldId="481"/>
        </pc:sldMkLst>
      </pc:sldChg>
      <pc:sldChg chg="modSp">
        <pc:chgData name="Justine Atkin" userId="S::j.atkin@ucas.ac.uk::f2ef92ca-a707-45fb-8677-2c1a3bbfae7a" providerId="AD" clId="Web-{8C2822C5-D402-8864-021F-2121DC40F173}" dt="2021-12-09T15:52:28.540" v="3" actId="20577"/>
        <pc:sldMkLst>
          <pc:docMk/>
          <pc:sldMk cId="2631389963" sldId="4028"/>
        </pc:sldMkLst>
        <pc:spChg chg="mod">
          <ac:chgData name="Justine Atkin" userId="S::j.atkin@ucas.ac.uk::f2ef92ca-a707-45fb-8677-2c1a3bbfae7a" providerId="AD" clId="Web-{8C2822C5-D402-8864-021F-2121DC40F173}" dt="2021-12-09T15:52:28.540" v="3" actId="20577"/>
          <ac:spMkLst>
            <pc:docMk/>
            <pc:sldMk cId="2631389963" sldId="4028"/>
            <ac:spMk id="11" creationId="{1595B6DD-9440-144C-B03C-E3EEFA6FDAB7}"/>
          </ac:spMkLst>
        </pc:spChg>
      </pc:sldChg>
      <pc:sldChg chg="modSp">
        <pc:chgData name="Justine Atkin" userId="S::j.atkin@ucas.ac.uk::f2ef92ca-a707-45fb-8677-2c1a3bbfae7a" providerId="AD" clId="Web-{8C2822C5-D402-8864-021F-2121DC40F173}" dt="2021-12-09T15:55:23.426" v="11" actId="20577"/>
        <pc:sldMkLst>
          <pc:docMk/>
          <pc:sldMk cId="2294442959" sldId="4517"/>
        </pc:sldMkLst>
        <pc:spChg chg="mod">
          <ac:chgData name="Justine Atkin" userId="S::j.atkin@ucas.ac.uk::f2ef92ca-a707-45fb-8677-2c1a3bbfae7a" providerId="AD" clId="Web-{8C2822C5-D402-8864-021F-2121DC40F173}" dt="2021-12-09T15:55:23.426" v="11" actId="20577"/>
          <ac:spMkLst>
            <pc:docMk/>
            <pc:sldMk cId="2294442959" sldId="4517"/>
            <ac:spMk id="2" creationId="{294095D4-6DBE-4636-829A-80051B7B685C}"/>
          </ac:spMkLst>
        </pc:spChg>
      </pc:sldChg>
      <pc:sldChg chg="modSp">
        <pc:chgData name="Justine Atkin" userId="S::j.atkin@ucas.ac.uk::f2ef92ca-a707-45fb-8677-2c1a3bbfae7a" providerId="AD" clId="Web-{8C2822C5-D402-8864-021F-2121DC40F173}" dt="2021-12-09T15:57:07.808" v="13"/>
        <pc:sldMkLst>
          <pc:docMk/>
          <pc:sldMk cId="2014975116" sldId="4530"/>
        </pc:sldMkLst>
        <pc:graphicFrameChg chg="mod modGraphic">
          <ac:chgData name="Justine Atkin" userId="S::j.atkin@ucas.ac.uk::f2ef92ca-a707-45fb-8677-2c1a3bbfae7a" providerId="AD" clId="Web-{8C2822C5-D402-8864-021F-2121DC40F173}" dt="2021-12-09T15:57:07.808" v="13"/>
          <ac:graphicFrameMkLst>
            <pc:docMk/>
            <pc:sldMk cId="2014975116" sldId="4530"/>
            <ac:graphicFrameMk id="4" creationId="{0A1EFAA5-7130-4C55-A987-A6485D3AA1BB}"/>
          </ac:graphicFrameMkLst>
        </pc:graphicFrameChg>
      </pc:sldChg>
    </pc:docChg>
  </pc:docChgLst>
  <pc:docChgLst>
    <pc:chgData name="Hannah Cherry" userId="S::h.cherry@ucas.ac.uk::6aeec4d4-46bf-4db0-930e-353fb61fe523" providerId="AD" clId="Web-{AFCE178D-2504-BD03-19D4-C6BC37DDAEB0}"/>
    <pc:docChg chg="modSld">
      <pc:chgData name="Hannah Cherry" userId="S::h.cherry@ucas.ac.uk::6aeec4d4-46bf-4db0-930e-353fb61fe523" providerId="AD" clId="Web-{AFCE178D-2504-BD03-19D4-C6BC37DDAEB0}" dt="2021-12-09T16:15:43.199" v="11" actId="1076"/>
      <pc:docMkLst>
        <pc:docMk/>
      </pc:docMkLst>
      <pc:sldChg chg="addSp delSp modSp">
        <pc:chgData name="Hannah Cherry" userId="S::h.cherry@ucas.ac.uk::6aeec4d4-46bf-4db0-930e-353fb61fe523" providerId="AD" clId="Web-{AFCE178D-2504-BD03-19D4-C6BC37DDAEB0}" dt="2021-12-09T16:15:43.199" v="11" actId="1076"/>
        <pc:sldMkLst>
          <pc:docMk/>
          <pc:sldMk cId="821067531" sldId="4547"/>
        </pc:sldMkLst>
        <pc:spChg chg="mod">
          <ac:chgData name="Hannah Cherry" userId="S::h.cherry@ucas.ac.uk::6aeec4d4-46bf-4db0-930e-353fb61fe523" providerId="AD" clId="Web-{AFCE178D-2504-BD03-19D4-C6BC37DDAEB0}" dt="2021-12-09T16:15:19.152" v="9" actId="14100"/>
          <ac:spMkLst>
            <pc:docMk/>
            <pc:sldMk cId="821067531" sldId="4547"/>
            <ac:spMk id="2" creationId="{6E9E650C-378C-40CE-B5E7-66F0C23AAA58}"/>
          </ac:spMkLst>
        </pc:spChg>
        <pc:spChg chg="del">
          <ac:chgData name="Hannah Cherry" userId="S::h.cherry@ucas.ac.uk::6aeec4d4-46bf-4db0-930e-353fb61fe523" providerId="AD" clId="Web-{AFCE178D-2504-BD03-19D4-C6BC37DDAEB0}" dt="2021-12-09T16:15:03.729" v="4"/>
          <ac:spMkLst>
            <pc:docMk/>
            <pc:sldMk cId="821067531" sldId="4547"/>
            <ac:spMk id="12" creationId="{96540236-27A2-45D5-AF1E-CEE136D22812}"/>
          </ac:spMkLst>
        </pc:spChg>
        <pc:picChg chg="add mod">
          <ac:chgData name="Hannah Cherry" userId="S::h.cherry@ucas.ac.uk::6aeec4d4-46bf-4db0-930e-353fb61fe523" providerId="AD" clId="Web-{AFCE178D-2504-BD03-19D4-C6BC37DDAEB0}" dt="2021-12-09T16:15:43.199" v="11" actId="1076"/>
          <ac:picMkLst>
            <pc:docMk/>
            <pc:sldMk cId="821067531" sldId="4547"/>
            <ac:picMk id="7" creationId="{63682D0B-3B23-4642-AB56-F47C6BA65E73}"/>
          </ac:picMkLst>
        </pc:picChg>
        <pc:picChg chg="del">
          <ac:chgData name="Hannah Cherry" userId="S::h.cherry@ucas.ac.uk::6aeec4d4-46bf-4db0-930e-353fb61fe523" providerId="AD" clId="Web-{AFCE178D-2504-BD03-19D4-C6BC37DDAEB0}" dt="2021-12-09T16:14:54.370" v="1"/>
          <ac:picMkLst>
            <pc:docMk/>
            <pc:sldMk cId="821067531" sldId="4547"/>
            <ac:picMk id="11" creationId="{4DF5EFEA-C24F-4EC0-8A4E-1F544C1D253B}"/>
          </ac:picMkLst>
        </pc:picChg>
      </pc:sldChg>
    </pc:docChg>
  </pc:docChgLst>
  <pc:docChgLst>
    <pc:chgData name="Emily Bibby" userId="S::e.bibby@ucas.ac.uk::cc2707de-5299-40d4-a597-9ce82767b612" providerId="AD" clId="Web-{83766595-4983-75F9-EE12-A540C53F1265}"/>
    <pc:docChg chg="modSld">
      <pc:chgData name="Emily Bibby" userId="S::e.bibby@ucas.ac.uk::cc2707de-5299-40d4-a597-9ce82767b612" providerId="AD" clId="Web-{83766595-4983-75F9-EE12-A540C53F1265}" dt="2021-12-10T11:34:08.971" v="61" actId="14100"/>
      <pc:docMkLst>
        <pc:docMk/>
      </pc:docMkLst>
      <pc:sldChg chg="addSp delSp modSp">
        <pc:chgData name="Emily Bibby" userId="S::e.bibby@ucas.ac.uk::cc2707de-5299-40d4-a597-9ce82767b612" providerId="AD" clId="Web-{83766595-4983-75F9-EE12-A540C53F1265}" dt="2021-12-10T10:32:53.791" v="12" actId="14100"/>
        <pc:sldMkLst>
          <pc:docMk/>
          <pc:sldMk cId="783929512" sldId="379"/>
        </pc:sldMkLst>
        <pc:picChg chg="add del mod">
          <ac:chgData name="Emily Bibby" userId="S::e.bibby@ucas.ac.uk::cc2707de-5299-40d4-a597-9ce82767b612" providerId="AD" clId="Web-{83766595-4983-75F9-EE12-A540C53F1265}" dt="2021-12-10T10:31:24.836" v="4"/>
          <ac:picMkLst>
            <pc:docMk/>
            <pc:sldMk cId="783929512" sldId="379"/>
            <ac:picMk id="3" creationId="{7888D7F3-445E-4360-8590-D87DB64125D7}"/>
          </ac:picMkLst>
        </pc:picChg>
        <pc:picChg chg="add mod">
          <ac:chgData name="Emily Bibby" userId="S::e.bibby@ucas.ac.uk::cc2707de-5299-40d4-a597-9ce82767b612" providerId="AD" clId="Web-{83766595-4983-75F9-EE12-A540C53F1265}" dt="2021-12-10T10:32:53.791" v="12" actId="14100"/>
          <ac:picMkLst>
            <pc:docMk/>
            <pc:sldMk cId="783929512" sldId="379"/>
            <ac:picMk id="4" creationId="{4967A98A-63CC-4B23-85A2-C945CB01A3D3}"/>
          </ac:picMkLst>
        </pc:picChg>
      </pc:sldChg>
      <pc:sldChg chg="addSp modSp">
        <pc:chgData name="Emily Bibby" userId="S::e.bibby@ucas.ac.uk::cc2707de-5299-40d4-a597-9ce82767b612" providerId="AD" clId="Web-{83766595-4983-75F9-EE12-A540C53F1265}" dt="2021-12-10T11:34:08.971" v="61" actId="14100"/>
        <pc:sldMkLst>
          <pc:docMk/>
          <pc:sldMk cId="2478129595" sldId="4442"/>
        </pc:sldMkLst>
        <pc:spChg chg="add mod">
          <ac:chgData name="Emily Bibby" userId="S::e.bibby@ucas.ac.uk::cc2707de-5299-40d4-a597-9ce82767b612" providerId="AD" clId="Web-{83766595-4983-75F9-EE12-A540C53F1265}" dt="2021-12-10T11:33:09.079" v="50" actId="20577"/>
          <ac:spMkLst>
            <pc:docMk/>
            <pc:sldMk cId="2478129595" sldId="4442"/>
            <ac:spMk id="23" creationId="{497AD929-2498-48F4-BAD1-3AA56C4EEF2C}"/>
          </ac:spMkLst>
        </pc:spChg>
        <pc:picChg chg="add mod modCrop">
          <ac:chgData name="Emily Bibby" userId="S::e.bibby@ucas.ac.uk::cc2707de-5299-40d4-a597-9ce82767b612" providerId="AD" clId="Web-{83766595-4983-75F9-EE12-A540C53F1265}" dt="2021-12-10T11:34:08.971" v="61" actId="14100"/>
          <ac:picMkLst>
            <pc:docMk/>
            <pc:sldMk cId="2478129595" sldId="4442"/>
            <ac:picMk id="19" creationId="{9C1FF6D5-374E-421B-8D9A-AEA91BFDD0BF}"/>
          </ac:picMkLst>
        </pc:picChg>
      </pc:sldChg>
      <pc:sldChg chg="addSp modSp">
        <pc:chgData name="Emily Bibby" userId="S::e.bibby@ucas.ac.uk::cc2707de-5299-40d4-a597-9ce82767b612" providerId="AD" clId="Web-{83766595-4983-75F9-EE12-A540C53F1265}" dt="2021-12-10T10:34:48.294" v="18" actId="14100"/>
        <pc:sldMkLst>
          <pc:docMk/>
          <pc:sldMk cId="4003174041" sldId="4529"/>
        </pc:sldMkLst>
        <pc:picChg chg="add mod">
          <ac:chgData name="Emily Bibby" userId="S::e.bibby@ucas.ac.uk::cc2707de-5299-40d4-a597-9ce82767b612" providerId="AD" clId="Web-{83766595-4983-75F9-EE12-A540C53F1265}" dt="2021-12-10T10:34:48.294" v="18" actId="14100"/>
          <ac:picMkLst>
            <pc:docMk/>
            <pc:sldMk cId="4003174041" sldId="4529"/>
            <ac:picMk id="3" creationId="{0D397E21-51ED-4C15-9B38-BA21758E7887}"/>
          </ac:picMkLst>
        </pc:picChg>
      </pc:sldChg>
    </pc:docChg>
  </pc:docChgLst>
  <pc:docChgLst>
    <pc:chgData name="Holly Golden" userId="S::h.golden@ucas.ac.uk::bbd9c073-b03d-405b-bae4-3e69de977586" providerId="AD" clId="Web-{9F4AF15E-336D-DBBB-1954-A321BBCF4028}"/>
    <pc:docChg chg="modSld">
      <pc:chgData name="Holly Golden" userId="S::h.golden@ucas.ac.uk::bbd9c073-b03d-405b-bae4-3e69de977586" providerId="AD" clId="Web-{9F4AF15E-336D-DBBB-1954-A321BBCF4028}" dt="2021-12-13T09:30:25.921" v="4" actId="20577"/>
      <pc:docMkLst>
        <pc:docMk/>
      </pc:docMkLst>
      <pc:sldChg chg="modSp delCm">
        <pc:chgData name="Holly Golden" userId="S::h.golden@ucas.ac.uk::bbd9c073-b03d-405b-bae4-3e69de977586" providerId="AD" clId="Web-{9F4AF15E-336D-DBBB-1954-A321BBCF4028}" dt="2021-12-13T09:30:25.921" v="4" actId="20577"/>
        <pc:sldMkLst>
          <pc:docMk/>
          <pc:sldMk cId="4073350059" sldId="481"/>
        </pc:sldMkLst>
        <pc:spChg chg="mod">
          <ac:chgData name="Holly Golden" userId="S::h.golden@ucas.ac.uk::bbd9c073-b03d-405b-bae4-3e69de977586" providerId="AD" clId="Web-{9F4AF15E-336D-DBBB-1954-A321BBCF4028}" dt="2021-12-13T09:30:25.921" v="4" actId="20577"/>
          <ac:spMkLst>
            <pc:docMk/>
            <pc:sldMk cId="4073350059" sldId="481"/>
            <ac:spMk id="19" creationId="{017A837E-2BCB-498F-81E9-E541A9F7578C}"/>
          </ac:spMkLst>
        </pc:spChg>
      </pc:sldChg>
      <pc:sldChg chg="delCm">
        <pc:chgData name="Holly Golden" userId="S::h.golden@ucas.ac.uk::bbd9c073-b03d-405b-bae4-3e69de977586" providerId="AD" clId="Web-{9F4AF15E-336D-DBBB-1954-A321BBCF4028}" dt="2021-12-13T09:15:26.574" v="1"/>
        <pc:sldMkLst>
          <pc:docMk/>
          <pc:sldMk cId="672818206" sldId="4562"/>
        </pc:sldMkLst>
      </pc:sldChg>
      <pc:sldChg chg="delCm">
        <pc:chgData name="Holly Golden" userId="S::h.golden@ucas.ac.uk::bbd9c073-b03d-405b-bae4-3e69de977586" providerId="AD" clId="Web-{9F4AF15E-336D-DBBB-1954-A321BBCF4028}" dt="2021-12-13T09:15:38.403" v="3"/>
        <pc:sldMkLst>
          <pc:docMk/>
          <pc:sldMk cId="3276069772" sldId="4564"/>
        </pc:sldMkLst>
      </pc:sldChg>
    </pc:docChg>
  </pc:docChgLst>
  <pc:docChgLst>
    <pc:chgData name="Grace Rishworth" userId="S::g.rishworth@ucas.ac.uk::f73a819e-9011-4944-aa78-83a643732d5a" providerId="AD" clId="Web-{3FE8D90E-21F9-10DF-4514-4C7E583DC66F}"/>
    <pc:docChg chg="addSld modSld">
      <pc:chgData name="Grace Rishworth" userId="S::g.rishworth@ucas.ac.uk::f73a819e-9011-4944-aa78-83a643732d5a" providerId="AD" clId="Web-{3FE8D90E-21F9-10DF-4514-4C7E583DC66F}" dt="2021-12-08T14:31:22.440" v="673" actId="20577"/>
      <pc:docMkLst>
        <pc:docMk/>
      </pc:docMkLst>
      <pc:sldChg chg="addSp delSp modSp">
        <pc:chgData name="Grace Rishworth" userId="S::g.rishworth@ucas.ac.uk::f73a819e-9011-4944-aa78-83a643732d5a" providerId="AD" clId="Web-{3FE8D90E-21F9-10DF-4514-4C7E583DC66F}" dt="2021-12-08T12:58:01.732" v="469" actId="1076"/>
        <pc:sldMkLst>
          <pc:docMk/>
          <pc:sldMk cId="4031167489" sldId="460"/>
        </pc:sldMkLst>
        <pc:spChg chg="mod">
          <ac:chgData name="Grace Rishworth" userId="S::g.rishworth@ucas.ac.uk::f73a819e-9011-4944-aa78-83a643732d5a" providerId="AD" clId="Web-{3FE8D90E-21F9-10DF-4514-4C7E583DC66F}" dt="2021-12-08T12:48:25.438" v="129" actId="20577"/>
          <ac:spMkLst>
            <pc:docMk/>
            <pc:sldMk cId="4031167489" sldId="460"/>
            <ac:spMk id="2" creationId="{21C187CF-55B2-49CA-B965-2EA0375EC40A}"/>
          </ac:spMkLst>
        </pc:spChg>
        <pc:spChg chg="del mod">
          <ac:chgData name="Grace Rishworth" userId="S::g.rishworth@ucas.ac.uk::f73a819e-9011-4944-aa78-83a643732d5a" providerId="AD" clId="Web-{3FE8D90E-21F9-10DF-4514-4C7E583DC66F}" dt="2021-12-08T12:47:01.670" v="72"/>
          <ac:spMkLst>
            <pc:docMk/>
            <pc:sldMk cId="4031167489" sldId="460"/>
            <ac:spMk id="3" creationId="{8CBD23D8-CA7C-49DA-BC4A-A9E2E6E98BAA}"/>
          </ac:spMkLst>
        </pc:spChg>
        <pc:spChg chg="del">
          <ac:chgData name="Grace Rishworth" userId="S::g.rishworth@ucas.ac.uk::f73a819e-9011-4944-aa78-83a643732d5a" providerId="AD" clId="Web-{3FE8D90E-21F9-10DF-4514-4C7E583DC66F}" dt="2021-12-08T12:44:12.464" v="25"/>
          <ac:spMkLst>
            <pc:docMk/>
            <pc:sldMk cId="4031167489" sldId="460"/>
            <ac:spMk id="4" creationId="{7BF47EF3-0245-4ED4-B8A0-EE7E8AE63C21}"/>
          </ac:spMkLst>
        </pc:spChg>
        <pc:spChg chg="add mod">
          <ac:chgData name="Grace Rishworth" userId="S::g.rishworth@ucas.ac.uk::f73a819e-9011-4944-aa78-83a643732d5a" providerId="AD" clId="Web-{3FE8D90E-21F9-10DF-4514-4C7E583DC66F}" dt="2021-12-08T12:57:25.903" v="458" actId="14100"/>
          <ac:spMkLst>
            <pc:docMk/>
            <pc:sldMk cId="4031167489" sldId="460"/>
            <ac:spMk id="5" creationId="{54F8006C-252A-492E-942B-23828F38887B}"/>
          </ac:spMkLst>
        </pc:spChg>
        <pc:spChg chg="add mod">
          <ac:chgData name="Grace Rishworth" userId="S::g.rishworth@ucas.ac.uk::f73a819e-9011-4944-aa78-83a643732d5a" providerId="AD" clId="Web-{3FE8D90E-21F9-10DF-4514-4C7E583DC66F}" dt="2021-12-08T12:57:53.559" v="466" actId="1076"/>
          <ac:spMkLst>
            <pc:docMk/>
            <pc:sldMk cId="4031167489" sldId="460"/>
            <ac:spMk id="19" creationId="{779F3B06-0A9E-45A3-B5EA-956A4A3A44F9}"/>
          </ac:spMkLst>
        </pc:spChg>
        <pc:spChg chg="add del mod">
          <ac:chgData name="Grace Rishworth" userId="S::g.rishworth@ucas.ac.uk::f73a819e-9011-4944-aa78-83a643732d5a" providerId="AD" clId="Web-{3FE8D90E-21F9-10DF-4514-4C7E583DC66F}" dt="2021-12-08T12:57:39.934" v="463" actId="20577"/>
          <ac:spMkLst>
            <pc:docMk/>
            <pc:sldMk cId="4031167489" sldId="460"/>
            <ac:spMk id="20" creationId="{5AB7D27B-35E9-4D95-891A-1B31E81105AA}"/>
          </ac:spMkLst>
        </pc:spChg>
        <pc:spChg chg="add mod">
          <ac:chgData name="Grace Rishworth" userId="S::g.rishworth@ucas.ac.uk::f73a819e-9011-4944-aa78-83a643732d5a" providerId="AD" clId="Web-{3FE8D90E-21F9-10DF-4514-4C7E583DC66F}" dt="2021-12-08T12:56:30.511" v="449"/>
          <ac:spMkLst>
            <pc:docMk/>
            <pc:sldMk cId="4031167489" sldId="460"/>
            <ac:spMk id="21" creationId="{B18E0B61-35DB-4F63-8BA5-EA1AB02F3044}"/>
          </ac:spMkLst>
        </pc:spChg>
        <pc:spChg chg="mod">
          <ac:chgData name="Grace Rishworth" userId="S::g.rishworth@ucas.ac.uk::f73a819e-9011-4944-aa78-83a643732d5a" providerId="AD" clId="Web-{3FE8D90E-21F9-10DF-4514-4C7E583DC66F}" dt="2021-12-08T12:49:18.189" v="152" actId="1076"/>
          <ac:spMkLst>
            <pc:docMk/>
            <pc:sldMk cId="4031167489" sldId="460"/>
            <ac:spMk id="151" creationId="{F32ECEB8-CA5B-49A1-A746-5F540C3B8B7D}"/>
          </ac:spMkLst>
        </pc:spChg>
        <pc:spChg chg="mod">
          <ac:chgData name="Grace Rishworth" userId="S::g.rishworth@ucas.ac.uk::f73a819e-9011-4944-aa78-83a643732d5a" providerId="AD" clId="Web-{3FE8D90E-21F9-10DF-4514-4C7E583DC66F}" dt="2021-12-08T12:58:01.716" v="467" actId="1076"/>
          <ac:spMkLst>
            <pc:docMk/>
            <pc:sldMk cId="4031167489" sldId="460"/>
            <ac:spMk id="170" creationId="{2178E122-AFC5-4158-8831-202C033553EC}"/>
          </ac:spMkLst>
        </pc:spChg>
        <pc:spChg chg="mod">
          <ac:chgData name="Grace Rishworth" userId="S::g.rishworth@ucas.ac.uk::f73a819e-9011-4944-aa78-83a643732d5a" providerId="AD" clId="Web-{3FE8D90E-21F9-10DF-4514-4C7E583DC66F}" dt="2021-12-08T12:58:01.732" v="468" actId="1076"/>
          <ac:spMkLst>
            <pc:docMk/>
            <pc:sldMk cId="4031167489" sldId="460"/>
            <ac:spMk id="171" creationId="{DEC3E4CC-BD39-461B-A337-A09CD92B557B}"/>
          </ac:spMkLst>
        </pc:spChg>
        <pc:spChg chg="del">
          <ac:chgData name="Grace Rishworth" userId="S::g.rishworth@ucas.ac.uk::f73a819e-9011-4944-aa78-83a643732d5a" providerId="AD" clId="Web-{3FE8D90E-21F9-10DF-4514-4C7E583DC66F}" dt="2021-12-08T12:46:00.138" v="47"/>
          <ac:spMkLst>
            <pc:docMk/>
            <pc:sldMk cId="4031167489" sldId="460"/>
            <ac:spMk id="173" creationId="{C728F213-D6D3-481D-8280-DE91973268D7}"/>
          </ac:spMkLst>
        </pc:spChg>
        <pc:spChg chg="mod">
          <ac:chgData name="Grace Rishworth" userId="S::g.rishworth@ucas.ac.uk::f73a819e-9011-4944-aa78-83a643732d5a" providerId="AD" clId="Web-{3FE8D90E-21F9-10DF-4514-4C7E583DC66F}" dt="2021-12-08T12:56:02.526" v="439" actId="1076"/>
          <ac:spMkLst>
            <pc:docMk/>
            <pc:sldMk cId="4031167489" sldId="460"/>
            <ac:spMk id="174" creationId="{21475B89-757E-46E5-8098-2CD10E73EA90}"/>
          </ac:spMkLst>
        </pc:spChg>
        <pc:spChg chg="mod">
          <ac:chgData name="Grace Rishworth" userId="S::g.rishworth@ucas.ac.uk::f73a819e-9011-4944-aa78-83a643732d5a" providerId="AD" clId="Web-{3FE8D90E-21F9-10DF-4514-4C7E583DC66F}" dt="2021-12-08T12:49:18.236" v="158" actId="1076"/>
          <ac:spMkLst>
            <pc:docMk/>
            <pc:sldMk cId="4031167489" sldId="460"/>
            <ac:spMk id="196" creationId="{726E9928-0735-40DA-B83A-438B04935535}"/>
          </ac:spMkLst>
        </pc:spChg>
        <pc:spChg chg="del mod">
          <ac:chgData name="Grace Rishworth" userId="S::g.rishworth@ucas.ac.uk::f73a819e-9011-4944-aa78-83a643732d5a" providerId="AD" clId="Web-{3FE8D90E-21F9-10DF-4514-4C7E583DC66F}" dt="2021-12-08T12:48:14.297" v="126"/>
          <ac:spMkLst>
            <pc:docMk/>
            <pc:sldMk cId="4031167489" sldId="460"/>
            <ac:spMk id="197" creationId="{8A20EF05-8E98-4EA1-835B-9B18AAA9628F}"/>
          </ac:spMkLst>
        </pc:spChg>
        <pc:spChg chg="mod">
          <ac:chgData name="Grace Rishworth" userId="S::g.rishworth@ucas.ac.uk::f73a819e-9011-4944-aa78-83a643732d5a" providerId="AD" clId="Web-{3FE8D90E-21F9-10DF-4514-4C7E583DC66F}" dt="2021-12-08T12:56:02.541" v="441" actId="1076"/>
          <ac:spMkLst>
            <pc:docMk/>
            <pc:sldMk cId="4031167489" sldId="460"/>
            <ac:spMk id="199" creationId="{8EEF90D7-35DE-4C7A-8116-30FC81DD40C6}"/>
          </ac:spMkLst>
        </pc:spChg>
        <pc:spChg chg="mod">
          <ac:chgData name="Grace Rishworth" userId="S::g.rishworth@ucas.ac.uk::f73a819e-9011-4944-aa78-83a643732d5a" providerId="AD" clId="Web-{3FE8D90E-21F9-10DF-4514-4C7E583DC66F}" dt="2021-12-08T12:57:53.544" v="464" actId="1076"/>
          <ac:spMkLst>
            <pc:docMk/>
            <pc:sldMk cId="4031167489" sldId="460"/>
            <ac:spMk id="200" creationId="{A2E4BA33-033F-40FA-B30C-A6F82DB31B6C}"/>
          </ac:spMkLst>
        </pc:spChg>
        <pc:picChg chg="mod">
          <ac:chgData name="Grace Rishworth" userId="S::g.rishworth@ucas.ac.uk::f73a819e-9011-4944-aa78-83a643732d5a" providerId="AD" clId="Web-{3FE8D90E-21F9-10DF-4514-4C7E583DC66F}" dt="2021-12-08T12:49:18.205" v="153" actId="1076"/>
          <ac:picMkLst>
            <pc:docMk/>
            <pc:sldMk cId="4031167489" sldId="460"/>
            <ac:picMk id="152" creationId="{FEE3907F-2D4F-40C5-8BB7-6CEF8C111AA0}"/>
          </ac:picMkLst>
        </pc:picChg>
        <pc:picChg chg="mod">
          <ac:chgData name="Grace Rishworth" userId="S::g.rishworth@ucas.ac.uk::f73a819e-9011-4944-aa78-83a643732d5a" providerId="AD" clId="Web-{3FE8D90E-21F9-10DF-4514-4C7E583DC66F}" dt="2021-12-08T12:56:22.214" v="447" actId="1076"/>
          <ac:picMkLst>
            <pc:docMk/>
            <pc:sldMk cId="4031167489" sldId="460"/>
            <ac:picMk id="176" creationId="{C477B929-F961-4582-ACEE-510F2DE15C34}"/>
          </ac:picMkLst>
        </pc:picChg>
        <pc:picChg chg="mod">
          <ac:chgData name="Grace Rishworth" userId="S::g.rishworth@ucas.ac.uk::f73a819e-9011-4944-aa78-83a643732d5a" providerId="AD" clId="Web-{3FE8D90E-21F9-10DF-4514-4C7E583DC66F}" dt="2021-12-08T12:58:01.732" v="469" actId="1076"/>
          <ac:picMkLst>
            <pc:docMk/>
            <pc:sldMk cId="4031167489" sldId="460"/>
            <ac:picMk id="178" creationId="{A8EF05E9-2450-4E24-8A81-9E02459B28C1}"/>
          </ac:picMkLst>
        </pc:picChg>
        <pc:picChg chg="mod">
          <ac:chgData name="Grace Rishworth" userId="S::g.rishworth@ucas.ac.uk::f73a819e-9011-4944-aa78-83a643732d5a" providerId="AD" clId="Web-{3FE8D90E-21F9-10DF-4514-4C7E583DC66F}" dt="2021-12-08T12:57:53.559" v="465" actId="1076"/>
          <ac:picMkLst>
            <pc:docMk/>
            <pc:sldMk cId="4031167489" sldId="460"/>
            <ac:picMk id="205" creationId="{32B71CDF-D0D2-472E-AEFF-3BAEAFF0ADBE}"/>
          </ac:picMkLst>
        </pc:picChg>
        <pc:picChg chg="del mod">
          <ac:chgData name="Grace Rishworth" userId="S::g.rishworth@ucas.ac.uk::f73a819e-9011-4944-aa78-83a643732d5a" providerId="AD" clId="Web-{3FE8D90E-21F9-10DF-4514-4C7E583DC66F}" dt="2021-12-08T12:48:14.297" v="125"/>
          <ac:picMkLst>
            <pc:docMk/>
            <pc:sldMk cId="4031167489" sldId="460"/>
            <ac:picMk id="207" creationId="{E0A8D5EE-0CA9-4C8C-9FEF-AD4BB510B98A}"/>
          </ac:picMkLst>
        </pc:picChg>
      </pc:sldChg>
      <pc:sldChg chg="modSp">
        <pc:chgData name="Grace Rishworth" userId="S::g.rishworth@ucas.ac.uk::f73a819e-9011-4944-aa78-83a643732d5a" providerId="AD" clId="Web-{3FE8D90E-21F9-10DF-4514-4C7E583DC66F}" dt="2021-12-08T14:31:22.440" v="673" actId="20577"/>
        <pc:sldMkLst>
          <pc:docMk/>
          <pc:sldMk cId="497190663" sldId="523"/>
        </pc:sldMkLst>
        <pc:spChg chg="mod">
          <ac:chgData name="Grace Rishworth" userId="S::g.rishworth@ucas.ac.uk::f73a819e-9011-4944-aa78-83a643732d5a" providerId="AD" clId="Web-{3FE8D90E-21F9-10DF-4514-4C7E583DC66F}" dt="2021-12-08T14:31:22.440" v="673" actId="20577"/>
          <ac:spMkLst>
            <pc:docMk/>
            <pc:sldMk cId="497190663" sldId="523"/>
            <ac:spMk id="3" creationId="{358BFD23-982A-4696-829F-289415C8305E}"/>
          </ac:spMkLst>
        </pc:spChg>
        <pc:spChg chg="mod">
          <ac:chgData name="Grace Rishworth" userId="S::g.rishworth@ucas.ac.uk::f73a819e-9011-4944-aa78-83a643732d5a" providerId="AD" clId="Web-{3FE8D90E-21F9-10DF-4514-4C7E583DC66F}" dt="2021-12-08T14:30:51.517" v="660" actId="20577"/>
          <ac:spMkLst>
            <pc:docMk/>
            <pc:sldMk cId="497190663" sldId="523"/>
            <ac:spMk id="4" creationId="{FBBA0C1F-C538-40FA-95D9-DD372FD8AD8C}"/>
          </ac:spMkLst>
        </pc:spChg>
        <pc:spChg chg="mod">
          <ac:chgData name="Grace Rishworth" userId="S::g.rishworth@ucas.ac.uk::f73a819e-9011-4944-aa78-83a643732d5a" providerId="AD" clId="Web-{3FE8D90E-21F9-10DF-4514-4C7E583DC66F}" dt="2021-12-08T14:20:05.843" v="493" actId="1076"/>
          <ac:spMkLst>
            <pc:docMk/>
            <pc:sldMk cId="497190663" sldId="523"/>
            <ac:spMk id="9" creationId="{DF382F7F-FA41-4B03-88C9-D65A3E9CE46A}"/>
          </ac:spMkLst>
        </pc:spChg>
        <pc:picChg chg="mod">
          <ac:chgData name="Grace Rishworth" userId="S::g.rishworth@ucas.ac.uk::f73a819e-9011-4944-aa78-83a643732d5a" providerId="AD" clId="Web-{3FE8D90E-21F9-10DF-4514-4C7E583DC66F}" dt="2021-12-08T14:30:12.282" v="647" actId="14100"/>
          <ac:picMkLst>
            <pc:docMk/>
            <pc:sldMk cId="497190663" sldId="523"/>
            <ac:picMk id="8" creationId="{E3B47BAA-9588-4A9F-B1D9-452EA70048AC}"/>
          </ac:picMkLst>
        </pc:picChg>
      </pc:sldChg>
      <pc:sldChg chg="modSp">
        <pc:chgData name="Grace Rishworth" userId="S::g.rishworth@ucas.ac.uk::f73a819e-9011-4944-aa78-83a643732d5a" providerId="AD" clId="Web-{3FE8D90E-21F9-10DF-4514-4C7E583DC66F}" dt="2021-12-08T14:18:02.574" v="472" actId="14100"/>
        <pc:sldMkLst>
          <pc:docMk/>
          <pc:sldMk cId="799805949" sldId="4478"/>
        </pc:sldMkLst>
        <pc:spChg chg="mod">
          <ac:chgData name="Grace Rishworth" userId="S::g.rishworth@ucas.ac.uk::f73a819e-9011-4944-aa78-83a643732d5a" providerId="AD" clId="Web-{3FE8D90E-21F9-10DF-4514-4C7E583DC66F}" dt="2021-12-08T14:18:02.574" v="472" actId="14100"/>
          <ac:spMkLst>
            <pc:docMk/>
            <pc:sldMk cId="799805949" sldId="4478"/>
            <ac:spMk id="7" creationId="{32EB81FF-02DF-44F4-82A6-37A6236E0724}"/>
          </ac:spMkLst>
        </pc:spChg>
      </pc:sldChg>
      <pc:sldChg chg="modSp">
        <pc:chgData name="Grace Rishworth" userId="S::g.rishworth@ucas.ac.uk::f73a819e-9011-4944-aa78-83a643732d5a" providerId="AD" clId="Web-{3FE8D90E-21F9-10DF-4514-4C7E583DC66F}" dt="2021-12-08T12:43:13.322" v="14" actId="1076"/>
        <pc:sldMkLst>
          <pc:docMk/>
          <pc:sldMk cId="2272412265" sldId="4536"/>
        </pc:sldMkLst>
        <pc:spChg chg="mod">
          <ac:chgData name="Grace Rishworth" userId="S::g.rishworth@ucas.ac.uk::f73a819e-9011-4944-aa78-83a643732d5a" providerId="AD" clId="Web-{3FE8D90E-21F9-10DF-4514-4C7E583DC66F}" dt="2021-12-08T12:43:13.322" v="14" actId="1076"/>
          <ac:spMkLst>
            <pc:docMk/>
            <pc:sldMk cId="2272412265" sldId="4536"/>
            <ac:spMk id="6" creationId="{AAD6FD1A-56A6-4D0E-9A3D-A00691AD09E5}"/>
          </ac:spMkLst>
        </pc:spChg>
      </pc:sldChg>
      <pc:sldChg chg="addSp modSp new">
        <pc:chgData name="Grace Rishworth" userId="S::g.rishworth@ucas.ac.uk::f73a819e-9011-4944-aa78-83a643732d5a" providerId="AD" clId="Web-{3FE8D90E-21F9-10DF-4514-4C7E583DC66F}" dt="2021-12-08T12:54:34.680" v="397" actId="1076"/>
        <pc:sldMkLst>
          <pc:docMk/>
          <pc:sldMk cId="1769574052" sldId="4544"/>
        </pc:sldMkLst>
        <pc:spChg chg="add mod">
          <ac:chgData name="Grace Rishworth" userId="S::g.rishworth@ucas.ac.uk::f73a819e-9011-4944-aa78-83a643732d5a" providerId="AD" clId="Web-{3FE8D90E-21F9-10DF-4514-4C7E583DC66F}" dt="2021-12-08T12:53:02.241" v="345" actId="20577"/>
          <ac:spMkLst>
            <pc:docMk/>
            <pc:sldMk cId="1769574052" sldId="4544"/>
            <ac:spMk id="4" creationId="{557215A2-22EA-4659-BB53-D87C2B0A356B}"/>
          </ac:spMkLst>
        </pc:spChg>
        <pc:spChg chg="add mod">
          <ac:chgData name="Grace Rishworth" userId="S::g.rishworth@ucas.ac.uk::f73a819e-9011-4944-aa78-83a643732d5a" providerId="AD" clId="Web-{3FE8D90E-21F9-10DF-4514-4C7E583DC66F}" dt="2021-12-08T12:54:34.680" v="397" actId="1076"/>
          <ac:spMkLst>
            <pc:docMk/>
            <pc:sldMk cId="1769574052" sldId="4544"/>
            <ac:spMk id="6" creationId="{757E2EDB-523B-4551-9074-9F172ADF604D}"/>
          </ac:spMkLst>
        </pc:spChg>
        <pc:spChg chg="add mod">
          <ac:chgData name="Grace Rishworth" userId="S::g.rishworth@ucas.ac.uk::f73a819e-9011-4944-aa78-83a643732d5a" providerId="AD" clId="Web-{3FE8D90E-21F9-10DF-4514-4C7E583DC66F}" dt="2021-12-08T12:54:04.148" v="390" actId="14100"/>
          <ac:spMkLst>
            <pc:docMk/>
            <pc:sldMk cId="1769574052" sldId="4544"/>
            <ac:spMk id="8" creationId="{7114E596-98E3-4875-8C84-B2F6BD2FEADB}"/>
          </ac:spMkLst>
        </pc:spChg>
        <pc:spChg chg="add mod">
          <ac:chgData name="Grace Rishworth" userId="S::g.rishworth@ucas.ac.uk::f73a819e-9011-4944-aa78-83a643732d5a" providerId="AD" clId="Web-{3FE8D90E-21F9-10DF-4514-4C7E583DC66F}" dt="2021-12-08T12:54:16.149" v="392" actId="1076"/>
          <ac:spMkLst>
            <pc:docMk/>
            <pc:sldMk cId="1769574052" sldId="4544"/>
            <ac:spMk id="9" creationId="{7F4A1B0A-04DF-4677-8303-7C33DB4B7767}"/>
          </ac:spMkLst>
        </pc:spChg>
      </pc:sldChg>
    </pc:docChg>
  </pc:docChgLst>
  <pc:docChgLst>
    <pc:chgData name="Grace Rishworth" userId="S::g.rishworth@ucas.ac.uk::f73a819e-9011-4944-aa78-83a643732d5a" providerId="AD" clId="Web-{1620381F-DF26-FA20-E589-682E6779473A}"/>
    <pc:docChg chg="modSld sldOrd">
      <pc:chgData name="Grace Rishworth" userId="S::g.rishworth@ucas.ac.uk::f73a819e-9011-4944-aa78-83a643732d5a" providerId="AD" clId="Web-{1620381F-DF26-FA20-E589-682E6779473A}" dt="2021-12-09T15:49:01.565" v="1"/>
      <pc:docMkLst>
        <pc:docMk/>
      </pc:docMkLst>
      <pc:sldChg chg="ord">
        <pc:chgData name="Grace Rishworth" userId="S::g.rishworth@ucas.ac.uk::f73a819e-9011-4944-aa78-83a643732d5a" providerId="AD" clId="Web-{1620381F-DF26-FA20-E589-682E6779473A}" dt="2021-12-09T15:49:01.565" v="1"/>
        <pc:sldMkLst>
          <pc:docMk/>
          <pc:sldMk cId="931944796" sldId="4535"/>
        </pc:sldMkLst>
      </pc:sldChg>
      <pc:sldChg chg="modSp">
        <pc:chgData name="Grace Rishworth" userId="S::g.rishworth@ucas.ac.uk::f73a819e-9011-4944-aa78-83a643732d5a" providerId="AD" clId="Web-{1620381F-DF26-FA20-E589-682E6779473A}" dt="2021-12-09T15:38:47.184" v="0" actId="1076"/>
        <pc:sldMkLst>
          <pc:docMk/>
          <pc:sldMk cId="821067531" sldId="4547"/>
        </pc:sldMkLst>
        <pc:spChg chg="mod">
          <ac:chgData name="Grace Rishworth" userId="S::g.rishworth@ucas.ac.uk::f73a819e-9011-4944-aa78-83a643732d5a" providerId="AD" clId="Web-{1620381F-DF26-FA20-E589-682E6779473A}" dt="2021-12-09T15:38:47.184" v="0" actId="1076"/>
          <ac:spMkLst>
            <pc:docMk/>
            <pc:sldMk cId="821067531" sldId="4547"/>
            <ac:spMk id="12" creationId="{96540236-27A2-45D5-AF1E-CEE136D22812}"/>
          </ac:spMkLst>
        </pc:spChg>
      </pc:sldChg>
    </pc:docChg>
  </pc:docChgLst>
  <pc:docChgLst>
    <pc:chgData name="Emily Bibby" userId="S::e.bibby@ucas.ac.uk::cc2707de-5299-40d4-a597-9ce82767b612" providerId="AD" clId="Web-{C2A4CADE-8A42-7ECB-6D97-D74E3961F44E}"/>
    <pc:docChg chg="mod addSld delSld modSld sldOrd">
      <pc:chgData name="Emily Bibby" userId="S::e.bibby@ucas.ac.uk::cc2707de-5299-40d4-a597-9ce82767b612" providerId="AD" clId="Web-{C2A4CADE-8A42-7ECB-6D97-D74E3961F44E}" dt="2021-12-08T15:58:44.908" v="907" actId="1076"/>
      <pc:docMkLst>
        <pc:docMk/>
      </pc:docMkLst>
      <pc:sldChg chg="addSp delSp modSp mod modClrScheme chgLayout">
        <pc:chgData name="Emily Bibby" userId="S::e.bibby@ucas.ac.uk::cc2707de-5299-40d4-a597-9ce82767b612" providerId="AD" clId="Web-{C2A4CADE-8A42-7ECB-6D97-D74E3961F44E}" dt="2021-12-08T14:11:00.871" v="298"/>
        <pc:sldMkLst>
          <pc:docMk/>
          <pc:sldMk cId="2955996120" sldId="256"/>
        </pc:sldMkLst>
        <pc:spChg chg="mod ord">
          <ac:chgData name="Emily Bibby" userId="S::e.bibby@ucas.ac.uk::cc2707de-5299-40d4-a597-9ce82767b612" providerId="AD" clId="Web-{C2A4CADE-8A42-7ECB-6D97-D74E3961F44E}" dt="2021-12-08T14:10:53.808" v="296"/>
          <ac:spMkLst>
            <pc:docMk/>
            <pc:sldMk cId="2955996120" sldId="256"/>
            <ac:spMk id="2" creationId="{73141A29-0C26-4D15-9A82-D6D8418E0866}"/>
          </ac:spMkLst>
        </pc:spChg>
        <pc:spChg chg="mod">
          <ac:chgData name="Emily Bibby" userId="S::e.bibby@ucas.ac.uk::cc2707de-5299-40d4-a597-9ce82767b612" providerId="AD" clId="Web-{C2A4CADE-8A42-7ECB-6D97-D74E3961F44E}" dt="2021-12-08T08:32:49.962" v="39" actId="1076"/>
          <ac:spMkLst>
            <pc:docMk/>
            <pc:sldMk cId="2955996120" sldId="256"/>
            <ac:spMk id="3" creationId="{05EC7337-FA02-4407-AE9F-AA3FEEEDEF9E}"/>
          </ac:spMkLst>
        </pc:spChg>
        <pc:spChg chg="add del mod ord">
          <ac:chgData name="Emily Bibby" userId="S::e.bibby@ucas.ac.uk::cc2707de-5299-40d4-a597-9ce82767b612" providerId="AD" clId="Web-{C2A4CADE-8A42-7ECB-6D97-D74E3961F44E}" dt="2021-12-08T14:10:58.058" v="297"/>
          <ac:spMkLst>
            <pc:docMk/>
            <pc:sldMk cId="2955996120" sldId="256"/>
            <ac:spMk id="4" creationId="{93534784-5B99-4158-961A-CF58CED4C24C}"/>
          </ac:spMkLst>
        </pc:spChg>
        <pc:spChg chg="add del mod ord">
          <ac:chgData name="Emily Bibby" userId="S::e.bibby@ucas.ac.uk::cc2707de-5299-40d4-a597-9ce82767b612" providerId="AD" clId="Web-{C2A4CADE-8A42-7ECB-6D97-D74E3961F44E}" dt="2021-12-08T14:11:00.871" v="298"/>
          <ac:spMkLst>
            <pc:docMk/>
            <pc:sldMk cId="2955996120" sldId="256"/>
            <ac:spMk id="6" creationId="{48ACE220-FBE9-449F-95B5-2D26936C3049}"/>
          </ac:spMkLst>
        </pc:spChg>
        <pc:spChg chg="mod">
          <ac:chgData name="Emily Bibby" userId="S::e.bibby@ucas.ac.uk::cc2707de-5299-40d4-a597-9ce82767b612" providerId="AD" clId="Web-{C2A4CADE-8A42-7ECB-6D97-D74E3961F44E}" dt="2021-12-08T08:34:38.761" v="97" actId="1076"/>
          <ac:spMkLst>
            <pc:docMk/>
            <pc:sldMk cId="2955996120" sldId="256"/>
            <ac:spMk id="24" creationId="{1DF04991-5F25-47D9-9A94-7C50B78E5603}"/>
          </ac:spMkLst>
        </pc:spChg>
        <pc:spChg chg="mod">
          <ac:chgData name="Emily Bibby" userId="S::e.bibby@ucas.ac.uk::cc2707de-5299-40d4-a597-9ce82767b612" providerId="AD" clId="Web-{C2A4CADE-8A42-7ECB-6D97-D74E3961F44E}" dt="2021-12-08T08:34:35.277" v="96" actId="14100"/>
          <ac:spMkLst>
            <pc:docMk/>
            <pc:sldMk cId="2955996120" sldId="256"/>
            <ac:spMk id="28" creationId="{FCCF02B0-C1E0-4898-BEA1-4941951D0F0C}"/>
          </ac:spMkLst>
        </pc:spChg>
        <pc:spChg chg="mod">
          <ac:chgData name="Emily Bibby" userId="S::e.bibby@ucas.ac.uk::cc2707de-5299-40d4-a597-9ce82767b612" providerId="AD" clId="Web-{C2A4CADE-8A42-7ECB-6D97-D74E3961F44E}" dt="2021-12-08T08:34:41.621" v="98" actId="1076"/>
          <ac:spMkLst>
            <pc:docMk/>
            <pc:sldMk cId="2955996120" sldId="256"/>
            <ac:spMk id="32" creationId="{8F580CE8-23D3-4A11-BFDE-90775402D682}"/>
          </ac:spMkLst>
        </pc:spChg>
        <pc:spChg chg="mod">
          <ac:chgData name="Emily Bibby" userId="S::e.bibby@ucas.ac.uk::cc2707de-5299-40d4-a597-9ce82767b612" providerId="AD" clId="Web-{C2A4CADE-8A42-7ECB-6D97-D74E3961F44E}" dt="2021-12-08T08:34:45.199" v="99" actId="1076"/>
          <ac:spMkLst>
            <pc:docMk/>
            <pc:sldMk cId="2955996120" sldId="256"/>
            <ac:spMk id="36" creationId="{614296AA-3347-4BF7-BB3F-5532C567BCF8}"/>
          </ac:spMkLst>
        </pc:spChg>
      </pc:sldChg>
      <pc:sldChg chg="addSp delSp modSp mod modClrScheme chgLayout">
        <pc:chgData name="Emily Bibby" userId="S::e.bibby@ucas.ac.uk::cc2707de-5299-40d4-a597-9ce82767b612" providerId="AD" clId="Web-{C2A4CADE-8A42-7ECB-6D97-D74E3961F44E}" dt="2021-12-08T14:11:08.824" v="301"/>
        <pc:sldMkLst>
          <pc:docMk/>
          <pc:sldMk cId="112188056" sldId="258"/>
        </pc:sldMkLst>
        <pc:spChg chg="mod ord">
          <ac:chgData name="Emily Bibby" userId="S::e.bibby@ucas.ac.uk::cc2707de-5299-40d4-a597-9ce82767b612" providerId="AD" clId="Web-{C2A4CADE-8A42-7ECB-6D97-D74E3961F44E}" dt="2021-12-08T14:11:05.277" v="299"/>
          <ac:spMkLst>
            <pc:docMk/>
            <pc:sldMk cId="112188056" sldId="258"/>
            <ac:spMk id="2" creationId="{30BE08D7-7767-4338-96F0-4F4FAE083B73}"/>
          </ac:spMkLst>
        </pc:spChg>
        <pc:spChg chg="add del mod ord">
          <ac:chgData name="Emily Bibby" userId="S::e.bibby@ucas.ac.uk::cc2707de-5299-40d4-a597-9ce82767b612" providerId="AD" clId="Web-{C2A4CADE-8A42-7ECB-6D97-D74E3961F44E}" dt="2021-12-08T14:11:08.824" v="301"/>
          <ac:spMkLst>
            <pc:docMk/>
            <pc:sldMk cId="112188056" sldId="258"/>
            <ac:spMk id="9" creationId="{DE424A83-032A-42A9-B2D7-29D234405F57}"/>
          </ac:spMkLst>
        </pc:spChg>
        <pc:spChg chg="add del mod ord">
          <ac:chgData name="Emily Bibby" userId="S::e.bibby@ucas.ac.uk::cc2707de-5299-40d4-a597-9ce82767b612" providerId="AD" clId="Web-{C2A4CADE-8A42-7ECB-6D97-D74E3961F44E}" dt="2021-12-08T14:11:07.808" v="300"/>
          <ac:spMkLst>
            <pc:docMk/>
            <pc:sldMk cId="112188056" sldId="258"/>
            <ac:spMk id="10" creationId="{623BAB02-6800-44AB-A752-CC56181278D4}"/>
          </ac:spMkLst>
        </pc:spChg>
      </pc:sldChg>
      <pc:sldChg chg="addSp delSp modSp mod modClrScheme chgLayout">
        <pc:chgData name="Emily Bibby" userId="S::e.bibby@ucas.ac.uk::cc2707de-5299-40d4-a597-9ce82767b612" providerId="AD" clId="Web-{C2A4CADE-8A42-7ECB-6D97-D74E3961F44E}" dt="2021-12-08T14:10:49.777" v="295"/>
        <pc:sldMkLst>
          <pc:docMk/>
          <pc:sldMk cId="1374555516" sldId="259"/>
        </pc:sldMkLst>
        <pc:spChg chg="mod ord">
          <ac:chgData name="Emily Bibby" userId="S::e.bibby@ucas.ac.uk::cc2707de-5299-40d4-a597-9ce82767b612" providerId="AD" clId="Web-{C2A4CADE-8A42-7ECB-6D97-D74E3961F44E}" dt="2021-12-08T14:10:46.089" v="293"/>
          <ac:spMkLst>
            <pc:docMk/>
            <pc:sldMk cId="1374555516" sldId="259"/>
            <ac:spMk id="2" creationId="{6617F47F-FC9B-4D2F-B25B-6690F8BA2A52}"/>
          </ac:spMkLst>
        </pc:spChg>
        <pc:spChg chg="mod">
          <ac:chgData name="Emily Bibby" userId="S::e.bibby@ucas.ac.uk::cc2707de-5299-40d4-a597-9ce82767b612" providerId="AD" clId="Web-{C2A4CADE-8A42-7ECB-6D97-D74E3961F44E}" dt="2021-12-08T08:32:53.821" v="40" actId="1076"/>
          <ac:spMkLst>
            <pc:docMk/>
            <pc:sldMk cId="1374555516" sldId="259"/>
            <ac:spMk id="4" creationId="{E6BC4810-E7B2-4D77-9518-BFDA8D472F13}"/>
          </ac:spMkLst>
        </pc:spChg>
        <pc:spChg chg="mod">
          <ac:chgData name="Emily Bibby" userId="S::e.bibby@ucas.ac.uk::cc2707de-5299-40d4-a597-9ce82767b612" providerId="AD" clId="Web-{C2A4CADE-8A42-7ECB-6D97-D74E3961F44E}" dt="2021-12-08T08:33:33.760" v="87" actId="20577"/>
          <ac:spMkLst>
            <pc:docMk/>
            <pc:sldMk cId="1374555516" sldId="259"/>
            <ac:spMk id="8" creationId="{26AA3647-51B9-4624-B1FF-CF58FD665C7B}"/>
          </ac:spMkLst>
        </pc:spChg>
        <pc:spChg chg="add del mod ord">
          <ac:chgData name="Emily Bibby" userId="S::e.bibby@ucas.ac.uk::cc2707de-5299-40d4-a597-9ce82767b612" providerId="AD" clId="Web-{C2A4CADE-8A42-7ECB-6D97-D74E3961F44E}" dt="2021-12-08T14:10:49.777" v="295"/>
          <ac:spMkLst>
            <pc:docMk/>
            <pc:sldMk cId="1374555516" sldId="259"/>
            <ac:spMk id="9" creationId="{0FC76DB1-D014-4CBE-9F1C-A537AD9F416B}"/>
          </ac:spMkLst>
        </pc:spChg>
        <pc:spChg chg="add del mod ord">
          <ac:chgData name="Emily Bibby" userId="S::e.bibby@ucas.ac.uk::cc2707de-5299-40d4-a597-9ce82767b612" providerId="AD" clId="Web-{C2A4CADE-8A42-7ECB-6D97-D74E3961F44E}" dt="2021-12-08T14:10:48.620" v="294"/>
          <ac:spMkLst>
            <pc:docMk/>
            <pc:sldMk cId="1374555516" sldId="259"/>
            <ac:spMk id="10" creationId="{12C62C19-306E-4ECC-A153-E72DA1EADC48}"/>
          </ac:spMkLst>
        </pc:spChg>
      </pc:sldChg>
      <pc:sldChg chg="addSp delSp modSp add del mod modClrScheme chgLayout">
        <pc:chgData name="Emily Bibby" userId="S::e.bibby@ucas.ac.uk::cc2707de-5299-40d4-a597-9ce82767b612" providerId="AD" clId="Web-{C2A4CADE-8A42-7ECB-6D97-D74E3961F44E}" dt="2021-12-08T14:11:30.621" v="306"/>
        <pc:sldMkLst>
          <pc:docMk/>
          <pc:sldMk cId="3981098879" sldId="260"/>
        </pc:sldMkLst>
        <pc:spChg chg="mod ord">
          <ac:chgData name="Emily Bibby" userId="S::e.bibby@ucas.ac.uk::cc2707de-5299-40d4-a597-9ce82767b612" providerId="AD" clId="Web-{C2A4CADE-8A42-7ECB-6D97-D74E3961F44E}" dt="2021-12-08T14:11:26.340" v="304"/>
          <ac:spMkLst>
            <pc:docMk/>
            <pc:sldMk cId="3981098879" sldId="260"/>
            <ac:spMk id="2" creationId="{DCEA563C-731A-4099-B020-8213840E2ED0}"/>
          </ac:spMkLst>
        </pc:spChg>
        <pc:spChg chg="mod">
          <ac:chgData name="Emily Bibby" userId="S::e.bibby@ucas.ac.uk::cc2707de-5299-40d4-a597-9ce82767b612" providerId="AD" clId="Web-{C2A4CADE-8A42-7ECB-6D97-D74E3961F44E}" dt="2021-12-08T08:36:40.529" v="116" actId="1076"/>
          <ac:spMkLst>
            <pc:docMk/>
            <pc:sldMk cId="3981098879" sldId="260"/>
            <ac:spMk id="3" creationId="{7B2D1446-0937-4913-A89A-8E5A5EF46245}"/>
          </ac:spMkLst>
        </pc:spChg>
        <pc:spChg chg="add del mod ord">
          <ac:chgData name="Emily Bibby" userId="S::e.bibby@ucas.ac.uk::cc2707de-5299-40d4-a597-9ce82767b612" providerId="AD" clId="Web-{C2A4CADE-8A42-7ECB-6D97-D74E3961F44E}" dt="2021-12-08T14:11:30.621" v="306"/>
          <ac:spMkLst>
            <pc:docMk/>
            <pc:sldMk cId="3981098879" sldId="260"/>
            <ac:spMk id="4" creationId="{45524366-30C6-4C97-BD75-1CC3DFDE4F5F}"/>
          </ac:spMkLst>
        </pc:spChg>
        <pc:spChg chg="add del mod ord">
          <ac:chgData name="Emily Bibby" userId="S::e.bibby@ucas.ac.uk::cc2707de-5299-40d4-a597-9ce82767b612" providerId="AD" clId="Web-{C2A4CADE-8A42-7ECB-6D97-D74E3961F44E}" dt="2021-12-08T14:11:29.027" v="305"/>
          <ac:spMkLst>
            <pc:docMk/>
            <pc:sldMk cId="3981098879" sldId="260"/>
            <ac:spMk id="5" creationId="{F9D9A1D8-6284-4D33-8D6E-B00ED76A3A7A}"/>
          </ac:spMkLst>
        </pc:spChg>
        <pc:spChg chg="mod">
          <ac:chgData name="Emily Bibby" userId="S::e.bibby@ucas.ac.uk::cc2707de-5299-40d4-a597-9ce82767b612" providerId="AD" clId="Web-{C2A4CADE-8A42-7ECB-6D97-D74E3961F44E}" dt="2021-12-08T08:36:00.466" v="111" actId="1076"/>
          <ac:spMkLst>
            <pc:docMk/>
            <pc:sldMk cId="3981098879" sldId="260"/>
            <ac:spMk id="10" creationId="{6199B639-F2B2-47F8-83CD-958717B9C79A}"/>
          </ac:spMkLst>
        </pc:spChg>
        <pc:spChg chg="mod">
          <ac:chgData name="Emily Bibby" userId="S::e.bibby@ucas.ac.uk::cc2707de-5299-40d4-a597-9ce82767b612" providerId="AD" clId="Web-{C2A4CADE-8A42-7ECB-6D97-D74E3961F44E}" dt="2021-12-08T08:35:58.263" v="110" actId="1076"/>
          <ac:spMkLst>
            <pc:docMk/>
            <pc:sldMk cId="3981098879" sldId="260"/>
            <ac:spMk id="14" creationId="{2098F2E1-B2F4-400C-B128-49D2B9DED89A}"/>
          </ac:spMkLst>
        </pc:spChg>
        <pc:spChg chg="mod">
          <ac:chgData name="Emily Bibby" userId="S::e.bibby@ucas.ac.uk::cc2707de-5299-40d4-a597-9ce82767b612" providerId="AD" clId="Web-{C2A4CADE-8A42-7ECB-6D97-D74E3961F44E}" dt="2021-12-08T08:35:46.903" v="107" actId="1076"/>
          <ac:spMkLst>
            <pc:docMk/>
            <pc:sldMk cId="3981098879" sldId="260"/>
            <ac:spMk id="18" creationId="{BB57A268-F889-48BB-808B-39E8E4530656}"/>
          </ac:spMkLst>
        </pc:spChg>
        <pc:spChg chg="mod">
          <ac:chgData name="Emily Bibby" userId="S::e.bibby@ucas.ac.uk::cc2707de-5299-40d4-a597-9ce82767b612" providerId="AD" clId="Web-{C2A4CADE-8A42-7ECB-6D97-D74E3961F44E}" dt="2021-12-08T08:35:37.934" v="105" actId="1076"/>
          <ac:spMkLst>
            <pc:docMk/>
            <pc:sldMk cId="3981098879" sldId="260"/>
            <ac:spMk id="22" creationId="{3ABA894E-D3BE-4A7B-9818-82F48FDF2B16}"/>
          </ac:spMkLst>
        </pc:spChg>
        <pc:grpChg chg="add del mod">
          <ac:chgData name="Emily Bibby" userId="S::e.bibby@ucas.ac.uk::cc2707de-5299-40d4-a597-9ce82767b612" providerId="AD" clId="Web-{C2A4CADE-8A42-7ECB-6D97-D74E3961F44E}" dt="2021-12-08T08:36:06.935" v="113" actId="1076"/>
          <ac:grpSpMkLst>
            <pc:docMk/>
            <pc:sldMk cId="3981098879" sldId="260"/>
            <ac:grpSpMk id="7" creationId="{CA6092BD-EF47-44C8-8FE0-C8DD3BA4061E}"/>
          </ac:grpSpMkLst>
        </pc:grpChg>
        <pc:grpChg chg="mod">
          <ac:chgData name="Emily Bibby" userId="S::e.bibby@ucas.ac.uk::cc2707de-5299-40d4-a597-9ce82767b612" providerId="AD" clId="Web-{C2A4CADE-8A42-7ECB-6D97-D74E3961F44E}" dt="2021-12-08T08:36:02.997" v="112" actId="1076"/>
          <ac:grpSpMkLst>
            <pc:docMk/>
            <pc:sldMk cId="3981098879" sldId="260"/>
            <ac:grpSpMk id="11" creationId="{A868065D-45B8-4A58-AEAB-2050ADDB93E7}"/>
          </ac:grpSpMkLst>
        </pc:grpChg>
        <pc:grpChg chg="del">
          <ac:chgData name="Emily Bibby" userId="S::e.bibby@ucas.ac.uk::cc2707de-5299-40d4-a597-9ce82767b612" providerId="AD" clId="Web-{C2A4CADE-8A42-7ECB-6D97-D74E3961F44E}" dt="2021-12-08T08:35:51.044" v="109"/>
          <ac:grpSpMkLst>
            <pc:docMk/>
            <pc:sldMk cId="3981098879" sldId="260"/>
            <ac:grpSpMk id="15" creationId="{6C75F88E-8413-4D59-9D97-C974EED189B9}"/>
          </ac:grpSpMkLst>
        </pc:grpChg>
        <pc:grpChg chg="del mod">
          <ac:chgData name="Emily Bibby" userId="S::e.bibby@ucas.ac.uk::cc2707de-5299-40d4-a597-9ce82767b612" providerId="AD" clId="Web-{C2A4CADE-8A42-7ECB-6D97-D74E3961F44E}" dt="2021-12-08T08:35:48.309" v="108"/>
          <ac:grpSpMkLst>
            <pc:docMk/>
            <pc:sldMk cId="3981098879" sldId="260"/>
            <ac:grpSpMk id="19" creationId="{3BB7E925-B892-4F9E-AE13-5A2E79122E70}"/>
          </ac:grpSpMkLst>
        </pc:grpChg>
        <pc:picChg chg="mod">
          <ac:chgData name="Emily Bibby" userId="S::e.bibby@ucas.ac.uk::cc2707de-5299-40d4-a597-9ce82767b612" providerId="AD" clId="Web-{C2A4CADE-8A42-7ECB-6D97-D74E3961F44E}" dt="2021-12-08T08:36:35.857" v="115" actId="1076"/>
          <ac:picMkLst>
            <pc:docMk/>
            <pc:sldMk cId="3981098879" sldId="260"/>
            <ac:picMk id="6" creationId="{0A50A1AA-9C97-4357-8321-600E11F2C44E}"/>
          </ac:picMkLst>
        </pc:picChg>
      </pc:sldChg>
      <pc:sldChg chg="addSp delSp modSp mod modClrScheme chgLayout">
        <pc:chgData name="Emily Bibby" userId="S::e.bibby@ucas.ac.uk::cc2707de-5299-40d4-a597-9ce82767b612" providerId="AD" clId="Web-{C2A4CADE-8A42-7ECB-6D97-D74E3961F44E}" dt="2021-12-08T14:11:36.606" v="309"/>
        <pc:sldMkLst>
          <pc:docMk/>
          <pc:sldMk cId="2224501503" sldId="262"/>
        </pc:sldMkLst>
        <pc:spChg chg="mod ord">
          <ac:chgData name="Emily Bibby" userId="S::e.bibby@ucas.ac.uk::cc2707de-5299-40d4-a597-9ce82767b612" providerId="AD" clId="Web-{C2A4CADE-8A42-7ECB-6D97-D74E3961F44E}" dt="2021-12-08T14:11:33.543" v="307"/>
          <ac:spMkLst>
            <pc:docMk/>
            <pc:sldMk cId="2224501503" sldId="262"/>
            <ac:spMk id="2" creationId="{2A79858F-CE58-477A-A5A6-1D3BC39CA038}"/>
          </ac:spMkLst>
        </pc:spChg>
        <pc:spChg chg="mod">
          <ac:chgData name="Emily Bibby" userId="S::e.bibby@ucas.ac.uk::cc2707de-5299-40d4-a597-9ce82767b612" providerId="AD" clId="Web-{C2A4CADE-8A42-7ECB-6D97-D74E3961F44E}" dt="2021-12-08T08:37:53.390" v="117" actId="1076"/>
          <ac:spMkLst>
            <pc:docMk/>
            <pc:sldMk cId="2224501503" sldId="262"/>
            <ac:spMk id="4" creationId="{E79424D5-6BAA-4C3F-81B0-AC72D5DCE14D}"/>
          </ac:spMkLst>
        </pc:spChg>
        <pc:spChg chg="mod">
          <ac:chgData name="Emily Bibby" userId="S::e.bibby@ucas.ac.uk::cc2707de-5299-40d4-a597-9ce82767b612" providerId="AD" clId="Web-{C2A4CADE-8A42-7ECB-6D97-D74E3961F44E}" dt="2021-12-08T08:37:58.187" v="118" actId="1076"/>
          <ac:spMkLst>
            <pc:docMk/>
            <pc:sldMk cId="2224501503" sldId="262"/>
            <ac:spMk id="5" creationId="{B52E8758-F172-40A2-9D13-F3E71E5F21AE}"/>
          </ac:spMkLst>
        </pc:spChg>
        <pc:spChg chg="mod">
          <ac:chgData name="Emily Bibby" userId="S::e.bibby@ucas.ac.uk::cc2707de-5299-40d4-a597-9ce82767b612" providerId="AD" clId="Web-{C2A4CADE-8A42-7ECB-6D97-D74E3961F44E}" dt="2021-12-08T08:38:00.218" v="119" actId="1076"/>
          <ac:spMkLst>
            <pc:docMk/>
            <pc:sldMk cId="2224501503" sldId="262"/>
            <ac:spMk id="6" creationId="{63E246F5-1743-49C7-A7FF-CE655C7FA2BC}"/>
          </ac:spMkLst>
        </pc:spChg>
        <pc:spChg chg="add del mod ord">
          <ac:chgData name="Emily Bibby" userId="S::e.bibby@ucas.ac.uk::cc2707de-5299-40d4-a597-9ce82767b612" providerId="AD" clId="Web-{C2A4CADE-8A42-7ECB-6D97-D74E3961F44E}" dt="2021-12-08T14:11:36.606" v="309"/>
          <ac:spMkLst>
            <pc:docMk/>
            <pc:sldMk cId="2224501503" sldId="262"/>
            <ac:spMk id="17" creationId="{0E8FC31E-41AF-4A28-80F4-D5B39A509D08}"/>
          </ac:spMkLst>
        </pc:spChg>
        <pc:spChg chg="add del mod ord">
          <ac:chgData name="Emily Bibby" userId="S::e.bibby@ucas.ac.uk::cc2707de-5299-40d4-a597-9ce82767b612" providerId="AD" clId="Web-{C2A4CADE-8A42-7ECB-6D97-D74E3961F44E}" dt="2021-12-08T14:11:35.778" v="308"/>
          <ac:spMkLst>
            <pc:docMk/>
            <pc:sldMk cId="2224501503" sldId="262"/>
            <ac:spMk id="18" creationId="{EE50EC7F-A796-4213-9EB1-E85378F7A728}"/>
          </ac:spMkLst>
        </pc:spChg>
      </pc:sldChg>
      <pc:sldChg chg="del">
        <pc:chgData name="Emily Bibby" userId="S::e.bibby@ucas.ac.uk::cc2707de-5299-40d4-a597-9ce82767b612" providerId="AD" clId="Web-{C2A4CADE-8A42-7ECB-6D97-D74E3961F44E}" dt="2021-12-08T08:31:58.086" v="36"/>
        <pc:sldMkLst>
          <pc:docMk/>
          <pc:sldMk cId="2610408459" sldId="378"/>
        </pc:sldMkLst>
      </pc:sldChg>
      <pc:sldChg chg="addSp delSp modSp mod ord modClrScheme chgLayout modNotes">
        <pc:chgData name="Emily Bibby" userId="S::e.bibby@ucas.ac.uk::cc2707de-5299-40d4-a597-9ce82767b612" providerId="AD" clId="Web-{C2A4CADE-8A42-7ECB-6D97-D74E3961F44E}" dt="2021-12-08T15:09:08.412" v="754" actId="14100"/>
        <pc:sldMkLst>
          <pc:docMk/>
          <pc:sldMk cId="783929512" sldId="379"/>
        </pc:sldMkLst>
        <pc:spChg chg="mod">
          <ac:chgData name="Emily Bibby" userId="S::e.bibby@ucas.ac.uk::cc2707de-5299-40d4-a597-9ce82767b612" providerId="AD" clId="Web-{C2A4CADE-8A42-7ECB-6D97-D74E3961F44E}" dt="2021-12-08T14:12:14.044" v="317"/>
          <ac:spMkLst>
            <pc:docMk/>
            <pc:sldMk cId="783929512" sldId="379"/>
            <ac:spMk id="2" creationId="{FD81B33D-6786-486B-965B-4A6589936BEA}"/>
          </ac:spMkLst>
        </pc:spChg>
        <pc:spChg chg="del mod">
          <ac:chgData name="Emily Bibby" userId="S::e.bibby@ucas.ac.uk::cc2707de-5299-40d4-a597-9ce82767b612" providerId="AD" clId="Web-{C2A4CADE-8A42-7ECB-6D97-D74E3961F44E}" dt="2021-12-08T08:30:18.553" v="19"/>
          <ac:spMkLst>
            <pc:docMk/>
            <pc:sldMk cId="783929512" sldId="379"/>
            <ac:spMk id="3" creationId="{100A9AC3-3DCA-4702-B605-CE94EBC266B4}"/>
          </ac:spMkLst>
        </pc:spChg>
        <pc:spChg chg="add mod">
          <ac:chgData name="Emily Bibby" userId="S::e.bibby@ucas.ac.uk::cc2707de-5299-40d4-a597-9ce82767b612" providerId="AD" clId="Web-{C2A4CADE-8A42-7ECB-6D97-D74E3961F44E}" dt="2021-12-08T14:12:14.044" v="317"/>
          <ac:spMkLst>
            <pc:docMk/>
            <pc:sldMk cId="783929512" sldId="379"/>
            <ac:spMk id="6" creationId="{B2BB3688-E0CE-48B3-B892-102685D147F7}"/>
          </ac:spMkLst>
        </pc:spChg>
        <pc:spChg chg="add del mod">
          <ac:chgData name="Emily Bibby" userId="S::e.bibby@ucas.ac.uk::cc2707de-5299-40d4-a597-9ce82767b612" providerId="AD" clId="Web-{C2A4CADE-8A42-7ECB-6D97-D74E3961F44E}" dt="2021-12-08T15:08:59.802" v="752"/>
          <ac:spMkLst>
            <pc:docMk/>
            <pc:sldMk cId="783929512" sldId="379"/>
            <ac:spMk id="9" creationId="{496CE230-DAAA-4836-A616-44C7896DE572}"/>
          </ac:spMkLst>
        </pc:spChg>
        <pc:spChg chg="add mod">
          <ac:chgData name="Emily Bibby" userId="S::e.bibby@ucas.ac.uk::cc2707de-5299-40d4-a597-9ce82767b612" providerId="AD" clId="Web-{C2A4CADE-8A42-7ECB-6D97-D74E3961F44E}" dt="2021-12-08T14:12:14.044" v="317"/>
          <ac:spMkLst>
            <pc:docMk/>
            <pc:sldMk cId="783929512" sldId="379"/>
            <ac:spMk id="11" creationId="{2D032FF6-847A-41F3-B06F-4544EA6DECB5}"/>
          </ac:spMkLst>
        </pc:spChg>
        <pc:spChg chg="del mod">
          <ac:chgData name="Emily Bibby" userId="S::e.bibby@ucas.ac.uk::cc2707de-5299-40d4-a597-9ce82767b612" providerId="AD" clId="Web-{C2A4CADE-8A42-7ECB-6D97-D74E3961F44E}" dt="2021-12-08T08:30:21.709" v="22"/>
          <ac:spMkLst>
            <pc:docMk/>
            <pc:sldMk cId="783929512" sldId="379"/>
            <ac:spMk id="13" creationId="{9B00CF45-04D3-4F3B-9AC2-091854DA83BD}"/>
          </ac:spMkLst>
        </pc:spChg>
        <pc:picChg chg="add mod ord modCrop">
          <ac:chgData name="Emily Bibby" userId="S::e.bibby@ucas.ac.uk::cc2707de-5299-40d4-a597-9ce82767b612" providerId="AD" clId="Web-{C2A4CADE-8A42-7ECB-6D97-D74E3961F44E}" dt="2021-12-08T15:09:08.412" v="754" actId="14100"/>
          <ac:picMkLst>
            <pc:docMk/>
            <pc:sldMk cId="783929512" sldId="379"/>
            <ac:picMk id="4" creationId="{332B9E71-3F1B-4BDC-A04E-9843B4E59ABA}"/>
          </ac:picMkLst>
        </pc:picChg>
        <pc:picChg chg="del">
          <ac:chgData name="Emily Bibby" userId="S::e.bibby@ucas.ac.uk::cc2707de-5299-40d4-a597-9ce82767b612" providerId="AD" clId="Web-{C2A4CADE-8A42-7ECB-6D97-D74E3961F44E}" dt="2021-12-08T08:30:23.600" v="24"/>
          <ac:picMkLst>
            <pc:docMk/>
            <pc:sldMk cId="783929512" sldId="379"/>
            <ac:picMk id="5" creationId="{FA468517-788D-4065-9AB6-F3D59C6CF500}"/>
          </ac:picMkLst>
        </pc:picChg>
        <pc:picChg chg="del">
          <ac:chgData name="Emily Bibby" userId="S::e.bibby@ucas.ac.uk::cc2707de-5299-40d4-a597-9ce82767b612" providerId="AD" clId="Web-{C2A4CADE-8A42-7ECB-6D97-D74E3961F44E}" dt="2021-12-08T08:30:22.740" v="23"/>
          <ac:picMkLst>
            <pc:docMk/>
            <pc:sldMk cId="783929512" sldId="379"/>
            <ac:picMk id="7" creationId="{8D6CFC19-44EC-4CB3-A750-0C067931B40F}"/>
          </ac:picMkLst>
        </pc:picChg>
        <pc:picChg chg="del">
          <ac:chgData name="Emily Bibby" userId="S::e.bibby@ucas.ac.uk::cc2707de-5299-40d4-a597-9ce82767b612" providerId="AD" clId="Web-{C2A4CADE-8A42-7ECB-6D97-D74E3961F44E}" dt="2021-12-08T08:30:25.115" v="25"/>
          <ac:picMkLst>
            <pc:docMk/>
            <pc:sldMk cId="783929512" sldId="379"/>
            <ac:picMk id="15" creationId="{F301A679-8631-4AAE-94B5-3FF8BB82873B}"/>
          </ac:picMkLst>
        </pc:picChg>
        <pc:picChg chg="del">
          <ac:chgData name="Emily Bibby" userId="S::e.bibby@ucas.ac.uk::cc2707de-5299-40d4-a597-9ce82767b612" providerId="AD" clId="Web-{C2A4CADE-8A42-7ECB-6D97-D74E3961F44E}" dt="2021-12-08T08:30:26.148" v="26"/>
          <ac:picMkLst>
            <pc:docMk/>
            <pc:sldMk cId="783929512" sldId="379"/>
            <ac:picMk id="17" creationId="{FADD0957-579B-4F84-9665-DC4CE47C2F60}"/>
          </ac:picMkLst>
        </pc:picChg>
        <pc:picChg chg="del">
          <ac:chgData name="Emily Bibby" userId="S::e.bibby@ucas.ac.uk::cc2707de-5299-40d4-a597-9ce82767b612" providerId="AD" clId="Web-{C2A4CADE-8A42-7ECB-6D97-D74E3961F44E}" dt="2021-12-08T08:30:27.053" v="27"/>
          <ac:picMkLst>
            <pc:docMk/>
            <pc:sldMk cId="783929512" sldId="379"/>
            <ac:picMk id="19" creationId="{0875C3D0-388F-444B-A907-18C601B6A209}"/>
          </ac:picMkLst>
        </pc:picChg>
        <pc:picChg chg="del">
          <ac:chgData name="Emily Bibby" userId="S::e.bibby@ucas.ac.uk::cc2707de-5299-40d4-a597-9ce82767b612" providerId="AD" clId="Web-{C2A4CADE-8A42-7ECB-6D97-D74E3961F44E}" dt="2021-12-08T08:30:27.819" v="28"/>
          <ac:picMkLst>
            <pc:docMk/>
            <pc:sldMk cId="783929512" sldId="379"/>
            <ac:picMk id="21" creationId="{A05AABC7-5BE4-4F0E-9E8D-B932A87EFD26}"/>
          </ac:picMkLst>
        </pc:picChg>
        <pc:picChg chg="del">
          <ac:chgData name="Emily Bibby" userId="S::e.bibby@ucas.ac.uk::cc2707de-5299-40d4-a597-9ce82767b612" providerId="AD" clId="Web-{C2A4CADE-8A42-7ECB-6D97-D74E3961F44E}" dt="2021-12-08T08:30:28.600" v="29"/>
          <ac:picMkLst>
            <pc:docMk/>
            <pc:sldMk cId="783929512" sldId="379"/>
            <ac:picMk id="23" creationId="{237B40EB-F7FA-4089-9D47-114FF849E5C0}"/>
          </ac:picMkLst>
        </pc:picChg>
        <pc:picChg chg="del">
          <ac:chgData name="Emily Bibby" userId="S::e.bibby@ucas.ac.uk::cc2707de-5299-40d4-a597-9ce82767b612" providerId="AD" clId="Web-{C2A4CADE-8A42-7ECB-6D97-D74E3961F44E}" dt="2021-12-08T08:30:29.069" v="30"/>
          <ac:picMkLst>
            <pc:docMk/>
            <pc:sldMk cId="783929512" sldId="379"/>
            <ac:picMk id="25" creationId="{6DC2C551-1B69-4B99-B227-F9E5297AE521}"/>
          </ac:picMkLst>
        </pc:picChg>
      </pc:sldChg>
      <pc:sldChg chg="addSp delSp modSp mod modClrScheme addCm delCm chgLayout">
        <pc:chgData name="Emily Bibby" userId="S::e.bibby@ucas.ac.uk::cc2707de-5299-40d4-a597-9ce82767b612" providerId="AD" clId="Web-{C2A4CADE-8A42-7ECB-6D97-D74E3961F44E}" dt="2021-12-08T15:58:44.908" v="907" actId="1076"/>
        <pc:sldMkLst>
          <pc:docMk/>
          <pc:sldMk cId="3390129651" sldId="418"/>
        </pc:sldMkLst>
        <pc:spChg chg="mod ord">
          <ac:chgData name="Emily Bibby" userId="S::e.bibby@ucas.ac.uk::cc2707de-5299-40d4-a597-9ce82767b612" providerId="AD" clId="Web-{C2A4CADE-8A42-7ECB-6D97-D74E3961F44E}" dt="2021-12-08T14:11:49.700" v="311"/>
          <ac:spMkLst>
            <pc:docMk/>
            <pc:sldMk cId="3390129651" sldId="418"/>
            <ac:spMk id="2" creationId="{5A3732EA-20DE-485D-9AED-5AA922FBE051}"/>
          </ac:spMkLst>
        </pc:spChg>
        <pc:spChg chg="mod">
          <ac:chgData name="Emily Bibby" userId="S::e.bibby@ucas.ac.uk::cc2707de-5299-40d4-a597-9ce82767b612" providerId="AD" clId="Web-{C2A4CADE-8A42-7ECB-6D97-D74E3961F44E}" dt="2021-12-08T14:50:28.151" v="725" actId="1076"/>
          <ac:spMkLst>
            <pc:docMk/>
            <pc:sldMk cId="3390129651" sldId="418"/>
            <ac:spMk id="6" creationId="{EAADD239-F666-48DB-8668-3B95C4BC116C}"/>
          </ac:spMkLst>
        </pc:spChg>
        <pc:spChg chg="add del mod ord">
          <ac:chgData name="Emily Bibby" userId="S::e.bibby@ucas.ac.uk::cc2707de-5299-40d4-a597-9ce82767b612" providerId="AD" clId="Web-{C2A4CADE-8A42-7ECB-6D97-D74E3961F44E}" dt="2021-12-08T14:11:53.465" v="313"/>
          <ac:spMkLst>
            <pc:docMk/>
            <pc:sldMk cId="3390129651" sldId="418"/>
            <ac:spMk id="7" creationId="{CFFBB5B3-21FC-43FF-8070-86B7A6F28107}"/>
          </ac:spMkLst>
        </pc:spChg>
        <pc:spChg chg="mod">
          <ac:chgData name="Emily Bibby" userId="S::e.bibby@ucas.ac.uk::cc2707de-5299-40d4-a597-9ce82767b612" providerId="AD" clId="Web-{C2A4CADE-8A42-7ECB-6D97-D74E3961F44E}" dt="2021-12-08T08:38:30" v="126" actId="20577"/>
          <ac:spMkLst>
            <pc:docMk/>
            <pc:sldMk cId="3390129651" sldId="418"/>
            <ac:spMk id="8" creationId="{7EF0608B-4A82-4C01-B2B8-B85464ECA736}"/>
          </ac:spMkLst>
        </pc:spChg>
        <pc:spChg chg="add del mod ord">
          <ac:chgData name="Emily Bibby" userId="S::e.bibby@ucas.ac.uk::cc2707de-5299-40d4-a597-9ce82767b612" providerId="AD" clId="Web-{C2A4CADE-8A42-7ECB-6D97-D74E3961F44E}" dt="2021-12-08T14:11:52.559" v="312"/>
          <ac:spMkLst>
            <pc:docMk/>
            <pc:sldMk cId="3390129651" sldId="418"/>
            <ac:spMk id="9" creationId="{11CE90DC-E618-4ADE-9B89-15B8ADD03AD7}"/>
          </ac:spMkLst>
        </pc:spChg>
        <pc:picChg chg="del">
          <ac:chgData name="Emily Bibby" userId="S::e.bibby@ucas.ac.uk::cc2707de-5299-40d4-a597-9ce82767b612" providerId="AD" clId="Web-{C2A4CADE-8A42-7ECB-6D97-D74E3961F44E}" dt="2021-12-08T15:57:46.969" v="900"/>
          <ac:picMkLst>
            <pc:docMk/>
            <pc:sldMk cId="3390129651" sldId="418"/>
            <ac:picMk id="3" creationId="{462ADC26-94C7-4FD6-B3D1-4C9C5EB4DCDB}"/>
          </ac:picMkLst>
        </pc:picChg>
        <pc:picChg chg="add mod">
          <ac:chgData name="Emily Bibby" userId="S::e.bibby@ucas.ac.uk::cc2707de-5299-40d4-a597-9ce82767b612" providerId="AD" clId="Web-{C2A4CADE-8A42-7ECB-6D97-D74E3961F44E}" dt="2021-12-08T08:52:04.595" v="134" actId="1076"/>
          <ac:picMkLst>
            <pc:docMk/>
            <pc:sldMk cId="3390129651" sldId="418"/>
            <ac:picMk id="4" creationId="{EF5F3E47-F319-41D8-97A9-E0FF67DFF3C7}"/>
          </ac:picMkLst>
        </pc:picChg>
        <pc:picChg chg="add mod">
          <ac:chgData name="Emily Bibby" userId="S::e.bibby@ucas.ac.uk::cc2707de-5299-40d4-a597-9ce82767b612" providerId="AD" clId="Web-{C2A4CADE-8A42-7ECB-6D97-D74E3961F44E}" dt="2021-12-08T15:58:44.908" v="907" actId="1076"/>
          <ac:picMkLst>
            <pc:docMk/>
            <pc:sldMk cId="3390129651" sldId="418"/>
            <ac:picMk id="5" creationId="{5810D5EF-754C-413E-9E7C-91DB20C68E35}"/>
          </ac:picMkLst>
        </pc:picChg>
        <pc:picChg chg="add mod ord">
          <ac:chgData name="Emily Bibby" userId="S::e.bibby@ucas.ac.uk::cc2707de-5299-40d4-a597-9ce82767b612" providerId="AD" clId="Web-{C2A4CADE-8A42-7ECB-6D97-D74E3961F44E}" dt="2021-12-08T15:58:36.392" v="906"/>
          <ac:picMkLst>
            <pc:docMk/>
            <pc:sldMk cId="3390129651" sldId="418"/>
            <ac:picMk id="7" creationId="{00BFD274-3272-478B-AD3B-70517030E225}"/>
          </ac:picMkLst>
        </pc:picChg>
        <pc:picChg chg="del">
          <ac:chgData name="Emily Bibby" userId="S::e.bibby@ucas.ac.uk::cc2707de-5299-40d4-a597-9ce82767b612" providerId="AD" clId="Web-{C2A4CADE-8A42-7ECB-6D97-D74E3961F44E}" dt="2021-12-08T08:51:03.843" v="127"/>
          <ac:picMkLst>
            <pc:docMk/>
            <pc:sldMk cId="3390129651" sldId="418"/>
            <ac:picMk id="7" creationId="{7F188A9F-D145-4276-9B36-D10930E4E3D7}"/>
          </ac:picMkLst>
        </pc:picChg>
        <pc:picChg chg="add del mod">
          <ac:chgData name="Emily Bibby" userId="S::e.bibby@ucas.ac.uk::cc2707de-5299-40d4-a597-9ce82767b612" providerId="AD" clId="Web-{C2A4CADE-8A42-7ECB-6D97-D74E3961F44E}" dt="2021-12-08T15:58:29.033" v="904"/>
          <ac:picMkLst>
            <pc:docMk/>
            <pc:sldMk cId="3390129651" sldId="418"/>
            <ac:picMk id="9" creationId="{BC4A5FD7-4817-45E3-B418-E5AAD7FCCA16}"/>
          </ac:picMkLst>
        </pc:picChg>
        <pc:picChg chg="del">
          <ac:chgData name="Emily Bibby" userId="S::e.bibby@ucas.ac.uk::cc2707de-5299-40d4-a597-9ce82767b612" providerId="AD" clId="Web-{C2A4CADE-8A42-7ECB-6D97-D74E3961F44E}" dt="2021-12-08T08:51:05.969" v="128"/>
          <ac:picMkLst>
            <pc:docMk/>
            <pc:sldMk cId="3390129651" sldId="418"/>
            <ac:picMk id="10" creationId="{E7E529B9-A7EF-4DA1-84CD-80DF10AB5E40}"/>
          </ac:picMkLst>
        </pc:picChg>
      </pc:sldChg>
      <pc:sldChg chg="addSp delSp modSp mod modClrScheme chgLayout">
        <pc:chgData name="Emily Bibby" userId="S::e.bibby@ucas.ac.uk::cc2707de-5299-40d4-a597-9ce82767b612" providerId="AD" clId="Web-{C2A4CADE-8A42-7ECB-6D97-D74E3961F44E}" dt="2021-12-08T15:57:36.735" v="899" actId="20577"/>
        <pc:sldMkLst>
          <pc:docMk/>
          <pc:sldMk cId="2318612608" sldId="420"/>
        </pc:sldMkLst>
        <pc:spChg chg="mod ord">
          <ac:chgData name="Emily Bibby" userId="S::e.bibby@ucas.ac.uk::cc2707de-5299-40d4-a597-9ce82767b612" providerId="AD" clId="Web-{C2A4CADE-8A42-7ECB-6D97-D74E3961F44E}" dt="2021-12-08T14:09:43.260" v="278"/>
          <ac:spMkLst>
            <pc:docMk/>
            <pc:sldMk cId="2318612608" sldId="420"/>
            <ac:spMk id="2" creationId="{045820C5-C224-4DDD-AB33-AAE12BBB4928}"/>
          </ac:spMkLst>
        </pc:spChg>
        <pc:spChg chg="mod">
          <ac:chgData name="Emily Bibby" userId="S::e.bibby@ucas.ac.uk::cc2707de-5299-40d4-a597-9ce82767b612" providerId="AD" clId="Web-{C2A4CADE-8A42-7ECB-6D97-D74E3961F44E}" dt="2021-12-08T14:09:14.306" v="275" actId="1076"/>
          <ac:spMkLst>
            <pc:docMk/>
            <pc:sldMk cId="2318612608" sldId="420"/>
            <ac:spMk id="3" creationId="{10931BB4-58BB-4CE8-A858-D115257C65F6}"/>
          </ac:spMkLst>
        </pc:spChg>
        <pc:spChg chg="mod">
          <ac:chgData name="Emily Bibby" userId="S::e.bibby@ucas.ac.uk::cc2707de-5299-40d4-a597-9ce82767b612" providerId="AD" clId="Web-{C2A4CADE-8A42-7ECB-6D97-D74E3961F44E}" dt="2021-12-08T15:57:36.735" v="899" actId="20577"/>
          <ac:spMkLst>
            <pc:docMk/>
            <pc:sldMk cId="2318612608" sldId="420"/>
            <ac:spMk id="5" creationId="{2851B5A1-3C4A-4E0A-BB86-9A89CDFD690F}"/>
          </ac:spMkLst>
        </pc:spChg>
        <pc:spChg chg="add del mod ord">
          <ac:chgData name="Emily Bibby" userId="S::e.bibby@ucas.ac.uk::cc2707de-5299-40d4-a597-9ce82767b612" providerId="AD" clId="Web-{C2A4CADE-8A42-7ECB-6D97-D74E3961F44E}" dt="2021-12-08T14:09:10.572" v="274"/>
          <ac:spMkLst>
            <pc:docMk/>
            <pc:sldMk cId="2318612608" sldId="420"/>
            <ac:spMk id="10" creationId="{9280B1B8-F679-4100-A571-4A279AD9E227}"/>
          </ac:spMkLst>
        </pc:spChg>
        <pc:spChg chg="add del mod ord">
          <ac:chgData name="Emily Bibby" userId="S::e.bibby@ucas.ac.uk::cc2707de-5299-40d4-a597-9ce82767b612" providerId="AD" clId="Web-{C2A4CADE-8A42-7ECB-6D97-D74E3961F44E}" dt="2021-12-08T14:09:17.244" v="276"/>
          <ac:spMkLst>
            <pc:docMk/>
            <pc:sldMk cId="2318612608" sldId="420"/>
            <ac:spMk id="11" creationId="{ED41F5EA-04EA-4564-BC54-691EE8D65FF4}"/>
          </ac:spMkLst>
        </pc:spChg>
        <pc:spChg chg="add del mod ord">
          <ac:chgData name="Emily Bibby" userId="S::e.bibby@ucas.ac.uk::cc2707de-5299-40d4-a597-9ce82767b612" providerId="AD" clId="Web-{C2A4CADE-8A42-7ECB-6D97-D74E3961F44E}" dt="2021-12-08T14:13:39.108" v="321"/>
          <ac:spMkLst>
            <pc:docMk/>
            <pc:sldMk cId="2318612608" sldId="420"/>
            <ac:spMk id="12" creationId="{C24973F1-162F-4108-B1B6-3A4DB6639EC9}"/>
          </ac:spMkLst>
        </pc:spChg>
        <pc:spChg chg="mod">
          <ac:chgData name="Emily Bibby" userId="S::e.bibby@ucas.ac.uk::cc2707de-5299-40d4-a597-9ce82767b612" providerId="AD" clId="Web-{C2A4CADE-8A42-7ECB-6D97-D74E3961F44E}" dt="2021-12-08T15:56:30.218" v="808" actId="1076"/>
          <ac:spMkLst>
            <pc:docMk/>
            <pc:sldMk cId="2318612608" sldId="420"/>
            <ac:spMk id="13" creationId="{D2A9B15C-EC34-443F-8B75-7C653259587A}"/>
          </ac:spMkLst>
        </pc:spChg>
        <pc:spChg chg="add del mod ord">
          <ac:chgData name="Emily Bibby" userId="S::e.bibby@ucas.ac.uk::cc2707de-5299-40d4-a597-9ce82767b612" providerId="AD" clId="Web-{C2A4CADE-8A42-7ECB-6D97-D74E3961F44E}" dt="2021-12-08T14:13:37.592" v="320"/>
          <ac:spMkLst>
            <pc:docMk/>
            <pc:sldMk cId="2318612608" sldId="420"/>
            <ac:spMk id="18" creationId="{C405D0FC-3180-4E80-898E-E3F4F64A4DDD}"/>
          </ac:spMkLst>
        </pc:spChg>
      </pc:sldChg>
      <pc:sldChg chg="addSp delSp modSp mod modClrScheme chgLayout">
        <pc:chgData name="Emily Bibby" userId="S::e.bibby@ucas.ac.uk::cc2707de-5299-40d4-a597-9ce82767b612" providerId="AD" clId="Web-{C2A4CADE-8A42-7ECB-6D97-D74E3961F44E}" dt="2021-12-08T14:17:48.753" v="458" actId="20577"/>
        <pc:sldMkLst>
          <pc:docMk/>
          <pc:sldMk cId="3300531858" sldId="464"/>
        </pc:sldMkLst>
        <pc:spChg chg="mod ord">
          <ac:chgData name="Emily Bibby" userId="S::e.bibby@ucas.ac.uk::cc2707de-5299-40d4-a597-9ce82767b612" providerId="AD" clId="Web-{C2A4CADE-8A42-7ECB-6D97-D74E3961F44E}" dt="2021-12-08T14:10:37.605" v="290"/>
          <ac:spMkLst>
            <pc:docMk/>
            <pc:sldMk cId="3300531858" sldId="464"/>
            <ac:spMk id="2" creationId="{F2CBB3C9-D9B7-469D-BBB1-11083493AD36}"/>
          </ac:spMkLst>
        </pc:spChg>
        <pc:spChg chg="add del mod ord">
          <ac:chgData name="Emily Bibby" userId="S::e.bibby@ucas.ac.uk::cc2707de-5299-40d4-a597-9ce82767b612" providerId="AD" clId="Web-{C2A4CADE-8A42-7ECB-6D97-D74E3961F44E}" dt="2021-12-08T14:10:41.308" v="292"/>
          <ac:spMkLst>
            <pc:docMk/>
            <pc:sldMk cId="3300531858" sldId="464"/>
            <ac:spMk id="4" creationId="{02919C34-BAAF-46DF-B00D-4516B4AE586C}"/>
          </ac:spMkLst>
        </pc:spChg>
        <pc:spChg chg="add del mod ord">
          <ac:chgData name="Emily Bibby" userId="S::e.bibby@ucas.ac.uk::cc2707de-5299-40d4-a597-9ce82767b612" providerId="AD" clId="Web-{C2A4CADE-8A42-7ECB-6D97-D74E3961F44E}" dt="2021-12-08T14:10:39.839" v="291"/>
          <ac:spMkLst>
            <pc:docMk/>
            <pc:sldMk cId="3300531858" sldId="464"/>
            <ac:spMk id="5" creationId="{713638C6-D70A-48C1-B384-170F503D6CCD}"/>
          </ac:spMkLst>
        </pc:spChg>
        <pc:spChg chg="mod">
          <ac:chgData name="Emily Bibby" userId="S::e.bibby@ucas.ac.uk::cc2707de-5299-40d4-a597-9ce82767b612" providerId="AD" clId="Web-{C2A4CADE-8A42-7ECB-6D97-D74E3961F44E}" dt="2021-12-08T11:35:52.893" v="214" actId="1076"/>
          <ac:spMkLst>
            <pc:docMk/>
            <pc:sldMk cId="3300531858" sldId="464"/>
            <ac:spMk id="22" creationId="{D9135E0F-B3F1-4BC4-BAAB-80F9390F51E1}"/>
          </ac:spMkLst>
        </pc:spChg>
        <pc:spChg chg="mod">
          <ac:chgData name="Emily Bibby" userId="S::e.bibby@ucas.ac.uk::cc2707de-5299-40d4-a597-9ce82767b612" providerId="AD" clId="Web-{C2A4CADE-8A42-7ECB-6D97-D74E3961F44E}" dt="2021-12-08T11:35:57.721" v="215" actId="1076"/>
          <ac:spMkLst>
            <pc:docMk/>
            <pc:sldMk cId="3300531858" sldId="464"/>
            <ac:spMk id="23" creationId="{3BE98D6E-A8B1-4EBA-BC37-E95CEAF6E73A}"/>
          </ac:spMkLst>
        </pc:spChg>
        <pc:spChg chg="mod">
          <ac:chgData name="Emily Bibby" userId="S::e.bibby@ucas.ac.uk::cc2707de-5299-40d4-a597-9ce82767b612" providerId="AD" clId="Web-{C2A4CADE-8A42-7ECB-6D97-D74E3961F44E}" dt="2021-12-08T14:17:48.753" v="458" actId="20577"/>
          <ac:spMkLst>
            <pc:docMk/>
            <pc:sldMk cId="3300531858" sldId="464"/>
            <ac:spMk id="48" creationId="{E0A2C401-7C25-4413-97C3-E4CF0F6C452D}"/>
          </ac:spMkLst>
        </pc:spChg>
      </pc:sldChg>
      <pc:sldChg chg="del">
        <pc:chgData name="Emily Bibby" userId="S::e.bibby@ucas.ac.uk::cc2707de-5299-40d4-a597-9ce82767b612" providerId="AD" clId="Web-{C2A4CADE-8A42-7ECB-6D97-D74E3961F44E}" dt="2021-12-08T11:36:46.146" v="228"/>
        <pc:sldMkLst>
          <pc:docMk/>
          <pc:sldMk cId="3851498037" sldId="467"/>
        </pc:sldMkLst>
      </pc:sldChg>
      <pc:sldChg chg="addSp delSp modSp mod modClrScheme addCm delCm chgLayout">
        <pc:chgData name="Emily Bibby" userId="S::e.bibby@ucas.ac.uk::cc2707de-5299-40d4-a597-9ce82767b612" providerId="AD" clId="Web-{C2A4CADE-8A42-7ECB-6D97-D74E3961F44E}" dt="2021-12-08T14:16:50.143" v="378" actId="688"/>
        <pc:sldMkLst>
          <pc:docMk/>
          <pc:sldMk cId="435313732" sldId="471"/>
        </pc:sldMkLst>
        <pc:spChg chg="mod ord">
          <ac:chgData name="Emily Bibby" userId="S::e.bibby@ucas.ac.uk::cc2707de-5299-40d4-a597-9ce82767b612" providerId="AD" clId="Web-{C2A4CADE-8A42-7ECB-6D97-D74E3961F44E}" dt="2021-12-08T14:10:15.932" v="284"/>
          <ac:spMkLst>
            <pc:docMk/>
            <pc:sldMk cId="435313732" sldId="471"/>
            <ac:spMk id="2" creationId="{0B80C856-279B-4029-93FD-98DBCA3FB9A5}"/>
          </ac:spMkLst>
        </pc:spChg>
        <pc:spChg chg="mod">
          <ac:chgData name="Emily Bibby" userId="S::e.bibby@ucas.ac.uk::cc2707de-5299-40d4-a597-9ce82767b612" providerId="AD" clId="Web-{C2A4CADE-8A42-7ECB-6D97-D74E3961F44E}" dt="2021-12-08T14:15:01.672" v="373" actId="20577"/>
          <ac:spMkLst>
            <pc:docMk/>
            <pc:sldMk cId="435313732" sldId="471"/>
            <ac:spMk id="4" creationId="{6A2FD70D-AB1E-48E7-BF57-A5917367507D}"/>
          </ac:spMkLst>
        </pc:spChg>
        <pc:spChg chg="add del mod ord">
          <ac:chgData name="Emily Bibby" userId="S::e.bibby@ucas.ac.uk::cc2707de-5299-40d4-a597-9ce82767b612" providerId="AD" clId="Web-{C2A4CADE-8A42-7ECB-6D97-D74E3961F44E}" dt="2021-12-08T14:10:21.761" v="286"/>
          <ac:spMkLst>
            <pc:docMk/>
            <pc:sldMk cId="435313732" sldId="471"/>
            <ac:spMk id="5" creationId="{1E6C39B7-A605-434E-BC59-55C0A98571AC}"/>
          </ac:spMkLst>
        </pc:spChg>
        <pc:spChg chg="add del mod ord">
          <ac:chgData name="Emily Bibby" userId="S::e.bibby@ucas.ac.uk::cc2707de-5299-40d4-a597-9ce82767b612" providerId="AD" clId="Web-{C2A4CADE-8A42-7ECB-6D97-D74E3961F44E}" dt="2021-12-08T14:10:20.464" v="285"/>
          <ac:spMkLst>
            <pc:docMk/>
            <pc:sldMk cId="435313732" sldId="471"/>
            <ac:spMk id="7" creationId="{350BA29B-B6EA-450F-B5B0-470F24AA98D3}"/>
          </ac:spMkLst>
        </pc:spChg>
        <pc:picChg chg="del">
          <ac:chgData name="Emily Bibby" userId="S::e.bibby@ucas.ac.uk::cc2707de-5299-40d4-a597-9ce82767b612" providerId="AD" clId="Web-{C2A4CADE-8A42-7ECB-6D97-D74E3961F44E}" dt="2021-12-08T14:16:14.361" v="374"/>
          <ac:picMkLst>
            <pc:docMk/>
            <pc:sldMk cId="435313732" sldId="471"/>
            <ac:picMk id="6" creationId="{AAF3D50F-B631-47B5-BEB6-8734FFECB778}"/>
          </ac:picMkLst>
        </pc:picChg>
        <pc:picChg chg="add mod">
          <ac:chgData name="Emily Bibby" userId="S::e.bibby@ucas.ac.uk::cc2707de-5299-40d4-a597-9ce82767b612" providerId="AD" clId="Web-{C2A4CADE-8A42-7ECB-6D97-D74E3961F44E}" dt="2021-12-08T14:16:50.143" v="378" actId="688"/>
          <ac:picMkLst>
            <pc:docMk/>
            <pc:sldMk cId="435313732" sldId="471"/>
            <ac:picMk id="9" creationId="{C088A4ED-E8F3-4231-8737-F8BFB856C3F2}"/>
          </ac:picMkLst>
        </pc:picChg>
      </pc:sldChg>
      <pc:sldChg chg="addSp delSp modSp mod modClrScheme chgLayout">
        <pc:chgData name="Emily Bibby" userId="S::e.bibby@ucas.ac.uk::cc2707de-5299-40d4-a597-9ce82767b612" providerId="AD" clId="Web-{C2A4CADE-8A42-7ECB-6D97-D74E3961F44E}" dt="2021-12-08T15:56:09.858" v="807" actId="1076"/>
        <pc:sldMkLst>
          <pc:docMk/>
          <pc:sldMk cId="3405284402" sldId="496"/>
        </pc:sldMkLst>
        <pc:spChg chg="mod ord">
          <ac:chgData name="Emily Bibby" userId="S::e.bibby@ucas.ac.uk::cc2707de-5299-40d4-a597-9ce82767b612" providerId="AD" clId="Web-{C2A4CADE-8A42-7ECB-6D97-D74E3961F44E}" dt="2021-12-08T14:09:47.197" v="279"/>
          <ac:spMkLst>
            <pc:docMk/>
            <pc:sldMk cId="3405284402" sldId="496"/>
            <ac:spMk id="2" creationId="{3AD986F4-E6D3-4B17-94B7-E1E537114B74}"/>
          </ac:spMkLst>
        </pc:spChg>
        <pc:spChg chg="mod">
          <ac:chgData name="Emily Bibby" userId="S::e.bibby@ucas.ac.uk::cc2707de-5299-40d4-a597-9ce82767b612" providerId="AD" clId="Web-{C2A4CADE-8A42-7ECB-6D97-D74E3961F44E}" dt="2021-12-08T15:54:48.388" v="761" actId="1076"/>
          <ac:spMkLst>
            <pc:docMk/>
            <pc:sldMk cId="3405284402" sldId="496"/>
            <ac:spMk id="6" creationId="{925A359C-C878-43DB-AC1B-C07056A22C40}"/>
          </ac:spMkLst>
        </pc:spChg>
        <pc:spChg chg="mod">
          <ac:chgData name="Emily Bibby" userId="S::e.bibby@ucas.ac.uk::cc2707de-5299-40d4-a597-9ce82767b612" providerId="AD" clId="Web-{C2A4CADE-8A42-7ECB-6D97-D74E3961F44E}" dt="2021-12-08T14:14:13.155" v="333" actId="20577"/>
          <ac:spMkLst>
            <pc:docMk/>
            <pc:sldMk cId="3405284402" sldId="496"/>
            <ac:spMk id="7" creationId="{750B9419-88E1-41AB-B237-D604B5515554}"/>
          </ac:spMkLst>
        </pc:spChg>
        <pc:spChg chg="mod">
          <ac:chgData name="Emily Bibby" userId="S::e.bibby@ucas.ac.uk::cc2707de-5299-40d4-a597-9ce82767b612" providerId="AD" clId="Web-{C2A4CADE-8A42-7ECB-6D97-D74E3961F44E}" dt="2021-12-08T14:14:22.546" v="345" actId="20577"/>
          <ac:spMkLst>
            <pc:docMk/>
            <pc:sldMk cId="3405284402" sldId="496"/>
            <ac:spMk id="8" creationId="{67F87C54-108A-40A6-B926-D96F92588F77}"/>
          </ac:spMkLst>
        </pc:spChg>
        <pc:spChg chg="mod">
          <ac:chgData name="Emily Bibby" userId="S::e.bibby@ucas.ac.uk::cc2707de-5299-40d4-a597-9ce82767b612" providerId="AD" clId="Web-{C2A4CADE-8A42-7ECB-6D97-D74E3961F44E}" dt="2021-12-08T15:55:27.029" v="769" actId="1076"/>
          <ac:spMkLst>
            <pc:docMk/>
            <pc:sldMk cId="3405284402" sldId="496"/>
            <ac:spMk id="9" creationId="{6D2BDB6D-2548-4C76-8118-B6771CDCC171}"/>
          </ac:spMkLst>
        </pc:spChg>
        <pc:spChg chg="add del mod ord">
          <ac:chgData name="Emily Bibby" userId="S::e.bibby@ucas.ac.uk::cc2707de-5299-40d4-a597-9ce82767b612" providerId="AD" clId="Web-{C2A4CADE-8A42-7ECB-6D97-D74E3961F44E}" dt="2021-12-08T14:09:54.588" v="280"/>
          <ac:spMkLst>
            <pc:docMk/>
            <pc:sldMk cId="3405284402" sldId="496"/>
            <ac:spMk id="10" creationId="{CFAF2853-5657-4414-BA21-A73BCDCCA8D7}"/>
          </ac:spMkLst>
        </pc:spChg>
        <pc:spChg chg="add del mod ord">
          <ac:chgData name="Emily Bibby" userId="S::e.bibby@ucas.ac.uk::cc2707de-5299-40d4-a597-9ce82767b612" providerId="AD" clId="Web-{C2A4CADE-8A42-7ECB-6D97-D74E3961F44E}" dt="2021-12-08T14:09:57.948" v="282"/>
          <ac:spMkLst>
            <pc:docMk/>
            <pc:sldMk cId="3405284402" sldId="496"/>
            <ac:spMk id="11" creationId="{F0F83EB4-74EA-44B5-8DE2-EC19C89D835B}"/>
          </ac:spMkLst>
        </pc:spChg>
        <pc:spChg chg="add mod">
          <ac:chgData name="Emily Bibby" userId="S::e.bibby@ucas.ac.uk::cc2707de-5299-40d4-a597-9ce82767b612" providerId="AD" clId="Web-{C2A4CADE-8A42-7ECB-6D97-D74E3961F44E}" dt="2021-12-08T15:56:09.858" v="807" actId="1076"/>
          <ac:spMkLst>
            <pc:docMk/>
            <pc:sldMk cId="3405284402" sldId="496"/>
            <ac:spMk id="23" creationId="{0B26A9DF-B42F-4935-BDEC-C1B5AF166EA2}"/>
          </ac:spMkLst>
        </pc:spChg>
        <pc:spChg chg="mod">
          <ac:chgData name="Emily Bibby" userId="S::e.bibby@ucas.ac.uk::cc2707de-5299-40d4-a597-9ce82767b612" providerId="AD" clId="Web-{C2A4CADE-8A42-7ECB-6D97-D74E3961F44E}" dt="2021-12-08T14:14:37.703" v="371" actId="20577"/>
          <ac:spMkLst>
            <pc:docMk/>
            <pc:sldMk cId="3405284402" sldId="496"/>
            <ac:spMk id="35" creationId="{B94FAFC1-658A-419D-B65A-29902C39D392}"/>
          </ac:spMkLst>
        </pc:spChg>
        <pc:cxnChg chg="add mod">
          <ac:chgData name="Emily Bibby" userId="S::e.bibby@ucas.ac.uk::cc2707de-5299-40d4-a597-9ce82767b612" providerId="AD" clId="Web-{C2A4CADE-8A42-7ECB-6D97-D74E3961F44E}" dt="2021-12-08T15:55:37.717" v="771" actId="1076"/>
          <ac:cxnSpMkLst>
            <pc:docMk/>
            <pc:sldMk cId="3405284402" sldId="496"/>
            <ac:cxnSpMk id="22" creationId="{7B660513-4AA0-4D55-AD66-E6737621F8E4}"/>
          </ac:cxnSpMkLst>
        </pc:cxnChg>
        <pc:cxnChg chg="mod">
          <ac:chgData name="Emily Bibby" userId="S::e.bibby@ucas.ac.uk::cc2707de-5299-40d4-a597-9ce82767b612" providerId="AD" clId="Web-{C2A4CADE-8A42-7ECB-6D97-D74E3961F44E}" dt="2021-12-08T15:55:11.279" v="766" actId="14100"/>
          <ac:cxnSpMkLst>
            <pc:docMk/>
            <pc:sldMk cId="3405284402" sldId="496"/>
            <ac:cxnSpMk id="39" creationId="{905C90FE-4E7D-4064-ACB2-4C88B23573DD}"/>
          </ac:cxnSpMkLst>
        </pc:cxnChg>
        <pc:cxnChg chg="mod">
          <ac:chgData name="Emily Bibby" userId="S::e.bibby@ucas.ac.uk::cc2707de-5299-40d4-a597-9ce82767b612" providerId="AD" clId="Web-{C2A4CADE-8A42-7ECB-6D97-D74E3961F44E}" dt="2021-12-08T15:55:23.154" v="768" actId="14100"/>
          <ac:cxnSpMkLst>
            <pc:docMk/>
            <pc:sldMk cId="3405284402" sldId="496"/>
            <ac:cxnSpMk id="41" creationId="{239F9A5D-1E92-484B-940E-6CCDCF16C9FB}"/>
          </ac:cxnSpMkLst>
        </pc:cxnChg>
      </pc:sldChg>
      <pc:sldChg chg="addSp delSp modSp mod modClrScheme chgLayout">
        <pc:chgData name="Emily Bibby" userId="S::e.bibby@ucas.ac.uk::cc2707de-5299-40d4-a597-9ce82767b612" providerId="AD" clId="Web-{C2A4CADE-8A42-7ECB-6D97-D74E3961F44E}" dt="2021-12-08T14:10:30.745" v="289"/>
        <pc:sldMkLst>
          <pc:docMk/>
          <pc:sldMk cId="962975297" sldId="521"/>
        </pc:sldMkLst>
        <pc:spChg chg="mod ord">
          <ac:chgData name="Emily Bibby" userId="S::e.bibby@ucas.ac.uk::cc2707de-5299-40d4-a597-9ce82767b612" providerId="AD" clId="Web-{C2A4CADE-8A42-7ECB-6D97-D74E3961F44E}" dt="2021-12-08T14:10:25.745" v="287"/>
          <ac:spMkLst>
            <pc:docMk/>
            <pc:sldMk cId="962975297" sldId="521"/>
            <ac:spMk id="2" creationId="{7E4555EC-361D-48D0-995F-06EE852691E4}"/>
          </ac:spMkLst>
        </pc:spChg>
        <pc:spChg chg="add del mod ord">
          <ac:chgData name="Emily Bibby" userId="S::e.bibby@ucas.ac.uk::cc2707de-5299-40d4-a597-9ce82767b612" providerId="AD" clId="Web-{C2A4CADE-8A42-7ECB-6D97-D74E3961F44E}" dt="2021-12-08T14:10:29.667" v="288"/>
          <ac:spMkLst>
            <pc:docMk/>
            <pc:sldMk cId="962975297" sldId="521"/>
            <ac:spMk id="3" creationId="{6275A9CA-0B96-42E0-AE9F-BCED8DBEAC54}"/>
          </ac:spMkLst>
        </pc:spChg>
        <pc:spChg chg="add del mod ord">
          <ac:chgData name="Emily Bibby" userId="S::e.bibby@ucas.ac.uk::cc2707de-5299-40d4-a597-9ce82767b612" providerId="AD" clId="Web-{C2A4CADE-8A42-7ECB-6D97-D74E3961F44E}" dt="2021-12-08T14:10:30.745" v="289"/>
          <ac:spMkLst>
            <pc:docMk/>
            <pc:sldMk cId="962975297" sldId="521"/>
            <ac:spMk id="5" creationId="{F51B33E6-98CC-43C9-B288-48A03D2322B0}"/>
          </ac:spMkLst>
        </pc:spChg>
      </pc:sldChg>
      <pc:sldChg chg="addSp delSp modSp addAnim delAnim">
        <pc:chgData name="Emily Bibby" userId="S::e.bibby@ucas.ac.uk::cc2707de-5299-40d4-a597-9ce82767b612" providerId="AD" clId="Web-{C2A4CADE-8A42-7ECB-6D97-D74E3961F44E}" dt="2021-12-08T14:24:01.198" v="720" actId="20577"/>
        <pc:sldMkLst>
          <pc:docMk/>
          <pc:sldMk cId="234195164" sldId="525"/>
        </pc:sldMkLst>
        <pc:spChg chg="del">
          <ac:chgData name="Emily Bibby" userId="S::e.bibby@ucas.ac.uk::cc2707de-5299-40d4-a597-9ce82767b612" providerId="AD" clId="Web-{C2A4CADE-8A42-7ECB-6D97-D74E3961F44E}" dt="2021-12-08T14:17:54.800" v="459"/>
          <ac:spMkLst>
            <pc:docMk/>
            <pc:sldMk cId="234195164" sldId="525"/>
            <ac:spMk id="3" creationId="{A64F586F-29A6-4566-A482-12045DD4F516}"/>
          </ac:spMkLst>
        </pc:spChg>
        <pc:spChg chg="add mod">
          <ac:chgData name="Emily Bibby" userId="S::e.bibby@ucas.ac.uk::cc2707de-5299-40d4-a597-9ce82767b612" providerId="AD" clId="Web-{C2A4CADE-8A42-7ECB-6D97-D74E3961F44E}" dt="2021-12-08T14:23:35.135" v="672" actId="20577"/>
          <ac:spMkLst>
            <pc:docMk/>
            <pc:sldMk cId="234195164" sldId="525"/>
            <ac:spMk id="5" creationId="{6EFE0657-93EB-4FE3-B864-3B3EF39EA30B}"/>
          </ac:spMkLst>
        </pc:spChg>
        <pc:spChg chg="add del">
          <ac:chgData name="Emily Bibby" userId="S::e.bibby@ucas.ac.uk::cc2707de-5299-40d4-a597-9ce82767b612" providerId="AD" clId="Web-{C2A4CADE-8A42-7ECB-6D97-D74E3961F44E}" dt="2021-12-08T14:20:38.397" v="599"/>
          <ac:spMkLst>
            <pc:docMk/>
            <pc:sldMk cId="234195164" sldId="525"/>
            <ac:spMk id="7" creationId="{ED5EB122-00DB-4E71-B08F-2C9F61D5A036}"/>
          </ac:spMkLst>
        </pc:spChg>
        <pc:spChg chg="mod">
          <ac:chgData name="Emily Bibby" userId="S::e.bibby@ucas.ac.uk::cc2707de-5299-40d4-a597-9ce82767b612" providerId="AD" clId="Web-{C2A4CADE-8A42-7ECB-6D97-D74E3961F44E}" dt="2021-12-08T14:19:33.396" v="565" actId="1076"/>
          <ac:spMkLst>
            <pc:docMk/>
            <pc:sldMk cId="234195164" sldId="525"/>
            <ac:spMk id="8" creationId="{EEEAAC9C-BC81-4E0A-AA9C-CE25B8F5AC62}"/>
          </ac:spMkLst>
        </pc:spChg>
        <pc:spChg chg="add mod">
          <ac:chgData name="Emily Bibby" userId="S::e.bibby@ucas.ac.uk::cc2707de-5299-40d4-a597-9ce82767b612" providerId="AD" clId="Web-{C2A4CADE-8A42-7ECB-6D97-D74E3961F44E}" dt="2021-12-08T14:23:30.432" v="671" actId="20577"/>
          <ac:spMkLst>
            <pc:docMk/>
            <pc:sldMk cId="234195164" sldId="525"/>
            <ac:spMk id="11" creationId="{84B23455-5B65-4FF5-AAAC-7C3E2CADD751}"/>
          </ac:spMkLst>
        </pc:spChg>
        <pc:spChg chg="add mod">
          <ac:chgData name="Emily Bibby" userId="S::e.bibby@ucas.ac.uk::cc2707de-5299-40d4-a597-9ce82767b612" providerId="AD" clId="Web-{C2A4CADE-8A42-7ECB-6D97-D74E3961F44E}" dt="2021-12-08T14:24:01.198" v="720" actId="20577"/>
          <ac:spMkLst>
            <pc:docMk/>
            <pc:sldMk cId="234195164" sldId="525"/>
            <ac:spMk id="13" creationId="{0E6A8B97-5B3F-4B2E-B69F-BFD29C07F1F8}"/>
          </ac:spMkLst>
        </pc:spChg>
        <pc:spChg chg="add mod">
          <ac:chgData name="Emily Bibby" userId="S::e.bibby@ucas.ac.uk::cc2707de-5299-40d4-a597-9ce82767b612" providerId="AD" clId="Web-{C2A4CADE-8A42-7ECB-6D97-D74E3961F44E}" dt="2021-12-08T14:22:13.086" v="642" actId="20577"/>
          <ac:spMkLst>
            <pc:docMk/>
            <pc:sldMk cId="234195164" sldId="525"/>
            <ac:spMk id="14" creationId="{90F18F7C-0127-45C4-BD38-3CF6322CB710}"/>
          </ac:spMkLst>
        </pc:spChg>
        <pc:cxnChg chg="add mod">
          <ac:chgData name="Emily Bibby" userId="S::e.bibby@ucas.ac.uk::cc2707de-5299-40d4-a597-9ce82767b612" providerId="AD" clId="Web-{C2A4CADE-8A42-7ECB-6D97-D74E3961F44E}" dt="2021-12-08T14:22:49.759" v="649" actId="1076"/>
          <ac:cxnSpMkLst>
            <pc:docMk/>
            <pc:sldMk cId="234195164" sldId="525"/>
            <ac:cxnSpMk id="15" creationId="{49D6200C-58CF-4B36-B477-4CC0D6D895B2}"/>
          </ac:cxnSpMkLst>
        </pc:cxnChg>
        <pc:cxnChg chg="add mod">
          <ac:chgData name="Emily Bibby" userId="S::e.bibby@ucas.ac.uk::cc2707de-5299-40d4-a597-9ce82767b612" providerId="AD" clId="Web-{C2A4CADE-8A42-7ECB-6D97-D74E3961F44E}" dt="2021-12-08T14:23:11.650" v="653" actId="1076"/>
          <ac:cxnSpMkLst>
            <pc:docMk/>
            <pc:sldMk cId="234195164" sldId="525"/>
            <ac:cxnSpMk id="16" creationId="{4344D5B3-76A9-4265-933C-8DDF7375AFED}"/>
          </ac:cxnSpMkLst>
        </pc:cxnChg>
      </pc:sldChg>
      <pc:sldChg chg="modSp">
        <pc:chgData name="Emily Bibby" userId="S::e.bibby@ucas.ac.uk::cc2707de-5299-40d4-a597-9ce82767b612" providerId="AD" clId="Web-{C2A4CADE-8A42-7ECB-6D97-D74E3961F44E}" dt="2021-12-08T08:32:05.602" v="38" actId="20577"/>
        <pc:sldMkLst>
          <pc:docMk/>
          <pc:sldMk cId="3716221696" sldId="4508"/>
        </pc:sldMkLst>
        <pc:spChg chg="mod">
          <ac:chgData name="Emily Bibby" userId="S::e.bibby@ucas.ac.uk::cc2707de-5299-40d4-a597-9ce82767b612" providerId="AD" clId="Web-{C2A4CADE-8A42-7ECB-6D97-D74E3961F44E}" dt="2021-12-08T08:32:05.602" v="38" actId="20577"/>
          <ac:spMkLst>
            <pc:docMk/>
            <pc:sldMk cId="3716221696" sldId="4508"/>
            <ac:spMk id="2" creationId="{0FEA975E-6C15-4793-A882-A5ECC9B6D3CB}"/>
          </ac:spMkLst>
        </pc:spChg>
      </pc:sldChg>
      <pc:sldChg chg="addSp delSp modSp new mod ord modClrScheme chgLayout">
        <pc:chgData name="Emily Bibby" userId="S::e.bibby@ucas.ac.uk::cc2707de-5299-40d4-a597-9ce82767b612" providerId="AD" clId="Web-{C2A4CADE-8A42-7ECB-6D97-D74E3961F44E}" dt="2021-12-08T15:08:41.068" v="751" actId="1076"/>
        <pc:sldMkLst>
          <pc:docMk/>
          <pc:sldMk cId="4003174041" sldId="4529"/>
        </pc:sldMkLst>
        <pc:spChg chg="del">
          <ac:chgData name="Emily Bibby" userId="S::e.bibby@ucas.ac.uk::cc2707de-5299-40d4-a597-9ce82767b612" providerId="AD" clId="Web-{C2A4CADE-8A42-7ECB-6D97-D74E3961F44E}" dt="2021-12-07T16:59:38.288" v="2"/>
          <ac:spMkLst>
            <pc:docMk/>
            <pc:sldMk cId="4003174041" sldId="4529"/>
            <ac:spMk id="2" creationId="{2E4B016C-09CE-4BF1-BA88-C36DBACA62DC}"/>
          </ac:spMkLst>
        </pc:spChg>
        <pc:spChg chg="add del mod">
          <ac:chgData name="Emily Bibby" userId="S::e.bibby@ucas.ac.uk::cc2707de-5299-40d4-a597-9ce82767b612" providerId="AD" clId="Web-{C2A4CADE-8A42-7ECB-6D97-D74E3961F44E}" dt="2021-12-08T14:25:06.465" v="722"/>
          <ac:spMkLst>
            <pc:docMk/>
            <pc:sldMk cId="4003174041" sldId="4529"/>
            <ac:spMk id="2" creationId="{5631FF74-7B92-4309-AFD8-1433CE174733}"/>
          </ac:spMkLst>
        </pc:spChg>
        <pc:spChg chg="del">
          <ac:chgData name="Emily Bibby" userId="S::e.bibby@ucas.ac.uk::cc2707de-5299-40d4-a597-9ce82767b612" providerId="AD" clId="Web-{C2A4CADE-8A42-7ECB-6D97-D74E3961F44E}" dt="2021-12-07T16:59:38.288" v="2"/>
          <ac:spMkLst>
            <pc:docMk/>
            <pc:sldMk cId="4003174041" sldId="4529"/>
            <ac:spMk id="3" creationId="{DF2AA882-1DFE-4593-80BF-A23F7A40D0F1}"/>
          </ac:spMkLst>
        </pc:spChg>
        <pc:spChg chg="add del mod ord">
          <ac:chgData name="Emily Bibby" userId="S::e.bibby@ucas.ac.uk::cc2707de-5299-40d4-a597-9ce82767b612" providerId="AD" clId="Web-{C2A4CADE-8A42-7ECB-6D97-D74E3961F44E}" dt="2021-12-08T14:12:01.216" v="315"/>
          <ac:spMkLst>
            <pc:docMk/>
            <pc:sldMk cId="4003174041" sldId="4529"/>
            <ac:spMk id="3" creationId="{E4BCCA26-F6E9-422D-8BCB-132C6DB47178}"/>
          </ac:spMkLst>
        </pc:spChg>
        <pc:spChg chg="add">
          <ac:chgData name="Emily Bibby" userId="S::e.bibby@ucas.ac.uk::cc2707de-5299-40d4-a597-9ce82767b612" providerId="AD" clId="Web-{C2A4CADE-8A42-7ECB-6D97-D74E3961F44E}" dt="2021-12-08T14:50:31.527" v="726"/>
          <ac:spMkLst>
            <pc:docMk/>
            <pc:sldMk cId="4003174041" sldId="4529"/>
            <ac:spMk id="4" creationId="{5FFE6134-DE83-46AF-8F78-D76D31E9CC00}"/>
          </ac:spMkLst>
        </pc:spChg>
        <pc:spChg chg="add del mod">
          <ac:chgData name="Emily Bibby" userId="S::e.bibby@ucas.ac.uk::cc2707de-5299-40d4-a597-9ce82767b612" providerId="AD" clId="Web-{C2A4CADE-8A42-7ECB-6D97-D74E3961F44E}" dt="2021-12-08T14:25:02.980" v="721"/>
          <ac:spMkLst>
            <pc:docMk/>
            <pc:sldMk cId="4003174041" sldId="4529"/>
            <ac:spMk id="5" creationId="{BAAA75ED-5095-4D7F-95F0-72ABBBA1B7CA}"/>
          </ac:spMkLst>
        </pc:spChg>
        <pc:spChg chg="add del mod ord">
          <ac:chgData name="Emily Bibby" userId="S::e.bibby@ucas.ac.uk::cc2707de-5299-40d4-a597-9ce82767b612" providerId="AD" clId="Web-{C2A4CADE-8A42-7ECB-6D97-D74E3961F44E}" dt="2021-12-08T14:12:03.497" v="316"/>
          <ac:spMkLst>
            <pc:docMk/>
            <pc:sldMk cId="4003174041" sldId="4529"/>
            <ac:spMk id="9" creationId="{4940FD53-61FD-4A4F-A8C1-8A708A780EDF}"/>
          </ac:spMkLst>
        </pc:spChg>
        <pc:spChg chg="add mod ord">
          <ac:chgData name="Emily Bibby" userId="S::e.bibby@ucas.ac.uk::cc2707de-5299-40d4-a597-9ce82767b612" providerId="AD" clId="Web-{C2A4CADE-8A42-7ECB-6D97-D74E3961F44E}" dt="2021-12-08T14:11:58.590" v="314"/>
          <ac:spMkLst>
            <pc:docMk/>
            <pc:sldMk cId="4003174041" sldId="4529"/>
            <ac:spMk id="11" creationId="{7BAF2658-3790-4B53-AAEC-7C59E506B61D}"/>
          </ac:spMkLst>
        </pc:spChg>
        <pc:spChg chg="add mod ord">
          <ac:chgData name="Emily Bibby" userId="S::e.bibby@ucas.ac.uk::cc2707de-5299-40d4-a597-9ce82767b612" providerId="AD" clId="Web-{C2A4CADE-8A42-7ECB-6D97-D74E3961F44E}" dt="2021-12-08T14:11:58.590" v="314"/>
          <ac:spMkLst>
            <pc:docMk/>
            <pc:sldMk cId="4003174041" sldId="4529"/>
            <ac:spMk id="13" creationId="{3F6D5354-EA5D-45DB-8315-44997BA47E53}"/>
          </ac:spMkLst>
        </pc:spChg>
        <pc:spChg chg="add mod ord">
          <ac:chgData name="Emily Bibby" userId="S::e.bibby@ucas.ac.uk::cc2707de-5299-40d4-a597-9ce82767b612" providerId="AD" clId="Web-{C2A4CADE-8A42-7ECB-6D97-D74E3961F44E}" dt="2021-12-08T14:11:58.590" v="314"/>
          <ac:spMkLst>
            <pc:docMk/>
            <pc:sldMk cId="4003174041" sldId="4529"/>
            <ac:spMk id="15" creationId="{FFBB4002-1663-47A1-9B66-9BF714602C0B}"/>
          </ac:spMkLst>
        </pc:spChg>
        <pc:graphicFrameChg chg="add del mod">
          <ac:chgData name="Emily Bibby" userId="S::e.bibby@ucas.ac.uk::cc2707de-5299-40d4-a597-9ce82767b612" providerId="AD" clId="Web-{C2A4CADE-8A42-7ECB-6D97-D74E3961F44E}" dt="2021-12-08T14:50:19.042" v="724"/>
          <ac:graphicFrameMkLst>
            <pc:docMk/>
            <pc:sldMk cId="4003174041" sldId="4529"/>
            <ac:graphicFrameMk id="3" creationId="{7BFEAD74-5F90-4954-AD80-2797C8AE7E36}"/>
          </ac:graphicFrameMkLst>
        </pc:graphicFrameChg>
        <pc:picChg chg="add del mod modCrop">
          <ac:chgData name="Emily Bibby" userId="S::e.bibby@ucas.ac.uk::cc2707de-5299-40d4-a597-9ce82767b612" providerId="AD" clId="Web-{C2A4CADE-8A42-7ECB-6D97-D74E3961F44E}" dt="2021-12-07T17:00:32.883" v="11"/>
          <ac:picMkLst>
            <pc:docMk/>
            <pc:sldMk cId="4003174041" sldId="4529"/>
            <ac:picMk id="4" creationId="{6E0FD093-4415-48F4-8D94-D1B9E7646BFB}"/>
          </ac:picMkLst>
        </pc:picChg>
        <pc:picChg chg="add mod">
          <ac:chgData name="Emily Bibby" userId="S::e.bibby@ucas.ac.uk::cc2707de-5299-40d4-a597-9ce82767b612" providerId="AD" clId="Web-{C2A4CADE-8A42-7ECB-6D97-D74E3961F44E}" dt="2021-12-08T14:52:00.904" v="732" actId="14100"/>
          <ac:picMkLst>
            <pc:docMk/>
            <pc:sldMk cId="4003174041" sldId="4529"/>
            <ac:picMk id="5" creationId="{58D989FD-C429-42C9-8015-A05EAF70F960}"/>
          </ac:picMkLst>
        </pc:picChg>
        <pc:picChg chg="add del mod">
          <ac:chgData name="Emily Bibby" userId="S::e.bibby@ucas.ac.uk::cc2707de-5299-40d4-a597-9ce82767b612" providerId="AD" clId="Web-{C2A4CADE-8A42-7ECB-6D97-D74E3961F44E}" dt="2021-12-07T17:01:03.805" v="15"/>
          <ac:picMkLst>
            <pc:docMk/>
            <pc:sldMk cId="4003174041" sldId="4529"/>
            <ac:picMk id="5" creationId="{76B4AD15-3D2E-40AF-99AD-A3015BFE2A14}"/>
          </ac:picMkLst>
        </pc:picChg>
        <pc:picChg chg="add mod">
          <ac:chgData name="Emily Bibby" userId="S::e.bibby@ucas.ac.uk::cc2707de-5299-40d4-a597-9ce82767b612" providerId="AD" clId="Web-{C2A4CADE-8A42-7ECB-6D97-D74E3961F44E}" dt="2021-12-08T14:52:36.983" v="735" actId="1076"/>
          <ac:picMkLst>
            <pc:docMk/>
            <pc:sldMk cId="4003174041" sldId="4529"/>
            <ac:picMk id="6" creationId="{C7D996F7-F979-4504-B7E8-E1FB6936FEA3}"/>
          </ac:picMkLst>
        </pc:picChg>
        <pc:picChg chg="add mod">
          <ac:chgData name="Emily Bibby" userId="S::e.bibby@ucas.ac.uk::cc2707de-5299-40d4-a597-9ce82767b612" providerId="AD" clId="Web-{C2A4CADE-8A42-7ECB-6D97-D74E3961F44E}" dt="2021-12-08T15:08:41.068" v="751" actId="1076"/>
          <ac:picMkLst>
            <pc:docMk/>
            <pc:sldMk cId="4003174041" sldId="4529"/>
            <ac:picMk id="8" creationId="{5901F45F-4698-4FB7-9755-1605CE2E47BF}"/>
          </ac:picMkLst>
        </pc:picChg>
        <pc:picChg chg="add mod">
          <ac:chgData name="Emily Bibby" userId="S::e.bibby@ucas.ac.uk::cc2707de-5299-40d4-a597-9ce82767b612" providerId="AD" clId="Web-{C2A4CADE-8A42-7ECB-6D97-D74E3961F44E}" dt="2021-12-08T15:07:48.629" v="744" actId="1076"/>
          <ac:picMkLst>
            <pc:docMk/>
            <pc:sldMk cId="4003174041" sldId="4529"/>
            <ac:picMk id="9" creationId="{F7D1896F-7E3C-4204-8815-05D3579ECE80}"/>
          </ac:picMkLst>
        </pc:picChg>
        <pc:picChg chg="add mod">
          <ac:chgData name="Emily Bibby" userId="S::e.bibby@ucas.ac.uk::cc2707de-5299-40d4-a597-9ce82767b612" providerId="AD" clId="Web-{C2A4CADE-8A42-7ECB-6D97-D74E3961F44E}" dt="2021-12-08T15:08:37.177" v="750" actId="1076"/>
          <ac:picMkLst>
            <pc:docMk/>
            <pc:sldMk cId="4003174041" sldId="4529"/>
            <ac:picMk id="10" creationId="{7A8C7EA3-4404-45FF-9701-B03406F0868D}"/>
          </ac:picMkLst>
        </pc:picChg>
      </pc:sldChg>
      <pc:sldChg chg="new del">
        <pc:chgData name="Emily Bibby" userId="S::e.bibby@ucas.ac.uk::cc2707de-5299-40d4-a597-9ce82767b612" providerId="AD" clId="Web-{C2A4CADE-8A42-7ECB-6D97-D74E3961F44E}" dt="2021-12-08T11:37:14.304" v="231"/>
        <pc:sldMkLst>
          <pc:docMk/>
          <pc:sldMk cId="2009860398" sldId="4544"/>
        </pc:sldMkLst>
      </pc:sldChg>
      <pc:sldChg chg="new del">
        <pc:chgData name="Emily Bibby" userId="S::e.bibby@ucas.ac.uk::cc2707de-5299-40d4-a597-9ce82767b612" providerId="AD" clId="Web-{C2A4CADE-8A42-7ECB-6D97-D74E3961F44E}" dt="2021-12-08T10:23:36.998" v="164"/>
        <pc:sldMkLst>
          <pc:docMk/>
          <pc:sldMk cId="3056298929" sldId="4544"/>
        </pc:sldMkLst>
      </pc:sldChg>
    </pc:docChg>
  </pc:docChgLst>
  <pc:docChgLst>
    <pc:chgData name="Aimee Okafor" userId="S::a.okafor@ucas.ac.uk::19e8d379-cacd-44c9-a63b-b35a8d2aca8b" providerId="AD" clId="Web-{97BE0C21-D6D0-B1E3-C619-F9AA13F34CEE}"/>
    <pc:docChg chg="modSld">
      <pc:chgData name="Aimee Okafor" userId="S::a.okafor@ucas.ac.uk::19e8d379-cacd-44c9-a63b-b35a8d2aca8b" providerId="AD" clId="Web-{97BE0C21-D6D0-B1E3-C619-F9AA13F34CEE}" dt="2021-12-06T14:49:03.890" v="0"/>
      <pc:docMkLst>
        <pc:docMk/>
      </pc:docMkLst>
      <pc:sldChg chg="delSp">
        <pc:chgData name="Aimee Okafor" userId="S::a.okafor@ucas.ac.uk::19e8d379-cacd-44c9-a63b-b35a8d2aca8b" providerId="AD" clId="Web-{97BE0C21-D6D0-B1E3-C619-F9AA13F34CEE}" dt="2021-12-06T14:49:03.890" v="0"/>
        <pc:sldMkLst>
          <pc:docMk/>
          <pc:sldMk cId="1080034556" sldId="4515"/>
        </pc:sldMkLst>
        <pc:picChg chg="del">
          <ac:chgData name="Aimee Okafor" userId="S::a.okafor@ucas.ac.uk::19e8d379-cacd-44c9-a63b-b35a8d2aca8b" providerId="AD" clId="Web-{97BE0C21-D6D0-B1E3-C619-F9AA13F34CEE}" dt="2021-12-06T14:49:03.890" v="0"/>
          <ac:picMkLst>
            <pc:docMk/>
            <pc:sldMk cId="1080034556" sldId="4515"/>
            <ac:picMk id="4" creationId="{C2A2784C-79C4-48CB-8B18-890826520116}"/>
          </ac:picMkLst>
        </pc:picChg>
      </pc:sldChg>
    </pc:docChg>
  </pc:docChgLst>
  <pc:docChgLst>
    <pc:chgData name="Rebecca Jones1" userId="S::r.jones1@ucas.ac.uk::840fc57e-0f15-458e-8490-83a73d38144a" providerId="AD" clId="Web-{DE5A54F1-8E09-6463-5FD1-3EE4C6E221E1}"/>
    <pc:docChg chg="addSld modSld">
      <pc:chgData name="Rebecca Jones1" userId="S::r.jones1@ucas.ac.uk::840fc57e-0f15-458e-8490-83a73d38144a" providerId="AD" clId="Web-{DE5A54F1-8E09-6463-5FD1-3EE4C6E221E1}" dt="2021-12-07T12:20:26.426" v="90" actId="20577"/>
      <pc:docMkLst>
        <pc:docMk/>
      </pc:docMkLst>
      <pc:sldChg chg="addSp delSp modSp new">
        <pc:chgData name="Rebecca Jones1" userId="S::r.jones1@ucas.ac.uk::840fc57e-0f15-458e-8490-83a73d38144a" providerId="AD" clId="Web-{DE5A54F1-8E09-6463-5FD1-3EE4C6E221E1}" dt="2021-12-07T12:20:26.426" v="90" actId="20577"/>
        <pc:sldMkLst>
          <pc:docMk/>
          <pc:sldMk cId="3899723422" sldId="4525"/>
        </pc:sldMkLst>
        <pc:spChg chg="mod">
          <ac:chgData name="Rebecca Jones1" userId="S::r.jones1@ucas.ac.uk::840fc57e-0f15-458e-8490-83a73d38144a" providerId="AD" clId="Web-{DE5A54F1-8E09-6463-5FD1-3EE4C6E221E1}" dt="2021-12-07T11:37:42.950" v="22" actId="14100"/>
          <ac:spMkLst>
            <pc:docMk/>
            <pc:sldMk cId="3899723422" sldId="4525"/>
            <ac:spMk id="2" creationId="{B6400AAE-9BD9-4D93-BE7F-DEEFFD6562A9}"/>
          </ac:spMkLst>
        </pc:spChg>
        <pc:spChg chg="del mod">
          <ac:chgData name="Rebecca Jones1" userId="S::r.jones1@ucas.ac.uk::840fc57e-0f15-458e-8490-83a73d38144a" providerId="AD" clId="Web-{DE5A54F1-8E09-6463-5FD1-3EE4C6E221E1}" dt="2021-12-07T11:39:39.984" v="26"/>
          <ac:spMkLst>
            <pc:docMk/>
            <pc:sldMk cId="3899723422" sldId="4525"/>
            <ac:spMk id="3" creationId="{F825A850-3F29-44D7-9127-872264579122}"/>
          </ac:spMkLst>
        </pc:spChg>
        <pc:spChg chg="add del mod">
          <ac:chgData name="Rebecca Jones1" userId="S::r.jones1@ucas.ac.uk::840fc57e-0f15-458e-8490-83a73d38144a" providerId="AD" clId="Web-{DE5A54F1-8E09-6463-5FD1-3EE4C6E221E1}" dt="2021-12-07T11:40:58.612" v="28"/>
          <ac:spMkLst>
            <pc:docMk/>
            <pc:sldMk cId="3899723422" sldId="4525"/>
            <ac:spMk id="9" creationId="{ACBFD073-A9AB-4795-8375-2F77503BD3FC}"/>
          </ac:spMkLst>
        </pc:spChg>
        <pc:spChg chg="add mod">
          <ac:chgData name="Rebecca Jones1" userId="S::r.jones1@ucas.ac.uk::840fc57e-0f15-458e-8490-83a73d38144a" providerId="AD" clId="Web-{DE5A54F1-8E09-6463-5FD1-3EE4C6E221E1}" dt="2021-12-07T12:20:26.426" v="90" actId="20577"/>
          <ac:spMkLst>
            <pc:docMk/>
            <pc:sldMk cId="3899723422" sldId="4525"/>
            <ac:spMk id="12" creationId="{955F484F-45C0-4E4A-B606-B743793AEDD6}"/>
          </ac:spMkLst>
        </pc:spChg>
        <pc:picChg chg="add del mod">
          <ac:chgData name="Rebecca Jones1" userId="S::r.jones1@ucas.ac.uk::840fc57e-0f15-458e-8490-83a73d38144a" providerId="AD" clId="Web-{DE5A54F1-8E09-6463-5FD1-3EE4C6E221E1}" dt="2021-12-07T12:19:30.690" v="86"/>
          <ac:picMkLst>
            <pc:docMk/>
            <pc:sldMk cId="3899723422" sldId="4525"/>
            <ac:picMk id="3" creationId="{D188C9B6-8C40-4D79-A656-700DF4E4539A}"/>
          </ac:picMkLst>
        </pc:picChg>
        <pc:picChg chg="add del mod ord">
          <ac:chgData name="Rebecca Jones1" userId="S::r.jones1@ucas.ac.uk::840fc57e-0f15-458e-8490-83a73d38144a" providerId="AD" clId="Web-{DE5A54F1-8E09-6463-5FD1-3EE4C6E221E1}" dt="2021-12-07T11:40:31.736" v="27"/>
          <ac:picMkLst>
            <pc:docMk/>
            <pc:sldMk cId="3899723422" sldId="4525"/>
            <ac:picMk id="7" creationId="{F3E01BDB-EE21-4EA0-9D59-1E237EB3723E}"/>
          </ac:picMkLst>
        </pc:picChg>
        <pc:picChg chg="add del mod ord">
          <ac:chgData name="Rebecca Jones1" userId="S::r.jones1@ucas.ac.uk::840fc57e-0f15-458e-8490-83a73d38144a" providerId="AD" clId="Web-{DE5A54F1-8E09-6463-5FD1-3EE4C6E221E1}" dt="2021-12-07T11:45:21.884" v="34"/>
          <ac:picMkLst>
            <pc:docMk/>
            <pc:sldMk cId="3899723422" sldId="4525"/>
            <ac:picMk id="10" creationId="{1A5EDF8B-96A0-4210-BE4A-F6E64A49F56D}"/>
          </ac:picMkLst>
        </pc:picChg>
        <pc:picChg chg="add del mod">
          <ac:chgData name="Rebecca Jones1" userId="S::r.jones1@ucas.ac.uk::840fc57e-0f15-458e-8490-83a73d38144a" providerId="AD" clId="Web-{DE5A54F1-8E09-6463-5FD1-3EE4C6E221E1}" dt="2021-12-07T11:53:02.412" v="78"/>
          <ac:picMkLst>
            <pc:docMk/>
            <pc:sldMk cId="3899723422" sldId="4525"/>
            <ac:picMk id="13" creationId="{D73D8F31-D55A-42A4-B908-E4F6E5F232EB}"/>
          </ac:picMkLst>
        </pc:picChg>
        <pc:picChg chg="add del mod">
          <ac:chgData name="Rebecca Jones1" userId="S::r.jones1@ucas.ac.uk::840fc57e-0f15-458e-8490-83a73d38144a" providerId="AD" clId="Web-{DE5A54F1-8E09-6463-5FD1-3EE4C6E221E1}" dt="2021-12-07T11:53:33.523" v="81"/>
          <ac:picMkLst>
            <pc:docMk/>
            <pc:sldMk cId="3899723422" sldId="4525"/>
            <ac:picMk id="14" creationId="{D0A0EAC5-63E3-4882-887A-A54AFFEB4C18}"/>
          </ac:picMkLst>
        </pc:picChg>
      </pc:sldChg>
      <pc:sldChg chg="new">
        <pc:chgData name="Rebecca Jones1" userId="S::r.jones1@ucas.ac.uk::840fc57e-0f15-458e-8490-83a73d38144a" providerId="AD" clId="Web-{DE5A54F1-8E09-6463-5FD1-3EE4C6E221E1}" dt="2021-12-07T10:58:53.337" v="1"/>
        <pc:sldMkLst>
          <pc:docMk/>
          <pc:sldMk cId="54907623" sldId="4527"/>
        </pc:sldMkLst>
      </pc:sldChg>
    </pc:docChg>
  </pc:docChgLst>
  <pc:docChgLst>
    <pc:chgData name="Danielle Swain" userId="S::d.swain@ucas.ac.uk::9879b2b4-0a59-4cb3-972c-1f8a0e534345" providerId="AD" clId="Web-{7576FC73-0C28-FEDE-0C28-67F0B366B0A4}"/>
    <pc:docChg chg="modSld">
      <pc:chgData name="Danielle Swain" userId="S::d.swain@ucas.ac.uk::9879b2b4-0a59-4cb3-972c-1f8a0e534345" providerId="AD" clId="Web-{7576FC73-0C28-FEDE-0C28-67F0B366B0A4}" dt="2021-12-10T19:40:14.567" v="77" actId="20577"/>
      <pc:docMkLst>
        <pc:docMk/>
      </pc:docMkLst>
      <pc:sldChg chg="addSp modSp">
        <pc:chgData name="Danielle Swain" userId="S::d.swain@ucas.ac.uk::9879b2b4-0a59-4cb3-972c-1f8a0e534345" providerId="AD" clId="Web-{7576FC73-0C28-FEDE-0C28-67F0B366B0A4}" dt="2021-12-10T19:40:14.567" v="77" actId="20577"/>
        <pc:sldMkLst>
          <pc:docMk/>
          <pc:sldMk cId="2478129595" sldId="4442"/>
        </pc:sldMkLst>
        <pc:spChg chg="mod">
          <ac:chgData name="Danielle Swain" userId="S::d.swain@ucas.ac.uk::9879b2b4-0a59-4cb3-972c-1f8a0e534345" providerId="AD" clId="Web-{7576FC73-0C28-FEDE-0C28-67F0B366B0A4}" dt="2021-12-10T19:39:11.752" v="34" actId="20577"/>
          <ac:spMkLst>
            <pc:docMk/>
            <pc:sldMk cId="2478129595" sldId="4442"/>
            <ac:spMk id="7" creationId="{54829086-AC1D-437C-985E-17A60C6F539E}"/>
          </ac:spMkLst>
        </pc:spChg>
        <pc:spChg chg="add mod">
          <ac:chgData name="Danielle Swain" userId="S::d.swain@ucas.ac.uk::9879b2b4-0a59-4cb3-972c-1f8a0e534345" providerId="AD" clId="Web-{7576FC73-0C28-FEDE-0C28-67F0B366B0A4}" dt="2021-12-10T19:37:12.436" v="29" actId="20577"/>
          <ac:spMkLst>
            <pc:docMk/>
            <pc:sldMk cId="2478129595" sldId="4442"/>
            <ac:spMk id="17" creationId="{96FD7A5D-F450-42F3-A712-28CBD35A22AD}"/>
          </ac:spMkLst>
        </pc:spChg>
        <pc:spChg chg="add mod">
          <ac:chgData name="Danielle Swain" userId="S::d.swain@ucas.ac.uk::9879b2b4-0a59-4cb3-972c-1f8a0e534345" providerId="AD" clId="Web-{7576FC73-0C28-FEDE-0C28-67F0B366B0A4}" dt="2021-12-10T19:40:14.567" v="77" actId="20577"/>
          <ac:spMkLst>
            <pc:docMk/>
            <pc:sldMk cId="2478129595" sldId="4442"/>
            <ac:spMk id="18" creationId="{CBA9F5AF-951F-4F47-A5FD-1A09016DCAF1}"/>
          </ac:spMkLst>
        </pc:spChg>
        <pc:spChg chg="mod">
          <ac:chgData name="Danielle Swain" userId="S::d.swain@ucas.ac.uk::9879b2b4-0a59-4cb3-972c-1f8a0e534345" providerId="AD" clId="Web-{7576FC73-0C28-FEDE-0C28-67F0B366B0A4}" dt="2021-12-10T19:39:28.675" v="37" actId="20577"/>
          <ac:spMkLst>
            <pc:docMk/>
            <pc:sldMk cId="2478129595" sldId="4442"/>
            <ac:spMk id="21" creationId="{5DE6599D-B4B5-4A31-913B-AD8CBABEC181}"/>
          </ac:spMkLst>
        </pc:spChg>
        <pc:picChg chg="add mod modCrop">
          <ac:chgData name="Danielle Swain" userId="S::d.swain@ucas.ac.uk::9879b2b4-0a59-4cb3-972c-1f8a0e534345" providerId="AD" clId="Web-{7576FC73-0C28-FEDE-0C28-67F0B366B0A4}" dt="2021-12-10T19:34:10.960" v="7" actId="1076"/>
          <ac:picMkLst>
            <pc:docMk/>
            <pc:sldMk cId="2478129595" sldId="4442"/>
            <ac:picMk id="2" creationId="{A16BB457-171D-4EC2-B404-7284944A1C45}"/>
          </ac:picMkLst>
        </pc:picChg>
      </pc:sldChg>
    </pc:docChg>
  </pc:docChgLst>
  <pc:docChgLst>
    <pc:chgData name="Emily Bibby" userId="S::e.bibby@ucas.ac.uk::cc2707de-5299-40d4-a597-9ce82767b612" providerId="AD" clId="Web-{4DED38E1-4073-7EF3-C5EA-92B8D1B68FB9}"/>
    <pc:docChg chg="modSld">
      <pc:chgData name="Emily Bibby" userId="S::e.bibby@ucas.ac.uk::cc2707de-5299-40d4-a597-9ce82767b612" providerId="AD" clId="Web-{4DED38E1-4073-7EF3-C5EA-92B8D1B68FB9}" dt="2021-12-13T06:32:15.796" v="1" actId="20577"/>
      <pc:docMkLst>
        <pc:docMk/>
      </pc:docMkLst>
      <pc:sldChg chg="modSp">
        <pc:chgData name="Emily Bibby" userId="S::e.bibby@ucas.ac.uk::cc2707de-5299-40d4-a597-9ce82767b612" providerId="AD" clId="Web-{4DED38E1-4073-7EF3-C5EA-92B8D1B68FB9}" dt="2021-12-13T06:32:15.796" v="1" actId="20577"/>
        <pc:sldMkLst>
          <pc:docMk/>
          <pc:sldMk cId="234195164" sldId="525"/>
        </pc:sldMkLst>
        <pc:spChg chg="mod">
          <ac:chgData name="Emily Bibby" userId="S::e.bibby@ucas.ac.uk::cc2707de-5299-40d4-a597-9ce82767b612" providerId="AD" clId="Web-{4DED38E1-4073-7EF3-C5EA-92B8D1B68FB9}" dt="2021-12-13T06:32:15.796" v="1" actId="20577"/>
          <ac:spMkLst>
            <pc:docMk/>
            <pc:sldMk cId="234195164" sldId="525"/>
            <ac:spMk id="8" creationId="{EEEAAC9C-BC81-4E0A-AA9C-CE25B8F5AC62}"/>
          </ac:spMkLst>
        </pc:spChg>
      </pc:sldChg>
    </pc:docChg>
  </pc:docChgLst>
  <pc:docChgLst>
    <pc:chgData name="Grace Rishworth" userId="S::g.rishworth@ucas.ac.uk::f73a819e-9011-4944-aa78-83a643732d5a" providerId="AD" clId="Web-{5E1E1DE9-01F0-2167-0BDE-6AA2D810B6A6}"/>
    <pc:docChg chg="modSld">
      <pc:chgData name="Grace Rishworth" userId="S::g.rishworth@ucas.ac.uk::f73a819e-9011-4944-aa78-83a643732d5a" providerId="AD" clId="Web-{5E1E1DE9-01F0-2167-0BDE-6AA2D810B6A6}" dt="2021-12-09T13:42:24.848" v="147" actId="1076"/>
      <pc:docMkLst>
        <pc:docMk/>
      </pc:docMkLst>
      <pc:sldChg chg="modSp">
        <pc:chgData name="Grace Rishworth" userId="S::g.rishworth@ucas.ac.uk::f73a819e-9011-4944-aa78-83a643732d5a" providerId="AD" clId="Web-{5E1E1DE9-01F0-2167-0BDE-6AA2D810B6A6}" dt="2021-12-09T13:42:24.848" v="147" actId="1076"/>
        <pc:sldMkLst>
          <pc:docMk/>
          <pc:sldMk cId="497190663" sldId="523"/>
        </pc:sldMkLst>
        <pc:spChg chg="mod">
          <ac:chgData name="Grace Rishworth" userId="S::g.rishworth@ucas.ac.uk::f73a819e-9011-4944-aa78-83a643732d5a" providerId="AD" clId="Web-{5E1E1DE9-01F0-2167-0BDE-6AA2D810B6A6}" dt="2021-12-09T13:42:24.848" v="147" actId="1076"/>
          <ac:spMkLst>
            <pc:docMk/>
            <pc:sldMk cId="497190663" sldId="523"/>
            <ac:spMk id="4" creationId="{FBBA0C1F-C538-40FA-95D9-DD372FD8AD8C}"/>
          </ac:spMkLst>
        </pc:spChg>
      </pc:sldChg>
      <pc:sldChg chg="addSp delSp modSp">
        <pc:chgData name="Grace Rishworth" userId="S::g.rishworth@ucas.ac.uk::f73a819e-9011-4944-aa78-83a643732d5a" providerId="AD" clId="Web-{5E1E1DE9-01F0-2167-0BDE-6AA2D810B6A6}" dt="2021-12-09T13:40:05.345" v="146"/>
        <pc:sldMkLst>
          <pc:docMk/>
          <pc:sldMk cId="2272412265" sldId="4536"/>
        </pc:sldMkLst>
        <pc:spChg chg="add del mod">
          <ac:chgData name="Grace Rishworth" userId="S::g.rishworth@ucas.ac.uk::f73a819e-9011-4944-aa78-83a643732d5a" providerId="AD" clId="Web-{5E1E1DE9-01F0-2167-0BDE-6AA2D810B6A6}" dt="2021-12-09T13:34:20.275" v="1"/>
          <ac:spMkLst>
            <pc:docMk/>
            <pc:sldMk cId="2272412265" sldId="4536"/>
            <ac:spMk id="3" creationId="{A5886AFE-A274-47B1-A713-5513989F6DB9}"/>
          </ac:spMkLst>
        </pc:spChg>
        <pc:spChg chg="mod">
          <ac:chgData name="Grace Rishworth" userId="S::g.rishworth@ucas.ac.uk::f73a819e-9011-4944-aa78-83a643732d5a" providerId="AD" clId="Web-{5E1E1DE9-01F0-2167-0BDE-6AA2D810B6A6}" dt="2021-12-09T13:39:36.907" v="130" actId="20577"/>
          <ac:spMkLst>
            <pc:docMk/>
            <pc:sldMk cId="2272412265" sldId="4536"/>
            <ac:spMk id="6" creationId="{AAD6FD1A-56A6-4D0E-9A3D-A00691AD09E5}"/>
          </ac:spMkLst>
        </pc:spChg>
        <pc:spChg chg="del">
          <ac:chgData name="Grace Rishworth" userId="S::g.rishworth@ucas.ac.uk::f73a819e-9011-4944-aa78-83a643732d5a" providerId="AD" clId="Web-{5E1E1DE9-01F0-2167-0BDE-6AA2D810B6A6}" dt="2021-12-09T13:34:17.916" v="0"/>
          <ac:spMkLst>
            <pc:docMk/>
            <pc:sldMk cId="2272412265" sldId="4536"/>
            <ac:spMk id="7" creationId="{B2FA5D47-6DFB-4208-962A-F5351FDB679C}"/>
          </ac:spMkLst>
        </pc:spChg>
        <pc:spChg chg="add mod">
          <ac:chgData name="Grace Rishworth" userId="S::g.rishworth@ucas.ac.uk::f73a819e-9011-4944-aa78-83a643732d5a" providerId="AD" clId="Web-{5E1E1DE9-01F0-2167-0BDE-6AA2D810B6A6}" dt="2021-12-09T13:35:37.230" v="4"/>
          <ac:spMkLst>
            <pc:docMk/>
            <pc:sldMk cId="2272412265" sldId="4536"/>
            <ac:spMk id="8" creationId="{9D4E1579-C23F-4334-AE31-A0C4AA475FA9}"/>
          </ac:spMkLst>
        </pc:spChg>
        <pc:graphicFrameChg chg="add mod modGraphic">
          <ac:chgData name="Grace Rishworth" userId="S::g.rishworth@ucas.ac.uk::f73a819e-9011-4944-aa78-83a643732d5a" providerId="AD" clId="Web-{5E1E1DE9-01F0-2167-0BDE-6AA2D810B6A6}" dt="2021-12-09T13:40:05.345" v="146"/>
          <ac:graphicFrameMkLst>
            <pc:docMk/>
            <pc:sldMk cId="2272412265" sldId="4536"/>
            <ac:graphicFrameMk id="5" creationId="{D6F0E324-9051-488A-B706-0A4BF6B8D692}"/>
          </ac:graphicFrameMkLst>
        </pc:graphicFrameChg>
      </pc:sldChg>
    </pc:docChg>
  </pc:docChgLst>
  <pc:docChgLst>
    <pc:chgData name="Rebecca Jones1" userId="S::r.jones1@ucas.ac.uk::840fc57e-0f15-458e-8490-83a73d38144a" providerId="AD" clId="Web-{37E248C3-22FA-6869-59D4-55EB51249549}"/>
    <pc:docChg chg="delSld modSld">
      <pc:chgData name="Rebecca Jones1" userId="S::r.jones1@ucas.ac.uk::840fc57e-0f15-458e-8490-83a73d38144a" providerId="AD" clId="Web-{37E248C3-22FA-6869-59D4-55EB51249549}" dt="2021-12-07T13:43:01.969" v="5"/>
      <pc:docMkLst>
        <pc:docMk/>
      </pc:docMkLst>
      <pc:sldChg chg="addSp delSp modSp">
        <pc:chgData name="Rebecca Jones1" userId="S::r.jones1@ucas.ac.uk::840fc57e-0f15-458e-8490-83a73d38144a" providerId="AD" clId="Web-{37E248C3-22FA-6869-59D4-55EB51249549}" dt="2021-12-07T13:43:01.969" v="5"/>
        <pc:sldMkLst>
          <pc:docMk/>
          <pc:sldMk cId="4035671756" sldId="4507"/>
        </pc:sldMkLst>
        <pc:picChg chg="add del mod">
          <ac:chgData name="Rebecca Jones1" userId="S::r.jones1@ucas.ac.uk::840fc57e-0f15-458e-8490-83a73d38144a" providerId="AD" clId="Web-{37E248C3-22FA-6869-59D4-55EB51249549}" dt="2021-12-07T13:43:01.969" v="5"/>
          <ac:picMkLst>
            <pc:docMk/>
            <pc:sldMk cId="4035671756" sldId="4507"/>
            <ac:picMk id="4" creationId="{358D3221-D29E-4AFE-B7F0-7463559EDF23}"/>
          </ac:picMkLst>
        </pc:picChg>
      </pc:sldChg>
      <pc:sldChg chg="modSp del">
        <pc:chgData name="Rebecca Jones1" userId="S::r.jones1@ucas.ac.uk::840fc57e-0f15-458e-8490-83a73d38144a" providerId="AD" clId="Web-{37E248C3-22FA-6869-59D4-55EB51249549}" dt="2021-12-07T13:00:56.956" v="3"/>
        <pc:sldMkLst>
          <pc:docMk/>
          <pc:sldMk cId="3899723422" sldId="4525"/>
        </pc:sldMkLst>
        <pc:spChg chg="mod">
          <ac:chgData name="Rebecca Jones1" userId="S::r.jones1@ucas.ac.uk::840fc57e-0f15-458e-8490-83a73d38144a" providerId="AD" clId="Web-{37E248C3-22FA-6869-59D4-55EB51249549}" dt="2021-12-07T12:40:31.468" v="2" actId="20577"/>
          <ac:spMkLst>
            <pc:docMk/>
            <pc:sldMk cId="3899723422" sldId="4525"/>
            <ac:spMk id="12" creationId="{955F484F-45C0-4E4A-B606-B743793AEDD6}"/>
          </ac:spMkLst>
        </pc:spChg>
      </pc:sldChg>
    </pc:docChg>
  </pc:docChgLst>
  <pc:docChgLst>
    <pc:chgData name="Grace Rishworth" userId="S::g.rishworth@ucas.ac.uk::f73a819e-9011-4944-aa78-83a643732d5a" providerId="AD" clId="Web-{EE042542-6899-6764-231A-E26BE1A73540}"/>
    <pc:docChg chg="modSld">
      <pc:chgData name="Grace Rishworth" userId="S::g.rishworth@ucas.ac.uk::f73a819e-9011-4944-aa78-83a643732d5a" providerId="AD" clId="Web-{EE042542-6899-6764-231A-E26BE1A73540}" dt="2021-12-13T09:17:29.205" v="36"/>
      <pc:docMkLst>
        <pc:docMk/>
      </pc:docMkLst>
      <pc:sldChg chg="modSp">
        <pc:chgData name="Grace Rishworth" userId="S::g.rishworth@ucas.ac.uk::f73a819e-9011-4944-aa78-83a643732d5a" providerId="AD" clId="Web-{EE042542-6899-6764-231A-E26BE1A73540}" dt="2021-12-13T09:16:17.872" v="28" actId="1076"/>
        <pc:sldMkLst>
          <pc:docMk/>
          <pc:sldMk cId="4031167489" sldId="460"/>
        </pc:sldMkLst>
        <pc:spChg chg="mod">
          <ac:chgData name="Grace Rishworth" userId="S::g.rishworth@ucas.ac.uk::f73a819e-9011-4944-aa78-83a643732d5a" providerId="AD" clId="Web-{EE042542-6899-6764-231A-E26BE1A73540}" dt="2021-12-13T09:16:14.778" v="27" actId="1076"/>
          <ac:spMkLst>
            <pc:docMk/>
            <pc:sldMk cId="4031167489" sldId="460"/>
            <ac:spMk id="5" creationId="{54F8006C-252A-492E-942B-23828F38887B}"/>
          </ac:spMkLst>
        </pc:spChg>
        <pc:spChg chg="mod">
          <ac:chgData name="Grace Rishworth" userId="S::g.rishworth@ucas.ac.uk::f73a819e-9011-4944-aa78-83a643732d5a" providerId="AD" clId="Web-{EE042542-6899-6764-231A-E26BE1A73540}" dt="2021-12-13T09:16:17.872" v="28" actId="1076"/>
          <ac:spMkLst>
            <pc:docMk/>
            <pc:sldMk cId="4031167489" sldId="460"/>
            <ac:spMk id="20" creationId="{5AB7D27B-35E9-4D95-891A-1B31E81105AA}"/>
          </ac:spMkLst>
        </pc:spChg>
        <pc:spChg chg="mod">
          <ac:chgData name="Grace Rishworth" userId="S::g.rishworth@ucas.ac.uk::f73a819e-9011-4944-aa78-83a643732d5a" providerId="AD" clId="Web-{EE042542-6899-6764-231A-E26BE1A73540}" dt="2021-12-13T09:16:13.028" v="26" actId="1076"/>
          <ac:spMkLst>
            <pc:docMk/>
            <pc:sldMk cId="4031167489" sldId="460"/>
            <ac:spMk id="21" creationId="{B18E0B61-35DB-4F63-8BA5-EA1AB02F3044}"/>
          </ac:spMkLst>
        </pc:spChg>
      </pc:sldChg>
      <pc:sldChg chg="modSp">
        <pc:chgData name="Grace Rishworth" userId="S::g.rishworth@ucas.ac.uk::f73a819e-9011-4944-aa78-83a643732d5a" providerId="AD" clId="Web-{EE042542-6899-6764-231A-E26BE1A73540}" dt="2021-12-13T09:17:29.205" v="36"/>
        <pc:sldMkLst>
          <pc:docMk/>
          <pc:sldMk cId="2272412265" sldId="4536"/>
        </pc:sldMkLst>
        <pc:graphicFrameChg chg="mod modGraphic">
          <ac:chgData name="Grace Rishworth" userId="S::g.rishworth@ucas.ac.uk::f73a819e-9011-4944-aa78-83a643732d5a" providerId="AD" clId="Web-{EE042542-6899-6764-231A-E26BE1A73540}" dt="2021-12-13T09:17:29.205" v="36"/>
          <ac:graphicFrameMkLst>
            <pc:docMk/>
            <pc:sldMk cId="2272412265" sldId="4536"/>
            <ac:graphicFrameMk id="5" creationId="{D6F0E324-9051-488A-B706-0A4BF6B8D692}"/>
          </ac:graphicFrameMkLst>
        </pc:graphicFrameChg>
      </pc:sldChg>
    </pc:docChg>
  </pc:docChgLst>
  <pc:docChgLst>
    <pc:chgData name="Kathryn Mead" userId="S::k.mead@ucas.ac.uk::4a375c95-7916-414e-8260-6ad00aeb95da" providerId="AD" clId="Web-{AC16E378-2050-F0CA-ADB3-E5186A7E2723}"/>
    <pc:docChg chg="modSld">
      <pc:chgData name="Kathryn Mead" userId="S::k.mead@ucas.ac.uk::4a375c95-7916-414e-8260-6ad00aeb95da" providerId="AD" clId="Web-{AC16E378-2050-F0CA-ADB3-E5186A7E2723}" dt="2021-12-09T15:58:39.941" v="449" actId="20577"/>
      <pc:docMkLst>
        <pc:docMk/>
      </pc:docMkLst>
      <pc:sldChg chg="modSp">
        <pc:chgData name="Kathryn Mead" userId="S::k.mead@ucas.ac.uk::4a375c95-7916-414e-8260-6ad00aeb95da" providerId="AD" clId="Web-{AC16E378-2050-F0CA-ADB3-E5186A7E2723}" dt="2021-12-09T15:58:39.941" v="449" actId="20577"/>
        <pc:sldMkLst>
          <pc:docMk/>
          <pc:sldMk cId="4040640643" sldId="4537"/>
        </pc:sldMkLst>
        <pc:spChg chg="mod">
          <ac:chgData name="Kathryn Mead" userId="S::k.mead@ucas.ac.uk::4a375c95-7916-414e-8260-6ad00aeb95da" providerId="AD" clId="Web-{AC16E378-2050-F0CA-ADB3-E5186A7E2723}" dt="2021-12-09T15:51:47.933" v="8" actId="20577"/>
          <ac:spMkLst>
            <pc:docMk/>
            <pc:sldMk cId="4040640643" sldId="4537"/>
            <ac:spMk id="2" creationId="{A399D1EB-DB62-468F-8684-66B0CA19D078}"/>
          </ac:spMkLst>
        </pc:spChg>
        <pc:spChg chg="mod">
          <ac:chgData name="Kathryn Mead" userId="S::k.mead@ucas.ac.uk::4a375c95-7916-414e-8260-6ad00aeb95da" providerId="AD" clId="Web-{AC16E378-2050-F0CA-ADB3-E5186A7E2723}" dt="2021-12-09T15:58:39.941" v="449" actId="20577"/>
          <ac:spMkLst>
            <pc:docMk/>
            <pc:sldMk cId="4040640643" sldId="4537"/>
            <ac:spMk id="3" creationId="{DAE5B565-91A6-45AD-9256-D98766346C4F}"/>
          </ac:spMkLst>
        </pc:spChg>
        <pc:spChg chg="mod">
          <ac:chgData name="Kathryn Mead" userId="S::k.mead@ucas.ac.uk::4a375c95-7916-414e-8260-6ad00aeb95da" providerId="AD" clId="Web-{AC16E378-2050-F0CA-ADB3-E5186A7E2723}" dt="2021-12-09T15:55:59.031" v="234" actId="20577"/>
          <ac:spMkLst>
            <pc:docMk/>
            <pc:sldMk cId="4040640643" sldId="4537"/>
            <ac:spMk id="5" creationId="{214967B5-15A4-4D79-8894-042214E35EFA}"/>
          </ac:spMkLst>
        </pc:spChg>
      </pc:sldChg>
    </pc:docChg>
  </pc:docChgLst>
  <pc:docChgLst>
    <pc:chgData name="Aimee Okafor" userId="19e8d379-cacd-44c9-a63b-b35a8d2aca8b" providerId="ADAL" clId="{20977DC9-1983-4E08-A651-008A7D873ED7}"/>
    <pc:docChg chg="modSld">
      <pc:chgData name="Aimee Okafor" userId="19e8d379-cacd-44c9-a63b-b35a8d2aca8b" providerId="ADAL" clId="{20977DC9-1983-4E08-A651-008A7D873ED7}" dt="2021-11-30T13:58:21.524" v="0" actId="729"/>
      <pc:docMkLst>
        <pc:docMk/>
      </pc:docMkLst>
      <pc:sldChg chg="mod modShow">
        <pc:chgData name="Aimee Okafor" userId="19e8d379-cacd-44c9-a63b-b35a8d2aca8b" providerId="ADAL" clId="{20977DC9-1983-4E08-A651-008A7D873ED7}" dt="2021-11-30T13:58:21.524" v="0" actId="729"/>
        <pc:sldMkLst>
          <pc:docMk/>
          <pc:sldMk cId="820344296" sldId="360"/>
        </pc:sldMkLst>
      </pc:sldChg>
      <pc:sldChg chg="mod modShow">
        <pc:chgData name="Aimee Okafor" userId="19e8d379-cacd-44c9-a63b-b35a8d2aca8b" providerId="ADAL" clId="{20977DC9-1983-4E08-A651-008A7D873ED7}" dt="2021-11-30T13:58:21.524" v="0" actId="729"/>
        <pc:sldMkLst>
          <pc:docMk/>
          <pc:sldMk cId="1135840335" sldId="449"/>
        </pc:sldMkLst>
      </pc:sldChg>
      <pc:sldChg chg="mod modShow">
        <pc:chgData name="Aimee Okafor" userId="19e8d379-cacd-44c9-a63b-b35a8d2aca8b" providerId="ADAL" clId="{20977DC9-1983-4E08-A651-008A7D873ED7}" dt="2021-11-30T13:58:21.524" v="0" actId="729"/>
        <pc:sldMkLst>
          <pc:docMk/>
          <pc:sldMk cId="629948156" sldId="4483"/>
        </pc:sldMkLst>
      </pc:sldChg>
      <pc:sldChg chg="mod modShow">
        <pc:chgData name="Aimee Okafor" userId="19e8d379-cacd-44c9-a63b-b35a8d2aca8b" providerId="ADAL" clId="{20977DC9-1983-4E08-A651-008A7D873ED7}" dt="2021-11-30T13:58:21.524" v="0" actId="729"/>
        <pc:sldMkLst>
          <pc:docMk/>
          <pc:sldMk cId="3789288392" sldId="4485"/>
        </pc:sldMkLst>
      </pc:sldChg>
    </pc:docChg>
  </pc:docChgLst>
  <pc:docChgLst>
    <pc:chgData name="Hannah Wells1" userId="S::h.wells1@ucas.ac.uk::2765f682-32ee-4244-8a97-13a4f1cf2ccb" providerId="AD" clId="Web-{41519C72-3A34-DFEB-2FFA-378F87116DD3}"/>
    <pc:docChg chg="modSld">
      <pc:chgData name="Hannah Wells1" userId="S::h.wells1@ucas.ac.uk::2765f682-32ee-4244-8a97-13a4f1cf2ccb" providerId="AD" clId="Web-{41519C72-3A34-DFEB-2FFA-378F87116DD3}" dt="2021-12-10T09:58:09.961" v="49" actId="1076"/>
      <pc:docMkLst>
        <pc:docMk/>
      </pc:docMkLst>
      <pc:sldChg chg="addSp delSp modSp">
        <pc:chgData name="Hannah Wells1" userId="S::h.wells1@ucas.ac.uk::2765f682-32ee-4244-8a97-13a4f1cf2ccb" providerId="AD" clId="Web-{41519C72-3A34-DFEB-2FFA-378F87116DD3}" dt="2021-12-10T09:58:09.961" v="49" actId="1076"/>
        <pc:sldMkLst>
          <pc:docMk/>
          <pc:sldMk cId="2478129595" sldId="4442"/>
        </pc:sldMkLst>
        <pc:spChg chg="add mod">
          <ac:chgData name="Hannah Wells1" userId="S::h.wells1@ucas.ac.uk::2765f682-32ee-4244-8a97-13a4f1cf2ccb" providerId="AD" clId="Web-{41519C72-3A34-DFEB-2FFA-378F87116DD3}" dt="2021-12-10T09:57:18.068" v="24" actId="1076"/>
          <ac:spMkLst>
            <pc:docMk/>
            <pc:sldMk cId="2478129595" sldId="4442"/>
            <ac:spMk id="12" creationId="{95342856-2884-45CE-9576-C1D1721C0079}"/>
          </ac:spMkLst>
        </pc:spChg>
        <pc:spChg chg="add del">
          <ac:chgData name="Hannah Wells1" userId="S::h.wells1@ucas.ac.uk::2765f682-32ee-4244-8a97-13a4f1cf2ccb" providerId="AD" clId="Web-{41519C72-3A34-DFEB-2FFA-378F87116DD3}" dt="2021-12-10T09:56:59.348" v="10"/>
          <ac:spMkLst>
            <pc:docMk/>
            <pc:sldMk cId="2478129595" sldId="4442"/>
            <ac:spMk id="14" creationId="{E3F70635-250D-4C87-B157-36E0D976695B}"/>
          </ac:spMkLst>
        </pc:spChg>
        <pc:spChg chg="add del">
          <ac:chgData name="Hannah Wells1" userId="S::h.wells1@ucas.ac.uk::2765f682-32ee-4244-8a97-13a4f1cf2ccb" providerId="AD" clId="Web-{41519C72-3A34-DFEB-2FFA-378F87116DD3}" dt="2021-12-10T09:56:57.629" v="9"/>
          <ac:spMkLst>
            <pc:docMk/>
            <pc:sldMk cId="2478129595" sldId="4442"/>
            <ac:spMk id="15" creationId="{17FD3853-3B06-4C08-8359-697F5971AE9C}"/>
          </ac:spMkLst>
        </pc:spChg>
        <pc:spChg chg="add del">
          <ac:chgData name="Hannah Wells1" userId="S::h.wells1@ucas.ac.uk::2765f682-32ee-4244-8a97-13a4f1cf2ccb" providerId="AD" clId="Web-{41519C72-3A34-DFEB-2FFA-378F87116DD3}" dt="2021-12-10T09:56:56.160" v="8"/>
          <ac:spMkLst>
            <pc:docMk/>
            <pc:sldMk cId="2478129595" sldId="4442"/>
            <ac:spMk id="16" creationId="{D7023A66-E9B1-4563-A62D-BF0E19B06696}"/>
          </ac:spMkLst>
        </pc:spChg>
        <pc:spChg chg="add mod">
          <ac:chgData name="Hannah Wells1" userId="S::h.wells1@ucas.ac.uk::2765f682-32ee-4244-8a97-13a4f1cf2ccb" providerId="AD" clId="Web-{41519C72-3A34-DFEB-2FFA-378F87116DD3}" dt="2021-12-10T09:58:09.961" v="49" actId="1076"/>
          <ac:spMkLst>
            <pc:docMk/>
            <pc:sldMk cId="2478129595" sldId="4442"/>
            <ac:spMk id="17" creationId="{27D51A76-C3B5-456B-B12B-4141B5F75729}"/>
          </ac:spMkLst>
        </pc:spChg>
        <pc:picChg chg="add mod">
          <ac:chgData name="Hannah Wells1" userId="S::h.wells1@ucas.ac.uk::2765f682-32ee-4244-8a97-13a4f1cf2ccb" providerId="AD" clId="Web-{41519C72-3A34-DFEB-2FFA-378F87116DD3}" dt="2021-12-10T09:56:34.565" v="3" actId="14100"/>
          <ac:picMkLst>
            <pc:docMk/>
            <pc:sldMk cId="2478129595" sldId="4442"/>
            <ac:picMk id="6" creationId="{FF34ECB4-BA2E-415B-839E-56DCCD37D358}"/>
          </ac:picMkLst>
        </pc:picChg>
      </pc:sldChg>
    </pc:docChg>
  </pc:docChgLst>
  <pc:docChgLst>
    <pc:chgData name="Aimee Okafor" userId="S::a.okafor@ucas.ac.uk::19e8d379-cacd-44c9-a63b-b35a8d2aca8b" providerId="AD" clId="Web-{78209A44-FA03-040A-CC4A-6FB56AC07F4B}"/>
    <pc:docChg chg="addSld delSld modSld sldOrd">
      <pc:chgData name="Aimee Okafor" userId="S::a.okafor@ucas.ac.uk::19e8d379-cacd-44c9-a63b-b35a8d2aca8b" providerId="AD" clId="Web-{78209A44-FA03-040A-CC4A-6FB56AC07F4B}" dt="2021-12-06T13:45:33.726" v="842" actId="20577"/>
      <pc:docMkLst>
        <pc:docMk/>
      </pc:docMkLst>
      <pc:sldChg chg="modSp">
        <pc:chgData name="Aimee Okafor" userId="S::a.okafor@ucas.ac.uk::19e8d379-cacd-44c9-a63b-b35a8d2aca8b" providerId="AD" clId="Web-{78209A44-FA03-040A-CC4A-6FB56AC07F4B}" dt="2021-12-06T11:21:18.208" v="20" actId="20577"/>
        <pc:sldMkLst>
          <pc:docMk/>
          <pc:sldMk cId="799805949" sldId="4478"/>
        </pc:sldMkLst>
        <pc:spChg chg="mod">
          <ac:chgData name="Aimee Okafor" userId="S::a.okafor@ucas.ac.uk::19e8d379-cacd-44c9-a63b-b35a8d2aca8b" providerId="AD" clId="Web-{78209A44-FA03-040A-CC4A-6FB56AC07F4B}" dt="2021-12-06T11:21:18.208" v="20" actId="20577"/>
          <ac:spMkLst>
            <pc:docMk/>
            <pc:sldMk cId="799805949" sldId="4478"/>
            <ac:spMk id="7" creationId="{32EB81FF-02DF-44F4-82A6-37A6236E0724}"/>
          </ac:spMkLst>
        </pc:spChg>
      </pc:sldChg>
      <pc:sldChg chg="del">
        <pc:chgData name="Aimee Okafor" userId="S::a.okafor@ucas.ac.uk::19e8d379-cacd-44c9-a63b-b35a8d2aca8b" providerId="AD" clId="Web-{78209A44-FA03-040A-CC4A-6FB56AC07F4B}" dt="2021-12-06T11:21:21.037" v="21"/>
        <pc:sldMkLst>
          <pc:docMk/>
          <pc:sldMk cId="2155103028" sldId="4482"/>
        </pc:sldMkLst>
      </pc:sldChg>
      <pc:sldChg chg="addSp delSp modSp new mod modClrScheme chgLayout">
        <pc:chgData name="Aimee Okafor" userId="S::a.okafor@ucas.ac.uk::19e8d379-cacd-44c9-a63b-b35a8d2aca8b" providerId="AD" clId="Web-{78209A44-FA03-040A-CC4A-6FB56AC07F4B}" dt="2021-12-06T11:29:15.737" v="73" actId="1076"/>
        <pc:sldMkLst>
          <pc:docMk/>
          <pc:sldMk cId="2443262391" sldId="4514"/>
        </pc:sldMkLst>
        <pc:spChg chg="mod ord">
          <ac:chgData name="Aimee Okafor" userId="S::a.okafor@ucas.ac.uk::19e8d379-cacd-44c9-a63b-b35a8d2aca8b" providerId="AD" clId="Web-{78209A44-FA03-040A-CC4A-6FB56AC07F4B}" dt="2021-12-06T11:29:15.737" v="73" actId="1076"/>
          <ac:spMkLst>
            <pc:docMk/>
            <pc:sldMk cId="2443262391" sldId="4514"/>
            <ac:spMk id="2" creationId="{BD50A3D4-37B4-4BC6-ADDB-2214C32B9EED}"/>
          </ac:spMkLst>
        </pc:spChg>
        <pc:spChg chg="del mod ord">
          <ac:chgData name="Aimee Okafor" userId="S::a.okafor@ucas.ac.uk::19e8d379-cacd-44c9-a63b-b35a8d2aca8b" providerId="AD" clId="Web-{78209A44-FA03-040A-CC4A-6FB56AC07F4B}" dt="2021-12-06T11:28:56.439" v="64"/>
          <ac:spMkLst>
            <pc:docMk/>
            <pc:sldMk cId="2443262391" sldId="4514"/>
            <ac:spMk id="3" creationId="{C664B845-5711-430B-8006-D2E3ED2377B0}"/>
          </ac:spMkLst>
        </pc:spChg>
        <pc:spChg chg="add mod">
          <ac:chgData name="Aimee Okafor" userId="S::a.okafor@ucas.ac.uk::19e8d379-cacd-44c9-a63b-b35a8d2aca8b" providerId="AD" clId="Web-{78209A44-FA03-040A-CC4A-6FB56AC07F4B}" dt="2021-12-06T11:29:08.174" v="67" actId="20577"/>
          <ac:spMkLst>
            <pc:docMk/>
            <pc:sldMk cId="2443262391" sldId="4514"/>
            <ac:spMk id="8" creationId="{85E55258-47CC-441D-8A70-6EB0E05CD684}"/>
          </ac:spMkLst>
        </pc:spChg>
      </pc:sldChg>
      <pc:sldChg chg="modSp new mod modClrScheme chgLayout">
        <pc:chgData name="Aimee Okafor" userId="S::a.okafor@ucas.ac.uk::19e8d379-cacd-44c9-a63b-b35a8d2aca8b" providerId="AD" clId="Web-{78209A44-FA03-040A-CC4A-6FB56AC07F4B}" dt="2021-12-06T11:33:45.290" v="77" actId="20577"/>
        <pc:sldMkLst>
          <pc:docMk/>
          <pc:sldMk cId="1080034556" sldId="4515"/>
        </pc:sldMkLst>
        <pc:spChg chg="mod ord">
          <ac:chgData name="Aimee Okafor" userId="S::a.okafor@ucas.ac.uk::19e8d379-cacd-44c9-a63b-b35a8d2aca8b" providerId="AD" clId="Web-{78209A44-FA03-040A-CC4A-6FB56AC07F4B}" dt="2021-12-06T11:26:39.670" v="39" actId="20577"/>
          <ac:spMkLst>
            <pc:docMk/>
            <pc:sldMk cId="1080034556" sldId="4515"/>
            <ac:spMk id="2" creationId="{370C6372-6B47-4115-9331-03586538D788}"/>
          </ac:spMkLst>
        </pc:spChg>
        <pc:spChg chg="mod ord">
          <ac:chgData name="Aimee Okafor" userId="S::a.okafor@ucas.ac.uk::19e8d379-cacd-44c9-a63b-b35a8d2aca8b" providerId="AD" clId="Web-{78209A44-FA03-040A-CC4A-6FB56AC07F4B}" dt="2021-12-06T11:33:45.290" v="77" actId="20577"/>
          <ac:spMkLst>
            <pc:docMk/>
            <pc:sldMk cId="1080034556" sldId="4515"/>
            <ac:spMk id="3" creationId="{E1BDBC29-2B4B-403F-B7DC-F8E5D8F6C369}"/>
          </ac:spMkLst>
        </pc:spChg>
      </pc:sldChg>
      <pc:sldChg chg="new del">
        <pc:chgData name="Aimee Okafor" userId="S::a.okafor@ucas.ac.uk::19e8d379-cacd-44c9-a63b-b35a8d2aca8b" providerId="AD" clId="Web-{78209A44-FA03-040A-CC4A-6FB56AC07F4B}" dt="2021-12-06T11:37:02.889" v="334"/>
        <pc:sldMkLst>
          <pc:docMk/>
          <pc:sldMk cId="4284922464" sldId="4516"/>
        </pc:sldMkLst>
      </pc:sldChg>
      <pc:sldChg chg="modSp new">
        <pc:chgData name="Aimee Okafor" userId="S::a.okafor@ucas.ac.uk::19e8d379-cacd-44c9-a63b-b35a8d2aca8b" providerId="AD" clId="Web-{78209A44-FA03-040A-CC4A-6FB56AC07F4B}" dt="2021-12-06T11:36:50.701" v="333" actId="20577"/>
        <pc:sldMkLst>
          <pc:docMk/>
          <pc:sldMk cId="2294442959" sldId="4517"/>
        </pc:sldMkLst>
        <pc:spChg chg="mod">
          <ac:chgData name="Aimee Okafor" userId="S::a.okafor@ucas.ac.uk::19e8d379-cacd-44c9-a63b-b35a8d2aca8b" providerId="AD" clId="Web-{78209A44-FA03-040A-CC4A-6FB56AC07F4B}" dt="2021-12-06T11:35:09.980" v="104" actId="20577"/>
          <ac:spMkLst>
            <pc:docMk/>
            <pc:sldMk cId="2294442959" sldId="4517"/>
            <ac:spMk id="2" creationId="{294095D4-6DBE-4636-829A-80051B7B685C}"/>
          </ac:spMkLst>
        </pc:spChg>
        <pc:spChg chg="mod">
          <ac:chgData name="Aimee Okafor" userId="S::a.okafor@ucas.ac.uk::19e8d379-cacd-44c9-a63b-b35a8d2aca8b" providerId="AD" clId="Web-{78209A44-FA03-040A-CC4A-6FB56AC07F4B}" dt="2021-12-06T11:36:50.701" v="333" actId="20577"/>
          <ac:spMkLst>
            <pc:docMk/>
            <pc:sldMk cId="2294442959" sldId="4517"/>
            <ac:spMk id="3" creationId="{BB81B27A-0AC3-44ED-B95C-1B7DE9D48165}"/>
          </ac:spMkLst>
        </pc:spChg>
      </pc:sldChg>
      <pc:sldChg chg="addSp modSp new mod ord modClrScheme chgLayout">
        <pc:chgData name="Aimee Okafor" userId="S::a.okafor@ucas.ac.uk::19e8d379-cacd-44c9-a63b-b35a8d2aca8b" providerId="AD" clId="Web-{78209A44-FA03-040A-CC4A-6FB56AC07F4B}" dt="2021-12-06T12:17:14.013" v="753" actId="20577"/>
        <pc:sldMkLst>
          <pc:docMk/>
          <pc:sldMk cId="1478326997" sldId="4518"/>
        </pc:sldMkLst>
        <pc:spChg chg="mod ord">
          <ac:chgData name="Aimee Okafor" userId="S::a.okafor@ucas.ac.uk::19e8d379-cacd-44c9-a63b-b35a8d2aca8b" providerId="AD" clId="Web-{78209A44-FA03-040A-CC4A-6FB56AC07F4B}" dt="2021-12-06T11:50:10.222" v="422" actId="1076"/>
          <ac:spMkLst>
            <pc:docMk/>
            <pc:sldMk cId="1478326997" sldId="4518"/>
            <ac:spMk id="2" creationId="{AF0D1E5D-4A50-4C11-9DAF-9D8B1EF749ED}"/>
          </ac:spMkLst>
        </pc:spChg>
        <pc:spChg chg="mod ord">
          <ac:chgData name="Aimee Okafor" userId="S::a.okafor@ucas.ac.uk::19e8d379-cacd-44c9-a63b-b35a8d2aca8b" providerId="AD" clId="Web-{78209A44-FA03-040A-CC4A-6FB56AC07F4B}" dt="2021-12-06T12:17:14.013" v="753" actId="20577"/>
          <ac:spMkLst>
            <pc:docMk/>
            <pc:sldMk cId="1478326997" sldId="4518"/>
            <ac:spMk id="3" creationId="{F2054355-A967-4696-BE0C-AFA7D3764AA9}"/>
          </ac:spMkLst>
        </pc:spChg>
        <pc:picChg chg="add mod modCrop">
          <ac:chgData name="Aimee Okafor" userId="S::a.okafor@ucas.ac.uk::19e8d379-cacd-44c9-a63b-b35a8d2aca8b" providerId="AD" clId="Web-{78209A44-FA03-040A-CC4A-6FB56AC07F4B}" dt="2021-12-06T11:51:41.115" v="436" actId="1076"/>
          <ac:picMkLst>
            <pc:docMk/>
            <pc:sldMk cId="1478326997" sldId="4518"/>
            <ac:picMk id="4" creationId="{7413D14F-E11B-4DCD-A8CE-5142C2CEEB16}"/>
          </ac:picMkLst>
        </pc:picChg>
      </pc:sldChg>
      <pc:sldChg chg="modSp new mod ord modClrScheme chgLayout">
        <pc:chgData name="Aimee Okafor" userId="S::a.okafor@ucas.ac.uk::19e8d379-cacd-44c9-a63b-b35a8d2aca8b" providerId="AD" clId="Web-{78209A44-FA03-040A-CC4A-6FB56AC07F4B}" dt="2021-12-06T12:18:35.874" v="813" actId="20577"/>
        <pc:sldMkLst>
          <pc:docMk/>
          <pc:sldMk cId="989158183" sldId="4519"/>
        </pc:sldMkLst>
        <pc:spChg chg="mod">
          <ac:chgData name="Aimee Okafor" userId="S::a.okafor@ucas.ac.uk::19e8d379-cacd-44c9-a63b-b35a8d2aca8b" providerId="AD" clId="Web-{78209A44-FA03-040A-CC4A-6FB56AC07F4B}" dt="2021-12-06T12:15:43.542" v="647" actId="1076"/>
          <ac:spMkLst>
            <pc:docMk/>
            <pc:sldMk cId="989158183" sldId="4519"/>
            <ac:spMk id="2" creationId="{12C73F3A-711B-41DF-A151-37EB9A04C85C}"/>
          </ac:spMkLst>
        </pc:spChg>
        <pc:spChg chg="mod">
          <ac:chgData name="Aimee Okafor" userId="S::a.okafor@ucas.ac.uk::19e8d379-cacd-44c9-a63b-b35a8d2aca8b" providerId="AD" clId="Web-{78209A44-FA03-040A-CC4A-6FB56AC07F4B}" dt="2021-12-06T12:18:35.874" v="813" actId="20577"/>
          <ac:spMkLst>
            <pc:docMk/>
            <pc:sldMk cId="989158183" sldId="4519"/>
            <ac:spMk id="3" creationId="{9E3E4613-5B3D-4D65-8D61-6A5EB42DA53E}"/>
          </ac:spMkLst>
        </pc:spChg>
      </pc:sldChg>
      <pc:sldChg chg="modSp new mod modClrScheme chgLayout">
        <pc:chgData name="Aimee Okafor" userId="S::a.okafor@ucas.ac.uk::19e8d379-cacd-44c9-a63b-b35a8d2aca8b" providerId="AD" clId="Web-{78209A44-FA03-040A-CC4A-6FB56AC07F4B}" dt="2021-12-06T13:45:14.663" v="836" actId="20577"/>
        <pc:sldMkLst>
          <pc:docMk/>
          <pc:sldMk cId="3302042422" sldId="4520"/>
        </pc:sldMkLst>
        <pc:spChg chg="mod ord">
          <ac:chgData name="Aimee Okafor" userId="S::a.okafor@ucas.ac.uk::19e8d379-cacd-44c9-a63b-b35a8d2aca8b" providerId="AD" clId="Web-{78209A44-FA03-040A-CC4A-6FB56AC07F4B}" dt="2021-12-06T13:45:14.663" v="836" actId="20577"/>
          <ac:spMkLst>
            <pc:docMk/>
            <pc:sldMk cId="3302042422" sldId="4520"/>
            <ac:spMk id="2" creationId="{32A35C9B-AB8C-45B9-8C20-296F1DF70F5E}"/>
          </ac:spMkLst>
        </pc:spChg>
        <pc:spChg chg="mod ord">
          <ac:chgData name="Aimee Okafor" userId="S::a.okafor@ucas.ac.uk::19e8d379-cacd-44c9-a63b-b35a8d2aca8b" providerId="AD" clId="Web-{78209A44-FA03-040A-CC4A-6FB56AC07F4B}" dt="2021-12-06T13:45:00.303" v="831" actId="20577"/>
          <ac:spMkLst>
            <pc:docMk/>
            <pc:sldMk cId="3302042422" sldId="4520"/>
            <ac:spMk id="3" creationId="{9F80306B-2B78-4F7E-A40F-0238482E7E1E}"/>
          </ac:spMkLst>
        </pc:spChg>
      </pc:sldChg>
      <pc:sldChg chg="modSp new">
        <pc:chgData name="Aimee Okafor" userId="S::a.okafor@ucas.ac.uk::19e8d379-cacd-44c9-a63b-b35a8d2aca8b" providerId="AD" clId="Web-{78209A44-FA03-040A-CC4A-6FB56AC07F4B}" dt="2021-12-06T13:45:33.726" v="842" actId="20577"/>
        <pc:sldMkLst>
          <pc:docMk/>
          <pc:sldMk cId="1184259994" sldId="4521"/>
        </pc:sldMkLst>
        <pc:spChg chg="mod">
          <ac:chgData name="Aimee Okafor" userId="S::a.okafor@ucas.ac.uk::19e8d379-cacd-44c9-a63b-b35a8d2aca8b" providerId="AD" clId="Web-{78209A44-FA03-040A-CC4A-6FB56AC07F4B}" dt="2021-12-06T13:45:33.726" v="842" actId="20577"/>
          <ac:spMkLst>
            <pc:docMk/>
            <pc:sldMk cId="1184259994" sldId="4521"/>
            <ac:spMk id="3" creationId="{59C7C2E5-871B-4702-8F56-567FB688B341}"/>
          </ac:spMkLst>
        </pc:spChg>
      </pc:sldChg>
    </pc:docChg>
  </pc:docChgLst>
  <pc:docChgLst>
    <pc:chgData name="Aimee Okafor" userId="S::a.okafor@ucas.ac.uk::19e8d379-cacd-44c9-a63b-b35a8d2aca8b" providerId="AD" clId="Web-{876C14D9-8109-B045-9228-8E731129A385}"/>
    <pc:docChg chg="addSld modSld">
      <pc:chgData name="Aimee Okafor" userId="S::a.okafor@ucas.ac.uk::19e8d379-cacd-44c9-a63b-b35a8d2aca8b" providerId="AD" clId="Web-{876C14D9-8109-B045-9228-8E731129A385}" dt="2021-12-06T14:47:15.786" v="47"/>
      <pc:docMkLst>
        <pc:docMk/>
      </pc:docMkLst>
      <pc:sldChg chg="addSp modSp">
        <pc:chgData name="Aimee Okafor" userId="S::a.okafor@ucas.ac.uk::19e8d379-cacd-44c9-a63b-b35a8d2aca8b" providerId="AD" clId="Web-{876C14D9-8109-B045-9228-8E731129A385}" dt="2021-12-06T14:47:15.786" v="47"/>
        <pc:sldMkLst>
          <pc:docMk/>
          <pc:sldMk cId="1080034556" sldId="4515"/>
        </pc:sldMkLst>
        <pc:picChg chg="add mod">
          <ac:chgData name="Aimee Okafor" userId="S::a.okafor@ucas.ac.uk::19e8d379-cacd-44c9-a63b-b35a8d2aca8b" providerId="AD" clId="Web-{876C14D9-8109-B045-9228-8E731129A385}" dt="2021-12-06T14:47:15.786" v="47"/>
          <ac:picMkLst>
            <pc:docMk/>
            <pc:sldMk cId="1080034556" sldId="4515"/>
            <ac:picMk id="4" creationId="{C2A2784C-79C4-48CB-8B18-890826520116}"/>
          </ac:picMkLst>
        </pc:picChg>
      </pc:sldChg>
      <pc:sldChg chg="addSp modSp new">
        <pc:chgData name="Aimee Okafor" userId="S::a.okafor@ucas.ac.uk::19e8d379-cacd-44c9-a63b-b35a8d2aca8b" providerId="AD" clId="Web-{876C14D9-8109-B045-9228-8E731129A385}" dt="2021-12-06T14:10:57.876" v="3"/>
        <pc:sldMkLst>
          <pc:docMk/>
          <pc:sldMk cId="458942288" sldId="4522"/>
        </pc:sldMkLst>
        <pc:spChg chg="add mod">
          <ac:chgData name="Aimee Okafor" userId="S::a.okafor@ucas.ac.uk::19e8d379-cacd-44c9-a63b-b35a8d2aca8b" providerId="AD" clId="Web-{876C14D9-8109-B045-9228-8E731129A385}" dt="2021-12-06T14:10:57.876" v="3"/>
          <ac:spMkLst>
            <pc:docMk/>
            <pc:sldMk cId="458942288" sldId="4522"/>
            <ac:spMk id="6" creationId="{D0BF15C9-E259-4C61-8122-98D8FD03D971}"/>
          </ac:spMkLst>
        </pc:spChg>
        <pc:graphicFrameChg chg="add mod">
          <ac:chgData name="Aimee Okafor" userId="S::a.okafor@ucas.ac.uk::19e8d379-cacd-44c9-a63b-b35a8d2aca8b" providerId="AD" clId="Web-{876C14D9-8109-B045-9228-8E731129A385}" dt="2021-12-06T14:10:57.845" v="1"/>
          <ac:graphicFrameMkLst>
            <pc:docMk/>
            <pc:sldMk cId="458942288" sldId="4522"/>
            <ac:graphicFrameMk id="5" creationId="{8013DC96-68F6-4D12-B0C5-DFCBE73E4204}"/>
          </ac:graphicFrameMkLst>
        </pc:graphicFrameChg>
      </pc:sldChg>
      <pc:sldChg chg="modSp new mod modClrScheme chgLayout">
        <pc:chgData name="Aimee Okafor" userId="S::a.okafor@ucas.ac.uk::19e8d379-cacd-44c9-a63b-b35a8d2aca8b" providerId="AD" clId="Web-{876C14D9-8109-B045-9228-8E731129A385}" dt="2021-12-06T14:39:42.076" v="46" actId="20577"/>
        <pc:sldMkLst>
          <pc:docMk/>
          <pc:sldMk cId="3256419972" sldId="4523"/>
        </pc:sldMkLst>
        <pc:spChg chg="mod ord">
          <ac:chgData name="Aimee Okafor" userId="S::a.okafor@ucas.ac.uk::19e8d379-cacd-44c9-a63b-b35a8d2aca8b" providerId="AD" clId="Web-{876C14D9-8109-B045-9228-8E731129A385}" dt="2021-12-06T14:39:42.076" v="46" actId="20577"/>
          <ac:spMkLst>
            <pc:docMk/>
            <pc:sldMk cId="3256419972" sldId="4523"/>
            <ac:spMk id="2" creationId="{63D5F1F4-1B6F-43EF-B423-9FCB9B31B11B}"/>
          </ac:spMkLst>
        </pc:spChg>
        <pc:spChg chg="mod ord">
          <ac:chgData name="Aimee Okafor" userId="S::a.okafor@ucas.ac.uk::19e8d379-cacd-44c9-a63b-b35a8d2aca8b" providerId="AD" clId="Web-{876C14D9-8109-B045-9228-8E731129A385}" dt="2021-12-06T14:36:57.511" v="5"/>
          <ac:spMkLst>
            <pc:docMk/>
            <pc:sldMk cId="3256419972" sldId="4523"/>
            <ac:spMk id="3" creationId="{52B5EAB4-F497-4342-A10B-7D9F3711611E}"/>
          </ac:spMkLst>
        </pc:spChg>
      </pc:sldChg>
      <pc:sldChg chg="modSp new">
        <pc:chgData name="Aimee Okafor" userId="S::a.okafor@ucas.ac.uk::19e8d379-cacd-44c9-a63b-b35a8d2aca8b" providerId="AD" clId="Web-{876C14D9-8109-B045-9228-8E731129A385}" dt="2021-12-06T14:39:10.076" v="23" actId="1076"/>
        <pc:sldMkLst>
          <pc:docMk/>
          <pc:sldMk cId="2248980270" sldId="4524"/>
        </pc:sldMkLst>
        <pc:spChg chg="mod">
          <ac:chgData name="Aimee Okafor" userId="S::a.okafor@ucas.ac.uk::19e8d379-cacd-44c9-a63b-b35a8d2aca8b" providerId="AD" clId="Web-{876C14D9-8109-B045-9228-8E731129A385}" dt="2021-12-06T14:39:10.076" v="23" actId="1076"/>
          <ac:spMkLst>
            <pc:docMk/>
            <pc:sldMk cId="2248980270" sldId="4524"/>
            <ac:spMk id="2" creationId="{6E1E3F75-CD3F-41DF-9F4F-30C8C49FC928}"/>
          </ac:spMkLst>
        </pc:spChg>
        <pc:spChg chg="mod">
          <ac:chgData name="Aimee Okafor" userId="S::a.okafor@ucas.ac.uk::19e8d379-cacd-44c9-a63b-b35a8d2aca8b" providerId="AD" clId="Web-{876C14D9-8109-B045-9228-8E731129A385}" dt="2021-12-06T14:39:06.623" v="22" actId="1076"/>
          <ac:spMkLst>
            <pc:docMk/>
            <pc:sldMk cId="2248980270" sldId="4524"/>
            <ac:spMk id="3" creationId="{E35C03FC-689E-45C0-9868-88325A69D5BA}"/>
          </ac:spMkLst>
        </pc:spChg>
      </pc:sldChg>
    </pc:docChg>
  </pc:docChgLst>
  <pc:docChgLst>
    <pc:chgData name="Grace Rishworth" userId="S::g.rishworth@ucas.ac.uk::f73a819e-9011-4944-aa78-83a643732d5a" providerId="AD" clId="Web-{1B56CC99-276F-9804-8049-E230E4910B6C}"/>
    <pc:docChg chg="modSld">
      <pc:chgData name="Grace Rishworth" userId="S::g.rishworth@ucas.ac.uk::f73a819e-9011-4944-aa78-83a643732d5a" providerId="AD" clId="Web-{1B56CC99-276F-9804-8049-E230E4910B6C}" dt="2021-12-08T10:02:24.547" v="0" actId="14100"/>
      <pc:docMkLst>
        <pc:docMk/>
      </pc:docMkLst>
      <pc:sldChg chg="modSp">
        <pc:chgData name="Grace Rishworth" userId="S::g.rishworth@ucas.ac.uk::f73a819e-9011-4944-aa78-83a643732d5a" providerId="AD" clId="Web-{1B56CC99-276F-9804-8049-E230E4910B6C}" dt="2021-12-08T10:02:24.547" v="0" actId="14100"/>
        <pc:sldMkLst>
          <pc:docMk/>
          <pc:sldMk cId="757802430" sldId="4503"/>
        </pc:sldMkLst>
        <pc:picChg chg="mod">
          <ac:chgData name="Grace Rishworth" userId="S::g.rishworth@ucas.ac.uk::f73a819e-9011-4944-aa78-83a643732d5a" providerId="AD" clId="Web-{1B56CC99-276F-9804-8049-E230E4910B6C}" dt="2021-12-08T10:02:24.547" v="0" actId="14100"/>
          <ac:picMkLst>
            <pc:docMk/>
            <pc:sldMk cId="757802430" sldId="4503"/>
            <ac:picMk id="10" creationId="{1DC54145-D73A-40A4-B338-EBAE6C15BA52}"/>
          </ac:picMkLst>
        </pc:picChg>
      </pc:sldChg>
    </pc:docChg>
  </pc:docChgLst>
  <pc:docChgLst>
    <pc:chgData name="Emily Bibby" userId="S::e.bibby@ucas.ac.uk::cc2707de-5299-40d4-a597-9ce82767b612" providerId="AD" clId="Web-{E0C60824-750E-D963-751C-BF7E612C4BC2}"/>
    <pc:docChg chg="modSld">
      <pc:chgData name="Emily Bibby" userId="S::e.bibby@ucas.ac.uk::cc2707de-5299-40d4-a597-9ce82767b612" providerId="AD" clId="Web-{E0C60824-750E-D963-751C-BF7E612C4BC2}" dt="2021-12-10T10:27:00.198" v="526"/>
      <pc:docMkLst>
        <pc:docMk/>
      </pc:docMkLst>
      <pc:sldChg chg="addSp delSp modSp">
        <pc:chgData name="Emily Bibby" userId="S::e.bibby@ucas.ac.uk::cc2707de-5299-40d4-a597-9ce82767b612" providerId="AD" clId="Web-{E0C60824-750E-D963-751C-BF7E612C4BC2}" dt="2021-12-10T10:27:00.198" v="526"/>
        <pc:sldMkLst>
          <pc:docMk/>
          <pc:sldMk cId="783929512" sldId="379"/>
        </pc:sldMkLst>
        <pc:spChg chg="del mod">
          <ac:chgData name="Emily Bibby" userId="S::e.bibby@ucas.ac.uk::cc2707de-5299-40d4-a597-9ce82767b612" providerId="AD" clId="Web-{E0C60824-750E-D963-751C-BF7E612C4BC2}" dt="2021-12-10T10:25:02.430" v="523"/>
          <ac:spMkLst>
            <pc:docMk/>
            <pc:sldMk cId="783929512" sldId="379"/>
            <ac:spMk id="3" creationId="{D86BC702-723D-4A25-8C26-A35F21BDA052}"/>
          </ac:spMkLst>
        </pc:spChg>
        <pc:picChg chg="del">
          <ac:chgData name="Emily Bibby" userId="S::e.bibby@ucas.ac.uk::cc2707de-5299-40d4-a597-9ce82767b612" providerId="AD" clId="Web-{E0C60824-750E-D963-751C-BF7E612C4BC2}" dt="2021-12-10T10:23:55.007" v="521"/>
          <ac:picMkLst>
            <pc:docMk/>
            <pc:sldMk cId="783929512" sldId="379"/>
            <ac:picMk id="4" creationId="{332B9E71-3F1B-4BDC-A04E-9843B4E59ABA}"/>
          </ac:picMkLst>
        </pc:picChg>
        <pc:picChg chg="add del mod">
          <ac:chgData name="Emily Bibby" userId="S::e.bibby@ucas.ac.uk::cc2707de-5299-40d4-a597-9ce82767b612" providerId="AD" clId="Web-{E0C60824-750E-D963-751C-BF7E612C4BC2}" dt="2021-12-10T10:27:00.198" v="526"/>
          <ac:picMkLst>
            <pc:docMk/>
            <pc:sldMk cId="783929512" sldId="379"/>
            <ac:picMk id="7" creationId="{5841210F-B1D5-4A4C-A53E-73F18EF3D1AC}"/>
          </ac:picMkLst>
        </pc:picChg>
      </pc:sldChg>
      <pc:sldChg chg="addSp delSp modSp mod modClrScheme chgLayout">
        <pc:chgData name="Emily Bibby" userId="S::e.bibby@ucas.ac.uk::cc2707de-5299-40d4-a597-9ce82767b612" providerId="AD" clId="Web-{E0C60824-750E-D963-751C-BF7E612C4BC2}" dt="2021-12-09T12:32:30.874" v="8"/>
        <pc:sldMkLst>
          <pc:docMk/>
          <pc:sldMk cId="4031167489" sldId="460"/>
        </pc:sldMkLst>
        <pc:spChg chg="add del mod ord">
          <ac:chgData name="Emily Bibby" userId="S::e.bibby@ucas.ac.uk::cc2707de-5299-40d4-a597-9ce82767b612" providerId="AD" clId="Web-{E0C60824-750E-D963-751C-BF7E612C4BC2}" dt="2021-12-09T12:32:29.421" v="7"/>
          <ac:spMkLst>
            <pc:docMk/>
            <pc:sldMk cId="4031167489" sldId="460"/>
            <ac:spMk id="3" creationId="{361B4C46-4483-4AE7-BBFC-A566077248A0}"/>
          </ac:spMkLst>
        </pc:spChg>
        <pc:spChg chg="add del mod ord">
          <ac:chgData name="Emily Bibby" userId="S::e.bibby@ucas.ac.uk::cc2707de-5299-40d4-a597-9ce82767b612" providerId="AD" clId="Web-{E0C60824-750E-D963-751C-BF7E612C4BC2}" dt="2021-12-09T12:32:30.874" v="8"/>
          <ac:spMkLst>
            <pc:docMk/>
            <pc:sldMk cId="4031167489" sldId="460"/>
            <ac:spMk id="4" creationId="{E7104F65-5C73-4C12-AE5A-8F2461EF6447}"/>
          </ac:spMkLst>
        </pc:spChg>
      </pc:sldChg>
      <pc:sldChg chg="addSp delSp modSp">
        <pc:chgData name="Emily Bibby" userId="S::e.bibby@ucas.ac.uk::cc2707de-5299-40d4-a597-9ce82767b612" providerId="AD" clId="Web-{E0C60824-750E-D963-751C-BF7E612C4BC2}" dt="2021-12-09T12:56:53.264" v="520" actId="1076"/>
        <pc:sldMkLst>
          <pc:docMk/>
          <pc:sldMk cId="3405284402" sldId="496"/>
        </pc:sldMkLst>
        <pc:spChg chg="mod">
          <ac:chgData name="Emily Bibby" userId="S::e.bibby@ucas.ac.uk::cc2707de-5299-40d4-a597-9ce82767b612" providerId="AD" clId="Web-{E0C60824-750E-D963-751C-BF7E612C4BC2}" dt="2021-12-09T12:56:53.264" v="520" actId="1076"/>
          <ac:spMkLst>
            <pc:docMk/>
            <pc:sldMk cId="3405284402" sldId="496"/>
            <ac:spMk id="6" creationId="{925A359C-C878-43DB-AC1B-C07056A22C40}"/>
          </ac:spMkLst>
        </pc:spChg>
        <pc:spChg chg="mod">
          <ac:chgData name="Emily Bibby" userId="S::e.bibby@ucas.ac.uk::cc2707de-5299-40d4-a597-9ce82767b612" providerId="AD" clId="Web-{E0C60824-750E-D963-751C-BF7E612C4BC2}" dt="2021-12-09T12:36:25.397" v="244" actId="1076"/>
          <ac:spMkLst>
            <pc:docMk/>
            <pc:sldMk cId="3405284402" sldId="496"/>
            <ac:spMk id="8" creationId="{67F87C54-108A-40A6-B926-D96F92588F77}"/>
          </ac:spMkLst>
        </pc:spChg>
        <pc:spChg chg="add del">
          <ac:chgData name="Emily Bibby" userId="S::e.bibby@ucas.ac.uk::cc2707de-5299-40d4-a597-9ce82767b612" providerId="AD" clId="Web-{E0C60824-750E-D963-751C-BF7E612C4BC2}" dt="2021-12-09T12:37:02.930" v="258"/>
          <ac:spMkLst>
            <pc:docMk/>
            <pc:sldMk cId="3405284402" sldId="496"/>
            <ac:spMk id="10" creationId="{9EDEAB48-5F35-40B7-8B64-FC0AAB121D4C}"/>
          </ac:spMkLst>
        </pc:spChg>
        <pc:spChg chg="add del">
          <ac:chgData name="Emily Bibby" userId="S::e.bibby@ucas.ac.uk::cc2707de-5299-40d4-a597-9ce82767b612" providerId="AD" clId="Web-{E0C60824-750E-D963-751C-BF7E612C4BC2}" dt="2021-12-09T12:37:01.945" v="257"/>
          <ac:spMkLst>
            <pc:docMk/>
            <pc:sldMk cId="3405284402" sldId="496"/>
            <ac:spMk id="11" creationId="{77792B5E-D82B-494C-9D25-1981F5F9A8B2}"/>
          </ac:spMkLst>
        </pc:spChg>
        <pc:spChg chg="add del">
          <ac:chgData name="Emily Bibby" userId="S::e.bibby@ucas.ac.uk::cc2707de-5299-40d4-a597-9ce82767b612" providerId="AD" clId="Web-{E0C60824-750E-D963-751C-BF7E612C4BC2}" dt="2021-12-09T12:37:00.633" v="256"/>
          <ac:spMkLst>
            <pc:docMk/>
            <pc:sldMk cId="3405284402" sldId="496"/>
            <ac:spMk id="12" creationId="{7AA84B4A-17E7-4A20-B953-78950041C9CF}"/>
          </ac:spMkLst>
        </pc:spChg>
        <pc:spChg chg="add del">
          <ac:chgData name="Emily Bibby" userId="S::e.bibby@ucas.ac.uk::cc2707de-5299-40d4-a597-9ce82767b612" providerId="AD" clId="Web-{E0C60824-750E-D963-751C-BF7E612C4BC2}" dt="2021-12-09T12:36:59.445" v="255"/>
          <ac:spMkLst>
            <pc:docMk/>
            <pc:sldMk cId="3405284402" sldId="496"/>
            <ac:spMk id="14" creationId="{3F291F79-1C22-474E-B6CB-2E1E1F29C7E3}"/>
          </ac:spMkLst>
        </pc:spChg>
        <pc:spChg chg="add mod">
          <ac:chgData name="Emily Bibby" userId="S::e.bibby@ucas.ac.uk::cc2707de-5299-40d4-a597-9ce82767b612" providerId="AD" clId="Web-{E0C60824-750E-D963-751C-BF7E612C4BC2}" dt="2021-12-09T12:38:09.026" v="311" actId="1076"/>
          <ac:spMkLst>
            <pc:docMk/>
            <pc:sldMk cId="3405284402" sldId="496"/>
            <ac:spMk id="15" creationId="{FAD32136-E50E-4621-94C8-DC0A3F5B9A01}"/>
          </ac:spMkLst>
        </pc:spChg>
        <pc:spChg chg="mod">
          <ac:chgData name="Emily Bibby" userId="S::e.bibby@ucas.ac.uk::cc2707de-5299-40d4-a597-9ce82767b612" providerId="AD" clId="Web-{E0C60824-750E-D963-751C-BF7E612C4BC2}" dt="2021-12-09T12:37:15.336" v="259" actId="1076"/>
          <ac:spMkLst>
            <pc:docMk/>
            <pc:sldMk cId="3405284402" sldId="496"/>
            <ac:spMk id="31" creationId="{7D555F6F-E091-4C56-A2FA-B1FE0D7CC9A0}"/>
          </ac:spMkLst>
        </pc:spChg>
        <pc:spChg chg="mod">
          <ac:chgData name="Emily Bibby" userId="S::e.bibby@ucas.ac.uk::cc2707de-5299-40d4-a597-9ce82767b612" providerId="AD" clId="Web-{E0C60824-750E-D963-751C-BF7E612C4BC2}" dt="2021-12-09T12:56:29.701" v="518" actId="1076"/>
          <ac:spMkLst>
            <pc:docMk/>
            <pc:sldMk cId="3405284402" sldId="496"/>
            <ac:spMk id="32" creationId="{00272BAB-853B-4A8B-83B3-3B2CE37D315B}"/>
          </ac:spMkLst>
        </pc:spChg>
        <pc:spChg chg="mod">
          <ac:chgData name="Emily Bibby" userId="S::e.bibby@ucas.ac.uk::cc2707de-5299-40d4-a597-9ce82767b612" providerId="AD" clId="Web-{E0C60824-750E-D963-751C-BF7E612C4BC2}" dt="2021-12-09T12:37:35.587" v="267" actId="1076"/>
          <ac:spMkLst>
            <pc:docMk/>
            <pc:sldMk cId="3405284402" sldId="496"/>
            <ac:spMk id="35" creationId="{B94FAFC1-658A-419D-B65A-29902C39D392}"/>
          </ac:spMkLst>
        </pc:spChg>
        <pc:cxnChg chg="mod">
          <ac:chgData name="Emily Bibby" userId="S::e.bibby@ucas.ac.uk::cc2707de-5299-40d4-a597-9ce82767b612" providerId="AD" clId="Web-{E0C60824-750E-D963-751C-BF7E612C4BC2}" dt="2021-12-09T12:36:22.866" v="243" actId="1076"/>
          <ac:cxnSpMkLst>
            <pc:docMk/>
            <pc:sldMk cId="3405284402" sldId="496"/>
            <ac:cxnSpMk id="4" creationId="{8BC057D8-DCE8-4B90-A0D4-EB0048F45E61}"/>
          </ac:cxnSpMkLst>
        </pc:cxnChg>
        <pc:cxnChg chg="add mod">
          <ac:chgData name="Emily Bibby" userId="S::e.bibby@ucas.ac.uk::cc2707de-5299-40d4-a597-9ce82767b612" providerId="AD" clId="Web-{E0C60824-750E-D963-751C-BF7E612C4BC2}" dt="2021-12-09T12:36:37.413" v="248" actId="1076"/>
          <ac:cxnSpMkLst>
            <pc:docMk/>
            <pc:sldMk cId="3405284402" sldId="496"/>
            <ac:cxnSpMk id="24" creationId="{E32612E4-DB85-44D8-8CC2-26396749BF72}"/>
          </ac:cxnSpMkLst>
        </pc:cxnChg>
        <pc:cxnChg chg="mod">
          <ac:chgData name="Emily Bibby" userId="S::e.bibby@ucas.ac.uk::cc2707de-5299-40d4-a597-9ce82767b612" providerId="AD" clId="Web-{E0C60824-750E-D963-751C-BF7E612C4BC2}" dt="2021-12-09T12:37:31.899" v="266" actId="14100"/>
          <ac:cxnSpMkLst>
            <pc:docMk/>
            <pc:sldMk cId="3405284402" sldId="496"/>
            <ac:cxnSpMk id="36" creationId="{A14D5DDE-85BE-4C0B-AB11-D3EEE036DA30}"/>
          </ac:cxnSpMkLst>
        </pc:cxnChg>
        <pc:cxnChg chg="mod">
          <ac:chgData name="Emily Bibby" userId="S::e.bibby@ucas.ac.uk::cc2707de-5299-40d4-a597-9ce82767b612" providerId="AD" clId="Web-{E0C60824-750E-D963-751C-BF7E612C4BC2}" dt="2021-12-09T12:36:43.523" v="250" actId="14100"/>
          <ac:cxnSpMkLst>
            <pc:docMk/>
            <pc:sldMk cId="3405284402" sldId="496"/>
            <ac:cxnSpMk id="38" creationId="{6ED69F9D-1237-41DE-B6F2-ACC1E133944A}"/>
          </ac:cxnSpMkLst>
        </pc:cxnChg>
        <pc:cxnChg chg="mod">
          <ac:chgData name="Emily Bibby" userId="S::e.bibby@ucas.ac.uk::cc2707de-5299-40d4-a597-9ce82767b612" providerId="AD" clId="Web-{E0C60824-750E-D963-751C-BF7E612C4BC2}" dt="2021-12-09T12:56:50.420" v="519" actId="1076"/>
          <ac:cxnSpMkLst>
            <pc:docMk/>
            <pc:sldMk cId="3405284402" sldId="496"/>
            <ac:cxnSpMk id="39" creationId="{905C90FE-4E7D-4064-ACB2-4C88B23573DD}"/>
          </ac:cxnSpMkLst>
        </pc:cxnChg>
        <pc:cxnChg chg="mod">
          <ac:chgData name="Emily Bibby" userId="S::e.bibby@ucas.ac.uk::cc2707de-5299-40d4-a597-9ce82767b612" providerId="AD" clId="Web-{E0C60824-750E-D963-751C-BF7E612C4BC2}" dt="2021-12-09T12:56:27.294" v="517" actId="1076"/>
          <ac:cxnSpMkLst>
            <pc:docMk/>
            <pc:sldMk cId="3405284402" sldId="496"/>
            <ac:cxnSpMk id="40" creationId="{796B3E1B-F1DE-451A-9301-5E17A511FF17}"/>
          </ac:cxnSpMkLst>
        </pc:cxnChg>
      </pc:sldChg>
      <pc:sldChg chg="addSp delSp modSp mod modClrScheme chgLayout">
        <pc:chgData name="Emily Bibby" userId="S::e.bibby@ucas.ac.uk::cc2707de-5299-40d4-a597-9ce82767b612" providerId="AD" clId="Web-{E0C60824-750E-D963-751C-BF7E612C4BC2}" dt="2021-12-09T12:32:10.608" v="3"/>
        <pc:sldMkLst>
          <pc:docMk/>
          <pc:sldMk cId="497190663" sldId="523"/>
        </pc:sldMkLst>
        <pc:spChg chg="mod ord">
          <ac:chgData name="Emily Bibby" userId="S::e.bibby@ucas.ac.uk::cc2707de-5299-40d4-a597-9ce82767b612" providerId="AD" clId="Web-{E0C60824-750E-D963-751C-BF7E612C4BC2}" dt="2021-12-09T12:31:52.842" v="0"/>
          <ac:spMkLst>
            <pc:docMk/>
            <pc:sldMk cId="497190663" sldId="523"/>
            <ac:spMk id="2" creationId="{D33EB92E-B435-4761-91B9-7FF5A5776071}"/>
          </ac:spMkLst>
        </pc:spChg>
        <pc:spChg chg="add del mod ord">
          <ac:chgData name="Emily Bibby" userId="S::e.bibby@ucas.ac.uk::cc2707de-5299-40d4-a597-9ce82767b612" providerId="AD" clId="Web-{E0C60824-750E-D963-751C-BF7E612C4BC2}" dt="2021-12-09T12:32:08.936" v="2"/>
          <ac:spMkLst>
            <pc:docMk/>
            <pc:sldMk cId="497190663" sldId="523"/>
            <ac:spMk id="5" creationId="{17586027-3B3E-4D71-9B82-16A66FFDCFBF}"/>
          </ac:spMkLst>
        </pc:spChg>
        <pc:spChg chg="add del mod ord">
          <ac:chgData name="Emily Bibby" userId="S::e.bibby@ucas.ac.uk::cc2707de-5299-40d4-a597-9ce82767b612" providerId="AD" clId="Web-{E0C60824-750E-D963-751C-BF7E612C4BC2}" dt="2021-12-09T12:32:10.608" v="3"/>
          <ac:spMkLst>
            <pc:docMk/>
            <pc:sldMk cId="497190663" sldId="523"/>
            <ac:spMk id="6" creationId="{D3AD1FB5-DEC8-4C95-917E-541442D01263}"/>
          </ac:spMkLst>
        </pc:spChg>
      </pc:sldChg>
      <pc:sldChg chg="addSp modSp">
        <pc:chgData name="Emily Bibby" userId="S::e.bibby@ucas.ac.uk::cc2707de-5299-40d4-a597-9ce82767b612" providerId="AD" clId="Web-{E0C60824-750E-D963-751C-BF7E612C4BC2}" dt="2021-12-09T12:41:35.376" v="516" actId="1076"/>
        <pc:sldMkLst>
          <pc:docMk/>
          <pc:sldMk cId="4003174041" sldId="4529"/>
        </pc:sldMkLst>
        <pc:spChg chg="add mod">
          <ac:chgData name="Emily Bibby" userId="S::e.bibby@ucas.ac.uk::cc2707de-5299-40d4-a597-9ce82767b612" providerId="AD" clId="Web-{E0C60824-750E-D963-751C-BF7E612C4BC2}" dt="2021-12-09T12:41:35.376" v="516" actId="1076"/>
          <ac:spMkLst>
            <pc:docMk/>
            <pc:sldMk cId="4003174041" sldId="4529"/>
            <ac:spMk id="2" creationId="{7FF53F20-B9EB-403A-B501-4E7B40B8D2BE}"/>
          </ac:spMkLst>
        </pc:spChg>
      </pc:sldChg>
      <pc:sldChg chg="addSp modSp">
        <pc:chgData name="Emily Bibby" userId="S::e.bibby@ucas.ac.uk::cc2707de-5299-40d4-a597-9ce82767b612" providerId="AD" clId="Web-{E0C60824-750E-D963-751C-BF7E612C4BC2}" dt="2021-12-09T12:35:58.818" v="239" actId="1076"/>
        <pc:sldMkLst>
          <pc:docMk/>
          <pc:sldMk cId="1431504842" sldId="4542"/>
        </pc:sldMkLst>
        <pc:spChg chg="add mod">
          <ac:chgData name="Emily Bibby" userId="S::e.bibby@ucas.ac.uk::cc2707de-5299-40d4-a597-9ce82767b612" providerId="AD" clId="Web-{E0C60824-750E-D963-751C-BF7E612C4BC2}" dt="2021-12-09T12:35:58.818" v="239" actId="1076"/>
          <ac:spMkLst>
            <pc:docMk/>
            <pc:sldMk cId="1431504842" sldId="4542"/>
            <ac:spMk id="3" creationId="{F3F93F61-6C51-4ED9-B91E-C810B13D60CA}"/>
          </ac:spMkLst>
        </pc:spChg>
        <pc:spChg chg="mod">
          <ac:chgData name="Emily Bibby" userId="S::e.bibby@ucas.ac.uk::cc2707de-5299-40d4-a597-9ce82767b612" providerId="AD" clId="Web-{E0C60824-750E-D963-751C-BF7E612C4BC2}" dt="2021-12-09T12:34:31.316" v="101" actId="20577"/>
          <ac:spMkLst>
            <pc:docMk/>
            <pc:sldMk cId="1431504842" sldId="4542"/>
            <ac:spMk id="10" creationId="{752C4023-BBB4-4D21-A3CF-0EA0F96B7BB8}"/>
          </ac:spMkLst>
        </pc:spChg>
        <pc:spChg chg="mod">
          <ac:chgData name="Emily Bibby" userId="S::e.bibby@ucas.ac.uk::cc2707de-5299-40d4-a597-9ce82767b612" providerId="AD" clId="Web-{E0C60824-750E-D963-751C-BF7E612C4BC2}" dt="2021-12-09T12:35:26.692" v="207" actId="1076"/>
          <ac:spMkLst>
            <pc:docMk/>
            <pc:sldMk cId="1431504842" sldId="4542"/>
            <ac:spMk id="13" creationId="{330E169C-EFA4-4212-AAD4-FD57432DEFB4}"/>
          </ac:spMkLst>
        </pc:spChg>
        <pc:picChg chg="mod">
          <ac:chgData name="Emily Bibby" userId="S::e.bibby@ucas.ac.uk::cc2707de-5299-40d4-a597-9ce82767b612" providerId="AD" clId="Web-{E0C60824-750E-D963-751C-BF7E612C4BC2}" dt="2021-12-09T12:35:26.708" v="208" actId="1076"/>
          <ac:picMkLst>
            <pc:docMk/>
            <pc:sldMk cId="1431504842" sldId="4542"/>
            <ac:picMk id="14" creationId="{6ACADB3A-1BEB-4BD2-95ED-FA22F6558434}"/>
          </ac:picMkLst>
        </pc:picChg>
      </pc:sldChg>
      <pc:sldChg chg="addSp delSp modSp mod modClrScheme chgLayout">
        <pc:chgData name="Emily Bibby" userId="S::e.bibby@ucas.ac.uk::cc2707de-5299-40d4-a597-9ce82767b612" providerId="AD" clId="Web-{E0C60824-750E-D963-751C-BF7E612C4BC2}" dt="2021-12-09T12:32:15.077" v="5"/>
        <pc:sldMkLst>
          <pc:docMk/>
          <pc:sldMk cId="1769574052" sldId="4544"/>
        </pc:sldMkLst>
        <pc:spChg chg="mod ord">
          <ac:chgData name="Emily Bibby" userId="S::e.bibby@ucas.ac.uk::cc2707de-5299-40d4-a597-9ce82767b612" providerId="AD" clId="Web-{E0C60824-750E-D963-751C-BF7E612C4BC2}" dt="2021-12-09T12:32:02.280" v="1"/>
          <ac:spMkLst>
            <pc:docMk/>
            <pc:sldMk cId="1769574052" sldId="4544"/>
            <ac:spMk id="2" creationId="{C0D075DE-FBF9-43AF-B7C8-89B20F067497}"/>
          </ac:spMkLst>
        </pc:spChg>
        <pc:spChg chg="add del mod ord">
          <ac:chgData name="Emily Bibby" userId="S::e.bibby@ucas.ac.uk::cc2707de-5299-40d4-a597-9ce82767b612" providerId="AD" clId="Web-{E0C60824-750E-D963-751C-BF7E612C4BC2}" dt="2021-12-09T12:32:12.889" v="4"/>
          <ac:spMkLst>
            <pc:docMk/>
            <pc:sldMk cId="1769574052" sldId="4544"/>
            <ac:spMk id="3" creationId="{E4A8DEED-5DED-4039-9D05-7AF64C666DB1}"/>
          </ac:spMkLst>
        </pc:spChg>
        <pc:spChg chg="add del mod ord">
          <ac:chgData name="Emily Bibby" userId="S::e.bibby@ucas.ac.uk::cc2707de-5299-40d4-a597-9ce82767b612" providerId="AD" clId="Web-{E0C60824-750E-D963-751C-BF7E612C4BC2}" dt="2021-12-09T12:32:15.077" v="5"/>
          <ac:spMkLst>
            <pc:docMk/>
            <pc:sldMk cId="1769574052" sldId="4544"/>
            <ac:spMk id="5" creationId="{2C3C7C51-6874-4F0E-825A-B7BA116DAE3C}"/>
          </ac:spMkLst>
        </pc:spChg>
      </pc:sldChg>
    </pc:docChg>
  </pc:docChgLst>
  <pc:docChgLst>
    <pc:chgData name="Emily Bibby" userId="S::e.bibby@ucas.ac.uk::cc2707de-5299-40d4-a597-9ce82767b612" providerId="AD" clId="Web-{2953525B-3B61-EEDA-C9C0-FE61B5BAE1BA}"/>
    <pc:docChg chg="modSld">
      <pc:chgData name="Emily Bibby" userId="S::e.bibby@ucas.ac.uk::cc2707de-5299-40d4-a597-9ce82767b612" providerId="AD" clId="Web-{2953525B-3B61-EEDA-C9C0-FE61B5BAE1BA}" dt="2021-12-08T20:51:25.228" v="95" actId="20577"/>
      <pc:docMkLst>
        <pc:docMk/>
      </pc:docMkLst>
      <pc:sldChg chg="addSp modSp">
        <pc:chgData name="Emily Bibby" userId="S::e.bibby@ucas.ac.uk::cc2707de-5299-40d4-a597-9ce82767b612" providerId="AD" clId="Web-{2953525B-3B61-EEDA-C9C0-FE61B5BAE1BA}" dt="2021-12-08T20:51:25.228" v="95" actId="20577"/>
        <pc:sldMkLst>
          <pc:docMk/>
          <pc:sldMk cId="783929512" sldId="379"/>
        </pc:sldMkLst>
        <pc:spChg chg="add mod">
          <ac:chgData name="Emily Bibby" userId="S::e.bibby@ucas.ac.uk::cc2707de-5299-40d4-a597-9ce82767b612" providerId="AD" clId="Web-{2953525B-3B61-EEDA-C9C0-FE61B5BAE1BA}" dt="2021-12-08T20:51:25.228" v="95" actId="20577"/>
          <ac:spMkLst>
            <pc:docMk/>
            <pc:sldMk cId="783929512" sldId="379"/>
            <ac:spMk id="3" creationId="{D86BC702-723D-4A25-8C26-A35F21BDA052}"/>
          </ac:spMkLst>
        </pc:spChg>
        <pc:spChg chg="add mod ord">
          <ac:chgData name="Emily Bibby" userId="S::e.bibby@ucas.ac.uk::cc2707de-5299-40d4-a597-9ce82767b612" providerId="AD" clId="Web-{2953525B-3B61-EEDA-C9C0-FE61B5BAE1BA}" dt="2021-12-08T20:49:39.663" v="64"/>
          <ac:spMkLst>
            <pc:docMk/>
            <pc:sldMk cId="783929512" sldId="379"/>
            <ac:spMk id="5" creationId="{AB181991-1170-443C-92E3-6709A889239B}"/>
          </ac:spMkLst>
        </pc:spChg>
        <pc:picChg chg="mod">
          <ac:chgData name="Emily Bibby" userId="S::e.bibby@ucas.ac.uk::cc2707de-5299-40d4-a597-9ce82767b612" providerId="AD" clId="Web-{2953525B-3B61-EEDA-C9C0-FE61B5BAE1BA}" dt="2021-12-08T20:48:39.427" v="50" actId="14100"/>
          <ac:picMkLst>
            <pc:docMk/>
            <pc:sldMk cId="783929512" sldId="379"/>
            <ac:picMk id="4" creationId="{332B9E71-3F1B-4BDC-A04E-9843B4E59ABA}"/>
          </ac:picMkLst>
        </pc:picChg>
      </pc:sldChg>
      <pc:sldChg chg="modSp">
        <pc:chgData name="Emily Bibby" userId="S::e.bibby@ucas.ac.uk::cc2707de-5299-40d4-a597-9ce82767b612" providerId="AD" clId="Web-{2953525B-3B61-EEDA-C9C0-FE61B5BAE1BA}" dt="2021-12-08T20:46:10.469" v="46" actId="20577"/>
        <pc:sldMkLst>
          <pc:docMk/>
          <pc:sldMk cId="2318612608" sldId="420"/>
        </pc:sldMkLst>
        <pc:spChg chg="mod">
          <ac:chgData name="Emily Bibby" userId="S::e.bibby@ucas.ac.uk::cc2707de-5299-40d4-a597-9ce82767b612" providerId="AD" clId="Web-{2953525B-3B61-EEDA-C9C0-FE61B5BAE1BA}" dt="2021-12-08T20:45:38.109" v="24" actId="20577"/>
          <ac:spMkLst>
            <pc:docMk/>
            <pc:sldMk cId="2318612608" sldId="420"/>
            <ac:spMk id="5" creationId="{2851B5A1-3C4A-4E0A-BB86-9A89CDFD690F}"/>
          </ac:spMkLst>
        </pc:spChg>
        <pc:spChg chg="mod">
          <ac:chgData name="Emily Bibby" userId="S::e.bibby@ucas.ac.uk::cc2707de-5299-40d4-a597-9ce82767b612" providerId="AD" clId="Web-{2953525B-3B61-EEDA-C9C0-FE61B5BAE1BA}" dt="2021-12-08T20:46:10.469" v="46" actId="20577"/>
          <ac:spMkLst>
            <pc:docMk/>
            <pc:sldMk cId="2318612608" sldId="420"/>
            <ac:spMk id="17" creationId="{8C28A79A-D16D-4713-AE67-95041E23518C}"/>
          </ac:spMkLst>
        </pc:spChg>
      </pc:sldChg>
    </pc:docChg>
  </pc:docChgLst>
  <pc:docChgLst>
    <pc:chgData name="Justine Atkin" userId="S::j.atkin@ucas.ac.uk::f2ef92ca-a707-45fb-8677-2c1a3bbfae7a" providerId="AD" clId="Web-{F7978408-7DC7-FEC9-5919-3472572E46ED}"/>
    <pc:docChg chg="addSld modSld">
      <pc:chgData name="Justine Atkin" userId="S::j.atkin@ucas.ac.uk::f2ef92ca-a707-45fb-8677-2c1a3bbfae7a" providerId="AD" clId="Web-{F7978408-7DC7-FEC9-5919-3472572E46ED}" dt="2021-12-10T08:55:54.644" v="1345" actId="20577"/>
      <pc:docMkLst>
        <pc:docMk/>
      </pc:docMkLst>
      <pc:sldChg chg="addSp delSp modSp">
        <pc:chgData name="Justine Atkin" userId="S::j.atkin@ucas.ac.uk::f2ef92ca-a707-45fb-8677-2c1a3bbfae7a" providerId="AD" clId="Web-{F7978408-7DC7-FEC9-5919-3472572E46ED}" dt="2021-12-10T08:55:54.644" v="1345" actId="20577"/>
        <pc:sldMkLst>
          <pc:docMk/>
          <pc:sldMk cId="4073350059" sldId="481"/>
        </pc:sldMkLst>
        <pc:spChg chg="mod">
          <ac:chgData name="Justine Atkin" userId="S::j.atkin@ucas.ac.uk::f2ef92ca-a707-45fb-8677-2c1a3bbfae7a" providerId="AD" clId="Web-{F7978408-7DC7-FEC9-5919-3472572E46ED}" dt="2021-12-10T08:44:42.724" v="958" actId="20577"/>
          <ac:spMkLst>
            <pc:docMk/>
            <pc:sldMk cId="4073350059" sldId="481"/>
            <ac:spMk id="4" creationId="{BB7FF98A-1481-4581-9562-08E5CDCD4242}"/>
          </ac:spMkLst>
        </pc:spChg>
        <pc:spChg chg="mod">
          <ac:chgData name="Justine Atkin" userId="S::j.atkin@ucas.ac.uk::f2ef92ca-a707-45fb-8677-2c1a3bbfae7a" providerId="AD" clId="Web-{F7978408-7DC7-FEC9-5919-3472572E46ED}" dt="2021-12-10T08:51:40.624" v="1158" actId="1076"/>
          <ac:spMkLst>
            <pc:docMk/>
            <pc:sldMk cId="4073350059" sldId="481"/>
            <ac:spMk id="5" creationId="{B1F1429D-1895-4F07-8254-0E055D6E3888}"/>
          </ac:spMkLst>
        </pc:spChg>
        <pc:spChg chg="del mod">
          <ac:chgData name="Justine Atkin" userId="S::j.atkin@ucas.ac.uk::f2ef92ca-a707-45fb-8677-2c1a3bbfae7a" providerId="AD" clId="Web-{F7978408-7DC7-FEC9-5919-3472572E46ED}" dt="2021-12-10T08:36:16.464" v="739"/>
          <ac:spMkLst>
            <pc:docMk/>
            <pc:sldMk cId="4073350059" sldId="481"/>
            <ac:spMk id="6" creationId="{8226E69D-566C-4CFC-9EBC-33A36A357213}"/>
          </ac:spMkLst>
        </pc:spChg>
        <pc:spChg chg="mod">
          <ac:chgData name="Justine Atkin" userId="S::j.atkin@ucas.ac.uk::f2ef92ca-a707-45fb-8677-2c1a3bbfae7a" providerId="AD" clId="Web-{F7978408-7DC7-FEC9-5919-3472572E46ED}" dt="2021-12-10T08:51:40.655" v="1159" actId="1076"/>
          <ac:spMkLst>
            <pc:docMk/>
            <pc:sldMk cId="4073350059" sldId="481"/>
            <ac:spMk id="7" creationId="{D8C91BEB-78EA-4244-B957-E4E4BD863431}"/>
          </ac:spMkLst>
        </pc:spChg>
        <pc:spChg chg="del mod">
          <ac:chgData name="Justine Atkin" userId="S::j.atkin@ucas.ac.uk::f2ef92ca-a707-45fb-8677-2c1a3bbfae7a" providerId="AD" clId="Web-{F7978408-7DC7-FEC9-5919-3472572E46ED}" dt="2021-12-10T08:36:44.058" v="750"/>
          <ac:spMkLst>
            <pc:docMk/>
            <pc:sldMk cId="4073350059" sldId="481"/>
            <ac:spMk id="8" creationId="{940427DE-CD28-45E3-B26C-BB062F1607FC}"/>
          </ac:spMkLst>
        </pc:spChg>
        <pc:spChg chg="del mod">
          <ac:chgData name="Justine Atkin" userId="S::j.atkin@ucas.ac.uk::f2ef92ca-a707-45fb-8677-2c1a3bbfae7a" providerId="AD" clId="Web-{F7978408-7DC7-FEC9-5919-3472572E46ED}" dt="2021-12-10T08:53:25.548" v="1256"/>
          <ac:spMkLst>
            <pc:docMk/>
            <pc:sldMk cId="4073350059" sldId="481"/>
            <ac:spMk id="12" creationId="{E05C78BD-AF4D-473B-9661-ACA550148903}"/>
          </ac:spMkLst>
        </pc:spChg>
        <pc:spChg chg="add mod">
          <ac:chgData name="Justine Atkin" userId="S::j.atkin@ucas.ac.uk::f2ef92ca-a707-45fb-8677-2c1a3bbfae7a" providerId="AD" clId="Web-{F7978408-7DC7-FEC9-5919-3472572E46ED}" dt="2021-12-10T08:48:04.775" v="1032" actId="1076"/>
          <ac:spMkLst>
            <pc:docMk/>
            <pc:sldMk cId="4073350059" sldId="481"/>
            <ac:spMk id="14" creationId="{45B8544B-64BF-4A71-9209-35825C0EBB78}"/>
          </ac:spMkLst>
        </pc:spChg>
        <pc:spChg chg="add del mod">
          <ac:chgData name="Justine Atkin" userId="S::j.atkin@ucas.ac.uk::f2ef92ca-a707-45fb-8677-2c1a3bbfae7a" providerId="AD" clId="Web-{F7978408-7DC7-FEC9-5919-3472572E46ED}" dt="2021-12-10T08:28:22.985" v="96"/>
          <ac:spMkLst>
            <pc:docMk/>
            <pc:sldMk cId="4073350059" sldId="481"/>
            <ac:spMk id="17" creationId="{F21B59FA-C266-4E9A-B974-47B8A6FE3B5B}"/>
          </ac:spMkLst>
        </pc:spChg>
        <pc:spChg chg="add mod">
          <ac:chgData name="Justine Atkin" userId="S::j.atkin@ucas.ac.uk::f2ef92ca-a707-45fb-8677-2c1a3bbfae7a" providerId="AD" clId="Web-{F7978408-7DC7-FEC9-5919-3472572E46ED}" dt="2021-12-10T08:51:49.764" v="1167" actId="20577"/>
          <ac:spMkLst>
            <pc:docMk/>
            <pc:sldMk cId="4073350059" sldId="481"/>
            <ac:spMk id="18" creationId="{17809C7A-01E3-4679-8D48-CB0C51F59287}"/>
          </ac:spMkLst>
        </pc:spChg>
        <pc:spChg chg="add mod">
          <ac:chgData name="Justine Atkin" userId="S::j.atkin@ucas.ac.uk::f2ef92ca-a707-45fb-8677-2c1a3bbfae7a" providerId="AD" clId="Web-{F7978408-7DC7-FEC9-5919-3472572E46ED}" dt="2021-12-10T08:51:40.670" v="1160" actId="1076"/>
          <ac:spMkLst>
            <pc:docMk/>
            <pc:sldMk cId="4073350059" sldId="481"/>
            <ac:spMk id="19" creationId="{017A837E-2BCB-498F-81E9-E541A9F7578C}"/>
          </ac:spMkLst>
        </pc:spChg>
        <pc:spChg chg="add mod">
          <ac:chgData name="Justine Atkin" userId="S::j.atkin@ucas.ac.uk::f2ef92ca-a707-45fb-8677-2c1a3bbfae7a" providerId="AD" clId="Web-{F7978408-7DC7-FEC9-5919-3472572E46ED}" dt="2021-12-10T08:55:54.644" v="1345" actId="20577"/>
          <ac:spMkLst>
            <pc:docMk/>
            <pc:sldMk cId="4073350059" sldId="481"/>
            <ac:spMk id="23" creationId="{0123085D-3C49-4B5C-9214-374D8C80455B}"/>
          </ac:spMkLst>
        </pc:spChg>
        <pc:spChg chg="add mod">
          <ac:chgData name="Justine Atkin" userId="S::j.atkin@ucas.ac.uk::f2ef92ca-a707-45fb-8677-2c1a3bbfae7a" providerId="AD" clId="Web-{F7978408-7DC7-FEC9-5919-3472572E46ED}" dt="2021-12-10T08:51:40.686" v="1161" actId="1076"/>
          <ac:spMkLst>
            <pc:docMk/>
            <pc:sldMk cId="4073350059" sldId="481"/>
            <ac:spMk id="24" creationId="{00DFCD7D-1D18-4123-8EA5-D9C4276FB155}"/>
          </ac:spMkLst>
        </pc:spChg>
        <pc:spChg chg="add del mod">
          <ac:chgData name="Justine Atkin" userId="S::j.atkin@ucas.ac.uk::f2ef92ca-a707-45fb-8677-2c1a3bbfae7a" providerId="AD" clId="Web-{F7978408-7DC7-FEC9-5919-3472572E46ED}" dt="2021-12-10T08:35:51.432" v="721"/>
          <ac:spMkLst>
            <pc:docMk/>
            <pc:sldMk cId="4073350059" sldId="481"/>
            <ac:spMk id="25" creationId="{81E4B9EE-7E3B-433F-A656-43F1555CF15A}"/>
          </ac:spMkLst>
        </pc:spChg>
        <pc:spChg chg="add mod">
          <ac:chgData name="Justine Atkin" userId="S::j.atkin@ucas.ac.uk::f2ef92ca-a707-45fb-8677-2c1a3bbfae7a" providerId="AD" clId="Web-{F7978408-7DC7-FEC9-5919-3472572E46ED}" dt="2021-12-10T08:49:12.136" v="1046" actId="1076"/>
          <ac:spMkLst>
            <pc:docMk/>
            <pc:sldMk cId="4073350059" sldId="481"/>
            <ac:spMk id="26" creationId="{33FD2BD5-EF56-4CC4-914F-5176975CF7D8}"/>
          </ac:spMkLst>
        </pc:spChg>
        <pc:spChg chg="add mod">
          <ac:chgData name="Justine Atkin" userId="S::j.atkin@ucas.ac.uk::f2ef92ca-a707-45fb-8677-2c1a3bbfae7a" providerId="AD" clId="Web-{F7978408-7DC7-FEC9-5919-3472572E46ED}" dt="2021-12-10T08:50:29.606" v="1066" actId="1076"/>
          <ac:spMkLst>
            <pc:docMk/>
            <pc:sldMk cId="4073350059" sldId="481"/>
            <ac:spMk id="27" creationId="{936E28B2-9105-442D-98D8-A7752C7D6931}"/>
          </ac:spMkLst>
        </pc:spChg>
        <pc:spChg chg="add mod">
          <ac:chgData name="Justine Atkin" userId="S::j.atkin@ucas.ac.uk::f2ef92ca-a707-45fb-8677-2c1a3bbfae7a" providerId="AD" clId="Web-{F7978408-7DC7-FEC9-5919-3472572E46ED}" dt="2021-12-10T08:49:29.793" v="1052" actId="20577"/>
          <ac:spMkLst>
            <pc:docMk/>
            <pc:sldMk cId="4073350059" sldId="481"/>
            <ac:spMk id="28" creationId="{FD45AA80-DC02-4EC7-BD3E-E0E5BB0FE9B2}"/>
          </ac:spMkLst>
        </pc:spChg>
        <pc:spChg chg="add mod">
          <ac:chgData name="Justine Atkin" userId="S::j.atkin@ucas.ac.uk::f2ef92ca-a707-45fb-8677-2c1a3bbfae7a" providerId="AD" clId="Web-{F7978408-7DC7-FEC9-5919-3472572E46ED}" dt="2021-12-10T08:51:40.702" v="1162" actId="1076"/>
          <ac:spMkLst>
            <pc:docMk/>
            <pc:sldMk cId="4073350059" sldId="481"/>
            <ac:spMk id="29" creationId="{466C8692-0E29-455D-8B7A-850176DD3CBC}"/>
          </ac:spMkLst>
        </pc:spChg>
        <pc:spChg chg="add mod">
          <ac:chgData name="Justine Atkin" userId="S::j.atkin@ucas.ac.uk::f2ef92ca-a707-45fb-8677-2c1a3bbfae7a" providerId="AD" clId="Web-{F7978408-7DC7-FEC9-5919-3472572E46ED}" dt="2021-12-10T08:51:40.717" v="1163" actId="1076"/>
          <ac:spMkLst>
            <pc:docMk/>
            <pc:sldMk cId="4073350059" sldId="481"/>
            <ac:spMk id="30" creationId="{6E7231D0-DAF8-43AA-97F4-C2EF9BB906AF}"/>
          </ac:spMkLst>
        </pc:spChg>
        <pc:spChg chg="add mod">
          <ac:chgData name="Justine Atkin" userId="S::j.atkin@ucas.ac.uk::f2ef92ca-a707-45fb-8677-2c1a3bbfae7a" providerId="AD" clId="Web-{F7978408-7DC7-FEC9-5919-3472572E46ED}" dt="2021-12-10T08:51:40.733" v="1164" actId="1076"/>
          <ac:spMkLst>
            <pc:docMk/>
            <pc:sldMk cId="4073350059" sldId="481"/>
            <ac:spMk id="31" creationId="{CBC1DBA4-4978-43A6-A803-947E06A9C7F1}"/>
          </ac:spMkLst>
        </pc:spChg>
        <pc:spChg chg="add mod">
          <ac:chgData name="Justine Atkin" userId="S::j.atkin@ucas.ac.uk::f2ef92ca-a707-45fb-8677-2c1a3bbfae7a" providerId="AD" clId="Web-{F7978408-7DC7-FEC9-5919-3472572E46ED}" dt="2021-12-10T08:51:40.749" v="1165" actId="1076"/>
          <ac:spMkLst>
            <pc:docMk/>
            <pc:sldMk cId="4073350059" sldId="481"/>
            <ac:spMk id="32" creationId="{91C88985-6814-4BD7-9726-7C52FA8F9FD7}"/>
          </ac:spMkLst>
        </pc:spChg>
        <pc:cxnChg chg="del mod">
          <ac:chgData name="Justine Atkin" userId="S::j.atkin@ucas.ac.uk::f2ef92ca-a707-45fb-8677-2c1a3bbfae7a" providerId="AD" clId="Web-{F7978408-7DC7-FEC9-5919-3472572E46ED}" dt="2021-12-10T08:48:07.447" v="1036"/>
          <ac:cxnSpMkLst>
            <pc:docMk/>
            <pc:sldMk cId="4073350059" sldId="481"/>
            <ac:cxnSpMk id="13" creationId="{1075CDE7-6ACE-4055-9D24-D8A3726CF3DF}"/>
          </ac:cxnSpMkLst>
        </pc:cxnChg>
        <pc:cxnChg chg="del mod">
          <ac:chgData name="Justine Atkin" userId="S::j.atkin@ucas.ac.uk::f2ef92ca-a707-45fb-8677-2c1a3bbfae7a" providerId="AD" clId="Web-{F7978408-7DC7-FEC9-5919-3472572E46ED}" dt="2021-12-10T08:48:07.447" v="1035"/>
          <ac:cxnSpMkLst>
            <pc:docMk/>
            <pc:sldMk cId="4073350059" sldId="481"/>
            <ac:cxnSpMk id="15" creationId="{629A1985-05FA-4BDF-A279-6F7CC5161372}"/>
          </ac:cxnSpMkLst>
        </pc:cxnChg>
        <pc:cxnChg chg="del mod">
          <ac:chgData name="Justine Atkin" userId="S::j.atkin@ucas.ac.uk::f2ef92ca-a707-45fb-8677-2c1a3bbfae7a" providerId="AD" clId="Web-{F7978408-7DC7-FEC9-5919-3472572E46ED}" dt="2021-12-10T08:36:45.793" v="751"/>
          <ac:cxnSpMkLst>
            <pc:docMk/>
            <pc:sldMk cId="4073350059" sldId="481"/>
            <ac:cxnSpMk id="16" creationId="{ACB526C2-AE4E-4C14-BF2D-A6571A66134F}"/>
          </ac:cxnSpMkLst>
        </pc:cxnChg>
        <pc:cxnChg chg="add del mod">
          <ac:chgData name="Justine Atkin" userId="S::j.atkin@ucas.ac.uk::f2ef92ca-a707-45fb-8677-2c1a3bbfae7a" providerId="AD" clId="Web-{F7978408-7DC7-FEC9-5919-3472572E46ED}" dt="2021-12-10T08:48:07.447" v="1034"/>
          <ac:cxnSpMkLst>
            <pc:docMk/>
            <pc:sldMk cId="4073350059" sldId="481"/>
            <ac:cxnSpMk id="20" creationId="{4FCFEACC-8DD6-4B98-B60F-8936C1C43064}"/>
          </ac:cxnSpMkLst>
        </pc:cxnChg>
        <pc:cxnChg chg="add del mod">
          <ac:chgData name="Justine Atkin" userId="S::j.atkin@ucas.ac.uk::f2ef92ca-a707-45fb-8677-2c1a3bbfae7a" providerId="AD" clId="Web-{F7978408-7DC7-FEC9-5919-3472572E46ED}" dt="2021-12-10T08:48:09.713" v="1037"/>
          <ac:cxnSpMkLst>
            <pc:docMk/>
            <pc:sldMk cId="4073350059" sldId="481"/>
            <ac:cxnSpMk id="21" creationId="{DD2C5ECF-F57B-4A57-85A6-BF7D19D00CD1}"/>
          </ac:cxnSpMkLst>
        </pc:cxnChg>
        <pc:cxnChg chg="add del mod">
          <ac:chgData name="Justine Atkin" userId="S::j.atkin@ucas.ac.uk::f2ef92ca-a707-45fb-8677-2c1a3bbfae7a" providerId="AD" clId="Web-{F7978408-7DC7-FEC9-5919-3472572E46ED}" dt="2021-12-10T08:48:07.447" v="1033"/>
          <ac:cxnSpMkLst>
            <pc:docMk/>
            <pc:sldMk cId="4073350059" sldId="481"/>
            <ac:cxnSpMk id="22" creationId="{68A3E4F8-F06C-46B2-B147-E0CEC42DFE25}"/>
          </ac:cxnSpMkLst>
        </pc:cxnChg>
      </pc:sldChg>
      <pc:sldChg chg="addSp delSp modSp add replId">
        <pc:chgData name="Justine Atkin" userId="S::j.atkin@ucas.ac.uk::f2ef92ca-a707-45fb-8677-2c1a3bbfae7a" providerId="AD" clId="Web-{F7978408-7DC7-FEC9-5919-3472572E46ED}" dt="2021-12-10T08:55:25.238" v="1281" actId="20577"/>
        <pc:sldMkLst>
          <pc:docMk/>
          <pc:sldMk cId="672818206" sldId="4562"/>
        </pc:sldMkLst>
        <pc:spChg chg="mod">
          <ac:chgData name="Justine Atkin" userId="S::j.atkin@ucas.ac.uk::f2ef92ca-a707-45fb-8677-2c1a3bbfae7a" providerId="AD" clId="Web-{F7978408-7DC7-FEC9-5919-3472572E46ED}" dt="2021-12-10T08:50:44.326" v="1069" actId="20577"/>
          <ac:spMkLst>
            <pc:docMk/>
            <pc:sldMk cId="672818206" sldId="4562"/>
            <ac:spMk id="4" creationId="{BB7FF98A-1481-4581-9562-08E5CDCD4242}"/>
          </ac:spMkLst>
        </pc:spChg>
        <pc:spChg chg="del mod">
          <ac:chgData name="Justine Atkin" userId="S::j.atkin@ucas.ac.uk::f2ef92ca-a707-45fb-8677-2c1a3bbfae7a" providerId="AD" clId="Web-{F7978408-7DC7-FEC9-5919-3472572E46ED}" dt="2021-12-10T08:52:58.344" v="1249"/>
          <ac:spMkLst>
            <pc:docMk/>
            <pc:sldMk cId="672818206" sldId="4562"/>
            <ac:spMk id="5" creationId="{B1F1429D-1895-4F07-8254-0E055D6E3888}"/>
          </ac:spMkLst>
        </pc:spChg>
        <pc:spChg chg="del mod">
          <ac:chgData name="Justine Atkin" userId="S::j.atkin@ucas.ac.uk::f2ef92ca-a707-45fb-8677-2c1a3bbfae7a" providerId="AD" clId="Web-{F7978408-7DC7-FEC9-5919-3472572E46ED}" dt="2021-12-10T08:53:01.235" v="1250"/>
          <ac:spMkLst>
            <pc:docMk/>
            <pc:sldMk cId="672818206" sldId="4562"/>
            <ac:spMk id="7" creationId="{D8C91BEB-78EA-4244-B957-E4E4BD863431}"/>
          </ac:spMkLst>
        </pc:spChg>
        <pc:spChg chg="mod">
          <ac:chgData name="Justine Atkin" userId="S::j.atkin@ucas.ac.uk::f2ef92ca-a707-45fb-8677-2c1a3bbfae7a" providerId="AD" clId="Web-{F7978408-7DC7-FEC9-5919-3472572E46ED}" dt="2021-12-10T08:52:34.625" v="1236" actId="1076"/>
          <ac:spMkLst>
            <pc:docMk/>
            <pc:sldMk cId="672818206" sldId="4562"/>
            <ac:spMk id="14" creationId="{45B8544B-64BF-4A71-9209-35825C0EBB78}"/>
          </ac:spMkLst>
        </pc:spChg>
        <pc:spChg chg="mod">
          <ac:chgData name="Justine Atkin" userId="S::j.atkin@ucas.ac.uk::f2ef92ca-a707-45fb-8677-2c1a3bbfae7a" providerId="AD" clId="Web-{F7978408-7DC7-FEC9-5919-3472572E46ED}" dt="2021-12-10T08:52:34.687" v="1239" actId="1076"/>
          <ac:spMkLst>
            <pc:docMk/>
            <pc:sldMk cId="672818206" sldId="4562"/>
            <ac:spMk id="18" creationId="{17809C7A-01E3-4679-8D48-CB0C51F59287}"/>
          </ac:spMkLst>
        </pc:spChg>
        <pc:spChg chg="del mod">
          <ac:chgData name="Justine Atkin" userId="S::j.atkin@ucas.ac.uk::f2ef92ca-a707-45fb-8677-2c1a3bbfae7a" providerId="AD" clId="Web-{F7978408-7DC7-FEC9-5919-3472572E46ED}" dt="2021-12-10T08:53:03.297" v="1251"/>
          <ac:spMkLst>
            <pc:docMk/>
            <pc:sldMk cId="672818206" sldId="4562"/>
            <ac:spMk id="19" creationId="{017A837E-2BCB-498F-81E9-E541A9F7578C}"/>
          </ac:spMkLst>
        </pc:spChg>
        <pc:spChg chg="add del mod">
          <ac:chgData name="Justine Atkin" userId="S::j.atkin@ucas.ac.uk::f2ef92ca-a707-45fb-8677-2c1a3bbfae7a" providerId="AD" clId="Web-{F7978408-7DC7-FEC9-5919-3472572E46ED}" dt="2021-12-10T08:55:08.831" v="1277"/>
          <ac:spMkLst>
            <pc:docMk/>
            <pc:sldMk cId="672818206" sldId="4562"/>
            <ac:spMk id="20" creationId="{F5F8F3CC-A0C0-4B3C-8B59-448223664700}"/>
          </ac:spMkLst>
        </pc:spChg>
        <pc:spChg chg="mod">
          <ac:chgData name="Justine Atkin" userId="S::j.atkin@ucas.ac.uk::f2ef92ca-a707-45fb-8677-2c1a3bbfae7a" providerId="AD" clId="Web-{F7978408-7DC7-FEC9-5919-3472572E46ED}" dt="2021-12-10T08:55:25.238" v="1281" actId="20577"/>
          <ac:spMkLst>
            <pc:docMk/>
            <pc:sldMk cId="672818206" sldId="4562"/>
            <ac:spMk id="23" creationId="{0123085D-3C49-4B5C-9214-374D8C80455B}"/>
          </ac:spMkLst>
        </pc:spChg>
        <pc:spChg chg="mod">
          <ac:chgData name="Justine Atkin" userId="S::j.atkin@ucas.ac.uk::f2ef92ca-a707-45fb-8677-2c1a3bbfae7a" providerId="AD" clId="Web-{F7978408-7DC7-FEC9-5919-3472572E46ED}" dt="2021-12-10T08:52:34.843" v="1248" actId="1076"/>
          <ac:spMkLst>
            <pc:docMk/>
            <pc:sldMk cId="672818206" sldId="4562"/>
            <ac:spMk id="24" creationId="{00DFCD7D-1D18-4123-8EA5-D9C4276FB155}"/>
          </ac:spMkLst>
        </pc:spChg>
        <pc:spChg chg="mod">
          <ac:chgData name="Justine Atkin" userId="S::j.atkin@ucas.ac.uk::f2ef92ca-a707-45fb-8677-2c1a3bbfae7a" providerId="AD" clId="Web-{F7978408-7DC7-FEC9-5919-3472572E46ED}" dt="2021-12-10T08:52:34.609" v="1235" actId="1076"/>
          <ac:spMkLst>
            <pc:docMk/>
            <pc:sldMk cId="672818206" sldId="4562"/>
            <ac:spMk id="26" creationId="{33FD2BD5-EF56-4CC4-914F-5176975CF7D8}"/>
          </ac:spMkLst>
        </pc:spChg>
        <pc:spChg chg="mod">
          <ac:chgData name="Justine Atkin" userId="S::j.atkin@ucas.ac.uk::f2ef92ca-a707-45fb-8677-2c1a3bbfae7a" providerId="AD" clId="Web-{F7978408-7DC7-FEC9-5919-3472572E46ED}" dt="2021-12-10T08:52:34.734" v="1242" actId="1076"/>
          <ac:spMkLst>
            <pc:docMk/>
            <pc:sldMk cId="672818206" sldId="4562"/>
            <ac:spMk id="27" creationId="{936E28B2-9105-442D-98D8-A7752C7D6931}"/>
          </ac:spMkLst>
        </pc:spChg>
        <pc:spChg chg="mod">
          <ac:chgData name="Justine Atkin" userId="S::j.atkin@ucas.ac.uk::f2ef92ca-a707-45fb-8677-2c1a3bbfae7a" providerId="AD" clId="Web-{F7978408-7DC7-FEC9-5919-3472572E46ED}" dt="2021-12-10T08:52:34.765" v="1243" actId="1076"/>
          <ac:spMkLst>
            <pc:docMk/>
            <pc:sldMk cId="672818206" sldId="4562"/>
            <ac:spMk id="28" creationId="{FD45AA80-DC02-4EC7-BD3E-E0E5BB0FE9B2}"/>
          </ac:spMkLst>
        </pc:spChg>
        <pc:spChg chg="mod">
          <ac:chgData name="Justine Atkin" userId="S::j.atkin@ucas.ac.uk::f2ef92ca-a707-45fb-8677-2c1a3bbfae7a" providerId="AD" clId="Web-{F7978408-7DC7-FEC9-5919-3472572E46ED}" dt="2021-12-10T08:52:34.781" v="1244" actId="1076"/>
          <ac:spMkLst>
            <pc:docMk/>
            <pc:sldMk cId="672818206" sldId="4562"/>
            <ac:spMk id="29" creationId="{466C8692-0E29-455D-8B7A-850176DD3CBC}"/>
          </ac:spMkLst>
        </pc:spChg>
        <pc:spChg chg="del mod">
          <ac:chgData name="Justine Atkin" userId="S::j.atkin@ucas.ac.uk::f2ef92ca-a707-45fb-8677-2c1a3bbfae7a" providerId="AD" clId="Web-{F7978408-7DC7-FEC9-5919-3472572E46ED}" dt="2021-12-10T08:53:09.844" v="1254"/>
          <ac:spMkLst>
            <pc:docMk/>
            <pc:sldMk cId="672818206" sldId="4562"/>
            <ac:spMk id="30" creationId="{6E7231D0-DAF8-43AA-97F4-C2EF9BB906AF}"/>
          </ac:spMkLst>
        </pc:spChg>
        <pc:spChg chg="del mod">
          <ac:chgData name="Justine Atkin" userId="S::j.atkin@ucas.ac.uk::f2ef92ca-a707-45fb-8677-2c1a3bbfae7a" providerId="AD" clId="Web-{F7978408-7DC7-FEC9-5919-3472572E46ED}" dt="2021-12-10T08:53:06.235" v="1253"/>
          <ac:spMkLst>
            <pc:docMk/>
            <pc:sldMk cId="672818206" sldId="4562"/>
            <ac:spMk id="31" creationId="{CBC1DBA4-4978-43A6-A803-947E06A9C7F1}"/>
          </ac:spMkLst>
        </pc:spChg>
        <pc:spChg chg="del mod">
          <ac:chgData name="Justine Atkin" userId="S::j.atkin@ucas.ac.uk::f2ef92ca-a707-45fb-8677-2c1a3bbfae7a" providerId="AD" clId="Web-{F7978408-7DC7-FEC9-5919-3472572E46ED}" dt="2021-12-10T08:53:06.235" v="1252"/>
          <ac:spMkLst>
            <pc:docMk/>
            <pc:sldMk cId="672818206" sldId="4562"/>
            <ac:spMk id="32" creationId="{91C88985-6814-4BD7-9726-7C52FA8F9FD7}"/>
          </ac:spMkLst>
        </pc:spChg>
      </pc:sldChg>
      <pc:sldChg chg="delSp modSp add replId addCm">
        <pc:chgData name="Justine Atkin" userId="S::j.atkin@ucas.ac.uk::f2ef92ca-a707-45fb-8677-2c1a3bbfae7a" providerId="AD" clId="Web-{F7978408-7DC7-FEC9-5919-3472572E46ED}" dt="2021-12-10T08:55:05.315" v="1276" actId="20577"/>
        <pc:sldMkLst>
          <pc:docMk/>
          <pc:sldMk cId="3276069772" sldId="4564"/>
        </pc:sldMkLst>
        <pc:spChg chg="mod">
          <ac:chgData name="Justine Atkin" userId="S::j.atkin@ucas.ac.uk::f2ef92ca-a707-45fb-8677-2c1a3bbfae7a" providerId="AD" clId="Web-{F7978408-7DC7-FEC9-5919-3472572E46ED}" dt="2021-12-10T08:54:01.876" v="1270" actId="20577"/>
          <ac:spMkLst>
            <pc:docMk/>
            <pc:sldMk cId="3276069772" sldId="4564"/>
            <ac:spMk id="4" creationId="{BB7FF98A-1481-4581-9562-08E5CDCD4242}"/>
          </ac:spMkLst>
        </pc:spChg>
        <pc:spChg chg="del">
          <ac:chgData name="Justine Atkin" userId="S::j.atkin@ucas.ac.uk::f2ef92ca-a707-45fb-8677-2c1a3bbfae7a" providerId="AD" clId="Web-{F7978408-7DC7-FEC9-5919-3472572E46ED}" dt="2021-12-10T08:53:55.236" v="1267"/>
          <ac:spMkLst>
            <pc:docMk/>
            <pc:sldMk cId="3276069772" sldId="4564"/>
            <ac:spMk id="14" creationId="{45B8544B-64BF-4A71-9209-35825C0EBB78}"/>
          </ac:spMkLst>
        </pc:spChg>
        <pc:spChg chg="del">
          <ac:chgData name="Justine Atkin" userId="S::j.atkin@ucas.ac.uk::f2ef92ca-a707-45fb-8677-2c1a3bbfae7a" providerId="AD" clId="Web-{F7978408-7DC7-FEC9-5919-3472572E46ED}" dt="2021-12-10T08:53:55.236" v="1266"/>
          <ac:spMkLst>
            <pc:docMk/>
            <pc:sldMk cId="3276069772" sldId="4564"/>
            <ac:spMk id="18" creationId="{17809C7A-01E3-4679-8D48-CB0C51F59287}"/>
          </ac:spMkLst>
        </pc:spChg>
        <pc:spChg chg="mod">
          <ac:chgData name="Justine Atkin" userId="S::j.atkin@ucas.ac.uk::f2ef92ca-a707-45fb-8677-2c1a3bbfae7a" providerId="AD" clId="Web-{F7978408-7DC7-FEC9-5919-3472572E46ED}" dt="2021-12-10T08:55:05.315" v="1276" actId="20577"/>
          <ac:spMkLst>
            <pc:docMk/>
            <pc:sldMk cId="3276069772" sldId="4564"/>
            <ac:spMk id="20" creationId="{F5F8F3CC-A0C0-4B3C-8B59-448223664700}"/>
          </ac:spMkLst>
        </pc:spChg>
        <pc:spChg chg="del">
          <ac:chgData name="Justine Atkin" userId="S::j.atkin@ucas.ac.uk::f2ef92ca-a707-45fb-8677-2c1a3bbfae7a" providerId="AD" clId="Web-{F7978408-7DC7-FEC9-5919-3472572E46ED}" dt="2021-12-10T08:53:55.236" v="1265"/>
          <ac:spMkLst>
            <pc:docMk/>
            <pc:sldMk cId="3276069772" sldId="4564"/>
            <ac:spMk id="23" creationId="{0123085D-3C49-4B5C-9214-374D8C80455B}"/>
          </ac:spMkLst>
        </pc:spChg>
        <pc:spChg chg="del">
          <ac:chgData name="Justine Atkin" userId="S::j.atkin@ucas.ac.uk::f2ef92ca-a707-45fb-8677-2c1a3bbfae7a" providerId="AD" clId="Web-{F7978408-7DC7-FEC9-5919-3472572E46ED}" dt="2021-12-10T08:53:55.236" v="1264"/>
          <ac:spMkLst>
            <pc:docMk/>
            <pc:sldMk cId="3276069772" sldId="4564"/>
            <ac:spMk id="24" creationId="{00DFCD7D-1D18-4123-8EA5-D9C4276FB155}"/>
          </ac:spMkLst>
        </pc:spChg>
        <pc:spChg chg="del">
          <ac:chgData name="Justine Atkin" userId="S::j.atkin@ucas.ac.uk::f2ef92ca-a707-45fb-8677-2c1a3bbfae7a" providerId="AD" clId="Web-{F7978408-7DC7-FEC9-5919-3472572E46ED}" dt="2021-12-10T08:53:55.236" v="1263"/>
          <ac:spMkLst>
            <pc:docMk/>
            <pc:sldMk cId="3276069772" sldId="4564"/>
            <ac:spMk id="26" creationId="{33FD2BD5-EF56-4CC4-914F-5176975CF7D8}"/>
          </ac:spMkLst>
        </pc:spChg>
        <pc:spChg chg="del">
          <ac:chgData name="Justine Atkin" userId="S::j.atkin@ucas.ac.uk::f2ef92ca-a707-45fb-8677-2c1a3bbfae7a" providerId="AD" clId="Web-{F7978408-7DC7-FEC9-5919-3472572E46ED}" dt="2021-12-10T08:53:55.236" v="1262"/>
          <ac:spMkLst>
            <pc:docMk/>
            <pc:sldMk cId="3276069772" sldId="4564"/>
            <ac:spMk id="27" creationId="{936E28B2-9105-442D-98D8-A7752C7D6931}"/>
          </ac:spMkLst>
        </pc:spChg>
        <pc:spChg chg="del">
          <ac:chgData name="Justine Atkin" userId="S::j.atkin@ucas.ac.uk::f2ef92ca-a707-45fb-8677-2c1a3bbfae7a" providerId="AD" clId="Web-{F7978408-7DC7-FEC9-5919-3472572E46ED}" dt="2021-12-10T08:53:55.236" v="1261"/>
          <ac:spMkLst>
            <pc:docMk/>
            <pc:sldMk cId="3276069772" sldId="4564"/>
            <ac:spMk id="28" creationId="{FD45AA80-DC02-4EC7-BD3E-E0E5BB0FE9B2}"/>
          </ac:spMkLst>
        </pc:spChg>
        <pc:spChg chg="del">
          <ac:chgData name="Justine Atkin" userId="S::j.atkin@ucas.ac.uk::f2ef92ca-a707-45fb-8677-2c1a3bbfae7a" providerId="AD" clId="Web-{F7978408-7DC7-FEC9-5919-3472572E46ED}" dt="2021-12-10T08:53:55.220" v="1260"/>
          <ac:spMkLst>
            <pc:docMk/>
            <pc:sldMk cId="3276069772" sldId="4564"/>
            <ac:spMk id="29" creationId="{466C8692-0E29-455D-8B7A-850176DD3CBC}"/>
          </ac:spMkLst>
        </pc:spChg>
      </pc:sldChg>
    </pc:docChg>
  </pc:docChgLst>
  <pc:docChgLst>
    <pc:chgData name="Holly Golden" userId="S::h.golden@ucas.ac.uk::bbd9c073-b03d-405b-bae4-3e69de977586" providerId="AD" clId="Web-{7E6C6DE9-7069-F12E-95AD-B2DB8671F843}"/>
    <pc:docChg chg="delSld">
      <pc:chgData name="Holly Golden" userId="S::h.golden@ucas.ac.uk::bbd9c073-b03d-405b-bae4-3e69de977586" providerId="AD" clId="Web-{7E6C6DE9-7069-F12E-95AD-B2DB8671F843}" dt="2021-12-09T16:06:27.583" v="0"/>
      <pc:docMkLst>
        <pc:docMk/>
      </pc:docMkLst>
      <pc:sldChg chg="del">
        <pc:chgData name="Holly Golden" userId="S::h.golden@ucas.ac.uk::bbd9c073-b03d-405b-bae4-3e69de977586" providerId="AD" clId="Web-{7E6C6DE9-7069-F12E-95AD-B2DB8671F843}" dt="2021-12-09T16:06:27.583" v="0"/>
        <pc:sldMkLst>
          <pc:docMk/>
          <pc:sldMk cId="3621541188" sldId="4543"/>
        </pc:sldMkLst>
      </pc:sldChg>
    </pc:docChg>
  </pc:docChgLst>
  <pc:docChgLst>
    <pc:chgData name="Grace Rishworth" userId="S::g.rishworth@ucas.ac.uk::f73a819e-9011-4944-aa78-83a643732d5a" providerId="AD" clId="Web-{27F7C727-A61F-A4EC-B7AB-FE69CB7BD09F}"/>
    <pc:docChg chg="modSld">
      <pc:chgData name="Grace Rishworth" userId="S::g.rishworth@ucas.ac.uk::f73a819e-9011-4944-aa78-83a643732d5a" providerId="AD" clId="Web-{27F7C727-A61F-A4EC-B7AB-FE69CB7BD09F}" dt="2021-12-08T17:13:50.328" v="4" actId="20577"/>
      <pc:docMkLst>
        <pc:docMk/>
      </pc:docMkLst>
      <pc:sldChg chg="modSp">
        <pc:chgData name="Grace Rishworth" userId="S::g.rishworth@ucas.ac.uk::f73a819e-9011-4944-aa78-83a643732d5a" providerId="AD" clId="Web-{27F7C727-A61F-A4EC-B7AB-FE69CB7BD09F}" dt="2021-12-08T17:13:50.328" v="4" actId="20577"/>
        <pc:sldMkLst>
          <pc:docMk/>
          <pc:sldMk cId="497190663" sldId="523"/>
        </pc:sldMkLst>
        <pc:spChg chg="mod">
          <ac:chgData name="Grace Rishworth" userId="S::g.rishworth@ucas.ac.uk::f73a819e-9011-4944-aa78-83a643732d5a" providerId="AD" clId="Web-{27F7C727-A61F-A4EC-B7AB-FE69CB7BD09F}" dt="2021-12-08T17:04:45.533" v="2" actId="20577"/>
          <ac:spMkLst>
            <pc:docMk/>
            <pc:sldMk cId="497190663" sldId="523"/>
            <ac:spMk id="4" creationId="{FBBA0C1F-C538-40FA-95D9-DD372FD8AD8C}"/>
          </ac:spMkLst>
        </pc:spChg>
        <pc:spChg chg="mod">
          <ac:chgData name="Grace Rishworth" userId="S::g.rishworth@ucas.ac.uk::f73a819e-9011-4944-aa78-83a643732d5a" providerId="AD" clId="Web-{27F7C727-A61F-A4EC-B7AB-FE69CB7BD09F}" dt="2021-12-08T17:13:50.328" v="4" actId="20577"/>
          <ac:spMkLst>
            <pc:docMk/>
            <pc:sldMk cId="497190663" sldId="523"/>
            <ac:spMk id="9" creationId="{DF382F7F-FA41-4B03-88C9-D65A3E9CE46A}"/>
          </ac:spMkLst>
        </pc:spChg>
      </pc:sldChg>
    </pc:docChg>
  </pc:docChgLst>
  <pc:docChgLst>
    <pc:chgData name="Hannah Cherry" userId="S::h.cherry@ucas.ac.uk::6aeec4d4-46bf-4db0-930e-353fb61fe523" providerId="AD" clId="Web-{6014D951-CE62-2A71-9740-A2EED8B79C0A}"/>
    <pc:docChg chg="modSld">
      <pc:chgData name="Hannah Cherry" userId="S::h.cherry@ucas.ac.uk::6aeec4d4-46bf-4db0-930e-353fb61fe523" providerId="AD" clId="Web-{6014D951-CE62-2A71-9740-A2EED8B79C0A}" dt="2021-12-09T15:27:29.695" v="11" actId="1076"/>
      <pc:docMkLst>
        <pc:docMk/>
      </pc:docMkLst>
      <pc:sldChg chg="addSp delSp modSp">
        <pc:chgData name="Hannah Cherry" userId="S::h.cherry@ucas.ac.uk::6aeec4d4-46bf-4db0-930e-353fb61fe523" providerId="AD" clId="Web-{6014D951-CE62-2A71-9740-A2EED8B79C0A}" dt="2021-12-09T15:27:29.695" v="11" actId="1076"/>
        <pc:sldMkLst>
          <pc:docMk/>
          <pc:sldMk cId="821067531" sldId="4547"/>
        </pc:sldMkLst>
        <pc:spChg chg="del">
          <ac:chgData name="Hannah Cherry" userId="S::h.cherry@ucas.ac.uk::6aeec4d4-46bf-4db0-930e-353fb61fe523" providerId="AD" clId="Web-{6014D951-CE62-2A71-9740-A2EED8B79C0A}" dt="2021-12-09T15:26:27.646" v="2"/>
          <ac:spMkLst>
            <pc:docMk/>
            <pc:sldMk cId="821067531" sldId="4547"/>
            <ac:spMk id="10" creationId="{09CBA7A8-F0E0-4CFF-8B46-2739F32DF14F}"/>
          </ac:spMkLst>
        </pc:spChg>
        <pc:picChg chg="add del mod">
          <ac:chgData name="Hannah Cherry" userId="S::h.cherry@ucas.ac.uk::6aeec4d4-46bf-4db0-930e-353fb61fe523" providerId="AD" clId="Web-{6014D951-CE62-2A71-9740-A2EED8B79C0A}" dt="2021-12-09T15:27:17.070" v="7"/>
          <ac:picMkLst>
            <pc:docMk/>
            <pc:sldMk cId="821067531" sldId="4547"/>
            <ac:picMk id="7" creationId="{FA66387A-7968-4ECD-B0C8-3DE72ADF5681}"/>
          </ac:picMkLst>
        </pc:picChg>
        <pc:picChg chg="del">
          <ac:chgData name="Hannah Cherry" userId="S::h.cherry@ucas.ac.uk::6aeec4d4-46bf-4db0-930e-353fb61fe523" providerId="AD" clId="Web-{6014D951-CE62-2A71-9740-A2EED8B79C0A}" dt="2021-12-09T15:26:24.021" v="0"/>
          <ac:picMkLst>
            <pc:docMk/>
            <pc:sldMk cId="821067531" sldId="4547"/>
            <ac:picMk id="9" creationId="{503C34F7-5009-4258-9AB2-833D6D5E9BB5}"/>
          </ac:picMkLst>
        </pc:picChg>
        <pc:picChg chg="add mod">
          <ac:chgData name="Hannah Cherry" userId="S::h.cherry@ucas.ac.uk::6aeec4d4-46bf-4db0-930e-353fb61fe523" providerId="AD" clId="Web-{6014D951-CE62-2A71-9740-A2EED8B79C0A}" dt="2021-12-09T15:27:29.695" v="11" actId="1076"/>
          <ac:picMkLst>
            <pc:docMk/>
            <pc:sldMk cId="821067531" sldId="4547"/>
            <ac:picMk id="11" creationId="{4DF5EFEA-C24F-4EC0-8A4E-1F544C1D253B}"/>
          </ac:picMkLst>
        </pc:picChg>
      </pc:sldChg>
    </pc:docChg>
  </pc:docChgLst>
  <pc:docChgLst>
    <pc:chgData name="Grace Rishworth" userId="S::g.rishworth@ucas.ac.uk::f73a819e-9011-4944-aa78-83a643732d5a" providerId="AD" clId="Web-{2C1D44F1-1D8F-10CA-1DD1-C49EB624CD32}"/>
    <pc:docChg chg="modSld">
      <pc:chgData name="Grace Rishworth" userId="S::g.rishworth@ucas.ac.uk::f73a819e-9011-4944-aa78-83a643732d5a" providerId="AD" clId="Web-{2C1D44F1-1D8F-10CA-1DD1-C49EB624CD32}" dt="2021-12-10T11:08:49.185" v="202" actId="1076"/>
      <pc:docMkLst>
        <pc:docMk/>
      </pc:docMkLst>
      <pc:sldChg chg="addSp delSp modSp">
        <pc:chgData name="Grace Rishworth" userId="S::g.rishworth@ucas.ac.uk::f73a819e-9011-4944-aa78-83a643732d5a" providerId="AD" clId="Web-{2C1D44F1-1D8F-10CA-1DD1-C49EB624CD32}" dt="2021-12-10T11:08:49.185" v="202" actId="1076"/>
        <pc:sldMkLst>
          <pc:docMk/>
          <pc:sldMk cId="2478129595" sldId="4442"/>
        </pc:sldMkLst>
        <pc:spChg chg="mod">
          <ac:chgData name="Grace Rishworth" userId="S::g.rishworth@ucas.ac.uk::f73a819e-9011-4944-aa78-83a643732d5a" providerId="AD" clId="Web-{2C1D44F1-1D8F-10CA-1DD1-C49EB624CD32}" dt="2021-12-10T11:00:08.208" v="197" actId="1076"/>
          <ac:spMkLst>
            <pc:docMk/>
            <pc:sldMk cId="2478129595" sldId="4442"/>
            <ac:spMk id="2" creationId="{DBF0998B-A44E-40CB-81B3-50BEA371C61D}"/>
          </ac:spMkLst>
        </pc:spChg>
        <pc:spChg chg="mod">
          <ac:chgData name="Grace Rishworth" userId="S::g.rishworth@ucas.ac.uk::f73a819e-9011-4944-aa78-83a643732d5a" providerId="AD" clId="Web-{2C1D44F1-1D8F-10CA-1DD1-C49EB624CD32}" dt="2021-12-10T10:59:25.458" v="180" actId="1076"/>
          <ac:spMkLst>
            <pc:docMk/>
            <pc:sldMk cId="2478129595" sldId="4442"/>
            <ac:spMk id="5" creationId="{189269C3-B944-4B24-84D5-2A8CFB8089E5}"/>
          </ac:spMkLst>
        </pc:spChg>
        <pc:spChg chg="mod">
          <ac:chgData name="Grace Rishworth" userId="S::g.rishworth@ucas.ac.uk::f73a819e-9011-4944-aa78-83a643732d5a" providerId="AD" clId="Web-{2C1D44F1-1D8F-10CA-1DD1-C49EB624CD32}" dt="2021-12-10T10:59:23.551" v="179" actId="1076"/>
          <ac:spMkLst>
            <pc:docMk/>
            <pc:sldMk cId="2478129595" sldId="4442"/>
            <ac:spMk id="7" creationId="{54829086-AC1D-437C-985E-17A60C6F539E}"/>
          </ac:spMkLst>
        </pc:spChg>
        <pc:spChg chg="mod">
          <ac:chgData name="Grace Rishworth" userId="S::g.rishworth@ucas.ac.uk::f73a819e-9011-4944-aa78-83a643732d5a" providerId="AD" clId="Web-{2C1D44F1-1D8F-10CA-1DD1-C49EB624CD32}" dt="2021-12-10T10:57:37.142" v="123" actId="20577"/>
          <ac:spMkLst>
            <pc:docMk/>
            <pc:sldMk cId="2478129595" sldId="4442"/>
            <ac:spMk id="11" creationId="{6CB8E00B-CB1E-4422-B60B-31CD31868625}"/>
          </ac:spMkLst>
        </pc:spChg>
        <pc:spChg chg="del mod">
          <ac:chgData name="Grace Rishworth" userId="S::g.rishworth@ucas.ac.uk::f73a819e-9011-4944-aa78-83a643732d5a" providerId="AD" clId="Web-{2C1D44F1-1D8F-10CA-1DD1-C49EB624CD32}" dt="2021-12-10T10:58:04.486" v="139"/>
          <ac:spMkLst>
            <pc:docMk/>
            <pc:sldMk cId="2478129595" sldId="4442"/>
            <ac:spMk id="12" creationId="{95342856-2884-45CE-9576-C1D1721C0079}"/>
          </ac:spMkLst>
        </pc:spChg>
        <pc:spChg chg="del">
          <ac:chgData name="Grace Rishworth" userId="S::g.rishworth@ucas.ac.uk::f73a819e-9011-4944-aa78-83a643732d5a" providerId="AD" clId="Web-{2C1D44F1-1D8F-10CA-1DD1-C49EB624CD32}" dt="2021-12-10T11:08:41.044" v="198"/>
          <ac:spMkLst>
            <pc:docMk/>
            <pc:sldMk cId="2478129595" sldId="4442"/>
            <ac:spMk id="13" creationId="{D31205DE-FCD3-4B69-AFAD-F9A94A8B7DAA}"/>
          </ac:spMkLst>
        </pc:spChg>
        <pc:spChg chg="del">
          <ac:chgData name="Grace Rishworth" userId="S::g.rishworth@ucas.ac.uk::f73a819e-9011-4944-aa78-83a643732d5a" providerId="AD" clId="Web-{2C1D44F1-1D8F-10CA-1DD1-C49EB624CD32}" dt="2021-12-10T10:59:42.770" v="188"/>
          <ac:spMkLst>
            <pc:docMk/>
            <pc:sldMk cId="2478129595" sldId="4442"/>
            <ac:spMk id="14" creationId="{25AE6AA7-10D7-473D-B400-1B673F7E63EF}"/>
          </ac:spMkLst>
        </pc:spChg>
        <pc:spChg chg="del mod">
          <ac:chgData name="Grace Rishworth" userId="S::g.rishworth@ucas.ac.uk::f73a819e-9011-4944-aa78-83a643732d5a" providerId="AD" clId="Web-{2C1D44F1-1D8F-10CA-1DD1-C49EB624CD32}" dt="2021-12-10T10:59:41.567" v="187"/>
          <ac:spMkLst>
            <pc:docMk/>
            <pc:sldMk cId="2478129595" sldId="4442"/>
            <ac:spMk id="15" creationId="{DACBFCD3-B531-42A1-886F-B5C0A0B3D34B}"/>
          </ac:spMkLst>
        </pc:spChg>
        <pc:spChg chg="add mod">
          <ac:chgData name="Grace Rishworth" userId="S::g.rishworth@ucas.ac.uk::f73a819e-9011-4944-aa78-83a643732d5a" providerId="AD" clId="Web-{2C1D44F1-1D8F-10CA-1DD1-C49EB624CD32}" dt="2021-12-10T11:08:49.185" v="201" actId="1076"/>
          <ac:spMkLst>
            <pc:docMk/>
            <pc:sldMk cId="2478129595" sldId="4442"/>
            <ac:spMk id="16" creationId="{F517681D-62F7-4C0E-89F4-BFBB60F0AACD}"/>
          </ac:spMkLst>
        </pc:spChg>
        <pc:spChg chg="del mod">
          <ac:chgData name="Grace Rishworth" userId="S::g.rishworth@ucas.ac.uk::f73a819e-9011-4944-aa78-83a643732d5a" providerId="AD" clId="Web-{2C1D44F1-1D8F-10CA-1DD1-C49EB624CD32}" dt="2021-12-10T10:59:38.708" v="185"/>
          <ac:spMkLst>
            <pc:docMk/>
            <pc:sldMk cId="2478129595" sldId="4442"/>
            <ac:spMk id="17" creationId="{27D51A76-C3B5-456B-B12B-4141B5F75729}"/>
          </ac:spMkLst>
        </pc:spChg>
        <pc:spChg chg="add del mod">
          <ac:chgData name="Grace Rishworth" userId="S::g.rishworth@ucas.ac.uk::f73a819e-9011-4944-aa78-83a643732d5a" providerId="AD" clId="Web-{2C1D44F1-1D8F-10CA-1DD1-C49EB624CD32}" dt="2021-12-10T10:59:40.536" v="186"/>
          <ac:spMkLst>
            <pc:docMk/>
            <pc:sldMk cId="2478129595" sldId="4442"/>
            <ac:spMk id="18" creationId="{042EC889-E164-44EC-B149-FC9FE1F3C144}"/>
          </ac:spMkLst>
        </pc:spChg>
        <pc:spChg chg="add mod">
          <ac:chgData name="Grace Rishworth" userId="S::g.rishworth@ucas.ac.uk::f73a819e-9011-4944-aa78-83a643732d5a" providerId="AD" clId="Web-{2C1D44F1-1D8F-10CA-1DD1-C49EB624CD32}" dt="2021-12-10T10:59:33.755" v="183" actId="1076"/>
          <ac:spMkLst>
            <pc:docMk/>
            <pc:sldMk cId="2478129595" sldId="4442"/>
            <ac:spMk id="21" creationId="{5DE6599D-B4B5-4A31-913B-AD8CBABEC181}"/>
          </ac:spMkLst>
        </pc:spChg>
        <pc:spChg chg="add mod">
          <ac:chgData name="Grace Rishworth" userId="S::g.rishworth@ucas.ac.uk::f73a819e-9011-4944-aa78-83a643732d5a" providerId="AD" clId="Web-{2C1D44F1-1D8F-10CA-1DD1-C49EB624CD32}" dt="2021-12-10T11:08:49.185" v="202" actId="1076"/>
          <ac:spMkLst>
            <pc:docMk/>
            <pc:sldMk cId="2478129595" sldId="4442"/>
            <ac:spMk id="22" creationId="{A08E1A13-1731-4B62-8C7F-DD9FBC766462}"/>
          </ac:spMkLst>
        </pc:spChg>
        <pc:picChg chg="mod modCrop">
          <ac:chgData name="Grace Rishworth" userId="S::g.rishworth@ucas.ac.uk::f73a819e-9011-4944-aa78-83a643732d5a" providerId="AD" clId="Web-{2C1D44F1-1D8F-10CA-1DD1-C49EB624CD32}" dt="2021-12-10T10:59:28.411" v="182" actId="1076"/>
          <ac:picMkLst>
            <pc:docMk/>
            <pc:sldMk cId="2478129595" sldId="4442"/>
            <ac:picMk id="3" creationId="{73A1A012-4D22-4CDA-9487-9DA1DF14D112}"/>
          </ac:picMkLst>
        </pc:picChg>
        <pc:picChg chg="mod">
          <ac:chgData name="Grace Rishworth" userId="S::g.rishworth@ucas.ac.uk::f73a819e-9011-4944-aa78-83a643732d5a" providerId="AD" clId="Web-{2C1D44F1-1D8F-10CA-1DD1-C49EB624CD32}" dt="2021-12-10T10:59:35.598" v="184" actId="1076"/>
          <ac:picMkLst>
            <pc:docMk/>
            <pc:sldMk cId="2478129595" sldId="4442"/>
            <ac:picMk id="6" creationId="{FF34ECB4-BA2E-415B-839E-56DCCD37D358}"/>
          </ac:picMkLst>
        </pc:picChg>
        <pc:picChg chg="add mod">
          <ac:chgData name="Grace Rishworth" userId="S::g.rishworth@ucas.ac.uk::f73a819e-9011-4944-aa78-83a643732d5a" providerId="AD" clId="Web-{2C1D44F1-1D8F-10CA-1DD1-C49EB624CD32}" dt="2021-12-10T11:08:49.169" v="200" actId="1076"/>
          <ac:picMkLst>
            <pc:docMk/>
            <pc:sldMk cId="2478129595" sldId="4442"/>
            <ac:picMk id="8" creationId="{999D8CBE-92A0-4631-A965-54FD11DFB8A8}"/>
          </ac:picMkLst>
        </pc:picChg>
        <pc:picChg chg="mod">
          <ac:chgData name="Grace Rishworth" userId="S::g.rishworth@ucas.ac.uk::f73a819e-9011-4944-aa78-83a643732d5a" providerId="AD" clId="Web-{2C1D44F1-1D8F-10CA-1DD1-C49EB624CD32}" dt="2021-12-10T10:59:26.911" v="181" actId="1076"/>
          <ac:picMkLst>
            <pc:docMk/>
            <pc:sldMk cId="2478129595" sldId="4442"/>
            <ac:picMk id="9" creationId="{58D46F67-CE35-4D2F-9475-49EF20F44193}"/>
          </ac:picMkLst>
        </pc:picChg>
        <pc:picChg chg="mod">
          <ac:chgData name="Grace Rishworth" userId="S::g.rishworth@ucas.ac.uk::f73a819e-9011-4944-aa78-83a643732d5a" providerId="AD" clId="Web-{2C1D44F1-1D8F-10CA-1DD1-C49EB624CD32}" dt="2021-12-10T11:08:49.169" v="199" actId="1076"/>
          <ac:picMkLst>
            <pc:docMk/>
            <pc:sldMk cId="2478129595" sldId="4442"/>
            <ac:picMk id="10" creationId="{F6770B1F-8307-467C-9429-4EF83C884B54}"/>
          </ac:picMkLst>
        </pc:picChg>
      </pc:sldChg>
    </pc:docChg>
  </pc:docChgLst>
  <pc:docChgLst>
    <pc:chgData name="Rebecca Jones1" userId="840fc57e-0f15-458e-8490-83a73d38144a" providerId="ADAL" clId="{0B7667E7-F477-4340-BE7B-EC1A77B53BBA}"/>
    <pc:docChg chg="undo custSel addSld delSld modSld">
      <pc:chgData name="Rebecca Jones1" userId="840fc57e-0f15-458e-8490-83a73d38144a" providerId="ADAL" clId="{0B7667E7-F477-4340-BE7B-EC1A77B53BBA}" dt="2021-12-13T09:49:39.700" v="173" actId="688"/>
      <pc:docMkLst>
        <pc:docMk/>
      </pc:docMkLst>
      <pc:sldChg chg="addSp modSp mod">
        <pc:chgData name="Rebecca Jones1" userId="840fc57e-0f15-458e-8490-83a73d38144a" providerId="ADAL" clId="{0B7667E7-F477-4340-BE7B-EC1A77B53BBA}" dt="2021-12-13T09:00:12.601" v="166" actId="962"/>
        <pc:sldMkLst>
          <pc:docMk/>
          <pc:sldMk cId="2478129595" sldId="4442"/>
        </pc:sldMkLst>
        <pc:picChg chg="add mod">
          <ac:chgData name="Rebecca Jones1" userId="840fc57e-0f15-458e-8490-83a73d38144a" providerId="ADAL" clId="{0B7667E7-F477-4340-BE7B-EC1A77B53BBA}" dt="2021-12-13T09:00:12.601" v="166" actId="962"/>
          <ac:picMkLst>
            <pc:docMk/>
            <pc:sldMk cId="2478129595" sldId="4442"/>
            <ac:picMk id="15" creationId="{7E34BB4F-5998-425D-9F74-ADD3F60DC926}"/>
          </ac:picMkLst>
        </pc:picChg>
      </pc:sldChg>
      <pc:sldChg chg="del">
        <pc:chgData name="Rebecca Jones1" userId="840fc57e-0f15-458e-8490-83a73d38144a" providerId="ADAL" clId="{0B7667E7-F477-4340-BE7B-EC1A77B53BBA}" dt="2021-12-07T16:48:13.672" v="0" actId="47"/>
        <pc:sldMkLst>
          <pc:docMk/>
          <pc:sldMk cId="4035671756" sldId="4507"/>
        </pc:sldMkLst>
      </pc:sldChg>
      <pc:sldChg chg="add">
        <pc:chgData name="Rebecca Jones1" userId="840fc57e-0f15-458e-8490-83a73d38144a" providerId="ADAL" clId="{0B7667E7-F477-4340-BE7B-EC1A77B53BBA}" dt="2021-12-08T13:16:18.948" v="161"/>
        <pc:sldMkLst>
          <pc:docMk/>
          <pc:sldMk cId="2747622249" sldId="4514"/>
        </pc:sldMkLst>
      </pc:sldChg>
      <pc:sldChg chg="add del">
        <pc:chgData name="Rebecca Jones1" userId="840fc57e-0f15-458e-8490-83a73d38144a" providerId="ADAL" clId="{0B7667E7-F477-4340-BE7B-EC1A77B53BBA}" dt="2021-12-08T13:11:01.147" v="158" actId="2696"/>
        <pc:sldMkLst>
          <pc:docMk/>
          <pc:sldMk cId="933007171" sldId="4521"/>
        </pc:sldMkLst>
      </pc:sldChg>
      <pc:sldChg chg="del">
        <pc:chgData name="Rebecca Jones1" userId="840fc57e-0f15-458e-8490-83a73d38144a" providerId="ADAL" clId="{0B7667E7-F477-4340-BE7B-EC1A77B53BBA}" dt="2021-12-07T16:48:13.672" v="0" actId="47"/>
        <pc:sldMkLst>
          <pc:docMk/>
          <pc:sldMk cId="54907623" sldId="4527"/>
        </pc:sldMkLst>
      </pc:sldChg>
      <pc:sldChg chg="delSp modSp new del mod">
        <pc:chgData name="Rebecca Jones1" userId="840fc57e-0f15-458e-8490-83a73d38144a" providerId="ADAL" clId="{0B7667E7-F477-4340-BE7B-EC1A77B53BBA}" dt="2021-12-07T16:50:52.181" v="54" actId="47"/>
        <pc:sldMkLst>
          <pc:docMk/>
          <pc:sldMk cId="1301294103" sldId="4527"/>
        </pc:sldMkLst>
        <pc:spChg chg="mod">
          <ac:chgData name="Rebecca Jones1" userId="840fc57e-0f15-458e-8490-83a73d38144a" providerId="ADAL" clId="{0B7667E7-F477-4340-BE7B-EC1A77B53BBA}" dt="2021-12-07T16:48:52.652" v="3" actId="27636"/>
          <ac:spMkLst>
            <pc:docMk/>
            <pc:sldMk cId="1301294103" sldId="4527"/>
            <ac:spMk id="2" creationId="{E0538143-8D57-4F2C-80E3-DE719F1BD4E2}"/>
          </ac:spMkLst>
        </pc:spChg>
        <pc:spChg chg="del">
          <ac:chgData name="Rebecca Jones1" userId="840fc57e-0f15-458e-8490-83a73d38144a" providerId="ADAL" clId="{0B7667E7-F477-4340-BE7B-EC1A77B53BBA}" dt="2021-12-07T16:48:56.178" v="4" actId="478"/>
          <ac:spMkLst>
            <pc:docMk/>
            <pc:sldMk cId="1301294103" sldId="4527"/>
            <ac:spMk id="3" creationId="{EF265700-7BEB-4DD8-888F-21B225963429}"/>
          </ac:spMkLst>
        </pc:spChg>
      </pc:sldChg>
      <pc:sldChg chg="addSp delSp modSp new mod">
        <pc:chgData name="Rebecca Jones1" userId="840fc57e-0f15-458e-8490-83a73d38144a" providerId="ADAL" clId="{0B7667E7-F477-4340-BE7B-EC1A77B53BBA}" dt="2021-12-13T09:02:22.050" v="172" actId="20577"/>
        <pc:sldMkLst>
          <pc:docMk/>
          <pc:sldMk cId="2914214460" sldId="4527"/>
        </pc:sldMkLst>
        <pc:spChg chg="mod">
          <ac:chgData name="Rebecca Jones1" userId="840fc57e-0f15-458e-8490-83a73d38144a" providerId="ADAL" clId="{0B7667E7-F477-4340-BE7B-EC1A77B53BBA}" dt="2021-12-07T16:51:24.845" v="94" actId="14100"/>
          <ac:spMkLst>
            <pc:docMk/>
            <pc:sldMk cId="2914214460" sldId="4527"/>
            <ac:spMk id="2" creationId="{D1407662-62C6-4571-B2B3-CD815B0B76D5}"/>
          </ac:spMkLst>
        </pc:spChg>
        <pc:spChg chg="add del">
          <ac:chgData name="Rebecca Jones1" userId="840fc57e-0f15-458e-8490-83a73d38144a" providerId="ADAL" clId="{0B7667E7-F477-4340-BE7B-EC1A77B53BBA}" dt="2021-12-07T16:51:11.361" v="59" actId="478"/>
          <ac:spMkLst>
            <pc:docMk/>
            <pc:sldMk cId="2914214460" sldId="4527"/>
            <ac:spMk id="3" creationId="{930D6C14-218C-40F7-A18B-B77E20AF4B37}"/>
          </ac:spMkLst>
        </pc:spChg>
        <pc:spChg chg="add mod">
          <ac:chgData name="Rebecca Jones1" userId="840fc57e-0f15-458e-8490-83a73d38144a" providerId="ADAL" clId="{0B7667E7-F477-4340-BE7B-EC1A77B53BBA}" dt="2021-12-07T16:51:58.798" v="102"/>
          <ac:spMkLst>
            <pc:docMk/>
            <pc:sldMk cId="2914214460" sldId="4527"/>
            <ac:spMk id="9" creationId="{97301D54-B854-4D95-83FE-88489C71E5B3}"/>
          </ac:spMkLst>
        </pc:spChg>
        <pc:graphicFrameChg chg="add del mod">
          <ac:chgData name="Rebecca Jones1" userId="840fc57e-0f15-458e-8490-83a73d38144a" providerId="ADAL" clId="{0B7667E7-F477-4340-BE7B-EC1A77B53BBA}" dt="2021-12-07T16:51:09.170" v="58"/>
          <ac:graphicFrameMkLst>
            <pc:docMk/>
            <pc:sldMk cId="2914214460" sldId="4527"/>
            <ac:graphicFrameMk id="7" creationId="{C6B52031-A76B-4AF1-B033-D6E65085331E}"/>
          </ac:graphicFrameMkLst>
        </pc:graphicFrameChg>
        <pc:graphicFrameChg chg="add del mod">
          <ac:chgData name="Rebecca Jones1" userId="840fc57e-0f15-458e-8490-83a73d38144a" providerId="ADAL" clId="{0B7667E7-F477-4340-BE7B-EC1A77B53BBA}" dt="2021-12-07T16:51:53.304" v="101" actId="478"/>
          <ac:graphicFrameMkLst>
            <pc:docMk/>
            <pc:sldMk cId="2914214460" sldId="4527"/>
            <ac:graphicFrameMk id="8" creationId="{A72DC9E4-FEDE-4FA6-BA7F-B846E8E109AA}"/>
          </ac:graphicFrameMkLst>
        </pc:graphicFrameChg>
        <pc:graphicFrameChg chg="add mod">
          <ac:chgData name="Rebecca Jones1" userId="840fc57e-0f15-458e-8490-83a73d38144a" providerId="ADAL" clId="{0B7667E7-F477-4340-BE7B-EC1A77B53BBA}" dt="2021-12-13T09:02:22.050" v="172" actId="20577"/>
          <ac:graphicFrameMkLst>
            <pc:docMk/>
            <pc:sldMk cId="2914214460" sldId="4527"/>
            <ac:graphicFrameMk id="10" creationId="{093D1669-BDBA-4AEF-82B5-6FF1B1B99D69}"/>
          </ac:graphicFrameMkLst>
        </pc:graphicFrameChg>
      </pc:sldChg>
      <pc:sldChg chg="addSp delSp modSp new del mod">
        <pc:chgData name="Rebecca Jones1" userId="840fc57e-0f15-458e-8490-83a73d38144a" providerId="ADAL" clId="{0B7667E7-F477-4340-BE7B-EC1A77B53BBA}" dt="2021-12-07T16:50:54.552" v="55" actId="47"/>
        <pc:sldMkLst>
          <pc:docMk/>
          <pc:sldMk cId="513194305" sldId="4528"/>
        </pc:sldMkLst>
        <pc:spChg chg="mod">
          <ac:chgData name="Rebecca Jones1" userId="840fc57e-0f15-458e-8490-83a73d38144a" providerId="ADAL" clId="{0B7667E7-F477-4340-BE7B-EC1A77B53BBA}" dt="2021-12-07T16:49:24.976" v="44" actId="14100"/>
          <ac:spMkLst>
            <pc:docMk/>
            <pc:sldMk cId="513194305" sldId="4528"/>
            <ac:spMk id="2" creationId="{48060EB7-BF72-4480-8CEE-896D08D8432C}"/>
          </ac:spMkLst>
        </pc:spChg>
        <pc:spChg chg="del">
          <ac:chgData name="Rebecca Jones1" userId="840fc57e-0f15-458e-8490-83a73d38144a" providerId="ADAL" clId="{0B7667E7-F477-4340-BE7B-EC1A77B53BBA}" dt="2021-12-07T16:49:27.158" v="45" actId="478"/>
          <ac:spMkLst>
            <pc:docMk/>
            <pc:sldMk cId="513194305" sldId="4528"/>
            <ac:spMk id="3" creationId="{0C83C6FE-20C5-4183-BE80-F441F9BA0935}"/>
          </ac:spMkLst>
        </pc:spChg>
        <pc:graphicFrameChg chg="add del mod">
          <ac:chgData name="Rebecca Jones1" userId="840fc57e-0f15-458e-8490-83a73d38144a" providerId="ADAL" clId="{0B7667E7-F477-4340-BE7B-EC1A77B53BBA}" dt="2021-12-07T16:49:52.021" v="47" actId="478"/>
          <ac:graphicFrameMkLst>
            <pc:docMk/>
            <pc:sldMk cId="513194305" sldId="4528"/>
            <ac:graphicFrameMk id="7" creationId="{BC688FA0-89D7-44A0-A95A-9D7CB5BA338F}"/>
          </ac:graphicFrameMkLst>
        </pc:graphicFrameChg>
        <pc:graphicFrameChg chg="add del mod">
          <ac:chgData name="Rebecca Jones1" userId="840fc57e-0f15-458e-8490-83a73d38144a" providerId="ADAL" clId="{0B7667E7-F477-4340-BE7B-EC1A77B53BBA}" dt="2021-12-07T16:50:31.232" v="52" actId="478"/>
          <ac:graphicFrameMkLst>
            <pc:docMk/>
            <pc:sldMk cId="513194305" sldId="4528"/>
            <ac:graphicFrameMk id="8" creationId="{98AA6C37-40A2-4D85-9A3B-FAFCA9A293C4}"/>
          </ac:graphicFrameMkLst>
        </pc:graphicFrameChg>
        <pc:graphicFrameChg chg="add del mod">
          <ac:chgData name="Rebecca Jones1" userId="840fc57e-0f15-458e-8490-83a73d38144a" providerId="ADAL" clId="{0B7667E7-F477-4340-BE7B-EC1A77B53BBA}" dt="2021-12-07T16:50:24.498" v="51" actId="478"/>
          <ac:graphicFrameMkLst>
            <pc:docMk/>
            <pc:sldMk cId="513194305" sldId="4528"/>
            <ac:graphicFrameMk id="9" creationId="{D4799BC0-049C-40A3-BA41-08CC648990A6}"/>
          </ac:graphicFrameMkLst>
        </pc:graphicFrameChg>
        <pc:graphicFrameChg chg="add mod">
          <ac:chgData name="Rebecca Jones1" userId="840fc57e-0f15-458e-8490-83a73d38144a" providerId="ADAL" clId="{0B7667E7-F477-4340-BE7B-EC1A77B53BBA}" dt="2021-12-07T16:50:42.857" v="53"/>
          <ac:graphicFrameMkLst>
            <pc:docMk/>
            <pc:sldMk cId="513194305" sldId="4528"/>
            <ac:graphicFrameMk id="10" creationId="{A1F9FF30-BD11-4304-AC56-E2885C19D27E}"/>
          </ac:graphicFrameMkLst>
        </pc:graphicFrameChg>
      </pc:sldChg>
      <pc:sldChg chg="addSp delSp modSp new mod">
        <pc:chgData name="Rebecca Jones1" userId="840fc57e-0f15-458e-8490-83a73d38144a" providerId="ADAL" clId="{0B7667E7-F477-4340-BE7B-EC1A77B53BBA}" dt="2021-12-13T09:02:16.092" v="169" actId="20577"/>
        <pc:sldMkLst>
          <pc:docMk/>
          <pc:sldMk cId="922111200" sldId="4528"/>
        </pc:sldMkLst>
        <pc:spChg chg="mod">
          <ac:chgData name="Rebecca Jones1" userId="840fc57e-0f15-458e-8490-83a73d38144a" providerId="ADAL" clId="{0B7667E7-F477-4340-BE7B-EC1A77B53BBA}" dt="2021-12-07T16:52:43.495" v="134" actId="27636"/>
          <ac:spMkLst>
            <pc:docMk/>
            <pc:sldMk cId="922111200" sldId="4528"/>
            <ac:spMk id="2" creationId="{B2D71450-3CFD-4101-96CF-850E2786DA68}"/>
          </ac:spMkLst>
        </pc:spChg>
        <pc:spChg chg="del">
          <ac:chgData name="Rebecca Jones1" userId="840fc57e-0f15-458e-8490-83a73d38144a" providerId="ADAL" clId="{0B7667E7-F477-4340-BE7B-EC1A77B53BBA}" dt="2021-12-07T16:52:49.774" v="135" actId="478"/>
          <ac:spMkLst>
            <pc:docMk/>
            <pc:sldMk cId="922111200" sldId="4528"/>
            <ac:spMk id="3" creationId="{E1BC1A5B-5B38-41F6-B968-DABD188FE4FF}"/>
          </ac:spMkLst>
        </pc:spChg>
        <pc:spChg chg="add mod">
          <ac:chgData name="Rebecca Jones1" userId="840fc57e-0f15-458e-8490-83a73d38144a" providerId="ADAL" clId="{0B7667E7-F477-4340-BE7B-EC1A77B53BBA}" dt="2021-12-07T16:52:56.421" v="136"/>
          <ac:spMkLst>
            <pc:docMk/>
            <pc:sldMk cId="922111200" sldId="4528"/>
            <ac:spMk id="7" creationId="{CA2B3666-C8B5-4F96-ABAA-A990DF959DE1}"/>
          </ac:spMkLst>
        </pc:spChg>
        <pc:graphicFrameChg chg="add mod">
          <ac:chgData name="Rebecca Jones1" userId="840fc57e-0f15-458e-8490-83a73d38144a" providerId="ADAL" clId="{0B7667E7-F477-4340-BE7B-EC1A77B53BBA}" dt="2021-12-13T09:02:16.092" v="169" actId="20577"/>
          <ac:graphicFrameMkLst>
            <pc:docMk/>
            <pc:sldMk cId="922111200" sldId="4528"/>
            <ac:graphicFrameMk id="8" creationId="{68770E7F-3E07-48BF-9C03-019D6CBEE921}"/>
          </ac:graphicFrameMkLst>
        </pc:graphicFrameChg>
      </pc:sldChg>
      <pc:sldChg chg="del">
        <pc:chgData name="Rebecca Jones1" userId="840fc57e-0f15-458e-8490-83a73d38144a" providerId="ADAL" clId="{0B7667E7-F477-4340-BE7B-EC1A77B53BBA}" dt="2021-12-07T16:48:13.672" v="0" actId="47"/>
        <pc:sldMkLst>
          <pc:docMk/>
          <pc:sldMk cId="2747622249" sldId="4528"/>
        </pc:sldMkLst>
      </pc:sldChg>
      <pc:sldChg chg="del">
        <pc:chgData name="Rebecca Jones1" userId="840fc57e-0f15-458e-8490-83a73d38144a" providerId="ADAL" clId="{0B7667E7-F477-4340-BE7B-EC1A77B53BBA}" dt="2021-12-07T16:48:13.672" v="0" actId="47"/>
        <pc:sldMkLst>
          <pc:docMk/>
          <pc:sldMk cId="4188233846" sldId="4529"/>
        </pc:sldMkLst>
      </pc:sldChg>
      <pc:sldChg chg="del">
        <pc:chgData name="Rebecca Jones1" userId="840fc57e-0f15-458e-8490-83a73d38144a" providerId="ADAL" clId="{0B7667E7-F477-4340-BE7B-EC1A77B53BBA}" dt="2021-12-07T16:48:13.672" v="0" actId="47"/>
        <pc:sldMkLst>
          <pc:docMk/>
          <pc:sldMk cId="1537156848" sldId="4530"/>
        </pc:sldMkLst>
      </pc:sldChg>
      <pc:sldChg chg="addSp delSp modSp mod">
        <pc:chgData name="Rebecca Jones1" userId="840fc57e-0f15-458e-8490-83a73d38144a" providerId="ADAL" clId="{0B7667E7-F477-4340-BE7B-EC1A77B53BBA}" dt="2021-12-13T09:49:39.700" v="173" actId="688"/>
        <pc:sldMkLst>
          <pc:docMk/>
          <pc:sldMk cId="1431504842" sldId="4542"/>
        </pc:sldMkLst>
        <pc:spChg chg="del">
          <ac:chgData name="Rebecca Jones1" userId="840fc57e-0f15-458e-8490-83a73d38144a" providerId="ADAL" clId="{0B7667E7-F477-4340-BE7B-EC1A77B53BBA}" dt="2021-12-08T13:09:52.013" v="140"/>
          <ac:spMkLst>
            <pc:docMk/>
            <pc:sldMk cId="1431504842" sldId="4542"/>
            <ac:spMk id="3" creationId="{94CC0CC6-02E0-4075-962A-32C9D4462521}"/>
          </ac:spMkLst>
        </pc:spChg>
        <pc:spChg chg="add del mod">
          <ac:chgData name="Rebecca Jones1" userId="840fc57e-0f15-458e-8490-83a73d38144a" providerId="ADAL" clId="{0B7667E7-F477-4340-BE7B-EC1A77B53BBA}" dt="2021-12-08T13:09:54.051" v="141" actId="478"/>
          <ac:spMkLst>
            <pc:docMk/>
            <pc:sldMk cId="1431504842" sldId="4542"/>
            <ac:spMk id="7" creationId="{1B4AC79B-1FA7-41B9-93C1-2B7EE2BADF0B}"/>
          </ac:spMkLst>
        </pc:spChg>
        <pc:spChg chg="add del mod">
          <ac:chgData name="Rebecca Jones1" userId="840fc57e-0f15-458e-8490-83a73d38144a" providerId="ADAL" clId="{0B7667E7-F477-4340-BE7B-EC1A77B53BBA}" dt="2021-12-08T13:09:55.431" v="142" actId="478"/>
          <ac:spMkLst>
            <pc:docMk/>
            <pc:sldMk cId="1431504842" sldId="4542"/>
            <ac:spMk id="9" creationId="{5D79CCFE-B8AD-4D68-B355-6495A4A7B0D3}"/>
          </ac:spMkLst>
        </pc:spChg>
        <pc:spChg chg="add mod">
          <ac:chgData name="Rebecca Jones1" userId="840fc57e-0f15-458e-8490-83a73d38144a" providerId="ADAL" clId="{0B7667E7-F477-4340-BE7B-EC1A77B53BBA}" dt="2021-12-13T09:49:39.700" v="173" actId="688"/>
          <ac:spMkLst>
            <pc:docMk/>
            <pc:sldMk cId="1431504842" sldId="4542"/>
            <ac:spMk id="10" creationId="{752C4023-BBB4-4D21-A3CF-0EA0F96B7BB8}"/>
          </ac:spMkLst>
        </pc:spChg>
        <pc:spChg chg="add mod">
          <ac:chgData name="Rebecca Jones1" userId="840fc57e-0f15-458e-8490-83a73d38144a" providerId="ADAL" clId="{0B7667E7-F477-4340-BE7B-EC1A77B53BBA}" dt="2021-12-08T13:10:07.048" v="145"/>
          <ac:spMkLst>
            <pc:docMk/>
            <pc:sldMk cId="1431504842" sldId="4542"/>
            <ac:spMk id="11" creationId="{53C11C30-6445-45D5-A9C8-B8CA02B81713}"/>
          </ac:spMkLst>
        </pc:spChg>
        <pc:spChg chg="add mod">
          <ac:chgData name="Rebecca Jones1" userId="840fc57e-0f15-458e-8490-83a73d38144a" providerId="ADAL" clId="{0B7667E7-F477-4340-BE7B-EC1A77B53BBA}" dt="2021-12-08T13:10:52.408" v="156" actId="1076"/>
          <ac:spMkLst>
            <pc:docMk/>
            <pc:sldMk cId="1431504842" sldId="4542"/>
            <ac:spMk id="13" creationId="{330E169C-EFA4-4212-AAD4-FD57432DEFB4}"/>
          </ac:spMkLst>
        </pc:spChg>
        <pc:picChg chg="add mod">
          <ac:chgData name="Rebecca Jones1" userId="840fc57e-0f15-458e-8490-83a73d38144a" providerId="ADAL" clId="{0B7667E7-F477-4340-BE7B-EC1A77B53BBA}" dt="2021-12-08T13:10:17.412" v="147" actId="1076"/>
          <ac:picMkLst>
            <pc:docMk/>
            <pc:sldMk cId="1431504842" sldId="4542"/>
            <ac:picMk id="12" creationId="{9065EA81-87A8-40DC-AC9E-374D880533F4}"/>
          </ac:picMkLst>
        </pc:picChg>
        <pc:picChg chg="add mod">
          <ac:chgData name="Rebecca Jones1" userId="840fc57e-0f15-458e-8490-83a73d38144a" providerId="ADAL" clId="{0B7667E7-F477-4340-BE7B-EC1A77B53BBA}" dt="2021-12-08T13:10:55.046" v="157" actId="1076"/>
          <ac:picMkLst>
            <pc:docMk/>
            <pc:sldMk cId="1431504842" sldId="4542"/>
            <ac:picMk id="14" creationId="{6ACADB3A-1BEB-4BD2-95ED-FA22F6558434}"/>
          </ac:picMkLst>
        </pc:picChg>
      </pc:sldChg>
      <pc:sldChg chg="add">
        <pc:chgData name="Rebecca Jones1" userId="840fc57e-0f15-458e-8490-83a73d38144a" providerId="ADAL" clId="{0B7667E7-F477-4340-BE7B-EC1A77B53BBA}" dt="2021-12-08T13:16:18.948" v="161"/>
        <pc:sldMkLst>
          <pc:docMk/>
          <pc:sldMk cId="4188233846" sldId="4545"/>
        </pc:sldMkLst>
      </pc:sldChg>
      <pc:sldChg chg="add">
        <pc:chgData name="Rebecca Jones1" userId="840fc57e-0f15-458e-8490-83a73d38144a" providerId="ADAL" clId="{0B7667E7-F477-4340-BE7B-EC1A77B53BBA}" dt="2021-12-08T13:16:18.948" v="161"/>
        <pc:sldMkLst>
          <pc:docMk/>
          <pc:sldMk cId="1537156848" sldId="4546"/>
        </pc:sldMkLst>
      </pc:sldChg>
    </pc:docChg>
  </pc:docChgLst>
  <pc:docChgLst>
    <pc:chgData name="Hannah Cherry" userId="S::h.cherry@ucas.ac.uk::6aeec4d4-46bf-4db0-930e-353fb61fe523" providerId="AD" clId="Web-{5ED0375F-D19D-3466-8A2E-5CB62D32B95F}"/>
    <pc:docChg chg="addSld delSld modSld sldOrd">
      <pc:chgData name="Hannah Cherry" userId="S::h.cherry@ucas.ac.uk::6aeec4d4-46bf-4db0-930e-353fb61fe523" providerId="AD" clId="Web-{5ED0375F-D19D-3466-8A2E-5CB62D32B95F}" dt="2021-12-09T13:30:06.496" v="346"/>
      <pc:docMkLst>
        <pc:docMk/>
      </pc:docMkLst>
      <pc:sldChg chg="modSp">
        <pc:chgData name="Hannah Cherry" userId="S::h.cherry@ucas.ac.uk::6aeec4d4-46bf-4db0-930e-353fb61fe523" providerId="AD" clId="Web-{5ED0375F-D19D-3466-8A2E-5CB62D32B95F}" dt="2021-12-09T11:54:20.164" v="30" actId="20577"/>
        <pc:sldMkLst>
          <pc:docMk/>
          <pc:sldMk cId="3597155705" sldId="520"/>
        </pc:sldMkLst>
        <pc:spChg chg="mod">
          <ac:chgData name="Hannah Cherry" userId="S::h.cherry@ucas.ac.uk::6aeec4d4-46bf-4db0-930e-353fb61fe523" providerId="AD" clId="Web-{5ED0375F-D19D-3466-8A2E-5CB62D32B95F}" dt="2021-12-09T11:54:20.164" v="30" actId="20577"/>
          <ac:spMkLst>
            <pc:docMk/>
            <pc:sldMk cId="3597155705" sldId="520"/>
            <ac:spMk id="6" creationId="{466CC89E-2E0D-407E-BD86-7F693E120B9C}"/>
          </ac:spMkLst>
        </pc:spChg>
      </pc:sldChg>
      <pc:sldChg chg="delSp modSp">
        <pc:chgData name="Hannah Cherry" userId="S::h.cherry@ucas.ac.uk::6aeec4d4-46bf-4db0-930e-353fb61fe523" providerId="AD" clId="Web-{5ED0375F-D19D-3466-8A2E-5CB62D32B95F}" dt="2021-12-09T13:20:06.155" v="79"/>
        <pc:sldMkLst>
          <pc:docMk/>
          <pc:sldMk cId="497190663" sldId="523"/>
        </pc:sldMkLst>
        <pc:spChg chg="del">
          <ac:chgData name="Hannah Cherry" userId="S::h.cherry@ucas.ac.uk::6aeec4d4-46bf-4db0-930e-353fb61fe523" providerId="AD" clId="Web-{5ED0375F-D19D-3466-8A2E-5CB62D32B95F}" dt="2021-12-09T12:42:42.237" v="68"/>
          <ac:spMkLst>
            <pc:docMk/>
            <pc:sldMk cId="497190663" sldId="523"/>
            <ac:spMk id="3" creationId="{358BFD23-982A-4696-829F-289415C8305E}"/>
          </ac:spMkLst>
        </pc:spChg>
        <pc:picChg chg="mod">
          <ac:chgData name="Hannah Cherry" userId="S::h.cherry@ucas.ac.uk::6aeec4d4-46bf-4db0-930e-353fb61fe523" providerId="AD" clId="Web-{5ED0375F-D19D-3466-8A2E-5CB62D32B95F}" dt="2021-12-09T13:20:06.155" v="79"/>
          <ac:picMkLst>
            <pc:docMk/>
            <pc:sldMk cId="497190663" sldId="523"/>
            <ac:picMk id="8" creationId="{E3B47BAA-9588-4A9F-B1D9-452EA70048AC}"/>
          </ac:picMkLst>
        </pc:picChg>
      </pc:sldChg>
      <pc:sldChg chg="addSp delSp modSp">
        <pc:chgData name="Hannah Cherry" userId="S::h.cherry@ucas.ac.uk::6aeec4d4-46bf-4db0-930e-353fb61fe523" providerId="AD" clId="Web-{5ED0375F-D19D-3466-8A2E-5CB62D32B95F}" dt="2021-12-09T13:26:43.617" v="343" actId="1076"/>
        <pc:sldMkLst>
          <pc:docMk/>
          <pc:sldMk cId="821067531" sldId="4547"/>
        </pc:sldMkLst>
        <pc:spChg chg="mod">
          <ac:chgData name="Hannah Cherry" userId="S::h.cherry@ucas.ac.uk::6aeec4d4-46bf-4db0-930e-353fb61fe523" providerId="AD" clId="Web-{5ED0375F-D19D-3466-8A2E-5CB62D32B95F}" dt="2021-12-09T12:42:23.970" v="67" actId="1076"/>
          <ac:spMkLst>
            <pc:docMk/>
            <pc:sldMk cId="821067531" sldId="4547"/>
            <ac:spMk id="2" creationId="{6E9E650C-378C-40CE-B5E7-66F0C23AAA58}"/>
          </ac:spMkLst>
        </pc:spChg>
        <pc:spChg chg="mod">
          <ac:chgData name="Hannah Cherry" userId="S::h.cherry@ucas.ac.uk::6aeec4d4-46bf-4db0-930e-353fb61fe523" providerId="AD" clId="Web-{5ED0375F-D19D-3466-8A2E-5CB62D32B95F}" dt="2021-12-09T12:37:57.978" v="31" actId="20577"/>
          <ac:spMkLst>
            <pc:docMk/>
            <pc:sldMk cId="821067531" sldId="4547"/>
            <ac:spMk id="3" creationId="{11814C92-87CB-4D3E-B495-9C45413995AD}"/>
          </ac:spMkLst>
        </pc:spChg>
        <pc:spChg chg="add mod">
          <ac:chgData name="Hannah Cherry" userId="S::h.cherry@ucas.ac.uk::6aeec4d4-46bf-4db0-930e-353fb61fe523" providerId="AD" clId="Web-{5ED0375F-D19D-3466-8A2E-5CB62D32B95F}" dt="2021-12-09T13:25:50.553" v="337" actId="20577"/>
          <ac:spMkLst>
            <pc:docMk/>
            <pc:sldMk cId="821067531" sldId="4547"/>
            <ac:spMk id="8" creationId="{7A87CE90-2467-45ED-B5DC-ACC347020508}"/>
          </ac:spMkLst>
        </pc:spChg>
        <pc:picChg chg="add del mod">
          <ac:chgData name="Hannah Cherry" userId="S::h.cherry@ucas.ac.uk::6aeec4d4-46bf-4db0-930e-353fb61fe523" providerId="AD" clId="Web-{5ED0375F-D19D-3466-8A2E-5CB62D32B95F}" dt="2021-12-09T13:26:28.663" v="338"/>
          <ac:picMkLst>
            <pc:docMk/>
            <pc:sldMk cId="821067531" sldId="4547"/>
            <ac:picMk id="7" creationId="{215440C0-8632-44C1-8E03-D4A9F5C489F3}"/>
          </ac:picMkLst>
        </pc:picChg>
        <pc:picChg chg="add mod">
          <ac:chgData name="Hannah Cherry" userId="S::h.cherry@ucas.ac.uk::6aeec4d4-46bf-4db0-930e-353fb61fe523" providerId="AD" clId="Web-{5ED0375F-D19D-3466-8A2E-5CB62D32B95F}" dt="2021-12-09T13:26:43.617" v="343" actId="1076"/>
          <ac:picMkLst>
            <pc:docMk/>
            <pc:sldMk cId="821067531" sldId="4547"/>
            <ac:picMk id="9" creationId="{503C34F7-5009-4258-9AB2-833D6D5E9BB5}"/>
          </ac:picMkLst>
        </pc:picChg>
      </pc:sldChg>
      <pc:sldChg chg="new del ord">
        <pc:chgData name="Hannah Cherry" userId="S::h.cherry@ucas.ac.uk::6aeec4d4-46bf-4db0-930e-353fb61fe523" providerId="AD" clId="Web-{5ED0375F-D19D-3466-8A2E-5CB62D32B95F}" dt="2021-12-09T13:30:06.496" v="346"/>
        <pc:sldMkLst>
          <pc:docMk/>
          <pc:sldMk cId="1037999159" sldId="4552"/>
        </pc:sldMkLst>
      </pc:sldChg>
      <pc:sldChg chg="add del replId">
        <pc:chgData name="Hannah Cherry" userId="S::h.cherry@ucas.ac.uk::6aeec4d4-46bf-4db0-930e-353fb61fe523" providerId="AD" clId="Web-{5ED0375F-D19D-3466-8A2E-5CB62D32B95F}" dt="2021-12-09T13:20:34.640" v="81"/>
        <pc:sldMkLst>
          <pc:docMk/>
          <pc:sldMk cId="1553735738" sldId="4552"/>
        </pc:sldMkLst>
      </pc:sldChg>
    </pc:docChg>
  </pc:docChgLst>
  <pc:docChgLst>
    <pc:chgData name="Aimee Okafor" userId="19e8d379-cacd-44c9-a63b-b35a8d2aca8b" providerId="ADAL" clId="{11628B8E-868E-40BC-974D-56907B76AECC}"/>
    <pc:docChg chg="undo custSel addSld delSld modSld sldOrd">
      <pc:chgData name="Aimee Okafor" userId="19e8d379-cacd-44c9-a63b-b35a8d2aca8b" providerId="ADAL" clId="{11628B8E-868E-40BC-974D-56907B76AECC}" dt="2021-12-13T09:39:00.938" v="6990" actId="47"/>
      <pc:docMkLst>
        <pc:docMk/>
      </pc:docMkLst>
      <pc:sldChg chg="add">
        <pc:chgData name="Aimee Okafor" userId="19e8d379-cacd-44c9-a63b-b35a8d2aca8b" providerId="ADAL" clId="{11628B8E-868E-40BC-974D-56907B76AECC}" dt="2021-12-07T19:51:08.886" v="2916"/>
        <pc:sldMkLst>
          <pc:docMk/>
          <pc:sldMk cId="2955996120" sldId="256"/>
        </pc:sldMkLst>
      </pc:sldChg>
      <pc:sldChg chg="add">
        <pc:chgData name="Aimee Okafor" userId="19e8d379-cacd-44c9-a63b-b35a8d2aca8b" providerId="ADAL" clId="{11628B8E-868E-40BC-974D-56907B76AECC}" dt="2021-12-07T19:51:08.886" v="2916"/>
        <pc:sldMkLst>
          <pc:docMk/>
          <pc:sldMk cId="112188056" sldId="258"/>
        </pc:sldMkLst>
      </pc:sldChg>
      <pc:sldChg chg="add">
        <pc:chgData name="Aimee Okafor" userId="19e8d379-cacd-44c9-a63b-b35a8d2aca8b" providerId="ADAL" clId="{11628B8E-868E-40BC-974D-56907B76AECC}" dt="2021-12-07T19:51:08.886" v="2916"/>
        <pc:sldMkLst>
          <pc:docMk/>
          <pc:sldMk cId="1374555516" sldId="259"/>
        </pc:sldMkLst>
      </pc:sldChg>
      <pc:sldChg chg="add">
        <pc:chgData name="Aimee Okafor" userId="19e8d379-cacd-44c9-a63b-b35a8d2aca8b" providerId="ADAL" clId="{11628B8E-868E-40BC-974D-56907B76AECC}" dt="2021-12-07T19:51:08.886" v="2916"/>
        <pc:sldMkLst>
          <pc:docMk/>
          <pc:sldMk cId="3981098879" sldId="260"/>
        </pc:sldMkLst>
      </pc:sldChg>
      <pc:sldChg chg="add">
        <pc:chgData name="Aimee Okafor" userId="19e8d379-cacd-44c9-a63b-b35a8d2aca8b" providerId="ADAL" clId="{11628B8E-868E-40BC-974D-56907B76AECC}" dt="2021-12-07T19:51:08.886" v="2916"/>
        <pc:sldMkLst>
          <pc:docMk/>
          <pc:sldMk cId="2224501503" sldId="262"/>
        </pc:sldMkLst>
      </pc:sldChg>
      <pc:sldChg chg="addSp delSp modSp add mod ord modClrScheme chgLayout">
        <pc:chgData name="Aimee Okafor" userId="19e8d379-cacd-44c9-a63b-b35a8d2aca8b" providerId="ADAL" clId="{11628B8E-868E-40BC-974D-56907B76AECC}" dt="2021-12-09T17:44:26.332" v="4336"/>
        <pc:sldMkLst>
          <pc:docMk/>
          <pc:sldMk cId="1985638752" sldId="369"/>
        </pc:sldMkLst>
        <pc:spChg chg="mod ord">
          <ac:chgData name="Aimee Okafor" userId="19e8d379-cacd-44c9-a63b-b35a8d2aca8b" providerId="ADAL" clId="{11628B8E-868E-40BC-974D-56907B76AECC}" dt="2021-12-07T20:00:58.389" v="3155" actId="700"/>
          <ac:spMkLst>
            <pc:docMk/>
            <pc:sldMk cId="1985638752" sldId="369"/>
            <ac:spMk id="2" creationId="{017312A4-F715-4788-94EC-CBADE42A3BB6}"/>
          </ac:spMkLst>
        </pc:spChg>
        <pc:spChg chg="del">
          <ac:chgData name="Aimee Okafor" userId="19e8d379-cacd-44c9-a63b-b35a8d2aca8b" providerId="ADAL" clId="{11628B8E-868E-40BC-974D-56907B76AECC}" dt="2021-12-07T20:01:06.321" v="3157" actId="478"/>
          <ac:spMkLst>
            <pc:docMk/>
            <pc:sldMk cId="1985638752" sldId="369"/>
            <ac:spMk id="3" creationId="{C20A6C20-C85A-4C8C-A664-32DAABE9F669}"/>
          </ac:spMkLst>
        </pc:spChg>
        <pc:spChg chg="del">
          <ac:chgData name="Aimee Okafor" userId="19e8d379-cacd-44c9-a63b-b35a8d2aca8b" providerId="ADAL" clId="{11628B8E-868E-40BC-974D-56907B76AECC}" dt="2021-12-07T20:01:05.102" v="3156" actId="21"/>
          <ac:spMkLst>
            <pc:docMk/>
            <pc:sldMk cId="1985638752" sldId="369"/>
            <ac:spMk id="4" creationId="{BB5E05FF-19F4-4AE9-844E-815EC7460E84}"/>
          </ac:spMkLst>
        </pc:spChg>
        <pc:spChg chg="del">
          <ac:chgData name="Aimee Okafor" userId="19e8d379-cacd-44c9-a63b-b35a8d2aca8b" providerId="ADAL" clId="{11628B8E-868E-40BC-974D-56907B76AECC}" dt="2021-12-07T20:00:50.410" v="3154" actId="478"/>
          <ac:spMkLst>
            <pc:docMk/>
            <pc:sldMk cId="1985638752" sldId="369"/>
            <ac:spMk id="6" creationId="{C902F414-5074-4FF6-A2AF-80FFA50880E3}"/>
          </ac:spMkLst>
        </pc:spChg>
        <pc:spChg chg="add mod ord">
          <ac:chgData name="Aimee Okafor" userId="19e8d379-cacd-44c9-a63b-b35a8d2aca8b" providerId="ADAL" clId="{11628B8E-868E-40BC-974D-56907B76AECC}" dt="2021-12-07T20:01:14.559" v="3181" actId="1076"/>
          <ac:spMkLst>
            <pc:docMk/>
            <pc:sldMk cId="1985638752" sldId="369"/>
            <ac:spMk id="7" creationId="{DEECC686-9BCD-4C19-8BCB-14EAD9950CB3}"/>
          </ac:spMkLst>
        </pc:spChg>
        <pc:spChg chg="add del mod ord">
          <ac:chgData name="Aimee Okafor" userId="19e8d379-cacd-44c9-a63b-b35a8d2aca8b" providerId="ADAL" clId="{11628B8E-868E-40BC-974D-56907B76AECC}" dt="2021-12-07T20:01:17.025" v="3182" actId="478"/>
          <ac:spMkLst>
            <pc:docMk/>
            <pc:sldMk cId="1985638752" sldId="369"/>
            <ac:spMk id="8" creationId="{5EEC1421-762F-4FFE-B51B-93293871DD93}"/>
          </ac:spMkLst>
        </pc:spChg>
        <pc:cxnChg chg="del">
          <ac:chgData name="Aimee Okafor" userId="19e8d379-cacd-44c9-a63b-b35a8d2aca8b" providerId="ADAL" clId="{11628B8E-868E-40BC-974D-56907B76AECC}" dt="2021-12-07T20:01:19.244" v="3183" actId="478"/>
          <ac:cxnSpMkLst>
            <pc:docMk/>
            <pc:sldMk cId="1985638752" sldId="369"/>
            <ac:cxnSpMk id="5" creationId="{361AE8BA-3A2A-4095-9A22-5B963461288A}"/>
          </ac:cxnSpMkLst>
        </pc:cxnChg>
      </pc:sldChg>
      <pc:sldChg chg="addSp delSp modSp add mod modClrScheme chgLayout">
        <pc:chgData name="Aimee Okafor" userId="19e8d379-cacd-44c9-a63b-b35a8d2aca8b" providerId="ADAL" clId="{11628B8E-868E-40BC-974D-56907B76AECC}" dt="2021-12-09T18:36:23.153" v="5630" actId="1038"/>
        <pc:sldMkLst>
          <pc:docMk/>
          <pc:sldMk cId="2017897106" sldId="370"/>
        </pc:sldMkLst>
        <pc:spChg chg="mod ord">
          <ac:chgData name="Aimee Okafor" userId="19e8d379-cacd-44c9-a63b-b35a8d2aca8b" providerId="ADAL" clId="{11628B8E-868E-40BC-974D-56907B76AECC}" dt="2021-12-09T18:34:05.373" v="5496" actId="700"/>
          <ac:spMkLst>
            <pc:docMk/>
            <pc:sldMk cId="2017897106" sldId="370"/>
            <ac:spMk id="2" creationId="{BE1CF939-DC1E-41DF-970D-03CAE179079D}"/>
          </ac:spMkLst>
        </pc:spChg>
        <pc:spChg chg="add del mod">
          <ac:chgData name="Aimee Okafor" userId="19e8d379-cacd-44c9-a63b-b35a8d2aca8b" providerId="ADAL" clId="{11628B8E-868E-40BC-974D-56907B76AECC}" dt="2021-12-09T18:32:53.159" v="5484" actId="478"/>
          <ac:spMkLst>
            <pc:docMk/>
            <pc:sldMk cId="2017897106" sldId="370"/>
            <ac:spMk id="3" creationId="{19099ADD-49D3-43E9-98C5-5E69CF65DB2E}"/>
          </ac:spMkLst>
        </pc:spChg>
        <pc:spChg chg="mod">
          <ac:chgData name="Aimee Okafor" userId="19e8d379-cacd-44c9-a63b-b35a8d2aca8b" providerId="ADAL" clId="{11628B8E-868E-40BC-974D-56907B76AECC}" dt="2021-12-07T19:52:22.544" v="2937" actId="1076"/>
          <ac:spMkLst>
            <pc:docMk/>
            <pc:sldMk cId="2017897106" sldId="370"/>
            <ac:spMk id="4" creationId="{71814D1E-81CA-4874-9911-706DB061A01A}"/>
          </ac:spMkLst>
        </pc:spChg>
        <pc:spChg chg="mod">
          <ac:chgData name="Aimee Okafor" userId="19e8d379-cacd-44c9-a63b-b35a8d2aca8b" providerId="ADAL" clId="{11628B8E-868E-40BC-974D-56907B76AECC}" dt="2021-12-09T18:34:19.431" v="5497" actId="1076"/>
          <ac:spMkLst>
            <pc:docMk/>
            <pc:sldMk cId="2017897106" sldId="370"/>
            <ac:spMk id="5" creationId="{8DC1DD04-800F-44E8-B446-FD6A7F01D089}"/>
          </ac:spMkLst>
        </pc:spChg>
        <pc:spChg chg="mod">
          <ac:chgData name="Aimee Okafor" userId="19e8d379-cacd-44c9-a63b-b35a8d2aca8b" providerId="ADAL" clId="{11628B8E-868E-40BC-974D-56907B76AECC}" dt="2021-12-09T18:34:19.431" v="5497" actId="1076"/>
          <ac:spMkLst>
            <pc:docMk/>
            <pc:sldMk cId="2017897106" sldId="370"/>
            <ac:spMk id="6" creationId="{441393C0-01FD-4FAD-85C3-8E78D03D9A10}"/>
          </ac:spMkLst>
        </pc:spChg>
        <pc:spChg chg="mod">
          <ac:chgData name="Aimee Okafor" userId="19e8d379-cacd-44c9-a63b-b35a8d2aca8b" providerId="ADAL" clId="{11628B8E-868E-40BC-974D-56907B76AECC}" dt="2021-12-09T18:35:45.620" v="5564" actId="1076"/>
          <ac:spMkLst>
            <pc:docMk/>
            <pc:sldMk cId="2017897106" sldId="370"/>
            <ac:spMk id="7" creationId="{32B9652A-EEA7-43EB-81E0-894F3AEED5DC}"/>
          </ac:spMkLst>
        </pc:spChg>
        <pc:spChg chg="mod">
          <ac:chgData name="Aimee Okafor" userId="19e8d379-cacd-44c9-a63b-b35a8d2aca8b" providerId="ADAL" clId="{11628B8E-868E-40BC-974D-56907B76AECC}" dt="2021-12-09T18:34:19.431" v="5497" actId="1076"/>
          <ac:spMkLst>
            <pc:docMk/>
            <pc:sldMk cId="2017897106" sldId="370"/>
            <ac:spMk id="8" creationId="{D2FE8C33-F4E1-49D5-A738-FCAA3B6BCC04}"/>
          </ac:spMkLst>
        </pc:spChg>
        <pc:spChg chg="mod">
          <ac:chgData name="Aimee Okafor" userId="19e8d379-cacd-44c9-a63b-b35a8d2aca8b" providerId="ADAL" clId="{11628B8E-868E-40BC-974D-56907B76AECC}" dt="2021-12-09T18:34:19.431" v="5497" actId="1076"/>
          <ac:spMkLst>
            <pc:docMk/>
            <pc:sldMk cId="2017897106" sldId="370"/>
            <ac:spMk id="9" creationId="{953B4A7F-6CEB-426A-B54B-FCA3DCA1AEBC}"/>
          </ac:spMkLst>
        </pc:spChg>
        <pc:spChg chg="mod">
          <ac:chgData name="Aimee Okafor" userId="19e8d379-cacd-44c9-a63b-b35a8d2aca8b" providerId="ADAL" clId="{11628B8E-868E-40BC-974D-56907B76AECC}" dt="2021-12-09T18:34:19.431" v="5497" actId="1076"/>
          <ac:spMkLst>
            <pc:docMk/>
            <pc:sldMk cId="2017897106" sldId="370"/>
            <ac:spMk id="10" creationId="{AE98EC59-428E-446C-8210-546D81531594}"/>
          </ac:spMkLst>
        </pc:spChg>
        <pc:spChg chg="mod">
          <ac:chgData name="Aimee Okafor" userId="19e8d379-cacd-44c9-a63b-b35a8d2aca8b" providerId="ADAL" clId="{11628B8E-868E-40BC-974D-56907B76AECC}" dt="2021-12-09T18:35:30.570" v="5559" actId="1035"/>
          <ac:spMkLst>
            <pc:docMk/>
            <pc:sldMk cId="2017897106" sldId="370"/>
            <ac:spMk id="13" creationId="{D14FE8E6-A08C-48E7-BFC1-7E83D05FF3E0}"/>
          </ac:spMkLst>
        </pc:spChg>
        <pc:spChg chg="mod">
          <ac:chgData name="Aimee Okafor" userId="19e8d379-cacd-44c9-a63b-b35a8d2aca8b" providerId="ADAL" clId="{11628B8E-868E-40BC-974D-56907B76AECC}" dt="2021-12-09T18:34:19.431" v="5497" actId="1076"/>
          <ac:spMkLst>
            <pc:docMk/>
            <pc:sldMk cId="2017897106" sldId="370"/>
            <ac:spMk id="24" creationId="{113132A8-4683-4CD2-866A-77CDAC1DB5DB}"/>
          </ac:spMkLst>
        </pc:spChg>
        <pc:spChg chg="mod">
          <ac:chgData name="Aimee Okafor" userId="19e8d379-cacd-44c9-a63b-b35a8d2aca8b" providerId="ADAL" clId="{11628B8E-868E-40BC-974D-56907B76AECC}" dt="2021-12-09T18:34:19.431" v="5497" actId="1076"/>
          <ac:spMkLst>
            <pc:docMk/>
            <pc:sldMk cId="2017897106" sldId="370"/>
            <ac:spMk id="25" creationId="{9E457F8D-F3B5-4CF4-903C-A3452FBF301E}"/>
          </ac:spMkLst>
        </pc:spChg>
        <pc:spChg chg="add mod">
          <ac:chgData name="Aimee Okafor" userId="19e8d379-cacd-44c9-a63b-b35a8d2aca8b" providerId="ADAL" clId="{11628B8E-868E-40BC-974D-56907B76AECC}" dt="2021-12-09T18:35:36.075" v="5563" actId="1035"/>
          <ac:spMkLst>
            <pc:docMk/>
            <pc:sldMk cId="2017897106" sldId="370"/>
            <ac:spMk id="29" creationId="{07E0E079-D57E-4014-ACD7-9802BF061B83}"/>
          </ac:spMkLst>
        </pc:spChg>
        <pc:spChg chg="del">
          <ac:chgData name="Aimee Okafor" userId="19e8d379-cacd-44c9-a63b-b35a8d2aca8b" providerId="ADAL" clId="{11628B8E-868E-40BC-974D-56907B76AECC}" dt="2021-12-09T18:31:46.913" v="5432" actId="478"/>
          <ac:spMkLst>
            <pc:docMk/>
            <pc:sldMk cId="2017897106" sldId="370"/>
            <ac:spMk id="35" creationId="{D30F352A-0695-4D51-BB13-3714A591A3F4}"/>
          </ac:spMkLst>
        </pc:spChg>
        <pc:cxnChg chg="mod">
          <ac:chgData name="Aimee Okafor" userId="19e8d379-cacd-44c9-a63b-b35a8d2aca8b" providerId="ADAL" clId="{11628B8E-868E-40BC-974D-56907B76AECC}" dt="2021-12-09T18:34:19.431" v="5497" actId="1076"/>
          <ac:cxnSpMkLst>
            <pc:docMk/>
            <pc:sldMk cId="2017897106" sldId="370"/>
            <ac:cxnSpMk id="20" creationId="{5D60C8A2-FFCD-4719-9CD2-FEF7FBD8F03F}"/>
          </ac:cxnSpMkLst>
        </pc:cxnChg>
        <pc:cxnChg chg="mod">
          <ac:chgData name="Aimee Okafor" userId="19e8d379-cacd-44c9-a63b-b35a8d2aca8b" providerId="ADAL" clId="{11628B8E-868E-40BC-974D-56907B76AECC}" dt="2021-12-09T18:34:19.431" v="5497" actId="1076"/>
          <ac:cxnSpMkLst>
            <pc:docMk/>
            <pc:sldMk cId="2017897106" sldId="370"/>
            <ac:cxnSpMk id="21" creationId="{38EBD06F-02FD-404A-A659-8E65A257E259}"/>
          </ac:cxnSpMkLst>
        </pc:cxnChg>
        <pc:cxnChg chg="mod">
          <ac:chgData name="Aimee Okafor" userId="19e8d379-cacd-44c9-a63b-b35a8d2aca8b" providerId="ADAL" clId="{11628B8E-868E-40BC-974D-56907B76AECC}" dt="2021-12-09T18:34:19.431" v="5497" actId="1076"/>
          <ac:cxnSpMkLst>
            <pc:docMk/>
            <pc:sldMk cId="2017897106" sldId="370"/>
            <ac:cxnSpMk id="22" creationId="{9478BFBD-8B2F-4A03-95D7-FDCBB16033E1}"/>
          </ac:cxnSpMkLst>
        </pc:cxnChg>
        <pc:cxnChg chg="mod">
          <ac:chgData name="Aimee Okafor" userId="19e8d379-cacd-44c9-a63b-b35a8d2aca8b" providerId="ADAL" clId="{11628B8E-868E-40BC-974D-56907B76AECC}" dt="2021-12-09T18:34:19.431" v="5497" actId="1076"/>
          <ac:cxnSpMkLst>
            <pc:docMk/>
            <pc:sldMk cId="2017897106" sldId="370"/>
            <ac:cxnSpMk id="23" creationId="{95FC520E-682C-487C-8A53-AAFAF1E5E2DE}"/>
          </ac:cxnSpMkLst>
        </pc:cxnChg>
        <pc:cxnChg chg="mod">
          <ac:chgData name="Aimee Okafor" userId="19e8d379-cacd-44c9-a63b-b35a8d2aca8b" providerId="ADAL" clId="{11628B8E-868E-40BC-974D-56907B76AECC}" dt="2021-12-09T18:35:49.210" v="5565" actId="1076"/>
          <ac:cxnSpMkLst>
            <pc:docMk/>
            <pc:sldMk cId="2017897106" sldId="370"/>
            <ac:cxnSpMk id="26" creationId="{C836EFC6-8EC8-4607-B9B7-77280AD82737}"/>
          </ac:cxnSpMkLst>
        </pc:cxnChg>
        <pc:cxnChg chg="del">
          <ac:chgData name="Aimee Okafor" userId="19e8d379-cacd-44c9-a63b-b35a8d2aca8b" providerId="ADAL" clId="{11628B8E-868E-40BC-974D-56907B76AECC}" dt="2021-12-09T18:33:06.089" v="5486" actId="478"/>
          <ac:cxnSpMkLst>
            <pc:docMk/>
            <pc:sldMk cId="2017897106" sldId="370"/>
            <ac:cxnSpMk id="27" creationId="{FE845889-AAA2-4331-9BA4-9BF9953CFB7A}"/>
          </ac:cxnSpMkLst>
        </pc:cxnChg>
        <pc:cxnChg chg="mod">
          <ac:chgData name="Aimee Okafor" userId="19e8d379-cacd-44c9-a63b-b35a8d2aca8b" providerId="ADAL" clId="{11628B8E-868E-40BC-974D-56907B76AECC}" dt="2021-12-09T18:34:19.431" v="5497" actId="1076"/>
          <ac:cxnSpMkLst>
            <pc:docMk/>
            <pc:sldMk cId="2017897106" sldId="370"/>
            <ac:cxnSpMk id="28" creationId="{035B766C-13E5-4E4E-BA54-AFE63D51D9ED}"/>
          </ac:cxnSpMkLst>
        </pc:cxnChg>
        <pc:cxnChg chg="add mod">
          <ac:chgData name="Aimee Okafor" userId="19e8d379-cacd-44c9-a63b-b35a8d2aca8b" providerId="ADAL" clId="{11628B8E-868E-40BC-974D-56907B76AECC}" dt="2021-12-09T18:36:01.310" v="5596" actId="1035"/>
          <ac:cxnSpMkLst>
            <pc:docMk/>
            <pc:sldMk cId="2017897106" sldId="370"/>
            <ac:cxnSpMk id="30" creationId="{87478050-D3FB-45A5-812E-C85F136606D3}"/>
          </ac:cxnSpMkLst>
        </pc:cxnChg>
        <pc:cxnChg chg="mod">
          <ac:chgData name="Aimee Okafor" userId="19e8d379-cacd-44c9-a63b-b35a8d2aca8b" providerId="ADAL" clId="{11628B8E-868E-40BC-974D-56907B76AECC}" dt="2021-12-09T18:36:07.792" v="5597" actId="14100"/>
          <ac:cxnSpMkLst>
            <pc:docMk/>
            <pc:sldMk cId="2017897106" sldId="370"/>
            <ac:cxnSpMk id="32" creationId="{01B477A1-E021-44B8-9548-9A105F98D938}"/>
          </ac:cxnSpMkLst>
        </pc:cxnChg>
        <pc:cxnChg chg="mod">
          <ac:chgData name="Aimee Okafor" userId="19e8d379-cacd-44c9-a63b-b35a8d2aca8b" providerId="ADAL" clId="{11628B8E-868E-40BC-974D-56907B76AECC}" dt="2021-12-09T18:34:19.431" v="5497" actId="1076"/>
          <ac:cxnSpMkLst>
            <pc:docMk/>
            <pc:sldMk cId="2017897106" sldId="370"/>
            <ac:cxnSpMk id="33" creationId="{DF158804-7D6A-42A4-83E5-2D7E02790849}"/>
          </ac:cxnSpMkLst>
        </pc:cxnChg>
        <pc:cxnChg chg="mod">
          <ac:chgData name="Aimee Okafor" userId="19e8d379-cacd-44c9-a63b-b35a8d2aca8b" providerId="ADAL" clId="{11628B8E-868E-40BC-974D-56907B76AECC}" dt="2021-12-09T18:36:23.153" v="5630" actId="1038"/>
          <ac:cxnSpMkLst>
            <pc:docMk/>
            <pc:sldMk cId="2017897106" sldId="370"/>
            <ac:cxnSpMk id="34" creationId="{0CF8FA04-F405-4EDB-A961-1043F5F3E379}"/>
          </ac:cxnSpMkLst>
        </pc:cxnChg>
        <pc:cxnChg chg="del">
          <ac:chgData name="Aimee Okafor" userId="19e8d379-cacd-44c9-a63b-b35a8d2aca8b" providerId="ADAL" clId="{11628B8E-868E-40BC-974D-56907B76AECC}" dt="2021-12-09T18:31:52.314" v="5434" actId="478"/>
          <ac:cxnSpMkLst>
            <pc:docMk/>
            <pc:sldMk cId="2017897106" sldId="370"/>
            <ac:cxnSpMk id="36" creationId="{A78FA85B-7090-4B01-8DD4-C500B62CD149}"/>
          </ac:cxnSpMkLst>
        </pc:cxnChg>
        <pc:cxnChg chg="del">
          <ac:chgData name="Aimee Okafor" userId="19e8d379-cacd-44c9-a63b-b35a8d2aca8b" providerId="ADAL" clId="{11628B8E-868E-40BC-974D-56907B76AECC}" dt="2021-12-09T18:31:49.855" v="5433" actId="478"/>
          <ac:cxnSpMkLst>
            <pc:docMk/>
            <pc:sldMk cId="2017897106" sldId="370"/>
            <ac:cxnSpMk id="38" creationId="{0D8F6B59-6043-4E8F-9F6D-3FC329417AD1}"/>
          </ac:cxnSpMkLst>
        </pc:cxnChg>
      </pc:sldChg>
      <pc:sldChg chg="add">
        <pc:chgData name="Aimee Okafor" userId="19e8d379-cacd-44c9-a63b-b35a8d2aca8b" providerId="ADAL" clId="{11628B8E-868E-40BC-974D-56907B76AECC}" dt="2021-12-07T19:51:08.886" v="2916"/>
        <pc:sldMkLst>
          <pc:docMk/>
          <pc:sldMk cId="2610408459" sldId="378"/>
        </pc:sldMkLst>
      </pc:sldChg>
      <pc:sldChg chg="add">
        <pc:chgData name="Aimee Okafor" userId="19e8d379-cacd-44c9-a63b-b35a8d2aca8b" providerId="ADAL" clId="{11628B8E-868E-40BC-974D-56907B76AECC}" dt="2021-12-07T19:51:08.886" v="2916"/>
        <pc:sldMkLst>
          <pc:docMk/>
          <pc:sldMk cId="783929512" sldId="379"/>
        </pc:sldMkLst>
      </pc:sldChg>
      <pc:sldChg chg="add">
        <pc:chgData name="Aimee Okafor" userId="19e8d379-cacd-44c9-a63b-b35a8d2aca8b" providerId="ADAL" clId="{11628B8E-868E-40BC-974D-56907B76AECC}" dt="2021-12-07T19:51:08.886" v="2916"/>
        <pc:sldMkLst>
          <pc:docMk/>
          <pc:sldMk cId="3390129651" sldId="418"/>
        </pc:sldMkLst>
      </pc:sldChg>
      <pc:sldChg chg="modSp add mod">
        <pc:chgData name="Aimee Okafor" userId="19e8d379-cacd-44c9-a63b-b35a8d2aca8b" providerId="ADAL" clId="{11628B8E-868E-40BC-974D-56907B76AECC}" dt="2021-12-09T09:45:07.026" v="3769" actId="1076"/>
        <pc:sldMkLst>
          <pc:docMk/>
          <pc:sldMk cId="2318612608" sldId="420"/>
        </pc:sldMkLst>
        <pc:spChg chg="mod">
          <ac:chgData name="Aimee Okafor" userId="19e8d379-cacd-44c9-a63b-b35a8d2aca8b" providerId="ADAL" clId="{11628B8E-868E-40BC-974D-56907B76AECC}" dt="2021-12-09T09:45:07.026" v="3769" actId="1076"/>
          <ac:spMkLst>
            <pc:docMk/>
            <pc:sldMk cId="2318612608" sldId="420"/>
            <ac:spMk id="3" creationId="{10931BB4-58BB-4CE8-A858-D115257C65F6}"/>
          </ac:spMkLst>
        </pc:spChg>
        <pc:spChg chg="mod">
          <ac:chgData name="Aimee Okafor" userId="19e8d379-cacd-44c9-a63b-b35a8d2aca8b" providerId="ADAL" clId="{11628B8E-868E-40BC-974D-56907B76AECC}" dt="2021-12-09T09:45:02.613" v="3768" actId="1076"/>
          <ac:spMkLst>
            <pc:docMk/>
            <pc:sldMk cId="2318612608" sldId="420"/>
            <ac:spMk id="5" creationId="{2851B5A1-3C4A-4E0A-BB86-9A89CDFD690F}"/>
          </ac:spMkLst>
        </pc:spChg>
        <pc:spChg chg="mod">
          <ac:chgData name="Aimee Okafor" userId="19e8d379-cacd-44c9-a63b-b35a8d2aca8b" providerId="ADAL" clId="{11628B8E-868E-40BC-974D-56907B76AECC}" dt="2021-12-09T09:45:02.613" v="3768" actId="1076"/>
          <ac:spMkLst>
            <pc:docMk/>
            <pc:sldMk cId="2318612608" sldId="420"/>
            <ac:spMk id="8" creationId="{80B055B2-62F0-4B03-A9FD-82B6006505CB}"/>
          </ac:spMkLst>
        </pc:spChg>
        <pc:spChg chg="mod">
          <ac:chgData name="Aimee Okafor" userId="19e8d379-cacd-44c9-a63b-b35a8d2aca8b" providerId="ADAL" clId="{11628B8E-868E-40BC-974D-56907B76AECC}" dt="2021-12-09T09:45:02.613" v="3768" actId="1076"/>
          <ac:spMkLst>
            <pc:docMk/>
            <pc:sldMk cId="2318612608" sldId="420"/>
            <ac:spMk id="13" creationId="{D2A9B15C-EC34-443F-8B75-7C653259587A}"/>
          </ac:spMkLst>
        </pc:spChg>
        <pc:spChg chg="mod">
          <ac:chgData name="Aimee Okafor" userId="19e8d379-cacd-44c9-a63b-b35a8d2aca8b" providerId="ADAL" clId="{11628B8E-868E-40BC-974D-56907B76AECC}" dt="2021-12-09T09:45:02.613" v="3768" actId="1076"/>
          <ac:spMkLst>
            <pc:docMk/>
            <pc:sldMk cId="2318612608" sldId="420"/>
            <ac:spMk id="17" creationId="{8C28A79A-D16D-4713-AE67-95041E23518C}"/>
          </ac:spMkLst>
        </pc:spChg>
        <pc:grpChg chg="mod">
          <ac:chgData name="Aimee Okafor" userId="19e8d379-cacd-44c9-a63b-b35a8d2aca8b" providerId="ADAL" clId="{11628B8E-868E-40BC-974D-56907B76AECC}" dt="2021-12-09T09:45:02.613" v="3768" actId="1076"/>
          <ac:grpSpMkLst>
            <pc:docMk/>
            <pc:sldMk cId="2318612608" sldId="420"/>
            <ac:grpSpMk id="4" creationId="{2D80DC78-6C7A-47BA-81C4-7E8A0F34DCB1}"/>
          </ac:grpSpMkLst>
        </pc:grpChg>
        <pc:grpChg chg="mod">
          <ac:chgData name="Aimee Okafor" userId="19e8d379-cacd-44c9-a63b-b35a8d2aca8b" providerId="ADAL" clId="{11628B8E-868E-40BC-974D-56907B76AECC}" dt="2021-12-09T09:45:02.613" v="3768" actId="1076"/>
          <ac:grpSpMkLst>
            <pc:docMk/>
            <pc:sldMk cId="2318612608" sldId="420"/>
            <ac:grpSpMk id="6" creationId="{F948286B-49FC-40EA-AE78-D9C14ED67432}"/>
          </ac:grpSpMkLst>
        </pc:grpChg>
        <pc:grpChg chg="mod">
          <ac:chgData name="Aimee Okafor" userId="19e8d379-cacd-44c9-a63b-b35a8d2aca8b" providerId="ADAL" clId="{11628B8E-868E-40BC-974D-56907B76AECC}" dt="2021-12-09T09:45:02.613" v="3768" actId="1076"/>
          <ac:grpSpMkLst>
            <pc:docMk/>
            <pc:sldMk cId="2318612608" sldId="420"/>
            <ac:grpSpMk id="14" creationId="{70AA8544-04F1-4668-BD04-DC780633B801}"/>
          </ac:grpSpMkLst>
        </pc:grpChg>
      </pc:sldChg>
      <pc:sldChg chg="modSp mod">
        <pc:chgData name="Aimee Okafor" userId="19e8d379-cacd-44c9-a63b-b35a8d2aca8b" providerId="ADAL" clId="{11628B8E-868E-40BC-974D-56907B76AECC}" dt="2021-12-10T13:48:39.228" v="6979" actId="1076"/>
        <pc:sldMkLst>
          <pc:docMk/>
          <pc:sldMk cId="3881059101" sldId="435"/>
        </pc:sldMkLst>
        <pc:spChg chg="mod">
          <ac:chgData name="Aimee Okafor" userId="19e8d379-cacd-44c9-a63b-b35a8d2aca8b" providerId="ADAL" clId="{11628B8E-868E-40BC-974D-56907B76AECC}" dt="2021-12-10T13:48:39.228" v="6979" actId="1076"/>
          <ac:spMkLst>
            <pc:docMk/>
            <pc:sldMk cId="3881059101" sldId="435"/>
            <ac:spMk id="2" creationId="{7915AE07-B68D-4C39-AF73-A6DFA9A36E5A}"/>
          </ac:spMkLst>
        </pc:spChg>
      </pc:sldChg>
      <pc:sldChg chg="add">
        <pc:chgData name="Aimee Okafor" userId="19e8d379-cacd-44c9-a63b-b35a8d2aca8b" providerId="ADAL" clId="{11628B8E-868E-40BC-974D-56907B76AECC}" dt="2021-12-07T19:49:23.223" v="2913"/>
        <pc:sldMkLst>
          <pc:docMk/>
          <pc:sldMk cId="2039360865" sldId="439"/>
        </pc:sldMkLst>
      </pc:sldChg>
      <pc:sldChg chg="add">
        <pc:chgData name="Aimee Okafor" userId="19e8d379-cacd-44c9-a63b-b35a8d2aca8b" providerId="ADAL" clId="{11628B8E-868E-40BC-974D-56907B76AECC}" dt="2021-12-07T19:49:23.223" v="2913"/>
        <pc:sldMkLst>
          <pc:docMk/>
          <pc:sldMk cId="1823986474" sldId="440"/>
        </pc:sldMkLst>
      </pc:sldChg>
      <pc:sldChg chg="add">
        <pc:chgData name="Aimee Okafor" userId="19e8d379-cacd-44c9-a63b-b35a8d2aca8b" providerId="ADAL" clId="{11628B8E-868E-40BC-974D-56907B76AECC}" dt="2021-12-07T19:49:23.223" v="2913"/>
        <pc:sldMkLst>
          <pc:docMk/>
          <pc:sldMk cId="3401126756" sldId="441"/>
        </pc:sldMkLst>
      </pc:sldChg>
      <pc:sldChg chg="add">
        <pc:chgData name="Aimee Okafor" userId="19e8d379-cacd-44c9-a63b-b35a8d2aca8b" providerId="ADAL" clId="{11628B8E-868E-40BC-974D-56907B76AECC}" dt="2021-12-07T19:49:23.223" v="2913"/>
        <pc:sldMkLst>
          <pc:docMk/>
          <pc:sldMk cId="3127659564" sldId="442"/>
        </pc:sldMkLst>
      </pc:sldChg>
      <pc:sldChg chg="add">
        <pc:chgData name="Aimee Okafor" userId="19e8d379-cacd-44c9-a63b-b35a8d2aca8b" providerId="ADAL" clId="{11628B8E-868E-40BC-974D-56907B76AECC}" dt="2021-12-07T19:49:23.223" v="2913"/>
        <pc:sldMkLst>
          <pc:docMk/>
          <pc:sldMk cId="1433843105" sldId="443"/>
        </pc:sldMkLst>
      </pc:sldChg>
      <pc:sldChg chg="add">
        <pc:chgData name="Aimee Okafor" userId="19e8d379-cacd-44c9-a63b-b35a8d2aca8b" providerId="ADAL" clId="{11628B8E-868E-40BC-974D-56907B76AECC}" dt="2021-12-07T19:49:23.223" v="2913"/>
        <pc:sldMkLst>
          <pc:docMk/>
          <pc:sldMk cId="2670234666" sldId="444"/>
        </pc:sldMkLst>
      </pc:sldChg>
      <pc:sldChg chg="add">
        <pc:chgData name="Aimee Okafor" userId="19e8d379-cacd-44c9-a63b-b35a8d2aca8b" providerId="ADAL" clId="{11628B8E-868E-40BC-974D-56907B76AECC}" dt="2021-12-07T19:49:23.223" v="2913"/>
        <pc:sldMkLst>
          <pc:docMk/>
          <pc:sldMk cId="1324137847" sldId="445"/>
        </pc:sldMkLst>
      </pc:sldChg>
      <pc:sldChg chg="add">
        <pc:chgData name="Aimee Okafor" userId="19e8d379-cacd-44c9-a63b-b35a8d2aca8b" providerId="ADAL" clId="{11628B8E-868E-40BC-974D-56907B76AECC}" dt="2021-12-07T19:49:23.223" v="2913"/>
        <pc:sldMkLst>
          <pc:docMk/>
          <pc:sldMk cId="2308520926" sldId="446"/>
        </pc:sldMkLst>
      </pc:sldChg>
      <pc:sldChg chg="add">
        <pc:chgData name="Aimee Okafor" userId="19e8d379-cacd-44c9-a63b-b35a8d2aca8b" providerId="ADAL" clId="{11628B8E-868E-40BC-974D-56907B76AECC}" dt="2021-12-07T19:49:23.223" v="2913"/>
        <pc:sldMkLst>
          <pc:docMk/>
          <pc:sldMk cId="682057728" sldId="448"/>
        </pc:sldMkLst>
      </pc:sldChg>
      <pc:sldChg chg="addSp modSp add mod">
        <pc:chgData name="Aimee Okafor" userId="19e8d379-cacd-44c9-a63b-b35a8d2aca8b" providerId="ADAL" clId="{11628B8E-868E-40BC-974D-56907B76AECC}" dt="2021-12-07T19:40:06.975" v="2493" actId="20577"/>
        <pc:sldMkLst>
          <pc:docMk/>
          <pc:sldMk cId="4031167489" sldId="460"/>
        </pc:sldMkLst>
        <pc:spChg chg="add mod">
          <ac:chgData name="Aimee Okafor" userId="19e8d379-cacd-44c9-a63b-b35a8d2aca8b" providerId="ADAL" clId="{11628B8E-868E-40BC-974D-56907B76AECC}" dt="2021-12-07T19:40:06.975" v="2493" actId="20577"/>
          <ac:spMkLst>
            <pc:docMk/>
            <pc:sldMk cId="4031167489" sldId="460"/>
            <ac:spMk id="4" creationId="{7BF47EF3-0245-4ED4-B8A0-EE7E8AE63C21}"/>
          </ac:spMkLst>
        </pc:spChg>
      </pc:sldChg>
      <pc:sldChg chg="modSp add mod">
        <pc:chgData name="Aimee Okafor" userId="19e8d379-cacd-44c9-a63b-b35a8d2aca8b" providerId="ADAL" clId="{11628B8E-868E-40BC-974D-56907B76AECC}" dt="2021-12-09T09:32:03.381" v="3494" actId="20577"/>
        <pc:sldMkLst>
          <pc:docMk/>
          <pc:sldMk cId="3300531858" sldId="464"/>
        </pc:sldMkLst>
        <pc:spChg chg="mod">
          <ac:chgData name="Aimee Okafor" userId="19e8d379-cacd-44c9-a63b-b35a8d2aca8b" providerId="ADAL" clId="{11628B8E-868E-40BC-974D-56907B76AECC}" dt="2021-12-09T09:32:03.381" v="3494" actId="20577"/>
          <ac:spMkLst>
            <pc:docMk/>
            <pc:sldMk cId="3300531858" sldId="464"/>
            <ac:spMk id="48" creationId="{E0A2C401-7C25-4413-97C3-E4CF0F6C452D}"/>
          </ac:spMkLst>
        </pc:spChg>
      </pc:sldChg>
      <pc:sldChg chg="delSp modSp add del mod modClrScheme chgLayout">
        <pc:chgData name="Aimee Okafor" userId="19e8d379-cacd-44c9-a63b-b35a8d2aca8b" providerId="ADAL" clId="{11628B8E-868E-40BC-974D-56907B76AECC}" dt="2021-12-07T19:58:43.776" v="3150" actId="2696"/>
        <pc:sldMkLst>
          <pc:docMk/>
          <pc:sldMk cId="3637673973" sldId="464"/>
        </pc:sldMkLst>
        <pc:spChg chg="mod ord">
          <ac:chgData name="Aimee Okafor" userId="19e8d379-cacd-44c9-a63b-b35a8d2aca8b" providerId="ADAL" clId="{11628B8E-868E-40BC-974D-56907B76AECC}" dt="2021-12-07T19:42:21.178" v="2576" actId="700"/>
          <ac:spMkLst>
            <pc:docMk/>
            <pc:sldMk cId="3637673973" sldId="464"/>
            <ac:spMk id="2" creationId="{F2CBB3C9-D9B7-469D-BBB1-11083493AD36}"/>
          </ac:spMkLst>
        </pc:spChg>
        <pc:spChg chg="mod">
          <ac:chgData name="Aimee Okafor" userId="19e8d379-cacd-44c9-a63b-b35a8d2aca8b" providerId="ADAL" clId="{11628B8E-868E-40BC-974D-56907B76AECC}" dt="2021-12-07T19:43:38.526" v="2665" actId="1076"/>
          <ac:spMkLst>
            <pc:docMk/>
            <pc:sldMk cId="3637673973" sldId="464"/>
            <ac:spMk id="7" creationId="{3E307E69-93AE-4637-BCD7-6F3F94737348}"/>
          </ac:spMkLst>
        </pc:spChg>
        <pc:spChg chg="mod">
          <ac:chgData name="Aimee Okafor" userId="19e8d379-cacd-44c9-a63b-b35a8d2aca8b" providerId="ADAL" clId="{11628B8E-868E-40BC-974D-56907B76AECC}" dt="2021-12-07T19:43:33.885" v="2664" actId="1076"/>
          <ac:spMkLst>
            <pc:docMk/>
            <pc:sldMk cId="3637673973" sldId="464"/>
            <ac:spMk id="22" creationId="{D9135E0F-B3F1-4BC4-BAAB-80F9390F51E1}"/>
          </ac:spMkLst>
        </pc:spChg>
        <pc:spChg chg="mod">
          <ac:chgData name="Aimee Okafor" userId="19e8d379-cacd-44c9-a63b-b35a8d2aca8b" providerId="ADAL" clId="{11628B8E-868E-40BC-974D-56907B76AECC}" dt="2021-12-07T19:43:29.654" v="2663" actId="1076"/>
          <ac:spMkLst>
            <pc:docMk/>
            <pc:sldMk cId="3637673973" sldId="464"/>
            <ac:spMk id="23" creationId="{3BE98D6E-A8B1-4EBA-BC37-E95CEAF6E73A}"/>
          </ac:spMkLst>
        </pc:spChg>
        <pc:spChg chg="del">
          <ac:chgData name="Aimee Okafor" userId="19e8d379-cacd-44c9-a63b-b35a8d2aca8b" providerId="ADAL" clId="{11628B8E-868E-40BC-974D-56907B76AECC}" dt="2021-12-07T19:43:02.915" v="2657" actId="478"/>
          <ac:spMkLst>
            <pc:docMk/>
            <pc:sldMk cId="3637673973" sldId="464"/>
            <ac:spMk id="24" creationId="{9CB8493A-7A79-43F4-8E8F-4E94C96729CA}"/>
          </ac:spMkLst>
        </pc:spChg>
        <pc:spChg chg="mod">
          <ac:chgData name="Aimee Okafor" userId="19e8d379-cacd-44c9-a63b-b35a8d2aca8b" providerId="ADAL" clId="{11628B8E-868E-40BC-974D-56907B76AECC}" dt="2021-12-07T19:43:46.402" v="2666" actId="207"/>
          <ac:spMkLst>
            <pc:docMk/>
            <pc:sldMk cId="3637673973" sldId="464"/>
            <ac:spMk id="48" creationId="{E0A2C401-7C25-4413-97C3-E4CF0F6C452D}"/>
          </ac:spMkLst>
        </pc:spChg>
        <pc:spChg chg="mod">
          <ac:chgData name="Aimee Okafor" userId="19e8d379-cacd-44c9-a63b-b35a8d2aca8b" providerId="ADAL" clId="{11628B8E-868E-40BC-974D-56907B76AECC}" dt="2021-12-07T19:44:02.781" v="2689" actId="20577"/>
          <ac:spMkLst>
            <pc:docMk/>
            <pc:sldMk cId="3637673973" sldId="464"/>
            <ac:spMk id="59" creationId="{82C8C443-55D4-45A6-ABA3-E7197B7CA49F}"/>
          </ac:spMkLst>
        </pc:spChg>
        <pc:picChg chg="mod">
          <ac:chgData name="Aimee Okafor" userId="19e8d379-cacd-44c9-a63b-b35a8d2aca8b" providerId="ADAL" clId="{11628B8E-868E-40BC-974D-56907B76AECC}" dt="2021-12-07T19:43:51.532" v="2667" actId="1076"/>
          <ac:picMkLst>
            <pc:docMk/>
            <pc:sldMk cId="3637673973" sldId="464"/>
            <ac:picMk id="3" creationId="{03AEA5ED-C041-4AAD-991E-D3759EB924A5}"/>
          </ac:picMkLst>
        </pc:picChg>
      </pc:sldChg>
      <pc:sldChg chg="add">
        <pc:chgData name="Aimee Okafor" userId="19e8d379-cacd-44c9-a63b-b35a8d2aca8b" providerId="ADAL" clId="{11628B8E-868E-40BC-974D-56907B76AECC}" dt="2021-12-07T19:51:08.886" v="2916"/>
        <pc:sldMkLst>
          <pc:docMk/>
          <pc:sldMk cId="3851498037" sldId="467"/>
        </pc:sldMkLst>
      </pc:sldChg>
      <pc:sldChg chg="add">
        <pc:chgData name="Aimee Okafor" userId="19e8d379-cacd-44c9-a63b-b35a8d2aca8b" providerId="ADAL" clId="{11628B8E-868E-40BC-974D-56907B76AECC}" dt="2021-12-07T19:51:08.886" v="2916"/>
        <pc:sldMkLst>
          <pc:docMk/>
          <pc:sldMk cId="435313732" sldId="471"/>
        </pc:sldMkLst>
      </pc:sldChg>
      <pc:sldChg chg="addSp delSp modSp add mod ord modClrScheme modCm chgLayout">
        <pc:chgData name="Aimee Okafor" userId="19e8d379-cacd-44c9-a63b-b35a8d2aca8b" providerId="ADAL" clId="{11628B8E-868E-40BC-974D-56907B76AECC}" dt="2021-12-10T09:05:42.967" v="5866" actId="2056"/>
        <pc:sldMkLst>
          <pc:docMk/>
          <pc:sldMk cId="4073350059" sldId="481"/>
        </pc:sldMkLst>
        <pc:spChg chg="mod ord">
          <ac:chgData name="Aimee Okafor" userId="19e8d379-cacd-44c9-a63b-b35a8d2aca8b" providerId="ADAL" clId="{11628B8E-868E-40BC-974D-56907B76AECC}" dt="2021-12-07T20:04:23.268" v="3355" actId="700"/>
          <ac:spMkLst>
            <pc:docMk/>
            <pc:sldMk cId="4073350059" sldId="481"/>
            <ac:spMk id="2" creationId="{F97375A9-CEB9-433B-A3DD-B07A4F73FDCA}"/>
          </ac:spMkLst>
        </pc:spChg>
        <pc:spChg chg="add del mod ord">
          <ac:chgData name="Aimee Okafor" userId="19e8d379-cacd-44c9-a63b-b35a8d2aca8b" providerId="ADAL" clId="{11628B8E-868E-40BC-974D-56907B76AECC}" dt="2021-12-07T20:04:23.268" v="3355" actId="700"/>
          <ac:spMkLst>
            <pc:docMk/>
            <pc:sldMk cId="4073350059" sldId="481"/>
            <ac:spMk id="3" creationId="{F0573452-7F37-488A-9F81-58B4BD84BCCD}"/>
          </ac:spMkLst>
        </pc:spChg>
        <pc:spChg chg="mod">
          <ac:chgData name="Aimee Okafor" userId="19e8d379-cacd-44c9-a63b-b35a8d2aca8b" providerId="ADAL" clId="{11628B8E-868E-40BC-974D-56907B76AECC}" dt="2021-12-07T20:01:46.121" v="3189" actId="404"/>
          <ac:spMkLst>
            <pc:docMk/>
            <pc:sldMk cId="4073350059" sldId="481"/>
            <ac:spMk id="5" creationId="{B1F1429D-1895-4F07-8254-0E055D6E3888}"/>
          </ac:spMkLst>
        </pc:spChg>
        <pc:spChg chg="mod">
          <ac:chgData name="Aimee Okafor" userId="19e8d379-cacd-44c9-a63b-b35a8d2aca8b" providerId="ADAL" clId="{11628B8E-868E-40BC-974D-56907B76AECC}" dt="2021-12-07T20:01:29.167" v="3185" actId="404"/>
          <ac:spMkLst>
            <pc:docMk/>
            <pc:sldMk cId="4073350059" sldId="481"/>
            <ac:spMk id="6" creationId="{8226E69D-566C-4CFC-9EBC-33A36A357213}"/>
          </ac:spMkLst>
        </pc:spChg>
        <pc:spChg chg="mod">
          <ac:chgData name="Aimee Okafor" userId="19e8d379-cacd-44c9-a63b-b35a8d2aca8b" providerId="ADAL" clId="{11628B8E-868E-40BC-974D-56907B76AECC}" dt="2021-12-07T20:01:35.536" v="3187" actId="404"/>
          <ac:spMkLst>
            <pc:docMk/>
            <pc:sldMk cId="4073350059" sldId="481"/>
            <ac:spMk id="7" creationId="{D8C91BEB-78EA-4244-B957-E4E4BD863431}"/>
          </ac:spMkLst>
        </pc:spChg>
        <pc:spChg chg="mod">
          <ac:chgData name="Aimee Okafor" userId="19e8d379-cacd-44c9-a63b-b35a8d2aca8b" providerId="ADAL" clId="{11628B8E-868E-40BC-974D-56907B76AECC}" dt="2021-12-07T20:01:40.312" v="3188" actId="404"/>
          <ac:spMkLst>
            <pc:docMk/>
            <pc:sldMk cId="4073350059" sldId="481"/>
            <ac:spMk id="8" creationId="{940427DE-CD28-45E3-B26C-BB062F1607FC}"/>
          </ac:spMkLst>
        </pc:spChg>
        <pc:spChg chg="add del mod ord">
          <ac:chgData name="Aimee Okafor" userId="19e8d379-cacd-44c9-a63b-b35a8d2aca8b" providerId="ADAL" clId="{11628B8E-868E-40BC-974D-56907B76AECC}" dt="2021-12-07T20:04:23.268" v="3355" actId="700"/>
          <ac:spMkLst>
            <pc:docMk/>
            <pc:sldMk cId="4073350059" sldId="481"/>
            <ac:spMk id="9" creationId="{44418F91-4974-4EB2-8B3F-FA7F0BA0265B}"/>
          </ac:spMkLst>
        </pc:spChg>
        <pc:spChg chg="add del mod ord">
          <ac:chgData name="Aimee Okafor" userId="19e8d379-cacd-44c9-a63b-b35a8d2aca8b" providerId="ADAL" clId="{11628B8E-868E-40BC-974D-56907B76AECC}" dt="2021-12-07T20:04:22.614" v="3354" actId="700"/>
          <ac:spMkLst>
            <pc:docMk/>
            <pc:sldMk cId="4073350059" sldId="481"/>
            <ac:spMk id="10" creationId="{AC652A87-DEB4-4C4F-AE4F-270565AC762B}"/>
          </ac:spMkLst>
        </pc:spChg>
      </pc:sldChg>
      <pc:sldChg chg="modSp add mod">
        <pc:chgData name="Aimee Okafor" userId="19e8d379-cacd-44c9-a63b-b35a8d2aca8b" providerId="ADAL" clId="{11628B8E-868E-40BC-974D-56907B76AECC}" dt="2021-12-09T09:45:18.892" v="3770" actId="20577"/>
        <pc:sldMkLst>
          <pc:docMk/>
          <pc:sldMk cId="3405284402" sldId="496"/>
        </pc:sldMkLst>
        <pc:spChg chg="mod">
          <ac:chgData name="Aimee Okafor" userId="19e8d379-cacd-44c9-a63b-b35a8d2aca8b" providerId="ADAL" clId="{11628B8E-868E-40BC-974D-56907B76AECC}" dt="2021-12-09T09:45:18.892" v="3770" actId="20577"/>
          <ac:spMkLst>
            <pc:docMk/>
            <pc:sldMk cId="3405284402" sldId="496"/>
            <ac:spMk id="8" creationId="{67F87C54-108A-40A6-B926-D96F92588F77}"/>
          </ac:spMkLst>
        </pc:spChg>
      </pc:sldChg>
      <pc:sldChg chg="modSp add mod ord modClrScheme chgLayout">
        <pc:chgData name="Aimee Okafor" userId="19e8d379-cacd-44c9-a63b-b35a8d2aca8b" providerId="ADAL" clId="{11628B8E-868E-40BC-974D-56907B76AECC}" dt="2021-12-10T12:56:16.894" v="6731" actId="20577"/>
        <pc:sldMkLst>
          <pc:docMk/>
          <pc:sldMk cId="3597155705" sldId="520"/>
        </pc:sldMkLst>
        <pc:spChg chg="mod ord">
          <ac:chgData name="Aimee Okafor" userId="19e8d379-cacd-44c9-a63b-b35a8d2aca8b" providerId="ADAL" clId="{11628B8E-868E-40BC-974D-56907B76AECC}" dt="2021-12-07T20:07:02.754" v="3356" actId="700"/>
          <ac:spMkLst>
            <pc:docMk/>
            <pc:sldMk cId="3597155705" sldId="520"/>
            <ac:spMk id="2" creationId="{2EFA17A7-8A9A-402F-92D8-1CD3BE3F23A8}"/>
          </ac:spMkLst>
        </pc:spChg>
        <pc:spChg chg="mod">
          <ac:chgData name="Aimee Okafor" userId="19e8d379-cacd-44c9-a63b-b35a8d2aca8b" providerId="ADAL" clId="{11628B8E-868E-40BC-974D-56907B76AECC}" dt="2021-12-07T20:02:18.739" v="3228" actId="20577"/>
          <ac:spMkLst>
            <pc:docMk/>
            <pc:sldMk cId="3597155705" sldId="520"/>
            <ac:spMk id="4" creationId="{4CA125DB-7FE4-4219-B5E8-857C198804D5}"/>
          </ac:spMkLst>
        </pc:spChg>
        <pc:spChg chg="mod">
          <ac:chgData name="Aimee Okafor" userId="19e8d379-cacd-44c9-a63b-b35a8d2aca8b" providerId="ADAL" clId="{11628B8E-868E-40BC-974D-56907B76AECC}" dt="2021-12-10T12:56:16.894" v="6731" actId="20577"/>
          <ac:spMkLst>
            <pc:docMk/>
            <pc:sldMk cId="3597155705" sldId="520"/>
            <ac:spMk id="6" creationId="{466CC89E-2E0D-407E-BD86-7F693E120B9C}"/>
          </ac:spMkLst>
        </pc:spChg>
      </pc:sldChg>
      <pc:sldChg chg="modSp add mod">
        <pc:chgData name="Aimee Okafor" userId="19e8d379-cacd-44c9-a63b-b35a8d2aca8b" providerId="ADAL" clId="{11628B8E-868E-40BC-974D-56907B76AECC}" dt="2021-12-09T09:29:24.137" v="3492" actId="20577"/>
        <pc:sldMkLst>
          <pc:docMk/>
          <pc:sldMk cId="962975297" sldId="521"/>
        </pc:sldMkLst>
        <pc:spChg chg="mod">
          <ac:chgData name="Aimee Okafor" userId="19e8d379-cacd-44c9-a63b-b35a8d2aca8b" providerId="ADAL" clId="{11628B8E-868E-40BC-974D-56907B76AECC}" dt="2021-12-09T09:29:24.137" v="3492" actId="20577"/>
          <ac:spMkLst>
            <pc:docMk/>
            <pc:sldMk cId="962975297" sldId="521"/>
            <ac:spMk id="4" creationId="{CF922629-FF07-4A24-8E47-9D06B649EC13}"/>
          </ac:spMkLst>
        </pc:spChg>
      </pc:sldChg>
      <pc:sldChg chg="addSp modSp add mod ord">
        <pc:chgData name="Aimee Okafor" userId="19e8d379-cacd-44c9-a63b-b35a8d2aca8b" providerId="ADAL" clId="{11628B8E-868E-40BC-974D-56907B76AECC}" dt="2021-12-09T17:27:32.006" v="4288" actId="20577"/>
        <pc:sldMkLst>
          <pc:docMk/>
          <pc:sldMk cId="497190663" sldId="523"/>
        </pc:sldMkLst>
        <pc:spChg chg="add mod">
          <ac:chgData name="Aimee Okafor" userId="19e8d379-cacd-44c9-a63b-b35a8d2aca8b" providerId="ADAL" clId="{11628B8E-868E-40BC-974D-56907B76AECC}" dt="2021-12-07T19:39:37.676" v="2416" actId="20577"/>
          <ac:spMkLst>
            <pc:docMk/>
            <pc:sldMk cId="497190663" sldId="523"/>
            <ac:spMk id="3" creationId="{358BFD23-982A-4696-829F-289415C8305E}"/>
          </ac:spMkLst>
        </pc:spChg>
        <pc:spChg chg="mod">
          <ac:chgData name="Aimee Okafor" userId="19e8d379-cacd-44c9-a63b-b35a8d2aca8b" providerId="ADAL" clId="{11628B8E-868E-40BC-974D-56907B76AECC}" dt="2021-12-07T19:46:16.904" v="2750" actId="1076"/>
          <ac:spMkLst>
            <pc:docMk/>
            <pc:sldMk cId="497190663" sldId="523"/>
            <ac:spMk id="4" creationId="{FBBA0C1F-C538-40FA-95D9-DD372FD8AD8C}"/>
          </ac:spMkLst>
        </pc:spChg>
        <pc:spChg chg="mod">
          <ac:chgData name="Aimee Okafor" userId="19e8d379-cacd-44c9-a63b-b35a8d2aca8b" providerId="ADAL" clId="{11628B8E-868E-40BC-974D-56907B76AECC}" dt="2021-12-09T17:27:32.006" v="4288" actId="20577"/>
          <ac:spMkLst>
            <pc:docMk/>
            <pc:sldMk cId="497190663" sldId="523"/>
            <ac:spMk id="9" creationId="{DF382F7F-FA41-4B03-88C9-D65A3E9CE46A}"/>
          </ac:spMkLst>
        </pc:spChg>
      </pc:sldChg>
      <pc:sldChg chg="addSp modSp add del mod setBg">
        <pc:chgData name="Aimee Okafor" userId="19e8d379-cacd-44c9-a63b-b35a8d2aca8b" providerId="ADAL" clId="{11628B8E-868E-40BC-974D-56907B76AECC}" dt="2021-12-09T09:44:15.394" v="3695" actId="47"/>
        <pc:sldMkLst>
          <pc:docMk/>
          <pc:sldMk cId="234418171" sldId="524"/>
        </pc:sldMkLst>
        <pc:spChg chg="add mod">
          <ac:chgData name="Aimee Okafor" userId="19e8d379-cacd-44c9-a63b-b35a8d2aca8b" providerId="ADAL" clId="{11628B8E-868E-40BC-974D-56907B76AECC}" dt="2021-12-07T19:58:25.250" v="3149" actId="20577"/>
          <ac:spMkLst>
            <pc:docMk/>
            <pc:sldMk cId="234418171" sldId="524"/>
            <ac:spMk id="3" creationId="{EE69C735-DD61-4EC3-BD3C-4218428006CB}"/>
          </ac:spMkLst>
        </pc:spChg>
      </pc:sldChg>
      <pc:sldChg chg="add">
        <pc:chgData name="Aimee Okafor" userId="19e8d379-cacd-44c9-a63b-b35a8d2aca8b" providerId="ADAL" clId="{11628B8E-868E-40BC-974D-56907B76AECC}" dt="2021-12-07T19:59:08.441" v="3151"/>
        <pc:sldMkLst>
          <pc:docMk/>
          <pc:sldMk cId="234195164" sldId="525"/>
        </pc:sldMkLst>
      </pc:sldChg>
      <pc:sldChg chg="addSp delSp modSp add del mod modClrScheme chgLayout">
        <pc:chgData name="Aimee Okafor" userId="19e8d379-cacd-44c9-a63b-b35a8d2aca8b" providerId="ADAL" clId="{11628B8E-868E-40BC-974D-56907B76AECC}" dt="2021-12-07T19:58:43.776" v="3150" actId="2696"/>
        <pc:sldMkLst>
          <pc:docMk/>
          <pc:sldMk cId="4246583397" sldId="525"/>
        </pc:sldMkLst>
        <pc:spChg chg="mod ord">
          <ac:chgData name="Aimee Okafor" userId="19e8d379-cacd-44c9-a63b-b35a8d2aca8b" providerId="ADAL" clId="{11628B8E-868E-40BC-974D-56907B76AECC}" dt="2021-12-07T19:44:26.219" v="2690" actId="700"/>
          <ac:spMkLst>
            <pc:docMk/>
            <pc:sldMk cId="4246583397" sldId="525"/>
            <ac:spMk id="2" creationId="{0E5EB4EF-BA9F-4E48-972E-7A62B4EA2600}"/>
          </ac:spMkLst>
        </pc:spChg>
        <pc:spChg chg="add mod">
          <ac:chgData name="Aimee Okafor" userId="19e8d379-cacd-44c9-a63b-b35a8d2aca8b" providerId="ADAL" clId="{11628B8E-868E-40BC-974D-56907B76AECC}" dt="2021-12-07T19:44:51.910" v="2715" actId="1076"/>
          <ac:spMkLst>
            <pc:docMk/>
            <pc:sldMk cId="4246583397" sldId="525"/>
            <ac:spMk id="3" creationId="{A64F586F-29A6-4566-A482-12045DD4F516}"/>
          </ac:spMkLst>
        </pc:spChg>
        <pc:spChg chg="mod">
          <ac:chgData name="Aimee Okafor" userId="19e8d379-cacd-44c9-a63b-b35a8d2aca8b" providerId="ADAL" clId="{11628B8E-868E-40BC-974D-56907B76AECC}" dt="2021-12-07T19:44:33.221" v="2691" actId="14100"/>
          <ac:spMkLst>
            <pc:docMk/>
            <pc:sldMk cId="4246583397" sldId="525"/>
            <ac:spMk id="8" creationId="{EEEAAC9C-BC81-4E0A-AA9C-CE25B8F5AC62}"/>
          </ac:spMkLst>
        </pc:spChg>
        <pc:picChg chg="del">
          <ac:chgData name="Aimee Okafor" userId="19e8d379-cacd-44c9-a63b-b35a8d2aca8b" providerId="ADAL" clId="{11628B8E-868E-40BC-974D-56907B76AECC}" dt="2021-12-07T19:44:35.194" v="2692" actId="478"/>
          <ac:picMkLst>
            <pc:docMk/>
            <pc:sldMk cId="4246583397" sldId="525"/>
            <ac:picMk id="6" creationId="{9FFAE010-3804-46FC-9BE1-24597375715E}"/>
          </ac:picMkLst>
        </pc:picChg>
      </pc:sldChg>
      <pc:sldChg chg="addSp modSp add mod ord modNotesTx">
        <pc:chgData name="Aimee Okafor" userId="19e8d379-cacd-44c9-a63b-b35a8d2aca8b" providerId="ADAL" clId="{11628B8E-868E-40BC-974D-56907B76AECC}" dt="2021-12-10T13:47:06.960" v="6969" actId="6549"/>
        <pc:sldMkLst>
          <pc:docMk/>
          <pc:sldMk cId="2631389963" sldId="4028"/>
        </pc:sldMkLst>
        <pc:spChg chg="mod">
          <ac:chgData name="Aimee Okafor" userId="19e8d379-cacd-44c9-a63b-b35a8d2aca8b" providerId="ADAL" clId="{11628B8E-868E-40BC-974D-56907B76AECC}" dt="2021-12-09T18:15:09.127" v="5222" actId="20577"/>
          <ac:spMkLst>
            <pc:docMk/>
            <pc:sldMk cId="2631389963" sldId="4028"/>
            <ac:spMk id="8" creationId="{B374FEDA-9D3B-024A-98A6-758DEDE21055}"/>
          </ac:spMkLst>
        </pc:spChg>
        <pc:spChg chg="mod">
          <ac:chgData name="Aimee Okafor" userId="19e8d379-cacd-44c9-a63b-b35a8d2aca8b" providerId="ADAL" clId="{11628B8E-868E-40BC-974D-56907B76AECC}" dt="2021-12-09T18:15:06.470" v="5218" actId="6549"/>
          <ac:spMkLst>
            <pc:docMk/>
            <pc:sldMk cId="2631389963" sldId="4028"/>
            <ac:spMk id="9" creationId="{AE509F80-F4C5-7842-9204-5958EDE94343}"/>
          </ac:spMkLst>
        </pc:spChg>
        <pc:spChg chg="mod">
          <ac:chgData name="Aimee Okafor" userId="19e8d379-cacd-44c9-a63b-b35a8d2aca8b" providerId="ADAL" clId="{11628B8E-868E-40BC-974D-56907B76AECC}" dt="2021-12-09T18:15:38.037" v="5307" actId="20577"/>
          <ac:spMkLst>
            <pc:docMk/>
            <pc:sldMk cId="2631389963" sldId="4028"/>
            <ac:spMk id="10" creationId="{11A8D424-5D3B-394D-BD5A-3CDD368676E1}"/>
          </ac:spMkLst>
        </pc:spChg>
        <pc:spChg chg="mod">
          <ac:chgData name="Aimee Okafor" userId="19e8d379-cacd-44c9-a63b-b35a8d2aca8b" providerId="ADAL" clId="{11628B8E-868E-40BC-974D-56907B76AECC}" dt="2021-12-09T18:15:53.509" v="5361" actId="6549"/>
          <ac:spMkLst>
            <pc:docMk/>
            <pc:sldMk cId="2631389963" sldId="4028"/>
            <ac:spMk id="11" creationId="{1595B6DD-9440-144C-B03C-E3EEFA6FDAB7}"/>
          </ac:spMkLst>
        </pc:spChg>
        <pc:spChg chg="mod">
          <ac:chgData name="Aimee Okafor" userId="19e8d379-cacd-44c9-a63b-b35a8d2aca8b" providerId="ADAL" clId="{11628B8E-868E-40BC-974D-56907B76AECC}" dt="2021-12-09T18:16:08.308" v="5393" actId="6549"/>
          <ac:spMkLst>
            <pc:docMk/>
            <pc:sldMk cId="2631389963" sldId="4028"/>
            <ac:spMk id="12" creationId="{C118A0E5-B5BB-A54E-8073-19433F8310F7}"/>
          </ac:spMkLst>
        </pc:spChg>
        <pc:spChg chg="mod">
          <ac:chgData name="Aimee Okafor" userId="19e8d379-cacd-44c9-a63b-b35a8d2aca8b" providerId="ADAL" clId="{11628B8E-868E-40BC-974D-56907B76AECC}" dt="2021-12-07T18:23:26.255" v="574" actId="1076"/>
          <ac:spMkLst>
            <pc:docMk/>
            <pc:sldMk cId="2631389963" sldId="4028"/>
            <ac:spMk id="13" creationId="{1B131A6E-D4D3-0A4F-8C98-4841AE397EC7}"/>
          </ac:spMkLst>
        </pc:spChg>
        <pc:spChg chg="mod">
          <ac:chgData name="Aimee Okafor" userId="19e8d379-cacd-44c9-a63b-b35a8d2aca8b" providerId="ADAL" clId="{11628B8E-868E-40BC-974D-56907B76AECC}" dt="2021-12-07T18:23:29.515" v="575" actId="1076"/>
          <ac:spMkLst>
            <pc:docMk/>
            <pc:sldMk cId="2631389963" sldId="4028"/>
            <ac:spMk id="14" creationId="{B07D5583-AEDF-324B-A641-7F5C0230E5C7}"/>
          </ac:spMkLst>
        </pc:spChg>
        <pc:spChg chg="mod">
          <ac:chgData name="Aimee Okafor" userId="19e8d379-cacd-44c9-a63b-b35a8d2aca8b" providerId="ADAL" clId="{11628B8E-868E-40BC-974D-56907B76AECC}" dt="2021-12-07T18:23:33.618" v="576" actId="1076"/>
          <ac:spMkLst>
            <pc:docMk/>
            <pc:sldMk cId="2631389963" sldId="4028"/>
            <ac:spMk id="15" creationId="{8B3C5239-B040-C746-A087-4F970ACC5839}"/>
          </ac:spMkLst>
        </pc:spChg>
        <pc:spChg chg="mod">
          <ac:chgData name="Aimee Okafor" userId="19e8d379-cacd-44c9-a63b-b35a8d2aca8b" providerId="ADAL" clId="{11628B8E-868E-40BC-974D-56907B76AECC}" dt="2021-12-07T18:23:37.896" v="577" actId="1076"/>
          <ac:spMkLst>
            <pc:docMk/>
            <pc:sldMk cId="2631389963" sldId="4028"/>
            <ac:spMk id="16" creationId="{8352BAE8-4ED8-7C4B-B276-3834AA4B7442}"/>
          </ac:spMkLst>
        </pc:spChg>
        <pc:spChg chg="mod">
          <ac:chgData name="Aimee Okafor" userId="19e8d379-cacd-44c9-a63b-b35a8d2aca8b" providerId="ADAL" clId="{11628B8E-868E-40BC-974D-56907B76AECC}" dt="2021-12-07T18:23:41.987" v="578" actId="1076"/>
          <ac:spMkLst>
            <pc:docMk/>
            <pc:sldMk cId="2631389963" sldId="4028"/>
            <ac:spMk id="17" creationId="{28767B69-6C68-2F48-9A5E-9D74BF1B3244}"/>
          </ac:spMkLst>
        </pc:spChg>
        <pc:spChg chg="mod">
          <ac:chgData name="Aimee Okafor" userId="19e8d379-cacd-44c9-a63b-b35a8d2aca8b" providerId="ADAL" clId="{11628B8E-868E-40BC-974D-56907B76AECC}" dt="2021-12-09T18:10:48.046" v="5049" actId="20577"/>
          <ac:spMkLst>
            <pc:docMk/>
            <pc:sldMk cId="2631389963" sldId="4028"/>
            <ac:spMk id="18" creationId="{9D77912F-9AE6-4BA4-895A-7C61BB5397D1}"/>
          </ac:spMkLst>
        </pc:spChg>
        <pc:spChg chg="add mod">
          <ac:chgData name="Aimee Okafor" userId="19e8d379-cacd-44c9-a63b-b35a8d2aca8b" providerId="ADAL" clId="{11628B8E-868E-40BC-974D-56907B76AECC}" dt="2021-12-09T18:16:20.391" v="5425" actId="6549"/>
          <ac:spMkLst>
            <pc:docMk/>
            <pc:sldMk cId="2631389963" sldId="4028"/>
            <ac:spMk id="19" creationId="{2219F4ED-4E07-41B2-97DF-6CF8C660BAD3}"/>
          </ac:spMkLst>
        </pc:spChg>
        <pc:spChg chg="add mod">
          <ac:chgData name="Aimee Okafor" userId="19e8d379-cacd-44c9-a63b-b35a8d2aca8b" providerId="ADAL" clId="{11628B8E-868E-40BC-974D-56907B76AECC}" dt="2021-12-07T18:23:57.548" v="583" actId="1038"/>
          <ac:spMkLst>
            <pc:docMk/>
            <pc:sldMk cId="2631389963" sldId="4028"/>
            <ac:spMk id="20" creationId="{F1BF7F86-1D0A-4D62-8CD7-7A6AB1D65129}"/>
          </ac:spMkLst>
        </pc:spChg>
      </pc:sldChg>
      <pc:sldChg chg="add modNotesTx">
        <pc:chgData name="Aimee Okafor" userId="19e8d379-cacd-44c9-a63b-b35a8d2aca8b" providerId="ADAL" clId="{11628B8E-868E-40BC-974D-56907B76AECC}" dt="2021-12-06T15:20:02.393" v="7" actId="6549"/>
        <pc:sldMkLst>
          <pc:docMk/>
          <pc:sldMk cId="2578238964" sldId="4184"/>
        </pc:sldMkLst>
      </pc:sldChg>
      <pc:sldChg chg="modSp add mod ord modNotesTx">
        <pc:chgData name="Aimee Okafor" userId="19e8d379-cacd-44c9-a63b-b35a8d2aca8b" providerId="ADAL" clId="{11628B8E-868E-40BC-974D-56907B76AECC}" dt="2021-12-10T12:40:58.921" v="5874" actId="6549"/>
        <pc:sldMkLst>
          <pc:docMk/>
          <pc:sldMk cId="4265139496" sldId="4189"/>
        </pc:sldMkLst>
        <pc:graphicFrameChg chg="mod modGraphic">
          <ac:chgData name="Aimee Okafor" userId="19e8d379-cacd-44c9-a63b-b35a8d2aca8b" providerId="ADAL" clId="{11628B8E-868E-40BC-974D-56907B76AECC}" dt="2021-12-07T18:54:41.691" v="646" actId="20577"/>
          <ac:graphicFrameMkLst>
            <pc:docMk/>
            <pc:sldMk cId="4265139496" sldId="4189"/>
            <ac:graphicFrameMk id="9" creationId="{3A892D04-BEF7-4808-B3F7-373DB734D494}"/>
          </ac:graphicFrameMkLst>
        </pc:graphicFrameChg>
      </pc:sldChg>
      <pc:sldChg chg="add ord setBg modNotesTx">
        <pc:chgData name="Aimee Okafor" userId="19e8d379-cacd-44c9-a63b-b35a8d2aca8b" providerId="ADAL" clId="{11628B8E-868E-40BC-974D-56907B76AECC}" dt="2021-12-06T15:28:43.043" v="17"/>
        <pc:sldMkLst>
          <pc:docMk/>
          <pc:sldMk cId="1088395373" sldId="4190"/>
        </pc:sldMkLst>
      </pc:sldChg>
      <pc:sldChg chg="modSp add del mod ord modNotesTx">
        <pc:chgData name="Aimee Okafor" userId="19e8d379-cacd-44c9-a63b-b35a8d2aca8b" providerId="ADAL" clId="{11628B8E-868E-40BC-974D-56907B76AECC}" dt="2021-12-06T15:24:28.287" v="15" actId="2696"/>
        <pc:sldMkLst>
          <pc:docMk/>
          <pc:sldMk cId="1934175264" sldId="4191"/>
        </pc:sldMkLst>
        <pc:spChg chg="mod">
          <ac:chgData name="Aimee Okafor" userId="19e8d379-cacd-44c9-a63b-b35a8d2aca8b" providerId="ADAL" clId="{11628B8E-868E-40BC-974D-56907B76AECC}" dt="2021-12-06T15:24:14.217" v="12" actId="21"/>
          <ac:spMkLst>
            <pc:docMk/>
            <pc:sldMk cId="1934175264" sldId="4191"/>
            <ac:spMk id="10" creationId="{1AE15149-89A7-441C-B6EE-EB161290FBDB}"/>
          </ac:spMkLst>
        </pc:spChg>
      </pc:sldChg>
      <pc:sldChg chg="add del mod modShow modNotesTx">
        <pc:chgData name="Aimee Okafor" userId="19e8d379-cacd-44c9-a63b-b35a8d2aca8b" providerId="ADAL" clId="{11628B8E-868E-40BC-974D-56907B76AECC}" dt="2021-12-13T09:39:00.938" v="6990" actId="47"/>
        <pc:sldMkLst>
          <pc:docMk/>
          <pc:sldMk cId="1759958554" sldId="4197"/>
        </pc:sldMkLst>
      </pc:sldChg>
      <pc:sldChg chg="add modNotesTx">
        <pc:chgData name="Aimee Okafor" userId="19e8d379-cacd-44c9-a63b-b35a8d2aca8b" providerId="ADAL" clId="{11628B8E-868E-40BC-974D-56907B76AECC}" dt="2021-12-06T15:19:53.594" v="6" actId="6549"/>
        <pc:sldMkLst>
          <pc:docMk/>
          <pc:sldMk cId="969753034" sldId="4201"/>
        </pc:sldMkLst>
      </pc:sldChg>
      <pc:sldChg chg="modSp add del mod">
        <pc:chgData name="Aimee Okafor" userId="19e8d379-cacd-44c9-a63b-b35a8d2aca8b" providerId="ADAL" clId="{11628B8E-868E-40BC-974D-56907B76AECC}" dt="2021-12-07T16:52:41.798" v="205" actId="47"/>
        <pc:sldMkLst>
          <pc:docMk/>
          <pc:sldMk cId="2102134432" sldId="4440"/>
        </pc:sldMkLst>
        <pc:spChg chg="mod">
          <ac:chgData name="Aimee Okafor" userId="19e8d379-cacd-44c9-a63b-b35a8d2aca8b" providerId="ADAL" clId="{11628B8E-868E-40BC-974D-56907B76AECC}" dt="2021-12-07T16:52:37.188" v="203" actId="21"/>
          <ac:spMkLst>
            <pc:docMk/>
            <pc:sldMk cId="2102134432" sldId="4440"/>
            <ac:spMk id="2" creationId="{F4F81350-05DE-4B7D-926E-BC97F2F09530}"/>
          </ac:spMkLst>
        </pc:spChg>
      </pc:sldChg>
      <pc:sldChg chg="addSp delSp modSp add mod">
        <pc:chgData name="Aimee Okafor" userId="19e8d379-cacd-44c9-a63b-b35a8d2aca8b" providerId="ADAL" clId="{11628B8E-868E-40BC-974D-56907B76AECC}" dt="2021-12-10T12:39:48.053" v="5872" actId="478"/>
        <pc:sldMkLst>
          <pc:docMk/>
          <pc:sldMk cId="2478129595" sldId="4442"/>
        </pc:sldMkLst>
        <pc:spChg chg="add del mod">
          <ac:chgData name="Aimee Okafor" userId="19e8d379-cacd-44c9-a63b-b35a8d2aca8b" providerId="ADAL" clId="{11628B8E-868E-40BC-974D-56907B76AECC}" dt="2021-12-10T12:39:48.053" v="5872" actId="478"/>
          <ac:spMkLst>
            <pc:docMk/>
            <pc:sldMk cId="2478129595" sldId="4442"/>
            <ac:spMk id="2" creationId="{DBF0998B-A44E-40CB-81B3-50BEA371C61D}"/>
          </ac:spMkLst>
        </pc:spChg>
        <pc:spChg chg="mod">
          <ac:chgData name="Aimee Okafor" userId="19e8d379-cacd-44c9-a63b-b35a8d2aca8b" providerId="ADAL" clId="{11628B8E-868E-40BC-974D-56907B76AECC}" dt="2021-12-09T18:43:55.099" v="5823" actId="20577"/>
          <ac:spMkLst>
            <pc:docMk/>
            <pc:sldMk cId="2478129595" sldId="4442"/>
            <ac:spMk id="4" creationId="{3C70C89E-B49A-42AA-872B-4944CAC8E718}"/>
          </ac:spMkLst>
        </pc:spChg>
        <pc:spChg chg="mod">
          <ac:chgData name="Aimee Okafor" userId="19e8d379-cacd-44c9-a63b-b35a8d2aca8b" providerId="ADAL" clId="{11628B8E-868E-40BC-974D-56907B76AECC}" dt="2021-12-07T16:10:47.558" v="51" actId="1076"/>
          <ac:spMkLst>
            <pc:docMk/>
            <pc:sldMk cId="2478129595" sldId="4442"/>
            <ac:spMk id="5" creationId="{189269C3-B944-4B24-84D5-2A8CFB8089E5}"/>
          </ac:spMkLst>
        </pc:spChg>
        <pc:spChg chg="del mod">
          <ac:chgData name="Aimee Okafor" userId="19e8d379-cacd-44c9-a63b-b35a8d2aca8b" providerId="ADAL" clId="{11628B8E-868E-40BC-974D-56907B76AECC}" dt="2021-12-07T16:10:31.612" v="49" actId="478"/>
          <ac:spMkLst>
            <pc:docMk/>
            <pc:sldMk cId="2478129595" sldId="4442"/>
            <ac:spMk id="7" creationId="{52E7DBC3-C2D4-4C74-80B5-18416A8E66CB}"/>
          </ac:spMkLst>
        </pc:spChg>
        <pc:spChg chg="del mod">
          <ac:chgData name="Aimee Okafor" userId="19e8d379-cacd-44c9-a63b-b35a8d2aca8b" providerId="ADAL" clId="{11628B8E-868E-40BC-974D-56907B76AECC}" dt="2021-12-07T16:10:35.466" v="50" actId="478"/>
          <ac:spMkLst>
            <pc:docMk/>
            <pc:sldMk cId="2478129595" sldId="4442"/>
            <ac:spMk id="8" creationId="{E5C86238-D30F-4E20-BFF3-85BF68382E00}"/>
          </ac:spMkLst>
        </pc:spChg>
        <pc:picChg chg="del">
          <ac:chgData name="Aimee Okafor" userId="19e8d379-cacd-44c9-a63b-b35a8d2aca8b" providerId="ADAL" clId="{11628B8E-868E-40BC-974D-56907B76AECC}" dt="2021-12-07T16:10:29.124" v="48" actId="478"/>
          <ac:picMkLst>
            <pc:docMk/>
            <pc:sldMk cId="2478129595" sldId="4442"/>
            <ac:picMk id="3" creationId="{742D019A-7320-42BB-98A2-8546A4C93DFB}"/>
          </ac:picMkLst>
        </pc:picChg>
        <pc:picChg chg="mod">
          <ac:chgData name="Aimee Okafor" userId="19e8d379-cacd-44c9-a63b-b35a8d2aca8b" providerId="ADAL" clId="{11628B8E-868E-40BC-974D-56907B76AECC}" dt="2021-12-07T16:10:47.558" v="51" actId="1076"/>
          <ac:picMkLst>
            <pc:docMk/>
            <pc:sldMk cId="2478129595" sldId="4442"/>
            <ac:picMk id="9" creationId="{58D46F67-CE35-4D2F-9475-49EF20F44193}"/>
          </ac:picMkLst>
        </pc:picChg>
        <pc:picChg chg="del">
          <ac:chgData name="Aimee Okafor" userId="19e8d379-cacd-44c9-a63b-b35a8d2aca8b" providerId="ADAL" clId="{11628B8E-868E-40BC-974D-56907B76AECC}" dt="2021-12-07T16:10:35.466" v="50" actId="478"/>
          <ac:picMkLst>
            <pc:docMk/>
            <pc:sldMk cId="2478129595" sldId="4442"/>
            <ac:picMk id="11" creationId="{9290165E-7E53-4C3A-9AB9-494039D70D9A}"/>
          </ac:picMkLst>
        </pc:picChg>
        <pc:picChg chg="del">
          <ac:chgData name="Aimee Okafor" userId="19e8d379-cacd-44c9-a63b-b35a8d2aca8b" providerId="ADAL" clId="{11628B8E-868E-40BC-974D-56907B76AECC}" dt="2021-12-07T16:11:47.623" v="52" actId="478"/>
          <ac:picMkLst>
            <pc:docMk/>
            <pc:sldMk cId="2478129595" sldId="4442"/>
            <ac:picMk id="2050" creationId="{707B3DC4-9760-4F34-A04D-20FC8E27F2C6}"/>
          </ac:picMkLst>
        </pc:picChg>
        <pc:picChg chg="del">
          <ac:chgData name="Aimee Okafor" userId="19e8d379-cacd-44c9-a63b-b35a8d2aca8b" providerId="ADAL" clId="{11628B8E-868E-40BC-974D-56907B76AECC}" dt="2021-12-07T16:10:24.983" v="47" actId="478"/>
          <ac:picMkLst>
            <pc:docMk/>
            <pc:sldMk cId="2478129595" sldId="4442"/>
            <ac:picMk id="2052" creationId="{CECEB125-FCF3-4EF6-9898-E6164A1ACCE1}"/>
          </ac:picMkLst>
        </pc:picChg>
        <pc:picChg chg="del">
          <ac:chgData name="Aimee Okafor" userId="19e8d379-cacd-44c9-a63b-b35a8d2aca8b" providerId="ADAL" clId="{11628B8E-868E-40BC-974D-56907B76AECC}" dt="2021-12-07T16:10:35.466" v="50" actId="478"/>
          <ac:picMkLst>
            <pc:docMk/>
            <pc:sldMk cId="2478129595" sldId="4442"/>
            <ac:picMk id="2054" creationId="{1DE9FF74-26DD-405B-9243-55AB77B25AD3}"/>
          </ac:picMkLst>
        </pc:picChg>
      </pc:sldChg>
      <pc:sldChg chg="modSp add del mod ord">
        <pc:chgData name="Aimee Okafor" userId="19e8d379-cacd-44c9-a63b-b35a8d2aca8b" providerId="ADAL" clId="{11628B8E-868E-40BC-974D-56907B76AECC}" dt="2021-12-07T18:25:49.219" v="612" actId="47"/>
        <pc:sldMkLst>
          <pc:docMk/>
          <pc:sldMk cId="2827075680" sldId="4443"/>
        </pc:sldMkLst>
        <pc:spChg chg="mod">
          <ac:chgData name="Aimee Okafor" userId="19e8d379-cacd-44c9-a63b-b35a8d2aca8b" providerId="ADAL" clId="{11628B8E-868E-40BC-974D-56907B76AECC}" dt="2021-12-07T16:52:23.393" v="200" actId="1076"/>
          <ac:spMkLst>
            <pc:docMk/>
            <pc:sldMk cId="2827075680" sldId="4443"/>
            <ac:spMk id="4" creationId="{62ADF808-3189-45F2-BCD2-B605956E492A}"/>
          </ac:spMkLst>
        </pc:spChg>
      </pc:sldChg>
      <pc:sldChg chg="del mod ord modShow">
        <pc:chgData name="Aimee Okafor" userId="19e8d379-cacd-44c9-a63b-b35a8d2aca8b" providerId="ADAL" clId="{11628B8E-868E-40BC-974D-56907B76AECC}" dt="2021-12-09T18:30:17.283" v="5427" actId="47"/>
        <pc:sldMkLst>
          <pc:docMk/>
          <pc:sldMk cId="799805949" sldId="4478"/>
        </pc:sldMkLst>
      </pc:sldChg>
      <pc:sldChg chg="add del">
        <pc:chgData name="Aimee Okafor" userId="19e8d379-cacd-44c9-a63b-b35a8d2aca8b" providerId="ADAL" clId="{11628B8E-868E-40BC-974D-56907B76AECC}" dt="2021-12-07T19:17:39.119" v="1362" actId="47"/>
        <pc:sldMkLst>
          <pc:docMk/>
          <pc:sldMk cId="4099053133" sldId="4489"/>
        </pc:sldMkLst>
      </pc:sldChg>
      <pc:sldChg chg="add del">
        <pc:chgData name="Aimee Okafor" userId="19e8d379-cacd-44c9-a63b-b35a8d2aca8b" providerId="ADAL" clId="{11628B8E-868E-40BC-974D-56907B76AECC}" dt="2021-12-09T09:15:32.629" v="3405" actId="47"/>
        <pc:sldMkLst>
          <pc:docMk/>
          <pc:sldMk cId="3028912990" sldId="4495"/>
        </pc:sldMkLst>
      </pc:sldChg>
      <pc:sldChg chg="add del">
        <pc:chgData name="Aimee Okafor" userId="19e8d379-cacd-44c9-a63b-b35a8d2aca8b" providerId="ADAL" clId="{11628B8E-868E-40BC-974D-56907B76AECC}" dt="2021-12-09T09:15:35.258" v="3407" actId="47"/>
        <pc:sldMkLst>
          <pc:docMk/>
          <pc:sldMk cId="2678566276" sldId="4498"/>
        </pc:sldMkLst>
      </pc:sldChg>
      <pc:sldChg chg="add del">
        <pc:chgData name="Aimee Okafor" userId="19e8d379-cacd-44c9-a63b-b35a8d2aca8b" providerId="ADAL" clId="{11628B8E-868E-40BC-974D-56907B76AECC}" dt="2021-12-09T09:15:33.932" v="3406" actId="47"/>
        <pc:sldMkLst>
          <pc:docMk/>
          <pc:sldMk cId="2787419899" sldId="4500"/>
        </pc:sldMkLst>
      </pc:sldChg>
      <pc:sldChg chg="add del">
        <pc:chgData name="Aimee Okafor" userId="19e8d379-cacd-44c9-a63b-b35a8d2aca8b" providerId="ADAL" clId="{11628B8E-868E-40BC-974D-56907B76AECC}" dt="2021-12-09T09:15:39.725" v="3408" actId="47"/>
        <pc:sldMkLst>
          <pc:docMk/>
          <pc:sldMk cId="74493604" sldId="4501"/>
        </pc:sldMkLst>
      </pc:sldChg>
      <pc:sldChg chg="addSp modSp add mod">
        <pc:chgData name="Aimee Okafor" userId="19e8d379-cacd-44c9-a63b-b35a8d2aca8b" providerId="ADAL" clId="{11628B8E-868E-40BC-974D-56907B76AECC}" dt="2021-12-07T19:04:41.347" v="786" actId="1076"/>
        <pc:sldMkLst>
          <pc:docMk/>
          <pc:sldMk cId="757802430" sldId="4503"/>
        </pc:sldMkLst>
        <pc:spChg chg="add mod">
          <ac:chgData name="Aimee Okafor" userId="19e8d379-cacd-44c9-a63b-b35a8d2aca8b" providerId="ADAL" clId="{11628B8E-868E-40BC-974D-56907B76AECC}" dt="2021-12-07T19:04:41.347" v="786" actId="1076"/>
          <ac:spMkLst>
            <pc:docMk/>
            <pc:sldMk cId="757802430" sldId="4503"/>
            <ac:spMk id="3" creationId="{592FC23C-4081-4B8A-8071-7D4F849C9C56}"/>
          </ac:spMkLst>
        </pc:spChg>
        <pc:picChg chg="mod">
          <ac:chgData name="Aimee Okafor" userId="19e8d379-cacd-44c9-a63b-b35a8d2aca8b" providerId="ADAL" clId="{11628B8E-868E-40BC-974D-56907B76AECC}" dt="2021-12-07T19:04:34.686" v="785" actId="1076"/>
          <ac:picMkLst>
            <pc:docMk/>
            <pc:sldMk cId="757802430" sldId="4503"/>
            <ac:picMk id="10" creationId="{1DC54145-D73A-40A4-B338-EBAE6C15BA52}"/>
          </ac:picMkLst>
        </pc:picChg>
      </pc:sldChg>
      <pc:sldChg chg="modSp mod">
        <pc:chgData name="Aimee Okafor" userId="19e8d379-cacd-44c9-a63b-b35a8d2aca8b" providerId="ADAL" clId="{11628B8E-868E-40BC-974D-56907B76AECC}" dt="2021-12-09T09:13:07.113" v="3396" actId="1076"/>
        <pc:sldMkLst>
          <pc:docMk/>
          <pc:sldMk cId="3692735201" sldId="4504"/>
        </pc:sldMkLst>
        <pc:spChg chg="mod">
          <ac:chgData name="Aimee Okafor" userId="19e8d379-cacd-44c9-a63b-b35a8d2aca8b" providerId="ADAL" clId="{11628B8E-868E-40BC-974D-56907B76AECC}" dt="2021-12-09T09:13:07.113" v="3396" actId="1076"/>
          <ac:spMkLst>
            <pc:docMk/>
            <pc:sldMk cId="3692735201" sldId="4504"/>
            <ac:spMk id="4" creationId="{4AF779BC-1533-40D1-AA6A-5EE0AA07194E}"/>
          </ac:spMkLst>
        </pc:spChg>
      </pc:sldChg>
      <pc:sldChg chg="modSp del mod">
        <pc:chgData name="Aimee Okafor" userId="19e8d379-cacd-44c9-a63b-b35a8d2aca8b" providerId="ADAL" clId="{11628B8E-868E-40BC-974D-56907B76AECC}" dt="2021-12-09T17:27:02.270" v="4271" actId="47"/>
        <pc:sldMkLst>
          <pc:docMk/>
          <pc:sldMk cId="1266825802" sldId="4505"/>
        </pc:sldMkLst>
        <pc:spChg chg="mod">
          <ac:chgData name="Aimee Okafor" userId="19e8d379-cacd-44c9-a63b-b35a8d2aca8b" providerId="ADAL" clId="{11628B8E-868E-40BC-974D-56907B76AECC}" dt="2021-12-07T13:01:17.947" v="42" actId="20577"/>
          <ac:spMkLst>
            <pc:docMk/>
            <pc:sldMk cId="1266825802" sldId="4505"/>
            <ac:spMk id="2" creationId="{4D0BFD96-61F6-412F-94D4-82DBD6669040}"/>
          </ac:spMkLst>
        </pc:spChg>
      </pc:sldChg>
      <pc:sldChg chg="addSp delSp modSp mod">
        <pc:chgData name="Aimee Okafor" userId="19e8d379-cacd-44c9-a63b-b35a8d2aca8b" providerId="ADAL" clId="{11628B8E-868E-40BC-974D-56907B76AECC}" dt="2021-12-09T09:41:44.156" v="3694" actId="478"/>
        <pc:sldMkLst>
          <pc:docMk/>
          <pc:sldMk cId="2644410116" sldId="4506"/>
        </pc:sldMkLst>
        <pc:spChg chg="add del mod">
          <ac:chgData name="Aimee Okafor" userId="19e8d379-cacd-44c9-a63b-b35a8d2aca8b" providerId="ADAL" clId="{11628B8E-868E-40BC-974D-56907B76AECC}" dt="2021-12-07T19:35:29.934" v="2291" actId="1076"/>
          <ac:spMkLst>
            <pc:docMk/>
            <pc:sldMk cId="2644410116" sldId="4506"/>
            <ac:spMk id="2" creationId="{4DBC01B4-57F0-448F-8F06-18F1ACCE7BEB}"/>
          </ac:spMkLst>
        </pc:spChg>
        <pc:spChg chg="del">
          <ac:chgData name="Aimee Okafor" userId="19e8d379-cacd-44c9-a63b-b35a8d2aca8b" providerId="ADAL" clId="{11628B8E-868E-40BC-974D-56907B76AECC}" dt="2021-12-09T09:41:44.156" v="3694" actId="478"/>
          <ac:spMkLst>
            <pc:docMk/>
            <pc:sldMk cId="2644410116" sldId="4506"/>
            <ac:spMk id="3" creationId="{11F097A7-8C10-4F95-94B9-38F5F57A190B}"/>
          </ac:spMkLst>
        </pc:spChg>
        <pc:spChg chg="add del mod">
          <ac:chgData name="Aimee Okafor" userId="19e8d379-cacd-44c9-a63b-b35a8d2aca8b" providerId="ADAL" clId="{11628B8E-868E-40BC-974D-56907B76AECC}" dt="2021-12-07T19:35:08.127" v="2288" actId="478"/>
          <ac:spMkLst>
            <pc:docMk/>
            <pc:sldMk cId="2644410116" sldId="4506"/>
            <ac:spMk id="5" creationId="{8260DAB3-5E10-4CE5-A2A1-40DDD3147192}"/>
          </ac:spMkLst>
        </pc:spChg>
        <pc:spChg chg="add del mod">
          <ac:chgData name="Aimee Okafor" userId="19e8d379-cacd-44c9-a63b-b35a8d2aca8b" providerId="ADAL" clId="{11628B8E-868E-40BC-974D-56907B76AECC}" dt="2021-12-07T19:35:18.917" v="2290" actId="478"/>
          <ac:spMkLst>
            <pc:docMk/>
            <pc:sldMk cId="2644410116" sldId="4506"/>
            <ac:spMk id="7" creationId="{7BDE4357-E8A2-494A-8D9B-E180A5F7F728}"/>
          </ac:spMkLst>
        </pc:spChg>
      </pc:sldChg>
      <pc:sldChg chg="del">
        <pc:chgData name="Aimee Okafor" userId="19e8d379-cacd-44c9-a63b-b35a8d2aca8b" providerId="ADAL" clId="{11628B8E-868E-40BC-974D-56907B76AECC}" dt="2021-12-09T18:13:45.335" v="5050" actId="47"/>
        <pc:sldMkLst>
          <pc:docMk/>
          <pc:sldMk cId="311256460" sldId="4510"/>
        </pc:sldMkLst>
      </pc:sldChg>
      <pc:sldChg chg="addSp delSp modSp del mod">
        <pc:chgData name="Aimee Okafor" userId="19e8d379-cacd-44c9-a63b-b35a8d2aca8b" providerId="ADAL" clId="{11628B8E-868E-40BC-974D-56907B76AECC}" dt="2021-12-07T19:04:44.766" v="787" actId="47"/>
        <pc:sldMkLst>
          <pc:docMk/>
          <pc:sldMk cId="2443262391" sldId="4514"/>
        </pc:sldMkLst>
        <pc:spChg chg="del">
          <ac:chgData name="Aimee Okafor" userId="19e8d379-cacd-44c9-a63b-b35a8d2aca8b" providerId="ADAL" clId="{11628B8E-868E-40BC-974D-56907B76AECC}" dt="2021-12-07T19:04:22.955" v="782" actId="21"/>
          <ac:spMkLst>
            <pc:docMk/>
            <pc:sldMk cId="2443262391" sldId="4514"/>
            <ac:spMk id="2" creationId="{BD50A3D4-37B4-4BC6-ADDB-2214C32B9EED}"/>
          </ac:spMkLst>
        </pc:spChg>
        <pc:spChg chg="add mod">
          <ac:chgData name="Aimee Okafor" userId="19e8d379-cacd-44c9-a63b-b35a8d2aca8b" providerId="ADAL" clId="{11628B8E-868E-40BC-974D-56907B76AECC}" dt="2021-12-07T19:04:22.955" v="782" actId="21"/>
          <ac:spMkLst>
            <pc:docMk/>
            <pc:sldMk cId="2443262391" sldId="4514"/>
            <ac:spMk id="4" creationId="{6CF6AAF0-9EA0-4B07-A9E3-A8CFF0BBDCB9}"/>
          </ac:spMkLst>
        </pc:spChg>
      </pc:sldChg>
      <pc:sldChg chg="del">
        <pc:chgData name="Aimee Okafor" userId="19e8d379-cacd-44c9-a63b-b35a8d2aca8b" providerId="ADAL" clId="{11628B8E-868E-40BC-974D-56907B76AECC}" dt="2021-12-09T18:42:24.954" v="5744" actId="47"/>
        <pc:sldMkLst>
          <pc:docMk/>
          <pc:sldMk cId="2747622249" sldId="4514"/>
        </pc:sldMkLst>
      </pc:sldChg>
      <pc:sldChg chg="addSp delSp modSp mod ord">
        <pc:chgData name="Aimee Okafor" userId="19e8d379-cacd-44c9-a63b-b35a8d2aca8b" providerId="ADAL" clId="{11628B8E-868E-40BC-974D-56907B76AECC}" dt="2021-12-07T19:01:36.746" v="780" actId="20577"/>
        <pc:sldMkLst>
          <pc:docMk/>
          <pc:sldMk cId="1080034556" sldId="4515"/>
        </pc:sldMkLst>
        <pc:spChg chg="mod">
          <ac:chgData name="Aimee Okafor" userId="19e8d379-cacd-44c9-a63b-b35a8d2aca8b" providerId="ADAL" clId="{11628B8E-868E-40BC-974D-56907B76AECC}" dt="2021-12-07T18:56:45.028" v="736" actId="1076"/>
          <ac:spMkLst>
            <pc:docMk/>
            <pc:sldMk cId="1080034556" sldId="4515"/>
            <ac:spMk id="2" creationId="{370C6372-6B47-4115-9331-03586538D788}"/>
          </ac:spMkLst>
        </pc:spChg>
        <pc:spChg chg="del mod">
          <ac:chgData name="Aimee Okafor" userId="19e8d379-cacd-44c9-a63b-b35a8d2aca8b" providerId="ADAL" clId="{11628B8E-868E-40BC-974D-56907B76AECC}" dt="2021-12-07T18:56:37.046" v="734" actId="478"/>
          <ac:spMkLst>
            <pc:docMk/>
            <pc:sldMk cId="1080034556" sldId="4515"/>
            <ac:spMk id="3" creationId="{E1BDBC29-2B4B-403F-B7DC-F8E5D8F6C369}"/>
          </ac:spMkLst>
        </pc:spChg>
        <pc:spChg chg="add mod">
          <ac:chgData name="Aimee Okafor" userId="19e8d379-cacd-44c9-a63b-b35a8d2aca8b" providerId="ADAL" clId="{11628B8E-868E-40BC-974D-56907B76AECC}" dt="2021-12-07T18:57:21.435" v="738" actId="208"/>
          <ac:spMkLst>
            <pc:docMk/>
            <pc:sldMk cId="1080034556" sldId="4515"/>
            <ac:spMk id="4" creationId="{57B96E27-02FB-4E8D-A8F7-FB5EC9C2E1AC}"/>
          </ac:spMkLst>
        </pc:spChg>
        <pc:spChg chg="add mod">
          <ac:chgData name="Aimee Okafor" userId="19e8d379-cacd-44c9-a63b-b35a8d2aca8b" providerId="ADAL" clId="{11628B8E-868E-40BC-974D-56907B76AECC}" dt="2021-12-07T18:57:21.435" v="738" actId="208"/>
          <ac:spMkLst>
            <pc:docMk/>
            <pc:sldMk cId="1080034556" sldId="4515"/>
            <ac:spMk id="5" creationId="{C1450E1C-9D6A-47F5-9896-34FB6A172D7F}"/>
          </ac:spMkLst>
        </pc:spChg>
        <pc:spChg chg="add mod">
          <ac:chgData name="Aimee Okafor" userId="19e8d379-cacd-44c9-a63b-b35a8d2aca8b" providerId="ADAL" clId="{11628B8E-868E-40BC-974D-56907B76AECC}" dt="2021-12-07T18:57:21.435" v="738" actId="208"/>
          <ac:spMkLst>
            <pc:docMk/>
            <pc:sldMk cId="1080034556" sldId="4515"/>
            <ac:spMk id="6" creationId="{CE1407A9-9E98-49DF-B839-9F5156FBD13B}"/>
          </ac:spMkLst>
        </pc:spChg>
        <pc:spChg chg="add mod">
          <ac:chgData name="Aimee Okafor" userId="19e8d379-cacd-44c9-a63b-b35a8d2aca8b" providerId="ADAL" clId="{11628B8E-868E-40BC-974D-56907B76AECC}" dt="2021-12-07T19:01:36.746" v="780" actId="20577"/>
          <ac:spMkLst>
            <pc:docMk/>
            <pc:sldMk cId="1080034556" sldId="4515"/>
            <ac:spMk id="7" creationId="{17ABD2D6-D51A-40FE-9C84-C5D7C5076362}"/>
          </ac:spMkLst>
        </pc:spChg>
        <pc:spChg chg="add del mod">
          <ac:chgData name="Aimee Okafor" userId="19e8d379-cacd-44c9-a63b-b35a8d2aca8b" providerId="ADAL" clId="{11628B8E-868E-40BC-974D-56907B76AECC}" dt="2021-12-07T18:56:39.318" v="735" actId="478"/>
          <ac:spMkLst>
            <pc:docMk/>
            <pc:sldMk cId="1080034556" sldId="4515"/>
            <ac:spMk id="9" creationId="{D67D31FD-F6C7-46FB-BDDB-290AE4C96B9C}"/>
          </ac:spMkLst>
        </pc:spChg>
      </pc:sldChg>
      <pc:sldChg chg="modSp mod ord">
        <pc:chgData name="Aimee Okafor" userId="19e8d379-cacd-44c9-a63b-b35a8d2aca8b" providerId="ADAL" clId="{11628B8E-868E-40BC-974D-56907B76AECC}" dt="2021-12-09T18:44:39.154" v="5826" actId="1076"/>
        <pc:sldMkLst>
          <pc:docMk/>
          <pc:sldMk cId="2294442959" sldId="4517"/>
        </pc:sldMkLst>
        <pc:spChg chg="mod">
          <ac:chgData name="Aimee Okafor" userId="19e8d379-cacd-44c9-a63b-b35a8d2aca8b" providerId="ADAL" clId="{11628B8E-868E-40BC-974D-56907B76AECC}" dt="2021-12-09T18:44:39.154" v="5826" actId="1076"/>
          <ac:spMkLst>
            <pc:docMk/>
            <pc:sldMk cId="2294442959" sldId="4517"/>
            <ac:spMk id="2" creationId="{294095D4-6DBE-4636-829A-80051B7B685C}"/>
          </ac:spMkLst>
        </pc:spChg>
        <pc:spChg chg="mod">
          <ac:chgData name="Aimee Okafor" userId="19e8d379-cacd-44c9-a63b-b35a8d2aca8b" providerId="ADAL" clId="{11628B8E-868E-40BC-974D-56907B76AECC}" dt="2021-12-09T18:44:35.061" v="5825" actId="1076"/>
          <ac:spMkLst>
            <pc:docMk/>
            <pc:sldMk cId="2294442959" sldId="4517"/>
            <ac:spMk id="3" creationId="{BB81B27A-0AC3-44ED-B95C-1B7DE9D48165}"/>
          </ac:spMkLst>
        </pc:spChg>
      </pc:sldChg>
      <pc:sldChg chg="modSp mod">
        <pc:chgData name="Aimee Okafor" userId="19e8d379-cacd-44c9-a63b-b35a8d2aca8b" providerId="ADAL" clId="{11628B8E-868E-40BC-974D-56907B76AECC}" dt="2021-12-10T12:48:34.184" v="5913" actId="20577"/>
        <pc:sldMkLst>
          <pc:docMk/>
          <pc:sldMk cId="1478326997" sldId="4518"/>
        </pc:sldMkLst>
        <pc:spChg chg="mod">
          <ac:chgData name="Aimee Okafor" userId="19e8d379-cacd-44c9-a63b-b35a8d2aca8b" providerId="ADAL" clId="{11628B8E-868E-40BC-974D-56907B76AECC}" dt="2021-12-10T12:48:34.184" v="5913" actId="20577"/>
          <ac:spMkLst>
            <pc:docMk/>
            <pc:sldMk cId="1478326997" sldId="4518"/>
            <ac:spMk id="2" creationId="{AF0D1E5D-4A50-4C11-9DAF-9D8B1EF749ED}"/>
          </ac:spMkLst>
        </pc:spChg>
        <pc:spChg chg="mod">
          <ac:chgData name="Aimee Okafor" userId="19e8d379-cacd-44c9-a63b-b35a8d2aca8b" providerId="ADAL" clId="{11628B8E-868E-40BC-974D-56907B76AECC}" dt="2021-12-07T19:05:05.184" v="794" actId="20577"/>
          <ac:spMkLst>
            <pc:docMk/>
            <pc:sldMk cId="1478326997" sldId="4518"/>
            <ac:spMk id="3" creationId="{F2054355-A967-4696-BE0C-AFA7D3764AA9}"/>
          </ac:spMkLst>
        </pc:spChg>
      </pc:sldChg>
      <pc:sldChg chg="addSp modSp mod">
        <pc:chgData name="Aimee Okafor" userId="19e8d379-cacd-44c9-a63b-b35a8d2aca8b" providerId="ADAL" clId="{11628B8E-868E-40BC-974D-56907B76AECC}" dt="2021-12-10T12:54:16.822" v="6729" actId="1037"/>
        <pc:sldMkLst>
          <pc:docMk/>
          <pc:sldMk cId="989158183" sldId="4519"/>
        </pc:sldMkLst>
        <pc:spChg chg="mod">
          <ac:chgData name="Aimee Okafor" userId="19e8d379-cacd-44c9-a63b-b35a8d2aca8b" providerId="ADAL" clId="{11628B8E-868E-40BC-974D-56907B76AECC}" dt="2021-12-10T12:53:58.639" v="6716" actId="20577"/>
          <ac:spMkLst>
            <pc:docMk/>
            <pc:sldMk cId="989158183" sldId="4519"/>
            <ac:spMk id="2" creationId="{12C73F3A-711B-41DF-A151-37EB9A04C85C}"/>
          </ac:spMkLst>
        </pc:spChg>
        <pc:spChg chg="mod">
          <ac:chgData name="Aimee Okafor" userId="19e8d379-cacd-44c9-a63b-b35a8d2aca8b" providerId="ADAL" clId="{11628B8E-868E-40BC-974D-56907B76AECC}" dt="2021-12-10T12:54:12.930" v="6721" actId="1037"/>
          <ac:spMkLst>
            <pc:docMk/>
            <pc:sldMk cId="989158183" sldId="4519"/>
            <ac:spMk id="3" creationId="{9E3E4613-5B3D-4D65-8D61-6A5EB42DA53E}"/>
          </ac:spMkLst>
        </pc:spChg>
        <pc:spChg chg="add mod">
          <ac:chgData name="Aimee Okafor" userId="19e8d379-cacd-44c9-a63b-b35a8d2aca8b" providerId="ADAL" clId="{11628B8E-868E-40BC-974D-56907B76AECC}" dt="2021-12-10T12:53:42.343" v="6711" actId="404"/>
          <ac:spMkLst>
            <pc:docMk/>
            <pc:sldMk cId="989158183" sldId="4519"/>
            <ac:spMk id="4" creationId="{8324CECB-A799-4A38-9B2B-B78A10A76B5C}"/>
          </ac:spMkLst>
        </pc:spChg>
        <pc:spChg chg="add mod">
          <ac:chgData name="Aimee Okafor" userId="19e8d379-cacd-44c9-a63b-b35a8d2aca8b" providerId="ADAL" clId="{11628B8E-868E-40BC-974D-56907B76AECC}" dt="2021-12-10T12:54:16.822" v="6729" actId="1037"/>
          <ac:spMkLst>
            <pc:docMk/>
            <pc:sldMk cId="989158183" sldId="4519"/>
            <ac:spMk id="5" creationId="{B8664144-4CB6-4C3C-80F3-73FE1DD8922E}"/>
          </ac:spMkLst>
        </pc:spChg>
      </pc:sldChg>
      <pc:sldChg chg="del">
        <pc:chgData name="Aimee Okafor" userId="19e8d379-cacd-44c9-a63b-b35a8d2aca8b" providerId="ADAL" clId="{11628B8E-868E-40BC-974D-56907B76AECC}" dt="2021-12-07T19:18:22.081" v="1453" actId="47"/>
        <pc:sldMkLst>
          <pc:docMk/>
          <pc:sldMk cId="3302042422" sldId="4520"/>
        </pc:sldMkLst>
      </pc:sldChg>
      <pc:sldChg chg="del">
        <pc:chgData name="Aimee Okafor" userId="19e8d379-cacd-44c9-a63b-b35a8d2aca8b" providerId="ADAL" clId="{11628B8E-868E-40BC-974D-56907B76AECC}" dt="2021-12-07T19:07:00.441" v="825" actId="47"/>
        <pc:sldMkLst>
          <pc:docMk/>
          <pc:sldMk cId="1184259994" sldId="4521"/>
        </pc:sldMkLst>
      </pc:sldChg>
      <pc:sldChg chg="modSp del mod modShow">
        <pc:chgData name="Aimee Okafor" userId="19e8d379-cacd-44c9-a63b-b35a8d2aca8b" providerId="ADAL" clId="{11628B8E-868E-40BC-974D-56907B76AECC}" dt="2021-12-09T18:30:18.431" v="5428" actId="47"/>
        <pc:sldMkLst>
          <pc:docMk/>
          <pc:sldMk cId="458942288" sldId="4522"/>
        </pc:sldMkLst>
        <pc:graphicFrameChg chg="mod">
          <ac:chgData name="Aimee Okafor" userId="19e8d379-cacd-44c9-a63b-b35a8d2aca8b" providerId="ADAL" clId="{11628B8E-868E-40BC-974D-56907B76AECC}" dt="2021-12-07T18:24:50.538" v="608" actId="21"/>
          <ac:graphicFrameMkLst>
            <pc:docMk/>
            <pc:sldMk cId="458942288" sldId="4522"/>
            <ac:graphicFrameMk id="5" creationId="{8013DC96-68F6-4D12-B0C5-DFCBE73E4204}"/>
          </ac:graphicFrameMkLst>
        </pc:graphicFrameChg>
      </pc:sldChg>
      <pc:sldChg chg="del">
        <pc:chgData name="Aimee Okafor" userId="19e8d379-cacd-44c9-a63b-b35a8d2aca8b" providerId="ADAL" clId="{11628B8E-868E-40BC-974D-56907B76AECC}" dt="2021-12-07T16:52:51.261" v="207" actId="47"/>
        <pc:sldMkLst>
          <pc:docMk/>
          <pc:sldMk cId="3256419972" sldId="4523"/>
        </pc:sldMkLst>
      </pc:sldChg>
      <pc:sldChg chg="del">
        <pc:chgData name="Aimee Okafor" userId="19e8d379-cacd-44c9-a63b-b35a8d2aca8b" providerId="ADAL" clId="{11628B8E-868E-40BC-974D-56907B76AECC}" dt="2021-12-07T16:52:48.609" v="206" actId="47"/>
        <pc:sldMkLst>
          <pc:docMk/>
          <pc:sldMk cId="2248980270" sldId="4524"/>
        </pc:sldMkLst>
      </pc:sldChg>
      <pc:sldChg chg="new del">
        <pc:chgData name="Aimee Okafor" userId="19e8d379-cacd-44c9-a63b-b35a8d2aca8b" providerId="ADAL" clId="{11628B8E-868E-40BC-974D-56907B76AECC}" dt="2021-12-07T19:18:32.598" v="1454" actId="47"/>
        <pc:sldMkLst>
          <pc:docMk/>
          <pc:sldMk cId="2167639465" sldId="4526"/>
        </pc:sldMkLst>
      </pc:sldChg>
      <pc:sldChg chg="modSp mod">
        <pc:chgData name="Aimee Okafor" userId="19e8d379-cacd-44c9-a63b-b35a8d2aca8b" providerId="ADAL" clId="{11628B8E-868E-40BC-974D-56907B76AECC}" dt="2021-12-09T15:25:15.008" v="3838" actId="6549"/>
        <pc:sldMkLst>
          <pc:docMk/>
          <pc:sldMk cId="2914214460" sldId="4527"/>
        </pc:sldMkLst>
        <pc:spChg chg="mod">
          <ac:chgData name="Aimee Okafor" userId="19e8d379-cacd-44c9-a63b-b35a8d2aca8b" providerId="ADAL" clId="{11628B8E-868E-40BC-974D-56907B76AECC}" dt="2021-12-09T15:25:15.008" v="3838" actId="6549"/>
          <ac:spMkLst>
            <pc:docMk/>
            <pc:sldMk cId="2914214460" sldId="4527"/>
            <ac:spMk id="9" creationId="{97301D54-B854-4D95-83FE-88489C71E5B3}"/>
          </ac:spMkLst>
        </pc:spChg>
      </pc:sldChg>
      <pc:sldChg chg="modSp mod">
        <pc:chgData name="Aimee Okafor" userId="19e8d379-cacd-44c9-a63b-b35a8d2aca8b" providerId="ADAL" clId="{11628B8E-868E-40BC-974D-56907B76AECC}" dt="2021-12-09T15:25:26.414" v="3839" actId="1076"/>
        <pc:sldMkLst>
          <pc:docMk/>
          <pc:sldMk cId="922111200" sldId="4528"/>
        </pc:sldMkLst>
        <pc:spChg chg="mod">
          <ac:chgData name="Aimee Okafor" userId="19e8d379-cacd-44c9-a63b-b35a8d2aca8b" providerId="ADAL" clId="{11628B8E-868E-40BC-974D-56907B76AECC}" dt="2021-12-09T15:25:26.414" v="3839" actId="1076"/>
          <ac:spMkLst>
            <pc:docMk/>
            <pc:sldMk cId="922111200" sldId="4528"/>
            <ac:spMk id="7" creationId="{CA2B3666-C8B5-4F96-ABAA-A990DF959DE1}"/>
          </ac:spMkLst>
        </pc:spChg>
      </pc:sldChg>
      <pc:sldChg chg="addSp modSp new del mod ord modClrScheme chgLayout">
        <pc:chgData name="Aimee Okafor" userId="19e8d379-cacd-44c9-a63b-b35a8d2aca8b" providerId="ADAL" clId="{11628B8E-868E-40BC-974D-56907B76AECC}" dt="2021-12-10T12:54:31.143" v="6730" actId="47"/>
        <pc:sldMkLst>
          <pc:docMk/>
          <pc:sldMk cId="2014975116" sldId="4530"/>
        </pc:sldMkLst>
        <pc:spChg chg="mod ord">
          <ac:chgData name="Aimee Okafor" userId="19e8d379-cacd-44c9-a63b-b35a8d2aca8b" providerId="ADAL" clId="{11628B8E-868E-40BC-974D-56907B76AECC}" dt="2021-12-07T19:34:04.690" v="2245" actId="1076"/>
          <ac:spMkLst>
            <pc:docMk/>
            <pc:sldMk cId="2014975116" sldId="4530"/>
            <ac:spMk id="2" creationId="{0FB1FA22-49A0-41D7-B768-67A458B01DEF}"/>
          </ac:spMkLst>
        </pc:spChg>
        <pc:spChg chg="mod ord">
          <ac:chgData name="Aimee Okafor" userId="19e8d379-cacd-44c9-a63b-b35a8d2aca8b" providerId="ADAL" clId="{11628B8E-868E-40BC-974D-56907B76AECC}" dt="2021-12-09T18:45:05.930" v="5827" actId="1076"/>
          <ac:spMkLst>
            <pc:docMk/>
            <pc:sldMk cId="2014975116" sldId="4530"/>
            <ac:spMk id="3" creationId="{BC42BAD1-B037-4114-BBBB-8E0B189292C4}"/>
          </ac:spMkLst>
        </pc:spChg>
        <pc:graphicFrameChg chg="add mod modGraphic">
          <ac:chgData name="Aimee Okafor" userId="19e8d379-cacd-44c9-a63b-b35a8d2aca8b" providerId="ADAL" clId="{11628B8E-868E-40BC-974D-56907B76AECC}" dt="2021-12-07T19:34:21.671" v="2252" actId="1076"/>
          <ac:graphicFrameMkLst>
            <pc:docMk/>
            <pc:sldMk cId="2014975116" sldId="4530"/>
            <ac:graphicFrameMk id="4" creationId="{0A1EFAA5-7130-4C55-A987-A6485D3AA1BB}"/>
          </ac:graphicFrameMkLst>
        </pc:graphicFrameChg>
      </pc:sldChg>
      <pc:sldChg chg="addSp delSp modSp new mod modClrScheme chgLayout">
        <pc:chgData name="Aimee Okafor" userId="19e8d379-cacd-44c9-a63b-b35a8d2aca8b" providerId="ADAL" clId="{11628B8E-868E-40BC-974D-56907B76AECC}" dt="2021-12-09T18:39:06.012" v="5715" actId="1076"/>
        <pc:sldMkLst>
          <pc:docMk/>
          <pc:sldMk cId="3740353815" sldId="4531"/>
        </pc:sldMkLst>
        <pc:spChg chg="del mod ord">
          <ac:chgData name="Aimee Okafor" userId="19e8d379-cacd-44c9-a63b-b35a8d2aca8b" providerId="ADAL" clId="{11628B8E-868E-40BC-974D-56907B76AECC}" dt="2021-12-07T18:25:23.352" v="610" actId="700"/>
          <ac:spMkLst>
            <pc:docMk/>
            <pc:sldMk cId="3740353815" sldId="4531"/>
            <ac:spMk id="2" creationId="{05FDA8CA-4C71-4E62-831D-30565F2A1051}"/>
          </ac:spMkLst>
        </pc:spChg>
        <pc:spChg chg="add mod ord">
          <ac:chgData name="Aimee Okafor" userId="19e8d379-cacd-44c9-a63b-b35a8d2aca8b" providerId="ADAL" clId="{11628B8E-868E-40BC-974D-56907B76AECC}" dt="2021-12-09T18:39:06.012" v="5715" actId="1076"/>
          <ac:spMkLst>
            <pc:docMk/>
            <pc:sldMk cId="3740353815" sldId="4531"/>
            <ac:spMk id="2" creationId="{B80210B9-5280-4819-A534-FBD0E516D60B}"/>
          </ac:spMkLst>
        </pc:spChg>
        <pc:spChg chg="del mod ord">
          <ac:chgData name="Aimee Okafor" userId="19e8d379-cacd-44c9-a63b-b35a8d2aca8b" providerId="ADAL" clId="{11628B8E-868E-40BC-974D-56907B76AECC}" dt="2021-12-07T18:25:23.352" v="610" actId="700"/>
          <ac:spMkLst>
            <pc:docMk/>
            <pc:sldMk cId="3740353815" sldId="4531"/>
            <ac:spMk id="3" creationId="{43189661-05F9-4885-8CA3-A62AC7BC2798}"/>
          </ac:spMkLst>
        </pc:spChg>
        <pc:spChg chg="add del mod ord">
          <ac:chgData name="Aimee Okafor" userId="19e8d379-cacd-44c9-a63b-b35a8d2aca8b" providerId="ADAL" clId="{11628B8E-868E-40BC-974D-56907B76AECC}" dt="2021-12-09T18:37:34.065" v="5632" actId="700"/>
          <ac:spMkLst>
            <pc:docMk/>
            <pc:sldMk cId="3740353815" sldId="4531"/>
            <ac:spMk id="4" creationId="{6909B08A-D306-4761-9694-0C5D70CC9ACC}"/>
          </ac:spMkLst>
        </pc:spChg>
        <pc:spChg chg="add del mod ord">
          <ac:chgData name="Aimee Okafor" userId="19e8d379-cacd-44c9-a63b-b35a8d2aca8b" providerId="ADAL" clId="{11628B8E-868E-40BC-974D-56907B76AECC}" dt="2021-12-09T18:38:58.197" v="5713" actId="478"/>
          <ac:spMkLst>
            <pc:docMk/>
            <pc:sldMk cId="3740353815" sldId="4531"/>
            <ac:spMk id="5" creationId="{DDFBD063-D5A4-4F79-9542-9DC847FCCA45}"/>
          </ac:spMkLst>
        </pc:spChg>
        <pc:spChg chg="add del mod">
          <ac:chgData name="Aimee Okafor" userId="19e8d379-cacd-44c9-a63b-b35a8d2aca8b" providerId="ADAL" clId="{11628B8E-868E-40BC-974D-56907B76AECC}" dt="2021-12-09T18:39:01.587" v="5714" actId="478"/>
          <ac:spMkLst>
            <pc:docMk/>
            <pc:sldMk cId="3740353815" sldId="4531"/>
            <ac:spMk id="6" creationId="{53BCDA19-2D3D-4C59-97AC-214D33464C96}"/>
          </ac:spMkLst>
        </pc:spChg>
      </pc:sldChg>
      <pc:sldChg chg="modSp new del mod">
        <pc:chgData name="Aimee Okafor" userId="19e8d379-cacd-44c9-a63b-b35a8d2aca8b" providerId="ADAL" clId="{11628B8E-868E-40BC-974D-56907B76AECC}" dt="2021-12-10T13:48:19.768" v="6970" actId="47"/>
        <pc:sldMkLst>
          <pc:docMk/>
          <pc:sldMk cId="1584020993" sldId="4532"/>
        </pc:sldMkLst>
        <pc:spChg chg="mod">
          <ac:chgData name="Aimee Okafor" userId="19e8d379-cacd-44c9-a63b-b35a8d2aca8b" providerId="ADAL" clId="{11628B8E-868E-40BC-974D-56907B76AECC}" dt="2021-12-07T19:05:18.553" v="823" actId="20577"/>
          <ac:spMkLst>
            <pc:docMk/>
            <pc:sldMk cId="1584020993" sldId="4532"/>
            <ac:spMk id="3" creationId="{0AFE9A48-D338-4BBC-B90E-6AD43D9685F6}"/>
          </ac:spMkLst>
        </pc:spChg>
      </pc:sldChg>
      <pc:sldChg chg="addSp delSp modSp new del mod modClrScheme chgLayout">
        <pc:chgData name="Aimee Okafor" userId="19e8d379-cacd-44c9-a63b-b35a8d2aca8b" providerId="ADAL" clId="{11628B8E-868E-40BC-974D-56907B76AECC}" dt="2021-12-10T12:42:52.011" v="5878" actId="2696"/>
        <pc:sldMkLst>
          <pc:docMk/>
          <pc:sldMk cId="3608715858" sldId="4533"/>
        </pc:sldMkLst>
        <pc:spChg chg="del mod ord">
          <ac:chgData name="Aimee Okafor" userId="19e8d379-cacd-44c9-a63b-b35a8d2aca8b" providerId="ADAL" clId="{11628B8E-868E-40BC-974D-56907B76AECC}" dt="2021-12-07T19:17:52.258" v="1364" actId="700"/>
          <ac:spMkLst>
            <pc:docMk/>
            <pc:sldMk cId="3608715858" sldId="4533"/>
            <ac:spMk id="2" creationId="{12C0EA74-C686-4E76-97B3-799B21705BAC}"/>
          </ac:spMkLst>
        </pc:spChg>
        <pc:spChg chg="del mod ord">
          <ac:chgData name="Aimee Okafor" userId="19e8d379-cacd-44c9-a63b-b35a8d2aca8b" providerId="ADAL" clId="{11628B8E-868E-40BC-974D-56907B76AECC}" dt="2021-12-07T19:17:52.258" v="1364" actId="700"/>
          <ac:spMkLst>
            <pc:docMk/>
            <pc:sldMk cId="3608715858" sldId="4533"/>
            <ac:spMk id="3" creationId="{57D4C4A4-37BC-49E9-BBB1-F1D54AA5DDDC}"/>
          </ac:spMkLst>
        </pc:spChg>
        <pc:spChg chg="add mod">
          <ac:chgData name="Aimee Okafor" userId="19e8d379-cacd-44c9-a63b-b35a8d2aca8b" providerId="ADAL" clId="{11628B8E-868E-40BC-974D-56907B76AECC}" dt="2021-12-09T09:14:31.929" v="3397" actId="478"/>
          <ac:spMkLst>
            <pc:docMk/>
            <pc:sldMk cId="3608715858" sldId="4533"/>
            <ac:spMk id="3" creationId="{ADD156E8-CA03-4D1E-A027-D4912501E9A8}"/>
          </ac:spMkLst>
        </pc:spChg>
        <pc:spChg chg="add mod ord">
          <ac:chgData name="Aimee Okafor" userId="19e8d379-cacd-44c9-a63b-b35a8d2aca8b" providerId="ADAL" clId="{11628B8E-868E-40BC-974D-56907B76AECC}" dt="2021-12-07T19:17:52.258" v="1364" actId="700"/>
          <ac:spMkLst>
            <pc:docMk/>
            <pc:sldMk cId="3608715858" sldId="4533"/>
            <ac:spMk id="4" creationId="{F6F2515C-DC53-4264-B196-DB6953F254FB}"/>
          </ac:spMkLst>
        </pc:spChg>
        <pc:spChg chg="add del mod ord">
          <ac:chgData name="Aimee Okafor" userId="19e8d379-cacd-44c9-a63b-b35a8d2aca8b" providerId="ADAL" clId="{11628B8E-868E-40BC-974D-56907B76AECC}" dt="2021-12-09T09:14:31.929" v="3397" actId="478"/>
          <ac:spMkLst>
            <pc:docMk/>
            <pc:sldMk cId="3608715858" sldId="4533"/>
            <ac:spMk id="5" creationId="{932F5E09-38CD-44CC-B56A-B7CB6296F55A}"/>
          </ac:spMkLst>
        </pc:spChg>
        <pc:picChg chg="add del mod modCrop">
          <ac:chgData name="Aimee Okafor" userId="19e8d379-cacd-44c9-a63b-b35a8d2aca8b" providerId="ADAL" clId="{11628B8E-868E-40BC-974D-56907B76AECC}" dt="2021-12-10T12:42:41.889" v="5877" actId="478"/>
          <ac:picMkLst>
            <pc:docMk/>
            <pc:sldMk cId="3608715858" sldId="4533"/>
            <ac:picMk id="7" creationId="{43127000-0E5D-4862-9FBB-724127195D69}"/>
          </ac:picMkLst>
        </pc:picChg>
      </pc:sldChg>
      <pc:sldChg chg="addSp delSp modSp new mod modClrScheme chgLayout">
        <pc:chgData name="Aimee Okafor" userId="19e8d379-cacd-44c9-a63b-b35a8d2aca8b" providerId="ADAL" clId="{11628B8E-868E-40BC-974D-56907B76AECC}" dt="2021-12-07T19:33:33.016" v="2242" actId="6549"/>
        <pc:sldMkLst>
          <pc:docMk/>
          <pc:sldMk cId="813109002" sldId="4534"/>
        </pc:sldMkLst>
        <pc:spChg chg="del mod ord">
          <ac:chgData name="Aimee Okafor" userId="19e8d379-cacd-44c9-a63b-b35a8d2aca8b" providerId="ADAL" clId="{11628B8E-868E-40BC-974D-56907B76AECC}" dt="2021-12-07T19:19:02.391" v="1456" actId="700"/>
          <ac:spMkLst>
            <pc:docMk/>
            <pc:sldMk cId="813109002" sldId="4534"/>
            <ac:spMk id="2" creationId="{9C653143-CE45-470D-900B-A35BDB616F83}"/>
          </ac:spMkLst>
        </pc:spChg>
        <pc:spChg chg="del mod ord">
          <ac:chgData name="Aimee Okafor" userId="19e8d379-cacd-44c9-a63b-b35a8d2aca8b" providerId="ADAL" clId="{11628B8E-868E-40BC-974D-56907B76AECC}" dt="2021-12-07T19:19:02.391" v="1456" actId="700"/>
          <ac:spMkLst>
            <pc:docMk/>
            <pc:sldMk cId="813109002" sldId="4534"/>
            <ac:spMk id="3" creationId="{DEC2EDF0-CBB8-4AF4-A47B-6624C769EE10}"/>
          </ac:spMkLst>
        </pc:spChg>
        <pc:spChg chg="add mod ord">
          <ac:chgData name="Aimee Okafor" userId="19e8d379-cacd-44c9-a63b-b35a8d2aca8b" providerId="ADAL" clId="{11628B8E-868E-40BC-974D-56907B76AECC}" dt="2021-12-07T19:23:59.560" v="1724" actId="1076"/>
          <ac:spMkLst>
            <pc:docMk/>
            <pc:sldMk cId="813109002" sldId="4534"/>
            <ac:spMk id="4" creationId="{5E1778BA-2935-45A4-B61B-AC906053BA1C}"/>
          </ac:spMkLst>
        </pc:spChg>
        <pc:spChg chg="add mod ord">
          <ac:chgData name="Aimee Okafor" userId="19e8d379-cacd-44c9-a63b-b35a8d2aca8b" providerId="ADAL" clId="{11628B8E-868E-40BC-974D-56907B76AECC}" dt="2021-12-07T19:33:33.016" v="2242" actId="6549"/>
          <ac:spMkLst>
            <pc:docMk/>
            <pc:sldMk cId="813109002" sldId="4534"/>
            <ac:spMk id="5" creationId="{B12D3266-569F-499E-9297-4874085E8A56}"/>
          </ac:spMkLst>
        </pc:spChg>
        <pc:spChg chg="add mod">
          <ac:chgData name="Aimee Okafor" userId="19e8d379-cacd-44c9-a63b-b35a8d2aca8b" providerId="ADAL" clId="{11628B8E-868E-40BC-974D-56907B76AECC}" dt="2021-12-07T19:33:19.706" v="2213" actId="1076"/>
          <ac:spMkLst>
            <pc:docMk/>
            <pc:sldMk cId="813109002" sldId="4534"/>
            <ac:spMk id="6" creationId="{B162CBDF-ED04-4B56-ABA0-C38BC69BEFC4}"/>
          </ac:spMkLst>
        </pc:spChg>
        <pc:spChg chg="add mod">
          <ac:chgData name="Aimee Okafor" userId="19e8d379-cacd-44c9-a63b-b35a8d2aca8b" providerId="ADAL" clId="{11628B8E-868E-40BC-974D-56907B76AECC}" dt="2021-12-07T19:33:09.607" v="2210" actId="1076"/>
          <ac:spMkLst>
            <pc:docMk/>
            <pc:sldMk cId="813109002" sldId="4534"/>
            <ac:spMk id="7" creationId="{B59F5202-F679-4E8A-BCB9-08FB6653D747}"/>
          </ac:spMkLst>
        </pc:spChg>
        <pc:spChg chg="add mod">
          <ac:chgData name="Aimee Okafor" userId="19e8d379-cacd-44c9-a63b-b35a8d2aca8b" providerId="ADAL" clId="{11628B8E-868E-40BC-974D-56907B76AECC}" dt="2021-12-07T19:33:06.555" v="2209" actId="1076"/>
          <ac:spMkLst>
            <pc:docMk/>
            <pc:sldMk cId="813109002" sldId="4534"/>
            <ac:spMk id="8" creationId="{38F83745-3E41-486A-9EE3-CBAF67261E17}"/>
          </ac:spMkLst>
        </pc:spChg>
        <pc:spChg chg="add mod">
          <ac:chgData name="Aimee Okafor" userId="19e8d379-cacd-44c9-a63b-b35a8d2aca8b" providerId="ADAL" clId="{11628B8E-868E-40BC-974D-56907B76AECC}" dt="2021-12-07T19:32:57.139" v="2206" actId="1076"/>
          <ac:spMkLst>
            <pc:docMk/>
            <pc:sldMk cId="813109002" sldId="4534"/>
            <ac:spMk id="9" creationId="{5AC5CDCE-A05B-4425-91C0-CA9D651C9C2C}"/>
          </ac:spMkLst>
        </pc:spChg>
        <pc:spChg chg="add mod">
          <ac:chgData name="Aimee Okafor" userId="19e8d379-cacd-44c9-a63b-b35a8d2aca8b" providerId="ADAL" clId="{11628B8E-868E-40BC-974D-56907B76AECC}" dt="2021-12-07T19:32:49.471" v="2194" actId="1038"/>
          <ac:spMkLst>
            <pc:docMk/>
            <pc:sldMk cId="813109002" sldId="4534"/>
            <ac:spMk id="10" creationId="{924A6FFB-43AC-41AA-ABD6-F1EBA66D9BE3}"/>
          </ac:spMkLst>
        </pc:spChg>
        <pc:spChg chg="add del mod">
          <ac:chgData name="Aimee Okafor" userId="19e8d379-cacd-44c9-a63b-b35a8d2aca8b" providerId="ADAL" clId="{11628B8E-868E-40BC-974D-56907B76AECC}" dt="2021-12-07T19:30:37.055" v="2137" actId="478"/>
          <ac:spMkLst>
            <pc:docMk/>
            <pc:sldMk cId="813109002" sldId="4534"/>
            <ac:spMk id="11" creationId="{42E9A468-295E-4D81-8A3F-F65F7D09EF06}"/>
          </ac:spMkLst>
        </pc:spChg>
        <pc:spChg chg="add mod">
          <ac:chgData name="Aimee Okafor" userId="19e8d379-cacd-44c9-a63b-b35a8d2aca8b" providerId="ADAL" clId="{11628B8E-868E-40BC-974D-56907B76AECC}" dt="2021-12-07T19:33:16.848" v="2212" actId="1076"/>
          <ac:spMkLst>
            <pc:docMk/>
            <pc:sldMk cId="813109002" sldId="4534"/>
            <ac:spMk id="12" creationId="{83EB01A3-795E-421D-A5CC-E4CF0977DA5E}"/>
          </ac:spMkLst>
        </pc:spChg>
        <pc:spChg chg="add mod">
          <ac:chgData name="Aimee Okafor" userId="19e8d379-cacd-44c9-a63b-b35a8d2aca8b" providerId="ADAL" clId="{11628B8E-868E-40BC-974D-56907B76AECC}" dt="2021-12-07T19:33:14.079" v="2211" actId="1076"/>
          <ac:spMkLst>
            <pc:docMk/>
            <pc:sldMk cId="813109002" sldId="4534"/>
            <ac:spMk id="13" creationId="{0B07F323-6566-4A2F-8C21-F2C5B23C1202}"/>
          </ac:spMkLst>
        </pc:spChg>
        <pc:spChg chg="add mod">
          <ac:chgData name="Aimee Okafor" userId="19e8d379-cacd-44c9-a63b-b35a8d2aca8b" providerId="ADAL" clId="{11628B8E-868E-40BC-974D-56907B76AECC}" dt="2021-12-07T19:33:03.864" v="2208" actId="1076"/>
          <ac:spMkLst>
            <pc:docMk/>
            <pc:sldMk cId="813109002" sldId="4534"/>
            <ac:spMk id="14" creationId="{3C4CB21A-9EB9-4AE5-B846-B5212AB97B0B}"/>
          </ac:spMkLst>
        </pc:spChg>
        <pc:spChg chg="add mod">
          <ac:chgData name="Aimee Okafor" userId="19e8d379-cacd-44c9-a63b-b35a8d2aca8b" providerId="ADAL" clId="{11628B8E-868E-40BC-974D-56907B76AECC}" dt="2021-12-07T19:32:53.861" v="2205" actId="1038"/>
          <ac:spMkLst>
            <pc:docMk/>
            <pc:sldMk cId="813109002" sldId="4534"/>
            <ac:spMk id="15" creationId="{20E7E0D3-2905-4D12-816F-ED8799BEEBAB}"/>
          </ac:spMkLst>
        </pc:spChg>
        <pc:spChg chg="add mod">
          <ac:chgData name="Aimee Okafor" userId="19e8d379-cacd-44c9-a63b-b35a8d2aca8b" providerId="ADAL" clId="{11628B8E-868E-40BC-974D-56907B76AECC}" dt="2021-12-07T19:32:47.103" v="2190" actId="1038"/>
          <ac:spMkLst>
            <pc:docMk/>
            <pc:sldMk cId="813109002" sldId="4534"/>
            <ac:spMk id="16" creationId="{8DC4B024-AB22-41E9-8911-00C7AEE6C2E3}"/>
          </ac:spMkLst>
        </pc:spChg>
        <pc:spChg chg="add del mod">
          <ac:chgData name="Aimee Okafor" userId="19e8d379-cacd-44c9-a63b-b35a8d2aca8b" providerId="ADAL" clId="{11628B8E-868E-40BC-974D-56907B76AECC}" dt="2021-12-07T19:30:37.055" v="2137" actId="478"/>
          <ac:spMkLst>
            <pc:docMk/>
            <pc:sldMk cId="813109002" sldId="4534"/>
            <ac:spMk id="17" creationId="{3288F629-BFAF-4BBC-B4E5-2B360BF04E98}"/>
          </ac:spMkLst>
        </pc:spChg>
      </pc:sldChg>
      <pc:sldChg chg="addSp delSp modSp new mod modClrScheme chgLayout">
        <pc:chgData name="Aimee Okafor" userId="19e8d379-cacd-44c9-a63b-b35a8d2aca8b" providerId="ADAL" clId="{11628B8E-868E-40BC-974D-56907B76AECC}" dt="2021-12-07T19:34:47.937" v="2269" actId="20577"/>
        <pc:sldMkLst>
          <pc:docMk/>
          <pc:sldMk cId="931944796" sldId="4535"/>
        </pc:sldMkLst>
        <pc:spChg chg="del mod ord">
          <ac:chgData name="Aimee Okafor" userId="19e8d379-cacd-44c9-a63b-b35a8d2aca8b" providerId="ADAL" clId="{11628B8E-868E-40BC-974D-56907B76AECC}" dt="2021-12-07T19:34:43.357" v="2254" actId="700"/>
          <ac:spMkLst>
            <pc:docMk/>
            <pc:sldMk cId="931944796" sldId="4535"/>
            <ac:spMk id="2" creationId="{DD2D2D5A-F1C2-45F6-B034-094CC3FF3D34}"/>
          </ac:spMkLst>
        </pc:spChg>
        <pc:spChg chg="del mod ord">
          <ac:chgData name="Aimee Okafor" userId="19e8d379-cacd-44c9-a63b-b35a8d2aca8b" providerId="ADAL" clId="{11628B8E-868E-40BC-974D-56907B76AECC}" dt="2021-12-07T19:34:43.357" v="2254" actId="700"/>
          <ac:spMkLst>
            <pc:docMk/>
            <pc:sldMk cId="931944796" sldId="4535"/>
            <ac:spMk id="3" creationId="{C8D050AF-1650-47A5-874D-03AF3E86DE0C}"/>
          </ac:spMkLst>
        </pc:spChg>
        <pc:spChg chg="mod ord">
          <ac:chgData name="Aimee Okafor" userId="19e8d379-cacd-44c9-a63b-b35a8d2aca8b" providerId="ADAL" clId="{11628B8E-868E-40BC-974D-56907B76AECC}" dt="2021-12-07T19:34:43.357" v="2254" actId="700"/>
          <ac:spMkLst>
            <pc:docMk/>
            <pc:sldMk cId="931944796" sldId="4535"/>
            <ac:spMk id="4" creationId="{1F3650DF-6138-4811-87D0-272AA2C228B5}"/>
          </ac:spMkLst>
        </pc:spChg>
        <pc:spChg chg="mod ord">
          <ac:chgData name="Aimee Okafor" userId="19e8d379-cacd-44c9-a63b-b35a8d2aca8b" providerId="ADAL" clId="{11628B8E-868E-40BC-974D-56907B76AECC}" dt="2021-12-07T19:34:43.357" v="2254" actId="700"/>
          <ac:spMkLst>
            <pc:docMk/>
            <pc:sldMk cId="931944796" sldId="4535"/>
            <ac:spMk id="5" creationId="{1D88DDCC-303D-4254-B490-EFADD44B4519}"/>
          </ac:spMkLst>
        </pc:spChg>
        <pc:spChg chg="mod ord">
          <ac:chgData name="Aimee Okafor" userId="19e8d379-cacd-44c9-a63b-b35a8d2aca8b" providerId="ADAL" clId="{11628B8E-868E-40BC-974D-56907B76AECC}" dt="2021-12-07T19:34:43.357" v="2254" actId="700"/>
          <ac:spMkLst>
            <pc:docMk/>
            <pc:sldMk cId="931944796" sldId="4535"/>
            <ac:spMk id="6" creationId="{B65DBC6A-F7E6-48D0-9124-A6D20926AA3A}"/>
          </ac:spMkLst>
        </pc:spChg>
        <pc:spChg chg="add mod ord">
          <ac:chgData name="Aimee Okafor" userId="19e8d379-cacd-44c9-a63b-b35a8d2aca8b" providerId="ADAL" clId="{11628B8E-868E-40BC-974D-56907B76AECC}" dt="2021-12-07T19:34:47.937" v="2269" actId="20577"/>
          <ac:spMkLst>
            <pc:docMk/>
            <pc:sldMk cId="931944796" sldId="4535"/>
            <ac:spMk id="7" creationId="{221DF8EB-9691-4A70-8EFB-02F1D371283E}"/>
          </ac:spMkLst>
        </pc:spChg>
        <pc:spChg chg="add mod ord">
          <ac:chgData name="Aimee Okafor" userId="19e8d379-cacd-44c9-a63b-b35a8d2aca8b" providerId="ADAL" clId="{11628B8E-868E-40BC-974D-56907B76AECC}" dt="2021-12-07T19:34:43.357" v="2254" actId="700"/>
          <ac:spMkLst>
            <pc:docMk/>
            <pc:sldMk cId="931944796" sldId="4535"/>
            <ac:spMk id="8" creationId="{E05AD9DC-6C75-4C66-A3D3-5626211EC261}"/>
          </ac:spMkLst>
        </pc:spChg>
      </pc:sldChg>
      <pc:sldChg chg="addSp delSp modSp new mod modClrScheme chgLayout">
        <pc:chgData name="Aimee Okafor" userId="19e8d379-cacd-44c9-a63b-b35a8d2aca8b" providerId="ADAL" clId="{11628B8E-868E-40BC-974D-56907B76AECC}" dt="2021-12-09T09:16:02.232" v="3446" actId="20577"/>
        <pc:sldMkLst>
          <pc:docMk/>
          <pc:sldMk cId="2272412265" sldId="4536"/>
        </pc:sldMkLst>
        <pc:spChg chg="del mod ord">
          <ac:chgData name="Aimee Okafor" userId="19e8d379-cacd-44c9-a63b-b35a8d2aca8b" providerId="ADAL" clId="{11628B8E-868E-40BC-974D-56907B76AECC}" dt="2021-12-07T19:35:41.443" v="2293" actId="700"/>
          <ac:spMkLst>
            <pc:docMk/>
            <pc:sldMk cId="2272412265" sldId="4536"/>
            <ac:spMk id="2" creationId="{EC2EA654-BD5A-4773-86BE-ADCD19786FD0}"/>
          </ac:spMkLst>
        </pc:spChg>
        <pc:spChg chg="del mod ord">
          <ac:chgData name="Aimee Okafor" userId="19e8d379-cacd-44c9-a63b-b35a8d2aca8b" providerId="ADAL" clId="{11628B8E-868E-40BC-974D-56907B76AECC}" dt="2021-12-07T19:35:41.443" v="2293" actId="700"/>
          <ac:spMkLst>
            <pc:docMk/>
            <pc:sldMk cId="2272412265" sldId="4536"/>
            <ac:spMk id="3" creationId="{C8CB7C33-99F2-411F-B280-222DB2FC15FC}"/>
          </ac:spMkLst>
        </pc:spChg>
        <pc:spChg chg="add del mod ord">
          <ac:chgData name="Aimee Okafor" userId="19e8d379-cacd-44c9-a63b-b35a8d2aca8b" providerId="ADAL" clId="{11628B8E-868E-40BC-974D-56907B76AECC}" dt="2021-12-07T19:35:58.540" v="2294" actId="700"/>
          <ac:spMkLst>
            <pc:docMk/>
            <pc:sldMk cId="2272412265" sldId="4536"/>
            <ac:spMk id="4" creationId="{30D7EE5D-CBC4-4A56-98C0-980572ED3DDA}"/>
          </ac:spMkLst>
        </pc:spChg>
        <pc:spChg chg="add del mod ord">
          <ac:chgData name="Aimee Okafor" userId="19e8d379-cacd-44c9-a63b-b35a8d2aca8b" providerId="ADAL" clId="{11628B8E-868E-40BC-974D-56907B76AECC}" dt="2021-12-07T19:35:58.540" v="2294" actId="700"/>
          <ac:spMkLst>
            <pc:docMk/>
            <pc:sldMk cId="2272412265" sldId="4536"/>
            <ac:spMk id="5" creationId="{53EFA672-B356-41B1-9F5D-C369CEF5D2B2}"/>
          </ac:spMkLst>
        </pc:spChg>
        <pc:spChg chg="add mod ord">
          <ac:chgData name="Aimee Okafor" userId="19e8d379-cacd-44c9-a63b-b35a8d2aca8b" providerId="ADAL" clId="{11628B8E-868E-40BC-974D-56907B76AECC}" dt="2021-12-07T19:36:19.900" v="2331" actId="1076"/>
          <ac:spMkLst>
            <pc:docMk/>
            <pc:sldMk cId="2272412265" sldId="4536"/>
            <ac:spMk id="6" creationId="{AAD6FD1A-56A6-4D0E-9A3D-A00691AD09E5}"/>
          </ac:spMkLst>
        </pc:spChg>
        <pc:spChg chg="add mod ord">
          <ac:chgData name="Aimee Okafor" userId="19e8d379-cacd-44c9-a63b-b35a8d2aca8b" providerId="ADAL" clId="{11628B8E-868E-40BC-974D-56907B76AECC}" dt="2021-12-09T09:16:02.232" v="3446" actId="20577"/>
          <ac:spMkLst>
            <pc:docMk/>
            <pc:sldMk cId="2272412265" sldId="4536"/>
            <ac:spMk id="7" creationId="{B2FA5D47-6DFB-4208-962A-F5351FDB679C}"/>
          </ac:spMkLst>
        </pc:spChg>
      </pc:sldChg>
      <pc:sldChg chg="modSp new mod ord">
        <pc:chgData name="Aimee Okafor" userId="19e8d379-cacd-44c9-a63b-b35a8d2aca8b" providerId="ADAL" clId="{11628B8E-868E-40BC-974D-56907B76AECC}" dt="2021-12-09T17:44:26.332" v="4336"/>
        <pc:sldMkLst>
          <pc:docMk/>
          <pc:sldMk cId="4040640643" sldId="4537"/>
        </pc:sldMkLst>
        <pc:spChg chg="mod">
          <ac:chgData name="Aimee Okafor" userId="19e8d379-cacd-44c9-a63b-b35a8d2aca8b" providerId="ADAL" clId="{11628B8E-868E-40BC-974D-56907B76AECC}" dt="2021-12-09T17:30:34.127" v="4294" actId="1076"/>
          <ac:spMkLst>
            <pc:docMk/>
            <pc:sldMk cId="4040640643" sldId="4537"/>
            <ac:spMk id="2" creationId="{A399D1EB-DB62-468F-8684-66B0CA19D078}"/>
          </ac:spMkLst>
        </pc:spChg>
        <pc:spChg chg="mod">
          <ac:chgData name="Aimee Okafor" userId="19e8d379-cacd-44c9-a63b-b35a8d2aca8b" providerId="ADAL" clId="{11628B8E-868E-40BC-974D-56907B76AECC}" dt="2021-12-09T17:30:39.167" v="4295" actId="1076"/>
          <ac:spMkLst>
            <pc:docMk/>
            <pc:sldMk cId="4040640643" sldId="4537"/>
            <ac:spMk id="3" creationId="{DAE5B565-91A6-45AD-9256-D98766346C4F}"/>
          </ac:spMkLst>
        </pc:spChg>
      </pc:sldChg>
      <pc:sldChg chg="addSp delSp modSp new mod modClrScheme chgLayout">
        <pc:chgData name="Aimee Okafor" userId="19e8d379-cacd-44c9-a63b-b35a8d2aca8b" providerId="ADAL" clId="{11628B8E-868E-40BC-974D-56907B76AECC}" dt="2021-12-07T19:47:33.118" v="2875" actId="20577"/>
        <pc:sldMkLst>
          <pc:docMk/>
          <pc:sldMk cId="190413128" sldId="4538"/>
        </pc:sldMkLst>
        <pc:spChg chg="del mod ord">
          <ac:chgData name="Aimee Okafor" userId="19e8d379-cacd-44c9-a63b-b35a8d2aca8b" providerId="ADAL" clId="{11628B8E-868E-40BC-974D-56907B76AECC}" dt="2021-12-07T19:46:59.348" v="2753" actId="700"/>
          <ac:spMkLst>
            <pc:docMk/>
            <pc:sldMk cId="190413128" sldId="4538"/>
            <ac:spMk id="2" creationId="{890845EB-B604-468B-8976-63D6BEB7C850}"/>
          </ac:spMkLst>
        </pc:spChg>
        <pc:spChg chg="del mod ord">
          <ac:chgData name="Aimee Okafor" userId="19e8d379-cacd-44c9-a63b-b35a8d2aca8b" providerId="ADAL" clId="{11628B8E-868E-40BC-974D-56907B76AECC}" dt="2021-12-07T19:46:59.348" v="2753" actId="700"/>
          <ac:spMkLst>
            <pc:docMk/>
            <pc:sldMk cId="190413128" sldId="4538"/>
            <ac:spMk id="3" creationId="{DDCCE93C-B727-41D0-A13A-2C3DF1AE76E7}"/>
          </ac:spMkLst>
        </pc:spChg>
        <pc:spChg chg="add mod ord">
          <ac:chgData name="Aimee Okafor" userId="19e8d379-cacd-44c9-a63b-b35a8d2aca8b" providerId="ADAL" clId="{11628B8E-868E-40BC-974D-56907B76AECC}" dt="2021-12-07T19:46:59.348" v="2753" actId="700"/>
          <ac:spMkLst>
            <pc:docMk/>
            <pc:sldMk cId="190413128" sldId="4538"/>
            <ac:spMk id="4" creationId="{39635399-96CE-4153-9441-9A2970B2E2A6}"/>
          </ac:spMkLst>
        </pc:spChg>
        <pc:spChg chg="add mod ord">
          <ac:chgData name="Aimee Okafor" userId="19e8d379-cacd-44c9-a63b-b35a8d2aca8b" providerId="ADAL" clId="{11628B8E-868E-40BC-974D-56907B76AECC}" dt="2021-12-07T19:47:33.118" v="2875" actId="20577"/>
          <ac:spMkLst>
            <pc:docMk/>
            <pc:sldMk cId="190413128" sldId="4538"/>
            <ac:spMk id="5" creationId="{CFDCE7E4-7A93-4A4E-82BF-7849A544837C}"/>
          </ac:spMkLst>
        </pc:spChg>
      </pc:sldChg>
      <pc:sldChg chg="addSp delSp modSp new mod modClrScheme chgLayout">
        <pc:chgData name="Aimee Okafor" userId="19e8d379-cacd-44c9-a63b-b35a8d2aca8b" providerId="ADAL" clId="{11628B8E-868E-40BC-974D-56907B76AECC}" dt="2021-12-07T19:53:35.849" v="3111" actId="20577"/>
        <pc:sldMkLst>
          <pc:docMk/>
          <pc:sldMk cId="277836509" sldId="4539"/>
        </pc:sldMkLst>
        <pc:spChg chg="del mod ord">
          <ac:chgData name="Aimee Okafor" userId="19e8d379-cacd-44c9-a63b-b35a8d2aca8b" providerId="ADAL" clId="{11628B8E-868E-40BC-974D-56907B76AECC}" dt="2021-12-07T19:47:46.250" v="2877" actId="700"/>
          <ac:spMkLst>
            <pc:docMk/>
            <pc:sldMk cId="277836509" sldId="4539"/>
            <ac:spMk id="2" creationId="{C897BD5B-5EFC-4B09-ADFD-95EA4E948291}"/>
          </ac:spMkLst>
        </pc:spChg>
        <pc:spChg chg="del mod ord">
          <ac:chgData name="Aimee Okafor" userId="19e8d379-cacd-44c9-a63b-b35a8d2aca8b" providerId="ADAL" clId="{11628B8E-868E-40BC-974D-56907B76AECC}" dt="2021-12-07T19:47:46.250" v="2877" actId="700"/>
          <ac:spMkLst>
            <pc:docMk/>
            <pc:sldMk cId="277836509" sldId="4539"/>
            <ac:spMk id="3" creationId="{7A398D10-F4C0-43BE-B98E-8E842E7BEB84}"/>
          </ac:spMkLst>
        </pc:spChg>
        <pc:spChg chg="mod ord">
          <ac:chgData name="Aimee Okafor" userId="19e8d379-cacd-44c9-a63b-b35a8d2aca8b" providerId="ADAL" clId="{11628B8E-868E-40BC-974D-56907B76AECC}" dt="2021-12-07T19:47:46.250" v="2877" actId="700"/>
          <ac:spMkLst>
            <pc:docMk/>
            <pc:sldMk cId="277836509" sldId="4539"/>
            <ac:spMk id="4" creationId="{9DE23E7E-6078-4AC1-84D6-CA103F2C7725}"/>
          </ac:spMkLst>
        </pc:spChg>
        <pc:spChg chg="mod ord">
          <ac:chgData name="Aimee Okafor" userId="19e8d379-cacd-44c9-a63b-b35a8d2aca8b" providerId="ADAL" clId="{11628B8E-868E-40BC-974D-56907B76AECC}" dt="2021-12-07T19:47:46.250" v="2877" actId="700"/>
          <ac:spMkLst>
            <pc:docMk/>
            <pc:sldMk cId="277836509" sldId="4539"/>
            <ac:spMk id="5" creationId="{1C151FC5-59ED-4F7C-8995-26562FFED919}"/>
          </ac:spMkLst>
        </pc:spChg>
        <pc:spChg chg="mod ord">
          <ac:chgData name="Aimee Okafor" userId="19e8d379-cacd-44c9-a63b-b35a8d2aca8b" providerId="ADAL" clId="{11628B8E-868E-40BC-974D-56907B76AECC}" dt="2021-12-07T19:47:46.250" v="2877" actId="700"/>
          <ac:spMkLst>
            <pc:docMk/>
            <pc:sldMk cId="277836509" sldId="4539"/>
            <ac:spMk id="6" creationId="{232B31FD-D8AC-462C-927C-D85D90E7DA03}"/>
          </ac:spMkLst>
        </pc:spChg>
        <pc:spChg chg="add mod ord">
          <ac:chgData name="Aimee Okafor" userId="19e8d379-cacd-44c9-a63b-b35a8d2aca8b" providerId="ADAL" clId="{11628B8E-868E-40BC-974D-56907B76AECC}" dt="2021-12-07T19:48:01.783" v="2911" actId="20577"/>
          <ac:spMkLst>
            <pc:docMk/>
            <pc:sldMk cId="277836509" sldId="4539"/>
            <ac:spMk id="7" creationId="{613A387D-C94F-4EF6-A5FB-0744F13C3F72}"/>
          </ac:spMkLst>
        </pc:spChg>
        <pc:spChg chg="add mod ord">
          <ac:chgData name="Aimee Okafor" userId="19e8d379-cacd-44c9-a63b-b35a8d2aca8b" providerId="ADAL" clId="{11628B8E-868E-40BC-974D-56907B76AECC}" dt="2021-12-07T19:53:35.849" v="3111" actId="20577"/>
          <ac:spMkLst>
            <pc:docMk/>
            <pc:sldMk cId="277836509" sldId="4539"/>
            <ac:spMk id="8" creationId="{558EB6C0-2323-47A2-848C-1DD5818351C1}"/>
          </ac:spMkLst>
        </pc:spChg>
      </pc:sldChg>
      <pc:sldChg chg="new del">
        <pc:chgData name="Aimee Okafor" userId="19e8d379-cacd-44c9-a63b-b35a8d2aca8b" providerId="ADAL" clId="{11628B8E-868E-40BC-974D-56907B76AECC}" dt="2021-12-07T19:52:42.592" v="2946" actId="47"/>
        <pc:sldMkLst>
          <pc:docMk/>
          <pc:sldMk cId="3735249177" sldId="4540"/>
        </pc:sldMkLst>
      </pc:sldChg>
      <pc:sldChg chg="addSp delSp modSp new mod modClrScheme chgLayout">
        <pc:chgData name="Aimee Okafor" userId="19e8d379-cacd-44c9-a63b-b35a8d2aca8b" providerId="ADAL" clId="{11628B8E-868E-40BC-974D-56907B76AECC}" dt="2021-12-10T13:46:01.424" v="6968" actId="403"/>
        <pc:sldMkLst>
          <pc:docMk/>
          <pc:sldMk cId="433576859" sldId="4541"/>
        </pc:sldMkLst>
        <pc:spChg chg="del mod ord">
          <ac:chgData name="Aimee Okafor" userId="19e8d379-cacd-44c9-a63b-b35a8d2aca8b" providerId="ADAL" clId="{11628B8E-868E-40BC-974D-56907B76AECC}" dt="2021-12-07T19:49:51.637" v="2915" actId="700"/>
          <ac:spMkLst>
            <pc:docMk/>
            <pc:sldMk cId="433576859" sldId="4541"/>
            <ac:spMk id="2" creationId="{CC26D189-9D81-4A8A-BE0D-43D3A91BCB37}"/>
          </ac:spMkLst>
        </pc:spChg>
        <pc:spChg chg="add mod ord">
          <ac:chgData name="Aimee Okafor" userId="19e8d379-cacd-44c9-a63b-b35a8d2aca8b" providerId="ADAL" clId="{11628B8E-868E-40BC-974D-56907B76AECC}" dt="2021-12-10T13:41:36.622" v="6925" actId="20577"/>
          <ac:spMkLst>
            <pc:docMk/>
            <pc:sldMk cId="433576859" sldId="4541"/>
            <ac:spMk id="2" creationId="{F06AA092-8648-44EC-B323-0B9838CD9114}"/>
          </ac:spMkLst>
        </pc:spChg>
        <pc:spChg chg="add del mod ord">
          <ac:chgData name="Aimee Okafor" userId="19e8d379-cacd-44c9-a63b-b35a8d2aca8b" providerId="ADAL" clId="{11628B8E-868E-40BC-974D-56907B76AECC}" dt="2021-12-10T13:45:02.562" v="6960" actId="478"/>
          <ac:spMkLst>
            <pc:docMk/>
            <pc:sldMk cId="433576859" sldId="4541"/>
            <ac:spMk id="3" creationId="{8E4370E3-FD54-4F14-B389-AA16B34816C6}"/>
          </ac:spMkLst>
        </pc:spChg>
        <pc:spChg chg="del mod ord">
          <ac:chgData name="Aimee Okafor" userId="19e8d379-cacd-44c9-a63b-b35a8d2aca8b" providerId="ADAL" clId="{11628B8E-868E-40BC-974D-56907B76AECC}" dt="2021-12-07T19:49:51.637" v="2915" actId="700"/>
          <ac:spMkLst>
            <pc:docMk/>
            <pc:sldMk cId="433576859" sldId="4541"/>
            <ac:spMk id="3" creationId="{B2CFA5EF-1292-44C1-AD36-61A403326F45}"/>
          </ac:spMkLst>
        </pc:spChg>
        <pc:spChg chg="add del mod ord">
          <ac:chgData name="Aimee Okafor" userId="19e8d379-cacd-44c9-a63b-b35a8d2aca8b" providerId="ADAL" clId="{11628B8E-868E-40BC-974D-56907B76AECC}" dt="2021-12-10T13:41:25.854" v="6904" actId="700"/>
          <ac:spMkLst>
            <pc:docMk/>
            <pc:sldMk cId="433576859" sldId="4541"/>
            <ac:spMk id="4" creationId="{351141C2-BBBF-4DB4-BFD1-79BAD2CCC2D7}"/>
          </ac:spMkLst>
        </pc:spChg>
        <pc:spChg chg="add del mod ord">
          <ac:chgData name="Aimee Okafor" userId="19e8d379-cacd-44c9-a63b-b35a8d2aca8b" providerId="ADAL" clId="{11628B8E-868E-40BC-974D-56907B76AECC}" dt="2021-12-10T13:41:25.854" v="6904" actId="700"/>
          <ac:spMkLst>
            <pc:docMk/>
            <pc:sldMk cId="433576859" sldId="4541"/>
            <ac:spMk id="5" creationId="{31CB5297-0A79-4DDF-9B58-04D80D7175F2}"/>
          </ac:spMkLst>
        </pc:spChg>
        <pc:spChg chg="add mod">
          <ac:chgData name="Aimee Okafor" userId="19e8d379-cacd-44c9-a63b-b35a8d2aca8b" providerId="ADAL" clId="{11628B8E-868E-40BC-974D-56907B76AECC}" dt="2021-12-10T13:46:01.424" v="6968" actId="403"/>
          <ac:spMkLst>
            <pc:docMk/>
            <pc:sldMk cId="433576859" sldId="4541"/>
            <ac:spMk id="6" creationId="{E4B69A40-05A0-4EDE-BC3B-26F843AFB21D}"/>
          </ac:spMkLst>
        </pc:spChg>
        <pc:spChg chg="add mod">
          <ac:chgData name="Aimee Okafor" userId="19e8d379-cacd-44c9-a63b-b35a8d2aca8b" providerId="ADAL" clId="{11628B8E-868E-40BC-974D-56907B76AECC}" dt="2021-12-10T13:46:01.424" v="6968" actId="403"/>
          <ac:spMkLst>
            <pc:docMk/>
            <pc:sldMk cId="433576859" sldId="4541"/>
            <ac:spMk id="7" creationId="{716C152E-9B88-46B5-8601-532471B6A17D}"/>
          </ac:spMkLst>
        </pc:spChg>
        <pc:spChg chg="add del mod">
          <ac:chgData name="Aimee Okafor" userId="19e8d379-cacd-44c9-a63b-b35a8d2aca8b" providerId="ADAL" clId="{11628B8E-868E-40BC-974D-56907B76AECC}" dt="2021-12-10T13:42:12.857" v="6936" actId="478"/>
          <ac:spMkLst>
            <pc:docMk/>
            <pc:sldMk cId="433576859" sldId="4541"/>
            <ac:spMk id="8" creationId="{03BB8884-ADBE-4901-A669-37323B2D99A9}"/>
          </ac:spMkLst>
        </pc:spChg>
        <pc:spChg chg="add mod">
          <ac:chgData name="Aimee Okafor" userId="19e8d379-cacd-44c9-a63b-b35a8d2aca8b" providerId="ADAL" clId="{11628B8E-868E-40BC-974D-56907B76AECC}" dt="2021-12-10T13:46:01.424" v="6968" actId="403"/>
          <ac:spMkLst>
            <pc:docMk/>
            <pc:sldMk cId="433576859" sldId="4541"/>
            <ac:spMk id="9" creationId="{A6A42405-F303-4644-A77A-0D540B437209}"/>
          </ac:spMkLst>
        </pc:spChg>
        <pc:spChg chg="add mod">
          <ac:chgData name="Aimee Okafor" userId="19e8d379-cacd-44c9-a63b-b35a8d2aca8b" providerId="ADAL" clId="{11628B8E-868E-40BC-974D-56907B76AECC}" dt="2021-12-10T13:46:01.424" v="6968" actId="403"/>
          <ac:spMkLst>
            <pc:docMk/>
            <pc:sldMk cId="433576859" sldId="4541"/>
            <ac:spMk id="10" creationId="{2E487FA2-56E0-4896-A215-FC7687D10244}"/>
          </ac:spMkLst>
        </pc:spChg>
      </pc:sldChg>
      <pc:sldChg chg="modSp new mod">
        <pc:chgData name="Aimee Okafor" userId="19e8d379-cacd-44c9-a63b-b35a8d2aca8b" providerId="ADAL" clId="{11628B8E-868E-40BC-974D-56907B76AECC}" dt="2021-12-09T15:25:56.237" v="3874" actId="20577"/>
        <pc:sldMkLst>
          <pc:docMk/>
          <pc:sldMk cId="1431504842" sldId="4542"/>
        </pc:sldMkLst>
        <pc:spChg chg="mod">
          <ac:chgData name="Aimee Okafor" userId="19e8d379-cacd-44c9-a63b-b35a8d2aca8b" providerId="ADAL" clId="{11628B8E-868E-40BC-974D-56907B76AECC}" dt="2021-12-07T19:59:17.658" v="3152" actId="1076"/>
          <ac:spMkLst>
            <pc:docMk/>
            <pc:sldMk cId="1431504842" sldId="4542"/>
            <ac:spMk id="2" creationId="{E8CD5749-88FE-4FD2-9835-7D2D88C8DA07}"/>
          </ac:spMkLst>
        </pc:spChg>
        <pc:spChg chg="mod">
          <ac:chgData name="Aimee Okafor" userId="19e8d379-cacd-44c9-a63b-b35a8d2aca8b" providerId="ADAL" clId="{11628B8E-868E-40BC-974D-56907B76AECC}" dt="2021-12-09T15:25:56.237" v="3874" actId="20577"/>
          <ac:spMkLst>
            <pc:docMk/>
            <pc:sldMk cId="1431504842" sldId="4542"/>
            <ac:spMk id="10" creationId="{752C4023-BBB4-4D21-A3CF-0EA0F96B7BB8}"/>
          </ac:spMkLst>
        </pc:spChg>
      </pc:sldChg>
      <pc:sldChg chg="addSp delSp modSp new mod modClrScheme chgLayout">
        <pc:chgData name="Aimee Okafor" userId="19e8d379-cacd-44c9-a63b-b35a8d2aca8b" providerId="ADAL" clId="{11628B8E-868E-40BC-974D-56907B76AECC}" dt="2021-12-09T09:23:11.911" v="3470" actId="20577"/>
        <pc:sldMkLst>
          <pc:docMk/>
          <pc:sldMk cId="3621541188" sldId="4543"/>
        </pc:sldMkLst>
        <pc:spChg chg="del mod ord">
          <ac:chgData name="Aimee Okafor" userId="19e8d379-cacd-44c9-a63b-b35a8d2aca8b" providerId="ADAL" clId="{11628B8E-868E-40BC-974D-56907B76AECC}" dt="2021-12-07T20:02:01.967" v="3191" actId="700"/>
          <ac:spMkLst>
            <pc:docMk/>
            <pc:sldMk cId="3621541188" sldId="4543"/>
            <ac:spMk id="2" creationId="{AD42D740-13FE-49A4-96B0-CDE8CF9EA542}"/>
          </ac:spMkLst>
        </pc:spChg>
        <pc:spChg chg="del mod ord">
          <ac:chgData name="Aimee Okafor" userId="19e8d379-cacd-44c9-a63b-b35a8d2aca8b" providerId="ADAL" clId="{11628B8E-868E-40BC-974D-56907B76AECC}" dt="2021-12-07T20:02:01.967" v="3191" actId="700"/>
          <ac:spMkLst>
            <pc:docMk/>
            <pc:sldMk cId="3621541188" sldId="4543"/>
            <ac:spMk id="3" creationId="{308742FE-E578-4354-86AD-9D7B7D715997}"/>
          </ac:spMkLst>
        </pc:spChg>
        <pc:spChg chg="add mod ord">
          <ac:chgData name="Aimee Okafor" userId="19e8d379-cacd-44c9-a63b-b35a8d2aca8b" providerId="ADAL" clId="{11628B8E-868E-40BC-974D-56907B76AECC}" dt="2021-12-07T20:02:01.967" v="3191" actId="700"/>
          <ac:spMkLst>
            <pc:docMk/>
            <pc:sldMk cId="3621541188" sldId="4543"/>
            <ac:spMk id="4" creationId="{E4A5F253-ECEE-461B-8357-FE51B39331C1}"/>
          </ac:spMkLst>
        </pc:spChg>
        <pc:spChg chg="add mod ord">
          <ac:chgData name="Aimee Okafor" userId="19e8d379-cacd-44c9-a63b-b35a8d2aca8b" providerId="ADAL" clId="{11628B8E-868E-40BC-974D-56907B76AECC}" dt="2021-12-09T09:23:11.911" v="3470" actId="20577"/>
          <ac:spMkLst>
            <pc:docMk/>
            <pc:sldMk cId="3621541188" sldId="4543"/>
            <ac:spMk id="5" creationId="{AE063CF4-B6C9-4A10-888B-3E0E247E788A}"/>
          </ac:spMkLst>
        </pc:spChg>
      </pc:sldChg>
      <pc:sldChg chg="ord">
        <pc:chgData name="Aimee Okafor" userId="19e8d379-cacd-44c9-a63b-b35a8d2aca8b" providerId="ADAL" clId="{11628B8E-868E-40BC-974D-56907B76AECC}" dt="2021-12-09T09:15:48.826" v="3412"/>
        <pc:sldMkLst>
          <pc:docMk/>
          <pc:sldMk cId="1769574052" sldId="4544"/>
        </pc:sldMkLst>
      </pc:sldChg>
      <pc:sldChg chg="del">
        <pc:chgData name="Aimee Okafor" userId="19e8d379-cacd-44c9-a63b-b35a8d2aca8b" providerId="ADAL" clId="{11628B8E-868E-40BC-974D-56907B76AECC}" dt="2021-12-09T18:42:23.637" v="5743" actId="47"/>
        <pc:sldMkLst>
          <pc:docMk/>
          <pc:sldMk cId="4188233846" sldId="4545"/>
        </pc:sldMkLst>
      </pc:sldChg>
      <pc:sldChg chg="del">
        <pc:chgData name="Aimee Okafor" userId="19e8d379-cacd-44c9-a63b-b35a8d2aca8b" providerId="ADAL" clId="{11628B8E-868E-40BC-974D-56907B76AECC}" dt="2021-12-09T18:42:21.996" v="5742" actId="47"/>
        <pc:sldMkLst>
          <pc:docMk/>
          <pc:sldMk cId="1537156848" sldId="4546"/>
        </pc:sldMkLst>
      </pc:sldChg>
      <pc:sldChg chg="addSp delSp modSp new mod ord">
        <pc:chgData name="Aimee Okafor" userId="19e8d379-cacd-44c9-a63b-b35a8d2aca8b" providerId="ADAL" clId="{11628B8E-868E-40BC-974D-56907B76AECC}" dt="2021-12-09T17:44:26.332" v="4336"/>
        <pc:sldMkLst>
          <pc:docMk/>
          <pc:sldMk cId="821067531" sldId="4547"/>
        </pc:sldMkLst>
        <pc:spChg chg="mod">
          <ac:chgData name="Aimee Okafor" userId="19e8d379-cacd-44c9-a63b-b35a8d2aca8b" providerId="ADAL" clId="{11628B8E-868E-40BC-974D-56907B76AECC}" dt="2021-12-09T15:37:37.221" v="4100" actId="6549"/>
          <ac:spMkLst>
            <pc:docMk/>
            <pc:sldMk cId="821067531" sldId="4547"/>
            <ac:spMk id="2" creationId="{6E9E650C-378C-40CE-B5E7-66F0C23AAA58}"/>
          </ac:spMkLst>
        </pc:spChg>
        <pc:spChg chg="mod">
          <ac:chgData name="Aimee Okafor" userId="19e8d379-cacd-44c9-a63b-b35a8d2aca8b" providerId="ADAL" clId="{11628B8E-868E-40BC-974D-56907B76AECC}" dt="2021-12-09T09:23:04.399" v="3449"/>
          <ac:spMkLst>
            <pc:docMk/>
            <pc:sldMk cId="821067531" sldId="4547"/>
            <ac:spMk id="3" creationId="{11814C92-87CB-4D3E-B495-9C45413995AD}"/>
          </ac:spMkLst>
        </pc:spChg>
        <pc:spChg chg="del">
          <ac:chgData name="Aimee Okafor" userId="19e8d379-cacd-44c9-a63b-b35a8d2aca8b" providerId="ADAL" clId="{11628B8E-868E-40BC-974D-56907B76AECC}" dt="2021-12-09T15:37:33.149" v="4099" actId="478"/>
          <ac:spMkLst>
            <pc:docMk/>
            <pc:sldMk cId="821067531" sldId="4547"/>
            <ac:spMk id="8" creationId="{7A87CE90-2467-45ED-B5DC-ACC347020508}"/>
          </ac:spMkLst>
        </pc:spChg>
        <pc:spChg chg="add mod">
          <ac:chgData name="Aimee Okafor" userId="19e8d379-cacd-44c9-a63b-b35a8d2aca8b" providerId="ADAL" clId="{11628B8E-868E-40BC-974D-56907B76AECC}" dt="2021-12-09T15:23:09.538" v="3822" actId="20577"/>
          <ac:spMkLst>
            <pc:docMk/>
            <pc:sldMk cId="821067531" sldId="4547"/>
            <ac:spMk id="10" creationId="{09CBA7A8-F0E0-4CFF-8B46-2739F32DF14F}"/>
          </ac:spMkLst>
        </pc:spChg>
        <pc:spChg chg="add mod">
          <ac:chgData name="Aimee Okafor" userId="19e8d379-cacd-44c9-a63b-b35a8d2aca8b" providerId="ADAL" clId="{11628B8E-868E-40BC-974D-56907B76AECC}" dt="2021-12-09T15:38:39.043" v="4129" actId="20577"/>
          <ac:spMkLst>
            <pc:docMk/>
            <pc:sldMk cId="821067531" sldId="4547"/>
            <ac:spMk id="12" creationId="{96540236-27A2-45D5-AF1E-CEE136D22812}"/>
          </ac:spMkLst>
        </pc:spChg>
        <pc:picChg chg="mod">
          <ac:chgData name="Aimee Okafor" userId="19e8d379-cacd-44c9-a63b-b35a8d2aca8b" providerId="ADAL" clId="{11628B8E-868E-40BC-974D-56907B76AECC}" dt="2021-12-09T15:52:34.079" v="4130" actId="1076"/>
          <ac:picMkLst>
            <pc:docMk/>
            <pc:sldMk cId="821067531" sldId="4547"/>
            <ac:picMk id="11" creationId="{4DF5EFEA-C24F-4EC0-8A4E-1F544C1D253B}"/>
          </ac:picMkLst>
        </pc:picChg>
      </pc:sldChg>
      <pc:sldChg chg="addSp delSp modSp new mod modClrScheme chgLayout">
        <pc:chgData name="Aimee Okafor" userId="19e8d379-cacd-44c9-a63b-b35a8d2aca8b" providerId="ADAL" clId="{11628B8E-868E-40BC-974D-56907B76AECC}" dt="2021-12-09T09:25:07.382" v="3476" actId="20577"/>
        <pc:sldMkLst>
          <pc:docMk/>
          <pc:sldMk cId="2147374345" sldId="4548"/>
        </pc:sldMkLst>
        <pc:spChg chg="del mod ord">
          <ac:chgData name="Aimee Okafor" userId="19e8d379-cacd-44c9-a63b-b35a8d2aca8b" providerId="ADAL" clId="{11628B8E-868E-40BC-974D-56907B76AECC}" dt="2021-12-09T09:24:58.710" v="3472" actId="700"/>
          <ac:spMkLst>
            <pc:docMk/>
            <pc:sldMk cId="2147374345" sldId="4548"/>
            <ac:spMk id="2" creationId="{DD5FBAB3-28FD-4C56-ACE6-6C6CD61422CA}"/>
          </ac:spMkLst>
        </pc:spChg>
        <pc:spChg chg="del mod ord">
          <ac:chgData name="Aimee Okafor" userId="19e8d379-cacd-44c9-a63b-b35a8d2aca8b" providerId="ADAL" clId="{11628B8E-868E-40BC-974D-56907B76AECC}" dt="2021-12-09T09:24:58.710" v="3472" actId="700"/>
          <ac:spMkLst>
            <pc:docMk/>
            <pc:sldMk cId="2147374345" sldId="4548"/>
            <ac:spMk id="3" creationId="{F970A237-8ED5-44D7-ACAA-1DF93A4FD992}"/>
          </ac:spMkLst>
        </pc:spChg>
        <pc:spChg chg="mod ord">
          <ac:chgData name="Aimee Okafor" userId="19e8d379-cacd-44c9-a63b-b35a8d2aca8b" providerId="ADAL" clId="{11628B8E-868E-40BC-974D-56907B76AECC}" dt="2021-12-09T09:24:58.710" v="3472" actId="700"/>
          <ac:spMkLst>
            <pc:docMk/>
            <pc:sldMk cId="2147374345" sldId="4548"/>
            <ac:spMk id="4" creationId="{BD059DF5-487A-44C0-8AB1-E15F67BF12AE}"/>
          </ac:spMkLst>
        </pc:spChg>
        <pc:spChg chg="mod ord">
          <ac:chgData name="Aimee Okafor" userId="19e8d379-cacd-44c9-a63b-b35a8d2aca8b" providerId="ADAL" clId="{11628B8E-868E-40BC-974D-56907B76AECC}" dt="2021-12-09T09:24:58.710" v="3472" actId="700"/>
          <ac:spMkLst>
            <pc:docMk/>
            <pc:sldMk cId="2147374345" sldId="4548"/>
            <ac:spMk id="5" creationId="{ED953522-2644-41DF-BCAD-7239DAA69877}"/>
          </ac:spMkLst>
        </pc:spChg>
        <pc:spChg chg="mod ord">
          <ac:chgData name="Aimee Okafor" userId="19e8d379-cacd-44c9-a63b-b35a8d2aca8b" providerId="ADAL" clId="{11628B8E-868E-40BC-974D-56907B76AECC}" dt="2021-12-09T09:24:58.710" v="3472" actId="700"/>
          <ac:spMkLst>
            <pc:docMk/>
            <pc:sldMk cId="2147374345" sldId="4548"/>
            <ac:spMk id="6" creationId="{9FCA3375-BD9A-4D8C-B02E-0D9BAB5B726E}"/>
          </ac:spMkLst>
        </pc:spChg>
        <pc:spChg chg="add mod ord">
          <ac:chgData name="Aimee Okafor" userId="19e8d379-cacd-44c9-a63b-b35a8d2aca8b" providerId="ADAL" clId="{11628B8E-868E-40BC-974D-56907B76AECC}" dt="2021-12-09T09:25:07.382" v="3476" actId="20577"/>
          <ac:spMkLst>
            <pc:docMk/>
            <pc:sldMk cId="2147374345" sldId="4548"/>
            <ac:spMk id="7" creationId="{2F03346C-064F-470B-A00E-83B3F4964316}"/>
          </ac:spMkLst>
        </pc:spChg>
        <pc:spChg chg="add mod ord">
          <ac:chgData name="Aimee Okafor" userId="19e8d379-cacd-44c9-a63b-b35a8d2aca8b" providerId="ADAL" clId="{11628B8E-868E-40BC-974D-56907B76AECC}" dt="2021-12-09T09:24:58.710" v="3472" actId="700"/>
          <ac:spMkLst>
            <pc:docMk/>
            <pc:sldMk cId="2147374345" sldId="4548"/>
            <ac:spMk id="8" creationId="{DD5FD724-3430-468E-B92D-82963F8BB10C}"/>
          </ac:spMkLst>
        </pc:spChg>
      </pc:sldChg>
      <pc:sldChg chg="addSp delSp modSp new mod modClrScheme chgLayout">
        <pc:chgData name="Aimee Okafor" userId="19e8d379-cacd-44c9-a63b-b35a8d2aca8b" providerId="ADAL" clId="{11628B8E-868E-40BC-974D-56907B76AECC}" dt="2021-12-09T18:46:58.469" v="5860" actId="20577"/>
        <pc:sldMkLst>
          <pc:docMk/>
          <pc:sldMk cId="599159395" sldId="4549"/>
        </pc:sldMkLst>
        <pc:spChg chg="del mod ord">
          <ac:chgData name="Aimee Okafor" userId="19e8d379-cacd-44c9-a63b-b35a8d2aca8b" providerId="ADAL" clId="{11628B8E-868E-40BC-974D-56907B76AECC}" dt="2021-12-09T09:26:18.211" v="3478" actId="700"/>
          <ac:spMkLst>
            <pc:docMk/>
            <pc:sldMk cId="599159395" sldId="4549"/>
            <ac:spMk id="2" creationId="{F1C2CEC6-0576-420E-BE56-2217C6F97845}"/>
          </ac:spMkLst>
        </pc:spChg>
        <pc:spChg chg="del mod ord">
          <ac:chgData name="Aimee Okafor" userId="19e8d379-cacd-44c9-a63b-b35a8d2aca8b" providerId="ADAL" clId="{11628B8E-868E-40BC-974D-56907B76AECC}" dt="2021-12-09T09:26:18.211" v="3478" actId="700"/>
          <ac:spMkLst>
            <pc:docMk/>
            <pc:sldMk cId="599159395" sldId="4549"/>
            <ac:spMk id="3" creationId="{96F083BD-B2FA-4A00-A2D0-8591BDA7DF5A}"/>
          </ac:spMkLst>
        </pc:spChg>
        <pc:spChg chg="add mod ord">
          <ac:chgData name="Aimee Okafor" userId="19e8d379-cacd-44c9-a63b-b35a8d2aca8b" providerId="ADAL" clId="{11628B8E-868E-40BC-974D-56907B76AECC}" dt="2021-12-09T15:23:33.859" v="3824" actId="1076"/>
          <ac:spMkLst>
            <pc:docMk/>
            <pc:sldMk cId="599159395" sldId="4549"/>
            <ac:spMk id="4" creationId="{87C78B87-742A-4741-BA64-D9B836BE16C9}"/>
          </ac:spMkLst>
        </pc:spChg>
        <pc:spChg chg="add del mod ord">
          <ac:chgData name="Aimee Okafor" userId="19e8d379-cacd-44c9-a63b-b35a8d2aca8b" providerId="ADAL" clId="{11628B8E-868E-40BC-974D-56907B76AECC}" dt="2021-12-09T09:34:04.100" v="3570"/>
          <ac:spMkLst>
            <pc:docMk/>
            <pc:sldMk cId="599159395" sldId="4549"/>
            <ac:spMk id="5" creationId="{F7B733E0-DD5E-4AA3-BDE6-5192A77FB076}"/>
          </ac:spMkLst>
        </pc:spChg>
        <pc:spChg chg="add mod">
          <ac:chgData name="Aimee Okafor" userId="19e8d379-cacd-44c9-a63b-b35a8d2aca8b" providerId="ADAL" clId="{11628B8E-868E-40BC-974D-56907B76AECC}" dt="2021-12-09T18:46:58.469" v="5860" actId="20577"/>
          <ac:spMkLst>
            <pc:docMk/>
            <pc:sldMk cId="599159395" sldId="4549"/>
            <ac:spMk id="6" creationId="{CEF453AE-098D-48D8-914B-4BE445824DA8}"/>
          </ac:spMkLst>
        </pc:spChg>
        <pc:spChg chg="add del mod">
          <ac:chgData name="Aimee Okafor" userId="19e8d379-cacd-44c9-a63b-b35a8d2aca8b" providerId="ADAL" clId="{11628B8E-868E-40BC-974D-56907B76AECC}" dt="2021-12-09T09:34:11.944" v="3573" actId="478"/>
          <ac:spMkLst>
            <pc:docMk/>
            <pc:sldMk cId="599159395" sldId="4549"/>
            <ac:spMk id="7" creationId="{8E8B3DAA-769C-4995-B558-103C885FF6BC}"/>
          </ac:spMkLst>
        </pc:spChg>
        <pc:spChg chg="add del mod">
          <ac:chgData name="Aimee Okafor" userId="19e8d379-cacd-44c9-a63b-b35a8d2aca8b" providerId="ADAL" clId="{11628B8E-868E-40BC-974D-56907B76AECC}" dt="2021-12-09T09:34:14.395" v="3574" actId="478"/>
          <ac:spMkLst>
            <pc:docMk/>
            <pc:sldMk cId="599159395" sldId="4549"/>
            <ac:spMk id="9" creationId="{8EFC5DEF-EE46-4369-9C5F-E50695935EA2}"/>
          </ac:spMkLst>
        </pc:spChg>
        <pc:spChg chg="add mod">
          <ac:chgData name="Aimee Okafor" userId="19e8d379-cacd-44c9-a63b-b35a8d2aca8b" providerId="ADAL" clId="{11628B8E-868E-40BC-974D-56907B76AECC}" dt="2021-12-09T17:49:37.419" v="4419" actId="1038"/>
          <ac:spMkLst>
            <pc:docMk/>
            <pc:sldMk cId="599159395" sldId="4549"/>
            <ac:spMk id="10" creationId="{6AFDA271-52A6-4D11-8B14-0B207DC13539}"/>
          </ac:spMkLst>
        </pc:spChg>
        <pc:spChg chg="add mod">
          <ac:chgData name="Aimee Okafor" userId="19e8d379-cacd-44c9-a63b-b35a8d2aca8b" providerId="ADAL" clId="{11628B8E-868E-40BC-974D-56907B76AECC}" dt="2021-12-09T17:49:32.883" v="4410" actId="1076"/>
          <ac:spMkLst>
            <pc:docMk/>
            <pc:sldMk cId="599159395" sldId="4549"/>
            <ac:spMk id="11" creationId="{2187F670-5D97-4565-B514-A88CA93DB224}"/>
          </ac:spMkLst>
        </pc:spChg>
        <pc:spChg chg="add mod">
          <ac:chgData name="Aimee Okafor" userId="19e8d379-cacd-44c9-a63b-b35a8d2aca8b" providerId="ADAL" clId="{11628B8E-868E-40BC-974D-56907B76AECC}" dt="2021-12-09T17:49:16.448" v="4405" actId="14100"/>
          <ac:spMkLst>
            <pc:docMk/>
            <pc:sldMk cId="599159395" sldId="4549"/>
            <ac:spMk id="12" creationId="{31959D1D-56EE-4474-9846-D6D0A5DBCA55}"/>
          </ac:spMkLst>
        </pc:spChg>
        <pc:spChg chg="add mod">
          <ac:chgData name="Aimee Okafor" userId="19e8d379-cacd-44c9-a63b-b35a8d2aca8b" providerId="ADAL" clId="{11628B8E-868E-40BC-974D-56907B76AECC}" dt="2021-12-09T17:50:00.035" v="4442" actId="313"/>
          <ac:spMkLst>
            <pc:docMk/>
            <pc:sldMk cId="599159395" sldId="4549"/>
            <ac:spMk id="13" creationId="{DB5E3A63-12DE-4198-8CA3-8370B8533D6B}"/>
          </ac:spMkLst>
        </pc:spChg>
      </pc:sldChg>
      <pc:sldChg chg="modSp new mod modShow">
        <pc:chgData name="Aimee Okafor" userId="19e8d379-cacd-44c9-a63b-b35a8d2aca8b" providerId="ADAL" clId="{11628B8E-868E-40BC-974D-56907B76AECC}" dt="2021-12-13T09:34:48.841" v="6988" actId="729"/>
        <pc:sldMkLst>
          <pc:docMk/>
          <pc:sldMk cId="4197283008" sldId="4550"/>
        </pc:sldMkLst>
        <pc:spChg chg="mod">
          <ac:chgData name="Aimee Okafor" userId="19e8d379-cacd-44c9-a63b-b35a8d2aca8b" providerId="ADAL" clId="{11628B8E-868E-40BC-974D-56907B76AECC}" dt="2021-12-09T15:27:49.542" v="3980" actId="20577"/>
          <ac:spMkLst>
            <pc:docMk/>
            <pc:sldMk cId="4197283008" sldId="4550"/>
            <ac:spMk id="2" creationId="{FE1C81AF-F019-47F0-A0A3-C0DC74D005B4}"/>
          </ac:spMkLst>
        </pc:spChg>
        <pc:spChg chg="mod">
          <ac:chgData name="Aimee Okafor" userId="19e8d379-cacd-44c9-a63b-b35a8d2aca8b" providerId="ADAL" clId="{11628B8E-868E-40BC-974D-56907B76AECC}" dt="2021-12-10T12:56:53.234" v="6739" actId="20577"/>
          <ac:spMkLst>
            <pc:docMk/>
            <pc:sldMk cId="4197283008" sldId="4550"/>
            <ac:spMk id="3" creationId="{0F78B165-A2D2-466A-8074-176BA1F8F868}"/>
          </ac:spMkLst>
        </pc:spChg>
      </pc:sldChg>
      <pc:sldChg chg="modSp add mod modShow">
        <pc:chgData name="Aimee Okafor" userId="19e8d379-cacd-44c9-a63b-b35a8d2aca8b" providerId="ADAL" clId="{11628B8E-868E-40BC-974D-56907B76AECC}" dt="2021-12-13T09:35:05.228" v="6989" actId="729"/>
        <pc:sldMkLst>
          <pc:docMk/>
          <pc:sldMk cId="2230878235" sldId="4551"/>
        </pc:sldMkLst>
        <pc:spChg chg="mod">
          <ac:chgData name="Aimee Okafor" userId="19e8d379-cacd-44c9-a63b-b35a8d2aca8b" providerId="ADAL" clId="{11628B8E-868E-40BC-974D-56907B76AECC}" dt="2021-12-09T15:27:02.781" v="3898" actId="20577"/>
          <ac:spMkLst>
            <pc:docMk/>
            <pc:sldMk cId="2230878235" sldId="4551"/>
            <ac:spMk id="2" creationId="{0FEA975E-6C15-4793-A882-A5ECC9B6D3CB}"/>
          </ac:spMkLst>
        </pc:spChg>
      </pc:sldChg>
      <pc:sldChg chg="addSp delSp modSp new mod ord modClrScheme chgLayout">
        <pc:chgData name="Aimee Okafor" userId="19e8d379-cacd-44c9-a63b-b35a8d2aca8b" providerId="ADAL" clId="{11628B8E-868E-40BC-974D-56907B76AECC}" dt="2021-12-09T18:30:07.161" v="5426" actId="478"/>
        <pc:sldMkLst>
          <pc:docMk/>
          <pc:sldMk cId="3953762283" sldId="4552"/>
        </pc:sldMkLst>
        <pc:spChg chg="mod ord">
          <ac:chgData name="Aimee Okafor" userId="19e8d379-cacd-44c9-a63b-b35a8d2aca8b" providerId="ADAL" clId="{11628B8E-868E-40BC-974D-56907B76AECC}" dt="2021-12-09T18:14:11.502" v="5053" actId="20577"/>
          <ac:spMkLst>
            <pc:docMk/>
            <pc:sldMk cId="3953762283" sldId="4552"/>
            <ac:spMk id="2" creationId="{63BCBC18-5F19-46EE-8644-E720B4635607}"/>
          </ac:spMkLst>
        </pc:spChg>
        <pc:spChg chg="del">
          <ac:chgData name="Aimee Okafor" userId="19e8d379-cacd-44c9-a63b-b35a8d2aca8b" providerId="ADAL" clId="{11628B8E-868E-40BC-974D-56907B76AECC}" dt="2021-12-09T17:19:58.361" v="4133" actId="478"/>
          <ac:spMkLst>
            <pc:docMk/>
            <pc:sldMk cId="3953762283" sldId="4552"/>
            <ac:spMk id="3" creationId="{23551F43-3B5B-4E1B-B11C-508B11673381}"/>
          </ac:spMkLst>
        </pc:spChg>
        <pc:spChg chg="add del mod ord">
          <ac:chgData name="Aimee Okafor" userId="19e8d379-cacd-44c9-a63b-b35a8d2aca8b" providerId="ADAL" clId="{11628B8E-868E-40BC-974D-56907B76AECC}" dt="2021-12-09T18:10:01.723" v="5005" actId="700"/>
          <ac:spMkLst>
            <pc:docMk/>
            <pc:sldMk cId="3953762283" sldId="4552"/>
            <ac:spMk id="5" creationId="{56724442-BE5C-46D6-BF1B-7B949CB38909}"/>
          </ac:spMkLst>
        </pc:spChg>
        <pc:spChg chg="add del mod ord">
          <ac:chgData name="Aimee Okafor" userId="19e8d379-cacd-44c9-a63b-b35a8d2aca8b" providerId="ADAL" clId="{11628B8E-868E-40BC-974D-56907B76AECC}" dt="2021-12-09T18:10:01.723" v="5005" actId="700"/>
          <ac:spMkLst>
            <pc:docMk/>
            <pc:sldMk cId="3953762283" sldId="4552"/>
            <ac:spMk id="6" creationId="{58CCA565-792F-416D-9535-750A0F0CEF3D}"/>
          </ac:spMkLst>
        </pc:spChg>
        <pc:spChg chg="add del mod ord">
          <ac:chgData name="Aimee Okafor" userId="19e8d379-cacd-44c9-a63b-b35a8d2aca8b" providerId="ADAL" clId="{11628B8E-868E-40BC-974D-56907B76AECC}" dt="2021-12-09T18:30:07.161" v="5426" actId="478"/>
          <ac:spMkLst>
            <pc:docMk/>
            <pc:sldMk cId="3953762283" sldId="4552"/>
            <ac:spMk id="7" creationId="{B50E6B04-BCBA-477A-94DB-37BD74C4B31B}"/>
          </ac:spMkLst>
        </pc:spChg>
        <pc:graphicFrameChg chg="add mod modGraphic">
          <ac:chgData name="Aimee Okafor" userId="19e8d379-cacd-44c9-a63b-b35a8d2aca8b" providerId="ADAL" clId="{11628B8E-868E-40BC-974D-56907B76AECC}" dt="2021-12-09T18:09:30.450" v="5003" actId="1076"/>
          <ac:graphicFrameMkLst>
            <pc:docMk/>
            <pc:sldMk cId="3953762283" sldId="4552"/>
            <ac:graphicFrameMk id="4" creationId="{366A7BF6-04C4-4197-8149-1A152434B524}"/>
          </ac:graphicFrameMkLst>
        </pc:graphicFrameChg>
      </pc:sldChg>
      <pc:sldChg chg="add ord">
        <pc:chgData name="Aimee Okafor" userId="19e8d379-cacd-44c9-a63b-b35a8d2aca8b" providerId="ADAL" clId="{11628B8E-868E-40BC-974D-56907B76AECC}" dt="2021-12-13T09:34:15.612" v="6987"/>
        <pc:sldMkLst>
          <pc:docMk/>
          <pc:sldMk cId="3379272449" sldId="4553"/>
        </pc:sldMkLst>
      </pc:sldChg>
      <pc:sldChg chg="add">
        <pc:chgData name="Aimee Okafor" userId="19e8d379-cacd-44c9-a63b-b35a8d2aca8b" providerId="ADAL" clId="{11628B8E-868E-40BC-974D-56907B76AECC}" dt="2021-12-09T18:31:26.969" v="5430"/>
        <pc:sldMkLst>
          <pc:docMk/>
          <pc:sldMk cId="1391431884" sldId="4554"/>
        </pc:sldMkLst>
      </pc:sldChg>
      <pc:sldChg chg="add">
        <pc:chgData name="Aimee Okafor" userId="19e8d379-cacd-44c9-a63b-b35a8d2aca8b" providerId="ADAL" clId="{11628B8E-868E-40BC-974D-56907B76AECC}" dt="2021-12-09T18:31:34.519" v="5431"/>
        <pc:sldMkLst>
          <pc:docMk/>
          <pc:sldMk cId="3088617961" sldId="4555"/>
        </pc:sldMkLst>
      </pc:sldChg>
      <pc:sldChg chg="addSp delSp modSp add mod modClrScheme chgLayout">
        <pc:chgData name="Aimee Okafor" userId="19e8d379-cacd-44c9-a63b-b35a8d2aca8b" providerId="ADAL" clId="{11628B8E-868E-40BC-974D-56907B76AECC}" dt="2021-12-09T18:41:43.256" v="5741" actId="478"/>
        <pc:sldMkLst>
          <pc:docMk/>
          <pc:sldMk cId="2426611604" sldId="4556"/>
        </pc:sldMkLst>
        <pc:spChg chg="add mod ord">
          <ac:chgData name="Aimee Okafor" userId="19e8d379-cacd-44c9-a63b-b35a8d2aca8b" providerId="ADAL" clId="{11628B8E-868E-40BC-974D-56907B76AECC}" dt="2021-12-09T18:41:40.003" v="5740" actId="1076"/>
          <ac:spMkLst>
            <pc:docMk/>
            <pc:sldMk cId="2426611604" sldId="4556"/>
            <ac:spMk id="2" creationId="{D58FBE4A-D2FA-4675-8259-0CBA160B5D43}"/>
          </ac:spMkLst>
        </pc:spChg>
        <pc:spChg chg="del mod ord">
          <ac:chgData name="Aimee Okafor" userId="19e8d379-cacd-44c9-a63b-b35a8d2aca8b" providerId="ADAL" clId="{11628B8E-868E-40BC-974D-56907B76AECC}" dt="2021-12-09T18:39:14.628" v="5716" actId="700"/>
          <ac:spMkLst>
            <pc:docMk/>
            <pc:sldMk cId="2426611604" sldId="4556"/>
            <ac:spMk id="4" creationId="{6909B08A-D306-4761-9694-0C5D70CC9ACC}"/>
          </ac:spMkLst>
        </pc:spChg>
        <pc:spChg chg="del mod ord">
          <ac:chgData name="Aimee Okafor" userId="19e8d379-cacd-44c9-a63b-b35a8d2aca8b" providerId="ADAL" clId="{11628B8E-868E-40BC-974D-56907B76AECC}" dt="2021-12-09T18:39:26.335" v="5719" actId="478"/>
          <ac:spMkLst>
            <pc:docMk/>
            <pc:sldMk cId="2426611604" sldId="4556"/>
            <ac:spMk id="5" creationId="{DDFBD063-D5A4-4F79-9542-9DC847FCCA45}"/>
          </ac:spMkLst>
        </pc:spChg>
        <pc:spChg chg="add del mod">
          <ac:chgData name="Aimee Okafor" userId="19e8d379-cacd-44c9-a63b-b35a8d2aca8b" providerId="ADAL" clId="{11628B8E-868E-40BC-974D-56907B76AECC}" dt="2021-12-09T18:41:43.256" v="5741" actId="478"/>
          <ac:spMkLst>
            <pc:docMk/>
            <pc:sldMk cId="2426611604" sldId="4556"/>
            <ac:spMk id="6" creationId="{30B29673-FAE8-4019-9794-F15E5C165103}"/>
          </ac:spMkLst>
        </pc:spChg>
      </pc:sldChg>
      <pc:sldChg chg="delSp modSp add mod">
        <pc:chgData name="Aimee Okafor" userId="19e8d379-cacd-44c9-a63b-b35a8d2aca8b" providerId="ADAL" clId="{11628B8E-868E-40BC-974D-56907B76AECC}" dt="2021-12-09T18:43:26.001" v="5809" actId="1076"/>
        <pc:sldMkLst>
          <pc:docMk/>
          <pc:sldMk cId="243479354" sldId="4557"/>
        </pc:sldMkLst>
        <pc:spChg chg="mod">
          <ac:chgData name="Aimee Okafor" userId="19e8d379-cacd-44c9-a63b-b35a8d2aca8b" providerId="ADAL" clId="{11628B8E-868E-40BC-974D-56907B76AECC}" dt="2021-12-09T18:43:26.001" v="5809" actId="1076"/>
          <ac:spMkLst>
            <pc:docMk/>
            <pc:sldMk cId="243479354" sldId="4557"/>
            <ac:spMk id="2" creationId="{ABF48520-774F-4966-B2E5-1F6F99A156D2}"/>
          </ac:spMkLst>
        </pc:spChg>
        <pc:spChg chg="del">
          <ac:chgData name="Aimee Okafor" userId="19e8d379-cacd-44c9-a63b-b35a8d2aca8b" providerId="ADAL" clId="{11628B8E-868E-40BC-974D-56907B76AECC}" dt="2021-12-09T18:43:20.560" v="5808" actId="478"/>
          <ac:spMkLst>
            <pc:docMk/>
            <pc:sldMk cId="243479354" sldId="4557"/>
            <ac:spMk id="3" creationId="{F94D13E1-B907-4C9D-B076-A41B6C3BD9F3}"/>
          </ac:spMkLst>
        </pc:spChg>
      </pc:sldChg>
      <pc:sldChg chg="addSp delSp modSp mod modClrScheme chgLayout">
        <pc:chgData name="Aimee Okafor" userId="19e8d379-cacd-44c9-a63b-b35a8d2aca8b" providerId="ADAL" clId="{11628B8E-868E-40BC-974D-56907B76AECC}" dt="2021-12-10T13:38:07.047" v="6903" actId="478"/>
        <pc:sldMkLst>
          <pc:docMk/>
          <pc:sldMk cId="1012493922" sldId="4565"/>
        </pc:sldMkLst>
        <pc:spChg chg="mod ord">
          <ac:chgData name="Aimee Okafor" userId="19e8d379-cacd-44c9-a63b-b35a8d2aca8b" providerId="ADAL" clId="{11628B8E-868E-40BC-974D-56907B76AECC}" dt="2021-12-10T13:37:27.750" v="6867" actId="700"/>
          <ac:spMkLst>
            <pc:docMk/>
            <pc:sldMk cId="1012493922" sldId="4565"/>
            <ac:spMk id="2" creationId="{30BE08D7-7767-4338-96F0-4F4FAE083B73}"/>
          </ac:spMkLst>
        </pc:spChg>
        <pc:spChg chg="del">
          <ac:chgData name="Aimee Okafor" userId="19e8d379-cacd-44c9-a63b-b35a8d2aca8b" providerId="ADAL" clId="{11628B8E-868E-40BC-974D-56907B76AECC}" dt="2021-12-10T13:37:41.951" v="6885" actId="478"/>
          <ac:spMkLst>
            <pc:docMk/>
            <pc:sldMk cId="1012493922" sldId="4565"/>
            <ac:spMk id="3" creationId="{CD929569-C4C6-4090-BBA3-9B625BEA6D77}"/>
          </ac:spMkLst>
        </pc:spChg>
        <pc:spChg chg="add mod ord">
          <ac:chgData name="Aimee Okafor" userId="19e8d379-cacd-44c9-a63b-b35a8d2aca8b" providerId="ADAL" clId="{11628B8E-868E-40BC-974D-56907B76AECC}" dt="2021-12-10T13:37:47.265" v="6886" actId="1076"/>
          <ac:spMkLst>
            <pc:docMk/>
            <pc:sldMk cId="1012493922" sldId="4565"/>
            <ac:spMk id="4" creationId="{D0ECA3C0-D755-439C-B6E3-590A80EE090C}"/>
          </ac:spMkLst>
        </pc:spChg>
        <pc:spChg chg="add mod ord">
          <ac:chgData name="Aimee Okafor" userId="19e8d379-cacd-44c9-a63b-b35a8d2aca8b" providerId="ADAL" clId="{11628B8E-868E-40BC-974D-56907B76AECC}" dt="2021-12-10T13:38:04.566" v="6902" actId="1076"/>
          <ac:spMkLst>
            <pc:docMk/>
            <pc:sldMk cId="1012493922" sldId="4565"/>
            <ac:spMk id="5" creationId="{5C1DB4D5-DBFB-4A80-8C4C-32B930032C44}"/>
          </ac:spMkLst>
        </pc:spChg>
        <pc:spChg chg="del mod">
          <ac:chgData name="Aimee Okafor" userId="19e8d379-cacd-44c9-a63b-b35a8d2aca8b" providerId="ADAL" clId="{11628B8E-868E-40BC-974D-56907B76AECC}" dt="2021-12-10T13:38:07.047" v="6903" actId="478"/>
          <ac:spMkLst>
            <pc:docMk/>
            <pc:sldMk cId="1012493922" sldId="4565"/>
            <ac:spMk id="8" creationId="{EEAC80CA-E3E5-48F5-AE6F-8784E41E6C74}"/>
          </ac:spMkLst>
        </pc:spChg>
        <pc:spChg chg="del">
          <ac:chgData name="Aimee Okafor" userId="19e8d379-cacd-44c9-a63b-b35a8d2aca8b" providerId="ADAL" clId="{11628B8E-868E-40BC-974D-56907B76AECC}" dt="2021-12-10T13:37:30.487" v="6868" actId="478"/>
          <ac:spMkLst>
            <pc:docMk/>
            <pc:sldMk cId="1012493922" sldId="4565"/>
            <ac:spMk id="27" creationId="{AA997C92-CDB7-4365-BF9E-5A35F5F94C08}"/>
          </ac:spMkLst>
        </pc:spChg>
      </pc:sldChg>
      <pc:sldChg chg="addSp delSp modSp mod modClrScheme chgLayout">
        <pc:chgData name="Aimee Okafor" userId="19e8d379-cacd-44c9-a63b-b35a8d2aca8b" providerId="ADAL" clId="{11628B8E-868E-40BC-974D-56907B76AECC}" dt="2021-12-10T13:06:49.022" v="6865" actId="404"/>
        <pc:sldMkLst>
          <pc:docMk/>
          <pc:sldMk cId="1936310140" sldId="4566"/>
        </pc:sldMkLst>
        <pc:spChg chg="mod ord">
          <ac:chgData name="Aimee Okafor" userId="19e8d379-cacd-44c9-a63b-b35a8d2aca8b" providerId="ADAL" clId="{11628B8E-868E-40BC-974D-56907B76AECC}" dt="2021-12-10T13:03:22.803" v="6796" actId="700"/>
          <ac:spMkLst>
            <pc:docMk/>
            <pc:sldMk cId="1936310140" sldId="4566"/>
            <ac:spMk id="2" creationId="{30BE08D7-7767-4338-96F0-4F4FAE083B73}"/>
          </ac:spMkLst>
        </pc:spChg>
        <pc:spChg chg="del mod">
          <ac:chgData name="Aimee Okafor" userId="19e8d379-cacd-44c9-a63b-b35a8d2aca8b" providerId="ADAL" clId="{11628B8E-868E-40BC-974D-56907B76AECC}" dt="2021-12-10T13:04:00.504" v="6840" actId="478"/>
          <ac:spMkLst>
            <pc:docMk/>
            <pc:sldMk cId="1936310140" sldId="4566"/>
            <ac:spMk id="3" creationId="{B7232957-F4FE-4C40-BB00-55EEDF9C4598}"/>
          </ac:spMkLst>
        </pc:spChg>
        <pc:spChg chg="add mod ord">
          <ac:chgData name="Aimee Okafor" userId="19e8d379-cacd-44c9-a63b-b35a8d2aca8b" providerId="ADAL" clId="{11628B8E-868E-40BC-974D-56907B76AECC}" dt="2021-12-10T13:03:39.507" v="6837" actId="1076"/>
          <ac:spMkLst>
            <pc:docMk/>
            <pc:sldMk cId="1936310140" sldId="4566"/>
            <ac:spMk id="4" creationId="{ADEFC6BA-D98F-412A-8079-EE40A88ABFC9}"/>
          </ac:spMkLst>
        </pc:spChg>
        <pc:spChg chg="mod">
          <ac:chgData name="Aimee Okafor" userId="19e8d379-cacd-44c9-a63b-b35a8d2aca8b" providerId="ADAL" clId="{11628B8E-868E-40BC-974D-56907B76AECC}" dt="2021-12-10T13:06:42.594" v="6863" actId="114"/>
          <ac:spMkLst>
            <pc:docMk/>
            <pc:sldMk cId="1936310140" sldId="4566"/>
            <ac:spMk id="6" creationId="{EC82CE6B-3941-48DC-B6B6-397D6CD33CCD}"/>
          </ac:spMkLst>
        </pc:spChg>
        <pc:spChg chg="add del mod ord">
          <ac:chgData name="Aimee Okafor" userId="19e8d379-cacd-44c9-a63b-b35a8d2aca8b" providerId="ADAL" clId="{11628B8E-868E-40BC-974D-56907B76AECC}" dt="2021-12-10T13:03:46.165" v="6838" actId="478"/>
          <ac:spMkLst>
            <pc:docMk/>
            <pc:sldMk cId="1936310140" sldId="4566"/>
            <ac:spMk id="8" creationId="{18E75DC1-3F72-4960-8F8B-E9A986E9C2AD}"/>
          </ac:spMkLst>
        </pc:spChg>
        <pc:spChg chg="mod">
          <ac:chgData name="Aimee Okafor" userId="19e8d379-cacd-44c9-a63b-b35a8d2aca8b" providerId="ADAL" clId="{11628B8E-868E-40BC-974D-56907B76AECC}" dt="2021-12-10T13:06:49.022" v="6865" actId="404"/>
          <ac:spMkLst>
            <pc:docMk/>
            <pc:sldMk cId="1936310140" sldId="4566"/>
            <ac:spMk id="27" creationId="{AA997C92-CDB7-4365-BF9E-5A35F5F94C08}"/>
          </ac:spMkLst>
        </pc:spChg>
        <pc:spChg chg="del">
          <ac:chgData name="Aimee Okafor" userId="19e8d379-cacd-44c9-a63b-b35a8d2aca8b" providerId="ADAL" clId="{11628B8E-868E-40BC-974D-56907B76AECC}" dt="2021-12-10T13:02:27.285" v="6794" actId="478"/>
          <ac:spMkLst>
            <pc:docMk/>
            <pc:sldMk cId="1936310140" sldId="4566"/>
            <ac:spMk id="29" creationId="{D1F16284-B759-44B9-89A7-60C303AC8475}"/>
          </ac:spMkLst>
        </pc:spChg>
      </pc:sldChg>
      <pc:sldChg chg="addSp delSp modSp add mod modClrScheme chgLayout">
        <pc:chgData name="Aimee Okafor" userId="19e8d379-cacd-44c9-a63b-b35a8d2aca8b" providerId="ADAL" clId="{11628B8E-868E-40BC-974D-56907B76AECC}" dt="2021-12-10T13:08:03.353" v="6866" actId="1076"/>
        <pc:sldMkLst>
          <pc:docMk/>
          <pc:sldMk cId="2021938680" sldId="4567"/>
        </pc:sldMkLst>
        <pc:spChg chg="mod ord">
          <ac:chgData name="Aimee Okafor" userId="19e8d379-cacd-44c9-a63b-b35a8d2aca8b" providerId="ADAL" clId="{11628B8E-868E-40BC-974D-56907B76AECC}" dt="2021-12-10T13:01:26.086" v="6746" actId="700"/>
          <ac:spMkLst>
            <pc:docMk/>
            <pc:sldMk cId="2021938680" sldId="4567"/>
            <ac:spMk id="2" creationId="{30BE08D7-7767-4338-96F0-4F4FAE083B73}"/>
          </ac:spMkLst>
        </pc:spChg>
        <pc:spChg chg="del">
          <ac:chgData name="Aimee Okafor" userId="19e8d379-cacd-44c9-a63b-b35a8d2aca8b" providerId="ADAL" clId="{11628B8E-868E-40BC-974D-56907B76AECC}" dt="2021-12-10T13:01:19.523" v="6745" actId="478"/>
          <ac:spMkLst>
            <pc:docMk/>
            <pc:sldMk cId="2021938680" sldId="4567"/>
            <ac:spMk id="3" creationId="{B7232957-F4FE-4C40-BB00-55EEDF9C4598}"/>
          </ac:spMkLst>
        </pc:spChg>
        <pc:spChg chg="add mod ord">
          <ac:chgData name="Aimee Okafor" userId="19e8d379-cacd-44c9-a63b-b35a8d2aca8b" providerId="ADAL" clId="{11628B8E-868E-40BC-974D-56907B76AECC}" dt="2021-12-10T13:01:33.255" v="6758" actId="1076"/>
          <ac:spMkLst>
            <pc:docMk/>
            <pc:sldMk cId="2021938680" sldId="4567"/>
            <ac:spMk id="4" creationId="{647FB5DE-E3F1-4153-8A09-BCDB8C654BA0}"/>
          </ac:spMkLst>
        </pc:spChg>
        <pc:spChg chg="add mod ord">
          <ac:chgData name="Aimee Okafor" userId="19e8d379-cacd-44c9-a63b-b35a8d2aca8b" providerId="ADAL" clId="{11628B8E-868E-40BC-974D-56907B76AECC}" dt="2021-12-10T13:08:03.353" v="6866" actId="1076"/>
          <ac:spMkLst>
            <pc:docMk/>
            <pc:sldMk cId="2021938680" sldId="4567"/>
            <ac:spMk id="5" creationId="{510E756D-492C-4AEA-942B-B99286605D07}"/>
          </ac:spMkLst>
        </pc:spChg>
        <pc:spChg chg="del mod">
          <ac:chgData name="Aimee Okafor" userId="19e8d379-cacd-44c9-a63b-b35a8d2aca8b" providerId="ADAL" clId="{11628B8E-868E-40BC-974D-56907B76AECC}" dt="2021-12-10T13:01:14.108" v="6742" actId="478"/>
          <ac:spMkLst>
            <pc:docMk/>
            <pc:sldMk cId="2021938680" sldId="4567"/>
            <ac:spMk id="6" creationId="{EC82CE6B-3941-48DC-B6B6-397D6CD33CCD}"/>
          </ac:spMkLst>
        </pc:spChg>
        <pc:spChg chg="del mod">
          <ac:chgData name="Aimee Okafor" userId="19e8d379-cacd-44c9-a63b-b35a8d2aca8b" providerId="ADAL" clId="{11628B8E-868E-40BC-974D-56907B76AECC}" dt="2021-12-10T13:01:17.474" v="6744" actId="478"/>
          <ac:spMkLst>
            <pc:docMk/>
            <pc:sldMk cId="2021938680" sldId="4567"/>
            <ac:spMk id="27" creationId="{AA997C92-CDB7-4365-BF9E-5A35F5F94C08}"/>
          </ac:spMkLst>
        </pc:spChg>
        <pc:spChg chg="del mod">
          <ac:chgData name="Aimee Okafor" userId="19e8d379-cacd-44c9-a63b-b35a8d2aca8b" providerId="ADAL" clId="{11628B8E-868E-40BC-974D-56907B76AECC}" dt="2021-12-10T13:01:43.304" v="6761" actId="478"/>
          <ac:spMkLst>
            <pc:docMk/>
            <pc:sldMk cId="2021938680" sldId="4567"/>
            <ac:spMk id="29" creationId="{D1F16284-B759-44B9-89A7-60C303AC8475}"/>
          </ac:spMkLst>
        </pc:spChg>
      </pc:sldChg>
      <pc:sldChg chg="addSp delSp modSp new mod modClrScheme chgLayout">
        <pc:chgData name="Aimee Okafor" userId="19e8d379-cacd-44c9-a63b-b35a8d2aca8b" providerId="ADAL" clId="{11628B8E-868E-40BC-974D-56907B76AECC}" dt="2021-12-13T09:33:00.843" v="6984" actId="1076"/>
        <pc:sldMkLst>
          <pc:docMk/>
          <pc:sldMk cId="2254435821" sldId="4568"/>
        </pc:sldMkLst>
        <pc:spChg chg="del mod ord">
          <ac:chgData name="Aimee Okafor" userId="19e8d379-cacd-44c9-a63b-b35a8d2aca8b" providerId="ADAL" clId="{11628B8E-868E-40BC-974D-56907B76AECC}" dt="2021-12-13T09:32:55.962" v="6981" actId="700"/>
          <ac:spMkLst>
            <pc:docMk/>
            <pc:sldMk cId="2254435821" sldId="4568"/>
            <ac:spMk id="2" creationId="{5A680582-B886-48ED-B111-969790C7FE04}"/>
          </ac:spMkLst>
        </pc:spChg>
        <pc:spChg chg="del mod ord">
          <ac:chgData name="Aimee Okafor" userId="19e8d379-cacd-44c9-a63b-b35a8d2aca8b" providerId="ADAL" clId="{11628B8E-868E-40BC-974D-56907B76AECC}" dt="2021-12-13T09:32:55.962" v="6981" actId="700"/>
          <ac:spMkLst>
            <pc:docMk/>
            <pc:sldMk cId="2254435821" sldId="4568"/>
            <ac:spMk id="3" creationId="{37183A58-2C50-4025-90A3-927A5BB9D8D6}"/>
          </ac:spMkLst>
        </pc:spChg>
        <pc:spChg chg="mod ord">
          <ac:chgData name="Aimee Okafor" userId="19e8d379-cacd-44c9-a63b-b35a8d2aca8b" providerId="ADAL" clId="{11628B8E-868E-40BC-974D-56907B76AECC}" dt="2021-12-13T09:32:55.962" v="6981" actId="700"/>
          <ac:spMkLst>
            <pc:docMk/>
            <pc:sldMk cId="2254435821" sldId="4568"/>
            <ac:spMk id="4" creationId="{23C39A53-7533-4BA8-B92B-14C7BA0A6CFB}"/>
          </ac:spMkLst>
        </pc:spChg>
        <pc:spChg chg="mod ord">
          <ac:chgData name="Aimee Okafor" userId="19e8d379-cacd-44c9-a63b-b35a8d2aca8b" providerId="ADAL" clId="{11628B8E-868E-40BC-974D-56907B76AECC}" dt="2021-12-13T09:32:55.962" v="6981" actId="700"/>
          <ac:spMkLst>
            <pc:docMk/>
            <pc:sldMk cId="2254435821" sldId="4568"/>
            <ac:spMk id="5" creationId="{1237A042-1DBE-41F3-B03B-577DF68149D9}"/>
          </ac:spMkLst>
        </pc:spChg>
        <pc:spChg chg="mod ord">
          <ac:chgData name="Aimee Okafor" userId="19e8d379-cacd-44c9-a63b-b35a8d2aca8b" providerId="ADAL" clId="{11628B8E-868E-40BC-974D-56907B76AECC}" dt="2021-12-13T09:32:55.962" v="6981" actId="700"/>
          <ac:spMkLst>
            <pc:docMk/>
            <pc:sldMk cId="2254435821" sldId="4568"/>
            <ac:spMk id="6" creationId="{4D729426-D4EE-4FE9-AA41-F38B96AA8DF9}"/>
          </ac:spMkLst>
        </pc:spChg>
        <pc:spChg chg="add mod ord">
          <ac:chgData name="Aimee Okafor" userId="19e8d379-cacd-44c9-a63b-b35a8d2aca8b" providerId="ADAL" clId="{11628B8E-868E-40BC-974D-56907B76AECC}" dt="2021-12-13T09:33:00.843" v="6984" actId="1076"/>
          <ac:spMkLst>
            <pc:docMk/>
            <pc:sldMk cId="2254435821" sldId="4568"/>
            <ac:spMk id="7" creationId="{B091EF17-31C9-4023-BCA6-EF3F789719F4}"/>
          </ac:spMkLst>
        </pc:spChg>
        <pc:spChg chg="add mod ord">
          <ac:chgData name="Aimee Okafor" userId="19e8d379-cacd-44c9-a63b-b35a8d2aca8b" providerId="ADAL" clId="{11628B8E-868E-40BC-974D-56907B76AECC}" dt="2021-12-13T09:32:55.962" v="6981" actId="700"/>
          <ac:spMkLst>
            <pc:docMk/>
            <pc:sldMk cId="2254435821" sldId="4568"/>
            <ac:spMk id="8" creationId="{CD0BADF1-4FB1-4861-A783-311AA847C47C}"/>
          </ac:spMkLst>
        </pc:spChg>
      </pc:sldChg>
      <pc:sldChg chg="add">
        <pc:chgData name="Aimee Okafor" userId="19e8d379-cacd-44c9-a63b-b35a8d2aca8b" providerId="ADAL" clId="{11628B8E-868E-40BC-974D-56907B76AECC}" dt="2021-12-13T09:34:10.827" v="6985"/>
        <pc:sldMkLst>
          <pc:docMk/>
          <pc:sldMk cId="529983256" sldId="4569"/>
        </pc:sldMkLst>
      </pc:sldChg>
      <pc:sldChg chg="add">
        <pc:chgData name="Aimee Okafor" userId="19e8d379-cacd-44c9-a63b-b35a8d2aca8b" providerId="ADAL" clId="{11628B8E-868E-40BC-974D-56907B76AECC}" dt="2021-12-13T09:34:10.827" v="6985"/>
        <pc:sldMkLst>
          <pc:docMk/>
          <pc:sldMk cId="2424852553" sldId="45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58_99ACCDF4.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svr1\BusinessDevelopment\CONVENTIONS\Conventions%202019\Feedback\2019%20Survey%20Results\SP%20Meeting\Student%20Campus%202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lesvr1\BusinessDevelopment\CONVENTIONS\Conventions%202019\Feedback\2019%20Survey%20Results\SP%20Meeting\Exhibitor%20Campus%202D.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6836512164048609E-2"/>
          <c:y val="0.18726861472663103"/>
          <c:w val="0.96632697567190273"/>
          <c:h val="0.68771098153307197"/>
        </c:manualLayout>
      </c:layout>
      <c:barChart>
        <c:barDir val="col"/>
        <c:grouping val="clustered"/>
        <c:varyColors val="0"/>
        <c:ser>
          <c:idx val="0"/>
          <c:order val="0"/>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'Qualification type'!$A$1:$A$2</c:f>
              <c:numCache>
                <c:formatCode>General</c:formatCode>
                <c:ptCount val="2"/>
                <c:pt idx="0">
                  <c:v>2021</c:v>
                </c:pt>
                <c:pt idx="1">
                  <c:v>2022</c:v>
                </c:pt>
              </c:numCache>
            </c:numRef>
          </c:cat>
          <c:val>
            <c:numRef>
              <c:f>'Qualification type'!$B$1:$B$2</c:f>
              <c:numCache>
                <c:formatCode>#,##0</c:formatCode>
                <c:ptCount val="2"/>
                <c:pt idx="0">
                  <c:v>151635</c:v>
                </c:pt>
                <c:pt idx="1">
                  <c:v>338408</c:v>
                </c:pt>
              </c:numCache>
            </c:numRef>
          </c:val>
          <c:extLst>
            <c:ext xmlns:c16="http://schemas.microsoft.com/office/drawing/2014/chart" uri="{C3380CC4-5D6E-409C-BE32-E72D297353CC}">
              <c16:uniqueId val="{00000000-7061-41CA-A652-1D9A4E3E4B61}"/>
            </c:ext>
          </c:extLst>
        </c:ser>
        <c:dLbls>
          <c:dLblPos val="inEnd"/>
          <c:showLegendKey val="0"/>
          <c:showVal val="1"/>
          <c:showCatName val="0"/>
          <c:showSerName val="0"/>
          <c:showPercent val="0"/>
          <c:showBubbleSize val="0"/>
        </c:dLbls>
        <c:gapWidth val="65"/>
        <c:axId val="554143919"/>
        <c:axId val="554145167"/>
      </c:barChart>
      <c:catAx>
        <c:axId val="55414391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none" baseline="0">
                <a:solidFill>
                  <a:schemeClr val="dk1">
                    <a:lumMod val="75000"/>
                    <a:lumOff val="25000"/>
                  </a:schemeClr>
                </a:solidFill>
                <a:latin typeface="+mn-lt"/>
                <a:ea typeface="+mn-ea"/>
                <a:cs typeface="+mn-cs"/>
              </a:defRPr>
            </a:pPr>
            <a:endParaRPr lang="en-US"/>
          </a:p>
        </c:txPr>
        <c:crossAx val="554145167"/>
        <c:crosses val="autoZero"/>
        <c:auto val="1"/>
        <c:lblAlgn val="ctr"/>
        <c:lblOffset val="100"/>
        <c:noMultiLvlLbl val="0"/>
      </c:catAx>
      <c:valAx>
        <c:axId val="55414516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55414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sz="1600"/>
              <a:t>How would you rate your overall experience of the exhibition?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26FA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'Question 1'!$B$4:$B$8</c:f>
              <c:strCache>
                <c:ptCount val="5"/>
                <c:pt idx="0">
                  <c:v>Great</c:v>
                </c:pt>
                <c:pt idx="1">
                  <c:v>Good</c:v>
                </c:pt>
                <c:pt idx="2">
                  <c:v>Fair</c:v>
                </c:pt>
                <c:pt idx="3">
                  <c:v>Poor</c:v>
                </c:pt>
                <c:pt idx="4">
                  <c:v>Awful</c:v>
                </c:pt>
              </c:strCache>
            </c:strRef>
          </c:cat>
          <c:val>
            <c:numRef>
              <c:f>'Question 1'!$D$4:$D$8</c:f>
              <c:numCache>
                <c:formatCode>0.0%</c:formatCode>
                <c:ptCount val="5"/>
                <c:pt idx="0">
                  <c:v>0.41188802565051202</c:v>
                </c:pt>
                <c:pt idx="1">
                  <c:v>0.48094709581945999</c:v>
                </c:pt>
                <c:pt idx="2">
                  <c:v>8.5830558638549798E-2</c:v>
                </c:pt>
                <c:pt idx="3">
                  <c:v>1.6524848933284E-2</c:v>
                </c:pt>
                <c:pt idx="4">
                  <c:v>4.8094709581945998E-3</c:v>
                </c:pt>
              </c:numCache>
            </c:numRef>
          </c:val>
          <c:extLst>
            <c:ext xmlns:c15="http://schemas.microsoft.com/office/drawing/2012/chart" uri="{02D57815-91ED-43cb-92C2-25804820EDAC}">
              <c15:filteredSeriesTitle>
                <c15:tx>
                  <c:strRef>
                    <c:extLst>
                      <c:ext uri="{02D57815-91ED-43cb-92C2-25804820EDAC}">
                        <c15:formulaRef>
                          <c15:sqref>
              </c15:sqref>
                        </c15:formulaRef>
                      </c:ext>
                    </c:extLst>
                    <c:strCache>
                      <c:ptCount val="1"/>
                    </c:strCache>
                  </c:strRef>
                </c15:tx>
              </c15:filteredSeriesTitle>
            </c:ext>
            <c:ext xmlns:c16="http://schemas.microsoft.com/office/drawing/2014/chart" uri="{C3380CC4-5D6E-409C-BE32-E72D297353CC}">
              <c16:uniqueId val="{00000000-38B9-44BC-B6AC-886B1337C558}"/>
            </c:ext>
          </c:extLst>
        </c:ser>
        <c:dLbls>
          <c:showLegendKey val="0"/>
          <c:showVal val="0"/>
          <c:showCatName val="0"/>
          <c:showSerName val="0"/>
          <c:showPercent val="0"/>
          <c:showBubbleSize val="0"/>
        </c:dLbls>
        <c:gapWidth val="100"/>
        <c:axId val="1764902463"/>
        <c:axId val="1765261759"/>
      </c:barChart>
      <c:catAx>
        <c:axId val="1764902463"/>
        <c:scaling>
          <c:orientation val="minMax"/>
        </c:scaling>
        <c:delete val="0"/>
        <c:axPos val="b"/>
        <c:numFmt formatCode="General"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765261759"/>
        <c:crosses val="autoZero"/>
        <c:auto val="1"/>
        <c:lblAlgn val="ctr"/>
        <c:lblOffset val="100"/>
        <c:noMultiLvlLbl val="0"/>
      </c:catAx>
      <c:valAx>
        <c:axId val="1765261759"/>
        <c:scaling>
          <c:orientation val="minMax"/>
        </c:scaling>
        <c:delete val="0"/>
        <c:axPos val="l"/>
        <c:majorGridlines>
          <c:spPr>
            <a:ln w="6350" cap="flat" cmpd="sng" algn="ctr">
              <a:solidFill>
                <a:schemeClr val="tx1"/>
              </a:solidFill>
              <a:prstDash val="solid"/>
              <a:round/>
            </a:ln>
            <a:effectLst/>
          </c:spPr>
        </c:majorGridlines>
        <c:numFmt formatCode="0.0%"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764902463"/>
        <c:crosses val="autoZero"/>
        <c:crossBetween val="between"/>
      </c:valAx>
      <c:spPr>
        <a:noFill/>
        <a:ln>
          <a:noFill/>
        </a:ln>
        <a:effectLst/>
      </c:spPr>
    </c:plotArea>
    <c:plotVisOnly val="1"/>
    <c:dispBlanksAs val="zero"/>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sz="1600"/>
              <a:t>How would you rate your overall experience of the exhibition?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2659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'Question 1'!$B$4:$B$8</c:f>
              <c:strCache>
                <c:ptCount val="5"/>
                <c:pt idx="0">
                  <c:v>Great</c:v>
                </c:pt>
                <c:pt idx="1">
                  <c:v>Good</c:v>
                </c:pt>
                <c:pt idx="2">
                  <c:v>Fair</c:v>
                </c:pt>
                <c:pt idx="3">
                  <c:v>Poor</c:v>
                </c:pt>
                <c:pt idx="4">
                  <c:v>Awful</c:v>
                </c:pt>
              </c:strCache>
            </c:strRef>
          </c:cat>
          <c:val>
            <c:numRef>
              <c:f>'Question 1'!$D$4:$D$8</c:f>
              <c:numCache>
                <c:formatCode>0.0%</c:formatCode>
                <c:ptCount val="5"/>
                <c:pt idx="0">
                  <c:v>0.30307362401715499</c:v>
                </c:pt>
                <c:pt idx="1">
                  <c:v>0.51536812008577604</c:v>
                </c:pt>
                <c:pt idx="2">
                  <c:v>0.14510364546104401</c:v>
                </c:pt>
                <c:pt idx="3">
                  <c:v>3.4310221586847697E-2</c:v>
                </c:pt>
                <c:pt idx="4">
                  <c:v>2.1443888491779802E-3</c:v>
                </c:pt>
              </c:numCache>
            </c:numRef>
          </c:val>
          <c:extLst>
            <c:ext xmlns:c15="http://schemas.microsoft.com/office/drawing/2012/chart" uri="{02D57815-91ED-43cb-92C2-25804820EDAC}">
              <c15:filteredSeriesTitle>
                <c15:tx>
                  <c:strRef>
                    <c:extLst>
                      <c:ext uri="{02D57815-91ED-43cb-92C2-25804820EDAC}">
                        <c15:formulaRef>
                          <c15:sqref>
              </c15:sqref>
                        </c15:formulaRef>
                      </c:ext>
                    </c:extLst>
                    <c:strCache>
                      <c:ptCount val="1"/>
                    </c:strCache>
                  </c:strRef>
                </c15:tx>
              </c15:filteredSeriesTitle>
            </c:ext>
            <c:ext xmlns:c16="http://schemas.microsoft.com/office/drawing/2014/chart" uri="{C3380CC4-5D6E-409C-BE32-E72D297353CC}">
              <c16:uniqueId val="{00000000-4A09-4723-B040-69979ABD49A5}"/>
            </c:ext>
          </c:extLst>
        </c:ser>
        <c:dLbls>
          <c:showLegendKey val="0"/>
          <c:showVal val="0"/>
          <c:showCatName val="0"/>
          <c:showSerName val="0"/>
          <c:showPercent val="0"/>
          <c:showBubbleSize val="0"/>
        </c:dLbls>
        <c:gapWidth val="100"/>
        <c:axId val="874305552"/>
        <c:axId val="1004358704"/>
      </c:barChart>
      <c:catAx>
        <c:axId val="874305552"/>
        <c:scaling>
          <c:orientation val="minMax"/>
        </c:scaling>
        <c:delete val="0"/>
        <c:axPos val="b"/>
        <c:numFmt formatCode="General"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4358704"/>
        <c:crosses val="autoZero"/>
        <c:auto val="1"/>
        <c:lblAlgn val="ctr"/>
        <c:lblOffset val="100"/>
        <c:noMultiLvlLbl val="0"/>
      </c:catAx>
      <c:valAx>
        <c:axId val="1004358704"/>
        <c:scaling>
          <c:orientation val="minMax"/>
        </c:scaling>
        <c:delete val="0"/>
        <c:axPos val="l"/>
        <c:majorGridlines>
          <c:spPr>
            <a:ln w="6350" cap="flat" cmpd="sng" algn="ctr">
              <a:solidFill>
                <a:schemeClr val="tx1"/>
              </a:solidFill>
              <a:prstDash val="solid"/>
              <a:round/>
            </a:ln>
            <a:effectLst/>
          </c:spPr>
        </c:majorGridlines>
        <c:numFmt formatCode="0.0%"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74305552"/>
        <c:crosses val="autoZero"/>
        <c:crossBetween val="between"/>
      </c:valAx>
      <c:spPr>
        <a:noFill/>
        <a:ln>
          <a:noFill/>
        </a:ln>
        <a:effectLst/>
      </c:spPr>
    </c:plotArea>
    <c:plotVisOnly val="1"/>
    <c:dispBlanksAs val="zero"/>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CC6DA-9652-46D2-82F6-8E38491A00AD}"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9AF1D469-8058-4DFD-AC82-0C304D159687}">
      <dgm:prSet/>
      <dgm:spPr/>
      <dgm:t>
        <a:bodyPr/>
        <a:lstStyle/>
        <a:p>
          <a:r>
            <a:rPr lang="en-GB"/>
            <a:t>The 18-year-old population is due to increase each year until the end of the decade, with the biggest increases before 2025.</a:t>
          </a:r>
          <a:endParaRPr lang="en-US"/>
        </a:p>
      </dgm:t>
    </dgm:pt>
    <dgm:pt modelId="{15B568BD-4CBC-425D-AB28-7D292B34125C}" type="parTrans" cxnId="{186D8EA0-BB1C-444E-9A7A-B375E8CFCBE0}">
      <dgm:prSet/>
      <dgm:spPr/>
      <dgm:t>
        <a:bodyPr/>
        <a:lstStyle/>
        <a:p>
          <a:endParaRPr lang="en-US"/>
        </a:p>
      </dgm:t>
    </dgm:pt>
    <dgm:pt modelId="{9E391F09-86C7-4D68-B791-653AC7DA4213}" type="sibTrans" cxnId="{186D8EA0-BB1C-444E-9A7A-B375E8CFCBE0}">
      <dgm:prSet/>
      <dgm:spPr/>
      <dgm:t>
        <a:bodyPr/>
        <a:lstStyle/>
        <a:p>
          <a:endParaRPr lang="en-US"/>
        </a:p>
      </dgm:t>
    </dgm:pt>
    <dgm:pt modelId="{34BCE59A-1FF6-4946-9935-7F76779B28EE}">
      <dgm:prSet/>
      <dgm:spPr/>
      <dgm:t>
        <a:bodyPr/>
        <a:lstStyle/>
        <a:p>
          <a:r>
            <a:rPr lang="en-GB"/>
            <a:t>In an increasingly competitive environment, it is vital that all students have access to high-quality information and advice about all their post-secondary options.</a:t>
          </a:r>
          <a:endParaRPr lang="en-US"/>
        </a:p>
      </dgm:t>
    </dgm:pt>
    <dgm:pt modelId="{F479CA52-F020-47A1-BA45-8CA71C83A1F7}" type="parTrans" cxnId="{1EEC512F-7114-4893-816B-1F1DC4AE17D8}">
      <dgm:prSet/>
      <dgm:spPr/>
      <dgm:t>
        <a:bodyPr/>
        <a:lstStyle/>
        <a:p>
          <a:endParaRPr lang="en-US"/>
        </a:p>
      </dgm:t>
    </dgm:pt>
    <dgm:pt modelId="{CD549DB0-CA80-47FD-8827-5E3709F6677E}" type="sibTrans" cxnId="{1EEC512F-7114-4893-816B-1F1DC4AE17D8}">
      <dgm:prSet/>
      <dgm:spPr/>
      <dgm:t>
        <a:bodyPr/>
        <a:lstStyle/>
        <a:p>
          <a:endParaRPr lang="en-US"/>
        </a:p>
      </dgm:t>
    </dgm:pt>
    <dgm:pt modelId="{10F4ADDB-EDF5-48E3-9395-1FB19F9A7A16}">
      <dgm:prSet/>
      <dgm:spPr/>
      <dgm:t>
        <a:bodyPr/>
        <a:lstStyle/>
        <a:p>
          <a:r>
            <a:rPr lang="en-GB"/>
            <a:t>UCAS forecasts there could be one million applications to higher education in the UK. </a:t>
          </a:r>
        </a:p>
      </dgm:t>
    </dgm:pt>
    <dgm:pt modelId="{BEDE3754-3938-4A9C-A4A3-36326AC7375B}" type="parTrans" cxnId="{042B1E68-4BA4-46B5-8503-146E7DF07EEB}">
      <dgm:prSet/>
      <dgm:spPr/>
      <dgm:t>
        <a:bodyPr/>
        <a:lstStyle/>
        <a:p>
          <a:endParaRPr lang="en-GB"/>
        </a:p>
      </dgm:t>
    </dgm:pt>
    <dgm:pt modelId="{F5217E3C-A6C8-498C-86C2-F957BDE8338B}" type="sibTrans" cxnId="{042B1E68-4BA4-46B5-8503-146E7DF07EEB}">
      <dgm:prSet/>
      <dgm:spPr/>
      <dgm:t>
        <a:bodyPr/>
        <a:lstStyle/>
        <a:p>
          <a:endParaRPr lang="en-GB"/>
        </a:p>
      </dgm:t>
    </dgm:pt>
    <dgm:pt modelId="{660A247C-BC03-43D7-AE91-8B881C04C650}" type="pres">
      <dgm:prSet presAssocID="{97ACC6DA-9652-46D2-82F6-8E38491A00AD}" presName="linear" presStyleCnt="0">
        <dgm:presLayoutVars>
          <dgm:animLvl val="lvl"/>
          <dgm:resizeHandles val="exact"/>
        </dgm:presLayoutVars>
      </dgm:prSet>
      <dgm:spPr/>
    </dgm:pt>
    <dgm:pt modelId="{C98D98EF-3E0E-4DB1-8E42-1AC43C987B82}" type="pres">
      <dgm:prSet presAssocID="{9AF1D469-8058-4DFD-AC82-0C304D159687}" presName="parentText" presStyleLbl="node1" presStyleIdx="0" presStyleCnt="3">
        <dgm:presLayoutVars>
          <dgm:chMax val="0"/>
          <dgm:bulletEnabled val="1"/>
        </dgm:presLayoutVars>
      </dgm:prSet>
      <dgm:spPr/>
    </dgm:pt>
    <dgm:pt modelId="{1D6B8943-7F7A-4FB7-9E2E-30CE6ED8EDE1}" type="pres">
      <dgm:prSet presAssocID="{9E391F09-86C7-4D68-B791-653AC7DA4213}" presName="spacer" presStyleCnt="0"/>
      <dgm:spPr/>
    </dgm:pt>
    <dgm:pt modelId="{4A0A2320-B244-44E1-9128-C560466B443F}" type="pres">
      <dgm:prSet presAssocID="{10F4ADDB-EDF5-48E3-9395-1FB19F9A7A16}" presName="parentText" presStyleLbl="node1" presStyleIdx="1" presStyleCnt="3">
        <dgm:presLayoutVars>
          <dgm:chMax val="0"/>
          <dgm:bulletEnabled val="1"/>
        </dgm:presLayoutVars>
      </dgm:prSet>
      <dgm:spPr/>
    </dgm:pt>
    <dgm:pt modelId="{767554C1-02CC-4A31-BD4B-402D8B68382D}" type="pres">
      <dgm:prSet presAssocID="{F5217E3C-A6C8-498C-86C2-F957BDE8338B}" presName="spacer" presStyleCnt="0"/>
      <dgm:spPr/>
    </dgm:pt>
    <dgm:pt modelId="{27296F1F-EED0-4041-9F85-4AB4C8038561}" type="pres">
      <dgm:prSet presAssocID="{34BCE59A-1FF6-4946-9935-7F76779B28EE}" presName="parentText" presStyleLbl="node1" presStyleIdx="2" presStyleCnt="3">
        <dgm:presLayoutVars>
          <dgm:chMax val="0"/>
          <dgm:bulletEnabled val="1"/>
        </dgm:presLayoutVars>
      </dgm:prSet>
      <dgm:spPr/>
    </dgm:pt>
  </dgm:ptLst>
  <dgm:cxnLst>
    <dgm:cxn modelId="{1EEC512F-7114-4893-816B-1F1DC4AE17D8}" srcId="{97ACC6DA-9652-46D2-82F6-8E38491A00AD}" destId="{34BCE59A-1FF6-4946-9935-7F76779B28EE}" srcOrd="2" destOrd="0" parTransId="{F479CA52-F020-47A1-BA45-8CA71C83A1F7}" sibTransId="{CD549DB0-CA80-47FD-8827-5E3709F6677E}"/>
    <dgm:cxn modelId="{042B1E68-4BA4-46B5-8503-146E7DF07EEB}" srcId="{97ACC6DA-9652-46D2-82F6-8E38491A00AD}" destId="{10F4ADDB-EDF5-48E3-9395-1FB19F9A7A16}" srcOrd="1" destOrd="0" parTransId="{BEDE3754-3938-4A9C-A4A3-36326AC7375B}" sibTransId="{F5217E3C-A6C8-498C-86C2-F957BDE8338B}"/>
    <dgm:cxn modelId="{6621E450-FD84-4B08-94F8-61FC1D848A15}" type="presOf" srcId="{97ACC6DA-9652-46D2-82F6-8E38491A00AD}" destId="{660A247C-BC03-43D7-AE91-8B881C04C650}" srcOrd="0" destOrd="0" presId="urn:microsoft.com/office/officeart/2005/8/layout/vList2"/>
    <dgm:cxn modelId="{A9605955-BAC4-4A9C-A134-D8477408A2A4}" type="presOf" srcId="{9AF1D469-8058-4DFD-AC82-0C304D159687}" destId="{C98D98EF-3E0E-4DB1-8E42-1AC43C987B82}" srcOrd="0" destOrd="0" presId="urn:microsoft.com/office/officeart/2005/8/layout/vList2"/>
    <dgm:cxn modelId="{67F5EB76-C2E4-466F-9F4D-748B08641089}" type="presOf" srcId="{10F4ADDB-EDF5-48E3-9395-1FB19F9A7A16}" destId="{4A0A2320-B244-44E1-9128-C560466B443F}" srcOrd="0" destOrd="0" presId="urn:microsoft.com/office/officeart/2005/8/layout/vList2"/>
    <dgm:cxn modelId="{66E84E77-0D34-4590-A44B-AD9C0CF1005A}" type="presOf" srcId="{34BCE59A-1FF6-4946-9935-7F76779B28EE}" destId="{27296F1F-EED0-4041-9F85-4AB4C8038561}" srcOrd="0" destOrd="0" presId="urn:microsoft.com/office/officeart/2005/8/layout/vList2"/>
    <dgm:cxn modelId="{186D8EA0-BB1C-444E-9A7A-B375E8CFCBE0}" srcId="{97ACC6DA-9652-46D2-82F6-8E38491A00AD}" destId="{9AF1D469-8058-4DFD-AC82-0C304D159687}" srcOrd="0" destOrd="0" parTransId="{15B568BD-4CBC-425D-AB28-7D292B34125C}" sibTransId="{9E391F09-86C7-4D68-B791-653AC7DA4213}"/>
    <dgm:cxn modelId="{13A76EB4-F09F-416A-8518-AC2645ABA3D0}" type="presParOf" srcId="{660A247C-BC03-43D7-AE91-8B881C04C650}" destId="{C98D98EF-3E0E-4DB1-8E42-1AC43C987B82}" srcOrd="0" destOrd="0" presId="urn:microsoft.com/office/officeart/2005/8/layout/vList2"/>
    <dgm:cxn modelId="{73743A99-4ACE-4F40-BFDC-0657D5C7FAD4}" type="presParOf" srcId="{660A247C-BC03-43D7-AE91-8B881C04C650}" destId="{1D6B8943-7F7A-4FB7-9E2E-30CE6ED8EDE1}" srcOrd="1" destOrd="0" presId="urn:microsoft.com/office/officeart/2005/8/layout/vList2"/>
    <dgm:cxn modelId="{3BE0FE34-A1C3-4928-92EB-5F87E2E47FAB}" type="presParOf" srcId="{660A247C-BC03-43D7-AE91-8B881C04C650}" destId="{4A0A2320-B244-44E1-9128-C560466B443F}" srcOrd="2" destOrd="0" presId="urn:microsoft.com/office/officeart/2005/8/layout/vList2"/>
    <dgm:cxn modelId="{C846AC67-BE33-4381-8D01-49DDA33C84D1}" type="presParOf" srcId="{660A247C-BC03-43D7-AE91-8B881C04C650}" destId="{767554C1-02CC-4A31-BD4B-402D8B68382D}" srcOrd="3" destOrd="0" presId="urn:microsoft.com/office/officeart/2005/8/layout/vList2"/>
    <dgm:cxn modelId="{D39AE79D-3FF9-49C6-B97D-C2C78470CC6E}" type="presParOf" srcId="{660A247C-BC03-43D7-AE91-8B881C04C650}" destId="{27296F1F-EED0-4041-9F85-4AB4C803856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5B0D5-933E-49DB-ADE9-895B7837C7D9}" type="doc">
      <dgm:prSet loTypeId="urn:microsoft.com/office/officeart/2009/3/layout/PieProcess" loCatId="process" qsTypeId="urn:microsoft.com/office/officeart/2005/8/quickstyle/simple4" qsCatId="simple" csTypeId="urn:microsoft.com/office/officeart/2005/8/colors/accent2_2" csCatId="accent2" phldr="1"/>
      <dgm:spPr/>
      <dgm:t>
        <a:bodyPr/>
        <a:lstStyle/>
        <a:p>
          <a:endParaRPr lang="en-US"/>
        </a:p>
      </dgm:t>
    </dgm:pt>
    <dgm:pt modelId="{8B5A4AE8-3D22-4024-B1CC-9C5D7663414D}">
      <dgm:prSet custT="1"/>
      <dgm:spPr/>
      <dgm:t>
        <a:bodyPr/>
        <a:lstStyle/>
        <a:p>
          <a:r>
            <a:rPr lang="en-GB" sz="4000" b="1"/>
            <a:t>14,500</a:t>
          </a:r>
          <a:endParaRPr lang="en-US" sz="4000"/>
        </a:p>
      </dgm:t>
    </dgm:pt>
    <dgm:pt modelId="{007541F7-83A0-4A82-8DD5-6C461A3C16CB}" type="parTrans" cxnId="{C45801A5-AC01-4049-BD81-018703A0B621}">
      <dgm:prSet/>
      <dgm:spPr/>
      <dgm:t>
        <a:bodyPr/>
        <a:lstStyle/>
        <a:p>
          <a:endParaRPr lang="en-US"/>
        </a:p>
      </dgm:t>
    </dgm:pt>
    <dgm:pt modelId="{E5DFCBC4-DABD-4B53-B6CC-006D34F59B97}" type="sibTrans" cxnId="{C45801A5-AC01-4049-BD81-018703A0B621}">
      <dgm:prSet/>
      <dgm:spPr/>
      <dgm:t>
        <a:bodyPr/>
        <a:lstStyle/>
        <a:p>
          <a:endParaRPr lang="en-US"/>
        </a:p>
      </dgm:t>
    </dgm:pt>
    <dgm:pt modelId="{C592CED4-40E6-4F07-AB58-D446FCE5CE37}">
      <dgm:prSet custT="1"/>
      <dgm:spPr/>
      <dgm:t>
        <a:bodyPr/>
        <a:lstStyle/>
        <a:p>
          <a:r>
            <a:rPr lang="en-GB" sz="2000"/>
            <a:t>Network of registered advisers in schools and colleges</a:t>
          </a:r>
          <a:endParaRPr lang="en-US" sz="2000"/>
        </a:p>
      </dgm:t>
    </dgm:pt>
    <dgm:pt modelId="{B98E0F5E-900C-44A0-85B0-8DEE69E44EE2}" type="parTrans" cxnId="{304DE163-B45E-4E9D-B126-B38B40766A8A}">
      <dgm:prSet/>
      <dgm:spPr/>
      <dgm:t>
        <a:bodyPr/>
        <a:lstStyle/>
        <a:p>
          <a:endParaRPr lang="en-US"/>
        </a:p>
      </dgm:t>
    </dgm:pt>
    <dgm:pt modelId="{59571D91-CE46-4A44-8BBE-8DB7D506F55C}" type="sibTrans" cxnId="{304DE163-B45E-4E9D-B126-B38B40766A8A}">
      <dgm:prSet/>
      <dgm:spPr/>
      <dgm:t>
        <a:bodyPr/>
        <a:lstStyle/>
        <a:p>
          <a:endParaRPr lang="en-US"/>
        </a:p>
      </dgm:t>
    </dgm:pt>
    <dgm:pt modelId="{E56E155D-E71E-4EFB-BC90-2EEB25632ED4}">
      <dgm:prSet custT="1"/>
      <dgm:spPr/>
      <dgm:t>
        <a:bodyPr/>
        <a:lstStyle/>
        <a:p>
          <a:r>
            <a:rPr lang="en-GB" sz="4000" b="1"/>
            <a:t>160,000</a:t>
          </a:r>
          <a:endParaRPr lang="en-US" sz="2800" b="1"/>
        </a:p>
      </dgm:t>
    </dgm:pt>
    <dgm:pt modelId="{7500B6D7-C986-4B75-BFB7-F67C1BC8B01E}" type="parTrans" cxnId="{1FBF2EAD-85EF-4A1E-AD1F-1C9CD1C79FB5}">
      <dgm:prSet/>
      <dgm:spPr/>
      <dgm:t>
        <a:bodyPr/>
        <a:lstStyle/>
        <a:p>
          <a:endParaRPr lang="en-US"/>
        </a:p>
      </dgm:t>
    </dgm:pt>
    <dgm:pt modelId="{5432EAF8-0698-48DC-9FD1-7C61CD81708D}" type="sibTrans" cxnId="{1FBF2EAD-85EF-4A1E-AD1F-1C9CD1C79FB5}">
      <dgm:prSet/>
      <dgm:spPr/>
      <dgm:t>
        <a:bodyPr/>
        <a:lstStyle/>
        <a:p>
          <a:endParaRPr lang="en-US"/>
        </a:p>
      </dgm:t>
    </dgm:pt>
    <dgm:pt modelId="{3E3C2C5D-BFAC-40E2-8278-EC00E9B653C8}">
      <dgm:prSet custT="1"/>
      <dgm:spPr/>
      <dgm:t>
        <a:bodyPr/>
        <a:lstStyle/>
        <a:p>
          <a:r>
            <a:rPr lang="en-GB" sz="2000"/>
            <a:t>Attendees at UCAS events each year</a:t>
          </a:r>
          <a:endParaRPr lang="en-US" sz="2000"/>
        </a:p>
      </dgm:t>
    </dgm:pt>
    <dgm:pt modelId="{3A362008-4F80-447D-B7AD-DBBC6FEC38B0}" type="parTrans" cxnId="{DCE48674-A66E-481C-975B-C202B818F93E}">
      <dgm:prSet/>
      <dgm:spPr/>
      <dgm:t>
        <a:bodyPr/>
        <a:lstStyle/>
        <a:p>
          <a:endParaRPr lang="en-US"/>
        </a:p>
      </dgm:t>
    </dgm:pt>
    <dgm:pt modelId="{DD1D0A36-6898-4B7B-B8AB-6024F9FA0577}" type="sibTrans" cxnId="{DCE48674-A66E-481C-975B-C202B818F93E}">
      <dgm:prSet/>
      <dgm:spPr/>
      <dgm:t>
        <a:bodyPr/>
        <a:lstStyle/>
        <a:p>
          <a:endParaRPr lang="en-US"/>
        </a:p>
      </dgm:t>
    </dgm:pt>
    <dgm:pt modelId="{33566685-5889-47C1-97AF-23023E60A18B}">
      <dgm:prSet custT="1"/>
      <dgm:spPr/>
      <dgm:t>
        <a:bodyPr/>
        <a:lstStyle/>
        <a:p>
          <a:r>
            <a:rPr lang="en-GB" sz="4000" b="1"/>
            <a:t>350,000 </a:t>
          </a:r>
          <a:endParaRPr lang="en-US" sz="4000" b="1"/>
        </a:p>
      </dgm:t>
    </dgm:pt>
    <dgm:pt modelId="{D50FCABD-89F7-4999-9FAA-B7DD5557EACE}" type="parTrans" cxnId="{935CD0EA-95A9-471A-89F1-5D0A53AE60E0}">
      <dgm:prSet/>
      <dgm:spPr/>
      <dgm:t>
        <a:bodyPr/>
        <a:lstStyle/>
        <a:p>
          <a:endParaRPr lang="en-US"/>
        </a:p>
      </dgm:t>
    </dgm:pt>
    <dgm:pt modelId="{398B2C12-177A-45F7-B41A-3E4C66A2B0BA}" type="sibTrans" cxnId="{935CD0EA-95A9-471A-89F1-5D0A53AE60E0}">
      <dgm:prSet/>
      <dgm:spPr/>
      <dgm:t>
        <a:bodyPr/>
        <a:lstStyle/>
        <a:p>
          <a:endParaRPr lang="en-US"/>
        </a:p>
      </dgm:t>
    </dgm:pt>
    <dgm:pt modelId="{326E8D7C-F046-422E-9999-9EC7A3448220}">
      <dgm:prSet custT="1"/>
      <dgm:spPr/>
      <dgm:t>
        <a:bodyPr/>
        <a:lstStyle/>
        <a:p>
          <a:r>
            <a:rPr lang="en-GB" sz="2000"/>
            <a:t>For Careers Quiz in first two-months</a:t>
          </a:r>
          <a:endParaRPr lang="en-US" sz="2000"/>
        </a:p>
      </dgm:t>
    </dgm:pt>
    <dgm:pt modelId="{0B3E2DA7-6F31-4FF6-8606-6A6500D33CCC}" type="parTrans" cxnId="{938B9F8E-EAAD-48FB-8B20-9D251FD16E69}">
      <dgm:prSet/>
      <dgm:spPr/>
      <dgm:t>
        <a:bodyPr/>
        <a:lstStyle/>
        <a:p>
          <a:endParaRPr lang="en-US"/>
        </a:p>
      </dgm:t>
    </dgm:pt>
    <dgm:pt modelId="{898EDBC8-4CA8-491B-9553-F40E82366484}" type="sibTrans" cxnId="{938B9F8E-EAAD-48FB-8B20-9D251FD16E69}">
      <dgm:prSet/>
      <dgm:spPr/>
      <dgm:t>
        <a:bodyPr/>
        <a:lstStyle/>
        <a:p>
          <a:endParaRPr lang="en-US"/>
        </a:p>
      </dgm:t>
    </dgm:pt>
    <dgm:pt modelId="{8D46E91E-E589-405A-80FD-ECC193AB5FBA}">
      <dgm:prSet custT="1"/>
      <dgm:spPr/>
      <dgm:t>
        <a:bodyPr/>
        <a:lstStyle/>
        <a:p>
          <a:r>
            <a:rPr lang="en-GB" sz="4000" b="1"/>
            <a:t>30m</a:t>
          </a:r>
          <a:r>
            <a:rPr lang="en-GB" sz="2800"/>
            <a:t> </a:t>
          </a:r>
          <a:endParaRPr lang="en-US" sz="2800"/>
        </a:p>
      </dgm:t>
    </dgm:pt>
    <dgm:pt modelId="{BCF1F7D3-31F4-42A4-998B-CB13722A71BB}" type="parTrans" cxnId="{01939946-C699-4DA8-968C-4DF4D60EE25B}">
      <dgm:prSet/>
      <dgm:spPr/>
      <dgm:t>
        <a:bodyPr/>
        <a:lstStyle/>
        <a:p>
          <a:endParaRPr lang="en-US"/>
        </a:p>
      </dgm:t>
    </dgm:pt>
    <dgm:pt modelId="{673923CC-F3AF-497C-9E56-AA784D76F6C6}" type="sibTrans" cxnId="{01939946-C699-4DA8-968C-4DF4D60EE25B}">
      <dgm:prSet/>
      <dgm:spPr/>
      <dgm:t>
        <a:bodyPr/>
        <a:lstStyle/>
        <a:p>
          <a:endParaRPr lang="en-US"/>
        </a:p>
      </dgm:t>
    </dgm:pt>
    <dgm:pt modelId="{6D58E0F6-440D-4272-91EF-A7906867279D}">
      <dgm:prSet custT="1"/>
      <dgm:spPr/>
      <dgm:t>
        <a:bodyPr/>
        <a:lstStyle/>
        <a:p>
          <a:r>
            <a:rPr lang="en-GB" sz="2000"/>
            <a:t>Annual visitors to ucas.com</a:t>
          </a:r>
          <a:endParaRPr lang="en-US" sz="2000"/>
        </a:p>
      </dgm:t>
    </dgm:pt>
    <dgm:pt modelId="{FFCCAEA5-8A39-4C02-AAF5-B697F44A35BB}" type="parTrans" cxnId="{1B706D4E-5A45-4CDA-91CE-B28B3C5BA3D4}">
      <dgm:prSet/>
      <dgm:spPr/>
      <dgm:t>
        <a:bodyPr/>
        <a:lstStyle/>
        <a:p>
          <a:endParaRPr lang="en-US"/>
        </a:p>
      </dgm:t>
    </dgm:pt>
    <dgm:pt modelId="{F0A2E673-799A-4A23-8960-67A48F7D65D8}" type="sibTrans" cxnId="{1B706D4E-5A45-4CDA-91CE-B28B3C5BA3D4}">
      <dgm:prSet/>
      <dgm:spPr/>
      <dgm:t>
        <a:bodyPr/>
        <a:lstStyle/>
        <a:p>
          <a:endParaRPr lang="en-US"/>
        </a:p>
      </dgm:t>
    </dgm:pt>
    <dgm:pt modelId="{D04132F7-30C1-41FF-B900-1932B0FBC6EC}" type="pres">
      <dgm:prSet presAssocID="{53D5B0D5-933E-49DB-ADE9-895B7837C7D9}" presName="Name0" presStyleCnt="0">
        <dgm:presLayoutVars>
          <dgm:chMax val="7"/>
          <dgm:chPref val="7"/>
          <dgm:dir/>
          <dgm:animOne val="branch"/>
          <dgm:animLvl val="lvl"/>
        </dgm:presLayoutVars>
      </dgm:prSet>
      <dgm:spPr/>
    </dgm:pt>
    <dgm:pt modelId="{CC41D973-9905-480F-96D2-CE3D89690B82}" type="pres">
      <dgm:prSet presAssocID="{8B5A4AE8-3D22-4024-B1CC-9C5D7663414D}" presName="ParentComposite" presStyleCnt="0"/>
      <dgm:spPr/>
    </dgm:pt>
    <dgm:pt modelId="{38513A41-F815-4B91-865D-04030C007EF1}" type="pres">
      <dgm:prSet presAssocID="{8B5A4AE8-3D22-4024-B1CC-9C5D7663414D}" presName="Chord" presStyleLbl="bgShp" presStyleIdx="0" presStyleCnt="4"/>
      <dgm:spPr/>
    </dgm:pt>
    <dgm:pt modelId="{E7BB3F85-6EF9-41C5-8A18-627E02C48604}" type="pres">
      <dgm:prSet presAssocID="{8B5A4AE8-3D22-4024-B1CC-9C5D7663414D}" presName="Pie" presStyleLbl="alignNode1" presStyleIdx="0" presStyleCnt="4"/>
      <dgm:spPr/>
    </dgm:pt>
    <dgm:pt modelId="{1F188A68-8833-41A8-9110-F1208950134D}" type="pres">
      <dgm:prSet presAssocID="{8B5A4AE8-3D22-4024-B1CC-9C5D7663414D}" presName="Parent" presStyleLbl="revTx" presStyleIdx="0" presStyleCnt="8">
        <dgm:presLayoutVars>
          <dgm:chMax val="1"/>
          <dgm:chPref val="1"/>
          <dgm:bulletEnabled val="1"/>
        </dgm:presLayoutVars>
      </dgm:prSet>
      <dgm:spPr/>
    </dgm:pt>
    <dgm:pt modelId="{9AE6D431-E0B0-4AE9-B451-563F7CF8D8DA}" type="pres">
      <dgm:prSet presAssocID="{59571D91-CE46-4A44-8BBE-8DB7D506F55C}" presName="negSibTrans" presStyleCnt="0"/>
      <dgm:spPr/>
    </dgm:pt>
    <dgm:pt modelId="{18F19B5C-2867-4DD2-8F16-121DD3F96916}" type="pres">
      <dgm:prSet presAssocID="{8B5A4AE8-3D22-4024-B1CC-9C5D7663414D}" presName="composite" presStyleCnt="0"/>
      <dgm:spPr/>
    </dgm:pt>
    <dgm:pt modelId="{18EC3800-4437-4F68-8046-F143EA00A820}" type="pres">
      <dgm:prSet presAssocID="{8B5A4AE8-3D22-4024-B1CC-9C5D7663414D}" presName="Child" presStyleLbl="revTx" presStyleIdx="1" presStyleCnt="8">
        <dgm:presLayoutVars>
          <dgm:chMax val="0"/>
          <dgm:chPref val="0"/>
          <dgm:bulletEnabled val="1"/>
        </dgm:presLayoutVars>
      </dgm:prSet>
      <dgm:spPr/>
    </dgm:pt>
    <dgm:pt modelId="{66147C4B-F100-445F-A365-AFF99FF8E3FD}" type="pres">
      <dgm:prSet presAssocID="{E5DFCBC4-DABD-4B53-B6CC-006D34F59B97}" presName="sibTrans" presStyleCnt="0"/>
      <dgm:spPr/>
    </dgm:pt>
    <dgm:pt modelId="{BD67E4B8-3326-410F-B32F-4D6203BB47B9}" type="pres">
      <dgm:prSet presAssocID="{E56E155D-E71E-4EFB-BC90-2EEB25632ED4}" presName="ParentComposite" presStyleCnt="0"/>
      <dgm:spPr/>
    </dgm:pt>
    <dgm:pt modelId="{0B338359-8C27-4F47-B8E7-FE83535540BB}" type="pres">
      <dgm:prSet presAssocID="{E56E155D-E71E-4EFB-BC90-2EEB25632ED4}" presName="Chord" presStyleLbl="bgShp" presStyleIdx="1" presStyleCnt="4"/>
      <dgm:spPr/>
    </dgm:pt>
    <dgm:pt modelId="{40BFE4EB-DA1F-4FE0-8FE6-21B6CF54FE8F}" type="pres">
      <dgm:prSet presAssocID="{E56E155D-E71E-4EFB-BC90-2EEB25632ED4}" presName="Pie" presStyleLbl="alignNode1" presStyleIdx="1" presStyleCnt="4"/>
      <dgm:spPr/>
    </dgm:pt>
    <dgm:pt modelId="{AD6A869F-0C15-4340-B361-16A8A6F90B3A}" type="pres">
      <dgm:prSet presAssocID="{E56E155D-E71E-4EFB-BC90-2EEB25632ED4}" presName="Parent" presStyleLbl="revTx" presStyleIdx="2" presStyleCnt="8">
        <dgm:presLayoutVars>
          <dgm:chMax val="1"/>
          <dgm:chPref val="1"/>
          <dgm:bulletEnabled val="1"/>
        </dgm:presLayoutVars>
      </dgm:prSet>
      <dgm:spPr/>
    </dgm:pt>
    <dgm:pt modelId="{8565E8A4-31DF-47DB-A17D-78FA20C55532}" type="pres">
      <dgm:prSet presAssocID="{DD1D0A36-6898-4B7B-B8AB-6024F9FA0577}" presName="negSibTrans" presStyleCnt="0"/>
      <dgm:spPr/>
    </dgm:pt>
    <dgm:pt modelId="{DC766267-CF6E-48EC-95F7-097F2155CB20}" type="pres">
      <dgm:prSet presAssocID="{E56E155D-E71E-4EFB-BC90-2EEB25632ED4}" presName="composite" presStyleCnt="0"/>
      <dgm:spPr/>
    </dgm:pt>
    <dgm:pt modelId="{3659C517-6CBC-4F2D-BA89-CF2E3B15D8C9}" type="pres">
      <dgm:prSet presAssocID="{E56E155D-E71E-4EFB-BC90-2EEB25632ED4}" presName="Child" presStyleLbl="revTx" presStyleIdx="3" presStyleCnt="8">
        <dgm:presLayoutVars>
          <dgm:chMax val="0"/>
          <dgm:chPref val="0"/>
          <dgm:bulletEnabled val="1"/>
        </dgm:presLayoutVars>
      </dgm:prSet>
      <dgm:spPr/>
    </dgm:pt>
    <dgm:pt modelId="{785AE053-29FC-43FD-B72D-0A0558D6EF73}" type="pres">
      <dgm:prSet presAssocID="{5432EAF8-0698-48DC-9FD1-7C61CD81708D}" presName="sibTrans" presStyleCnt="0"/>
      <dgm:spPr/>
    </dgm:pt>
    <dgm:pt modelId="{1F13C6B6-E12B-4E6C-9858-D035A2FFF255}" type="pres">
      <dgm:prSet presAssocID="{33566685-5889-47C1-97AF-23023E60A18B}" presName="ParentComposite" presStyleCnt="0"/>
      <dgm:spPr/>
    </dgm:pt>
    <dgm:pt modelId="{F483323E-5D32-4D8B-935F-3BA8E885232B}" type="pres">
      <dgm:prSet presAssocID="{33566685-5889-47C1-97AF-23023E60A18B}" presName="Chord" presStyleLbl="bgShp" presStyleIdx="2" presStyleCnt="4"/>
      <dgm:spPr/>
    </dgm:pt>
    <dgm:pt modelId="{6B3AEA0A-D40B-49C5-A217-1AE1123B4180}" type="pres">
      <dgm:prSet presAssocID="{33566685-5889-47C1-97AF-23023E60A18B}" presName="Pie" presStyleLbl="alignNode1" presStyleIdx="2" presStyleCnt="4"/>
      <dgm:spPr/>
    </dgm:pt>
    <dgm:pt modelId="{3A5AD787-32BC-403A-B6B4-18151EDB3120}" type="pres">
      <dgm:prSet presAssocID="{33566685-5889-47C1-97AF-23023E60A18B}" presName="Parent" presStyleLbl="revTx" presStyleIdx="4" presStyleCnt="8">
        <dgm:presLayoutVars>
          <dgm:chMax val="1"/>
          <dgm:chPref val="1"/>
          <dgm:bulletEnabled val="1"/>
        </dgm:presLayoutVars>
      </dgm:prSet>
      <dgm:spPr/>
    </dgm:pt>
    <dgm:pt modelId="{04668A0F-445C-4BD5-B0CC-8B57A9CA22CB}" type="pres">
      <dgm:prSet presAssocID="{898EDBC8-4CA8-491B-9553-F40E82366484}" presName="negSibTrans" presStyleCnt="0"/>
      <dgm:spPr/>
    </dgm:pt>
    <dgm:pt modelId="{740B9415-9488-4AE3-8CE3-52115FFD0CF0}" type="pres">
      <dgm:prSet presAssocID="{33566685-5889-47C1-97AF-23023E60A18B}" presName="composite" presStyleCnt="0"/>
      <dgm:spPr/>
    </dgm:pt>
    <dgm:pt modelId="{8974A652-A95C-4835-A27E-340B7F0E295F}" type="pres">
      <dgm:prSet presAssocID="{33566685-5889-47C1-97AF-23023E60A18B}" presName="Child" presStyleLbl="revTx" presStyleIdx="5" presStyleCnt="8">
        <dgm:presLayoutVars>
          <dgm:chMax val="0"/>
          <dgm:chPref val="0"/>
          <dgm:bulletEnabled val="1"/>
        </dgm:presLayoutVars>
      </dgm:prSet>
      <dgm:spPr/>
    </dgm:pt>
    <dgm:pt modelId="{D28BDAD3-393F-4914-91B3-A7141A898D1D}" type="pres">
      <dgm:prSet presAssocID="{398B2C12-177A-45F7-B41A-3E4C66A2B0BA}" presName="sibTrans" presStyleCnt="0"/>
      <dgm:spPr/>
    </dgm:pt>
    <dgm:pt modelId="{6E59D658-A7CE-40F2-B99E-AF2CCE2ACE54}" type="pres">
      <dgm:prSet presAssocID="{8D46E91E-E589-405A-80FD-ECC193AB5FBA}" presName="ParentComposite" presStyleCnt="0"/>
      <dgm:spPr/>
    </dgm:pt>
    <dgm:pt modelId="{7724A4EF-E492-42AD-9DE1-F17E476D5582}" type="pres">
      <dgm:prSet presAssocID="{8D46E91E-E589-405A-80FD-ECC193AB5FBA}" presName="Chord" presStyleLbl="bgShp" presStyleIdx="3" presStyleCnt="4"/>
      <dgm:spPr/>
    </dgm:pt>
    <dgm:pt modelId="{827676F5-12B5-4D8A-B014-0F9D74DE744A}" type="pres">
      <dgm:prSet presAssocID="{8D46E91E-E589-405A-80FD-ECC193AB5FBA}" presName="Pie" presStyleLbl="alignNode1" presStyleIdx="3" presStyleCnt="4"/>
      <dgm:spPr/>
    </dgm:pt>
    <dgm:pt modelId="{40053EF3-D8FA-4F2F-BB64-423815DDB3CC}" type="pres">
      <dgm:prSet presAssocID="{8D46E91E-E589-405A-80FD-ECC193AB5FBA}" presName="Parent" presStyleLbl="revTx" presStyleIdx="6" presStyleCnt="8">
        <dgm:presLayoutVars>
          <dgm:chMax val="1"/>
          <dgm:chPref val="1"/>
          <dgm:bulletEnabled val="1"/>
        </dgm:presLayoutVars>
      </dgm:prSet>
      <dgm:spPr/>
    </dgm:pt>
    <dgm:pt modelId="{C33D2519-2F43-415D-9A78-C32240CF3CFD}" type="pres">
      <dgm:prSet presAssocID="{F0A2E673-799A-4A23-8960-67A48F7D65D8}" presName="negSibTrans" presStyleCnt="0"/>
      <dgm:spPr/>
    </dgm:pt>
    <dgm:pt modelId="{1142E03B-F101-4DDC-9860-DCB2C4BE613D}" type="pres">
      <dgm:prSet presAssocID="{8D46E91E-E589-405A-80FD-ECC193AB5FBA}" presName="composite" presStyleCnt="0"/>
      <dgm:spPr/>
    </dgm:pt>
    <dgm:pt modelId="{30FE7567-700E-4802-9522-6E7DDADFFF36}" type="pres">
      <dgm:prSet presAssocID="{8D46E91E-E589-405A-80FD-ECC193AB5FBA}" presName="Child" presStyleLbl="revTx" presStyleIdx="7" presStyleCnt="8">
        <dgm:presLayoutVars>
          <dgm:chMax val="0"/>
          <dgm:chPref val="0"/>
          <dgm:bulletEnabled val="1"/>
        </dgm:presLayoutVars>
      </dgm:prSet>
      <dgm:spPr/>
    </dgm:pt>
  </dgm:ptLst>
  <dgm:cxnLst>
    <dgm:cxn modelId="{F7A9E90F-FCBA-4C2C-8AD9-E1C3EF66E0C0}" type="presOf" srcId="{326E8D7C-F046-422E-9999-9EC7A3448220}" destId="{8974A652-A95C-4835-A27E-340B7F0E295F}" srcOrd="0" destOrd="0" presId="urn:microsoft.com/office/officeart/2009/3/layout/PieProcess"/>
    <dgm:cxn modelId="{304DE163-B45E-4E9D-B126-B38B40766A8A}" srcId="{8B5A4AE8-3D22-4024-B1CC-9C5D7663414D}" destId="{C592CED4-40E6-4F07-AB58-D446FCE5CE37}" srcOrd="0" destOrd="0" parTransId="{B98E0F5E-900C-44A0-85B0-8DEE69E44EE2}" sibTransId="{59571D91-CE46-4A44-8BBE-8DB7D506F55C}"/>
    <dgm:cxn modelId="{E4586746-48AF-4C3B-AC49-B038FA86DC59}" type="presOf" srcId="{3E3C2C5D-BFAC-40E2-8278-EC00E9B653C8}" destId="{3659C517-6CBC-4F2D-BA89-CF2E3B15D8C9}" srcOrd="0" destOrd="0" presId="urn:microsoft.com/office/officeart/2009/3/layout/PieProcess"/>
    <dgm:cxn modelId="{01939946-C699-4DA8-968C-4DF4D60EE25B}" srcId="{53D5B0D5-933E-49DB-ADE9-895B7837C7D9}" destId="{8D46E91E-E589-405A-80FD-ECC193AB5FBA}" srcOrd="3" destOrd="0" parTransId="{BCF1F7D3-31F4-42A4-998B-CB13722A71BB}" sibTransId="{673923CC-F3AF-497C-9E56-AA784D76F6C6}"/>
    <dgm:cxn modelId="{40175F6C-7A7D-41CA-A0C3-98CFCE9655BE}" type="presOf" srcId="{33566685-5889-47C1-97AF-23023E60A18B}" destId="{3A5AD787-32BC-403A-B6B4-18151EDB3120}" srcOrd="0" destOrd="0" presId="urn:microsoft.com/office/officeart/2009/3/layout/PieProcess"/>
    <dgm:cxn modelId="{1B706D4E-5A45-4CDA-91CE-B28B3C5BA3D4}" srcId="{8D46E91E-E589-405A-80FD-ECC193AB5FBA}" destId="{6D58E0F6-440D-4272-91EF-A7906867279D}" srcOrd="0" destOrd="0" parTransId="{FFCCAEA5-8A39-4C02-AAF5-B697F44A35BB}" sibTransId="{F0A2E673-799A-4A23-8960-67A48F7D65D8}"/>
    <dgm:cxn modelId="{4BD1F94F-5EE0-4122-8FC7-1ABDCEDC5312}" type="presOf" srcId="{8B5A4AE8-3D22-4024-B1CC-9C5D7663414D}" destId="{1F188A68-8833-41A8-9110-F1208950134D}" srcOrd="0" destOrd="0" presId="urn:microsoft.com/office/officeart/2009/3/layout/PieProcess"/>
    <dgm:cxn modelId="{DCE48674-A66E-481C-975B-C202B818F93E}" srcId="{E56E155D-E71E-4EFB-BC90-2EEB25632ED4}" destId="{3E3C2C5D-BFAC-40E2-8278-EC00E9B653C8}" srcOrd="0" destOrd="0" parTransId="{3A362008-4F80-447D-B7AD-DBBC6FEC38B0}" sibTransId="{DD1D0A36-6898-4B7B-B8AB-6024F9FA0577}"/>
    <dgm:cxn modelId="{E8C6C88C-02C6-45F9-AFD5-38571B7F84CB}" type="presOf" srcId="{C592CED4-40E6-4F07-AB58-D446FCE5CE37}" destId="{18EC3800-4437-4F68-8046-F143EA00A820}" srcOrd="0" destOrd="0" presId="urn:microsoft.com/office/officeart/2009/3/layout/PieProcess"/>
    <dgm:cxn modelId="{938B9F8E-EAAD-48FB-8B20-9D251FD16E69}" srcId="{33566685-5889-47C1-97AF-23023E60A18B}" destId="{326E8D7C-F046-422E-9999-9EC7A3448220}" srcOrd="0" destOrd="0" parTransId="{0B3E2DA7-6F31-4FF6-8606-6A6500D33CCC}" sibTransId="{898EDBC8-4CA8-491B-9553-F40E82366484}"/>
    <dgm:cxn modelId="{C45801A5-AC01-4049-BD81-018703A0B621}" srcId="{53D5B0D5-933E-49DB-ADE9-895B7837C7D9}" destId="{8B5A4AE8-3D22-4024-B1CC-9C5D7663414D}" srcOrd="0" destOrd="0" parTransId="{007541F7-83A0-4A82-8DD5-6C461A3C16CB}" sibTransId="{E5DFCBC4-DABD-4B53-B6CC-006D34F59B97}"/>
    <dgm:cxn modelId="{1FBF2EAD-85EF-4A1E-AD1F-1C9CD1C79FB5}" srcId="{53D5B0D5-933E-49DB-ADE9-895B7837C7D9}" destId="{E56E155D-E71E-4EFB-BC90-2EEB25632ED4}" srcOrd="1" destOrd="0" parTransId="{7500B6D7-C986-4B75-BFB7-F67C1BC8B01E}" sibTransId="{5432EAF8-0698-48DC-9FD1-7C61CD81708D}"/>
    <dgm:cxn modelId="{A66FD7B1-29C4-4DEC-80B0-14CC218F24D1}" type="presOf" srcId="{53D5B0D5-933E-49DB-ADE9-895B7837C7D9}" destId="{D04132F7-30C1-41FF-B900-1932B0FBC6EC}" srcOrd="0" destOrd="0" presId="urn:microsoft.com/office/officeart/2009/3/layout/PieProcess"/>
    <dgm:cxn modelId="{D11AFDBC-ED29-459B-BBDD-6C9E032404BE}" type="presOf" srcId="{E56E155D-E71E-4EFB-BC90-2EEB25632ED4}" destId="{AD6A869F-0C15-4340-B361-16A8A6F90B3A}" srcOrd="0" destOrd="0" presId="urn:microsoft.com/office/officeart/2009/3/layout/PieProcess"/>
    <dgm:cxn modelId="{6D1C38C1-1FBB-4018-A779-1DCC693B00F5}" type="presOf" srcId="{6D58E0F6-440D-4272-91EF-A7906867279D}" destId="{30FE7567-700E-4802-9522-6E7DDADFFF36}" srcOrd="0" destOrd="0" presId="urn:microsoft.com/office/officeart/2009/3/layout/PieProcess"/>
    <dgm:cxn modelId="{A6F6D2C1-700D-4515-8A14-36DD081DC757}" type="presOf" srcId="{8D46E91E-E589-405A-80FD-ECC193AB5FBA}" destId="{40053EF3-D8FA-4F2F-BB64-423815DDB3CC}" srcOrd="0" destOrd="0" presId="urn:microsoft.com/office/officeart/2009/3/layout/PieProcess"/>
    <dgm:cxn modelId="{935CD0EA-95A9-471A-89F1-5D0A53AE60E0}" srcId="{53D5B0D5-933E-49DB-ADE9-895B7837C7D9}" destId="{33566685-5889-47C1-97AF-23023E60A18B}" srcOrd="2" destOrd="0" parTransId="{D50FCABD-89F7-4999-9FAA-B7DD5557EACE}" sibTransId="{398B2C12-177A-45F7-B41A-3E4C66A2B0BA}"/>
    <dgm:cxn modelId="{3A5E8791-C609-419C-BFCB-573D26FDE854}" type="presParOf" srcId="{D04132F7-30C1-41FF-B900-1932B0FBC6EC}" destId="{CC41D973-9905-480F-96D2-CE3D89690B82}" srcOrd="0" destOrd="0" presId="urn:microsoft.com/office/officeart/2009/3/layout/PieProcess"/>
    <dgm:cxn modelId="{A4A3EE4B-51A9-47E5-97F5-6A26A81908C1}" type="presParOf" srcId="{CC41D973-9905-480F-96D2-CE3D89690B82}" destId="{38513A41-F815-4B91-865D-04030C007EF1}" srcOrd="0" destOrd="0" presId="urn:microsoft.com/office/officeart/2009/3/layout/PieProcess"/>
    <dgm:cxn modelId="{90F9B670-B713-4007-9B8F-5E83DD43B1C0}" type="presParOf" srcId="{CC41D973-9905-480F-96D2-CE3D89690B82}" destId="{E7BB3F85-6EF9-41C5-8A18-627E02C48604}" srcOrd="1" destOrd="0" presId="urn:microsoft.com/office/officeart/2009/3/layout/PieProcess"/>
    <dgm:cxn modelId="{B091994E-5BC6-4A1D-B67C-60EB014FFDEE}" type="presParOf" srcId="{CC41D973-9905-480F-96D2-CE3D89690B82}" destId="{1F188A68-8833-41A8-9110-F1208950134D}" srcOrd="2" destOrd="0" presId="urn:microsoft.com/office/officeart/2009/3/layout/PieProcess"/>
    <dgm:cxn modelId="{6E38D485-0645-4FC0-906D-F7CAB0CBB5F4}" type="presParOf" srcId="{D04132F7-30C1-41FF-B900-1932B0FBC6EC}" destId="{9AE6D431-E0B0-4AE9-B451-563F7CF8D8DA}" srcOrd="1" destOrd="0" presId="urn:microsoft.com/office/officeart/2009/3/layout/PieProcess"/>
    <dgm:cxn modelId="{4943E848-AFFE-4B19-966C-139AAEFB5738}" type="presParOf" srcId="{D04132F7-30C1-41FF-B900-1932B0FBC6EC}" destId="{18F19B5C-2867-4DD2-8F16-121DD3F96916}" srcOrd="2" destOrd="0" presId="urn:microsoft.com/office/officeart/2009/3/layout/PieProcess"/>
    <dgm:cxn modelId="{EACA6145-C847-4337-B53A-22B2189AD5A3}" type="presParOf" srcId="{18F19B5C-2867-4DD2-8F16-121DD3F96916}" destId="{18EC3800-4437-4F68-8046-F143EA00A820}" srcOrd="0" destOrd="0" presId="urn:microsoft.com/office/officeart/2009/3/layout/PieProcess"/>
    <dgm:cxn modelId="{54D2DC47-21B5-4BE1-B656-292B799C7F0C}" type="presParOf" srcId="{D04132F7-30C1-41FF-B900-1932B0FBC6EC}" destId="{66147C4B-F100-445F-A365-AFF99FF8E3FD}" srcOrd="3" destOrd="0" presId="urn:microsoft.com/office/officeart/2009/3/layout/PieProcess"/>
    <dgm:cxn modelId="{21C1FED8-3F7B-4953-A74E-AD3782640483}" type="presParOf" srcId="{D04132F7-30C1-41FF-B900-1932B0FBC6EC}" destId="{BD67E4B8-3326-410F-B32F-4D6203BB47B9}" srcOrd="4" destOrd="0" presId="urn:microsoft.com/office/officeart/2009/3/layout/PieProcess"/>
    <dgm:cxn modelId="{3271FC62-B087-4812-8597-1D6DBBC413EC}" type="presParOf" srcId="{BD67E4B8-3326-410F-B32F-4D6203BB47B9}" destId="{0B338359-8C27-4F47-B8E7-FE83535540BB}" srcOrd="0" destOrd="0" presId="urn:microsoft.com/office/officeart/2009/3/layout/PieProcess"/>
    <dgm:cxn modelId="{7E235431-9BD8-4420-9BB3-3041146181CF}" type="presParOf" srcId="{BD67E4B8-3326-410F-B32F-4D6203BB47B9}" destId="{40BFE4EB-DA1F-4FE0-8FE6-21B6CF54FE8F}" srcOrd="1" destOrd="0" presId="urn:microsoft.com/office/officeart/2009/3/layout/PieProcess"/>
    <dgm:cxn modelId="{6954147F-6755-4670-926C-8E8452CFE743}" type="presParOf" srcId="{BD67E4B8-3326-410F-B32F-4D6203BB47B9}" destId="{AD6A869F-0C15-4340-B361-16A8A6F90B3A}" srcOrd="2" destOrd="0" presId="urn:microsoft.com/office/officeart/2009/3/layout/PieProcess"/>
    <dgm:cxn modelId="{076378E8-E605-4FC8-B2FB-82B766821324}" type="presParOf" srcId="{D04132F7-30C1-41FF-B900-1932B0FBC6EC}" destId="{8565E8A4-31DF-47DB-A17D-78FA20C55532}" srcOrd="5" destOrd="0" presId="urn:microsoft.com/office/officeart/2009/3/layout/PieProcess"/>
    <dgm:cxn modelId="{7ECF0AFE-CC23-42F4-83BE-98178AEC6ECD}" type="presParOf" srcId="{D04132F7-30C1-41FF-B900-1932B0FBC6EC}" destId="{DC766267-CF6E-48EC-95F7-097F2155CB20}" srcOrd="6" destOrd="0" presId="urn:microsoft.com/office/officeart/2009/3/layout/PieProcess"/>
    <dgm:cxn modelId="{3E872451-7D1B-4697-95C9-EBEF07C53CBB}" type="presParOf" srcId="{DC766267-CF6E-48EC-95F7-097F2155CB20}" destId="{3659C517-6CBC-4F2D-BA89-CF2E3B15D8C9}" srcOrd="0" destOrd="0" presId="urn:microsoft.com/office/officeart/2009/3/layout/PieProcess"/>
    <dgm:cxn modelId="{93AA856B-EDC7-4DA6-A445-6F849707D0D7}" type="presParOf" srcId="{D04132F7-30C1-41FF-B900-1932B0FBC6EC}" destId="{785AE053-29FC-43FD-B72D-0A0558D6EF73}" srcOrd="7" destOrd="0" presId="urn:microsoft.com/office/officeart/2009/3/layout/PieProcess"/>
    <dgm:cxn modelId="{BAD60669-29D6-4C21-9C44-BCA4F90A006A}" type="presParOf" srcId="{D04132F7-30C1-41FF-B900-1932B0FBC6EC}" destId="{1F13C6B6-E12B-4E6C-9858-D035A2FFF255}" srcOrd="8" destOrd="0" presId="urn:microsoft.com/office/officeart/2009/3/layout/PieProcess"/>
    <dgm:cxn modelId="{E9AADBC5-1158-470A-98E1-CD8D4E2AF971}" type="presParOf" srcId="{1F13C6B6-E12B-4E6C-9858-D035A2FFF255}" destId="{F483323E-5D32-4D8B-935F-3BA8E885232B}" srcOrd="0" destOrd="0" presId="urn:microsoft.com/office/officeart/2009/3/layout/PieProcess"/>
    <dgm:cxn modelId="{0CDBD1C8-5FF7-4097-8743-BC1E99D9C0A4}" type="presParOf" srcId="{1F13C6B6-E12B-4E6C-9858-D035A2FFF255}" destId="{6B3AEA0A-D40B-49C5-A217-1AE1123B4180}" srcOrd="1" destOrd="0" presId="urn:microsoft.com/office/officeart/2009/3/layout/PieProcess"/>
    <dgm:cxn modelId="{5AC06C4F-73B3-4B4B-AF90-E13BDF52EF16}" type="presParOf" srcId="{1F13C6B6-E12B-4E6C-9858-D035A2FFF255}" destId="{3A5AD787-32BC-403A-B6B4-18151EDB3120}" srcOrd="2" destOrd="0" presId="urn:microsoft.com/office/officeart/2009/3/layout/PieProcess"/>
    <dgm:cxn modelId="{9C4B821F-35FD-45E4-933C-EA9EB39E9050}" type="presParOf" srcId="{D04132F7-30C1-41FF-B900-1932B0FBC6EC}" destId="{04668A0F-445C-4BD5-B0CC-8B57A9CA22CB}" srcOrd="9" destOrd="0" presId="urn:microsoft.com/office/officeart/2009/3/layout/PieProcess"/>
    <dgm:cxn modelId="{717547E4-549B-4C0E-AC82-3C09064FE0F3}" type="presParOf" srcId="{D04132F7-30C1-41FF-B900-1932B0FBC6EC}" destId="{740B9415-9488-4AE3-8CE3-52115FFD0CF0}" srcOrd="10" destOrd="0" presId="urn:microsoft.com/office/officeart/2009/3/layout/PieProcess"/>
    <dgm:cxn modelId="{B20D9192-E095-40E8-A35F-07BEAE3D6480}" type="presParOf" srcId="{740B9415-9488-4AE3-8CE3-52115FFD0CF0}" destId="{8974A652-A95C-4835-A27E-340B7F0E295F}" srcOrd="0" destOrd="0" presId="urn:microsoft.com/office/officeart/2009/3/layout/PieProcess"/>
    <dgm:cxn modelId="{C02D6010-460B-4090-9925-2D61B1B0CEAF}" type="presParOf" srcId="{D04132F7-30C1-41FF-B900-1932B0FBC6EC}" destId="{D28BDAD3-393F-4914-91B3-A7141A898D1D}" srcOrd="11" destOrd="0" presId="urn:microsoft.com/office/officeart/2009/3/layout/PieProcess"/>
    <dgm:cxn modelId="{0B827957-08E7-4F1D-AD89-A12B1D855EB5}" type="presParOf" srcId="{D04132F7-30C1-41FF-B900-1932B0FBC6EC}" destId="{6E59D658-A7CE-40F2-B99E-AF2CCE2ACE54}" srcOrd="12" destOrd="0" presId="urn:microsoft.com/office/officeart/2009/3/layout/PieProcess"/>
    <dgm:cxn modelId="{8C118792-CC44-40D7-8886-FF3D9FCE3840}" type="presParOf" srcId="{6E59D658-A7CE-40F2-B99E-AF2CCE2ACE54}" destId="{7724A4EF-E492-42AD-9DE1-F17E476D5582}" srcOrd="0" destOrd="0" presId="urn:microsoft.com/office/officeart/2009/3/layout/PieProcess"/>
    <dgm:cxn modelId="{62481EDE-AD82-4314-87B7-1195E0892CA3}" type="presParOf" srcId="{6E59D658-A7CE-40F2-B99E-AF2CCE2ACE54}" destId="{827676F5-12B5-4D8A-B014-0F9D74DE744A}" srcOrd="1" destOrd="0" presId="urn:microsoft.com/office/officeart/2009/3/layout/PieProcess"/>
    <dgm:cxn modelId="{9657DF9C-A5A1-4D58-87FE-AF53D6577DB0}" type="presParOf" srcId="{6E59D658-A7CE-40F2-B99E-AF2CCE2ACE54}" destId="{40053EF3-D8FA-4F2F-BB64-423815DDB3CC}" srcOrd="2" destOrd="0" presId="urn:microsoft.com/office/officeart/2009/3/layout/PieProcess"/>
    <dgm:cxn modelId="{AF3305C8-76E5-4321-9F3E-F60142948B89}" type="presParOf" srcId="{D04132F7-30C1-41FF-B900-1932B0FBC6EC}" destId="{C33D2519-2F43-415D-9A78-C32240CF3CFD}" srcOrd="13" destOrd="0" presId="urn:microsoft.com/office/officeart/2009/3/layout/PieProcess"/>
    <dgm:cxn modelId="{4856A8C2-027D-4AC4-8803-2AD408B86BC3}" type="presParOf" srcId="{D04132F7-30C1-41FF-B900-1932B0FBC6EC}" destId="{1142E03B-F101-4DDC-9860-DCB2C4BE613D}" srcOrd="14" destOrd="0" presId="urn:microsoft.com/office/officeart/2009/3/layout/PieProcess"/>
    <dgm:cxn modelId="{5EEBBC04-D88C-4E7B-8131-B3A0AC9D86F7}" type="presParOf" srcId="{1142E03B-F101-4DDC-9860-DCB2C4BE613D}" destId="{30FE7567-700E-4802-9522-6E7DDADFFF36}"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D98EF-3E0E-4DB1-8E42-1AC43C987B82}">
      <dsp:nvSpPr>
        <dsp:cNvPr id="0" name=""/>
        <dsp:cNvSpPr/>
      </dsp:nvSpPr>
      <dsp:spPr>
        <a:xfrm>
          <a:off x="0" y="238117"/>
          <a:ext cx="8228012" cy="755820"/>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The 18-year-old population is due to increase each year until the end of the decade, with the biggest increases before 2025.</a:t>
          </a:r>
          <a:endParaRPr lang="en-US" sz="1900" kern="1200"/>
        </a:p>
      </dsp:txBody>
      <dsp:txXfrm>
        <a:off x="36896" y="275013"/>
        <a:ext cx="8154220" cy="682028"/>
      </dsp:txXfrm>
    </dsp:sp>
    <dsp:sp modelId="{4A0A2320-B244-44E1-9128-C560466B443F}">
      <dsp:nvSpPr>
        <dsp:cNvPr id="0" name=""/>
        <dsp:cNvSpPr/>
      </dsp:nvSpPr>
      <dsp:spPr>
        <a:xfrm>
          <a:off x="0" y="1048657"/>
          <a:ext cx="8228012" cy="755820"/>
        </a:xfrm>
        <a:prstGeom prst="roundRect">
          <a:avLst/>
        </a:prstGeom>
        <a:solidFill>
          <a:schemeClr val="accent3">
            <a:shade val="80000"/>
            <a:hueOff val="-118043"/>
            <a:satOff val="-578"/>
            <a:lumOff val="121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UCAS forecasts there could be one million applications to higher education in the UK. </a:t>
          </a:r>
        </a:p>
      </dsp:txBody>
      <dsp:txXfrm>
        <a:off x="36896" y="1085553"/>
        <a:ext cx="8154220" cy="682028"/>
      </dsp:txXfrm>
    </dsp:sp>
    <dsp:sp modelId="{27296F1F-EED0-4041-9F85-4AB4C8038561}">
      <dsp:nvSpPr>
        <dsp:cNvPr id="0" name=""/>
        <dsp:cNvSpPr/>
      </dsp:nvSpPr>
      <dsp:spPr>
        <a:xfrm>
          <a:off x="0" y="1859197"/>
          <a:ext cx="8228012" cy="755820"/>
        </a:xfrm>
        <a:prstGeom prst="roundRect">
          <a:avLst/>
        </a:prstGeom>
        <a:solidFill>
          <a:schemeClr val="accent3">
            <a:shade val="80000"/>
            <a:hueOff val="-236086"/>
            <a:satOff val="-1156"/>
            <a:lumOff val="242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In an increasingly competitive environment, it is vital that all students have access to high-quality information and advice about all their post-secondary options.</a:t>
          </a:r>
          <a:endParaRPr lang="en-US" sz="1900" kern="1200"/>
        </a:p>
      </dsp:txBody>
      <dsp:txXfrm>
        <a:off x="36896" y="1896093"/>
        <a:ext cx="8154220" cy="68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13A41-F815-4B91-865D-04030C007EF1}">
      <dsp:nvSpPr>
        <dsp:cNvPr id="0" name=""/>
        <dsp:cNvSpPr/>
      </dsp:nvSpPr>
      <dsp:spPr>
        <a:xfrm>
          <a:off x="2707" y="86374"/>
          <a:ext cx="670096" cy="670096"/>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7BB3F85-6EF9-41C5-8A18-627E02C48604}">
      <dsp:nvSpPr>
        <dsp:cNvPr id="0" name=""/>
        <dsp:cNvSpPr/>
      </dsp:nvSpPr>
      <dsp:spPr>
        <a:xfrm>
          <a:off x="69717" y="153383"/>
          <a:ext cx="536077" cy="536077"/>
        </a:xfrm>
        <a:prstGeom prst="pie">
          <a:avLst>
            <a:gd name="adj1" fmla="val 135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F188A68-8833-41A8-9110-F1208950134D}">
      <dsp:nvSpPr>
        <dsp:cNvPr id="0" name=""/>
        <dsp:cNvSpPr/>
      </dsp:nvSpPr>
      <dsp:spPr>
        <a:xfrm rot="16200000">
          <a:off x="-767903" y="1594091"/>
          <a:ext cx="1943280" cy="40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n-GB" sz="4000" b="1" kern="1200"/>
            <a:t>14,500</a:t>
          </a:r>
          <a:endParaRPr lang="en-US" sz="4000" kern="1200"/>
        </a:p>
      </dsp:txBody>
      <dsp:txXfrm>
        <a:off x="-767903" y="1594091"/>
        <a:ext cx="1943280" cy="402057"/>
      </dsp:txXfrm>
    </dsp:sp>
    <dsp:sp modelId="{18EC3800-4437-4F68-8046-F143EA00A820}">
      <dsp:nvSpPr>
        <dsp:cNvPr id="0" name=""/>
        <dsp:cNvSpPr/>
      </dsp:nvSpPr>
      <dsp:spPr>
        <a:xfrm>
          <a:off x="471774" y="86374"/>
          <a:ext cx="1340193" cy="268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GB" sz="2000" kern="1200"/>
            <a:t>Network of registered advisers in schools and colleges</a:t>
          </a:r>
          <a:endParaRPr lang="en-US" sz="2000" kern="1200"/>
        </a:p>
      </dsp:txBody>
      <dsp:txXfrm>
        <a:off x="471774" y="86374"/>
        <a:ext cx="1340193" cy="2680386"/>
      </dsp:txXfrm>
    </dsp:sp>
    <dsp:sp modelId="{0B338359-8C27-4F47-B8E7-FE83535540BB}">
      <dsp:nvSpPr>
        <dsp:cNvPr id="0" name=""/>
        <dsp:cNvSpPr/>
      </dsp:nvSpPr>
      <dsp:spPr>
        <a:xfrm>
          <a:off x="2140486" y="86374"/>
          <a:ext cx="670096" cy="670096"/>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0BFE4EB-DA1F-4FE0-8FE6-21B6CF54FE8F}">
      <dsp:nvSpPr>
        <dsp:cNvPr id="0" name=""/>
        <dsp:cNvSpPr/>
      </dsp:nvSpPr>
      <dsp:spPr>
        <a:xfrm>
          <a:off x="2207495" y="153383"/>
          <a:ext cx="536077" cy="536077"/>
        </a:xfrm>
        <a:prstGeom prst="pie">
          <a:avLst>
            <a:gd name="adj1" fmla="val 108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D6A869F-0C15-4340-B361-16A8A6F90B3A}">
      <dsp:nvSpPr>
        <dsp:cNvPr id="0" name=""/>
        <dsp:cNvSpPr/>
      </dsp:nvSpPr>
      <dsp:spPr>
        <a:xfrm rot="16200000">
          <a:off x="1369874" y="1594091"/>
          <a:ext cx="1943280" cy="40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n-GB" sz="4000" b="1" kern="1200"/>
            <a:t>160,000</a:t>
          </a:r>
          <a:endParaRPr lang="en-US" sz="2800" b="1" kern="1200"/>
        </a:p>
      </dsp:txBody>
      <dsp:txXfrm>
        <a:off x="1369874" y="1594091"/>
        <a:ext cx="1943280" cy="402057"/>
      </dsp:txXfrm>
    </dsp:sp>
    <dsp:sp modelId="{3659C517-6CBC-4F2D-BA89-CF2E3B15D8C9}">
      <dsp:nvSpPr>
        <dsp:cNvPr id="0" name=""/>
        <dsp:cNvSpPr/>
      </dsp:nvSpPr>
      <dsp:spPr>
        <a:xfrm>
          <a:off x="2609553" y="86374"/>
          <a:ext cx="1340193" cy="268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GB" sz="2000" kern="1200"/>
            <a:t>Attendees at UCAS events each year</a:t>
          </a:r>
          <a:endParaRPr lang="en-US" sz="2000" kern="1200"/>
        </a:p>
      </dsp:txBody>
      <dsp:txXfrm>
        <a:off x="2609553" y="86374"/>
        <a:ext cx="1340193" cy="2680386"/>
      </dsp:txXfrm>
    </dsp:sp>
    <dsp:sp modelId="{F483323E-5D32-4D8B-935F-3BA8E885232B}">
      <dsp:nvSpPr>
        <dsp:cNvPr id="0" name=""/>
        <dsp:cNvSpPr/>
      </dsp:nvSpPr>
      <dsp:spPr>
        <a:xfrm>
          <a:off x="4278264" y="86374"/>
          <a:ext cx="670096" cy="670096"/>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B3AEA0A-D40B-49C5-A217-1AE1123B4180}">
      <dsp:nvSpPr>
        <dsp:cNvPr id="0" name=""/>
        <dsp:cNvSpPr/>
      </dsp:nvSpPr>
      <dsp:spPr>
        <a:xfrm>
          <a:off x="4345274" y="153383"/>
          <a:ext cx="536077" cy="536077"/>
        </a:xfrm>
        <a:prstGeom prst="pie">
          <a:avLst>
            <a:gd name="adj1" fmla="val 81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5AD787-32BC-403A-B6B4-18151EDB3120}">
      <dsp:nvSpPr>
        <dsp:cNvPr id="0" name=""/>
        <dsp:cNvSpPr/>
      </dsp:nvSpPr>
      <dsp:spPr>
        <a:xfrm rot="16200000">
          <a:off x="3507653" y="1594091"/>
          <a:ext cx="1943280" cy="40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n-GB" sz="4000" b="1" kern="1200"/>
            <a:t>350,000 </a:t>
          </a:r>
          <a:endParaRPr lang="en-US" sz="4000" b="1" kern="1200"/>
        </a:p>
      </dsp:txBody>
      <dsp:txXfrm>
        <a:off x="3507653" y="1594091"/>
        <a:ext cx="1943280" cy="402057"/>
      </dsp:txXfrm>
    </dsp:sp>
    <dsp:sp modelId="{8974A652-A95C-4835-A27E-340B7F0E295F}">
      <dsp:nvSpPr>
        <dsp:cNvPr id="0" name=""/>
        <dsp:cNvSpPr/>
      </dsp:nvSpPr>
      <dsp:spPr>
        <a:xfrm>
          <a:off x="4747332" y="86374"/>
          <a:ext cx="1340193" cy="268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GB" sz="2000" kern="1200"/>
            <a:t>For Careers Quiz in first two-months</a:t>
          </a:r>
          <a:endParaRPr lang="en-US" sz="2000" kern="1200"/>
        </a:p>
      </dsp:txBody>
      <dsp:txXfrm>
        <a:off x="4747332" y="86374"/>
        <a:ext cx="1340193" cy="2680386"/>
      </dsp:txXfrm>
    </dsp:sp>
    <dsp:sp modelId="{7724A4EF-E492-42AD-9DE1-F17E476D5582}">
      <dsp:nvSpPr>
        <dsp:cNvPr id="0" name=""/>
        <dsp:cNvSpPr/>
      </dsp:nvSpPr>
      <dsp:spPr>
        <a:xfrm>
          <a:off x="6416043" y="86374"/>
          <a:ext cx="670096" cy="670096"/>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27676F5-12B5-4D8A-B014-0F9D74DE744A}">
      <dsp:nvSpPr>
        <dsp:cNvPr id="0" name=""/>
        <dsp:cNvSpPr/>
      </dsp:nvSpPr>
      <dsp:spPr>
        <a:xfrm>
          <a:off x="6483053" y="153383"/>
          <a:ext cx="536077" cy="536077"/>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0053EF3-D8FA-4F2F-BB64-423815DDB3CC}">
      <dsp:nvSpPr>
        <dsp:cNvPr id="0" name=""/>
        <dsp:cNvSpPr/>
      </dsp:nvSpPr>
      <dsp:spPr>
        <a:xfrm rot="16200000">
          <a:off x="5645432" y="1594091"/>
          <a:ext cx="1943280" cy="40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778000">
            <a:lnSpc>
              <a:spcPct val="90000"/>
            </a:lnSpc>
            <a:spcBef>
              <a:spcPct val="0"/>
            </a:spcBef>
            <a:spcAft>
              <a:spcPct val="35000"/>
            </a:spcAft>
            <a:buNone/>
          </a:pPr>
          <a:r>
            <a:rPr lang="en-GB" sz="4000" b="1" kern="1200"/>
            <a:t>30m</a:t>
          </a:r>
          <a:r>
            <a:rPr lang="en-GB" sz="2800" kern="1200"/>
            <a:t> </a:t>
          </a:r>
          <a:endParaRPr lang="en-US" sz="2800" kern="1200"/>
        </a:p>
      </dsp:txBody>
      <dsp:txXfrm>
        <a:off x="5645432" y="1594091"/>
        <a:ext cx="1943280" cy="402057"/>
      </dsp:txXfrm>
    </dsp:sp>
    <dsp:sp modelId="{30FE7567-700E-4802-9522-6E7DDADFFF36}">
      <dsp:nvSpPr>
        <dsp:cNvPr id="0" name=""/>
        <dsp:cNvSpPr/>
      </dsp:nvSpPr>
      <dsp:spPr>
        <a:xfrm>
          <a:off x="6885111" y="86374"/>
          <a:ext cx="1340193" cy="268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GB" sz="2000" kern="1200"/>
            <a:t>Annual visitors to ucas.com</a:t>
          </a:r>
          <a:endParaRPr lang="en-US" sz="2000" kern="1200"/>
        </a:p>
      </dsp:txBody>
      <dsp:txXfrm>
        <a:off x="6885111" y="86374"/>
        <a:ext cx="1340193" cy="26803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ucas.com/20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1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Talk through team</a:t>
            </a:r>
          </a:p>
          <a:p>
            <a:r>
              <a:rPr lang="en-GB" b="1"/>
              <a:t>Conferences </a:t>
            </a:r>
          </a:p>
          <a:p>
            <a:r>
              <a:rPr lang="en-GB"/>
              <a:t>Admissions Conference (largest held in April – Harrogate </a:t>
            </a:r>
            <a:r>
              <a:rPr lang="en-GB" err="1"/>
              <a:t>Eveetn</a:t>
            </a:r>
            <a:r>
              <a:rPr lang="en-GB"/>
              <a:t> Centre 2020</a:t>
            </a:r>
          </a:p>
          <a:p>
            <a:r>
              <a:rPr lang="en-GB"/>
              <a:t>Annual Teachers &amp; Advisors – Large residential event  - Feb</a:t>
            </a:r>
          </a:p>
          <a:p>
            <a:r>
              <a:rPr lang="en-GB"/>
              <a:t>International Teachers &amp; Advisors – June</a:t>
            </a:r>
          </a:p>
          <a:p>
            <a:r>
              <a:rPr lang="en-GB"/>
              <a:t>Inspiring Choices – Progression to HE – Leeds Marriot (June)</a:t>
            </a:r>
          </a:p>
          <a:p>
            <a:r>
              <a:rPr lang="en-GB"/>
              <a:t>Annual Provider Update &amp; UCAS Teacher Training – Virtual event held in November</a:t>
            </a:r>
          </a:p>
          <a:p>
            <a:endParaRPr lang="en-GB"/>
          </a:p>
          <a:p>
            <a:r>
              <a:rPr lang="en-GB"/>
              <a:t>Justine team,  build websites, booking sites &amp; content</a:t>
            </a:r>
          </a:p>
          <a:p>
            <a:r>
              <a:rPr lang="en-GB"/>
              <a:t>David, on-site technical – 360 dome, inflatable pods – staging and Lighting</a:t>
            </a:r>
          </a:p>
        </p:txBody>
      </p:sp>
      <p:sp>
        <p:nvSpPr>
          <p:cNvPr id="4" name="Slide Number Placeholder 3"/>
          <p:cNvSpPr>
            <a:spLocks noGrp="1"/>
          </p:cNvSpPr>
          <p:nvPr>
            <p:ph type="sldNum" sz="quarter" idx="5"/>
          </p:nvPr>
        </p:nvSpPr>
        <p:spPr/>
        <p:txBody>
          <a:bodyPr/>
          <a:lstStyle/>
          <a:p>
            <a:fld id="{4634E209-6A76-F640-9053-594E1FB8E925}" type="slidenum">
              <a:rPr lang="en-US" smtClean="0"/>
              <a:t>59</a:t>
            </a:fld>
            <a:endParaRPr lang="en-US"/>
          </a:p>
        </p:txBody>
      </p:sp>
    </p:spTree>
    <p:extLst>
      <p:ext uri="{BB962C8B-B14F-4D97-AF65-F5344CB8AC3E}">
        <p14:creationId xmlns:p14="http://schemas.microsoft.com/office/powerpoint/2010/main" val="275913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600"/>
              </a:spcBef>
              <a:spcAft>
                <a:spcPts val="600"/>
              </a:spcAft>
              <a:buSzPts val="1000"/>
              <a:buFont typeface="Arial" panose="020B0604020202020204" pitchFamily="34" charset="0"/>
              <a:buChar char="•"/>
              <a:tabLst>
                <a:tab pos="408940" algn="l"/>
              </a:tabLst>
            </a:pPr>
            <a:r>
              <a:rPr lang="en-GB" sz="1800">
                <a:effectLst/>
                <a:latin typeface="Calibri" panose="020F0502020204030204" pitchFamily="34" charset="0"/>
                <a:ea typeface="Calibri" panose="020F0502020204030204" pitchFamily="34" charset="0"/>
                <a:cs typeface="Calibri" panose="020F0502020204030204" pitchFamily="34" charset="0"/>
              </a:rPr>
              <a:t>For those applying in 2022, those telling us they are interested in apprenticeships has more than doubled in a year (increase of 123% - 2021 151,635 vs 2022 338,408).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600"/>
              </a:spcBef>
              <a:spcAft>
                <a:spcPts val="600"/>
              </a:spcAft>
              <a:buSzPts val="1000"/>
              <a:buFont typeface="Arial" panose="020B0604020202020204" pitchFamily="34" charset="0"/>
              <a:buChar char="•"/>
              <a:tabLst>
                <a:tab pos="408940" algn="l"/>
              </a:tabLst>
            </a:pPr>
            <a:r>
              <a:rPr lang="en-GB" sz="1800">
                <a:effectLst/>
                <a:latin typeface="Calibri" panose="020F0502020204030204" pitchFamily="34" charset="0"/>
                <a:ea typeface="Calibri" panose="020F0502020204030204" pitchFamily="34" charset="0"/>
                <a:cs typeface="Arial" panose="020B0604020202020204" pitchFamily="34" charset="0"/>
              </a:rPr>
              <a:t>This has increased from around 10% in 2018   , to almost half now. For those interested in applying in 2023, and to caveat we are at an early stage in this cycle, for the first time more people are interested in hearing about apprenticeship opportunities than not. (Total PAD23 students at 18 Nov: 40,499 - 23,519 interested in apprenticeships or 58%). </a:t>
            </a:r>
          </a:p>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8</a:t>
            </a:fld>
            <a:endParaRPr lang="en-US"/>
          </a:p>
        </p:txBody>
      </p:sp>
    </p:spTree>
    <p:extLst>
      <p:ext uri="{BB962C8B-B14F-4D97-AF65-F5344CB8AC3E}">
        <p14:creationId xmlns:p14="http://schemas.microsoft.com/office/powerpoint/2010/main" val="149406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 the landscape gets more complicated it will also get increasingly complicated as the number of 18-year-olds increases each year for the rest of the decade. </a:t>
            </a:r>
          </a:p>
        </p:txBody>
      </p:sp>
      <p:sp>
        <p:nvSpPr>
          <p:cNvPr id="4" name="Slide Number Placeholder 3"/>
          <p:cNvSpPr>
            <a:spLocks noGrp="1"/>
          </p:cNvSpPr>
          <p:nvPr>
            <p:ph type="sldNum" sz="quarter" idx="5"/>
          </p:nvPr>
        </p:nvSpPr>
        <p:spPr/>
        <p:txBody>
          <a:bodyPr/>
          <a:lstStyle/>
          <a:p>
            <a:fld id="{209B106E-8D4E-4C4B-B3F1-B510A67D8807}" type="slidenum">
              <a:rPr lang="en-US" smtClean="0"/>
              <a:t>9</a:t>
            </a:fld>
            <a:endParaRPr lang="en-US"/>
          </a:p>
        </p:txBody>
      </p:sp>
    </p:spTree>
    <p:extLst>
      <p:ext uri="{BB962C8B-B14F-4D97-AF65-F5344CB8AC3E}">
        <p14:creationId xmlns:p14="http://schemas.microsoft.com/office/powerpoint/2010/main" val="293716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GB" sz="1800" b="1">
                <a:effectLst/>
                <a:latin typeface="Calibri" panose="020F0502020204030204" pitchFamily="34" charset="0"/>
                <a:ea typeface="Calibri" panose="020F0502020204030204" pitchFamily="34" charset="0"/>
                <a:cs typeface="Calibri" panose="020F0502020204030204" pitchFamily="34" charset="0"/>
              </a:rPr>
              <a:t>Our strategic objectives commit UCAS to supporting students with all post-secondary options:</a:t>
            </a:r>
            <a:endParaRPr lang="en-GB" sz="1800" b="1">
              <a:effectLst/>
              <a:latin typeface="Calibri" panose="020F050202020403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At the heart of our strategy, </a:t>
            </a:r>
            <a:r>
              <a:rPr lang="en-GB" sz="1800" i="1"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Discover Your Future</a:t>
            </a:r>
            <a:r>
              <a:rPr lang="en-GB" sz="1800" i="1" u="sng">
                <a:effectLst/>
                <a:latin typeface="Calibri" panose="020F0502020204030204" pitchFamily="34" charset="0"/>
                <a:ea typeface="Calibri" panose="020F0502020204030204" pitchFamily="34" charset="0"/>
                <a:cs typeface="Calibri" panose="020F0502020204030204" pitchFamily="34" charset="0"/>
              </a:rPr>
              <a:t>,</a:t>
            </a:r>
            <a:r>
              <a:rPr lang="en-GB" sz="1800">
                <a:effectLst/>
                <a:latin typeface="Calibri" panose="020F0502020204030204" pitchFamily="34" charset="0"/>
                <a:ea typeface="Calibri" panose="020F0502020204030204" pitchFamily="34" charset="0"/>
                <a:cs typeface="Calibri" panose="020F0502020204030204" pitchFamily="34" charset="0"/>
              </a:rPr>
              <a:t> is our vision to connect people to their future. We aim to inspire and empower people to make aspirational choices and enhancing our apprenticeships offer is key to this.</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10</a:t>
            </a:fld>
            <a:endParaRPr lang="en-US"/>
          </a:p>
        </p:txBody>
      </p:sp>
    </p:spTree>
    <p:extLst>
      <p:ext uri="{BB962C8B-B14F-4D97-AF65-F5344CB8AC3E}">
        <p14:creationId xmlns:p14="http://schemas.microsoft.com/office/powerpoint/2010/main" val="4110848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Bef>
                <a:spcPts val="600"/>
              </a:spcBef>
              <a:spcAft>
                <a:spcPts val="6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Arial" panose="020B0604020202020204" pitchFamily="34" charset="0"/>
              </a:rPr>
              <a:t>Each year there are 30m unique visits to ucas.com, with students exploring content across the full range of post-secondary options, including technical education, apprenticeships and flexible learning. UCAS’ network of advisers support students across the country with their next steps.</a:t>
            </a:r>
          </a:p>
          <a:p>
            <a:pPr marL="285750" lvl="0" indent="-285750">
              <a:spcBef>
                <a:spcPts val="600"/>
              </a:spcBef>
              <a:spcAft>
                <a:spcPts val="6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Our network of hundreds of UCAS advisers in schools and colleges across the country is unparalleled.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285750" lvl="0" indent="-285750">
              <a:spcBef>
                <a:spcPts val="600"/>
              </a:spcBef>
              <a:spcAft>
                <a:spcPts val="6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Our new Careers Quiz tool helps students understand what areas of work might interest them and suggests paths to get there. The tool has been used more than 350,000 people since it launched in September. This is two and a half times more than our previous tool during the same period.</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285750" lvl="0" indent="-285750">
              <a:spcBef>
                <a:spcPts val="600"/>
              </a:spcBef>
              <a:spcAft>
                <a:spcPts val="6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Calibri" panose="020F0502020204030204" pitchFamily="34" charset="0"/>
              </a:rPr>
              <a:t>160,000 young people attend national programme of physical and virtual exhibitions.</a:t>
            </a: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9B106E-8D4E-4C4B-B3F1-B510A67D8807}" type="slidenum">
              <a:rPr lang="en-US" smtClean="0"/>
              <a:t>11</a:t>
            </a:fld>
            <a:endParaRPr lang="en-US"/>
          </a:p>
        </p:txBody>
      </p:sp>
    </p:spTree>
    <p:extLst>
      <p:ext uri="{BB962C8B-B14F-4D97-AF65-F5344CB8AC3E}">
        <p14:creationId xmlns:p14="http://schemas.microsoft.com/office/powerpoint/2010/main" val="202684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15</a:t>
            </a:fld>
            <a:endParaRPr lang="en-US"/>
          </a:p>
        </p:txBody>
      </p:sp>
    </p:spTree>
    <p:extLst>
      <p:ext uri="{BB962C8B-B14F-4D97-AF65-F5344CB8AC3E}">
        <p14:creationId xmlns:p14="http://schemas.microsoft.com/office/powerpoint/2010/main" val="43079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Lancashire – reasons focus is on trying to balance the broadest range of items and contents for our visitors alongside sustainable geographical coverage, Liverpool is 20 minutes away</a:t>
            </a:r>
          </a:p>
          <a:p>
            <a:r>
              <a:rPr lang="en-GB"/>
              <a:t>North  Wales – maximising what the student will see and its an efficiency gain for exhibitors,</a:t>
            </a:r>
          </a:p>
          <a:p>
            <a:r>
              <a:rPr lang="en-GB"/>
              <a:t>Norfolk – Venue made the decision not to host, that was the driver, not looking to lose contact with the providers</a:t>
            </a:r>
          </a:p>
          <a:p>
            <a:r>
              <a:rPr lang="en-GB"/>
              <a:t>Cornwall – a reason to be there – previous reason could not fit it al exhibitors</a:t>
            </a:r>
          </a:p>
          <a:p>
            <a:endParaRPr lang="en-GB"/>
          </a:p>
          <a:p>
            <a:r>
              <a:rPr lang="en-GB"/>
              <a:t>Drive as many as possible to be as effective as possible</a:t>
            </a:r>
          </a:p>
        </p:txBody>
      </p:sp>
      <p:sp>
        <p:nvSpPr>
          <p:cNvPr id="4" name="Slide Number Placeholder 3"/>
          <p:cNvSpPr>
            <a:spLocks noGrp="1"/>
          </p:cNvSpPr>
          <p:nvPr>
            <p:ph type="sldNum" sz="quarter" idx="5"/>
          </p:nvPr>
        </p:nvSpPr>
        <p:spPr/>
        <p:txBody>
          <a:bodyPr/>
          <a:lstStyle/>
          <a:p>
            <a:fld id="{4634E209-6A76-F640-9053-594E1FB8E925}" type="slidenum">
              <a:rPr lang="en-US" smtClean="0"/>
              <a:t>20</a:t>
            </a:fld>
            <a:endParaRPr lang="en-US"/>
          </a:p>
        </p:txBody>
      </p:sp>
    </p:spTree>
    <p:extLst>
      <p:ext uri="{BB962C8B-B14F-4D97-AF65-F5344CB8AC3E}">
        <p14:creationId xmlns:p14="http://schemas.microsoft.com/office/powerpoint/2010/main" val="44276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4E209-6A76-F640-9053-594E1FB8E925}" type="slidenum">
              <a:rPr lang="en-US" smtClean="0"/>
              <a:t>41</a:t>
            </a:fld>
            <a:endParaRPr lang="en-US"/>
          </a:p>
        </p:txBody>
      </p:sp>
    </p:spTree>
    <p:extLst>
      <p:ext uri="{BB962C8B-B14F-4D97-AF65-F5344CB8AC3E}">
        <p14:creationId xmlns:p14="http://schemas.microsoft.com/office/powerpoint/2010/main" val="32061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Individual event schedules</a:t>
            </a:r>
          </a:p>
        </p:txBody>
      </p:sp>
      <p:sp>
        <p:nvSpPr>
          <p:cNvPr id="4" name="Slide Number Placeholder 3"/>
          <p:cNvSpPr>
            <a:spLocks noGrp="1"/>
          </p:cNvSpPr>
          <p:nvPr>
            <p:ph type="sldNum" sz="quarter" idx="5"/>
          </p:nvPr>
        </p:nvSpPr>
        <p:spPr/>
        <p:txBody>
          <a:bodyPr/>
          <a:lstStyle/>
          <a:p>
            <a:fld id="{209B106E-8D4E-4C4B-B3F1-B510A67D8807}" type="slidenum">
              <a:rPr lang="en-US" smtClean="0"/>
              <a:t>53</a:t>
            </a:fld>
            <a:endParaRPr lang="en-US"/>
          </a:p>
        </p:txBody>
      </p:sp>
    </p:spTree>
    <p:extLst>
      <p:ext uri="{BB962C8B-B14F-4D97-AF65-F5344CB8AC3E}">
        <p14:creationId xmlns:p14="http://schemas.microsoft.com/office/powerpoint/2010/main" val="807700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9D1C7-8320-6F44-AEBF-E97B782D3BDA}"/>
              </a:ext>
            </a:extLst>
          </p:cNvPr>
          <p:cNvSpPr/>
          <p:nvPr userDrawn="1"/>
        </p:nvSpPr>
        <p:spPr>
          <a:xfrm>
            <a:off x="295180" y="555625"/>
            <a:ext cx="4958138" cy="401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3" name="Subtitle 2"/>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8" name="Rectangle 7">
            <a:extLst>
              <a:ext uri="{FF2B5EF4-FFF2-40B4-BE49-F238E27FC236}">
                <a16:creationId xmlns:a16="http://schemas.microsoft.com/office/drawing/2014/main" id="{2642F075-AB1C-2B49-8336-5D8BE2344C95}"/>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F89949EC-4DB5-BC47-A7D2-D67B815AF9FF}"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05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4ED188D-92F4-034A-B0E2-746E3DB61A52}"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51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6A6C7386-18BB-2042-9FFC-DFFB1341D41F}"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44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918C91F7-3EC6-AA44-AB86-161069B12479}"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268619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99FCE47-F1ED-3E48-812B-FDDB0A672613}"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64874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6205FD0-18AD-4341-96D3-A34A43F0CD1F}"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410343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9B11CB8-F8B1-814F-BC9A-86125EBBE0FF}"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34804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6615C12-50A9-E74E-BADA-9AFB536A7C5C}"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56924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3111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6" name="Subtitle 2">
            <a:extLst>
              <a:ext uri="{FF2B5EF4-FFF2-40B4-BE49-F238E27FC236}">
                <a16:creationId xmlns:a16="http://schemas.microsoft.com/office/drawing/2014/main" id="{8AB683D2-E087-5246-947B-898367E06952}"/>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7" name="Rectangle 16">
            <a:extLst>
              <a:ext uri="{FF2B5EF4-FFF2-40B4-BE49-F238E27FC236}">
                <a16:creationId xmlns:a16="http://schemas.microsoft.com/office/drawing/2014/main" id="{F44589DA-19E8-A24B-B8B1-5E3496051C6D}"/>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6826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0385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1575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4367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05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14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9">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AEF06A5-E191-CF4D-9010-404053BA84C6}"/>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0A2C4492-F0AF-E44B-A959-411165012FE6}"/>
              </a:ext>
            </a:extLst>
          </p:cNvPr>
          <p:cNvSpPr>
            <a:spLocks noGrp="1"/>
          </p:cNvSpPr>
          <p:nvPr>
            <p:ph type="body" idx="1"/>
          </p:nvPr>
        </p:nvSpPr>
        <p:spPr>
          <a:xfrm>
            <a:off x="287338" y="2937293"/>
            <a:ext cx="8223250" cy="1629945"/>
          </a:xfrm>
        </p:spPr>
        <p:txBody>
          <a:bodyPr/>
          <a:lstStyle>
            <a:lvl1pPr marL="0" indent="0">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788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4F3945-9D8C-0242-BDE4-40D251F4878A}"/>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3CBD4C9-BA07-D94B-B3B1-9EA7381D3681}"/>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84DDE11C-1534-9C47-B46B-B467DAC5296B}" type="datetime4">
              <a:rPr lang="en-GB" smtClean="0"/>
              <a:t>13 December 2021</a:t>
            </a:fld>
            <a:endParaRPr lang="en-US"/>
          </a:p>
        </p:txBody>
      </p:sp>
      <p:sp>
        <p:nvSpPr>
          <p:cNvPr id="10" name="Slide Number Placeholder 5">
            <a:extLst>
              <a:ext uri="{FF2B5EF4-FFF2-40B4-BE49-F238E27FC236}">
                <a16:creationId xmlns:a16="http://schemas.microsoft.com/office/drawing/2014/main" id="{B2B6542E-C13E-6248-8C04-89B972FF5E62}"/>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1" name="Footer Placeholder 4">
            <a:extLst>
              <a:ext uri="{FF2B5EF4-FFF2-40B4-BE49-F238E27FC236}">
                <a16:creationId xmlns:a16="http://schemas.microsoft.com/office/drawing/2014/main" id="{0B26BC56-1107-BB4F-984B-10A700D7D03D}"/>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9AFB9C-4B00-CD4D-B15A-2D746C896158}"/>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55624"/>
            <a:ext cx="8229203" cy="1079501"/>
          </a:xfrm>
          <a:prstGeom prst="rect">
            <a:avLst/>
          </a:prstGeom>
        </p:spPr>
        <p:txBody>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779588"/>
            <a:ext cx="3868340"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87338" y="2255044"/>
            <a:ext cx="3868340" cy="213784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779588"/>
            <a:ext cx="3887391"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2000" y="2255042"/>
            <a:ext cx="3944541" cy="21378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75D9A61-BA79-BC4C-AA27-2893072EDA90}"/>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70384A0-A8B3-284A-BAA2-C6B1EF181BDC}" type="datetime4">
              <a:rPr lang="en-GB" smtClean="0"/>
              <a:t>13 December 2021</a:t>
            </a:fld>
            <a:endParaRPr lang="en-US"/>
          </a:p>
        </p:txBody>
      </p:sp>
      <p:sp>
        <p:nvSpPr>
          <p:cNvPr id="12" name="Slide Number Placeholder 5">
            <a:extLst>
              <a:ext uri="{FF2B5EF4-FFF2-40B4-BE49-F238E27FC236}">
                <a16:creationId xmlns:a16="http://schemas.microsoft.com/office/drawing/2014/main" id="{D1FCAE08-855D-7442-B6E5-9C8F7C665B27}"/>
              </a:ext>
            </a:extLst>
          </p:cNvPr>
          <p:cNvSpPr>
            <a:spLocks noGrp="1"/>
          </p:cNvSpPr>
          <p:nvPr>
            <p:ph type="sldNum" sz="quarter" idx="12"/>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FFA8B74-39C4-FA4D-9BC5-16ADA2492208}"/>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00587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2339B1-5FB1-0948-81EA-2321317B530B}"/>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6" name="Date Placeholder 3">
            <a:extLst>
              <a:ext uri="{FF2B5EF4-FFF2-40B4-BE49-F238E27FC236}">
                <a16:creationId xmlns:a16="http://schemas.microsoft.com/office/drawing/2014/main" id="{42927F1A-6B75-B946-BAF8-D494109F20CE}"/>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BDF4C811-4DC3-6A48-9C47-10974824EF72}" type="datetime4">
              <a:rPr lang="en-GB" smtClean="0"/>
              <a:t>13 December 2021</a:t>
            </a:fld>
            <a:endParaRPr lang="en-US"/>
          </a:p>
        </p:txBody>
      </p:sp>
      <p:sp>
        <p:nvSpPr>
          <p:cNvPr id="8" name="Slide Number Placeholder 5">
            <a:extLst>
              <a:ext uri="{FF2B5EF4-FFF2-40B4-BE49-F238E27FC236}">
                <a16:creationId xmlns:a16="http://schemas.microsoft.com/office/drawing/2014/main" id="{16B97D18-93B2-5349-861E-55C33CA46507}"/>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9" name="Footer Placeholder 4">
            <a:extLst>
              <a:ext uri="{FF2B5EF4-FFF2-40B4-BE49-F238E27FC236}">
                <a16:creationId xmlns:a16="http://schemas.microsoft.com/office/drawing/2014/main" id="{776C27E7-B462-2E41-A531-26A76E7409D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6" name="Subtitle 2">
            <a:extLst>
              <a:ext uri="{FF2B5EF4-FFF2-40B4-BE49-F238E27FC236}">
                <a16:creationId xmlns:a16="http://schemas.microsoft.com/office/drawing/2014/main" id="{E6892874-2533-854F-B44D-B88C4D5745B7}"/>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7" name="Rectangle 16">
            <a:extLst>
              <a:ext uri="{FF2B5EF4-FFF2-40B4-BE49-F238E27FC236}">
                <a16:creationId xmlns:a16="http://schemas.microsoft.com/office/drawing/2014/main" id="{457D17FA-5CD3-0D46-BE32-0A0252D433FC}"/>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A127215-277D-DA44-8433-32DD4CB07182}" type="datetime4">
              <a:rPr lang="en-GB" smtClean="0"/>
              <a:t>13 December 2021</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70DD95E-F052-A445-BA57-3B0FA7AED249}" type="datetime4">
              <a:rPr lang="en-GB" smtClean="0"/>
              <a:t>13 December 2021</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D8DE81D6-BB5F-0D4E-A6B7-A9B1F22B77B3}" type="datetime4">
              <a:rPr lang="en-GB" smtClean="0"/>
              <a:t>13 December 2021</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00B3B35-4FE5-074A-8A03-48BBB732CD91}" type="datetime4">
              <a:rPr lang="en-GB" smtClean="0"/>
              <a:t>13 December 2021</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C27E815D-E86E-2E4B-A89A-BAAC22F81E61}" type="datetime4">
              <a:rPr lang="en-GB" smtClean="0"/>
              <a:t>13 December 2021</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13 December 2021</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EA87D2-2317-8F4F-8F38-620A046B0262}"/>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287338" y="555624"/>
            <a:ext cx="3291681" cy="987425"/>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buClr>
                <a:schemeClr val="accent5"/>
              </a:buClr>
              <a:defRPr sz="2400"/>
            </a:lvl1pPr>
            <a:lvl2pPr>
              <a:buClr>
                <a:schemeClr val="accent5"/>
              </a:buClr>
              <a:defRPr sz="2100"/>
            </a:lvl2pPr>
            <a:lvl3pPr>
              <a:buClr>
                <a:schemeClr val="accent5"/>
              </a:buClr>
              <a:defRPr sz="1800"/>
            </a:lvl3pPr>
            <a:lvl4pPr>
              <a:buClr>
                <a:schemeClr val="accent5"/>
              </a:buClr>
              <a:defRPr sz="1500"/>
            </a:lvl4pPr>
            <a:lvl5pPr>
              <a:buClr>
                <a:schemeClr val="accent5"/>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7338" y="1543050"/>
            <a:ext cx="3291681"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3">
            <a:extLst>
              <a:ext uri="{FF2B5EF4-FFF2-40B4-BE49-F238E27FC236}">
                <a16:creationId xmlns:a16="http://schemas.microsoft.com/office/drawing/2014/main" id="{B0781131-221C-9C42-8488-48450C8B37B3}"/>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838A247-394A-D449-9F93-BEA464ADD3DD}" type="datetime4">
              <a:rPr lang="en-GB" smtClean="0"/>
              <a:t>13 December 2021</a:t>
            </a:fld>
            <a:endParaRPr lang="en-US"/>
          </a:p>
        </p:txBody>
      </p:sp>
      <p:sp>
        <p:nvSpPr>
          <p:cNvPr id="10" name="Footer Placeholder 4">
            <a:extLst>
              <a:ext uri="{FF2B5EF4-FFF2-40B4-BE49-F238E27FC236}">
                <a16:creationId xmlns:a16="http://schemas.microsoft.com/office/drawing/2014/main" id="{BB6C8CD7-9AB1-6942-9F30-E56BD167FA35}"/>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1" name="Slide Number Placeholder 5">
            <a:extLst>
              <a:ext uri="{FF2B5EF4-FFF2-40B4-BE49-F238E27FC236}">
                <a16:creationId xmlns:a16="http://schemas.microsoft.com/office/drawing/2014/main" id="{5CC416AC-EF67-1C4B-8AAD-0729705A6A30}"/>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119661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13 December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13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13 December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509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13 December 2021</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50849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26931F73-515A-264C-90E5-DFEB933AB4B9}"/>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D0291848-ED40-4A40-BAB6-2B1DE40E22A6}"/>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13 December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87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13 December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412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1">
    <p:spTree>
      <p:nvGrpSpPr>
        <p:cNvPr id="1" name=""/>
        <p:cNvGrpSpPr/>
        <p:nvPr/>
      </p:nvGrpSpPr>
      <p:grpSpPr>
        <a:xfrm>
          <a:off x="0" y="0"/>
          <a:ext cx="0" cy="0"/>
          <a:chOff x="0" y="0"/>
          <a:chExt cx="0" cy="0"/>
        </a:xfrm>
      </p:grpSpPr>
      <p:sp>
        <p:nvSpPr>
          <p:cNvPr id="2" name="Rectangle 1"/>
          <p:cNvSpPr/>
          <p:nvPr userDrawn="1"/>
        </p:nvSpPr>
        <p:spPr>
          <a:xfrm>
            <a:off x="-2" y="4199467"/>
            <a:ext cx="9144001" cy="944033"/>
          </a:xfrm>
          <a:custGeom>
            <a:avLst/>
            <a:gdLst>
              <a:gd name="connsiteX0" fmla="*/ 0 w 9144000"/>
              <a:gd name="connsiteY0" fmla="*/ 0 h 1223433"/>
              <a:gd name="connsiteX1" fmla="*/ 9144000 w 9144000"/>
              <a:gd name="connsiteY1" fmla="*/ 0 h 1223433"/>
              <a:gd name="connsiteX2" fmla="*/ 9144000 w 9144000"/>
              <a:gd name="connsiteY2" fmla="*/ 1223433 h 1223433"/>
              <a:gd name="connsiteX3" fmla="*/ 0 w 9144000"/>
              <a:gd name="connsiteY3" fmla="*/ 1223433 h 1223433"/>
              <a:gd name="connsiteX4" fmla="*/ 0 w 9144000"/>
              <a:gd name="connsiteY4" fmla="*/ 0 h 1223433"/>
              <a:gd name="connsiteX0" fmla="*/ 33866 w 9144000"/>
              <a:gd name="connsiteY0" fmla="*/ 626533 h 1223433"/>
              <a:gd name="connsiteX1" fmla="*/ 9144000 w 9144000"/>
              <a:gd name="connsiteY1" fmla="*/ 0 h 1223433"/>
              <a:gd name="connsiteX2" fmla="*/ 9144000 w 9144000"/>
              <a:gd name="connsiteY2" fmla="*/ 1223433 h 1223433"/>
              <a:gd name="connsiteX3" fmla="*/ 0 w 9144000"/>
              <a:gd name="connsiteY3" fmla="*/ 1223433 h 1223433"/>
              <a:gd name="connsiteX4" fmla="*/ 33866 w 9144000"/>
              <a:gd name="connsiteY4" fmla="*/ 626533 h 1223433"/>
              <a:gd name="connsiteX0" fmla="*/ 448732 w 9144000"/>
              <a:gd name="connsiteY0" fmla="*/ 582642 h 1223433"/>
              <a:gd name="connsiteX1" fmla="*/ 9144000 w 9144000"/>
              <a:gd name="connsiteY1" fmla="*/ 0 h 1223433"/>
              <a:gd name="connsiteX2" fmla="*/ 9144000 w 9144000"/>
              <a:gd name="connsiteY2" fmla="*/ 1223433 h 1223433"/>
              <a:gd name="connsiteX3" fmla="*/ 0 w 9144000"/>
              <a:gd name="connsiteY3" fmla="*/ 1223433 h 1223433"/>
              <a:gd name="connsiteX4" fmla="*/ 448732 w 9144000"/>
              <a:gd name="connsiteY4" fmla="*/ 582642 h 1223433"/>
              <a:gd name="connsiteX0" fmla="*/ 0 w 9144001"/>
              <a:gd name="connsiteY0" fmla="*/ 615560 h 1223433"/>
              <a:gd name="connsiteX1" fmla="*/ 9144001 w 9144001"/>
              <a:gd name="connsiteY1" fmla="*/ 0 h 1223433"/>
              <a:gd name="connsiteX2" fmla="*/ 9144001 w 9144001"/>
              <a:gd name="connsiteY2" fmla="*/ 1223433 h 1223433"/>
              <a:gd name="connsiteX3" fmla="*/ 1 w 9144001"/>
              <a:gd name="connsiteY3" fmla="*/ 1223433 h 1223433"/>
              <a:gd name="connsiteX4" fmla="*/ 0 w 9144001"/>
              <a:gd name="connsiteY4" fmla="*/ 615560 h 122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1" h="1223433">
                <a:moveTo>
                  <a:pt x="0" y="615560"/>
                </a:moveTo>
                <a:lnTo>
                  <a:pt x="9144001" y="0"/>
                </a:lnTo>
                <a:lnTo>
                  <a:pt x="9144001" y="1223433"/>
                </a:lnTo>
                <a:lnTo>
                  <a:pt x="1" y="1223433"/>
                </a:lnTo>
                <a:cubicBezTo>
                  <a:pt x="1" y="1020809"/>
                  <a:pt x="0" y="818184"/>
                  <a:pt x="0" y="61556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UCAS-Right_aligned-White_box-Keyline-CMYK.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908132"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113541991"/>
      </p:ext>
    </p:extLst>
  </p:cSld>
  <p:clrMapOvr>
    <a:masterClrMapping/>
  </p:clrMapOvr>
  <p:extLst>
    <p:ext uri="{DCECCB84-F9BA-43D5-87BE-67443E8EF086}">
      <p15:sldGuideLst xmlns:p15="http://schemas.microsoft.com/office/powerpoint/2012/main">
        <p15:guide id="1" orient="horz" pos="237">
          <p15:clr>
            <a:srgbClr val="FBAE40"/>
          </p15:clr>
        </p15:guide>
        <p15:guide id="2" pos="5516">
          <p15:clr>
            <a:srgbClr val="FBAE40"/>
          </p15:clr>
        </p15:guide>
        <p15:guide id="4" pos="5511">
          <p15:clr>
            <a:srgbClr val="FBAE40"/>
          </p15:clr>
        </p15:guide>
        <p15:guide id="5" pos="249">
          <p15:clr>
            <a:srgbClr val="FBAE40"/>
          </p15:clr>
        </p15:guide>
        <p15:guide id="6" orient="horz" pos="2935">
          <p15:clr>
            <a:srgbClr val="FBAE40"/>
          </p15:clr>
        </p15:guide>
        <p15:guide id="7" orient="horz" pos="266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ampus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912" y="0"/>
            <a:ext cx="9144000" cy="5143500"/>
          </a:xfrm>
          <a:prstGeom prst="rect">
            <a:avLst/>
          </a:prstGeom>
        </p:spPr>
      </p:pic>
      <p:pic>
        <p:nvPicPr>
          <p:cNvPr id="4" name="Picture 3" descr="UCAS-Right_aligned-White_box-Keyline-CMYK.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915566"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
        <p:nvSpPr>
          <p:cNvPr id="7" name="Rectangle 1"/>
          <p:cNvSpPr/>
          <p:nvPr userDrawn="1"/>
        </p:nvSpPr>
        <p:spPr>
          <a:xfrm flipH="1">
            <a:off x="-7704" y="0"/>
            <a:ext cx="4579704" cy="5152341"/>
          </a:xfrm>
          <a:custGeom>
            <a:avLst/>
            <a:gdLst>
              <a:gd name="connsiteX0" fmla="*/ 0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0 w 1354668"/>
              <a:gd name="connsiteY4" fmla="*/ 0 h 5143500"/>
              <a:gd name="connsiteX0" fmla="*/ 643467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643467 w 1354668"/>
              <a:gd name="connsiteY4" fmla="*/ 0 h 5143500"/>
              <a:gd name="connsiteX0" fmla="*/ 0 w 5244233"/>
              <a:gd name="connsiteY0" fmla="*/ 8467 h 5143500"/>
              <a:gd name="connsiteX1" fmla="*/ 5244233 w 5244233"/>
              <a:gd name="connsiteY1" fmla="*/ 0 h 5143500"/>
              <a:gd name="connsiteX2" fmla="*/ 5244233 w 5244233"/>
              <a:gd name="connsiteY2" fmla="*/ 5143500 h 5143500"/>
              <a:gd name="connsiteX3" fmla="*/ 3889565 w 5244233"/>
              <a:gd name="connsiteY3" fmla="*/ 5143500 h 5143500"/>
              <a:gd name="connsiteX4" fmla="*/ 0 w 5244233"/>
              <a:gd name="connsiteY4" fmla="*/ 8467 h 5143500"/>
              <a:gd name="connsiteX0" fmla="*/ 0 w 5244233"/>
              <a:gd name="connsiteY0" fmla="*/ 8467 h 5151966"/>
              <a:gd name="connsiteX1" fmla="*/ 5244233 w 5244233"/>
              <a:gd name="connsiteY1" fmla="*/ 0 h 5151966"/>
              <a:gd name="connsiteX2" fmla="*/ 5244233 w 5244233"/>
              <a:gd name="connsiteY2" fmla="*/ 5143500 h 5151966"/>
              <a:gd name="connsiteX3" fmla="*/ 1009502 w 5244233"/>
              <a:gd name="connsiteY3" fmla="*/ 5151966 h 5151966"/>
              <a:gd name="connsiteX4" fmla="*/ 0 w 5244233"/>
              <a:gd name="connsiteY4" fmla="*/ 8467 h 5151966"/>
              <a:gd name="connsiteX0" fmla="*/ 0 w 5828907"/>
              <a:gd name="connsiteY0" fmla="*/ 8467 h 5151966"/>
              <a:gd name="connsiteX1" fmla="*/ 5828907 w 5828907"/>
              <a:gd name="connsiteY1" fmla="*/ 0 h 5151966"/>
              <a:gd name="connsiteX2" fmla="*/ 5244233 w 5828907"/>
              <a:gd name="connsiteY2" fmla="*/ 5143500 h 5151966"/>
              <a:gd name="connsiteX3" fmla="*/ 1009502 w 5828907"/>
              <a:gd name="connsiteY3" fmla="*/ 5151966 h 5151966"/>
              <a:gd name="connsiteX4" fmla="*/ 0 w 5828907"/>
              <a:gd name="connsiteY4" fmla="*/ 8467 h 5151966"/>
              <a:gd name="connsiteX0" fmla="*/ 0 w 5828907"/>
              <a:gd name="connsiteY0" fmla="*/ 8467 h 5160433"/>
              <a:gd name="connsiteX1" fmla="*/ 5828907 w 5828907"/>
              <a:gd name="connsiteY1" fmla="*/ 0 h 5160433"/>
              <a:gd name="connsiteX2" fmla="*/ 5821689 w 5828907"/>
              <a:gd name="connsiteY2" fmla="*/ 5160433 h 5160433"/>
              <a:gd name="connsiteX3" fmla="*/ 1009502 w 5828907"/>
              <a:gd name="connsiteY3" fmla="*/ 5151966 h 5160433"/>
              <a:gd name="connsiteX4" fmla="*/ 0 w 5828907"/>
              <a:gd name="connsiteY4" fmla="*/ 8467 h 5160433"/>
              <a:gd name="connsiteX0" fmla="*/ 0 w 5612361"/>
              <a:gd name="connsiteY0" fmla="*/ 245534 h 5160433"/>
              <a:gd name="connsiteX1" fmla="*/ 5612361 w 5612361"/>
              <a:gd name="connsiteY1" fmla="*/ 0 h 5160433"/>
              <a:gd name="connsiteX2" fmla="*/ 5605143 w 5612361"/>
              <a:gd name="connsiteY2" fmla="*/ 5160433 h 5160433"/>
              <a:gd name="connsiteX3" fmla="*/ 792956 w 5612361"/>
              <a:gd name="connsiteY3" fmla="*/ 5151966 h 5160433"/>
              <a:gd name="connsiteX4" fmla="*/ 0 w 5612361"/>
              <a:gd name="connsiteY4" fmla="*/ 245534 h 5160433"/>
              <a:gd name="connsiteX0" fmla="*/ 0 w 5814471"/>
              <a:gd name="connsiteY0" fmla="*/ 0 h 5168899"/>
              <a:gd name="connsiteX1" fmla="*/ 5814471 w 5814471"/>
              <a:gd name="connsiteY1" fmla="*/ 8466 h 5168899"/>
              <a:gd name="connsiteX2" fmla="*/ 5807253 w 5814471"/>
              <a:gd name="connsiteY2" fmla="*/ 5168899 h 5168899"/>
              <a:gd name="connsiteX3" fmla="*/ 995066 w 5814471"/>
              <a:gd name="connsiteY3" fmla="*/ 5160432 h 5168899"/>
              <a:gd name="connsiteX4" fmla="*/ 0 w 5814471"/>
              <a:gd name="connsiteY4" fmla="*/ 0 h 5168899"/>
              <a:gd name="connsiteX0" fmla="*/ 0 w 5614012"/>
              <a:gd name="connsiteY0" fmla="*/ 100391 h 5160433"/>
              <a:gd name="connsiteX1" fmla="*/ 5614012 w 5614012"/>
              <a:gd name="connsiteY1" fmla="*/ 0 h 5160433"/>
              <a:gd name="connsiteX2" fmla="*/ 5606794 w 5614012"/>
              <a:gd name="connsiteY2" fmla="*/ 5160433 h 5160433"/>
              <a:gd name="connsiteX3" fmla="*/ 794607 w 5614012"/>
              <a:gd name="connsiteY3" fmla="*/ 5151966 h 5160433"/>
              <a:gd name="connsiteX4" fmla="*/ 0 w 5614012"/>
              <a:gd name="connsiteY4" fmla="*/ 100391 h 5160433"/>
              <a:gd name="connsiteX0" fmla="*/ 0 w 5821896"/>
              <a:gd name="connsiteY0" fmla="*/ 242 h 5160433"/>
              <a:gd name="connsiteX1" fmla="*/ 5821896 w 5821896"/>
              <a:gd name="connsiteY1" fmla="*/ 0 h 5160433"/>
              <a:gd name="connsiteX2" fmla="*/ 5814678 w 5821896"/>
              <a:gd name="connsiteY2" fmla="*/ 5160433 h 5160433"/>
              <a:gd name="connsiteX3" fmla="*/ 1002491 w 5821896"/>
              <a:gd name="connsiteY3" fmla="*/ 5151966 h 5160433"/>
              <a:gd name="connsiteX4" fmla="*/ 0 w 5821896"/>
              <a:gd name="connsiteY4" fmla="*/ 242 h 5160433"/>
              <a:gd name="connsiteX0" fmla="*/ 0 w 5814678"/>
              <a:gd name="connsiteY0" fmla="*/ 242 h 5160433"/>
              <a:gd name="connsiteX1" fmla="*/ 4262764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5814678"/>
              <a:gd name="connsiteY0" fmla="*/ 242 h 5160433"/>
              <a:gd name="connsiteX1" fmla="*/ 4911252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4911252"/>
              <a:gd name="connsiteY0" fmla="*/ 242 h 5151966"/>
              <a:gd name="connsiteX1" fmla="*/ 4911252 w 4911252"/>
              <a:gd name="connsiteY1" fmla="*/ 0 h 5151966"/>
              <a:gd name="connsiteX2" fmla="*/ 3676046 w 4911252"/>
              <a:gd name="connsiteY2" fmla="*/ 4998592 h 5151966"/>
              <a:gd name="connsiteX3" fmla="*/ 1002491 w 4911252"/>
              <a:gd name="connsiteY3" fmla="*/ 5151966 h 5151966"/>
              <a:gd name="connsiteX4" fmla="*/ 0 w 4911252"/>
              <a:gd name="connsiteY4" fmla="*/ 242 h 5151966"/>
              <a:gd name="connsiteX0" fmla="*/ 0 w 4917832"/>
              <a:gd name="connsiteY0" fmla="*/ 242 h 5152341"/>
              <a:gd name="connsiteX1" fmla="*/ 4911252 w 4917832"/>
              <a:gd name="connsiteY1" fmla="*/ 0 h 5152341"/>
              <a:gd name="connsiteX2" fmla="*/ 4917832 w 4917832"/>
              <a:gd name="connsiteY2" fmla="*/ 5152341 h 5152341"/>
              <a:gd name="connsiteX3" fmla="*/ 1002491 w 4917832"/>
              <a:gd name="connsiteY3" fmla="*/ 5151966 h 5152341"/>
              <a:gd name="connsiteX4" fmla="*/ 0 w 4917832"/>
              <a:gd name="connsiteY4" fmla="*/ 242 h 5152341"/>
              <a:gd name="connsiteX0" fmla="*/ 0 w 4911254"/>
              <a:gd name="connsiteY0" fmla="*/ 242 h 5152341"/>
              <a:gd name="connsiteX1" fmla="*/ 4911252 w 4911254"/>
              <a:gd name="connsiteY1" fmla="*/ 0 h 5152341"/>
              <a:gd name="connsiteX2" fmla="*/ 3496624 w 4911254"/>
              <a:gd name="connsiteY2" fmla="*/ 5152341 h 5152341"/>
              <a:gd name="connsiteX3" fmla="*/ 1002491 w 4911254"/>
              <a:gd name="connsiteY3" fmla="*/ 5151966 h 5152341"/>
              <a:gd name="connsiteX4" fmla="*/ 0 w 4911254"/>
              <a:gd name="connsiteY4" fmla="*/ 242 h 5152341"/>
              <a:gd name="connsiteX0" fmla="*/ 0 w 3783892"/>
              <a:gd name="connsiteY0" fmla="*/ 0 h 5152099"/>
              <a:gd name="connsiteX1" fmla="*/ 3783880 w 3783892"/>
              <a:gd name="connsiteY1" fmla="*/ 56029 h 5152099"/>
              <a:gd name="connsiteX2" fmla="*/ 3496624 w 3783892"/>
              <a:gd name="connsiteY2" fmla="*/ 5152099 h 5152099"/>
              <a:gd name="connsiteX3" fmla="*/ 1002491 w 3783892"/>
              <a:gd name="connsiteY3" fmla="*/ 5151724 h 5152099"/>
              <a:gd name="connsiteX4" fmla="*/ 0 w 3783892"/>
              <a:gd name="connsiteY4" fmla="*/ 0 h 5152099"/>
              <a:gd name="connsiteX0" fmla="*/ 0 w 3897825"/>
              <a:gd name="connsiteY0" fmla="*/ 242 h 5152341"/>
              <a:gd name="connsiteX1" fmla="*/ 3897817 w 3897825"/>
              <a:gd name="connsiteY1" fmla="*/ 0 h 5152341"/>
              <a:gd name="connsiteX2" fmla="*/ 3496624 w 3897825"/>
              <a:gd name="connsiteY2" fmla="*/ 5152341 h 5152341"/>
              <a:gd name="connsiteX3" fmla="*/ 1002491 w 3897825"/>
              <a:gd name="connsiteY3" fmla="*/ 5151966 h 5152341"/>
              <a:gd name="connsiteX4" fmla="*/ 0 w 3897825"/>
              <a:gd name="connsiteY4" fmla="*/ 242 h 5152341"/>
              <a:gd name="connsiteX0" fmla="*/ 0 w 3904397"/>
              <a:gd name="connsiteY0" fmla="*/ 242 h 5152341"/>
              <a:gd name="connsiteX1" fmla="*/ 3897817 w 3904397"/>
              <a:gd name="connsiteY1" fmla="*/ 0 h 5152341"/>
              <a:gd name="connsiteX2" fmla="*/ 3904397 w 3904397"/>
              <a:gd name="connsiteY2" fmla="*/ 5152341 h 5152341"/>
              <a:gd name="connsiteX3" fmla="*/ 1002491 w 3904397"/>
              <a:gd name="connsiteY3" fmla="*/ 5151966 h 5152341"/>
              <a:gd name="connsiteX4" fmla="*/ 0 w 3904397"/>
              <a:gd name="connsiteY4" fmla="*/ 242 h 515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397" h="5152341">
                <a:moveTo>
                  <a:pt x="0" y="242"/>
                </a:moveTo>
                <a:lnTo>
                  <a:pt x="3897817" y="0"/>
                </a:lnTo>
                <a:cubicBezTo>
                  <a:pt x="3900010" y="1717447"/>
                  <a:pt x="3902204" y="3434894"/>
                  <a:pt x="3904397" y="5152341"/>
                </a:cubicBezTo>
                <a:lnTo>
                  <a:pt x="1002491" y="5151966"/>
                </a:lnTo>
                <a:lnTo>
                  <a:pt x="0" y="2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645384"/>
      </p:ext>
    </p:extLst>
  </p:cSld>
  <p:clrMapOvr>
    <a:masterClrMapping/>
  </p:clrMapOvr>
  <p:extLst>
    <p:ext uri="{DCECCB84-F9BA-43D5-87BE-67443E8EF086}">
      <p15:sldGuideLst xmlns:p15="http://schemas.microsoft.com/office/powerpoint/2012/main">
        <p15:guide id="1" orient="horz" pos="214">
          <p15:clr>
            <a:srgbClr val="FBAE40"/>
          </p15:clr>
        </p15:guide>
        <p15:guide id="2" pos="249">
          <p15:clr>
            <a:srgbClr val="FBAE40"/>
          </p15:clr>
        </p15:guide>
        <p15:guide id="3" pos="5511">
          <p15:clr>
            <a:srgbClr val="FBAE40"/>
          </p15:clr>
        </p15:guide>
        <p15:guide id="4" orient="horz" pos="302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tur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7612" y="0"/>
            <a:ext cx="9144000" cy="5143500"/>
          </a:xfrm>
          <a:prstGeom prst="rect">
            <a:avLst/>
          </a:prstGeom>
        </p:spPr>
      </p:pic>
      <p:pic>
        <p:nvPicPr>
          <p:cNvPr id="4" name="Picture 3" descr="UCAS-Right_aligned-White_box-Keyline-CMYK.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915566"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
        <p:nvSpPr>
          <p:cNvPr id="7" name="Rectangle 1"/>
          <p:cNvSpPr/>
          <p:nvPr userDrawn="1"/>
        </p:nvSpPr>
        <p:spPr>
          <a:xfrm flipH="1">
            <a:off x="-7704" y="0"/>
            <a:ext cx="4579704" cy="5152341"/>
          </a:xfrm>
          <a:custGeom>
            <a:avLst/>
            <a:gdLst>
              <a:gd name="connsiteX0" fmla="*/ 0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0 w 1354668"/>
              <a:gd name="connsiteY4" fmla="*/ 0 h 5143500"/>
              <a:gd name="connsiteX0" fmla="*/ 643467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643467 w 1354668"/>
              <a:gd name="connsiteY4" fmla="*/ 0 h 5143500"/>
              <a:gd name="connsiteX0" fmla="*/ 0 w 5244233"/>
              <a:gd name="connsiteY0" fmla="*/ 8467 h 5143500"/>
              <a:gd name="connsiteX1" fmla="*/ 5244233 w 5244233"/>
              <a:gd name="connsiteY1" fmla="*/ 0 h 5143500"/>
              <a:gd name="connsiteX2" fmla="*/ 5244233 w 5244233"/>
              <a:gd name="connsiteY2" fmla="*/ 5143500 h 5143500"/>
              <a:gd name="connsiteX3" fmla="*/ 3889565 w 5244233"/>
              <a:gd name="connsiteY3" fmla="*/ 5143500 h 5143500"/>
              <a:gd name="connsiteX4" fmla="*/ 0 w 5244233"/>
              <a:gd name="connsiteY4" fmla="*/ 8467 h 5143500"/>
              <a:gd name="connsiteX0" fmla="*/ 0 w 5244233"/>
              <a:gd name="connsiteY0" fmla="*/ 8467 h 5151966"/>
              <a:gd name="connsiteX1" fmla="*/ 5244233 w 5244233"/>
              <a:gd name="connsiteY1" fmla="*/ 0 h 5151966"/>
              <a:gd name="connsiteX2" fmla="*/ 5244233 w 5244233"/>
              <a:gd name="connsiteY2" fmla="*/ 5143500 h 5151966"/>
              <a:gd name="connsiteX3" fmla="*/ 1009502 w 5244233"/>
              <a:gd name="connsiteY3" fmla="*/ 5151966 h 5151966"/>
              <a:gd name="connsiteX4" fmla="*/ 0 w 5244233"/>
              <a:gd name="connsiteY4" fmla="*/ 8467 h 5151966"/>
              <a:gd name="connsiteX0" fmla="*/ 0 w 5828907"/>
              <a:gd name="connsiteY0" fmla="*/ 8467 h 5151966"/>
              <a:gd name="connsiteX1" fmla="*/ 5828907 w 5828907"/>
              <a:gd name="connsiteY1" fmla="*/ 0 h 5151966"/>
              <a:gd name="connsiteX2" fmla="*/ 5244233 w 5828907"/>
              <a:gd name="connsiteY2" fmla="*/ 5143500 h 5151966"/>
              <a:gd name="connsiteX3" fmla="*/ 1009502 w 5828907"/>
              <a:gd name="connsiteY3" fmla="*/ 5151966 h 5151966"/>
              <a:gd name="connsiteX4" fmla="*/ 0 w 5828907"/>
              <a:gd name="connsiteY4" fmla="*/ 8467 h 5151966"/>
              <a:gd name="connsiteX0" fmla="*/ 0 w 5828907"/>
              <a:gd name="connsiteY0" fmla="*/ 8467 h 5160433"/>
              <a:gd name="connsiteX1" fmla="*/ 5828907 w 5828907"/>
              <a:gd name="connsiteY1" fmla="*/ 0 h 5160433"/>
              <a:gd name="connsiteX2" fmla="*/ 5821689 w 5828907"/>
              <a:gd name="connsiteY2" fmla="*/ 5160433 h 5160433"/>
              <a:gd name="connsiteX3" fmla="*/ 1009502 w 5828907"/>
              <a:gd name="connsiteY3" fmla="*/ 5151966 h 5160433"/>
              <a:gd name="connsiteX4" fmla="*/ 0 w 5828907"/>
              <a:gd name="connsiteY4" fmla="*/ 8467 h 5160433"/>
              <a:gd name="connsiteX0" fmla="*/ 0 w 5612361"/>
              <a:gd name="connsiteY0" fmla="*/ 245534 h 5160433"/>
              <a:gd name="connsiteX1" fmla="*/ 5612361 w 5612361"/>
              <a:gd name="connsiteY1" fmla="*/ 0 h 5160433"/>
              <a:gd name="connsiteX2" fmla="*/ 5605143 w 5612361"/>
              <a:gd name="connsiteY2" fmla="*/ 5160433 h 5160433"/>
              <a:gd name="connsiteX3" fmla="*/ 792956 w 5612361"/>
              <a:gd name="connsiteY3" fmla="*/ 5151966 h 5160433"/>
              <a:gd name="connsiteX4" fmla="*/ 0 w 5612361"/>
              <a:gd name="connsiteY4" fmla="*/ 245534 h 5160433"/>
              <a:gd name="connsiteX0" fmla="*/ 0 w 5814471"/>
              <a:gd name="connsiteY0" fmla="*/ 0 h 5168899"/>
              <a:gd name="connsiteX1" fmla="*/ 5814471 w 5814471"/>
              <a:gd name="connsiteY1" fmla="*/ 8466 h 5168899"/>
              <a:gd name="connsiteX2" fmla="*/ 5807253 w 5814471"/>
              <a:gd name="connsiteY2" fmla="*/ 5168899 h 5168899"/>
              <a:gd name="connsiteX3" fmla="*/ 995066 w 5814471"/>
              <a:gd name="connsiteY3" fmla="*/ 5160432 h 5168899"/>
              <a:gd name="connsiteX4" fmla="*/ 0 w 5814471"/>
              <a:gd name="connsiteY4" fmla="*/ 0 h 5168899"/>
              <a:gd name="connsiteX0" fmla="*/ 0 w 5614012"/>
              <a:gd name="connsiteY0" fmla="*/ 100391 h 5160433"/>
              <a:gd name="connsiteX1" fmla="*/ 5614012 w 5614012"/>
              <a:gd name="connsiteY1" fmla="*/ 0 h 5160433"/>
              <a:gd name="connsiteX2" fmla="*/ 5606794 w 5614012"/>
              <a:gd name="connsiteY2" fmla="*/ 5160433 h 5160433"/>
              <a:gd name="connsiteX3" fmla="*/ 794607 w 5614012"/>
              <a:gd name="connsiteY3" fmla="*/ 5151966 h 5160433"/>
              <a:gd name="connsiteX4" fmla="*/ 0 w 5614012"/>
              <a:gd name="connsiteY4" fmla="*/ 100391 h 5160433"/>
              <a:gd name="connsiteX0" fmla="*/ 0 w 5821896"/>
              <a:gd name="connsiteY0" fmla="*/ 242 h 5160433"/>
              <a:gd name="connsiteX1" fmla="*/ 5821896 w 5821896"/>
              <a:gd name="connsiteY1" fmla="*/ 0 h 5160433"/>
              <a:gd name="connsiteX2" fmla="*/ 5814678 w 5821896"/>
              <a:gd name="connsiteY2" fmla="*/ 5160433 h 5160433"/>
              <a:gd name="connsiteX3" fmla="*/ 1002491 w 5821896"/>
              <a:gd name="connsiteY3" fmla="*/ 5151966 h 5160433"/>
              <a:gd name="connsiteX4" fmla="*/ 0 w 5821896"/>
              <a:gd name="connsiteY4" fmla="*/ 242 h 5160433"/>
              <a:gd name="connsiteX0" fmla="*/ 0 w 5814678"/>
              <a:gd name="connsiteY0" fmla="*/ 242 h 5160433"/>
              <a:gd name="connsiteX1" fmla="*/ 4262764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5814678"/>
              <a:gd name="connsiteY0" fmla="*/ 242 h 5160433"/>
              <a:gd name="connsiteX1" fmla="*/ 4911252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4911252"/>
              <a:gd name="connsiteY0" fmla="*/ 242 h 5151966"/>
              <a:gd name="connsiteX1" fmla="*/ 4911252 w 4911252"/>
              <a:gd name="connsiteY1" fmla="*/ 0 h 5151966"/>
              <a:gd name="connsiteX2" fmla="*/ 3676046 w 4911252"/>
              <a:gd name="connsiteY2" fmla="*/ 4998592 h 5151966"/>
              <a:gd name="connsiteX3" fmla="*/ 1002491 w 4911252"/>
              <a:gd name="connsiteY3" fmla="*/ 5151966 h 5151966"/>
              <a:gd name="connsiteX4" fmla="*/ 0 w 4911252"/>
              <a:gd name="connsiteY4" fmla="*/ 242 h 5151966"/>
              <a:gd name="connsiteX0" fmla="*/ 0 w 4917832"/>
              <a:gd name="connsiteY0" fmla="*/ 242 h 5152341"/>
              <a:gd name="connsiteX1" fmla="*/ 4911252 w 4917832"/>
              <a:gd name="connsiteY1" fmla="*/ 0 h 5152341"/>
              <a:gd name="connsiteX2" fmla="*/ 4917832 w 4917832"/>
              <a:gd name="connsiteY2" fmla="*/ 5152341 h 5152341"/>
              <a:gd name="connsiteX3" fmla="*/ 1002491 w 4917832"/>
              <a:gd name="connsiteY3" fmla="*/ 5151966 h 5152341"/>
              <a:gd name="connsiteX4" fmla="*/ 0 w 4917832"/>
              <a:gd name="connsiteY4" fmla="*/ 242 h 5152341"/>
              <a:gd name="connsiteX0" fmla="*/ 0 w 4911254"/>
              <a:gd name="connsiteY0" fmla="*/ 242 h 5152341"/>
              <a:gd name="connsiteX1" fmla="*/ 4911252 w 4911254"/>
              <a:gd name="connsiteY1" fmla="*/ 0 h 5152341"/>
              <a:gd name="connsiteX2" fmla="*/ 3496624 w 4911254"/>
              <a:gd name="connsiteY2" fmla="*/ 5152341 h 5152341"/>
              <a:gd name="connsiteX3" fmla="*/ 1002491 w 4911254"/>
              <a:gd name="connsiteY3" fmla="*/ 5151966 h 5152341"/>
              <a:gd name="connsiteX4" fmla="*/ 0 w 4911254"/>
              <a:gd name="connsiteY4" fmla="*/ 242 h 5152341"/>
              <a:gd name="connsiteX0" fmla="*/ 0 w 3783892"/>
              <a:gd name="connsiteY0" fmla="*/ 0 h 5152099"/>
              <a:gd name="connsiteX1" fmla="*/ 3783880 w 3783892"/>
              <a:gd name="connsiteY1" fmla="*/ 56029 h 5152099"/>
              <a:gd name="connsiteX2" fmla="*/ 3496624 w 3783892"/>
              <a:gd name="connsiteY2" fmla="*/ 5152099 h 5152099"/>
              <a:gd name="connsiteX3" fmla="*/ 1002491 w 3783892"/>
              <a:gd name="connsiteY3" fmla="*/ 5151724 h 5152099"/>
              <a:gd name="connsiteX4" fmla="*/ 0 w 3783892"/>
              <a:gd name="connsiteY4" fmla="*/ 0 h 5152099"/>
              <a:gd name="connsiteX0" fmla="*/ 0 w 3897825"/>
              <a:gd name="connsiteY0" fmla="*/ 242 h 5152341"/>
              <a:gd name="connsiteX1" fmla="*/ 3897817 w 3897825"/>
              <a:gd name="connsiteY1" fmla="*/ 0 h 5152341"/>
              <a:gd name="connsiteX2" fmla="*/ 3496624 w 3897825"/>
              <a:gd name="connsiteY2" fmla="*/ 5152341 h 5152341"/>
              <a:gd name="connsiteX3" fmla="*/ 1002491 w 3897825"/>
              <a:gd name="connsiteY3" fmla="*/ 5151966 h 5152341"/>
              <a:gd name="connsiteX4" fmla="*/ 0 w 3897825"/>
              <a:gd name="connsiteY4" fmla="*/ 242 h 5152341"/>
              <a:gd name="connsiteX0" fmla="*/ 0 w 3904397"/>
              <a:gd name="connsiteY0" fmla="*/ 242 h 5152341"/>
              <a:gd name="connsiteX1" fmla="*/ 3897817 w 3904397"/>
              <a:gd name="connsiteY1" fmla="*/ 0 h 5152341"/>
              <a:gd name="connsiteX2" fmla="*/ 3904397 w 3904397"/>
              <a:gd name="connsiteY2" fmla="*/ 5152341 h 5152341"/>
              <a:gd name="connsiteX3" fmla="*/ 1002491 w 3904397"/>
              <a:gd name="connsiteY3" fmla="*/ 5151966 h 5152341"/>
              <a:gd name="connsiteX4" fmla="*/ 0 w 3904397"/>
              <a:gd name="connsiteY4" fmla="*/ 242 h 515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397" h="5152341">
                <a:moveTo>
                  <a:pt x="0" y="242"/>
                </a:moveTo>
                <a:lnTo>
                  <a:pt x="3897817" y="0"/>
                </a:lnTo>
                <a:cubicBezTo>
                  <a:pt x="3900010" y="1717447"/>
                  <a:pt x="3902204" y="3434894"/>
                  <a:pt x="3904397" y="5152341"/>
                </a:cubicBezTo>
                <a:lnTo>
                  <a:pt x="1002491" y="5151966"/>
                </a:lnTo>
                <a:lnTo>
                  <a:pt x="0" y="2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003068"/>
      </p:ext>
    </p:extLst>
  </p:cSld>
  <p:clrMapOvr>
    <a:masterClrMapping/>
  </p:clrMapOvr>
  <p:extLst>
    <p:ext uri="{DCECCB84-F9BA-43D5-87BE-67443E8EF086}">
      <p15:sldGuideLst xmlns:p15="http://schemas.microsoft.com/office/powerpoint/2012/main">
        <p15:guide id="1" orient="horz" pos="3026">
          <p15:clr>
            <a:srgbClr val="FBAE40"/>
          </p15:clr>
        </p15:guide>
        <p15:guide id="2" pos="249">
          <p15:clr>
            <a:srgbClr val="FBAE40"/>
          </p15:clr>
        </p15:guide>
        <p15:guide id="3" pos="5511">
          <p15:clr>
            <a:srgbClr val="FBAE40"/>
          </p15:clr>
        </p15:guide>
        <p15:guide id="4" orient="horz" pos="21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atur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descr="UCAS-Right_aligned-White_box-Keyline-CMYK.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915566"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
        <p:nvSpPr>
          <p:cNvPr id="7" name="Rectangle 1"/>
          <p:cNvSpPr/>
          <p:nvPr userDrawn="1"/>
        </p:nvSpPr>
        <p:spPr>
          <a:xfrm flipH="1">
            <a:off x="-7704" y="0"/>
            <a:ext cx="4579704" cy="5152341"/>
          </a:xfrm>
          <a:custGeom>
            <a:avLst/>
            <a:gdLst>
              <a:gd name="connsiteX0" fmla="*/ 0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0 w 1354668"/>
              <a:gd name="connsiteY4" fmla="*/ 0 h 5143500"/>
              <a:gd name="connsiteX0" fmla="*/ 643467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643467 w 1354668"/>
              <a:gd name="connsiteY4" fmla="*/ 0 h 5143500"/>
              <a:gd name="connsiteX0" fmla="*/ 0 w 5244233"/>
              <a:gd name="connsiteY0" fmla="*/ 8467 h 5143500"/>
              <a:gd name="connsiteX1" fmla="*/ 5244233 w 5244233"/>
              <a:gd name="connsiteY1" fmla="*/ 0 h 5143500"/>
              <a:gd name="connsiteX2" fmla="*/ 5244233 w 5244233"/>
              <a:gd name="connsiteY2" fmla="*/ 5143500 h 5143500"/>
              <a:gd name="connsiteX3" fmla="*/ 3889565 w 5244233"/>
              <a:gd name="connsiteY3" fmla="*/ 5143500 h 5143500"/>
              <a:gd name="connsiteX4" fmla="*/ 0 w 5244233"/>
              <a:gd name="connsiteY4" fmla="*/ 8467 h 5143500"/>
              <a:gd name="connsiteX0" fmla="*/ 0 w 5244233"/>
              <a:gd name="connsiteY0" fmla="*/ 8467 h 5151966"/>
              <a:gd name="connsiteX1" fmla="*/ 5244233 w 5244233"/>
              <a:gd name="connsiteY1" fmla="*/ 0 h 5151966"/>
              <a:gd name="connsiteX2" fmla="*/ 5244233 w 5244233"/>
              <a:gd name="connsiteY2" fmla="*/ 5143500 h 5151966"/>
              <a:gd name="connsiteX3" fmla="*/ 1009502 w 5244233"/>
              <a:gd name="connsiteY3" fmla="*/ 5151966 h 5151966"/>
              <a:gd name="connsiteX4" fmla="*/ 0 w 5244233"/>
              <a:gd name="connsiteY4" fmla="*/ 8467 h 5151966"/>
              <a:gd name="connsiteX0" fmla="*/ 0 w 5828907"/>
              <a:gd name="connsiteY0" fmla="*/ 8467 h 5151966"/>
              <a:gd name="connsiteX1" fmla="*/ 5828907 w 5828907"/>
              <a:gd name="connsiteY1" fmla="*/ 0 h 5151966"/>
              <a:gd name="connsiteX2" fmla="*/ 5244233 w 5828907"/>
              <a:gd name="connsiteY2" fmla="*/ 5143500 h 5151966"/>
              <a:gd name="connsiteX3" fmla="*/ 1009502 w 5828907"/>
              <a:gd name="connsiteY3" fmla="*/ 5151966 h 5151966"/>
              <a:gd name="connsiteX4" fmla="*/ 0 w 5828907"/>
              <a:gd name="connsiteY4" fmla="*/ 8467 h 5151966"/>
              <a:gd name="connsiteX0" fmla="*/ 0 w 5828907"/>
              <a:gd name="connsiteY0" fmla="*/ 8467 h 5160433"/>
              <a:gd name="connsiteX1" fmla="*/ 5828907 w 5828907"/>
              <a:gd name="connsiteY1" fmla="*/ 0 h 5160433"/>
              <a:gd name="connsiteX2" fmla="*/ 5821689 w 5828907"/>
              <a:gd name="connsiteY2" fmla="*/ 5160433 h 5160433"/>
              <a:gd name="connsiteX3" fmla="*/ 1009502 w 5828907"/>
              <a:gd name="connsiteY3" fmla="*/ 5151966 h 5160433"/>
              <a:gd name="connsiteX4" fmla="*/ 0 w 5828907"/>
              <a:gd name="connsiteY4" fmla="*/ 8467 h 5160433"/>
              <a:gd name="connsiteX0" fmla="*/ 0 w 5612361"/>
              <a:gd name="connsiteY0" fmla="*/ 245534 h 5160433"/>
              <a:gd name="connsiteX1" fmla="*/ 5612361 w 5612361"/>
              <a:gd name="connsiteY1" fmla="*/ 0 h 5160433"/>
              <a:gd name="connsiteX2" fmla="*/ 5605143 w 5612361"/>
              <a:gd name="connsiteY2" fmla="*/ 5160433 h 5160433"/>
              <a:gd name="connsiteX3" fmla="*/ 792956 w 5612361"/>
              <a:gd name="connsiteY3" fmla="*/ 5151966 h 5160433"/>
              <a:gd name="connsiteX4" fmla="*/ 0 w 5612361"/>
              <a:gd name="connsiteY4" fmla="*/ 245534 h 5160433"/>
              <a:gd name="connsiteX0" fmla="*/ 0 w 5814471"/>
              <a:gd name="connsiteY0" fmla="*/ 0 h 5168899"/>
              <a:gd name="connsiteX1" fmla="*/ 5814471 w 5814471"/>
              <a:gd name="connsiteY1" fmla="*/ 8466 h 5168899"/>
              <a:gd name="connsiteX2" fmla="*/ 5807253 w 5814471"/>
              <a:gd name="connsiteY2" fmla="*/ 5168899 h 5168899"/>
              <a:gd name="connsiteX3" fmla="*/ 995066 w 5814471"/>
              <a:gd name="connsiteY3" fmla="*/ 5160432 h 5168899"/>
              <a:gd name="connsiteX4" fmla="*/ 0 w 5814471"/>
              <a:gd name="connsiteY4" fmla="*/ 0 h 5168899"/>
              <a:gd name="connsiteX0" fmla="*/ 0 w 5614012"/>
              <a:gd name="connsiteY0" fmla="*/ 100391 h 5160433"/>
              <a:gd name="connsiteX1" fmla="*/ 5614012 w 5614012"/>
              <a:gd name="connsiteY1" fmla="*/ 0 h 5160433"/>
              <a:gd name="connsiteX2" fmla="*/ 5606794 w 5614012"/>
              <a:gd name="connsiteY2" fmla="*/ 5160433 h 5160433"/>
              <a:gd name="connsiteX3" fmla="*/ 794607 w 5614012"/>
              <a:gd name="connsiteY3" fmla="*/ 5151966 h 5160433"/>
              <a:gd name="connsiteX4" fmla="*/ 0 w 5614012"/>
              <a:gd name="connsiteY4" fmla="*/ 100391 h 5160433"/>
              <a:gd name="connsiteX0" fmla="*/ 0 w 5821896"/>
              <a:gd name="connsiteY0" fmla="*/ 242 h 5160433"/>
              <a:gd name="connsiteX1" fmla="*/ 5821896 w 5821896"/>
              <a:gd name="connsiteY1" fmla="*/ 0 h 5160433"/>
              <a:gd name="connsiteX2" fmla="*/ 5814678 w 5821896"/>
              <a:gd name="connsiteY2" fmla="*/ 5160433 h 5160433"/>
              <a:gd name="connsiteX3" fmla="*/ 1002491 w 5821896"/>
              <a:gd name="connsiteY3" fmla="*/ 5151966 h 5160433"/>
              <a:gd name="connsiteX4" fmla="*/ 0 w 5821896"/>
              <a:gd name="connsiteY4" fmla="*/ 242 h 5160433"/>
              <a:gd name="connsiteX0" fmla="*/ 0 w 5814678"/>
              <a:gd name="connsiteY0" fmla="*/ 242 h 5160433"/>
              <a:gd name="connsiteX1" fmla="*/ 4262764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5814678"/>
              <a:gd name="connsiteY0" fmla="*/ 242 h 5160433"/>
              <a:gd name="connsiteX1" fmla="*/ 4911252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4911252"/>
              <a:gd name="connsiteY0" fmla="*/ 242 h 5151966"/>
              <a:gd name="connsiteX1" fmla="*/ 4911252 w 4911252"/>
              <a:gd name="connsiteY1" fmla="*/ 0 h 5151966"/>
              <a:gd name="connsiteX2" fmla="*/ 3676046 w 4911252"/>
              <a:gd name="connsiteY2" fmla="*/ 4998592 h 5151966"/>
              <a:gd name="connsiteX3" fmla="*/ 1002491 w 4911252"/>
              <a:gd name="connsiteY3" fmla="*/ 5151966 h 5151966"/>
              <a:gd name="connsiteX4" fmla="*/ 0 w 4911252"/>
              <a:gd name="connsiteY4" fmla="*/ 242 h 5151966"/>
              <a:gd name="connsiteX0" fmla="*/ 0 w 4917832"/>
              <a:gd name="connsiteY0" fmla="*/ 242 h 5152341"/>
              <a:gd name="connsiteX1" fmla="*/ 4911252 w 4917832"/>
              <a:gd name="connsiteY1" fmla="*/ 0 h 5152341"/>
              <a:gd name="connsiteX2" fmla="*/ 4917832 w 4917832"/>
              <a:gd name="connsiteY2" fmla="*/ 5152341 h 5152341"/>
              <a:gd name="connsiteX3" fmla="*/ 1002491 w 4917832"/>
              <a:gd name="connsiteY3" fmla="*/ 5151966 h 5152341"/>
              <a:gd name="connsiteX4" fmla="*/ 0 w 4917832"/>
              <a:gd name="connsiteY4" fmla="*/ 242 h 5152341"/>
              <a:gd name="connsiteX0" fmla="*/ 0 w 4911254"/>
              <a:gd name="connsiteY0" fmla="*/ 242 h 5152341"/>
              <a:gd name="connsiteX1" fmla="*/ 4911252 w 4911254"/>
              <a:gd name="connsiteY1" fmla="*/ 0 h 5152341"/>
              <a:gd name="connsiteX2" fmla="*/ 3496624 w 4911254"/>
              <a:gd name="connsiteY2" fmla="*/ 5152341 h 5152341"/>
              <a:gd name="connsiteX3" fmla="*/ 1002491 w 4911254"/>
              <a:gd name="connsiteY3" fmla="*/ 5151966 h 5152341"/>
              <a:gd name="connsiteX4" fmla="*/ 0 w 4911254"/>
              <a:gd name="connsiteY4" fmla="*/ 242 h 5152341"/>
              <a:gd name="connsiteX0" fmla="*/ 0 w 3783892"/>
              <a:gd name="connsiteY0" fmla="*/ 0 h 5152099"/>
              <a:gd name="connsiteX1" fmla="*/ 3783880 w 3783892"/>
              <a:gd name="connsiteY1" fmla="*/ 56029 h 5152099"/>
              <a:gd name="connsiteX2" fmla="*/ 3496624 w 3783892"/>
              <a:gd name="connsiteY2" fmla="*/ 5152099 h 5152099"/>
              <a:gd name="connsiteX3" fmla="*/ 1002491 w 3783892"/>
              <a:gd name="connsiteY3" fmla="*/ 5151724 h 5152099"/>
              <a:gd name="connsiteX4" fmla="*/ 0 w 3783892"/>
              <a:gd name="connsiteY4" fmla="*/ 0 h 5152099"/>
              <a:gd name="connsiteX0" fmla="*/ 0 w 3897825"/>
              <a:gd name="connsiteY0" fmla="*/ 242 h 5152341"/>
              <a:gd name="connsiteX1" fmla="*/ 3897817 w 3897825"/>
              <a:gd name="connsiteY1" fmla="*/ 0 h 5152341"/>
              <a:gd name="connsiteX2" fmla="*/ 3496624 w 3897825"/>
              <a:gd name="connsiteY2" fmla="*/ 5152341 h 5152341"/>
              <a:gd name="connsiteX3" fmla="*/ 1002491 w 3897825"/>
              <a:gd name="connsiteY3" fmla="*/ 5151966 h 5152341"/>
              <a:gd name="connsiteX4" fmla="*/ 0 w 3897825"/>
              <a:gd name="connsiteY4" fmla="*/ 242 h 5152341"/>
              <a:gd name="connsiteX0" fmla="*/ 0 w 3904397"/>
              <a:gd name="connsiteY0" fmla="*/ 242 h 5152341"/>
              <a:gd name="connsiteX1" fmla="*/ 3897817 w 3904397"/>
              <a:gd name="connsiteY1" fmla="*/ 0 h 5152341"/>
              <a:gd name="connsiteX2" fmla="*/ 3904397 w 3904397"/>
              <a:gd name="connsiteY2" fmla="*/ 5152341 h 5152341"/>
              <a:gd name="connsiteX3" fmla="*/ 1002491 w 3904397"/>
              <a:gd name="connsiteY3" fmla="*/ 5151966 h 5152341"/>
              <a:gd name="connsiteX4" fmla="*/ 0 w 3904397"/>
              <a:gd name="connsiteY4" fmla="*/ 242 h 515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397" h="5152341">
                <a:moveTo>
                  <a:pt x="0" y="242"/>
                </a:moveTo>
                <a:lnTo>
                  <a:pt x="3897817" y="0"/>
                </a:lnTo>
                <a:cubicBezTo>
                  <a:pt x="3900010" y="1717447"/>
                  <a:pt x="3902204" y="3434894"/>
                  <a:pt x="3904397" y="5152341"/>
                </a:cubicBezTo>
                <a:lnTo>
                  <a:pt x="1002491" y="5151966"/>
                </a:lnTo>
                <a:lnTo>
                  <a:pt x="0" y="2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79652"/>
      </p:ext>
    </p:extLst>
  </p:cSld>
  <p:clrMapOvr>
    <a:masterClrMapping/>
  </p:clrMapOvr>
  <p:extLst>
    <p:ext uri="{DCECCB84-F9BA-43D5-87BE-67443E8EF086}">
      <p15:sldGuideLst xmlns:p15="http://schemas.microsoft.com/office/powerpoint/2012/main">
        <p15:guide id="1" orient="horz" pos="3026">
          <p15:clr>
            <a:srgbClr val="FBAE40"/>
          </p15:clr>
        </p15:guide>
        <p15:guide id="2" pos="249">
          <p15:clr>
            <a:srgbClr val="FBAE40"/>
          </p15:clr>
        </p15:guide>
        <p15:guide id="3" pos="5511">
          <p15:clr>
            <a:srgbClr val="FBAE40"/>
          </p15:clr>
        </p15:guide>
        <p15:guide id="4" orient="horz" pos="21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ampus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912" y="0"/>
            <a:ext cx="9144000" cy="5143500"/>
          </a:xfrm>
          <a:prstGeom prst="rect">
            <a:avLst/>
          </a:prstGeom>
        </p:spPr>
      </p:pic>
      <p:pic>
        <p:nvPicPr>
          <p:cNvPr id="4" name="Picture 3" descr="UCAS-Right_aligned-White_box-Keyline-CMYK.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915566" y="4464249"/>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395288" y="4868863"/>
            <a:ext cx="8455692" cy="274637"/>
          </a:xfrm>
          <a:prstGeom prst="rect">
            <a:avLst/>
          </a:prstGeom>
        </p:spPr>
        <p:txBody>
          <a:bodyPr vert="horz" lIns="91440" tIns="45720" rIns="91440" bIns="45720" rtlCol="0" anchor="ctr"/>
          <a:lstStyle>
            <a:lvl1pPr algn="r">
              <a:defRPr sz="700">
                <a:solidFill>
                  <a:schemeClr val="bg1"/>
                </a:solidFill>
              </a:defRPr>
            </a:lvl1pPr>
          </a:lstStyle>
          <a:p>
            <a:r>
              <a:rPr lang="en-US"/>
              <a:t>Security marking: </a:t>
            </a:r>
            <a:r>
              <a:rPr lang="en-US" b="1"/>
              <a:t>PUBLIC/INTERNAL USE ONLY/CONFIDENTIAL</a:t>
            </a:r>
          </a:p>
        </p:txBody>
      </p:sp>
      <p:sp>
        <p:nvSpPr>
          <p:cNvPr id="7" name="Rectangle 1"/>
          <p:cNvSpPr/>
          <p:nvPr userDrawn="1"/>
        </p:nvSpPr>
        <p:spPr>
          <a:xfrm flipH="1">
            <a:off x="-7704" y="0"/>
            <a:ext cx="4579704" cy="5152341"/>
          </a:xfrm>
          <a:custGeom>
            <a:avLst/>
            <a:gdLst>
              <a:gd name="connsiteX0" fmla="*/ 0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0 w 1354668"/>
              <a:gd name="connsiteY4" fmla="*/ 0 h 5143500"/>
              <a:gd name="connsiteX0" fmla="*/ 643467 w 1354668"/>
              <a:gd name="connsiteY0" fmla="*/ 0 h 5143500"/>
              <a:gd name="connsiteX1" fmla="*/ 1354668 w 1354668"/>
              <a:gd name="connsiteY1" fmla="*/ 0 h 5143500"/>
              <a:gd name="connsiteX2" fmla="*/ 1354668 w 1354668"/>
              <a:gd name="connsiteY2" fmla="*/ 5143500 h 5143500"/>
              <a:gd name="connsiteX3" fmla="*/ 0 w 1354668"/>
              <a:gd name="connsiteY3" fmla="*/ 5143500 h 5143500"/>
              <a:gd name="connsiteX4" fmla="*/ 643467 w 1354668"/>
              <a:gd name="connsiteY4" fmla="*/ 0 h 5143500"/>
              <a:gd name="connsiteX0" fmla="*/ 0 w 5244233"/>
              <a:gd name="connsiteY0" fmla="*/ 8467 h 5143500"/>
              <a:gd name="connsiteX1" fmla="*/ 5244233 w 5244233"/>
              <a:gd name="connsiteY1" fmla="*/ 0 h 5143500"/>
              <a:gd name="connsiteX2" fmla="*/ 5244233 w 5244233"/>
              <a:gd name="connsiteY2" fmla="*/ 5143500 h 5143500"/>
              <a:gd name="connsiteX3" fmla="*/ 3889565 w 5244233"/>
              <a:gd name="connsiteY3" fmla="*/ 5143500 h 5143500"/>
              <a:gd name="connsiteX4" fmla="*/ 0 w 5244233"/>
              <a:gd name="connsiteY4" fmla="*/ 8467 h 5143500"/>
              <a:gd name="connsiteX0" fmla="*/ 0 w 5244233"/>
              <a:gd name="connsiteY0" fmla="*/ 8467 h 5151966"/>
              <a:gd name="connsiteX1" fmla="*/ 5244233 w 5244233"/>
              <a:gd name="connsiteY1" fmla="*/ 0 h 5151966"/>
              <a:gd name="connsiteX2" fmla="*/ 5244233 w 5244233"/>
              <a:gd name="connsiteY2" fmla="*/ 5143500 h 5151966"/>
              <a:gd name="connsiteX3" fmla="*/ 1009502 w 5244233"/>
              <a:gd name="connsiteY3" fmla="*/ 5151966 h 5151966"/>
              <a:gd name="connsiteX4" fmla="*/ 0 w 5244233"/>
              <a:gd name="connsiteY4" fmla="*/ 8467 h 5151966"/>
              <a:gd name="connsiteX0" fmla="*/ 0 w 5828907"/>
              <a:gd name="connsiteY0" fmla="*/ 8467 h 5151966"/>
              <a:gd name="connsiteX1" fmla="*/ 5828907 w 5828907"/>
              <a:gd name="connsiteY1" fmla="*/ 0 h 5151966"/>
              <a:gd name="connsiteX2" fmla="*/ 5244233 w 5828907"/>
              <a:gd name="connsiteY2" fmla="*/ 5143500 h 5151966"/>
              <a:gd name="connsiteX3" fmla="*/ 1009502 w 5828907"/>
              <a:gd name="connsiteY3" fmla="*/ 5151966 h 5151966"/>
              <a:gd name="connsiteX4" fmla="*/ 0 w 5828907"/>
              <a:gd name="connsiteY4" fmla="*/ 8467 h 5151966"/>
              <a:gd name="connsiteX0" fmla="*/ 0 w 5828907"/>
              <a:gd name="connsiteY0" fmla="*/ 8467 h 5160433"/>
              <a:gd name="connsiteX1" fmla="*/ 5828907 w 5828907"/>
              <a:gd name="connsiteY1" fmla="*/ 0 h 5160433"/>
              <a:gd name="connsiteX2" fmla="*/ 5821689 w 5828907"/>
              <a:gd name="connsiteY2" fmla="*/ 5160433 h 5160433"/>
              <a:gd name="connsiteX3" fmla="*/ 1009502 w 5828907"/>
              <a:gd name="connsiteY3" fmla="*/ 5151966 h 5160433"/>
              <a:gd name="connsiteX4" fmla="*/ 0 w 5828907"/>
              <a:gd name="connsiteY4" fmla="*/ 8467 h 5160433"/>
              <a:gd name="connsiteX0" fmla="*/ 0 w 5612361"/>
              <a:gd name="connsiteY0" fmla="*/ 245534 h 5160433"/>
              <a:gd name="connsiteX1" fmla="*/ 5612361 w 5612361"/>
              <a:gd name="connsiteY1" fmla="*/ 0 h 5160433"/>
              <a:gd name="connsiteX2" fmla="*/ 5605143 w 5612361"/>
              <a:gd name="connsiteY2" fmla="*/ 5160433 h 5160433"/>
              <a:gd name="connsiteX3" fmla="*/ 792956 w 5612361"/>
              <a:gd name="connsiteY3" fmla="*/ 5151966 h 5160433"/>
              <a:gd name="connsiteX4" fmla="*/ 0 w 5612361"/>
              <a:gd name="connsiteY4" fmla="*/ 245534 h 5160433"/>
              <a:gd name="connsiteX0" fmla="*/ 0 w 5814471"/>
              <a:gd name="connsiteY0" fmla="*/ 0 h 5168899"/>
              <a:gd name="connsiteX1" fmla="*/ 5814471 w 5814471"/>
              <a:gd name="connsiteY1" fmla="*/ 8466 h 5168899"/>
              <a:gd name="connsiteX2" fmla="*/ 5807253 w 5814471"/>
              <a:gd name="connsiteY2" fmla="*/ 5168899 h 5168899"/>
              <a:gd name="connsiteX3" fmla="*/ 995066 w 5814471"/>
              <a:gd name="connsiteY3" fmla="*/ 5160432 h 5168899"/>
              <a:gd name="connsiteX4" fmla="*/ 0 w 5814471"/>
              <a:gd name="connsiteY4" fmla="*/ 0 h 5168899"/>
              <a:gd name="connsiteX0" fmla="*/ 0 w 5614012"/>
              <a:gd name="connsiteY0" fmla="*/ 100391 h 5160433"/>
              <a:gd name="connsiteX1" fmla="*/ 5614012 w 5614012"/>
              <a:gd name="connsiteY1" fmla="*/ 0 h 5160433"/>
              <a:gd name="connsiteX2" fmla="*/ 5606794 w 5614012"/>
              <a:gd name="connsiteY2" fmla="*/ 5160433 h 5160433"/>
              <a:gd name="connsiteX3" fmla="*/ 794607 w 5614012"/>
              <a:gd name="connsiteY3" fmla="*/ 5151966 h 5160433"/>
              <a:gd name="connsiteX4" fmla="*/ 0 w 5614012"/>
              <a:gd name="connsiteY4" fmla="*/ 100391 h 5160433"/>
              <a:gd name="connsiteX0" fmla="*/ 0 w 5821896"/>
              <a:gd name="connsiteY0" fmla="*/ 242 h 5160433"/>
              <a:gd name="connsiteX1" fmla="*/ 5821896 w 5821896"/>
              <a:gd name="connsiteY1" fmla="*/ 0 h 5160433"/>
              <a:gd name="connsiteX2" fmla="*/ 5814678 w 5821896"/>
              <a:gd name="connsiteY2" fmla="*/ 5160433 h 5160433"/>
              <a:gd name="connsiteX3" fmla="*/ 1002491 w 5821896"/>
              <a:gd name="connsiteY3" fmla="*/ 5151966 h 5160433"/>
              <a:gd name="connsiteX4" fmla="*/ 0 w 5821896"/>
              <a:gd name="connsiteY4" fmla="*/ 242 h 5160433"/>
              <a:gd name="connsiteX0" fmla="*/ 0 w 5814678"/>
              <a:gd name="connsiteY0" fmla="*/ 242 h 5160433"/>
              <a:gd name="connsiteX1" fmla="*/ 4262764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5814678"/>
              <a:gd name="connsiteY0" fmla="*/ 242 h 5160433"/>
              <a:gd name="connsiteX1" fmla="*/ 4911252 w 5814678"/>
              <a:gd name="connsiteY1" fmla="*/ 0 h 5160433"/>
              <a:gd name="connsiteX2" fmla="*/ 5814678 w 5814678"/>
              <a:gd name="connsiteY2" fmla="*/ 5160433 h 5160433"/>
              <a:gd name="connsiteX3" fmla="*/ 1002491 w 5814678"/>
              <a:gd name="connsiteY3" fmla="*/ 5151966 h 5160433"/>
              <a:gd name="connsiteX4" fmla="*/ 0 w 5814678"/>
              <a:gd name="connsiteY4" fmla="*/ 242 h 5160433"/>
              <a:gd name="connsiteX0" fmla="*/ 0 w 4911252"/>
              <a:gd name="connsiteY0" fmla="*/ 242 h 5151966"/>
              <a:gd name="connsiteX1" fmla="*/ 4911252 w 4911252"/>
              <a:gd name="connsiteY1" fmla="*/ 0 h 5151966"/>
              <a:gd name="connsiteX2" fmla="*/ 3676046 w 4911252"/>
              <a:gd name="connsiteY2" fmla="*/ 4998592 h 5151966"/>
              <a:gd name="connsiteX3" fmla="*/ 1002491 w 4911252"/>
              <a:gd name="connsiteY3" fmla="*/ 5151966 h 5151966"/>
              <a:gd name="connsiteX4" fmla="*/ 0 w 4911252"/>
              <a:gd name="connsiteY4" fmla="*/ 242 h 5151966"/>
              <a:gd name="connsiteX0" fmla="*/ 0 w 4917832"/>
              <a:gd name="connsiteY0" fmla="*/ 242 h 5152341"/>
              <a:gd name="connsiteX1" fmla="*/ 4911252 w 4917832"/>
              <a:gd name="connsiteY1" fmla="*/ 0 h 5152341"/>
              <a:gd name="connsiteX2" fmla="*/ 4917832 w 4917832"/>
              <a:gd name="connsiteY2" fmla="*/ 5152341 h 5152341"/>
              <a:gd name="connsiteX3" fmla="*/ 1002491 w 4917832"/>
              <a:gd name="connsiteY3" fmla="*/ 5151966 h 5152341"/>
              <a:gd name="connsiteX4" fmla="*/ 0 w 4917832"/>
              <a:gd name="connsiteY4" fmla="*/ 242 h 5152341"/>
              <a:gd name="connsiteX0" fmla="*/ 0 w 4911254"/>
              <a:gd name="connsiteY0" fmla="*/ 242 h 5152341"/>
              <a:gd name="connsiteX1" fmla="*/ 4911252 w 4911254"/>
              <a:gd name="connsiteY1" fmla="*/ 0 h 5152341"/>
              <a:gd name="connsiteX2" fmla="*/ 3496624 w 4911254"/>
              <a:gd name="connsiteY2" fmla="*/ 5152341 h 5152341"/>
              <a:gd name="connsiteX3" fmla="*/ 1002491 w 4911254"/>
              <a:gd name="connsiteY3" fmla="*/ 5151966 h 5152341"/>
              <a:gd name="connsiteX4" fmla="*/ 0 w 4911254"/>
              <a:gd name="connsiteY4" fmla="*/ 242 h 5152341"/>
              <a:gd name="connsiteX0" fmla="*/ 0 w 3783892"/>
              <a:gd name="connsiteY0" fmla="*/ 0 h 5152099"/>
              <a:gd name="connsiteX1" fmla="*/ 3783880 w 3783892"/>
              <a:gd name="connsiteY1" fmla="*/ 56029 h 5152099"/>
              <a:gd name="connsiteX2" fmla="*/ 3496624 w 3783892"/>
              <a:gd name="connsiteY2" fmla="*/ 5152099 h 5152099"/>
              <a:gd name="connsiteX3" fmla="*/ 1002491 w 3783892"/>
              <a:gd name="connsiteY3" fmla="*/ 5151724 h 5152099"/>
              <a:gd name="connsiteX4" fmla="*/ 0 w 3783892"/>
              <a:gd name="connsiteY4" fmla="*/ 0 h 5152099"/>
              <a:gd name="connsiteX0" fmla="*/ 0 w 3897825"/>
              <a:gd name="connsiteY0" fmla="*/ 242 h 5152341"/>
              <a:gd name="connsiteX1" fmla="*/ 3897817 w 3897825"/>
              <a:gd name="connsiteY1" fmla="*/ 0 h 5152341"/>
              <a:gd name="connsiteX2" fmla="*/ 3496624 w 3897825"/>
              <a:gd name="connsiteY2" fmla="*/ 5152341 h 5152341"/>
              <a:gd name="connsiteX3" fmla="*/ 1002491 w 3897825"/>
              <a:gd name="connsiteY3" fmla="*/ 5151966 h 5152341"/>
              <a:gd name="connsiteX4" fmla="*/ 0 w 3897825"/>
              <a:gd name="connsiteY4" fmla="*/ 242 h 5152341"/>
              <a:gd name="connsiteX0" fmla="*/ 0 w 3904397"/>
              <a:gd name="connsiteY0" fmla="*/ 242 h 5152341"/>
              <a:gd name="connsiteX1" fmla="*/ 3897817 w 3904397"/>
              <a:gd name="connsiteY1" fmla="*/ 0 h 5152341"/>
              <a:gd name="connsiteX2" fmla="*/ 3904397 w 3904397"/>
              <a:gd name="connsiteY2" fmla="*/ 5152341 h 5152341"/>
              <a:gd name="connsiteX3" fmla="*/ 1002491 w 3904397"/>
              <a:gd name="connsiteY3" fmla="*/ 5151966 h 5152341"/>
              <a:gd name="connsiteX4" fmla="*/ 0 w 3904397"/>
              <a:gd name="connsiteY4" fmla="*/ 242 h 515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397" h="5152341">
                <a:moveTo>
                  <a:pt x="0" y="242"/>
                </a:moveTo>
                <a:lnTo>
                  <a:pt x="3897817" y="0"/>
                </a:lnTo>
                <a:cubicBezTo>
                  <a:pt x="3900010" y="1717447"/>
                  <a:pt x="3902204" y="3434894"/>
                  <a:pt x="3904397" y="5152341"/>
                </a:cubicBezTo>
                <a:lnTo>
                  <a:pt x="1002491" y="5151966"/>
                </a:lnTo>
                <a:lnTo>
                  <a:pt x="0" y="2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147136"/>
      </p:ext>
    </p:extLst>
  </p:cSld>
  <p:clrMapOvr>
    <a:masterClrMapping/>
  </p:clrMapOvr>
  <p:extLst>
    <p:ext uri="{DCECCB84-F9BA-43D5-87BE-67443E8EF086}">
      <p15:sldGuideLst xmlns:p15="http://schemas.microsoft.com/office/powerpoint/2012/main">
        <p15:guide id="1" orient="horz" pos="214">
          <p15:clr>
            <a:srgbClr val="FBAE40"/>
          </p15:clr>
        </p15:guide>
        <p15:guide id="2" pos="249">
          <p15:clr>
            <a:srgbClr val="FBAE40"/>
          </p15:clr>
        </p15:guide>
        <p15:guide id="3" pos="5511">
          <p15:clr>
            <a:srgbClr val="FBAE40"/>
          </p15:clr>
        </p15:guide>
        <p15:guide id="4" orient="horz" pos="302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F84D988E-9C91-5F48-87DB-536CAAFE0145}"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81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387A2173-3B3B-7944-8F21-139F3F2016DE}"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90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960D1678-7B8E-4848-97AA-B04D09EC8203}" type="datetime4">
              <a:rPr lang="en-GB" smtClean="0"/>
              <a:t>13 December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382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564995"/>
            <a:ext cx="8228012" cy="1069791"/>
          </a:xfrm>
          <a:prstGeom prst="rect">
            <a:avLst/>
          </a:prstGeom>
        </p:spPr>
        <p:txBody>
          <a:bodyPr vert="horz" lIns="91440" tIns="45720" rIns="91440" bIns="45720" rtlCol="0" anchor="b">
            <a:norm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779587"/>
            <a:ext cx="8228012" cy="2853135"/>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13 December 2021</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Rectangle 7">
            <a:extLst>
              <a:ext uri="{FF2B5EF4-FFF2-40B4-BE49-F238E27FC236}">
                <a16:creationId xmlns:a16="http://schemas.microsoft.com/office/drawing/2014/main" id="{C544E770-E37D-2345-9BB6-810ED8DE985D}"/>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UCAS-Right_aligned-White_box-Keyline-CMYK.eps">
            <a:extLst>
              <a:ext uri="{FF2B5EF4-FFF2-40B4-BE49-F238E27FC236}">
                <a16:creationId xmlns:a16="http://schemas.microsoft.com/office/drawing/2014/main" id="{55BB31F9-5B32-034C-83C0-A2505AF73B41}"/>
              </a:ext>
            </a:extLst>
          </p:cNvPr>
          <p:cNvPicPr>
            <a:picLocks noChangeAspect="1"/>
          </p:cNvPicPr>
          <p:nvPr userDrawn="1"/>
        </p:nvPicPr>
        <p:blipFill>
          <a:blip r:embed="rId48"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34" r:id="rId7"/>
    <p:sldLayoutId id="2147483755" r:id="rId8"/>
    <p:sldLayoutId id="2147483756" r:id="rId9"/>
    <p:sldLayoutId id="2147483758" r:id="rId10"/>
    <p:sldLayoutId id="2147483759" r:id="rId11"/>
    <p:sldLayoutId id="2147483760" r:id="rId12"/>
    <p:sldLayoutId id="2147483765" r:id="rId13"/>
    <p:sldLayoutId id="2147483766" r:id="rId14"/>
    <p:sldLayoutId id="2147483767" r:id="rId15"/>
    <p:sldLayoutId id="2147483768" r:id="rId16"/>
    <p:sldLayoutId id="2147483769" r:id="rId17"/>
    <p:sldLayoutId id="2147483735"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36" r:id="rId27"/>
    <p:sldLayoutId id="2147483737" r:id="rId28"/>
    <p:sldLayoutId id="2147483738" r:id="rId29"/>
    <p:sldLayoutId id="2147483739" r:id="rId30"/>
    <p:sldLayoutId id="2147483771" r:id="rId31"/>
    <p:sldLayoutId id="2147483772" r:id="rId32"/>
    <p:sldLayoutId id="2147483773" r:id="rId33"/>
    <p:sldLayoutId id="2147483774" r:id="rId34"/>
    <p:sldLayoutId id="2147483775" r:id="rId35"/>
    <p:sldLayoutId id="2147483740" r:id="rId36"/>
    <p:sldLayoutId id="2147483741" r:id="rId37"/>
    <p:sldLayoutId id="2147483761" r:id="rId38"/>
    <p:sldLayoutId id="2147483762" r:id="rId39"/>
    <p:sldLayoutId id="2147483763" r:id="rId40"/>
    <p:sldLayoutId id="2147483764" r:id="rId41"/>
    <p:sldLayoutId id="2147483776" r:id="rId42"/>
    <p:sldLayoutId id="2147483777" r:id="rId43"/>
    <p:sldLayoutId id="2147483778" r:id="rId44"/>
    <p:sldLayoutId id="2147483779" r:id="rId45"/>
    <p:sldLayoutId id="2147483780" r:id="rId46"/>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4" orient="horz" pos="350" userDrawn="1">
          <p15:clr>
            <a:srgbClr val="F26B43"/>
          </p15:clr>
        </p15:guide>
        <p15:guide id="5" orient="horz" pos="1030" userDrawn="1">
          <p15:clr>
            <a:srgbClr val="F26B43"/>
          </p15:clr>
        </p15:guide>
        <p15:guide id="6" orient="horz" pos="1121"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hyperlink" Target="http://www.ucas.com/ucas-service-provider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hyperlink" Target="mailto:d.hale@ucas.ac.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a:xfrm>
            <a:off x="563017" y="2571750"/>
            <a:ext cx="4240306" cy="1296334"/>
          </a:xfrm>
        </p:spPr>
        <p:txBody>
          <a:bodyPr>
            <a:normAutofit fontScale="90000"/>
          </a:bodyPr>
          <a:lstStyle/>
          <a:p>
            <a:r>
              <a:rPr lang="en-US"/>
              <a:t>Service Provider Meeting</a:t>
            </a:r>
            <a:br>
              <a:rPr lang="en-US"/>
            </a:br>
            <a:r>
              <a:rPr lang="en-US" sz="2700"/>
              <a:t>13 December 2021</a:t>
            </a:r>
            <a:br>
              <a:rPr lang="en-US"/>
            </a:br>
            <a:endParaRPr lang="en-US" b="0"/>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00BA7D-FF25-47A7-86E0-907D1B9AE1A2}"/>
              </a:ext>
            </a:extLst>
          </p:cNvPr>
          <p:cNvSpPr txBox="1"/>
          <p:nvPr/>
        </p:nvSpPr>
        <p:spPr>
          <a:xfrm>
            <a:off x="435600" y="840800"/>
            <a:ext cx="8272800" cy="3847207"/>
          </a:xfrm>
          <a:prstGeom prst="rect">
            <a:avLst/>
          </a:prstGeom>
          <a:noFill/>
        </p:spPr>
        <p:txBody>
          <a:bodyPr wrap="square" rtlCol="0">
            <a:spAutoFit/>
          </a:bodyPr>
          <a:lstStyle/>
          <a:p>
            <a:pPr lvl="0"/>
            <a:r>
              <a:rPr lang="en-GB" sz="3600" b="0">
                <a:solidFill>
                  <a:schemeClr val="bg1"/>
                </a:solidFill>
                <a:latin typeface="+mj-lt"/>
              </a:rPr>
              <a:t>“To empower people to </a:t>
            </a:r>
            <a:r>
              <a:rPr lang="en-GB" sz="3600" b="1">
                <a:solidFill>
                  <a:schemeClr val="bg1"/>
                </a:solidFill>
              </a:rPr>
              <a:t>discover the next step on their learning journey</a:t>
            </a:r>
            <a:r>
              <a:rPr lang="en-GB" sz="3600" b="0">
                <a:solidFill>
                  <a:schemeClr val="bg1"/>
                </a:solidFill>
                <a:latin typeface="+mj-lt"/>
              </a:rPr>
              <a:t> by providing accessible, insightful and inspirational information, advice and guidance across </a:t>
            </a:r>
            <a:r>
              <a:rPr lang="en-GB" sz="3600" b="1">
                <a:solidFill>
                  <a:schemeClr val="bg1"/>
                </a:solidFill>
              </a:rPr>
              <a:t>all higher education pathways, including apprenticeships</a:t>
            </a:r>
            <a:r>
              <a:rPr lang="en-GB" sz="3600" b="0">
                <a:solidFill>
                  <a:schemeClr val="bg1"/>
                </a:solidFill>
                <a:latin typeface="+mj-lt"/>
              </a:rPr>
              <a:t>.”</a:t>
            </a:r>
          </a:p>
          <a:p>
            <a:pPr lvl="0" algn="r"/>
            <a:r>
              <a:rPr lang="en-GB" sz="2800" i="1">
                <a:solidFill>
                  <a:schemeClr val="bg1"/>
                </a:solidFill>
              </a:rPr>
              <a:t>UCAS, Discover Your Future</a:t>
            </a:r>
          </a:p>
        </p:txBody>
      </p:sp>
    </p:spTree>
    <p:extLst>
      <p:ext uri="{BB962C8B-B14F-4D97-AF65-F5344CB8AC3E}">
        <p14:creationId xmlns:p14="http://schemas.microsoft.com/office/powerpoint/2010/main" val="108839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BF87B-BCA1-464E-9EE4-59DE4F354F7D}"/>
              </a:ext>
            </a:extLst>
          </p:cNvPr>
          <p:cNvSpPr>
            <a:spLocks noGrp="1"/>
          </p:cNvSpPr>
          <p:nvPr>
            <p:ph type="title"/>
          </p:nvPr>
        </p:nvSpPr>
        <p:spPr>
          <a:xfrm>
            <a:off x="287338" y="564995"/>
            <a:ext cx="8228012" cy="1069791"/>
          </a:xfrm>
        </p:spPr>
        <p:txBody>
          <a:bodyPr anchor="b">
            <a:normAutofit/>
          </a:bodyPr>
          <a:lstStyle/>
          <a:p>
            <a:pPr>
              <a:spcBef>
                <a:spcPts val="600"/>
              </a:spcBef>
              <a:spcAft>
                <a:spcPts val="600"/>
              </a:spcAft>
            </a:pPr>
            <a:r>
              <a:rPr lang="en-GB" sz="3200" b="1">
                <a:effectLst/>
              </a:rPr>
              <a:t>UCAS is a trusted source of information and advice for millions of people</a:t>
            </a:r>
            <a:endParaRPr lang="en-GB" sz="3200">
              <a:effectLst/>
            </a:endParaRPr>
          </a:p>
        </p:txBody>
      </p:sp>
      <p:sp>
        <p:nvSpPr>
          <p:cNvPr id="4" name="Date Placeholder 3">
            <a:extLst>
              <a:ext uri="{FF2B5EF4-FFF2-40B4-BE49-F238E27FC236}">
                <a16:creationId xmlns:a16="http://schemas.microsoft.com/office/drawing/2014/main" id="{47F309BE-0B74-43CA-96AC-2D95D2E5EEA0}"/>
              </a:ext>
            </a:extLst>
          </p:cNvPr>
          <p:cNvSpPr>
            <a:spLocks noGrp="1"/>
          </p:cNvSpPr>
          <p:nvPr>
            <p:ph type="dt" sz="half" idx="2"/>
          </p:nvPr>
        </p:nvSpPr>
        <p:spPr>
          <a:xfrm>
            <a:off x="5963843" y="4803775"/>
            <a:ext cx="2342597" cy="235972"/>
          </a:xfrm>
        </p:spPr>
        <p:txBody>
          <a:bodyPr anchor="ctr">
            <a:normAutofit/>
          </a:bodyPr>
          <a:lstStyle/>
          <a:p>
            <a:pPr>
              <a:spcAft>
                <a:spcPts val="600"/>
              </a:spcAft>
            </a:pPr>
            <a:fld id="{387A2173-3B3B-7944-8F21-139F3F2016DE}" type="datetime4">
              <a:rPr lang="en-GB" smtClean="0"/>
              <a:pPr>
                <a:spcAft>
                  <a:spcPts val="600"/>
                </a:spcAft>
              </a:pPr>
              <a:t>13 December 2021</a:t>
            </a:fld>
            <a:endParaRPr lang="en-US"/>
          </a:p>
        </p:txBody>
      </p:sp>
      <p:sp>
        <p:nvSpPr>
          <p:cNvPr id="5" name="Footer Placeholder 4">
            <a:extLst>
              <a:ext uri="{FF2B5EF4-FFF2-40B4-BE49-F238E27FC236}">
                <a16:creationId xmlns:a16="http://schemas.microsoft.com/office/drawing/2014/main" id="{6FD2AF02-2084-4558-A42F-56104DE34AE8}"/>
              </a:ext>
            </a:extLst>
          </p:cNvPr>
          <p:cNvSpPr>
            <a:spLocks noGrp="1"/>
          </p:cNvSpPr>
          <p:nvPr>
            <p:ph type="ftr" sz="quarter" idx="3"/>
          </p:nvPr>
        </p:nvSpPr>
        <p:spPr>
          <a:xfrm>
            <a:off x="287337" y="4803775"/>
            <a:ext cx="4482625" cy="226342"/>
          </a:xfrm>
        </p:spPr>
        <p:txBody>
          <a:bodyPr anchor="ctr">
            <a:normAutofit/>
          </a:bodyPr>
          <a:lstStyle/>
          <a:p>
            <a:pPr>
              <a:lnSpc>
                <a:spcPct val="90000"/>
              </a:lnSpc>
              <a:spcAft>
                <a:spcPts val="600"/>
              </a:spcAft>
            </a:pPr>
            <a:r>
              <a:rPr lang="en-US"/>
              <a:t>Security marking: </a:t>
            </a:r>
            <a:r>
              <a:rPr lang="en-US" b="1"/>
              <a:t>PUBLIC</a:t>
            </a:r>
          </a:p>
        </p:txBody>
      </p:sp>
      <p:sp>
        <p:nvSpPr>
          <p:cNvPr id="6" name="Slide Number Placeholder 5">
            <a:extLst>
              <a:ext uri="{FF2B5EF4-FFF2-40B4-BE49-F238E27FC236}">
                <a16:creationId xmlns:a16="http://schemas.microsoft.com/office/drawing/2014/main" id="{D0A239F8-7A31-4C60-A61F-2C085EADF3D0}"/>
              </a:ext>
            </a:extLst>
          </p:cNvPr>
          <p:cNvSpPr>
            <a:spLocks noGrp="1"/>
          </p:cNvSpPr>
          <p:nvPr>
            <p:ph type="sldNum" sz="quarter" idx="4"/>
          </p:nvPr>
        </p:nvSpPr>
        <p:spPr>
          <a:xfrm>
            <a:off x="8306441" y="4803775"/>
            <a:ext cx="550222" cy="226342"/>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11</a:t>
            </a:fld>
            <a:endParaRPr lang="en-US"/>
          </a:p>
        </p:txBody>
      </p:sp>
      <p:graphicFrame>
        <p:nvGraphicFramePr>
          <p:cNvPr id="9" name="Content Placeholder 6">
            <a:extLst>
              <a:ext uri="{FF2B5EF4-FFF2-40B4-BE49-F238E27FC236}">
                <a16:creationId xmlns:a16="http://schemas.microsoft.com/office/drawing/2014/main" id="{3A892D04-BEF7-4808-B3F7-373DB734D494}"/>
              </a:ext>
            </a:extLst>
          </p:cNvPr>
          <p:cNvGraphicFramePr>
            <a:graphicFrameLocks noGrp="1"/>
          </p:cNvGraphicFramePr>
          <p:nvPr>
            <p:ph idx="1"/>
            <p:extLst>
              <p:ext uri="{D42A27DB-BD31-4B8C-83A1-F6EECF244321}">
                <p14:modId xmlns:p14="http://schemas.microsoft.com/office/powerpoint/2010/main" val="702916310"/>
              </p:ext>
            </p:extLst>
          </p:nvPr>
        </p:nvGraphicFramePr>
        <p:xfrm>
          <a:off x="287338" y="1779587"/>
          <a:ext cx="8228012" cy="2853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513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1DC54145-D73A-40A4-B338-EBAE6C15BA52}"/>
              </a:ext>
            </a:extLst>
          </p:cNvPr>
          <p:cNvPicPr>
            <a:picLocks noGrp="1" noChangeAspect="1"/>
          </p:cNvPicPr>
          <p:nvPr>
            <p:ph idx="1"/>
          </p:nvPr>
        </p:nvPicPr>
        <p:blipFill>
          <a:blip r:embed="rId2"/>
          <a:stretch>
            <a:fillRect/>
          </a:stretch>
        </p:blipFill>
        <p:spPr>
          <a:xfrm>
            <a:off x="155222" y="1134880"/>
            <a:ext cx="8325887" cy="3130964"/>
          </a:xfrm>
        </p:spPr>
      </p:pic>
      <p:sp>
        <p:nvSpPr>
          <p:cNvPr id="3" name="Title 1">
            <a:extLst>
              <a:ext uri="{FF2B5EF4-FFF2-40B4-BE49-F238E27FC236}">
                <a16:creationId xmlns:a16="http://schemas.microsoft.com/office/drawing/2014/main" id="{592FC23C-4081-4B8A-8071-7D4F849C9C56}"/>
              </a:ext>
            </a:extLst>
          </p:cNvPr>
          <p:cNvSpPr>
            <a:spLocks noGrp="1"/>
          </p:cNvSpPr>
          <p:nvPr>
            <p:ph type="title"/>
          </p:nvPr>
        </p:nvSpPr>
        <p:spPr>
          <a:xfrm>
            <a:off x="128929" y="-495065"/>
            <a:ext cx="8223250" cy="1629945"/>
          </a:xfrm>
        </p:spPr>
        <p:txBody>
          <a:bodyPr anchor="b">
            <a:normAutofit/>
          </a:bodyPr>
          <a:lstStyle/>
          <a:p>
            <a:r>
              <a:rPr lang="en-GB">
                <a:cs typeface="Calibri"/>
              </a:rPr>
              <a:t>Shift to Discovery brand </a:t>
            </a:r>
            <a:endParaRPr lang="en-GB"/>
          </a:p>
        </p:txBody>
      </p:sp>
    </p:spTree>
    <p:extLst>
      <p:ext uri="{BB962C8B-B14F-4D97-AF65-F5344CB8AC3E}">
        <p14:creationId xmlns:p14="http://schemas.microsoft.com/office/powerpoint/2010/main" val="75780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AE07-B68D-4C39-AF73-A6DFA9A36E5A}"/>
              </a:ext>
            </a:extLst>
          </p:cNvPr>
          <p:cNvSpPr>
            <a:spLocks noGrp="1"/>
          </p:cNvSpPr>
          <p:nvPr>
            <p:ph type="ctrTitle"/>
          </p:nvPr>
        </p:nvSpPr>
        <p:spPr>
          <a:xfrm>
            <a:off x="608137" y="2269607"/>
            <a:ext cx="4240306" cy="1296334"/>
          </a:xfrm>
        </p:spPr>
        <p:txBody>
          <a:bodyPr>
            <a:normAutofit fontScale="90000"/>
          </a:bodyPr>
          <a:lstStyle/>
          <a:p>
            <a:r>
              <a:rPr lang="en-GB" sz="4800" b="1">
                <a:solidFill>
                  <a:schemeClr val="tx1"/>
                </a:solidFill>
              </a:rPr>
              <a:t>UCAS/Discovery events  </a:t>
            </a:r>
            <a:br>
              <a:rPr lang="en-GB" sz="4800" b="1">
                <a:solidFill>
                  <a:schemeClr val="tx1"/>
                </a:solidFill>
              </a:rPr>
            </a:br>
            <a:endParaRPr lang="en-GB"/>
          </a:p>
        </p:txBody>
      </p:sp>
    </p:spTree>
    <p:extLst>
      <p:ext uri="{BB962C8B-B14F-4D97-AF65-F5344CB8AC3E}">
        <p14:creationId xmlns:p14="http://schemas.microsoft.com/office/powerpoint/2010/main" val="388105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1E5D-4A50-4C11-9DAF-9D8B1EF749ED}"/>
              </a:ext>
            </a:extLst>
          </p:cNvPr>
          <p:cNvSpPr>
            <a:spLocks noGrp="1"/>
          </p:cNvSpPr>
          <p:nvPr>
            <p:ph type="title"/>
          </p:nvPr>
        </p:nvSpPr>
        <p:spPr>
          <a:xfrm>
            <a:off x="211857" y="-216536"/>
            <a:ext cx="8223250" cy="1629945"/>
          </a:xfrm>
        </p:spPr>
        <p:txBody>
          <a:bodyPr/>
          <a:lstStyle/>
          <a:p>
            <a:r>
              <a:rPr lang="en-GB">
                <a:cs typeface="Calibri"/>
              </a:rPr>
              <a:t>UCAS Discovery purpose  </a:t>
            </a:r>
            <a:endParaRPr lang="en-GB"/>
          </a:p>
        </p:txBody>
      </p:sp>
      <p:sp>
        <p:nvSpPr>
          <p:cNvPr id="3" name="Subtitle 2">
            <a:extLst>
              <a:ext uri="{FF2B5EF4-FFF2-40B4-BE49-F238E27FC236}">
                <a16:creationId xmlns:a16="http://schemas.microsoft.com/office/drawing/2014/main" id="{F2054355-A967-4696-BE0C-AFA7D3764AA9}"/>
              </a:ext>
            </a:extLst>
          </p:cNvPr>
          <p:cNvSpPr>
            <a:spLocks noGrp="1"/>
          </p:cNvSpPr>
          <p:nvPr>
            <p:ph type="body" idx="1"/>
          </p:nvPr>
        </p:nvSpPr>
        <p:spPr>
          <a:xfrm>
            <a:off x="211857" y="1837425"/>
            <a:ext cx="2918005" cy="2449306"/>
          </a:xfrm>
        </p:spPr>
        <p:txBody>
          <a:bodyPr vert="horz" lIns="91440" tIns="45720" rIns="91440" bIns="45720" rtlCol="0" anchor="t">
            <a:normAutofit/>
          </a:bodyPr>
          <a:lstStyle/>
          <a:p>
            <a:r>
              <a:rPr lang="en-GB" sz="1400">
                <a:cs typeface="Calibri Light"/>
              </a:rPr>
              <a:t>UCAS Discovery is an inspiring event  experience for young people who want to look at the different choices available to them after school and college. </a:t>
            </a:r>
          </a:p>
          <a:p>
            <a:r>
              <a:rPr lang="en-GB" sz="1400">
                <a:cs typeface="Calibri Light"/>
              </a:rPr>
              <a:t>UCAS Discovery inspires young people. It empowers everyone to discover, connect and explore different opportunities, possibilities and pathways after school or college. </a:t>
            </a:r>
          </a:p>
          <a:p>
            <a:endParaRPr lang="en-GB" sz="1400">
              <a:cs typeface="Calibri Light"/>
            </a:endParaRPr>
          </a:p>
        </p:txBody>
      </p:sp>
      <p:pic>
        <p:nvPicPr>
          <p:cNvPr id="4" name="Picture 4" descr="Graphical user interface, application, PowerPoint&#10;&#10;Description automatically generated">
            <a:extLst>
              <a:ext uri="{FF2B5EF4-FFF2-40B4-BE49-F238E27FC236}">
                <a16:creationId xmlns:a16="http://schemas.microsoft.com/office/drawing/2014/main" id="{7413D14F-E11B-4DCD-A8CE-5142C2CEEB16}"/>
              </a:ext>
            </a:extLst>
          </p:cNvPr>
          <p:cNvPicPr>
            <a:picLocks noChangeAspect="1"/>
          </p:cNvPicPr>
          <p:nvPr/>
        </p:nvPicPr>
        <p:blipFill rotWithShape="1">
          <a:blip r:embed="rId2"/>
          <a:srcRect l="10811" t="31867" r="33953" b="22687"/>
          <a:stretch/>
        </p:blipFill>
        <p:spPr>
          <a:xfrm>
            <a:off x="3340581" y="1711692"/>
            <a:ext cx="5549682" cy="2575039"/>
          </a:xfrm>
          <a:prstGeom prst="rect">
            <a:avLst/>
          </a:prstGeom>
        </p:spPr>
      </p:pic>
    </p:spTree>
    <p:extLst>
      <p:ext uri="{BB962C8B-B14F-4D97-AF65-F5344CB8AC3E}">
        <p14:creationId xmlns:p14="http://schemas.microsoft.com/office/powerpoint/2010/main" val="1478326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3F3A-711B-41DF-A151-37EB9A04C85C}"/>
              </a:ext>
            </a:extLst>
          </p:cNvPr>
          <p:cNvSpPr>
            <a:spLocks noGrp="1"/>
          </p:cNvSpPr>
          <p:nvPr>
            <p:ph type="title"/>
          </p:nvPr>
        </p:nvSpPr>
        <p:spPr>
          <a:xfrm>
            <a:off x="287338" y="-356475"/>
            <a:ext cx="8223250" cy="1629945"/>
          </a:xfrm>
        </p:spPr>
        <p:txBody>
          <a:bodyPr anchor="b">
            <a:normAutofit/>
          </a:bodyPr>
          <a:lstStyle/>
          <a:p>
            <a:r>
              <a:rPr lang="en-GB"/>
              <a:t>UCAS Discovery  </a:t>
            </a:r>
          </a:p>
        </p:txBody>
      </p:sp>
      <p:sp>
        <p:nvSpPr>
          <p:cNvPr id="3" name="Text Placeholder 2">
            <a:extLst>
              <a:ext uri="{FF2B5EF4-FFF2-40B4-BE49-F238E27FC236}">
                <a16:creationId xmlns:a16="http://schemas.microsoft.com/office/drawing/2014/main" id="{9E3E4613-5B3D-4D65-8D61-6A5EB42DA53E}"/>
              </a:ext>
            </a:extLst>
          </p:cNvPr>
          <p:cNvSpPr>
            <a:spLocks noGrp="1"/>
          </p:cNvSpPr>
          <p:nvPr>
            <p:ph type="body" idx="1"/>
          </p:nvPr>
        </p:nvSpPr>
        <p:spPr>
          <a:xfrm>
            <a:off x="3204380" y="1674891"/>
            <a:ext cx="2783408" cy="2965348"/>
          </a:xfrm>
        </p:spPr>
        <p:txBody>
          <a:bodyPr vert="horz" lIns="91440" tIns="45720" rIns="91440" bIns="45720" rtlCol="0" anchor="t">
            <a:normAutofit lnSpcReduction="10000"/>
          </a:bodyPr>
          <a:lstStyle/>
          <a:p>
            <a:r>
              <a:rPr lang="en-GB" sz="2000" b="1"/>
              <a:t>UCAS/Discovery near you</a:t>
            </a:r>
          </a:p>
          <a:p>
            <a:r>
              <a:rPr lang="en-GB">
                <a:solidFill>
                  <a:schemeClr val="bg1"/>
                </a:solidFill>
              </a:rPr>
              <a:t>Meet universities and employers, and talk about the subjects you’re passionate about. Get the answers to your questions. Listen to talks. Chat face-to-face with real students, apprentices and UCAS advisers. Narrow down your favourite university and career options. </a:t>
            </a:r>
            <a:endParaRPr lang="en-GB">
              <a:solidFill>
                <a:schemeClr val="bg1"/>
              </a:solidFill>
              <a:cs typeface="Calibri Light"/>
            </a:endParaRPr>
          </a:p>
        </p:txBody>
      </p:sp>
      <p:sp>
        <p:nvSpPr>
          <p:cNvPr id="4" name="Text Placeholder 2">
            <a:extLst>
              <a:ext uri="{FF2B5EF4-FFF2-40B4-BE49-F238E27FC236}">
                <a16:creationId xmlns:a16="http://schemas.microsoft.com/office/drawing/2014/main" id="{8324CECB-A799-4A38-9B2B-B78A10A76B5C}"/>
              </a:ext>
            </a:extLst>
          </p:cNvPr>
          <p:cNvSpPr txBox="1">
            <a:spLocks/>
          </p:cNvSpPr>
          <p:nvPr/>
        </p:nvSpPr>
        <p:spPr>
          <a:xfrm>
            <a:off x="94729" y="1674891"/>
            <a:ext cx="2783408" cy="2965348"/>
          </a:xfrm>
          <a:prstGeom prst="rect">
            <a:avLst/>
          </a:prstGeom>
          <a:ln>
            <a:noFill/>
          </a:ln>
        </p:spPr>
        <p:txBody>
          <a:bodyPr vert="horz" lIns="91440" tIns="45720" rIns="91440" bIns="45720" rtlCol="0" anchor="t">
            <a:norm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accent3"/>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GB" sz="2000" b="1"/>
              <a:t>UCAS/Discovery online</a:t>
            </a:r>
          </a:p>
          <a:p>
            <a:r>
              <a:rPr lang="en-GB">
                <a:solidFill>
                  <a:schemeClr val="bg1"/>
                </a:solidFill>
              </a:rPr>
              <a:t>Start exploring your options and all kinds of opportunities at our interactive online events. Watch. Listen. Chat. Be inspired. Discover different possibilities. Fine the path you want to take. </a:t>
            </a:r>
            <a:endParaRPr lang="en-GB">
              <a:solidFill>
                <a:schemeClr val="bg1"/>
              </a:solidFill>
              <a:cs typeface="Calibri Light"/>
            </a:endParaRPr>
          </a:p>
        </p:txBody>
      </p:sp>
      <p:sp>
        <p:nvSpPr>
          <p:cNvPr id="5" name="Text Placeholder 2">
            <a:extLst>
              <a:ext uri="{FF2B5EF4-FFF2-40B4-BE49-F238E27FC236}">
                <a16:creationId xmlns:a16="http://schemas.microsoft.com/office/drawing/2014/main" id="{B8664144-4CB6-4C3C-80F3-73FE1DD8922E}"/>
              </a:ext>
            </a:extLst>
          </p:cNvPr>
          <p:cNvSpPr txBox="1">
            <a:spLocks/>
          </p:cNvSpPr>
          <p:nvPr/>
        </p:nvSpPr>
        <p:spPr>
          <a:xfrm>
            <a:off x="6341327" y="1674891"/>
            <a:ext cx="2783408" cy="2965348"/>
          </a:xfrm>
          <a:prstGeom prst="rect">
            <a:avLst/>
          </a:prstGeom>
          <a:ln>
            <a:noFill/>
          </a:ln>
        </p:spPr>
        <p:txBody>
          <a:bodyPr vert="horz" lIns="91440" tIns="45720" rIns="91440" bIns="45720" rtlCol="0" anchor="t">
            <a:norm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accent3"/>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GB" sz="2000" b="1"/>
              <a:t>UCAS/Discover Subjects </a:t>
            </a:r>
          </a:p>
          <a:p>
            <a:r>
              <a:rPr lang="en-GB">
                <a:solidFill>
                  <a:schemeClr val="bg1"/>
                </a:solidFill>
              </a:rPr>
              <a:t>Discover more about the subject you’re passionate about. Learn about different degrees in that area. Choose the right course for you. Get ready to apply for the right courses for you at your favourite universities with UCAS. </a:t>
            </a:r>
            <a:endParaRPr lang="en-GB">
              <a:solidFill>
                <a:schemeClr val="bg1"/>
              </a:solidFill>
              <a:cs typeface="Calibri Light"/>
            </a:endParaRPr>
          </a:p>
        </p:txBody>
      </p:sp>
    </p:spTree>
    <p:extLst>
      <p:ext uri="{BB962C8B-B14F-4D97-AF65-F5344CB8AC3E}">
        <p14:creationId xmlns:p14="http://schemas.microsoft.com/office/powerpoint/2010/main" val="989158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778BA-2935-45A4-B61B-AC906053BA1C}"/>
              </a:ext>
            </a:extLst>
          </p:cNvPr>
          <p:cNvSpPr>
            <a:spLocks noGrp="1"/>
          </p:cNvSpPr>
          <p:nvPr>
            <p:ph type="title"/>
          </p:nvPr>
        </p:nvSpPr>
        <p:spPr>
          <a:xfrm>
            <a:off x="287338" y="-24118"/>
            <a:ext cx="8228012" cy="1069791"/>
          </a:xfrm>
        </p:spPr>
        <p:txBody>
          <a:bodyPr/>
          <a:lstStyle/>
          <a:p>
            <a:r>
              <a:rPr lang="en-GB"/>
              <a:t>UCAS/Discovery </a:t>
            </a:r>
          </a:p>
        </p:txBody>
      </p:sp>
      <p:sp>
        <p:nvSpPr>
          <p:cNvPr id="5" name="Content Placeholder 4">
            <a:extLst>
              <a:ext uri="{FF2B5EF4-FFF2-40B4-BE49-F238E27FC236}">
                <a16:creationId xmlns:a16="http://schemas.microsoft.com/office/drawing/2014/main" id="{B12D3266-569F-499E-9297-4874085E8A56}"/>
              </a:ext>
            </a:extLst>
          </p:cNvPr>
          <p:cNvSpPr>
            <a:spLocks noGrp="1"/>
          </p:cNvSpPr>
          <p:nvPr>
            <p:ph idx="1"/>
          </p:nvPr>
        </p:nvSpPr>
        <p:spPr>
          <a:xfrm>
            <a:off x="287338" y="1045673"/>
            <a:ext cx="8228012" cy="2853135"/>
          </a:xfrm>
        </p:spPr>
        <p:txBody>
          <a:bodyPr/>
          <a:lstStyle/>
          <a:p>
            <a:r>
              <a:rPr lang="en-GB"/>
              <a:t>The series of UCAS/Discovery events should be designed to cover the essentials at every event </a:t>
            </a:r>
          </a:p>
        </p:txBody>
      </p:sp>
      <p:sp>
        <p:nvSpPr>
          <p:cNvPr id="6" name="Rectangle 5">
            <a:extLst>
              <a:ext uri="{FF2B5EF4-FFF2-40B4-BE49-F238E27FC236}">
                <a16:creationId xmlns:a16="http://schemas.microsoft.com/office/drawing/2014/main" id="{B162CBDF-ED04-4B56-ABA0-C38BC69BEFC4}"/>
              </a:ext>
            </a:extLst>
          </p:cNvPr>
          <p:cNvSpPr/>
          <p:nvPr/>
        </p:nvSpPr>
        <p:spPr>
          <a:xfrm>
            <a:off x="151663" y="1657344"/>
            <a:ext cx="1683526" cy="106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Get their questions answered </a:t>
            </a:r>
          </a:p>
        </p:txBody>
      </p:sp>
      <p:sp>
        <p:nvSpPr>
          <p:cNvPr id="7" name="Rectangle 6">
            <a:extLst>
              <a:ext uri="{FF2B5EF4-FFF2-40B4-BE49-F238E27FC236}">
                <a16:creationId xmlns:a16="http://schemas.microsoft.com/office/drawing/2014/main" id="{B59F5202-F679-4E8A-BCB9-08FB6653D747}"/>
              </a:ext>
            </a:extLst>
          </p:cNvPr>
          <p:cNvSpPr/>
          <p:nvPr/>
        </p:nvSpPr>
        <p:spPr>
          <a:xfrm>
            <a:off x="1925092" y="1657344"/>
            <a:ext cx="1683526" cy="106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Pick up expert tips </a:t>
            </a:r>
          </a:p>
        </p:txBody>
      </p:sp>
      <p:sp>
        <p:nvSpPr>
          <p:cNvPr id="8" name="Rectangle 7">
            <a:extLst>
              <a:ext uri="{FF2B5EF4-FFF2-40B4-BE49-F238E27FC236}">
                <a16:creationId xmlns:a16="http://schemas.microsoft.com/office/drawing/2014/main" id="{38F83745-3E41-486A-9EE3-CBAF67261E17}"/>
              </a:ext>
            </a:extLst>
          </p:cNvPr>
          <p:cNvSpPr/>
          <p:nvPr/>
        </p:nvSpPr>
        <p:spPr>
          <a:xfrm>
            <a:off x="3698521" y="1657345"/>
            <a:ext cx="1683526" cy="106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Experience what could be </a:t>
            </a:r>
          </a:p>
        </p:txBody>
      </p:sp>
      <p:sp>
        <p:nvSpPr>
          <p:cNvPr id="9" name="Rectangle 8">
            <a:extLst>
              <a:ext uri="{FF2B5EF4-FFF2-40B4-BE49-F238E27FC236}">
                <a16:creationId xmlns:a16="http://schemas.microsoft.com/office/drawing/2014/main" id="{5AC5CDCE-A05B-4425-91C0-CA9D651C9C2C}"/>
              </a:ext>
            </a:extLst>
          </p:cNvPr>
          <p:cNvSpPr/>
          <p:nvPr/>
        </p:nvSpPr>
        <p:spPr>
          <a:xfrm>
            <a:off x="5525715" y="1657345"/>
            <a:ext cx="1683526" cy="106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Get advice to inform decision-making</a:t>
            </a:r>
          </a:p>
        </p:txBody>
      </p:sp>
      <p:sp>
        <p:nvSpPr>
          <p:cNvPr id="10" name="Rectangle 9">
            <a:extLst>
              <a:ext uri="{FF2B5EF4-FFF2-40B4-BE49-F238E27FC236}">
                <a16:creationId xmlns:a16="http://schemas.microsoft.com/office/drawing/2014/main" id="{924A6FFB-43AC-41AA-ABD6-F1EBA66D9BE3}"/>
              </a:ext>
            </a:extLst>
          </p:cNvPr>
          <p:cNvSpPr/>
          <p:nvPr/>
        </p:nvSpPr>
        <p:spPr>
          <a:xfrm>
            <a:off x="7333474" y="1657347"/>
            <a:ext cx="1683526" cy="106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Compare and shortlist options </a:t>
            </a:r>
          </a:p>
        </p:txBody>
      </p:sp>
      <p:sp>
        <p:nvSpPr>
          <p:cNvPr id="12" name="Rectangle 11">
            <a:extLst>
              <a:ext uri="{FF2B5EF4-FFF2-40B4-BE49-F238E27FC236}">
                <a16:creationId xmlns:a16="http://schemas.microsoft.com/office/drawing/2014/main" id="{83EB01A3-795E-421D-A5CC-E4CF0977DA5E}"/>
              </a:ext>
            </a:extLst>
          </p:cNvPr>
          <p:cNvSpPr/>
          <p:nvPr/>
        </p:nvSpPr>
        <p:spPr>
          <a:xfrm>
            <a:off x="114299" y="2837536"/>
            <a:ext cx="1683526" cy="14677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Talk with universities, colleges and alternative providers. </a:t>
            </a:r>
          </a:p>
        </p:txBody>
      </p:sp>
      <p:sp>
        <p:nvSpPr>
          <p:cNvPr id="13" name="Rectangle 12">
            <a:extLst>
              <a:ext uri="{FF2B5EF4-FFF2-40B4-BE49-F238E27FC236}">
                <a16:creationId xmlns:a16="http://schemas.microsoft.com/office/drawing/2014/main" id="{0B07F323-6566-4A2F-8C21-F2C5B23C1202}"/>
              </a:ext>
            </a:extLst>
          </p:cNvPr>
          <p:cNvSpPr/>
          <p:nvPr/>
        </p:nvSpPr>
        <p:spPr>
          <a:xfrm>
            <a:off x="1943161" y="2837536"/>
            <a:ext cx="1683526" cy="14677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Join live sessions on everything from how to choose to how to make a successful application</a:t>
            </a:r>
          </a:p>
        </p:txBody>
      </p:sp>
      <p:sp>
        <p:nvSpPr>
          <p:cNvPr id="14" name="Rectangle 13">
            <a:extLst>
              <a:ext uri="{FF2B5EF4-FFF2-40B4-BE49-F238E27FC236}">
                <a16:creationId xmlns:a16="http://schemas.microsoft.com/office/drawing/2014/main" id="{3C4CB21A-9EB9-4AE5-B846-B5212AB97B0B}"/>
              </a:ext>
            </a:extLst>
          </p:cNvPr>
          <p:cNvSpPr/>
          <p:nvPr/>
        </p:nvSpPr>
        <p:spPr>
          <a:xfrm>
            <a:off x="3698521" y="2837536"/>
            <a:ext cx="1683526" cy="14677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Take part in tours, taster sessions and student Q&amp;A’s. </a:t>
            </a:r>
          </a:p>
        </p:txBody>
      </p:sp>
      <p:sp>
        <p:nvSpPr>
          <p:cNvPr id="15" name="Rectangle 14">
            <a:extLst>
              <a:ext uri="{FF2B5EF4-FFF2-40B4-BE49-F238E27FC236}">
                <a16:creationId xmlns:a16="http://schemas.microsoft.com/office/drawing/2014/main" id="{20E7E0D3-2905-4D12-816F-ED8799BEEBAB}"/>
              </a:ext>
            </a:extLst>
          </p:cNvPr>
          <p:cNvSpPr/>
          <p:nvPr/>
        </p:nvSpPr>
        <p:spPr>
          <a:xfrm>
            <a:off x="5525715" y="2837536"/>
            <a:ext cx="1683526" cy="14677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Opportunity to hear from current students and get practical advice from subject-matter experts. </a:t>
            </a:r>
          </a:p>
        </p:txBody>
      </p:sp>
      <p:sp>
        <p:nvSpPr>
          <p:cNvPr id="16" name="Rectangle 15">
            <a:extLst>
              <a:ext uri="{FF2B5EF4-FFF2-40B4-BE49-F238E27FC236}">
                <a16:creationId xmlns:a16="http://schemas.microsoft.com/office/drawing/2014/main" id="{8DC4B024-AB22-41E9-8911-00C7AEE6C2E3}"/>
              </a:ext>
            </a:extLst>
          </p:cNvPr>
          <p:cNvSpPr/>
          <p:nvPr/>
        </p:nvSpPr>
        <p:spPr>
          <a:xfrm>
            <a:off x="7346175" y="2837536"/>
            <a:ext cx="1683526" cy="14677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Download and takeaway course and programme info to reflect on. </a:t>
            </a:r>
          </a:p>
        </p:txBody>
      </p:sp>
    </p:spTree>
    <p:extLst>
      <p:ext uri="{BB962C8B-B14F-4D97-AF65-F5344CB8AC3E}">
        <p14:creationId xmlns:p14="http://schemas.microsoft.com/office/powerpoint/2010/main" val="813109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B47BAA-9588-4A9F-B1D9-452EA70048AC}"/>
              </a:ext>
            </a:extLst>
          </p:cNvPr>
          <p:cNvPicPr>
            <a:picLocks noChangeAspect="1"/>
          </p:cNvPicPr>
          <p:nvPr/>
        </p:nvPicPr>
        <p:blipFill rotWithShape="1">
          <a:blip r:embed="rId2"/>
          <a:srcRect t="2469" b="2469"/>
          <a:stretch/>
        </p:blipFill>
        <p:spPr>
          <a:xfrm>
            <a:off x="5044966" y="-1"/>
            <a:ext cx="4099034" cy="4565502"/>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D33EB92E-B435-4761-91B9-7FF5A5776071}"/>
              </a:ext>
            </a:extLst>
          </p:cNvPr>
          <p:cNvSpPr>
            <a:spLocks noGrp="1"/>
          </p:cNvSpPr>
          <p:nvPr>
            <p:ph type="ftr" sz="quarter" idx="3"/>
          </p:nvPr>
        </p:nvSpPr>
        <p:spPr/>
        <p:txBody>
          <a:bodyPr/>
          <a:lstStyle/>
          <a:p>
            <a:r>
              <a:rPr lang="en-US"/>
              <a:t>Security marking: </a:t>
            </a:r>
            <a:r>
              <a:rPr lang="en-US" b="1"/>
              <a:t>PUBLIC</a:t>
            </a:r>
          </a:p>
        </p:txBody>
      </p:sp>
      <p:sp>
        <p:nvSpPr>
          <p:cNvPr id="4" name="TextBox 3">
            <a:extLst>
              <a:ext uri="{FF2B5EF4-FFF2-40B4-BE49-F238E27FC236}">
                <a16:creationId xmlns:a16="http://schemas.microsoft.com/office/drawing/2014/main" id="{FBBA0C1F-C538-40FA-95D9-DD372FD8AD8C}"/>
              </a:ext>
            </a:extLst>
          </p:cNvPr>
          <p:cNvSpPr txBox="1"/>
          <p:nvPr/>
        </p:nvSpPr>
        <p:spPr>
          <a:xfrm>
            <a:off x="342409" y="1204275"/>
            <a:ext cx="5465443" cy="325473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r>
              <a:rPr lang="en-US" sz="1400" b="1">
                <a:ea typeface="+mn-lt"/>
                <a:cs typeface="+mn-lt"/>
              </a:rPr>
              <a:t>England, Wales, and Northern Ireland:</a:t>
            </a:r>
            <a:endParaRPr lang="en-US" sz="1400">
              <a:ea typeface="+mn-lt"/>
              <a:cs typeface="+mn-lt"/>
            </a:endParaRPr>
          </a:p>
          <a:p>
            <a:pPr marL="285750" indent="-285750">
              <a:spcBef>
                <a:spcPts val="300"/>
              </a:spcBef>
              <a:buClr>
                <a:schemeClr val="accent2"/>
              </a:buClr>
              <a:buFont typeface="Arial"/>
              <a:buChar char="•"/>
            </a:pPr>
            <a:r>
              <a:rPr lang="en-GB" sz="1350" b="1">
                <a:ea typeface="+mn-lt"/>
                <a:cs typeface="+mn-lt"/>
              </a:rPr>
              <a:t>15</a:t>
            </a:r>
            <a:r>
              <a:rPr lang="en-GB" sz="1350">
                <a:ea typeface="+mn-lt"/>
                <a:cs typeface="+mn-lt"/>
              </a:rPr>
              <a:t> campus events, organised in partnership with UCAS</a:t>
            </a:r>
          </a:p>
          <a:p>
            <a:pPr marL="285750" indent="-285750">
              <a:spcBef>
                <a:spcPts val="300"/>
              </a:spcBef>
              <a:buClr>
                <a:schemeClr val="accent2"/>
              </a:buClr>
              <a:buFont typeface="Arial"/>
              <a:buChar char="•"/>
            </a:pPr>
            <a:r>
              <a:rPr lang="en-GB" sz="1350" b="1">
                <a:cs typeface="Calibri"/>
              </a:rPr>
              <a:t>13 </a:t>
            </a:r>
            <a:r>
              <a:rPr lang="en-GB" sz="1350">
                <a:cs typeface="Calibri"/>
              </a:rPr>
              <a:t>shell events, organised by UCAS</a:t>
            </a:r>
          </a:p>
          <a:p>
            <a:pPr marL="285750" indent="-285750">
              <a:spcBef>
                <a:spcPts val="300"/>
              </a:spcBef>
              <a:buClr>
                <a:schemeClr val="accent2"/>
              </a:buClr>
              <a:buFont typeface="Arial"/>
              <a:buChar char="•"/>
            </a:pPr>
            <a:r>
              <a:rPr lang="en-GB" sz="1350" b="1">
                <a:cs typeface="Calibri"/>
              </a:rPr>
              <a:t>4</a:t>
            </a:r>
            <a:r>
              <a:rPr lang="en-GB" sz="1350">
                <a:cs typeface="Calibri"/>
              </a:rPr>
              <a:t> UCAS regional, organised by UCAS</a:t>
            </a:r>
          </a:p>
          <a:p>
            <a:pPr marL="285750" indent="-285750">
              <a:spcBef>
                <a:spcPts val="300"/>
              </a:spcBef>
              <a:buClr>
                <a:schemeClr val="accent2"/>
              </a:buClr>
              <a:buFont typeface="Arial,Sans-Serif"/>
              <a:buChar char="•"/>
            </a:pPr>
            <a:endParaRPr lang="en-GB" sz="1400">
              <a:solidFill>
                <a:srgbClr val="1F2834"/>
              </a:solidFill>
              <a:cs typeface="Calibri"/>
            </a:endParaRPr>
          </a:p>
          <a:p>
            <a:pPr>
              <a:buClr>
                <a:schemeClr val="accent2"/>
              </a:buClr>
            </a:pPr>
            <a:r>
              <a:rPr lang="en-US" sz="1400" b="1">
                <a:cs typeface="Calibri"/>
              </a:rPr>
              <a:t>Scotland:</a:t>
            </a:r>
            <a:endParaRPr lang="en-US" sz="1400">
              <a:ea typeface="+mn-lt"/>
              <a:cs typeface="+mn-lt"/>
            </a:endParaRPr>
          </a:p>
          <a:p>
            <a:pPr marL="285750" indent="-285750">
              <a:spcBef>
                <a:spcPts val="300"/>
              </a:spcBef>
              <a:buClr>
                <a:schemeClr val="accent2"/>
              </a:buClr>
              <a:buFont typeface="Arial,Sans-Serif"/>
              <a:buChar char="•"/>
            </a:pPr>
            <a:r>
              <a:rPr lang="en-GB" sz="1350" b="1">
                <a:cs typeface="Calibri"/>
              </a:rPr>
              <a:t>7 </a:t>
            </a:r>
            <a:r>
              <a:rPr lang="en-GB" sz="1350">
                <a:cs typeface="Calibri"/>
              </a:rPr>
              <a:t>campus events, organised in partnership with UCAS</a:t>
            </a:r>
            <a:endParaRPr lang="en-GB" sz="1350" b="1">
              <a:cs typeface="Calibri"/>
            </a:endParaRPr>
          </a:p>
          <a:p>
            <a:pPr marL="285750" indent="-285750">
              <a:spcBef>
                <a:spcPts val="300"/>
              </a:spcBef>
              <a:buClr>
                <a:schemeClr val="accent2"/>
              </a:buClr>
              <a:buFont typeface="Arial,Sans-Serif"/>
              <a:buChar char="•"/>
            </a:pPr>
            <a:r>
              <a:rPr lang="en-GB" sz="1350" b="1">
                <a:cs typeface="Calibri"/>
              </a:rPr>
              <a:t>2 </a:t>
            </a:r>
            <a:r>
              <a:rPr lang="en-GB" sz="1350">
                <a:cs typeface="Calibri"/>
              </a:rPr>
              <a:t>shell events, organised by UCAS</a:t>
            </a:r>
          </a:p>
          <a:p>
            <a:pPr marL="285750" indent="-285750">
              <a:spcBef>
                <a:spcPts val="300"/>
              </a:spcBef>
              <a:buClr>
                <a:schemeClr val="accent2"/>
              </a:buClr>
              <a:buFont typeface="Arial,Sans-Serif"/>
              <a:buChar char="•"/>
            </a:pPr>
            <a:r>
              <a:rPr lang="en-GB" sz="1350" b="1">
                <a:cs typeface="Calibri"/>
              </a:rPr>
              <a:t>2 </a:t>
            </a:r>
            <a:r>
              <a:rPr lang="en-GB" sz="1350">
                <a:cs typeface="Calibri"/>
              </a:rPr>
              <a:t>Scottish regional events, organised by UCAS</a:t>
            </a:r>
          </a:p>
          <a:p>
            <a:pPr marL="285750" indent="-285750">
              <a:spcBef>
                <a:spcPts val="300"/>
              </a:spcBef>
              <a:buClr>
                <a:schemeClr val="accent2"/>
              </a:buClr>
              <a:buFont typeface="Arial,Sans-Serif"/>
              <a:buChar char="•"/>
            </a:pPr>
            <a:endParaRPr lang="en-GB" sz="1400">
              <a:cs typeface="Calibri"/>
            </a:endParaRPr>
          </a:p>
          <a:p>
            <a:pPr>
              <a:spcBef>
                <a:spcPts val="300"/>
              </a:spcBef>
              <a:buClr>
                <a:schemeClr val="accent2"/>
              </a:buClr>
            </a:pPr>
            <a:r>
              <a:rPr lang="en-GB" sz="1400" b="1">
                <a:cs typeface="Calibri"/>
              </a:rPr>
              <a:t>Other:</a:t>
            </a:r>
          </a:p>
          <a:p>
            <a:pPr marL="285750" indent="-285750">
              <a:spcBef>
                <a:spcPts val="300"/>
              </a:spcBef>
              <a:buClr>
                <a:schemeClr val="accent2"/>
              </a:buClr>
              <a:buFont typeface="Arial,Sans-Serif"/>
              <a:buChar char="•"/>
            </a:pPr>
            <a:r>
              <a:rPr lang="en-GB" sz="1350" b="1">
                <a:cs typeface="Calibri"/>
              </a:rPr>
              <a:t>8</a:t>
            </a:r>
            <a:r>
              <a:rPr lang="en-GB" sz="1350">
                <a:cs typeface="Calibri"/>
              </a:rPr>
              <a:t> Discovery Day virtual events</a:t>
            </a:r>
          </a:p>
          <a:p>
            <a:pPr marL="285750" indent="-285750">
              <a:spcBef>
                <a:spcPts val="300"/>
              </a:spcBef>
              <a:buClr>
                <a:schemeClr val="accent2"/>
              </a:buClr>
              <a:buFont typeface="Arial,Sans-Serif"/>
              <a:buChar char="•"/>
            </a:pPr>
            <a:r>
              <a:rPr lang="en-GB" sz="1350" b="1">
                <a:cs typeface="Calibri"/>
              </a:rPr>
              <a:t>3</a:t>
            </a:r>
            <a:r>
              <a:rPr lang="en-GB" sz="1350">
                <a:cs typeface="Calibri"/>
              </a:rPr>
              <a:t> conferences ( </a:t>
            </a:r>
            <a:r>
              <a:rPr lang="en-GB" sz="1350" b="1">
                <a:cs typeface="Calibri"/>
              </a:rPr>
              <a:t>2</a:t>
            </a:r>
            <a:r>
              <a:rPr lang="en-GB" sz="1350">
                <a:cs typeface="Calibri"/>
              </a:rPr>
              <a:t> physical / </a:t>
            </a:r>
            <a:r>
              <a:rPr lang="en-GB" sz="1350" b="1">
                <a:cs typeface="Calibri"/>
              </a:rPr>
              <a:t>1</a:t>
            </a:r>
            <a:r>
              <a:rPr lang="en-GB" sz="1350">
                <a:cs typeface="Calibri"/>
              </a:rPr>
              <a:t> virtual)</a:t>
            </a:r>
          </a:p>
        </p:txBody>
      </p:sp>
      <p:sp>
        <p:nvSpPr>
          <p:cNvPr id="9" name="TextBox 8">
            <a:extLst>
              <a:ext uri="{FF2B5EF4-FFF2-40B4-BE49-F238E27FC236}">
                <a16:creationId xmlns:a16="http://schemas.microsoft.com/office/drawing/2014/main" id="{DF382F7F-FA41-4B03-88C9-D65A3E9CE46A}"/>
              </a:ext>
            </a:extLst>
          </p:cNvPr>
          <p:cNvSpPr txBox="1"/>
          <p:nvPr/>
        </p:nvSpPr>
        <p:spPr>
          <a:xfrm>
            <a:off x="342409" y="489701"/>
            <a:ext cx="523142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Segoe UI"/>
              </a:rPr>
              <a:t>2022 Events </a:t>
            </a:r>
            <a:r>
              <a:rPr lang="en-US" sz="2800">
                <a:cs typeface="Segoe UI"/>
              </a:rPr>
              <a:t>​</a:t>
            </a:r>
          </a:p>
          <a:p>
            <a:endParaRPr lang="en-US" sz="1600">
              <a:cs typeface="Segoe UI"/>
            </a:endParaRPr>
          </a:p>
        </p:txBody>
      </p:sp>
    </p:spTree>
    <p:extLst>
      <p:ext uri="{BB962C8B-B14F-4D97-AF65-F5344CB8AC3E}">
        <p14:creationId xmlns:p14="http://schemas.microsoft.com/office/powerpoint/2010/main" val="497190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D075DE-FBF9-43AF-B7C8-89B20F067497}"/>
              </a:ext>
            </a:extLst>
          </p:cNvPr>
          <p:cNvSpPr>
            <a:spLocks noGrp="1"/>
          </p:cNvSpPr>
          <p:nvPr>
            <p:ph type="ftr" sz="quarter" idx="3"/>
          </p:nvPr>
        </p:nvSpPr>
        <p:spPr/>
        <p:txBody>
          <a:bodyPr/>
          <a:lstStyle/>
          <a:p>
            <a:r>
              <a:rPr lang="en-US"/>
              <a:t>Security marking: </a:t>
            </a:r>
            <a:r>
              <a:rPr lang="en-US" b="1"/>
              <a:t>PUBLIC</a:t>
            </a:r>
          </a:p>
        </p:txBody>
      </p:sp>
      <p:sp>
        <p:nvSpPr>
          <p:cNvPr id="4" name="TextBox 3">
            <a:extLst>
              <a:ext uri="{FF2B5EF4-FFF2-40B4-BE49-F238E27FC236}">
                <a16:creationId xmlns:a16="http://schemas.microsoft.com/office/drawing/2014/main" id="{557215A2-22EA-4659-BB53-D87C2B0A356B}"/>
              </a:ext>
            </a:extLst>
          </p:cNvPr>
          <p:cNvSpPr txBox="1"/>
          <p:nvPr/>
        </p:nvSpPr>
        <p:spPr>
          <a:xfrm>
            <a:off x="328298" y="496756"/>
            <a:ext cx="523142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Segoe UI"/>
              </a:rPr>
              <a:t>Conferences 2022</a:t>
            </a:r>
            <a:endParaRPr lang="en-US" sz="2800">
              <a:cs typeface="Segoe UI"/>
            </a:endParaRPr>
          </a:p>
          <a:p>
            <a:endParaRPr lang="en-US" sz="1600">
              <a:cs typeface="Segoe UI"/>
            </a:endParaRPr>
          </a:p>
        </p:txBody>
      </p:sp>
      <p:sp>
        <p:nvSpPr>
          <p:cNvPr id="6" name="Rectangle 5">
            <a:extLst>
              <a:ext uri="{FF2B5EF4-FFF2-40B4-BE49-F238E27FC236}">
                <a16:creationId xmlns:a16="http://schemas.microsoft.com/office/drawing/2014/main" id="{757E2EDB-523B-4551-9074-9F172ADF604D}"/>
              </a:ext>
            </a:extLst>
          </p:cNvPr>
          <p:cNvSpPr/>
          <p:nvPr/>
        </p:nvSpPr>
        <p:spPr>
          <a:xfrm>
            <a:off x="629356" y="1468758"/>
            <a:ext cx="2311468" cy="1947541"/>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Annual Teachers &amp; Advisers Conference</a:t>
            </a:r>
            <a:r>
              <a:rPr lang="en-GB" sz="1600">
                <a:solidFill>
                  <a:schemeClr val="tx1"/>
                </a:solidFill>
              </a:rPr>
              <a:t> </a:t>
            </a:r>
          </a:p>
          <a:p>
            <a:pPr algn="ctr"/>
            <a:endParaRPr lang="en-GB" sz="1600">
              <a:solidFill>
                <a:schemeClr val="tx1"/>
              </a:solidFill>
              <a:cs typeface="Calibri"/>
            </a:endParaRPr>
          </a:p>
          <a:p>
            <a:pPr algn="ctr"/>
            <a:r>
              <a:rPr lang="en-GB" sz="1600">
                <a:solidFill>
                  <a:schemeClr val="tx1"/>
                </a:solidFill>
                <a:cs typeface="Calibri"/>
              </a:rPr>
              <a:t>8 – 9 February</a:t>
            </a:r>
          </a:p>
          <a:p>
            <a:pPr algn="ctr"/>
            <a:endParaRPr lang="en-GB" sz="1600">
              <a:solidFill>
                <a:schemeClr val="tx1"/>
              </a:solidFill>
              <a:cs typeface="Calibri"/>
            </a:endParaRPr>
          </a:p>
          <a:p>
            <a:pPr algn="ctr"/>
            <a:r>
              <a:rPr lang="en-GB" sz="1100" i="1">
                <a:solidFill>
                  <a:schemeClr val="tx1"/>
                </a:solidFill>
                <a:cs typeface="Calibri"/>
              </a:rPr>
              <a:t>Harrogate Convention Centre</a:t>
            </a:r>
          </a:p>
        </p:txBody>
      </p:sp>
      <p:sp>
        <p:nvSpPr>
          <p:cNvPr id="8" name="Rectangle 7">
            <a:extLst>
              <a:ext uri="{FF2B5EF4-FFF2-40B4-BE49-F238E27FC236}">
                <a16:creationId xmlns:a16="http://schemas.microsoft.com/office/drawing/2014/main" id="{7114E596-98E3-4875-8C84-B2F6BD2FEADB}"/>
              </a:ext>
            </a:extLst>
          </p:cNvPr>
          <p:cNvSpPr/>
          <p:nvPr/>
        </p:nvSpPr>
        <p:spPr>
          <a:xfrm>
            <a:off x="3406423" y="1465936"/>
            <a:ext cx="2304413" cy="194754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Annual Admissions Conference</a:t>
            </a:r>
            <a:r>
              <a:rPr lang="en-GB" sz="1600">
                <a:solidFill>
                  <a:schemeClr val="tx1"/>
                </a:solidFill>
              </a:rPr>
              <a:t> </a:t>
            </a:r>
          </a:p>
          <a:p>
            <a:pPr algn="ctr"/>
            <a:endParaRPr lang="en-GB" sz="1600">
              <a:solidFill>
                <a:schemeClr val="tx1"/>
              </a:solidFill>
              <a:cs typeface="Calibri"/>
            </a:endParaRPr>
          </a:p>
          <a:p>
            <a:pPr algn="ctr"/>
            <a:r>
              <a:rPr lang="en-GB" sz="1600">
                <a:solidFill>
                  <a:schemeClr val="tx1"/>
                </a:solidFill>
                <a:cs typeface="Calibri"/>
              </a:rPr>
              <a:t>5 – 6 April</a:t>
            </a:r>
          </a:p>
          <a:p>
            <a:pPr algn="ctr"/>
            <a:endParaRPr lang="en-GB" sz="1600">
              <a:solidFill>
                <a:schemeClr val="tx1"/>
              </a:solidFill>
              <a:cs typeface="Calibri"/>
            </a:endParaRPr>
          </a:p>
          <a:p>
            <a:pPr algn="ctr"/>
            <a:r>
              <a:rPr lang="en-GB" sz="1100" i="1">
                <a:solidFill>
                  <a:schemeClr val="tx1"/>
                </a:solidFill>
                <a:ea typeface="+mn-lt"/>
                <a:cs typeface="+mn-lt"/>
              </a:rPr>
              <a:t>Harrogate Convention Centre</a:t>
            </a:r>
            <a:endParaRPr lang="en-GB" sz="1100">
              <a:solidFill>
                <a:schemeClr val="tx1"/>
              </a:solidFill>
              <a:ea typeface="+mn-lt"/>
              <a:cs typeface="+mn-lt"/>
            </a:endParaRPr>
          </a:p>
        </p:txBody>
      </p:sp>
      <p:sp>
        <p:nvSpPr>
          <p:cNvPr id="9" name="Rectangle 8">
            <a:extLst>
              <a:ext uri="{FF2B5EF4-FFF2-40B4-BE49-F238E27FC236}">
                <a16:creationId xmlns:a16="http://schemas.microsoft.com/office/drawing/2014/main" id="{7F4A1B0A-04DF-4677-8303-7C33DB4B7767}"/>
              </a:ext>
            </a:extLst>
          </p:cNvPr>
          <p:cNvSpPr/>
          <p:nvPr/>
        </p:nvSpPr>
        <p:spPr>
          <a:xfrm>
            <a:off x="6179255" y="1465936"/>
            <a:ext cx="2318525" cy="194754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International Teachers &amp; Adviders Conference</a:t>
            </a:r>
            <a:endParaRPr lang="en-GB" sz="1600">
              <a:solidFill>
                <a:schemeClr val="tx1"/>
              </a:solidFill>
              <a:cs typeface="Calibri"/>
            </a:endParaRPr>
          </a:p>
          <a:p>
            <a:pPr algn="ctr"/>
            <a:endParaRPr lang="en-GB" sz="1600">
              <a:solidFill>
                <a:schemeClr val="tx1"/>
              </a:solidFill>
              <a:cs typeface="Calibri"/>
            </a:endParaRPr>
          </a:p>
          <a:p>
            <a:pPr algn="ctr"/>
            <a:r>
              <a:rPr lang="en-GB" sz="1600">
                <a:solidFill>
                  <a:schemeClr val="tx1"/>
                </a:solidFill>
                <a:cs typeface="Calibri"/>
              </a:rPr>
              <a:t>7 – 8 June </a:t>
            </a:r>
          </a:p>
          <a:p>
            <a:pPr algn="ctr"/>
            <a:endParaRPr lang="en-GB" sz="1100">
              <a:solidFill>
                <a:schemeClr val="tx1"/>
              </a:solidFill>
              <a:cs typeface="Calibri"/>
            </a:endParaRPr>
          </a:p>
          <a:p>
            <a:pPr algn="ctr"/>
            <a:r>
              <a:rPr lang="en-GB" sz="1100" i="1">
                <a:solidFill>
                  <a:schemeClr val="tx1"/>
                </a:solidFill>
                <a:cs typeface="Calibri"/>
              </a:rPr>
              <a:t>Virtual</a:t>
            </a:r>
            <a:endParaRPr lang="en-GB" i="1">
              <a:solidFill>
                <a:schemeClr val="tx1"/>
              </a:solidFill>
              <a:cs typeface="Calibri"/>
            </a:endParaRPr>
          </a:p>
        </p:txBody>
      </p:sp>
    </p:spTree>
    <p:extLst>
      <p:ext uri="{BB962C8B-B14F-4D97-AF65-F5344CB8AC3E}">
        <p14:creationId xmlns:p14="http://schemas.microsoft.com/office/powerpoint/2010/main" val="1769574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D6FD1A-56A6-4D0E-9A3D-A00691AD09E5}"/>
              </a:ext>
            </a:extLst>
          </p:cNvPr>
          <p:cNvSpPr>
            <a:spLocks noGrp="1"/>
          </p:cNvSpPr>
          <p:nvPr>
            <p:ph type="title"/>
          </p:nvPr>
        </p:nvSpPr>
        <p:spPr>
          <a:xfrm>
            <a:off x="343782" y="56444"/>
            <a:ext cx="8228012" cy="1069791"/>
          </a:xfrm>
        </p:spPr>
        <p:txBody>
          <a:bodyPr/>
          <a:lstStyle/>
          <a:p>
            <a:r>
              <a:rPr lang="en-GB"/>
              <a:t>2022 programme of campus events </a:t>
            </a:r>
          </a:p>
        </p:txBody>
      </p:sp>
      <p:graphicFrame>
        <p:nvGraphicFramePr>
          <p:cNvPr id="5" name="Table 4">
            <a:extLst>
              <a:ext uri="{FF2B5EF4-FFF2-40B4-BE49-F238E27FC236}">
                <a16:creationId xmlns:a16="http://schemas.microsoft.com/office/drawing/2014/main" id="{D6F0E324-9051-488A-B706-0A4BF6B8D692}"/>
              </a:ext>
            </a:extLst>
          </p:cNvPr>
          <p:cNvGraphicFramePr>
            <a:graphicFrameLocks noGrp="1"/>
          </p:cNvGraphicFramePr>
          <p:nvPr>
            <p:extLst>
              <p:ext uri="{D42A27DB-BD31-4B8C-83A1-F6EECF244321}">
                <p14:modId xmlns:p14="http://schemas.microsoft.com/office/powerpoint/2010/main" val="2323502087"/>
              </p:ext>
            </p:extLst>
          </p:nvPr>
        </p:nvGraphicFramePr>
        <p:xfrm>
          <a:off x="924277" y="1248833"/>
          <a:ext cx="7124771" cy="2976727"/>
        </p:xfrm>
        <a:graphic>
          <a:graphicData uri="http://schemas.openxmlformats.org/drawingml/2006/table">
            <a:tbl>
              <a:tblPr firstRow="1" firstCol="1" bandRow="1">
                <a:tableStyleId>{8799B23B-EC83-4686-B30A-512413B5E67A}</a:tableStyleId>
              </a:tblPr>
              <a:tblGrid>
                <a:gridCol w="2137833">
                  <a:extLst>
                    <a:ext uri="{9D8B030D-6E8A-4147-A177-3AD203B41FA5}">
                      <a16:colId xmlns:a16="http://schemas.microsoft.com/office/drawing/2014/main" val="3764850104"/>
                    </a:ext>
                  </a:extLst>
                </a:gridCol>
                <a:gridCol w="3928606">
                  <a:extLst>
                    <a:ext uri="{9D8B030D-6E8A-4147-A177-3AD203B41FA5}">
                      <a16:colId xmlns:a16="http://schemas.microsoft.com/office/drawing/2014/main" val="3373849267"/>
                    </a:ext>
                  </a:extLst>
                </a:gridCol>
                <a:gridCol w="1058332">
                  <a:extLst>
                    <a:ext uri="{9D8B030D-6E8A-4147-A177-3AD203B41FA5}">
                      <a16:colId xmlns:a16="http://schemas.microsoft.com/office/drawing/2014/main" val="2671695645"/>
                    </a:ext>
                  </a:extLst>
                </a:gridCol>
              </a:tblGrid>
              <a:tr h="197039">
                <a:tc>
                  <a:txBody>
                    <a:bodyPr/>
                    <a:lstStyle/>
                    <a:p>
                      <a:pPr marL="38100"/>
                      <a:r>
                        <a:rPr lang="en-US" u="sng">
                          <a:effectLst/>
                        </a:rPr>
                        <a:t>EVENT</a:t>
                      </a:r>
                      <a:endParaRPr lang="en-US">
                        <a:effectLst/>
                      </a:endParaRPr>
                    </a:p>
                  </a:txBody>
                  <a:tcPr marL="68580" marR="68580" marT="0" marB="0" anchor="b"/>
                </a:tc>
                <a:tc>
                  <a:txBody>
                    <a:bodyPr/>
                    <a:lstStyle/>
                    <a:p>
                      <a:pPr marL="37465"/>
                      <a:r>
                        <a:rPr lang="en-US" u="sng">
                          <a:effectLst/>
                        </a:rPr>
                        <a:t>VENUE</a:t>
                      </a:r>
                      <a:endParaRPr lang="en-US">
                        <a:effectLst/>
                      </a:endParaRPr>
                    </a:p>
                  </a:txBody>
                  <a:tcPr marL="68580" marR="68580" marT="0" marB="0" anchor="b"/>
                </a:tc>
                <a:tc>
                  <a:txBody>
                    <a:bodyPr/>
                    <a:lstStyle/>
                    <a:p>
                      <a:pPr marL="36195"/>
                      <a:r>
                        <a:rPr lang="en-US" u="sng">
                          <a:effectLst/>
                        </a:rPr>
                        <a:t>DATES</a:t>
                      </a:r>
                      <a:endParaRPr lang="en-US">
                        <a:effectLst/>
                      </a:endParaRPr>
                    </a:p>
                  </a:txBody>
                  <a:tcPr marL="68580" marR="68580" marT="0" marB="0" anchor="b"/>
                </a:tc>
                <a:extLst>
                  <a:ext uri="{0D108BD9-81ED-4DB2-BD59-A6C34878D82A}">
                    <a16:rowId xmlns:a16="http://schemas.microsoft.com/office/drawing/2014/main" val="1946842666"/>
                  </a:ext>
                </a:extLst>
              </a:tr>
              <a:tr h="197039">
                <a:tc>
                  <a:txBody>
                    <a:bodyPr/>
                    <a:lstStyle/>
                    <a:p>
                      <a:pPr marL="36830"/>
                      <a:r>
                        <a:rPr lang="en-US" sz="1200">
                          <a:effectLst/>
                        </a:rPr>
                        <a:t>Lincolnshire</a:t>
                      </a:r>
                      <a:endParaRPr lang="en-US">
                        <a:effectLst/>
                      </a:endParaRPr>
                    </a:p>
                  </a:txBody>
                  <a:tcPr marL="68580" marR="68580" marT="0" marB="0"/>
                </a:tc>
                <a:tc>
                  <a:txBody>
                    <a:bodyPr/>
                    <a:lstStyle/>
                    <a:p>
                      <a:r>
                        <a:rPr lang="en-US" sz="1200">
                          <a:effectLst/>
                        </a:rPr>
                        <a:t>University of Lincoln</a:t>
                      </a:r>
                      <a:endParaRPr lang="en-US">
                        <a:effectLst/>
                      </a:endParaRPr>
                    </a:p>
                  </a:txBody>
                  <a:tcPr marL="68580" marR="68580" marT="0" marB="0"/>
                </a:tc>
                <a:tc>
                  <a:txBody>
                    <a:bodyPr/>
                    <a:lstStyle/>
                    <a:p>
                      <a:pPr marL="34925"/>
                      <a:r>
                        <a:rPr lang="en-US" sz="1200">
                          <a:effectLst/>
                        </a:rPr>
                        <a:t>23 March</a:t>
                      </a:r>
                      <a:endParaRPr lang="en-US">
                        <a:effectLst/>
                      </a:endParaRPr>
                    </a:p>
                  </a:txBody>
                  <a:tcPr marL="68580" marR="68580" marT="0" marB="0"/>
                </a:tc>
                <a:extLst>
                  <a:ext uri="{0D108BD9-81ED-4DB2-BD59-A6C34878D82A}">
                    <a16:rowId xmlns:a16="http://schemas.microsoft.com/office/drawing/2014/main" val="2515128194"/>
                  </a:ext>
                </a:extLst>
              </a:tr>
              <a:tr h="183450">
                <a:tc>
                  <a:txBody>
                    <a:bodyPr/>
                    <a:lstStyle/>
                    <a:p>
                      <a:pPr marL="36830"/>
                      <a:r>
                        <a:rPr lang="en-US" sz="1200">
                          <a:effectLst/>
                        </a:rPr>
                        <a:t>Hereford and Worcester </a:t>
                      </a:r>
                      <a:endParaRPr lang="en-US">
                        <a:effectLst/>
                      </a:endParaRPr>
                    </a:p>
                  </a:txBody>
                  <a:tcPr marL="68580" marR="68580" marT="0" marB="0"/>
                </a:tc>
                <a:tc>
                  <a:txBody>
                    <a:bodyPr/>
                    <a:lstStyle/>
                    <a:p>
                      <a:r>
                        <a:rPr lang="en-US" sz="1200">
                          <a:effectLst/>
                        </a:rPr>
                        <a:t>University of Worcester</a:t>
                      </a:r>
                      <a:endParaRPr lang="en-US">
                        <a:effectLst/>
                      </a:endParaRPr>
                    </a:p>
                  </a:txBody>
                  <a:tcPr marL="68580" marR="68580" marT="0" marB="0"/>
                </a:tc>
                <a:tc>
                  <a:txBody>
                    <a:bodyPr/>
                    <a:lstStyle/>
                    <a:p>
                      <a:pPr marL="34925"/>
                      <a:r>
                        <a:rPr lang="en-US" sz="1200">
                          <a:effectLst/>
                        </a:rPr>
                        <a:t>24 March</a:t>
                      </a:r>
                      <a:endParaRPr lang="en-US">
                        <a:effectLst/>
                      </a:endParaRPr>
                    </a:p>
                  </a:txBody>
                  <a:tcPr marL="68580" marR="68580" marT="0" marB="0"/>
                </a:tc>
                <a:extLst>
                  <a:ext uri="{0D108BD9-81ED-4DB2-BD59-A6C34878D82A}">
                    <a16:rowId xmlns:a16="http://schemas.microsoft.com/office/drawing/2014/main" val="361397903"/>
                  </a:ext>
                </a:extLst>
              </a:tr>
              <a:tr h="183444">
                <a:tc>
                  <a:txBody>
                    <a:bodyPr/>
                    <a:lstStyle/>
                    <a:p>
                      <a:pPr marL="36830"/>
                      <a:r>
                        <a:rPr lang="en-US" sz="1200">
                          <a:effectLst/>
                        </a:rPr>
                        <a:t>West Wales</a:t>
                      </a:r>
                      <a:endParaRPr lang="en-US">
                        <a:effectLst/>
                      </a:endParaRPr>
                    </a:p>
                  </a:txBody>
                  <a:tcPr marL="68580" marR="68580" marT="0" marB="0"/>
                </a:tc>
                <a:tc>
                  <a:txBody>
                    <a:bodyPr/>
                    <a:lstStyle/>
                    <a:p>
                      <a:pPr marL="1270"/>
                      <a:r>
                        <a:rPr lang="en-US" sz="1200">
                          <a:effectLst/>
                        </a:rPr>
                        <a:t>University of Wales Trinity St. David, Carmarthen Campus</a:t>
                      </a:r>
                      <a:endParaRPr lang="en-US">
                        <a:effectLst/>
                      </a:endParaRPr>
                    </a:p>
                  </a:txBody>
                  <a:tcPr marL="68580" marR="68580" marT="0" marB="0"/>
                </a:tc>
                <a:tc>
                  <a:txBody>
                    <a:bodyPr/>
                    <a:lstStyle/>
                    <a:p>
                      <a:pPr marL="34925"/>
                      <a:r>
                        <a:rPr lang="en-US" sz="1200">
                          <a:effectLst/>
                        </a:rPr>
                        <a:t>5 April</a:t>
                      </a:r>
                      <a:endParaRPr lang="en-US">
                        <a:effectLst/>
                      </a:endParaRPr>
                    </a:p>
                  </a:txBody>
                  <a:tcPr marL="68580" marR="68580" marT="0" marB="0"/>
                </a:tc>
                <a:extLst>
                  <a:ext uri="{0D108BD9-81ED-4DB2-BD59-A6C34878D82A}">
                    <a16:rowId xmlns:a16="http://schemas.microsoft.com/office/drawing/2014/main" val="589667143"/>
                  </a:ext>
                </a:extLst>
              </a:tr>
              <a:tr h="190244">
                <a:tc>
                  <a:txBody>
                    <a:bodyPr/>
                    <a:lstStyle/>
                    <a:p>
                      <a:pPr marL="36830"/>
                      <a:r>
                        <a:rPr lang="en-US" sz="1200">
                          <a:effectLst/>
                        </a:rPr>
                        <a:t>Dorset</a:t>
                      </a:r>
                      <a:endParaRPr lang="en-US">
                        <a:effectLst/>
                      </a:endParaRPr>
                    </a:p>
                  </a:txBody>
                  <a:tcPr marL="68580" marR="68580" marT="0" marB="0"/>
                </a:tc>
                <a:tc>
                  <a:txBody>
                    <a:bodyPr/>
                    <a:lstStyle/>
                    <a:p>
                      <a:r>
                        <a:rPr lang="en-US" sz="1200">
                          <a:effectLst/>
                        </a:rPr>
                        <a:t>Bournemouth University</a:t>
                      </a:r>
                      <a:endParaRPr lang="en-US">
                        <a:effectLst/>
                      </a:endParaRPr>
                    </a:p>
                  </a:txBody>
                  <a:tcPr marL="68580" marR="68580" marT="0" marB="0"/>
                </a:tc>
                <a:tc>
                  <a:txBody>
                    <a:bodyPr/>
                    <a:lstStyle/>
                    <a:p>
                      <a:pPr marL="34925"/>
                      <a:r>
                        <a:rPr lang="en-US" sz="1200">
                          <a:effectLst/>
                        </a:rPr>
                        <a:t>6 April</a:t>
                      </a:r>
                      <a:endParaRPr lang="en-US">
                        <a:effectLst/>
                      </a:endParaRPr>
                    </a:p>
                  </a:txBody>
                  <a:tcPr marL="68580" marR="68580" marT="0" marB="0"/>
                </a:tc>
                <a:extLst>
                  <a:ext uri="{0D108BD9-81ED-4DB2-BD59-A6C34878D82A}">
                    <a16:rowId xmlns:a16="http://schemas.microsoft.com/office/drawing/2014/main" val="2934360248"/>
                  </a:ext>
                </a:extLst>
              </a:tr>
              <a:tr h="176655">
                <a:tc>
                  <a:txBody>
                    <a:bodyPr/>
                    <a:lstStyle/>
                    <a:p>
                      <a:pPr marL="36830"/>
                      <a:r>
                        <a:rPr lang="en-US" sz="1200">
                          <a:effectLst/>
                        </a:rPr>
                        <a:t>Hampshire </a:t>
                      </a:r>
                      <a:endParaRPr lang="en-US">
                        <a:effectLst/>
                      </a:endParaRPr>
                    </a:p>
                  </a:txBody>
                  <a:tcPr marL="68580" marR="68580" marT="0" marB="0"/>
                </a:tc>
                <a:tc>
                  <a:txBody>
                    <a:bodyPr/>
                    <a:lstStyle/>
                    <a:p>
                      <a:r>
                        <a:rPr lang="en-US" sz="1200">
                          <a:effectLst/>
                        </a:rPr>
                        <a:t>The University of Winchester</a:t>
                      </a:r>
                      <a:endParaRPr lang="en-US">
                        <a:effectLst/>
                      </a:endParaRPr>
                    </a:p>
                  </a:txBody>
                  <a:tcPr marL="68580" marR="68580" marT="0" marB="0"/>
                </a:tc>
                <a:tc>
                  <a:txBody>
                    <a:bodyPr/>
                    <a:lstStyle/>
                    <a:p>
                      <a:pPr marL="34925"/>
                      <a:r>
                        <a:rPr lang="en-US" sz="1200">
                          <a:effectLst/>
                        </a:rPr>
                        <a:t>7 April</a:t>
                      </a:r>
                      <a:endParaRPr lang="en-US">
                        <a:effectLst/>
                      </a:endParaRPr>
                    </a:p>
                  </a:txBody>
                  <a:tcPr marL="68580" marR="68580" marT="0" marB="0"/>
                </a:tc>
                <a:extLst>
                  <a:ext uri="{0D108BD9-81ED-4DB2-BD59-A6C34878D82A}">
                    <a16:rowId xmlns:a16="http://schemas.microsoft.com/office/drawing/2014/main" val="767381882"/>
                  </a:ext>
                </a:extLst>
              </a:tr>
              <a:tr h="183450">
                <a:tc>
                  <a:txBody>
                    <a:bodyPr/>
                    <a:lstStyle/>
                    <a:p>
                      <a:pPr marL="36830"/>
                      <a:r>
                        <a:rPr lang="en-US" sz="1200">
                          <a:effectLst/>
                        </a:rPr>
                        <a:t>Tees Valley </a:t>
                      </a:r>
                      <a:endParaRPr lang="en-US">
                        <a:effectLst/>
                      </a:endParaRPr>
                    </a:p>
                  </a:txBody>
                  <a:tcPr marL="68580" marR="68580" marT="0" marB="0"/>
                </a:tc>
                <a:tc>
                  <a:txBody>
                    <a:bodyPr/>
                    <a:lstStyle/>
                    <a:p>
                      <a:r>
                        <a:rPr lang="en-US" sz="1200">
                          <a:effectLst/>
                        </a:rPr>
                        <a:t>Teesside University</a:t>
                      </a:r>
                      <a:endParaRPr lang="en-US">
                        <a:effectLst/>
                      </a:endParaRPr>
                    </a:p>
                  </a:txBody>
                  <a:tcPr marL="68580" marR="68580" marT="0" marB="0"/>
                </a:tc>
                <a:tc>
                  <a:txBody>
                    <a:bodyPr/>
                    <a:lstStyle/>
                    <a:p>
                      <a:pPr marL="34925"/>
                      <a:r>
                        <a:rPr lang="en-US" sz="1200">
                          <a:effectLst/>
                        </a:rPr>
                        <a:t>4 May</a:t>
                      </a:r>
                      <a:endParaRPr lang="en-US">
                        <a:effectLst/>
                      </a:endParaRPr>
                    </a:p>
                  </a:txBody>
                  <a:tcPr marL="68580" marR="68580" marT="0" marB="0"/>
                </a:tc>
                <a:extLst>
                  <a:ext uri="{0D108BD9-81ED-4DB2-BD59-A6C34878D82A}">
                    <a16:rowId xmlns:a16="http://schemas.microsoft.com/office/drawing/2014/main" val="550703882"/>
                  </a:ext>
                </a:extLst>
              </a:tr>
              <a:tr h="183450">
                <a:tc>
                  <a:txBody>
                    <a:bodyPr/>
                    <a:lstStyle/>
                    <a:p>
                      <a:pPr marL="36830"/>
                      <a:r>
                        <a:rPr lang="en-US" sz="1200">
                          <a:effectLst/>
                        </a:rPr>
                        <a:t>East London</a:t>
                      </a:r>
                      <a:endParaRPr lang="en-US">
                        <a:effectLst/>
                      </a:endParaRPr>
                    </a:p>
                  </a:txBody>
                  <a:tcPr marL="68580" marR="68580" marT="0" marB="0"/>
                </a:tc>
                <a:tc>
                  <a:txBody>
                    <a:bodyPr/>
                    <a:lstStyle/>
                    <a:p>
                      <a:r>
                        <a:rPr lang="en-US" sz="1200">
                          <a:effectLst/>
                        </a:rPr>
                        <a:t>University of East London</a:t>
                      </a:r>
                      <a:endParaRPr lang="en-US">
                        <a:effectLst/>
                      </a:endParaRPr>
                    </a:p>
                  </a:txBody>
                  <a:tcPr marL="68580" marR="68580" marT="0" marB="0"/>
                </a:tc>
                <a:tc>
                  <a:txBody>
                    <a:bodyPr/>
                    <a:lstStyle/>
                    <a:p>
                      <a:pPr marL="34925"/>
                      <a:r>
                        <a:rPr lang="en-US" sz="1200">
                          <a:effectLst/>
                        </a:rPr>
                        <a:t>7 - 8 June</a:t>
                      </a:r>
                      <a:endParaRPr lang="en-US">
                        <a:effectLst/>
                      </a:endParaRPr>
                    </a:p>
                  </a:txBody>
                  <a:tcPr marL="68580" marR="68580" marT="0" marB="0"/>
                </a:tc>
                <a:extLst>
                  <a:ext uri="{0D108BD9-81ED-4DB2-BD59-A6C34878D82A}">
                    <a16:rowId xmlns:a16="http://schemas.microsoft.com/office/drawing/2014/main" val="3957673462"/>
                  </a:ext>
                </a:extLst>
              </a:tr>
              <a:tr h="183450">
                <a:tc>
                  <a:txBody>
                    <a:bodyPr/>
                    <a:lstStyle/>
                    <a:p>
                      <a:r>
                        <a:rPr lang="en-US" sz="1200">
                          <a:effectLst/>
                        </a:rPr>
                        <a:t> Suffolk</a:t>
                      </a:r>
                      <a:endParaRPr lang="en-US">
                        <a:effectLst/>
                      </a:endParaRPr>
                    </a:p>
                  </a:txBody>
                  <a:tcPr marL="68580" marR="68580" marT="0" marB="0"/>
                </a:tc>
                <a:tc>
                  <a:txBody>
                    <a:bodyPr/>
                    <a:lstStyle/>
                    <a:p>
                      <a:r>
                        <a:rPr lang="en-US" sz="1200">
                          <a:effectLst/>
                        </a:rPr>
                        <a:t>University of Suffolk</a:t>
                      </a:r>
                      <a:endParaRPr lang="en-US">
                        <a:effectLst/>
                      </a:endParaRPr>
                    </a:p>
                  </a:txBody>
                  <a:tcPr marL="68580" marR="68580" marT="0" marB="0"/>
                </a:tc>
                <a:tc>
                  <a:txBody>
                    <a:bodyPr/>
                    <a:lstStyle/>
                    <a:p>
                      <a:pPr marL="34925"/>
                      <a:r>
                        <a:rPr lang="en-US" sz="1200">
                          <a:effectLst/>
                        </a:rPr>
                        <a:t>14 June</a:t>
                      </a:r>
                      <a:endParaRPr lang="en-US">
                        <a:effectLst/>
                      </a:endParaRPr>
                    </a:p>
                  </a:txBody>
                  <a:tcPr marL="68580" marR="68580" marT="0" marB="0"/>
                </a:tc>
                <a:extLst>
                  <a:ext uri="{0D108BD9-81ED-4DB2-BD59-A6C34878D82A}">
                    <a16:rowId xmlns:a16="http://schemas.microsoft.com/office/drawing/2014/main" val="3405529835"/>
                  </a:ext>
                </a:extLst>
              </a:tr>
              <a:tr h="176655">
                <a:tc>
                  <a:txBody>
                    <a:bodyPr/>
                    <a:lstStyle/>
                    <a:p>
                      <a:r>
                        <a:rPr lang="en-US" sz="1200">
                          <a:effectLst/>
                        </a:rPr>
                        <a:t> Essex </a:t>
                      </a:r>
                      <a:endParaRPr lang="en-US">
                        <a:effectLst/>
                      </a:endParaRPr>
                    </a:p>
                  </a:txBody>
                  <a:tcPr marL="68580" marR="68580" marT="0" marB="0"/>
                </a:tc>
                <a:tc>
                  <a:txBody>
                    <a:bodyPr/>
                    <a:lstStyle/>
                    <a:p>
                      <a:r>
                        <a:rPr lang="en-US" sz="1200">
                          <a:effectLst/>
                        </a:rPr>
                        <a:t>University of Essex</a:t>
                      </a:r>
                      <a:endParaRPr lang="en-US">
                        <a:effectLst/>
                      </a:endParaRPr>
                    </a:p>
                  </a:txBody>
                  <a:tcPr marL="68580" marR="68580" marT="0" marB="0"/>
                </a:tc>
                <a:tc>
                  <a:txBody>
                    <a:bodyPr/>
                    <a:lstStyle/>
                    <a:p>
                      <a:pPr marL="34925"/>
                      <a:r>
                        <a:rPr lang="en-US" sz="1200">
                          <a:effectLst/>
                        </a:rPr>
                        <a:t>15 June</a:t>
                      </a:r>
                      <a:endParaRPr lang="en-US">
                        <a:effectLst/>
                      </a:endParaRPr>
                    </a:p>
                  </a:txBody>
                  <a:tcPr marL="68580" marR="68580" marT="0" marB="0"/>
                </a:tc>
                <a:extLst>
                  <a:ext uri="{0D108BD9-81ED-4DB2-BD59-A6C34878D82A}">
                    <a16:rowId xmlns:a16="http://schemas.microsoft.com/office/drawing/2014/main" val="3989283878"/>
                  </a:ext>
                </a:extLst>
              </a:tr>
              <a:tr h="183450">
                <a:tc>
                  <a:txBody>
                    <a:bodyPr/>
                    <a:lstStyle/>
                    <a:p>
                      <a:r>
                        <a:rPr lang="en-US" sz="1200">
                          <a:effectLst/>
                        </a:rPr>
                        <a:t> West and North Yorkshire</a:t>
                      </a:r>
                      <a:endParaRPr lang="en-US">
                        <a:effectLst/>
                      </a:endParaRPr>
                    </a:p>
                  </a:txBody>
                  <a:tcPr marL="68580" marR="68580" marT="0" marB="0"/>
                </a:tc>
                <a:tc>
                  <a:txBody>
                    <a:bodyPr/>
                    <a:lstStyle/>
                    <a:p>
                      <a:r>
                        <a:rPr lang="en-US" sz="1200">
                          <a:effectLst/>
                        </a:rPr>
                        <a:t>Leeds Beckett University, Headingley Campus</a:t>
                      </a:r>
                      <a:endParaRPr lang="en-US">
                        <a:effectLst/>
                      </a:endParaRPr>
                    </a:p>
                  </a:txBody>
                  <a:tcPr marL="68580" marR="68580" marT="0" marB="0"/>
                </a:tc>
                <a:tc>
                  <a:txBody>
                    <a:bodyPr/>
                    <a:lstStyle/>
                    <a:p>
                      <a:r>
                        <a:rPr lang="en-US" sz="1200">
                          <a:effectLst/>
                        </a:rPr>
                        <a:t>16 - 17 June</a:t>
                      </a:r>
                      <a:endParaRPr lang="en-US">
                        <a:effectLst/>
                      </a:endParaRPr>
                    </a:p>
                  </a:txBody>
                  <a:tcPr marL="68580" marR="68580" marT="0" marB="0"/>
                </a:tc>
                <a:extLst>
                  <a:ext uri="{0D108BD9-81ED-4DB2-BD59-A6C34878D82A}">
                    <a16:rowId xmlns:a16="http://schemas.microsoft.com/office/drawing/2014/main" val="984835380"/>
                  </a:ext>
                </a:extLst>
              </a:tr>
              <a:tr h="183450">
                <a:tc>
                  <a:txBody>
                    <a:bodyPr/>
                    <a:lstStyle/>
                    <a:p>
                      <a:r>
                        <a:rPr lang="en-US" sz="1200">
                          <a:effectLst/>
                        </a:rPr>
                        <a:t> Humberside </a:t>
                      </a:r>
                      <a:endParaRPr lang="en-US">
                        <a:effectLst/>
                      </a:endParaRPr>
                    </a:p>
                  </a:txBody>
                  <a:tcPr marL="68580" marR="68580" marT="0" marB="0"/>
                </a:tc>
                <a:tc>
                  <a:txBody>
                    <a:bodyPr/>
                    <a:lstStyle/>
                    <a:p>
                      <a:r>
                        <a:rPr lang="en-US" sz="1200">
                          <a:effectLst/>
                        </a:rPr>
                        <a:t>University of Hull</a:t>
                      </a:r>
                      <a:endParaRPr lang="en-US">
                        <a:effectLst/>
                      </a:endParaRPr>
                    </a:p>
                  </a:txBody>
                  <a:tcPr marL="68580" marR="68580" marT="0" marB="0"/>
                </a:tc>
                <a:tc>
                  <a:txBody>
                    <a:bodyPr/>
                    <a:lstStyle/>
                    <a:p>
                      <a:pPr marL="34925"/>
                      <a:r>
                        <a:rPr lang="en-US" sz="1200">
                          <a:effectLst/>
                        </a:rPr>
                        <a:t>21 June</a:t>
                      </a:r>
                      <a:endParaRPr lang="en-US">
                        <a:effectLst/>
                      </a:endParaRPr>
                    </a:p>
                  </a:txBody>
                  <a:tcPr marL="68580" marR="68580" marT="0" marB="0"/>
                </a:tc>
                <a:extLst>
                  <a:ext uri="{0D108BD9-81ED-4DB2-BD59-A6C34878D82A}">
                    <a16:rowId xmlns:a16="http://schemas.microsoft.com/office/drawing/2014/main" val="2710332080"/>
                  </a:ext>
                </a:extLst>
              </a:tr>
              <a:tr h="183450">
                <a:tc>
                  <a:txBody>
                    <a:bodyPr/>
                    <a:lstStyle/>
                    <a:p>
                      <a:r>
                        <a:rPr lang="en-US" sz="1200">
                          <a:effectLst/>
                        </a:rPr>
                        <a:t> Staffordshire </a:t>
                      </a:r>
                      <a:endParaRPr lang="en-US">
                        <a:effectLst/>
                      </a:endParaRPr>
                    </a:p>
                  </a:txBody>
                  <a:tcPr marL="68580" marR="68580" marT="0" marB="0"/>
                </a:tc>
                <a:tc>
                  <a:txBody>
                    <a:bodyPr/>
                    <a:lstStyle/>
                    <a:p>
                      <a:r>
                        <a:rPr lang="en-US" sz="1200">
                          <a:effectLst/>
                        </a:rPr>
                        <a:t>Staffordshire University</a:t>
                      </a:r>
                      <a:endParaRPr lang="en-US">
                        <a:effectLst/>
                      </a:endParaRPr>
                    </a:p>
                  </a:txBody>
                  <a:tcPr marL="68580" marR="68580" marT="0" marB="0"/>
                </a:tc>
                <a:tc>
                  <a:txBody>
                    <a:bodyPr/>
                    <a:lstStyle/>
                    <a:p>
                      <a:pPr marL="34925"/>
                      <a:r>
                        <a:rPr lang="en-US" sz="1200">
                          <a:effectLst/>
                        </a:rPr>
                        <a:t>23 June </a:t>
                      </a:r>
                      <a:endParaRPr lang="en-US">
                        <a:effectLst/>
                      </a:endParaRPr>
                    </a:p>
                  </a:txBody>
                  <a:tcPr marL="68580" marR="68580" marT="0" marB="0"/>
                </a:tc>
                <a:extLst>
                  <a:ext uri="{0D108BD9-81ED-4DB2-BD59-A6C34878D82A}">
                    <a16:rowId xmlns:a16="http://schemas.microsoft.com/office/drawing/2014/main" val="760755546"/>
                  </a:ext>
                </a:extLst>
              </a:tr>
              <a:tr h="183450">
                <a:tc>
                  <a:txBody>
                    <a:bodyPr/>
                    <a:lstStyle/>
                    <a:p>
                      <a:r>
                        <a:rPr lang="en-US" sz="1200">
                          <a:effectLst/>
                        </a:rPr>
                        <a:t> Bedfordshire</a:t>
                      </a:r>
                      <a:endParaRPr lang="en-US">
                        <a:effectLst/>
                      </a:endParaRPr>
                    </a:p>
                  </a:txBody>
                  <a:tcPr marL="68580" marR="68580" marT="0" marB="0"/>
                </a:tc>
                <a:tc>
                  <a:txBody>
                    <a:bodyPr/>
                    <a:lstStyle/>
                    <a:p>
                      <a:r>
                        <a:rPr lang="en-US" sz="1200">
                          <a:effectLst/>
                        </a:rPr>
                        <a:t>The University of Bedfordshire</a:t>
                      </a:r>
                      <a:endParaRPr lang="en-US">
                        <a:effectLst/>
                      </a:endParaRPr>
                    </a:p>
                  </a:txBody>
                  <a:tcPr marL="68580" marR="68580" marT="0" marB="0"/>
                </a:tc>
                <a:tc>
                  <a:txBody>
                    <a:bodyPr/>
                    <a:lstStyle/>
                    <a:p>
                      <a:pPr marL="34925"/>
                      <a:r>
                        <a:rPr lang="en-US" sz="1200">
                          <a:effectLst/>
                        </a:rPr>
                        <a:t>27 – 28 June</a:t>
                      </a:r>
                      <a:endParaRPr lang="en-US">
                        <a:effectLst/>
                      </a:endParaRPr>
                    </a:p>
                  </a:txBody>
                  <a:tcPr marL="68580" marR="68580" marT="0" marB="0"/>
                </a:tc>
                <a:extLst>
                  <a:ext uri="{0D108BD9-81ED-4DB2-BD59-A6C34878D82A}">
                    <a16:rowId xmlns:a16="http://schemas.microsoft.com/office/drawing/2014/main" val="136674963"/>
                  </a:ext>
                </a:extLst>
              </a:tr>
              <a:tr h="183450">
                <a:tc>
                  <a:txBody>
                    <a:bodyPr/>
                    <a:lstStyle/>
                    <a:p>
                      <a:r>
                        <a:rPr lang="en-US" sz="1200">
                          <a:effectLst/>
                        </a:rPr>
                        <a:t> Cambridge </a:t>
                      </a:r>
                      <a:endParaRPr lang="en-US">
                        <a:effectLst/>
                      </a:endParaRPr>
                    </a:p>
                  </a:txBody>
                  <a:tcPr marL="68580" marR="68580" marT="0" marB="0"/>
                </a:tc>
                <a:tc>
                  <a:txBody>
                    <a:bodyPr/>
                    <a:lstStyle/>
                    <a:p>
                      <a:r>
                        <a:rPr lang="en-US" sz="1200">
                          <a:effectLst/>
                        </a:rPr>
                        <a:t>Anglia Ruskin University</a:t>
                      </a:r>
                      <a:endParaRPr lang="en-US">
                        <a:effectLst/>
                      </a:endParaRPr>
                    </a:p>
                  </a:txBody>
                  <a:tcPr marL="68580" marR="68580" marT="0" marB="0"/>
                </a:tc>
                <a:tc>
                  <a:txBody>
                    <a:bodyPr/>
                    <a:lstStyle/>
                    <a:p>
                      <a:pPr marL="34925"/>
                      <a:r>
                        <a:rPr lang="en-US" sz="1200">
                          <a:effectLst/>
                        </a:rPr>
                        <a:t>30 June</a:t>
                      </a:r>
                      <a:endParaRPr lang="en-US">
                        <a:effectLst/>
                      </a:endParaRPr>
                    </a:p>
                  </a:txBody>
                  <a:tcPr marL="68580" marR="68580" marT="0" marB="0"/>
                </a:tc>
                <a:extLst>
                  <a:ext uri="{0D108BD9-81ED-4DB2-BD59-A6C34878D82A}">
                    <a16:rowId xmlns:a16="http://schemas.microsoft.com/office/drawing/2014/main" val="1400905823"/>
                  </a:ext>
                </a:extLst>
              </a:tr>
              <a:tr h="183450">
                <a:tc>
                  <a:txBody>
                    <a:bodyPr/>
                    <a:lstStyle/>
                    <a:p>
                      <a:r>
                        <a:rPr lang="en-US" sz="1200">
                          <a:effectLst/>
                        </a:rPr>
                        <a:t> North and West Cumbria</a:t>
                      </a:r>
                      <a:endParaRPr lang="en-US">
                        <a:effectLst/>
                      </a:endParaRPr>
                    </a:p>
                  </a:txBody>
                  <a:tcPr marL="68580" marR="68580" marT="0" marB="0"/>
                </a:tc>
                <a:tc>
                  <a:txBody>
                    <a:bodyPr/>
                    <a:lstStyle/>
                    <a:p>
                      <a:r>
                        <a:rPr lang="en-US" sz="1200">
                          <a:effectLst/>
                        </a:rPr>
                        <a:t>University of Cumbria</a:t>
                      </a:r>
                      <a:endParaRPr lang="en-US">
                        <a:effectLst/>
                      </a:endParaRPr>
                    </a:p>
                  </a:txBody>
                  <a:tcPr marL="68580" marR="68580" marT="0" marB="0"/>
                </a:tc>
                <a:tc>
                  <a:txBody>
                    <a:bodyPr/>
                    <a:lstStyle/>
                    <a:p>
                      <a:pPr marL="34925"/>
                      <a:r>
                        <a:rPr lang="en-US" sz="1200">
                          <a:effectLst/>
                        </a:rPr>
                        <a:t>8 July</a:t>
                      </a:r>
                      <a:endParaRPr lang="en-US">
                        <a:effectLst/>
                      </a:endParaRPr>
                    </a:p>
                  </a:txBody>
                  <a:tcPr marL="68580" marR="68580" marT="0" marB="0"/>
                </a:tc>
                <a:extLst>
                  <a:ext uri="{0D108BD9-81ED-4DB2-BD59-A6C34878D82A}">
                    <a16:rowId xmlns:a16="http://schemas.microsoft.com/office/drawing/2014/main" val="2611121455"/>
                  </a:ext>
                </a:extLst>
              </a:tr>
            </a:tbl>
          </a:graphicData>
        </a:graphic>
      </p:graphicFrame>
      <p:sp>
        <p:nvSpPr>
          <p:cNvPr id="8" name="TextBox 7">
            <a:extLst>
              <a:ext uri="{FF2B5EF4-FFF2-40B4-BE49-F238E27FC236}">
                <a16:creationId xmlns:a16="http://schemas.microsoft.com/office/drawing/2014/main" id="{9D4E1579-C23F-4334-AE31-A0C4AA475FA9}"/>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Footer Placeholder 1">
            <a:extLst>
              <a:ext uri="{FF2B5EF4-FFF2-40B4-BE49-F238E27FC236}">
                <a16:creationId xmlns:a16="http://schemas.microsoft.com/office/drawing/2014/main" id="{1816D7A2-AF11-4FAE-B37C-DEF7D051AAC0}"/>
              </a:ext>
            </a:extLst>
          </p:cNvPr>
          <p:cNvSpPr>
            <a:spLocks noGrp="1"/>
          </p:cNvSpPr>
          <p:nvPr>
            <p:ph type="ftr" sz="quarter" idx="3"/>
          </p:nvPr>
        </p:nvSpPr>
        <p:spPr>
          <a:xfrm>
            <a:off x="287337" y="4803775"/>
            <a:ext cx="4482625" cy="226342"/>
          </a:xfrm>
        </p:spPr>
        <p:txBody>
          <a:bodyPr/>
          <a:lstStyle/>
          <a:p>
            <a:r>
              <a:rPr lang="en-US"/>
              <a:t>Security marking: </a:t>
            </a:r>
            <a:r>
              <a:rPr lang="en-US" b="1"/>
              <a:t>PUBLIC</a:t>
            </a:r>
          </a:p>
        </p:txBody>
      </p:sp>
    </p:spTree>
    <p:extLst>
      <p:ext uri="{BB962C8B-B14F-4D97-AF65-F5344CB8AC3E}">
        <p14:creationId xmlns:p14="http://schemas.microsoft.com/office/powerpoint/2010/main" val="227241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0C89E-B49A-42AA-872B-4944CAC8E718}"/>
              </a:ext>
            </a:extLst>
          </p:cNvPr>
          <p:cNvSpPr>
            <a:spLocks noGrp="1"/>
          </p:cNvSpPr>
          <p:nvPr>
            <p:ph type="title"/>
          </p:nvPr>
        </p:nvSpPr>
        <p:spPr>
          <a:xfrm>
            <a:off x="287339" y="-473765"/>
            <a:ext cx="8223250" cy="1629945"/>
          </a:xfrm>
        </p:spPr>
        <p:txBody>
          <a:bodyPr/>
          <a:lstStyle/>
          <a:p>
            <a:r>
              <a:rPr lang="en-GB"/>
              <a:t>Introductions </a:t>
            </a:r>
          </a:p>
        </p:txBody>
      </p:sp>
      <p:sp>
        <p:nvSpPr>
          <p:cNvPr id="5" name="Text Placeholder 4">
            <a:extLst>
              <a:ext uri="{FF2B5EF4-FFF2-40B4-BE49-F238E27FC236}">
                <a16:creationId xmlns:a16="http://schemas.microsoft.com/office/drawing/2014/main" id="{189269C3-B944-4B24-84D5-2A8CFB8089E5}"/>
              </a:ext>
            </a:extLst>
          </p:cNvPr>
          <p:cNvSpPr>
            <a:spLocks noGrp="1"/>
          </p:cNvSpPr>
          <p:nvPr>
            <p:ph type="body" idx="1"/>
          </p:nvPr>
        </p:nvSpPr>
        <p:spPr>
          <a:xfrm>
            <a:off x="-2345" y="1158563"/>
            <a:ext cx="1928059" cy="538843"/>
          </a:xfrm>
        </p:spPr>
        <p:txBody>
          <a:bodyPr vert="horz" lIns="91440" tIns="45720" rIns="91440" bIns="45720" rtlCol="0" anchor="t">
            <a:normAutofit/>
          </a:bodyPr>
          <a:lstStyle/>
          <a:p>
            <a:pPr algn="ctr"/>
            <a:r>
              <a:rPr lang="en-GB" sz="1200" b="1">
                <a:solidFill>
                  <a:schemeClr val="tx1"/>
                </a:solidFill>
              </a:rPr>
              <a:t>Aimee Okafor</a:t>
            </a:r>
            <a:endParaRPr lang="en-US" sz="1200">
              <a:solidFill>
                <a:schemeClr val="tx1"/>
              </a:solidFill>
              <a:cs typeface="Calibri Light"/>
            </a:endParaRPr>
          </a:p>
          <a:p>
            <a:pPr algn="ctr"/>
            <a:r>
              <a:rPr lang="en-US" sz="1200">
                <a:solidFill>
                  <a:schemeClr val="tx1"/>
                </a:solidFill>
                <a:cs typeface="Calibri Light"/>
              </a:rPr>
              <a:t>Head of Events</a:t>
            </a:r>
          </a:p>
        </p:txBody>
      </p:sp>
      <p:pic>
        <p:nvPicPr>
          <p:cNvPr id="9" name="Picture 8">
            <a:extLst>
              <a:ext uri="{FF2B5EF4-FFF2-40B4-BE49-F238E27FC236}">
                <a16:creationId xmlns:a16="http://schemas.microsoft.com/office/drawing/2014/main" id="{58D46F67-CE35-4D2F-9475-49EF20F44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07" y="1922377"/>
            <a:ext cx="861322" cy="1086406"/>
          </a:xfrm>
          <a:prstGeom prst="rect">
            <a:avLst/>
          </a:prstGeom>
        </p:spPr>
      </p:pic>
      <p:pic>
        <p:nvPicPr>
          <p:cNvPr id="3" name="Picture 5">
            <a:extLst>
              <a:ext uri="{FF2B5EF4-FFF2-40B4-BE49-F238E27FC236}">
                <a16:creationId xmlns:a16="http://schemas.microsoft.com/office/drawing/2014/main" id="{73A1A012-4D22-4CDA-9487-9DA1DF14D112}"/>
              </a:ext>
            </a:extLst>
          </p:cNvPr>
          <p:cNvPicPr>
            <a:picLocks noChangeAspect="1"/>
          </p:cNvPicPr>
          <p:nvPr/>
        </p:nvPicPr>
        <p:blipFill rotWithShape="1">
          <a:blip r:embed="rId3"/>
          <a:srcRect t="11336" r="-2489" b="-182"/>
          <a:stretch/>
        </p:blipFill>
        <p:spPr>
          <a:xfrm>
            <a:off x="2195172" y="1924449"/>
            <a:ext cx="730741" cy="1087451"/>
          </a:xfrm>
          <a:prstGeom prst="rect">
            <a:avLst/>
          </a:prstGeom>
        </p:spPr>
      </p:pic>
      <p:sp>
        <p:nvSpPr>
          <p:cNvPr id="7" name="Text Placeholder 4">
            <a:extLst>
              <a:ext uri="{FF2B5EF4-FFF2-40B4-BE49-F238E27FC236}">
                <a16:creationId xmlns:a16="http://schemas.microsoft.com/office/drawing/2014/main" id="{54829086-AC1D-437C-985E-17A60C6F539E}"/>
              </a:ext>
            </a:extLst>
          </p:cNvPr>
          <p:cNvSpPr txBox="1">
            <a:spLocks/>
          </p:cNvSpPr>
          <p:nvPr/>
        </p:nvSpPr>
        <p:spPr>
          <a:xfrm>
            <a:off x="1381904" y="1144008"/>
            <a:ext cx="2513669" cy="538843"/>
          </a:xfrm>
          <a:prstGeom prst="rect">
            <a:avLst/>
          </a:prstGeom>
          <a:ln>
            <a:noFill/>
          </a:ln>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cs typeface="Calibri Light"/>
              </a:rPr>
              <a:t>David </a:t>
            </a:r>
            <a:r>
              <a:rPr lang="en-GB" sz="1200" b="1">
                <a:solidFill>
                  <a:schemeClr val="tx1"/>
                </a:solidFill>
              </a:rPr>
              <a:t>Hale </a:t>
            </a:r>
            <a:endParaRPr lang="en-US" sz="1200">
              <a:solidFill>
                <a:schemeClr val="tx1"/>
              </a:solidFill>
              <a:cs typeface="Calibri Light"/>
            </a:endParaRPr>
          </a:p>
          <a:p>
            <a:pPr algn="ctr"/>
            <a:r>
              <a:rPr lang="en-GB" sz="1200">
                <a:solidFill>
                  <a:schemeClr val="tx1"/>
                </a:solidFill>
              </a:rPr>
              <a:t>Technical </a:t>
            </a:r>
            <a:r>
              <a:rPr lang="en-GB" sz="1200">
                <a:solidFill>
                  <a:schemeClr val="tx1"/>
                </a:solidFill>
                <a:ea typeface="+mj-lt"/>
                <a:cs typeface="+mj-lt"/>
              </a:rPr>
              <a:t>Operations</a:t>
            </a:r>
            <a:r>
              <a:rPr lang="en-GB" sz="1200">
                <a:solidFill>
                  <a:schemeClr val="tx1"/>
                </a:solidFill>
              </a:rPr>
              <a:t> </a:t>
            </a:r>
            <a:br>
              <a:rPr lang="en-GB" sz="1200">
                <a:solidFill>
                  <a:schemeClr val="tx1"/>
                </a:solidFill>
                <a:cs typeface="Calibri Light"/>
              </a:rPr>
            </a:br>
            <a:r>
              <a:rPr lang="en-GB" sz="1200">
                <a:solidFill>
                  <a:schemeClr val="tx1"/>
                </a:solidFill>
              </a:rPr>
              <a:t>Manager </a:t>
            </a:r>
            <a:endParaRPr lang="en-GB" sz="1200">
              <a:solidFill>
                <a:schemeClr val="tx1"/>
              </a:solidFill>
              <a:cs typeface="Calibri Light"/>
            </a:endParaRPr>
          </a:p>
        </p:txBody>
      </p:sp>
      <p:sp>
        <p:nvSpPr>
          <p:cNvPr id="11" name="Text Placeholder 4">
            <a:extLst>
              <a:ext uri="{FF2B5EF4-FFF2-40B4-BE49-F238E27FC236}">
                <a16:creationId xmlns:a16="http://schemas.microsoft.com/office/drawing/2014/main" id="{6CB8E00B-CB1E-4422-B60B-31CD31868625}"/>
              </a:ext>
            </a:extLst>
          </p:cNvPr>
          <p:cNvSpPr txBox="1">
            <a:spLocks/>
          </p:cNvSpPr>
          <p:nvPr/>
        </p:nvSpPr>
        <p:spPr>
          <a:xfrm>
            <a:off x="1466570" y="2969920"/>
            <a:ext cx="1748717" cy="538843"/>
          </a:xfrm>
          <a:prstGeom prst="rect">
            <a:avLst/>
          </a:prstGeom>
          <a:ln>
            <a:noFill/>
          </a:ln>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endParaRPr lang="en-GB" sz="1200" b="1">
              <a:solidFill>
                <a:schemeClr val="tx1"/>
              </a:solidFill>
              <a:cs typeface="Calibri Light"/>
            </a:endParaRPr>
          </a:p>
          <a:p>
            <a:pPr algn="ctr"/>
            <a:endParaRPr lang="en-GB" b="1">
              <a:solidFill>
                <a:schemeClr val="tx1"/>
              </a:solidFill>
              <a:cs typeface="Calibri Light"/>
            </a:endParaRPr>
          </a:p>
        </p:txBody>
      </p:sp>
      <p:pic>
        <p:nvPicPr>
          <p:cNvPr id="6" name="Picture 7">
            <a:extLst>
              <a:ext uri="{FF2B5EF4-FFF2-40B4-BE49-F238E27FC236}">
                <a16:creationId xmlns:a16="http://schemas.microsoft.com/office/drawing/2014/main" id="{FF34ECB4-BA2E-415B-839E-56DCCD37D358}"/>
              </a:ext>
            </a:extLst>
          </p:cNvPr>
          <p:cNvPicPr>
            <a:picLocks noChangeAspect="1"/>
          </p:cNvPicPr>
          <p:nvPr/>
        </p:nvPicPr>
        <p:blipFill>
          <a:blip r:embed="rId4"/>
          <a:stretch>
            <a:fillRect/>
          </a:stretch>
        </p:blipFill>
        <p:spPr>
          <a:xfrm>
            <a:off x="3736622" y="2002275"/>
            <a:ext cx="1049868" cy="1011952"/>
          </a:xfrm>
          <a:prstGeom prst="rect">
            <a:avLst/>
          </a:prstGeom>
        </p:spPr>
      </p:pic>
      <p:pic>
        <p:nvPicPr>
          <p:cNvPr id="10" name="Picture 15" descr="Graphical user interface, application, Teams&#10;&#10;Description automatically generated">
            <a:extLst>
              <a:ext uri="{FF2B5EF4-FFF2-40B4-BE49-F238E27FC236}">
                <a16:creationId xmlns:a16="http://schemas.microsoft.com/office/drawing/2014/main" id="{F6770B1F-8307-467C-9429-4EF83C884B54}"/>
              </a:ext>
            </a:extLst>
          </p:cNvPr>
          <p:cNvPicPr>
            <a:picLocks noChangeAspect="1"/>
          </p:cNvPicPr>
          <p:nvPr/>
        </p:nvPicPr>
        <p:blipFill>
          <a:blip r:embed="rId5"/>
          <a:stretch>
            <a:fillRect/>
          </a:stretch>
        </p:blipFill>
        <p:spPr>
          <a:xfrm>
            <a:off x="2125887" y="3769671"/>
            <a:ext cx="804976" cy="1081426"/>
          </a:xfrm>
          <a:prstGeom prst="rect">
            <a:avLst/>
          </a:prstGeom>
        </p:spPr>
      </p:pic>
      <p:pic>
        <p:nvPicPr>
          <p:cNvPr id="8" name="Picture 15">
            <a:extLst>
              <a:ext uri="{FF2B5EF4-FFF2-40B4-BE49-F238E27FC236}">
                <a16:creationId xmlns:a16="http://schemas.microsoft.com/office/drawing/2014/main" id="{999D8CBE-92A0-4631-A965-54FD11DFB8A8}"/>
              </a:ext>
            </a:extLst>
          </p:cNvPr>
          <p:cNvPicPr>
            <a:picLocks noChangeAspect="1"/>
          </p:cNvPicPr>
          <p:nvPr/>
        </p:nvPicPr>
        <p:blipFill>
          <a:blip r:embed="rId6"/>
          <a:stretch>
            <a:fillRect/>
          </a:stretch>
        </p:blipFill>
        <p:spPr>
          <a:xfrm>
            <a:off x="547509" y="3783894"/>
            <a:ext cx="809979" cy="1082322"/>
          </a:xfrm>
          <a:prstGeom prst="rect">
            <a:avLst/>
          </a:prstGeom>
        </p:spPr>
      </p:pic>
      <p:sp>
        <p:nvSpPr>
          <p:cNvPr id="16" name="Text Placeholder 4">
            <a:extLst>
              <a:ext uri="{FF2B5EF4-FFF2-40B4-BE49-F238E27FC236}">
                <a16:creationId xmlns:a16="http://schemas.microsoft.com/office/drawing/2014/main" id="{F517681D-62F7-4C0E-89F4-BFBB60F0AACD}"/>
              </a:ext>
            </a:extLst>
          </p:cNvPr>
          <p:cNvSpPr txBox="1">
            <a:spLocks/>
          </p:cNvSpPr>
          <p:nvPr/>
        </p:nvSpPr>
        <p:spPr>
          <a:xfrm>
            <a:off x="1888" y="3230074"/>
            <a:ext cx="1928059" cy="53884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rPr>
              <a:t>Grace Rishworth</a:t>
            </a:r>
            <a:endParaRPr lang="en-US" sz="1200">
              <a:solidFill>
                <a:schemeClr val="tx1"/>
              </a:solidFill>
              <a:cs typeface="Calibri Light"/>
            </a:endParaRPr>
          </a:p>
          <a:p>
            <a:pPr algn="ctr"/>
            <a:r>
              <a:rPr lang="en-US" sz="1200">
                <a:solidFill>
                  <a:schemeClr val="tx1"/>
                </a:solidFill>
                <a:cs typeface="Calibri Light"/>
              </a:rPr>
              <a:t>Events </a:t>
            </a:r>
            <a:r>
              <a:rPr lang="en-US" sz="1200" err="1">
                <a:solidFill>
                  <a:schemeClr val="tx1"/>
                </a:solidFill>
                <a:cs typeface="Calibri Light"/>
              </a:rPr>
              <a:t>Organiser</a:t>
            </a:r>
          </a:p>
        </p:txBody>
      </p:sp>
      <p:sp>
        <p:nvSpPr>
          <p:cNvPr id="21" name="Text Placeholder 4">
            <a:extLst>
              <a:ext uri="{FF2B5EF4-FFF2-40B4-BE49-F238E27FC236}">
                <a16:creationId xmlns:a16="http://schemas.microsoft.com/office/drawing/2014/main" id="{5DE6599D-B4B5-4A31-913B-AD8CBABEC181}"/>
              </a:ext>
            </a:extLst>
          </p:cNvPr>
          <p:cNvSpPr txBox="1">
            <a:spLocks/>
          </p:cNvSpPr>
          <p:nvPr/>
        </p:nvSpPr>
        <p:spPr>
          <a:xfrm>
            <a:off x="3063999" y="1141630"/>
            <a:ext cx="2379614" cy="93395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rPr>
              <a:t>Hannah Wells</a:t>
            </a:r>
            <a:endParaRPr lang="en-US" sz="1200">
              <a:solidFill>
                <a:schemeClr val="tx1"/>
              </a:solidFill>
              <a:cs typeface="Calibri Light"/>
            </a:endParaRPr>
          </a:p>
          <a:p>
            <a:pPr algn="ctr"/>
            <a:r>
              <a:rPr lang="en-US" sz="1200">
                <a:solidFill>
                  <a:schemeClr val="tx1"/>
                </a:solidFill>
                <a:cs typeface="Calibri Light"/>
              </a:rPr>
              <a:t>Senior Events </a:t>
            </a:r>
            <a:br>
              <a:rPr lang="en-US" sz="1200">
                <a:solidFill>
                  <a:schemeClr val="tx1"/>
                </a:solidFill>
                <a:cs typeface="Calibri Light"/>
              </a:rPr>
            </a:br>
            <a:r>
              <a:rPr lang="en-US" sz="1200" err="1">
                <a:solidFill>
                  <a:schemeClr val="tx1"/>
                </a:solidFill>
                <a:cs typeface="Calibri Light"/>
              </a:rPr>
              <a:t>Organiser</a:t>
            </a:r>
            <a:endParaRPr lang="en-US" err="1">
              <a:solidFill>
                <a:schemeClr val="tx1"/>
              </a:solidFill>
              <a:cs typeface="Calibri Light"/>
            </a:endParaRPr>
          </a:p>
        </p:txBody>
      </p:sp>
      <p:sp>
        <p:nvSpPr>
          <p:cNvPr id="22" name="Text Placeholder 4">
            <a:extLst>
              <a:ext uri="{FF2B5EF4-FFF2-40B4-BE49-F238E27FC236}">
                <a16:creationId xmlns:a16="http://schemas.microsoft.com/office/drawing/2014/main" id="{A08E1A13-1731-4B62-8C7F-DD9FBC766462}"/>
              </a:ext>
            </a:extLst>
          </p:cNvPr>
          <p:cNvSpPr txBox="1">
            <a:spLocks/>
          </p:cNvSpPr>
          <p:nvPr/>
        </p:nvSpPr>
        <p:spPr>
          <a:xfrm>
            <a:off x="1532943" y="3230074"/>
            <a:ext cx="1928059" cy="53884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rPr>
              <a:t>Holly Golden</a:t>
            </a:r>
            <a:endParaRPr lang="en-US" sz="1200">
              <a:solidFill>
                <a:schemeClr val="tx1"/>
              </a:solidFill>
              <a:cs typeface="Calibri Light"/>
            </a:endParaRPr>
          </a:p>
          <a:p>
            <a:pPr algn="ctr"/>
            <a:r>
              <a:rPr lang="en-US" sz="1200">
                <a:solidFill>
                  <a:schemeClr val="tx1"/>
                </a:solidFill>
                <a:cs typeface="Calibri Light"/>
              </a:rPr>
              <a:t>Events </a:t>
            </a:r>
            <a:r>
              <a:rPr lang="en-US" sz="1200" err="1">
                <a:solidFill>
                  <a:schemeClr val="tx1"/>
                </a:solidFill>
                <a:cs typeface="Calibri Light"/>
              </a:rPr>
              <a:t>Organiser</a:t>
            </a:r>
            <a:endParaRPr lang="en-US" sz="1200">
              <a:solidFill>
                <a:schemeClr val="tx1"/>
              </a:solidFill>
              <a:cs typeface="Calibri Light"/>
            </a:endParaRPr>
          </a:p>
        </p:txBody>
      </p:sp>
      <p:pic>
        <p:nvPicPr>
          <p:cNvPr id="19" name="Picture 19">
            <a:extLst>
              <a:ext uri="{FF2B5EF4-FFF2-40B4-BE49-F238E27FC236}">
                <a16:creationId xmlns:a16="http://schemas.microsoft.com/office/drawing/2014/main" id="{9C1FF6D5-374E-421B-8D9A-AEA91BFDD0BF}"/>
              </a:ext>
            </a:extLst>
          </p:cNvPr>
          <p:cNvPicPr>
            <a:picLocks noChangeAspect="1"/>
          </p:cNvPicPr>
          <p:nvPr/>
        </p:nvPicPr>
        <p:blipFill rotWithShape="1">
          <a:blip r:embed="rId7"/>
          <a:srcRect l="5000" t="2113" r="3333" b="2817"/>
          <a:stretch/>
        </p:blipFill>
        <p:spPr>
          <a:xfrm>
            <a:off x="3827286" y="3845807"/>
            <a:ext cx="776761" cy="9582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 Placeholder 4">
            <a:extLst>
              <a:ext uri="{FF2B5EF4-FFF2-40B4-BE49-F238E27FC236}">
                <a16:creationId xmlns:a16="http://schemas.microsoft.com/office/drawing/2014/main" id="{497AD929-2498-48F4-BAD1-3AA56C4EEF2C}"/>
              </a:ext>
            </a:extLst>
          </p:cNvPr>
          <p:cNvSpPr txBox="1">
            <a:spLocks/>
          </p:cNvSpPr>
          <p:nvPr/>
        </p:nvSpPr>
        <p:spPr>
          <a:xfrm>
            <a:off x="3176887" y="3244185"/>
            <a:ext cx="1928059" cy="538843"/>
          </a:xfrm>
          <a:prstGeom prst="rect">
            <a:avLst/>
          </a:prstGeom>
          <a:ln>
            <a:noFill/>
          </a:ln>
        </p:spPr>
        <p:txBody>
          <a:bodyPr vert="horz" lIns="91440" tIns="45720" rIns="91440" bIns="45720" rtlCol="0" anchor="t">
            <a:norm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cs typeface="Calibri Light"/>
              </a:rPr>
              <a:t>Emily Bibby</a:t>
            </a:r>
          </a:p>
          <a:p>
            <a:pPr algn="ctr"/>
            <a:r>
              <a:rPr lang="en-US" sz="1200">
                <a:solidFill>
                  <a:schemeClr val="tx1"/>
                </a:solidFill>
                <a:cs typeface="Calibri Light"/>
              </a:rPr>
              <a:t>Senior Events </a:t>
            </a:r>
            <a:r>
              <a:rPr lang="en-US" sz="1200" err="1">
                <a:solidFill>
                  <a:schemeClr val="tx1"/>
                </a:solidFill>
                <a:cs typeface="Calibri Light"/>
              </a:rPr>
              <a:t>Organiser</a:t>
            </a:r>
            <a:endParaRPr lang="en-US" sz="1200">
              <a:solidFill>
                <a:schemeClr val="tx1"/>
              </a:solidFill>
              <a:cs typeface="Calibri Light"/>
            </a:endParaRPr>
          </a:p>
        </p:txBody>
      </p:sp>
      <p:pic>
        <p:nvPicPr>
          <p:cNvPr id="2" name="Picture 11">
            <a:extLst>
              <a:ext uri="{FF2B5EF4-FFF2-40B4-BE49-F238E27FC236}">
                <a16:creationId xmlns:a16="http://schemas.microsoft.com/office/drawing/2014/main" id="{A16BB457-171D-4EC2-B404-7284944A1C45}"/>
              </a:ext>
            </a:extLst>
          </p:cNvPr>
          <p:cNvPicPr>
            <a:picLocks noChangeAspect="1"/>
          </p:cNvPicPr>
          <p:nvPr/>
        </p:nvPicPr>
        <p:blipFill rotWithShape="1">
          <a:blip r:embed="rId8"/>
          <a:srcRect l="8563" t="-564" r="17981" b="1544"/>
          <a:stretch/>
        </p:blipFill>
        <p:spPr>
          <a:xfrm>
            <a:off x="5489723" y="1922793"/>
            <a:ext cx="772804" cy="1080722"/>
          </a:xfrm>
          <a:prstGeom prst="rect">
            <a:avLst/>
          </a:prstGeom>
        </p:spPr>
      </p:pic>
      <p:sp>
        <p:nvSpPr>
          <p:cNvPr id="17" name="Text Placeholder 4">
            <a:extLst>
              <a:ext uri="{FF2B5EF4-FFF2-40B4-BE49-F238E27FC236}">
                <a16:creationId xmlns:a16="http://schemas.microsoft.com/office/drawing/2014/main" id="{96FD7A5D-F450-42F3-A712-28CBD35A22AD}"/>
              </a:ext>
            </a:extLst>
          </p:cNvPr>
          <p:cNvSpPr txBox="1">
            <a:spLocks/>
          </p:cNvSpPr>
          <p:nvPr/>
        </p:nvSpPr>
        <p:spPr>
          <a:xfrm>
            <a:off x="4616809" y="1144008"/>
            <a:ext cx="2513669" cy="538843"/>
          </a:xfrm>
          <a:prstGeom prst="rect">
            <a:avLst/>
          </a:prstGeom>
          <a:ln>
            <a:noFill/>
          </a:ln>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cs typeface="Calibri Light"/>
              </a:rPr>
              <a:t>Danielle Swain</a:t>
            </a:r>
            <a:r>
              <a:rPr lang="en-GB" sz="1200" b="1">
                <a:solidFill>
                  <a:schemeClr val="tx1"/>
                </a:solidFill>
              </a:rPr>
              <a:t> </a:t>
            </a:r>
            <a:endParaRPr lang="en-US" sz="1200">
              <a:solidFill>
                <a:schemeClr val="tx1"/>
              </a:solidFill>
              <a:cs typeface="Calibri Light"/>
            </a:endParaRPr>
          </a:p>
          <a:p>
            <a:pPr algn="ctr"/>
            <a:r>
              <a:rPr lang="en-GB" sz="1200">
                <a:solidFill>
                  <a:schemeClr val="tx1"/>
                </a:solidFill>
              </a:rPr>
              <a:t>Exhibitions &amp; Conference </a:t>
            </a:r>
            <a:br>
              <a:rPr lang="en-GB" sz="1200">
                <a:solidFill>
                  <a:schemeClr val="tx1"/>
                </a:solidFill>
              </a:rPr>
            </a:br>
            <a:r>
              <a:rPr lang="en-GB" sz="1200">
                <a:solidFill>
                  <a:schemeClr val="tx1"/>
                </a:solidFill>
              </a:rPr>
              <a:t>Manager</a:t>
            </a:r>
            <a:endParaRPr lang="en-GB">
              <a:solidFill>
                <a:schemeClr val="tx1"/>
              </a:solidFill>
            </a:endParaRPr>
          </a:p>
        </p:txBody>
      </p:sp>
      <p:sp>
        <p:nvSpPr>
          <p:cNvPr id="18" name="Text Placeholder 4">
            <a:extLst>
              <a:ext uri="{FF2B5EF4-FFF2-40B4-BE49-F238E27FC236}">
                <a16:creationId xmlns:a16="http://schemas.microsoft.com/office/drawing/2014/main" id="{CBA9F5AF-951F-4F47-A5FD-1A09016DCAF1}"/>
              </a:ext>
            </a:extLst>
          </p:cNvPr>
          <p:cNvSpPr txBox="1">
            <a:spLocks/>
          </p:cNvSpPr>
          <p:nvPr/>
        </p:nvSpPr>
        <p:spPr>
          <a:xfrm>
            <a:off x="4616809" y="3225130"/>
            <a:ext cx="2513669" cy="538843"/>
          </a:xfrm>
          <a:prstGeom prst="rect">
            <a:avLst/>
          </a:prstGeom>
          <a:ln>
            <a:noFill/>
          </a:ln>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tx1"/>
              </a:buClr>
              <a:buFont typeface="Wingdings" pitchFamily="2" charset="2"/>
              <a:buNone/>
              <a:defRPr sz="18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1"/>
              </a:buClr>
              <a:buFont typeface="Wingdings" pitchFamily="2" charset="2"/>
              <a:buNone/>
              <a:defRPr sz="1500" kern="1200">
                <a:solidFill>
                  <a:schemeClr val="tx1">
                    <a:tint val="75000"/>
                  </a:schemeClr>
                </a:solidFill>
                <a:latin typeface="+mj-lt"/>
                <a:ea typeface="+mn-ea"/>
                <a:cs typeface="+mn-cs"/>
              </a:defRPr>
            </a:lvl2pPr>
            <a:lvl3pPr marL="685800" indent="0" algn="l" defTabSz="685800" rtl="0" eaLnBrk="1" latinLnBrk="0" hangingPunct="1">
              <a:lnSpc>
                <a:spcPct val="90000"/>
              </a:lnSpc>
              <a:spcBef>
                <a:spcPts val="375"/>
              </a:spcBef>
              <a:buClr>
                <a:schemeClr val="tx1"/>
              </a:buClr>
              <a:buFont typeface="Wingdings" pitchFamily="2" charset="2"/>
              <a:buNone/>
              <a:defRPr sz="1350" kern="1200">
                <a:solidFill>
                  <a:schemeClr val="tx1">
                    <a:tint val="75000"/>
                  </a:schemeClr>
                </a:solidFill>
                <a:latin typeface="+mj-lt"/>
                <a:ea typeface="+mn-ea"/>
                <a:cs typeface="+mn-cs"/>
              </a:defRPr>
            </a:lvl3pPr>
            <a:lvl4pPr marL="10287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4pPr>
            <a:lvl5pPr marL="1371600" indent="0" algn="l" defTabSz="685800" rtl="0" eaLnBrk="1" latinLnBrk="0" hangingPunct="1">
              <a:lnSpc>
                <a:spcPct val="90000"/>
              </a:lnSpc>
              <a:spcBef>
                <a:spcPts val="375"/>
              </a:spcBef>
              <a:buClr>
                <a:schemeClr val="tx1"/>
              </a:buClr>
              <a:buFont typeface="Wingdings" pitchFamily="2" charset="2"/>
              <a:buNone/>
              <a:defRPr sz="1200" kern="1200">
                <a:solidFill>
                  <a:schemeClr val="tx1">
                    <a:tint val="75000"/>
                  </a:schemeClr>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GB" sz="1200" b="1">
                <a:solidFill>
                  <a:schemeClr val="tx1"/>
                </a:solidFill>
                <a:cs typeface="Calibri Light"/>
              </a:rPr>
              <a:t>Becky Jones</a:t>
            </a:r>
          </a:p>
          <a:p>
            <a:pPr algn="ctr"/>
            <a:r>
              <a:rPr lang="en-GB" sz="1200">
                <a:solidFill>
                  <a:schemeClr val="tx1"/>
                </a:solidFill>
                <a:cs typeface="Calibri Light"/>
              </a:rPr>
              <a:t>Senior Events Organiser</a:t>
            </a:r>
          </a:p>
        </p:txBody>
      </p:sp>
      <p:pic>
        <p:nvPicPr>
          <p:cNvPr id="15" name="Picture 14" descr="A person taking a selfie&#10;&#10;Description automatically generated">
            <a:extLst>
              <a:ext uri="{FF2B5EF4-FFF2-40B4-BE49-F238E27FC236}">
                <a16:creationId xmlns:a16="http://schemas.microsoft.com/office/drawing/2014/main" id="{7E34BB4F-5998-425D-9F74-ADD3F60DC926}"/>
              </a:ext>
            </a:extLst>
          </p:cNvPr>
          <p:cNvPicPr>
            <a:picLocks noChangeAspect="1"/>
          </p:cNvPicPr>
          <p:nvPr/>
        </p:nvPicPr>
        <p:blipFill>
          <a:blip r:embed="rId9"/>
          <a:stretch>
            <a:fillRect/>
          </a:stretch>
        </p:blipFill>
        <p:spPr>
          <a:xfrm>
            <a:off x="5650782" y="3763973"/>
            <a:ext cx="701173" cy="1247153"/>
          </a:xfrm>
          <a:prstGeom prst="rect">
            <a:avLst/>
          </a:prstGeom>
        </p:spPr>
      </p:pic>
    </p:spTree>
    <p:extLst>
      <p:ext uri="{BB962C8B-B14F-4D97-AF65-F5344CB8AC3E}">
        <p14:creationId xmlns:p14="http://schemas.microsoft.com/office/powerpoint/2010/main" val="247812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187CF-55B2-49CA-B965-2EA0375EC40A}"/>
              </a:ext>
            </a:extLst>
          </p:cNvPr>
          <p:cNvSpPr txBox="1"/>
          <p:nvPr/>
        </p:nvSpPr>
        <p:spPr>
          <a:xfrm>
            <a:off x="339096" y="511016"/>
            <a:ext cx="3965418" cy="523220"/>
          </a:xfrm>
          <a:prstGeom prst="rect">
            <a:avLst/>
          </a:prstGeom>
          <a:noFill/>
        </p:spPr>
        <p:txBody>
          <a:bodyPr wrap="square" lIns="91440" tIns="45720" rIns="91440" bIns="45720" rtlCol="0" anchor="t">
            <a:spAutoFit/>
          </a:bodyPr>
          <a:lstStyle/>
          <a:p>
            <a:pPr lvl="0">
              <a:lnSpc>
                <a:spcPct val="100000"/>
              </a:lnSpc>
            </a:pPr>
            <a:r>
              <a:rPr lang="en-GB" sz="2800" b="1"/>
              <a:t>Calendar changes 2022</a:t>
            </a:r>
          </a:p>
        </p:txBody>
      </p:sp>
      <p:sp>
        <p:nvSpPr>
          <p:cNvPr id="151" name="Oval 150">
            <a:extLst>
              <a:ext uri="{FF2B5EF4-FFF2-40B4-BE49-F238E27FC236}">
                <a16:creationId xmlns:a16="http://schemas.microsoft.com/office/drawing/2014/main" id="{F32ECEB8-CA5B-49A1-A746-5F540C3B8B7D}"/>
              </a:ext>
            </a:extLst>
          </p:cNvPr>
          <p:cNvSpPr/>
          <p:nvPr/>
        </p:nvSpPr>
        <p:spPr>
          <a:xfrm>
            <a:off x="399888" y="1404002"/>
            <a:ext cx="615462" cy="606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Graphic 152" descr="Group success">
            <a:extLst>
              <a:ext uri="{FF2B5EF4-FFF2-40B4-BE49-F238E27FC236}">
                <a16:creationId xmlns:a16="http://schemas.microsoft.com/office/drawing/2014/main" id="{FEE3907F-2D4F-40C5-8BB7-6CEF8C111A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396" y="1500716"/>
            <a:ext cx="422032" cy="439617"/>
          </a:xfrm>
          <a:prstGeom prst="rect">
            <a:avLst/>
          </a:prstGeom>
        </p:spPr>
      </p:pic>
      <p:sp>
        <p:nvSpPr>
          <p:cNvPr id="170" name="TextBox 169">
            <a:extLst>
              <a:ext uri="{FF2B5EF4-FFF2-40B4-BE49-F238E27FC236}">
                <a16:creationId xmlns:a16="http://schemas.microsoft.com/office/drawing/2014/main" id="{2178E122-AFC5-4158-8831-202C033553EC}"/>
              </a:ext>
            </a:extLst>
          </p:cNvPr>
          <p:cNvSpPr txBox="1"/>
          <p:nvPr/>
        </p:nvSpPr>
        <p:spPr>
          <a:xfrm>
            <a:off x="5404756" y="1380513"/>
            <a:ext cx="3090549" cy="830997"/>
          </a:xfrm>
          <a:prstGeom prst="rect">
            <a:avLst/>
          </a:prstGeom>
          <a:noFill/>
        </p:spPr>
        <p:txBody>
          <a:bodyPr wrap="square" lIns="91440" tIns="45720" rIns="91440" bIns="45720" rtlCol="0" anchor="t">
            <a:spAutoFit/>
          </a:bodyPr>
          <a:lstStyle/>
          <a:p>
            <a:r>
              <a:rPr lang="en-GB" sz="1600">
                <a:cs typeface="Calibri"/>
              </a:rPr>
              <a:t>North Wales is replacing North East Wales and North West Wales (held at </a:t>
            </a:r>
            <a:r>
              <a:rPr lang="en-GB" sz="1600">
                <a:ea typeface="+mn-lt"/>
                <a:cs typeface="+mn-lt"/>
              </a:rPr>
              <a:t>Arias Park</a:t>
            </a:r>
            <a:r>
              <a:rPr lang="en-GB" sz="1600">
                <a:cs typeface="Calibri"/>
              </a:rPr>
              <a:t>) </a:t>
            </a:r>
          </a:p>
        </p:txBody>
      </p:sp>
      <p:sp>
        <p:nvSpPr>
          <p:cNvPr id="171" name="Oval 170">
            <a:extLst>
              <a:ext uri="{FF2B5EF4-FFF2-40B4-BE49-F238E27FC236}">
                <a16:creationId xmlns:a16="http://schemas.microsoft.com/office/drawing/2014/main" id="{DEC3E4CC-BD39-461B-A337-A09CD92B557B}"/>
              </a:ext>
            </a:extLst>
          </p:cNvPr>
          <p:cNvSpPr/>
          <p:nvPr/>
        </p:nvSpPr>
        <p:spPr>
          <a:xfrm>
            <a:off x="4625187" y="1433852"/>
            <a:ext cx="615462" cy="60667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1475B89-757E-46E5-8098-2CD10E73EA90}"/>
              </a:ext>
            </a:extLst>
          </p:cNvPr>
          <p:cNvSpPr/>
          <p:nvPr/>
        </p:nvSpPr>
        <p:spPr>
          <a:xfrm>
            <a:off x="337690" y="2673784"/>
            <a:ext cx="615462" cy="60667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raphic 176" descr="Marker">
            <a:extLst>
              <a:ext uri="{FF2B5EF4-FFF2-40B4-BE49-F238E27FC236}">
                <a16:creationId xmlns:a16="http://schemas.microsoft.com/office/drawing/2014/main" id="{C477B929-F961-4582-ACEE-510F2DE15C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861" y="2716009"/>
            <a:ext cx="553916" cy="545124"/>
          </a:xfrm>
          <a:prstGeom prst="rect">
            <a:avLst/>
          </a:prstGeom>
        </p:spPr>
      </p:pic>
      <p:pic>
        <p:nvPicPr>
          <p:cNvPr id="178" name="Graphic 178" descr="Compass">
            <a:extLst>
              <a:ext uri="{FF2B5EF4-FFF2-40B4-BE49-F238E27FC236}">
                <a16:creationId xmlns:a16="http://schemas.microsoft.com/office/drawing/2014/main" id="{A8EF05E9-2450-4E24-8A81-9E02459B28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5527" y="1486607"/>
            <a:ext cx="492370" cy="518746"/>
          </a:xfrm>
          <a:prstGeom prst="rect">
            <a:avLst/>
          </a:prstGeom>
        </p:spPr>
      </p:pic>
      <p:sp>
        <p:nvSpPr>
          <p:cNvPr id="196" name="TextBox 195">
            <a:extLst>
              <a:ext uri="{FF2B5EF4-FFF2-40B4-BE49-F238E27FC236}">
                <a16:creationId xmlns:a16="http://schemas.microsoft.com/office/drawing/2014/main" id="{726E9928-0735-40DA-B83A-438B04935535}"/>
              </a:ext>
            </a:extLst>
          </p:cNvPr>
          <p:cNvSpPr txBox="1"/>
          <p:nvPr/>
        </p:nvSpPr>
        <p:spPr>
          <a:xfrm>
            <a:off x="1072103" y="1345561"/>
            <a:ext cx="3088921" cy="830997"/>
          </a:xfrm>
          <a:prstGeom prst="rect">
            <a:avLst/>
          </a:prstGeom>
          <a:noFill/>
        </p:spPr>
        <p:txBody>
          <a:bodyPr wrap="square" lIns="91440" tIns="45720" rIns="91440" bIns="45720" rtlCol="0" anchor="t">
            <a:spAutoFit/>
          </a:bodyPr>
          <a:lstStyle/>
          <a:p>
            <a:r>
              <a:rPr lang="en-GB" sz="1600"/>
              <a:t>Norfolk is now being directly organised by UCAS, and will be held at Norfolk Showground</a:t>
            </a:r>
            <a:endParaRPr lang="en-GB" sz="1600">
              <a:cs typeface="Calibri"/>
            </a:endParaRPr>
          </a:p>
        </p:txBody>
      </p:sp>
      <p:sp>
        <p:nvSpPr>
          <p:cNvPr id="199" name="TextBox 198">
            <a:extLst>
              <a:ext uri="{FF2B5EF4-FFF2-40B4-BE49-F238E27FC236}">
                <a16:creationId xmlns:a16="http://schemas.microsoft.com/office/drawing/2014/main" id="{8EEF90D7-35DE-4C7A-8116-30FC81DD40C6}"/>
              </a:ext>
            </a:extLst>
          </p:cNvPr>
          <p:cNvSpPr txBox="1"/>
          <p:nvPr/>
        </p:nvSpPr>
        <p:spPr>
          <a:xfrm>
            <a:off x="1058316" y="2707282"/>
            <a:ext cx="2822764" cy="584775"/>
          </a:xfrm>
          <a:prstGeom prst="rect">
            <a:avLst/>
          </a:prstGeom>
          <a:noFill/>
        </p:spPr>
        <p:txBody>
          <a:bodyPr wrap="square" lIns="91440" tIns="45720" rIns="91440" bIns="45720" rtlCol="0" anchor="t">
            <a:spAutoFit/>
          </a:bodyPr>
          <a:lstStyle/>
          <a:p>
            <a:r>
              <a:rPr lang="en-GB" sz="1600">
                <a:cs typeface="Calibri"/>
              </a:rPr>
              <a:t>East Midlands is now being held at Derby Arena</a:t>
            </a:r>
          </a:p>
        </p:txBody>
      </p:sp>
      <p:sp>
        <p:nvSpPr>
          <p:cNvPr id="200" name="Oval 199">
            <a:extLst>
              <a:ext uri="{FF2B5EF4-FFF2-40B4-BE49-F238E27FC236}">
                <a16:creationId xmlns:a16="http://schemas.microsoft.com/office/drawing/2014/main" id="{A2E4BA33-033F-40FA-B30C-A6F82DB31B6C}"/>
              </a:ext>
            </a:extLst>
          </p:cNvPr>
          <p:cNvSpPr/>
          <p:nvPr/>
        </p:nvSpPr>
        <p:spPr>
          <a:xfrm>
            <a:off x="4663612" y="2720023"/>
            <a:ext cx="615462" cy="60667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Graphic 205" descr="Court">
            <a:extLst>
              <a:ext uri="{FF2B5EF4-FFF2-40B4-BE49-F238E27FC236}">
                <a16:creationId xmlns:a16="http://schemas.microsoft.com/office/drawing/2014/main" id="{32B71CDF-D0D2-472E-AEFF-3BAEAFF0AD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51538" y="2763986"/>
            <a:ext cx="465993" cy="457202"/>
          </a:xfrm>
          <a:prstGeom prst="rect">
            <a:avLst/>
          </a:prstGeom>
        </p:spPr>
      </p:pic>
      <p:sp>
        <p:nvSpPr>
          <p:cNvPr id="19" name="TextBox 18">
            <a:extLst>
              <a:ext uri="{FF2B5EF4-FFF2-40B4-BE49-F238E27FC236}">
                <a16:creationId xmlns:a16="http://schemas.microsoft.com/office/drawing/2014/main" id="{779F3B06-0A9E-45A3-B5EA-956A4A3A44F9}"/>
              </a:ext>
            </a:extLst>
          </p:cNvPr>
          <p:cNvSpPr txBox="1"/>
          <p:nvPr/>
        </p:nvSpPr>
        <p:spPr>
          <a:xfrm>
            <a:off x="5453927" y="2728448"/>
            <a:ext cx="2822764" cy="584775"/>
          </a:xfrm>
          <a:prstGeom prst="rect">
            <a:avLst/>
          </a:prstGeom>
          <a:noFill/>
        </p:spPr>
        <p:txBody>
          <a:bodyPr wrap="square" lIns="91440" tIns="45720" rIns="91440" bIns="45720" rtlCol="0" anchor="t">
            <a:spAutoFit/>
          </a:bodyPr>
          <a:lstStyle/>
          <a:p>
            <a:r>
              <a:rPr lang="en-GB" sz="1600">
                <a:cs typeface="Calibri"/>
              </a:rPr>
              <a:t>Bristol is now being held at </a:t>
            </a:r>
            <a:r>
              <a:rPr lang="en-GB" sz="1600">
                <a:ea typeface="+mn-lt"/>
                <a:cs typeface="+mn-lt"/>
              </a:rPr>
              <a:t>SGS College, Wise Campus</a:t>
            </a:r>
            <a:endParaRPr lang="en-GB" sz="1600">
              <a:cs typeface="Calibri"/>
            </a:endParaRPr>
          </a:p>
        </p:txBody>
      </p:sp>
      <p:sp>
        <p:nvSpPr>
          <p:cNvPr id="20" name="TextBox 19">
            <a:extLst>
              <a:ext uri="{FF2B5EF4-FFF2-40B4-BE49-F238E27FC236}">
                <a16:creationId xmlns:a16="http://schemas.microsoft.com/office/drawing/2014/main" id="{5AB7D27B-35E9-4D95-891A-1B31E81105AA}"/>
              </a:ext>
            </a:extLst>
          </p:cNvPr>
          <p:cNvSpPr txBox="1"/>
          <p:nvPr/>
        </p:nvSpPr>
        <p:spPr>
          <a:xfrm>
            <a:off x="1072426" y="3716227"/>
            <a:ext cx="2822764" cy="830997"/>
          </a:xfrm>
          <a:prstGeom prst="rect">
            <a:avLst/>
          </a:prstGeom>
          <a:noFill/>
        </p:spPr>
        <p:txBody>
          <a:bodyPr wrap="square" lIns="91440" tIns="45720" rIns="91440" bIns="45720" rtlCol="0" anchor="t">
            <a:spAutoFit/>
          </a:bodyPr>
          <a:lstStyle/>
          <a:p>
            <a:r>
              <a:rPr lang="en-GB" sz="1600">
                <a:cs typeface="Calibri"/>
              </a:rPr>
              <a:t>Introduced Farnborough shell scheme exhibition at Farnborough International</a:t>
            </a:r>
          </a:p>
        </p:txBody>
      </p:sp>
      <p:sp>
        <p:nvSpPr>
          <p:cNvPr id="21" name="Oval 20">
            <a:extLst>
              <a:ext uri="{FF2B5EF4-FFF2-40B4-BE49-F238E27FC236}">
                <a16:creationId xmlns:a16="http://schemas.microsoft.com/office/drawing/2014/main" id="{B18E0B61-35DB-4F63-8BA5-EA1AB02F3044}"/>
              </a:ext>
            </a:extLst>
          </p:cNvPr>
          <p:cNvSpPr/>
          <p:nvPr/>
        </p:nvSpPr>
        <p:spPr>
          <a:xfrm>
            <a:off x="337690" y="3753284"/>
            <a:ext cx="615462" cy="60667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54F8006C-252A-492E-942B-23828F38887B}"/>
              </a:ext>
            </a:extLst>
          </p:cNvPr>
          <p:cNvSpPr/>
          <p:nvPr/>
        </p:nvSpPr>
        <p:spPr>
          <a:xfrm>
            <a:off x="470352" y="3952211"/>
            <a:ext cx="352778" cy="232833"/>
          </a:xfrm>
          <a:prstGeom prst="righ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1">
            <a:extLst>
              <a:ext uri="{FF2B5EF4-FFF2-40B4-BE49-F238E27FC236}">
                <a16:creationId xmlns:a16="http://schemas.microsoft.com/office/drawing/2014/main" id="{21266EE5-CE37-4C21-8285-CDF5341BCCA0}"/>
              </a:ext>
            </a:extLst>
          </p:cNvPr>
          <p:cNvSpPr>
            <a:spLocks noGrp="1"/>
          </p:cNvSpPr>
          <p:nvPr>
            <p:ph type="ftr" sz="quarter" idx="3"/>
          </p:nvPr>
        </p:nvSpPr>
        <p:spPr>
          <a:xfrm>
            <a:off x="287337" y="4803775"/>
            <a:ext cx="4482625" cy="226342"/>
          </a:xfrm>
        </p:spPr>
        <p:txBody>
          <a:bodyPr/>
          <a:lstStyle/>
          <a:p>
            <a:r>
              <a:rPr lang="en-US"/>
              <a:t>Security marking: </a:t>
            </a:r>
            <a:r>
              <a:rPr lang="en-US" b="1"/>
              <a:t>PUBLIC</a:t>
            </a:r>
          </a:p>
        </p:txBody>
      </p:sp>
    </p:spTree>
    <p:extLst>
      <p:ext uri="{BB962C8B-B14F-4D97-AF65-F5344CB8AC3E}">
        <p14:creationId xmlns:p14="http://schemas.microsoft.com/office/powerpoint/2010/main" val="4031167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1DF8EB-9691-4A70-8EFB-02F1D371283E}"/>
              </a:ext>
            </a:extLst>
          </p:cNvPr>
          <p:cNvSpPr>
            <a:spLocks noGrp="1"/>
          </p:cNvSpPr>
          <p:nvPr>
            <p:ph type="ctrTitle"/>
          </p:nvPr>
        </p:nvSpPr>
        <p:spPr/>
        <p:txBody>
          <a:bodyPr/>
          <a:lstStyle/>
          <a:p>
            <a:r>
              <a:rPr lang="en-GB"/>
              <a:t>Any questions? </a:t>
            </a:r>
          </a:p>
        </p:txBody>
      </p:sp>
      <p:sp>
        <p:nvSpPr>
          <p:cNvPr id="8" name="Subtitle 7">
            <a:extLst>
              <a:ext uri="{FF2B5EF4-FFF2-40B4-BE49-F238E27FC236}">
                <a16:creationId xmlns:a16="http://schemas.microsoft.com/office/drawing/2014/main" id="{E05AD9DC-6C75-4C66-A3D3-5626211EC261}"/>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1F3650DF-6138-4811-87D0-272AA2C228B5}"/>
              </a:ext>
            </a:extLst>
          </p:cNvPr>
          <p:cNvSpPr>
            <a:spLocks noGrp="1"/>
          </p:cNvSpPr>
          <p:nvPr>
            <p:ph type="dt" sz="half" idx="4294967295"/>
          </p:nvPr>
        </p:nvSpPr>
        <p:spPr>
          <a:xfrm>
            <a:off x="6802438" y="4803775"/>
            <a:ext cx="2341562" cy="236538"/>
          </a:xfrm>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1D88DDCC-303D-4254-B490-EFADD44B4519}"/>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B65DBC6A-F7E6-48D0-9124-A6D20926AA3A}"/>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21</a:t>
            </a:fld>
            <a:endParaRPr lang="en-US"/>
          </a:p>
        </p:txBody>
      </p:sp>
    </p:spTree>
    <p:extLst>
      <p:ext uri="{BB962C8B-B14F-4D97-AF65-F5344CB8AC3E}">
        <p14:creationId xmlns:p14="http://schemas.microsoft.com/office/powerpoint/2010/main" val="931944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03346C-064F-470B-A00E-83B3F4964316}"/>
              </a:ext>
            </a:extLst>
          </p:cNvPr>
          <p:cNvSpPr>
            <a:spLocks noGrp="1"/>
          </p:cNvSpPr>
          <p:nvPr>
            <p:ph type="ctrTitle"/>
          </p:nvPr>
        </p:nvSpPr>
        <p:spPr/>
        <p:txBody>
          <a:bodyPr/>
          <a:lstStyle/>
          <a:p>
            <a:r>
              <a:rPr lang="en-GB"/>
              <a:t>2022</a:t>
            </a:r>
          </a:p>
        </p:txBody>
      </p:sp>
      <p:sp>
        <p:nvSpPr>
          <p:cNvPr id="4" name="Date Placeholder 3">
            <a:extLst>
              <a:ext uri="{FF2B5EF4-FFF2-40B4-BE49-F238E27FC236}">
                <a16:creationId xmlns:a16="http://schemas.microsoft.com/office/drawing/2014/main" id="{BD059DF5-487A-44C0-8AB1-E15F67BF12AE}"/>
              </a:ext>
            </a:extLst>
          </p:cNvPr>
          <p:cNvSpPr>
            <a:spLocks noGrp="1"/>
          </p:cNvSpPr>
          <p:nvPr>
            <p:ph type="dt" sz="half" idx="4294967295"/>
          </p:nvPr>
        </p:nvSpPr>
        <p:spPr>
          <a:xfrm>
            <a:off x="6802438" y="4803775"/>
            <a:ext cx="2341562" cy="236538"/>
          </a:xfrm>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ED953522-2644-41DF-BCAD-7239DAA69877}"/>
              </a:ext>
            </a:extLst>
          </p:cNvPr>
          <p:cNvSpPr>
            <a:spLocks noGrp="1"/>
          </p:cNvSpPr>
          <p:nvPr>
            <p:ph type="ftr" sz="quarter" idx="4294967295"/>
          </p:nvPr>
        </p:nvSpPr>
        <p:spPr>
          <a:xfrm>
            <a:off x="0" y="4803775"/>
            <a:ext cx="4483100" cy="227013"/>
          </a:xfrm>
        </p:spPr>
        <p:txBody>
          <a:bodyPr/>
          <a:lstStyle/>
          <a:p>
            <a:r>
              <a:rPr lang="en-US">
                <a:solidFill>
                  <a:srgbClr val="FFFFFF"/>
                </a:solidFill>
              </a:rPr>
              <a:t>Security marking: </a:t>
            </a:r>
            <a:r>
              <a:rPr lang="en-US" b="1">
                <a:solidFill>
                  <a:srgbClr val="FFFFFF"/>
                </a:solidFill>
              </a:rPr>
              <a:t>PUBLIC</a:t>
            </a:r>
          </a:p>
        </p:txBody>
      </p:sp>
      <p:sp>
        <p:nvSpPr>
          <p:cNvPr id="6" name="Slide Number Placeholder 5">
            <a:extLst>
              <a:ext uri="{FF2B5EF4-FFF2-40B4-BE49-F238E27FC236}">
                <a16:creationId xmlns:a16="http://schemas.microsoft.com/office/drawing/2014/main" id="{9FCA3375-BD9A-4D8C-B02E-0D9BAB5B726E}"/>
              </a:ext>
            </a:extLst>
          </p:cNvPr>
          <p:cNvSpPr>
            <a:spLocks noGrp="1"/>
          </p:cNvSpPr>
          <p:nvPr>
            <p:ph type="sldNum" sz="quarter" idx="4294967295"/>
          </p:nvPr>
        </p:nvSpPr>
        <p:spPr>
          <a:xfrm>
            <a:off x="8593138" y="4803775"/>
            <a:ext cx="550862" cy="227013"/>
          </a:xfrm>
        </p:spPr>
        <p:txBody>
          <a:bodyPr/>
          <a:lstStyle/>
          <a:p>
            <a:r>
              <a:rPr lang="en-US">
                <a:solidFill>
                  <a:srgbClr val="FFFFFF"/>
                </a:solidFill>
              </a:rPr>
              <a:t>|   </a:t>
            </a:r>
            <a:fld id="{D7A593A7-184A-6D43-8A36-702213271FF9}" type="slidenum">
              <a:rPr lang="en-US" smtClean="0">
                <a:solidFill>
                  <a:srgbClr val="FFFFFF"/>
                </a:solidFill>
              </a:rPr>
              <a:pPr/>
              <a:t>22</a:t>
            </a:fld>
            <a:endParaRPr lang="en-US">
              <a:solidFill>
                <a:srgbClr val="FFFFFF"/>
              </a:solidFill>
            </a:endParaRPr>
          </a:p>
        </p:txBody>
      </p:sp>
    </p:spTree>
    <p:extLst>
      <p:ext uri="{BB962C8B-B14F-4D97-AF65-F5344CB8AC3E}">
        <p14:creationId xmlns:p14="http://schemas.microsoft.com/office/powerpoint/2010/main" val="2147374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C78B87-742A-4741-BA64-D9B836BE16C9}"/>
              </a:ext>
            </a:extLst>
          </p:cNvPr>
          <p:cNvSpPr>
            <a:spLocks noGrp="1"/>
          </p:cNvSpPr>
          <p:nvPr>
            <p:ph type="title"/>
          </p:nvPr>
        </p:nvSpPr>
        <p:spPr>
          <a:xfrm>
            <a:off x="377080" y="0"/>
            <a:ext cx="8228012" cy="1069791"/>
          </a:xfrm>
        </p:spPr>
        <p:txBody>
          <a:bodyPr/>
          <a:lstStyle/>
          <a:p>
            <a:r>
              <a:rPr lang="en-GB"/>
              <a:t>Working together in 2022 </a:t>
            </a:r>
          </a:p>
        </p:txBody>
      </p:sp>
      <p:sp>
        <p:nvSpPr>
          <p:cNvPr id="6" name="Rectangle 5">
            <a:extLst>
              <a:ext uri="{FF2B5EF4-FFF2-40B4-BE49-F238E27FC236}">
                <a16:creationId xmlns:a16="http://schemas.microsoft.com/office/drawing/2014/main" id="{CEF453AE-098D-48D8-914B-4BE445824DA8}"/>
              </a:ext>
            </a:extLst>
          </p:cNvPr>
          <p:cNvSpPr/>
          <p:nvPr/>
        </p:nvSpPr>
        <p:spPr>
          <a:xfrm>
            <a:off x="3705670" y="1546289"/>
            <a:ext cx="1688591" cy="1736738"/>
          </a:xfrm>
          <a:prstGeom prst="rect">
            <a:avLst/>
          </a:prstGeom>
          <a:solidFill>
            <a:srgbClr val="0070C0"/>
          </a:solidFill>
          <a:ln>
            <a:solidFill>
              <a:srgbClr val="123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 look back at previous feedback and top tips </a:t>
            </a:r>
          </a:p>
        </p:txBody>
      </p:sp>
      <p:sp>
        <p:nvSpPr>
          <p:cNvPr id="10" name="Rectangle 9">
            <a:extLst>
              <a:ext uri="{FF2B5EF4-FFF2-40B4-BE49-F238E27FC236}">
                <a16:creationId xmlns:a16="http://schemas.microsoft.com/office/drawing/2014/main" id="{6AFDA271-52A6-4D11-8B14-0B207DC13539}"/>
              </a:ext>
            </a:extLst>
          </p:cNvPr>
          <p:cNvSpPr/>
          <p:nvPr/>
        </p:nvSpPr>
        <p:spPr>
          <a:xfrm>
            <a:off x="5504431" y="1546289"/>
            <a:ext cx="1688591" cy="1736738"/>
          </a:xfrm>
          <a:prstGeom prst="rect">
            <a:avLst/>
          </a:prstGeom>
          <a:solidFill>
            <a:srgbClr val="0070C0"/>
          </a:solidFill>
          <a:ln>
            <a:solidFill>
              <a:srgbClr val="123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2022 exhibition guide </a:t>
            </a:r>
          </a:p>
        </p:txBody>
      </p:sp>
      <p:sp>
        <p:nvSpPr>
          <p:cNvPr id="11" name="Rectangle 10">
            <a:extLst>
              <a:ext uri="{FF2B5EF4-FFF2-40B4-BE49-F238E27FC236}">
                <a16:creationId xmlns:a16="http://schemas.microsoft.com/office/drawing/2014/main" id="{2187F670-5D97-4565-B514-A88CA93DB224}"/>
              </a:ext>
            </a:extLst>
          </p:cNvPr>
          <p:cNvSpPr/>
          <p:nvPr/>
        </p:nvSpPr>
        <p:spPr>
          <a:xfrm>
            <a:off x="7289090" y="1546289"/>
            <a:ext cx="1688591" cy="1736738"/>
          </a:xfrm>
          <a:prstGeom prst="rect">
            <a:avLst/>
          </a:prstGeom>
          <a:solidFill>
            <a:srgbClr val="0070C0"/>
          </a:solidFill>
          <a:ln>
            <a:solidFill>
              <a:srgbClr val="123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Creating a collaborative working partnership </a:t>
            </a:r>
          </a:p>
        </p:txBody>
      </p:sp>
      <p:sp>
        <p:nvSpPr>
          <p:cNvPr id="12" name="Rectangle 11">
            <a:extLst>
              <a:ext uri="{FF2B5EF4-FFF2-40B4-BE49-F238E27FC236}">
                <a16:creationId xmlns:a16="http://schemas.microsoft.com/office/drawing/2014/main" id="{31959D1D-56EE-4474-9846-D6D0A5DBCA55}"/>
              </a:ext>
            </a:extLst>
          </p:cNvPr>
          <p:cNvSpPr/>
          <p:nvPr/>
        </p:nvSpPr>
        <p:spPr>
          <a:xfrm>
            <a:off x="98233" y="1546289"/>
            <a:ext cx="1688591" cy="1736738"/>
          </a:xfrm>
          <a:prstGeom prst="rect">
            <a:avLst/>
          </a:prstGeom>
          <a:solidFill>
            <a:srgbClr val="0070C0"/>
          </a:solidFill>
          <a:ln>
            <a:solidFill>
              <a:srgbClr val="123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Update on visitor bookings </a:t>
            </a:r>
          </a:p>
        </p:txBody>
      </p:sp>
      <p:sp>
        <p:nvSpPr>
          <p:cNvPr id="13" name="Rectangle 12">
            <a:extLst>
              <a:ext uri="{FF2B5EF4-FFF2-40B4-BE49-F238E27FC236}">
                <a16:creationId xmlns:a16="http://schemas.microsoft.com/office/drawing/2014/main" id="{DB5E3A63-12DE-4198-8CA3-8370B8533D6B}"/>
              </a:ext>
            </a:extLst>
          </p:cNvPr>
          <p:cNvSpPr/>
          <p:nvPr/>
        </p:nvSpPr>
        <p:spPr>
          <a:xfrm>
            <a:off x="1898978" y="1546289"/>
            <a:ext cx="1688591" cy="1736738"/>
          </a:xfrm>
          <a:prstGeom prst="rect">
            <a:avLst/>
          </a:prstGeom>
          <a:solidFill>
            <a:srgbClr val="0070C0"/>
          </a:solidFill>
          <a:ln>
            <a:solidFill>
              <a:srgbClr val="123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Exhibitor sales </a:t>
            </a:r>
          </a:p>
        </p:txBody>
      </p:sp>
      <p:sp>
        <p:nvSpPr>
          <p:cNvPr id="2" name="Footer Placeholder 1">
            <a:extLst>
              <a:ext uri="{FF2B5EF4-FFF2-40B4-BE49-F238E27FC236}">
                <a16:creationId xmlns:a16="http://schemas.microsoft.com/office/drawing/2014/main" id="{10D610F5-F4EC-4785-90E2-3745C3C2095A}"/>
              </a:ext>
            </a:extLst>
          </p:cNvPr>
          <p:cNvSpPr>
            <a:spLocks noGrp="1"/>
          </p:cNvSpPr>
          <p:nvPr>
            <p:ph type="ftr" sz="quarter" idx="3"/>
          </p:nvPr>
        </p:nvSpPr>
        <p:spPr>
          <a:xfrm>
            <a:off x="287337" y="4803775"/>
            <a:ext cx="4482625" cy="226342"/>
          </a:xfrm>
        </p:spPr>
        <p:txBody>
          <a:bodyPr/>
          <a:lstStyle/>
          <a:p>
            <a:r>
              <a:rPr lang="en-US"/>
              <a:t>Security marking: </a:t>
            </a:r>
            <a:r>
              <a:rPr lang="en-US" b="1"/>
              <a:t>PUBLIC</a:t>
            </a:r>
          </a:p>
        </p:txBody>
      </p:sp>
    </p:spTree>
    <p:extLst>
      <p:ext uri="{BB962C8B-B14F-4D97-AF65-F5344CB8AC3E}">
        <p14:creationId xmlns:p14="http://schemas.microsoft.com/office/powerpoint/2010/main" val="599159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ECC686-9BCD-4C19-8BCB-14EAD9950CB3}"/>
              </a:ext>
            </a:extLst>
          </p:cNvPr>
          <p:cNvSpPr>
            <a:spLocks noGrp="1"/>
          </p:cNvSpPr>
          <p:nvPr>
            <p:ph type="ctrTitle"/>
          </p:nvPr>
        </p:nvSpPr>
        <p:spPr>
          <a:xfrm>
            <a:off x="645459" y="1444149"/>
            <a:ext cx="4240306" cy="1296334"/>
          </a:xfrm>
        </p:spPr>
        <p:txBody>
          <a:bodyPr>
            <a:normAutofit fontScale="90000"/>
          </a:bodyPr>
          <a:lstStyle/>
          <a:p>
            <a:r>
              <a:rPr lang="en-GB"/>
              <a:t>Visitors and bookings </a:t>
            </a:r>
          </a:p>
        </p:txBody>
      </p:sp>
      <p:sp>
        <p:nvSpPr>
          <p:cNvPr id="2" name="Footer Placeholder 1">
            <a:extLst>
              <a:ext uri="{FF2B5EF4-FFF2-40B4-BE49-F238E27FC236}">
                <a16:creationId xmlns:a16="http://schemas.microsoft.com/office/drawing/2014/main" id="{017312A4-F715-4788-94EC-CBADE42A3BB6}"/>
              </a:ext>
            </a:extLst>
          </p:cNvPr>
          <p:cNvSpPr>
            <a:spLocks noGrp="1"/>
          </p:cNvSpPr>
          <p:nvPr>
            <p:ph type="ftr" sz="quarter" idx="4294967295"/>
          </p:nvPr>
        </p:nvSpPr>
        <p:spPr>
          <a:xfrm>
            <a:off x="688975" y="4868863"/>
            <a:ext cx="8455025" cy="274637"/>
          </a:xfrm>
        </p:spPr>
        <p:txBody>
          <a:bodyPr/>
          <a:lstStyle/>
          <a:p>
            <a:r>
              <a:rPr lang="en-US">
                <a:solidFill>
                  <a:srgbClr val="FFFFFF"/>
                </a:solidFill>
              </a:rPr>
              <a:t>Security marking: </a:t>
            </a:r>
            <a:r>
              <a:rPr lang="en-US" b="1">
                <a:solidFill>
                  <a:srgbClr val="FFFFFF"/>
                </a:solidFill>
              </a:rPr>
              <a:t>PUBLIC</a:t>
            </a:r>
          </a:p>
        </p:txBody>
      </p:sp>
    </p:spTree>
    <p:extLst>
      <p:ext uri="{BB962C8B-B14F-4D97-AF65-F5344CB8AC3E}">
        <p14:creationId xmlns:p14="http://schemas.microsoft.com/office/powerpoint/2010/main" val="198563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650C-378C-40CE-B5E7-66F0C23AAA58}"/>
              </a:ext>
            </a:extLst>
          </p:cNvPr>
          <p:cNvSpPr>
            <a:spLocks noGrp="1"/>
          </p:cNvSpPr>
          <p:nvPr>
            <p:ph type="title"/>
          </p:nvPr>
        </p:nvSpPr>
        <p:spPr>
          <a:xfrm>
            <a:off x="564981" y="558025"/>
            <a:ext cx="6577802" cy="623317"/>
          </a:xfrm>
        </p:spPr>
        <p:txBody>
          <a:bodyPr>
            <a:normAutofit/>
          </a:bodyPr>
          <a:lstStyle/>
          <a:p>
            <a:r>
              <a:rPr lang="en-GB">
                <a:cs typeface="Calibri"/>
              </a:rPr>
              <a:t>2022 Bookings Capacities Update</a:t>
            </a:r>
            <a:endParaRPr lang="en-GB"/>
          </a:p>
        </p:txBody>
      </p:sp>
      <p:sp>
        <p:nvSpPr>
          <p:cNvPr id="3" name="Content Placeholder 2">
            <a:extLst>
              <a:ext uri="{FF2B5EF4-FFF2-40B4-BE49-F238E27FC236}">
                <a16:creationId xmlns:a16="http://schemas.microsoft.com/office/drawing/2014/main" id="{11814C92-87CB-4D3E-B495-9C45413995AD}"/>
              </a:ext>
            </a:extLst>
          </p:cNvPr>
          <p:cNvSpPr>
            <a:spLocks noGrp="1"/>
          </p:cNvSpPr>
          <p:nvPr>
            <p:ph idx="1"/>
          </p:nvPr>
        </p:nvSpPr>
        <p:spPr/>
        <p:txBody>
          <a:bodyPr vert="horz" lIns="91440" tIns="45720" rIns="91440" bIns="45720" rtlCol="0" anchor="t">
            <a:normAutofit/>
          </a:bodyPr>
          <a:lstStyle/>
          <a:p>
            <a:endParaRPr lang="en-GB"/>
          </a:p>
          <a:p>
            <a:endParaRPr lang="en-GB"/>
          </a:p>
        </p:txBody>
      </p:sp>
      <p:sp>
        <p:nvSpPr>
          <p:cNvPr id="4" name="Date Placeholder 3">
            <a:extLst>
              <a:ext uri="{FF2B5EF4-FFF2-40B4-BE49-F238E27FC236}">
                <a16:creationId xmlns:a16="http://schemas.microsoft.com/office/drawing/2014/main" id="{137B5D9C-2A83-427E-80AE-7E7CD9D08B0F}"/>
              </a:ext>
            </a:extLst>
          </p:cNvPr>
          <p:cNvSpPr>
            <a:spLocks noGrp="1"/>
          </p:cNvSpPr>
          <p:nvPr>
            <p:ph type="dt" sz="half" idx="2"/>
          </p:nvPr>
        </p:nvSpPr>
        <p:spPr/>
        <p:txBody>
          <a:bodyPr/>
          <a:lstStyle/>
          <a:p>
            <a:fld id="{C4ED188D-92F4-034A-B0E2-746E3DB61A52}" type="datetime4">
              <a:rPr lang="en-GB" smtClean="0"/>
              <a:t>13 December 2021</a:t>
            </a:fld>
            <a:endParaRPr lang="en-US"/>
          </a:p>
        </p:txBody>
      </p:sp>
      <p:sp>
        <p:nvSpPr>
          <p:cNvPr id="5" name="Footer Placeholder 4">
            <a:extLst>
              <a:ext uri="{FF2B5EF4-FFF2-40B4-BE49-F238E27FC236}">
                <a16:creationId xmlns:a16="http://schemas.microsoft.com/office/drawing/2014/main" id="{9A34CF9C-2131-4986-B574-9DD906FBA97A}"/>
              </a:ext>
            </a:extLst>
          </p:cNvPr>
          <p:cNvSpPr>
            <a:spLocks noGrp="1"/>
          </p:cNvSpPr>
          <p:nvPr>
            <p:ph type="ftr" sz="quarter" idx="3"/>
          </p:nvPr>
        </p:nvSpPr>
        <p:spPr>
          <a:xfrm>
            <a:off x="87194" y="4775141"/>
            <a:ext cx="4482625" cy="226342"/>
          </a:xfrm>
        </p:spPr>
        <p:txBody>
          <a:bodyPr/>
          <a:lstStyle/>
          <a:p>
            <a:r>
              <a:rPr lang="en-US"/>
              <a:t>Security marking: </a:t>
            </a:r>
            <a:r>
              <a:rPr lang="en-US" b="1"/>
              <a:t>CONFIDENTIAL</a:t>
            </a:r>
          </a:p>
        </p:txBody>
      </p:sp>
      <p:pic>
        <p:nvPicPr>
          <p:cNvPr id="7" name="Picture 7" descr="Table&#10;&#10;Description automatically generated">
            <a:extLst>
              <a:ext uri="{FF2B5EF4-FFF2-40B4-BE49-F238E27FC236}">
                <a16:creationId xmlns:a16="http://schemas.microsoft.com/office/drawing/2014/main" id="{63682D0B-3B23-4642-AB56-F47C6BA65E73}"/>
              </a:ext>
            </a:extLst>
          </p:cNvPr>
          <p:cNvPicPr>
            <a:picLocks noChangeAspect="1"/>
          </p:cNvPicPr>
          <p:nvPr/>
        </p:nvPicPr>
        <p:blipFill>
          <a:blip r:embed="rId2"/>
          <a:stretch>
            <a:fillRect/>
          </a:stretch>
        </p:blipFill>
        <p:spPr>
          <a:xfrm>
            <a:off x="955220" y="1444121"/>
            <a:ext cx="7046945" cy="2797600"/>
          </a:xfrm>
          <a:prstGeom prst="rect">
            <a:avLst/>
          </a:prstGeom>
        </p:spPr>
      </p:pic>
    </p:spTree>
    <p:extLst>
      <p:ext uri="{BB962C8B-B14F-4D97-AF65-F5344CB8AC3E}">
        <p14:creationId xmlns:p14="http://schemas.microsoft.com/office/powerpoint/2010/main" val="821067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7375A9-CEB9-433B-A3DD-B07A4F73FDCA}"/>
              </a:ext>
            </a:extLst>
          </p:cNvPr>
          <p:cNvSpPr>
            <a:spLocks noGrp="1"/>
          </p:cNvSpPr>
          <p:nvPr>
            <p:ph type="ftr" sz="quarter" idx="3"/>
          </p:nvPr>
        </p:nvSpPr>
        <p:spPr/>
        <p:txBody>
          <a:bodyPr/>
          <a:lstStyle/>
          <a:p>
            <a:r>
              <a:rPr lang="en-US">
                <a:solidFill>
                  <a:schemeClr val="bg1"/>
                </a:solidFill>
              </a:rPr>
              <a:t>Security marking: </a:t>
            </a:r>
            <a:r>
              <a:rPr lang="en-US" b="1">
                <a:solidFill>
                  <a:schemeClr val="bg1"/>
                </a:solidFill>
              </a:rPr>
              <a:t>PUBLIC</a:t>
            </a:r>
            <a:endParaRPr lang="en-US" b="1">
              <a:solidFill>
                <a:schemeClr val="bg1"/>
              </a:solidFill>
              <a:cs typeface="Calibri"/>
            </a:endParaRPr>
          </a:p>
        </p:txBody>
      </p:sp>
      <p:sp>
        <p:nvSpPr>
          <p:cNvPr id="4" name="TextBox 3">
            <a:extLst>
              <a:ext uri="{FF2B5EF4-FFF2-40B4-BE49-F238E27FC236}">
                <a16:creationId xmlns:a16="http://schemas.microsoft.com/office/drawing/2014/main" id="{BB7FF98A-1481-4581-9562-08E5CDCD4242}"/>
              </a:ext>
            </a:extLst>
          </p:cNvPr>
          <p:cNvSpPr txBox="1"/>
          <p:nvPr/>
        </p:nvSpPr>
        <p:spPr>
          <a:xfrm>
            <a:off x="395287" y="384175"/>
            <a:ext cx="4964371" cy="523220"/>
          </a:xfrm>
          <a:prstGeom prst="rect">
            <a:avLst/>
          </a:prstGeom>
          <a:noFill/>
        </p:spPr>
        <p:txBody>
          <a:bodyPr wrap="square" lIns="91440" tIns="45720" rIns="91440" bIns="45720" anchor="t">
            <a:spAutoFit/>
          </a:bodyPr>
          <a:lstStyle/>
          <a:p>
            <a:pPr>
              <a:defRPr/>
            </a:pPr>
            <a:r>
              <a:rPr lang="en-GB" sz="2800" b="1"/>
              <a:t>Visitor group booking process </a:t>
            </a:r>
            <a:endParaRPr lang="en-US" sz="1600">
              <a:solidFill>
                <a:schemeClr val="tx1">
                  <a:lumMod val="50000"/>
                  <a:lumOff val="50000"/>
                </a:schemeClr>
              </a:solidFill>
              <a:cs typeface="FS Albert Pro"/>
            </a:endParaRPr>
          </a:p>
        </p:txBody>
      </p:sp>
      <p:sp>
        <p:nvSpPr>
          <p:cNvPr id="5" name="Rectangle 4">
            <a:extLst>
              <a:ext uri="{FF2B5EF4-FFF2-40B4-BE49-F238E27FC236}">
                <a16:creationId xmlns:a16="http://schemas.microsoft.com/office/drawing/2014/main" id="{B1F1429D-1895-4F07-8254-0E055D6E3888}"/>
              </a:ext>
            </a:extLst>
          </p:cNvPr>
          <p:cNvSpPr/>
          <p:nvPr/>
        </p:nvSpPr>
        <p:spPr>
          <a:xfrm>
            <a:off x="915178" y="3183018"/>
            <a:ext cx="6192923" cy="42077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Group leader (advisers) logs in to </a:t>
            </a:r>
            <a:r>
              <a:rPr lang="en-US" sz="1000" b="1">
                <a:cs typeface="Calibri"/>
              </a:rPr>
              <a:t>manage group booking</a:t>
            </a:r>
            <a:r>
              <a:rPr lang="en-US" sz="1000">
                <a:cs typeface="Calibri"/>
              </a:rPr>
              <a:t> and uploads a list of students and staff they would like to make a booking as part of their group (an invite email is sent with a personal link to all students and staff on the list).</a:t>
            </a:r>
            <a:endParaRPr lang="en-US"/>
          </a:p>
        </p:txBody>
      </p:sp>
      <p:sp>
        <p:nvSpPr>
          <p:cNvPr id="7" name="Rectangle 6">
            <a:extLst>
              <a:ext uri="{FF2B5EF4-FFF2-40B4-BE49-F238E27FC236}">
                <a16:creationId xmlns:a16="http://schemas.microsoft.com/office/drawing/2014/main" id="{D8C91BEB-78EA-4244-B957-E4E4BD863431}"/>
              </a:ext>
            </a:extLst>
          </p:cNvPr>
          <p:cNvSpPr/>
          <p:nvPr/>
        </p:nvSpPr>
        <p:spPr>
          <a:xfrm>
            <a:off x="917056" y="3721327"/>
            <a:ext cx="6192924" cy="37995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Group member (students and advisers) join the booking using either the personal link from the invite email or go to the event on ucas.com and click book now and join group booking, they will need to enter the booking reference.</a:t>
            </a:r>
            <a:endParaRPr lang="en-US"/>
          </a:p>
        </p:txBody>
      </p:sp>
      <p:sp>
        <p:nvSpPr>
          <p:cNvPr id="14" name="Rectangle 13">
            <a:extLst>
              <a:ext uri="{FF2B5EF4-FFF2-40B4-BE49-F238E27FC236}">
                <a16:creationId xmlns:a16="http://schemas.microsoft.com/office/drawing/2014/main" id="{45B8544B-64BF-4A71-9209-35825C0EBB78}"/>
              </a:ext>
            </a:extLst>
          </p:cNvPr>
          <p:cNvSpPr/>
          <p:nvPr/>
        </p:nvSpPr>
        <p:spPr>
          <a:xfrm>
            <a:off x="915177" y="1012677"/>
            <a:ext cx="6192923" cy="26429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Visitor goes to ucas.com to select the event and clicks </a:t>
            </a:r>
            <a:r>
              <a:rPr lang="en-US" sz="1000" b="1">
                <a:cs typeface="Calibri"/>
              </a:rPr>
              <a:t>book now</a:t>
            </a:r>
            <a:r>
              <a:rPr lang="en-US" sz="1000">
                <a:cs typeface="Calibri"/>
              </a:rPr>
              <a:t> button.</a:t>
            </a:r>
          </a:p>
        </p:txBody>
      </p:sp>
      <p:sp>
        <p:nvSpPr>
          <p:cNvPr id="18" name="Rectangle 17">
            <a:extLst>
              <a:ext uri="{FF2B5EF4-FFF2-40B4-BE49-F238E27FC236}">
                <a16:creationId xmlns:a16="http://schemas.microsoft.com/office/drawing/2014/main" id="{17809C7A-01E3-4679-8D48-CB0C51F59287}"/>
              </a:ext>
            </a:extLst>
          </p:cNvPr>
          <p:cNvSpPr/>
          <p:nvPr/>
        </p:nvSpPr>
        <p:spPr>
          <a:xfrm>
            <a:off x="917058" y="2333397"/>
            <a:ext cx="6192923" cy="33913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ea typeface="+mn-lt"/>
                <a:cs typeface="+mn-lt"/>
              </a:rPr>
              <a:t>Group leader (adviser) </a:t>
            </a:r>
            <a:r>
              <a:rPr lang="en-US" sz="1000" b="1">
                <a:ea typeface="+mn-lt"/>
                <a:cs typeface="+mn-lt"/>
              </a:rPr>
              <a:t>creates a new  a group booking</a:t>
            </a:r>
            <a:r>
              <a:rPr lang="en-US" sz="1000">
                <a:ea typeface="+mn-lt"/>
                <a:cs typeface="+mn-lt"/>
              </a:rPr>
              <a:t> confirming the time slot they would like to attend, and the number of tickets required.</a:t>
            </a:r>
            <a:endParaRPr lang="en-US"/>
          </a:p>
        </p:txBody>
      </p:sp>
      <p:sp>
        <p:nvSpPr>
          <p:cNvPr id="19" name="Rectangle 18">
            <a:extLst>
              <a:ext uri="{FF2B5EF4-FFF2-40B4-BE49-F238E27FC236}">
                <a16:creationId xmlns:a16="http://schemas.microsoft.com/office/drawing/2014/main" id="{017A837E-2BCB-498F-81E9-E541A9F7578C}"/>
              </a:ext>
            </a:extLst>
          </p:cNvPr>
          <p:cNvSpPr/>
          <p:nvPr/>
        </p:nvSpPr>
        <p:spPr>
          <a:xfrm>
            <a:off x="915934" y="4228775"/>
            <a:ext cx="6192923" cy="26429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Group member receives a </a:t>
            </a:r>
            <a:r>
              <a:rPr lang="en-US" sz="1000">
                <a:ea typeface="+mn-lt"/>
                <a:cs typeface="+mn-lt"/>
              </a:rPr>
              <a:t>confirmation email with</a:t>
            </a:r>
            <a:r>
              <a:rPr lang="en-US" sz="1000">
                <a:cs typeface="Calibri"/>
              </a:rPr>
              <a:t> personal ticket.</a:t>
            </a:r>
          </a:p>
        </p:txBody>
      </p:sp>
      <p:sp>
        <p:nvSpPr>
          <p:cNvPr id="23" name="Rectangle 22">
            <a:extLst>
              <a:ext uri="{FF2B5EF4-FFF2-40B4-BE49-F238E27FC236}">
                <a16:creationId xmlns:a16="http://schemas.microsoft.com/office/drawing/2014/main" id="{0123085D-3C49-4B5C-9214-374D8C80455B}"/>
              </a:ext>
            </a:extLst>
          </p:cNvPr>
          <p:cNvSpPr/>
          <p:nvPr/>
        </p:nvSpPr>
        <p:spPr>
          <a:xfrm>
            <a:off x="915177" y="1393677"/>
            <a:ext cx="6192923" cy="82898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Visitor (Group leader adviser) chooses: </a:t>
            </a:r>
            <a:endParaRPr lang="en-US">
              <a:cs typeface="Calibri" panose="020F0502020204030204"/>
            </a:endParaRPr>
          </a:p>
          <a:p>
            <a:pPr marL="171450" indent="-171450">
              <a:buFont typeface="Arial"/>
              <a:buChar char="•"/>
            </a:pPr>
            <a:r>
              <a:rPr lang="en-US" sz="1000" b="1" u="sng">
                <a:cs typeface="Calibri"/>
              </a:rPr>
              <a:t>Create new group booking </a:t>
            </a:r>
            <a:endParaRPr lang="en-US" u="sng"/>
          </a:p>
          <a:p>
            <a:pPr marL="171450" indent="-171450">
              <a:buFont typeface="Arial"/>
              <a:buChar char="•"/>
            </a:pPr>
            <a:r>
              <a:rPr lang="en-US" sz="1000">
                <a:cs typeface="Calibri"/>
              </a:rPr>
              <a:t>Join group booking </a:t>
            </a:r>
            <a:endParaRPr lang="en-US"/>
          </a:p>
          <a:p>
            <a:pPr marL="171450" indent="-171450">
              <a:buFont typeface="Arial"/>
              <a:buChar char="•"/>
            </a:pPr>
            <a:r>
              <a:rPr lang="en-US" sz="1000">
                <a:cs typeface="Calibri"/>
              </a:rPr>
              <a:t>Individual registration</a:t>
            </a:r>
            <a:endParaRPr lang="en-US"/>
          </a:p>
          <a:p>
            <a:pPr marL="171450" indent="-171450">
              <a:buFont typeface="Arial"/>
              <a:buChar char="•"/>
            </a:pPr>
            <a:r>
              <a:rPr lang="en-US" sz="1000">
                <a:cs typeface="Calibri"/>
              </a:rPr>
              <a:t>Manage group booking - (this is where advisers can amend their booking and manage group members)</a:t>
            </a:r>
          </a:p>
        </p:txBody>
      </p:sp>
      <p:sp>
        <p:nvSpPr>
          <p:cNvPr id="24" name="Rectangle 23">
            <a:extLst>
              <a:ext uri="{FF2B5EF4-FFF2-40B4-BE49-F238E27FC236}">
                <a16:creationId xmlns:a16="http://schemas.microsoft.com/office/drawing/2014/main" id="{00DFCD7D-1D18-4123-8EA5-D9C4276FB155}"/>
              </a:ext>
            </a:extLst>
          </p:cNvPr>
          <p:cNvSpPr/>
          <p:nvPr/>
        </p:nvSpPr>
        <p:spPr>
          <a:xfrm>
            <a:off x="914050" y="2788409"/>
            <a:ext cx="6186119" cy="28470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Group leader receives booking confirmation</a:t>
            </a:r>
            <a:r>
              <a:rPr lang="en-US" sz="1000">
                <a:ea typeface="+mn-lt"/>
                <a:cs typeface="+mn-lt"/>
              </a:rPr>
              <a:t> email containing next steps, </a:t>
            </a:r>
            <a:r>
              <a:rPr lang="en-US" sz="1000">
                <a:cs typeface="Calibri"/>
              </a:rPr>
              <a:t>booking reference and personal ticket.</a:t>
            </a:r>
          </a:p>
        </p:txBody>
      </p:sp>
      <p:sp>
        <p:nvSpPr>
          <p:cNvPr id="26" name="TextBox 25">
            <a:extLst>
              <a:ext uri="{FF2B5EF4-FFF2-40B4-BE49-F238E27FC236}">
                <a16:creationId xmlns:a16="http://schemas.microsoft.com/office/drawing/2014/main" id="{33FD2BD5-EF56-4CC4-914F-5176975CF7D8}"/>
              </a:ext>
            </a:extLst>
          </p:cNvPr>
          <p:cNvSpPr txBox="1"/>
          <p:nvPr/>
        </p:nvSpPr>
        <p:spPr>
          <a:xfrm>
            <a:off x="633412" y="976085"/>
            <a:ext cx="283514" cy="338554"/>
          </a:xfrm>
          <a:prstGeom prst="rect">
            <a:avLst/>
          </a:prstGeom>
          <a:noFill/>
        </p:spPr>
        <p:txBody>
          <a:bodyPr wrap="square" lIns="91440" tIns="45720" rIns="91440" bIns="45720" anchor="t">
            <a:spAutoFit/>
          </a:bodyPr>
          <a:lstStyle/>
          <a:p>
            <a:pPr>
              <a:defRPr/>
            </a:pPr>
            <a:r>
              <a:rPr lang="en-GB" sz="1600" b="1"/>
              <a:t>1</a:t>
            </a:r>
            <a:endParaRPr lang="en-US" sz="1600"/>
          </a:p>
        </p:txBody>
      </p:sp>
      <p:sp>
        <p:nvSpPr>
          <p:cNvPr id="27" name="TextBox 26">
            <a:extLst>
              <a:ext uri="{FF2B5EF4-FFF2-40B4-BE49-F238E27FC236}">
                <a16:creationId xmlns:a16="http://schemas.microsoft.com/office/drawing/2014/main" id="{936E28B2-9105-442D-98D8-A7752C7D6931}"/>
              </a:ext>
            </a:extLst>
          </p:cNvPr>
          <p:cNvSpPr txBox="1"/>
          <p:nvPr/>
        </p:nvSpPr>
        <p:spPr>
          <a:xfrm>
            <a:off x="626608" y="1350281"/>
            <a:ext cx="283514" cy="338554"/>
          </a:xfrm>
          <a:prstGeom prst="rect">
            <a:avLst/>
          </a:prstGeom>
          <a:noFill/>
        </p:spPr>
        <p:txBody>
          <a:bodyPr wrap="square" lIns="91440" tIns="45720" rIns="91440" bIns="45720" anchor="t">
            <a:spAutoFit/>
          </a:bodyPr>
          <a:lstStyle/>
          <a:p>
            <a:pPr>
              <a:defRPr/>
            </a:pPr>
            <a:r>
              <a:rPr lang="en-GB" sz="1600" b="1"/>
              <a:t>2</a:t>
            </a:r>
            <a:endParaRPr lang="en-US" sz="1600"/>
          </a:p>
        </p:txBody>
      </p:sp>
      <p:sp>
        <p:nvSpPr>
          <p:cNvPr id="28" name="TextBox 27">
            <a:extLst>
              <a:ext uri="{FF2B5EF4-FFF2-40B4-BE49-F238E27FC236}">
                <a16:creationId xmlns:a16="http://schemas.microsoft.com/office/drawing/2014/main" id="{FD45AA80-DC02-4EC7-BD3E-E0E5BB0FE9B2}"/>
              </a:ext>
            </a:extLst>
          </p:cNvPr>
          <p:cNvSpPr txBox="1"/>
          <p:nvPr/>
        </p:nvSpPr>
        <p:spPr>
          <a:xfrm>
            <a:off x="633411" y="2282370"/>
            <a:ext cx="283514" cy="338554"/>
          </a:xfrm>
          <a:prstGeom prst="rect">
            <a:avLst/>
          </a:prstGeom>
          <a:noFill/>
        </p:spPr>
        <p:txBody>
          <a:bodyPr wrap="square" lIns="91440" tIns="45720" rIns="91440" bIns="45720" anchor="t">
            <a:spAutoFit/>
          </a:bodyPr>
          <a:lstStyle/>
          <a:p>
            <a:pPr>
              <a:defRPr/>
            </a:pPr>
            <a:r>
              <a:rPr lang="en-GB" sz="1600" b="1"/>
              <a:t>3</a:t>
            </a:r>
            <a:endParaRPr lang="en-US" sz="1600"/>
          </a:p>
        </p:txBody>
      </p:sp>
      <p:sp>
        <p:nvSpPr>
          <p:cNvPr id="29" name="TextBox 28">
            <a:extLst>
              <a:ext uri="{FF2B5EF4-FFF2-40B4-BE49-F238E27FC236}">
                <a16:creationId xmlns:a16="http://schemas.microsoft.com/office/drawing/2014/main" id="{466C8692-0E29-455D-8B7A-850176DD3CBC}"/>
              </a:ext>
            </a:extLst>
          </p:cNvPr>
          <p:cNvSpPr txBox="1"/>
          <p:nvPr/>
        </p:nvSpPr>
        <p:spPr>
          <a:xfrm>
            <a:off x="633411" y="2758620"/>
            <a:ext cx="283514" cy="338554"/>
          </a:xfrm>
          <a:prstGeom prst="rect">
            <a:avLst/>
          </a:prstGeom>
          <a:noFill/>
        </p:spPr>
        <p:txBody>
          <a:bodyPr wrap="square" lIns="91440" tIns="45720" rIns="91440" bIns="45720" anchor="t">
            <a:spAutoFit/>
          </a:bodyPr>
          <a:lstStyle/>
          <a:p>
            <a:pPr>
              <a:defRPr/>
            </a:pPr>
            <a:r>
              <a:rPr lang="en-GB" sz="1600" b="1"/>
              <a:t>4</a:t>
            </a:r>
            <a:endParaRPr lang="en-US" sz="1600"/>
          </a:p>
        </p:txBody>
      </p:sp>
      <p:sp>
        <p:nvSpPr>
          <p:cNvPr id="30" name="TextBox 29">
            <a:extLst>
              <a:ext uri="{FF2B5EF4-FFF2-40B4-BE49-F238E27FC236}">
                <a16:creationId xmlns:a16="http://schemas.microsoft.com/office/drawing/2014/main" id="{6E7231D0-DAF8-43AA-97F4-C2EF9BB906AF}"/>
              </a:ext>
            </a:extLst>
          </p:cNvPr>
          <p:cNvSpPr txBox="1"/>
          <p:nvPr/>
        </p:nvSpPr>
        <p:spPr>
          <a:xfrm>
            <a:off x="633411" y="3139620"/>
            <a:ext cx="283514" cy="338554"/>
          </a:xfrm>
          <a:prstGeom prst="rect">
            <a:avLst/>
          </a:prstGeom>
          <a:noFill/>
        </p:spPr>
        <p:txBody>
          <a:bodyPr wrap="square" lIns="91440" tIns="45720" rIns="91440" bIns="45720" anchor="t">
            <a:spAutoFit/>
          </a:bodyPr>
          <a:lstStyle/>
          <a:p>
            <a:pPr>
              <a:defRPr/>
            </a:pPr>
            <a:r>
              <a:rPr lang="en-GB" sz="1600" b="1"/>
              <a:t>5</a:t>
            </a:r>
            <a:endParaRPr lang="en-US" sz="1600"/>
          </a:p>
        </p:txBody>
      </p:sp>
      <p:sp>
        <p:nvSpPr>
          <p:cNvPr id="31" name="TextBox 30">
            <a:extLst>
              <a:ext uri="{FF2B5EF4-FFF2-40B4-BE49-F238E27FC236}">
                <a16:creationId xmlns:a16="http://schemas.microsoft.com/office/drawing/2014/main" id="{CBC1DBA4-4978-43A6-A803-947E06A9C7F1}"/>
              </a:ext>
            </a:extLst>
          </p:cNvPr>
          <p:cNvSpPr txBox="1"/>
          <p:nvPr/>
        </p:nvSpPr>
        <p:spPr>
          <a:xfrm>
            <a:off x="626607" y="3690709"/>
            <a:ext cx="283514" cy="338554"/>
          </a:xfrm>
          <a:prstGeom prst="rect">
            <a:avLst/>
          </a:prstGeom>
          <a:noFill/>
        </p:spPr>
        <p:txBody>
          <a:bodyPr wrap="square" lIns="91440" tIns="45720" rIns="91440" bIns="45720" anchor="t">
            <a:spAutoFit/>
          </a:bodyPr>
          <a:lstStyle/>
          <a:p>
            <a:pPr>
              <a:defRPr/>
            </a:pPr>
            <a:r>
              <a:rPr lang="en-GB" sz="1600" b="1"/>
              <a:t>6</a:t>
            </a:r>
            <a:endParaRPr lang="en-US" sz="1600"/>
          </a:p>
        </p:txBody>
      </p:sp>
      <p:sp>
        <p:nvSpPr>
          <p:cNvPr id="32" name="TextBox 31">
            <a:extLst>
              <a:ext uri="{FF2B5EF4-FFF2-40B4-BE49-F238E27FC236}">
                <a16:creationId xmlns:a16="http://schemas.microsoft.com/office/drawing/2014/main" id="{91C88985-6814-4BD7-9726-7C52FA8F9FD7}"/>
              </a:ext>
            </a:extLst>
          </p:cNvPr>
          <p:cNvSpPr txBox="1"/>
          <p:nvPr/>
        </p:nvSpPr>
        <p:spPr>
          <a:xfrm>
            <a:off x="626607" y="4187370"/>
            <a:ext cx="283514" cy="338554"/>
          </a:xfrm>
          <a:prstGeom prst="rect">
            <a:avLst/>
          </a:prstGeom>
          <a:noFill/>
        </p:spPr>
        <p:txBody>
          <a:bodyPr wrap="square" lIns="91440" tIns="45720" rIns="91440" bIns="45720" anchor="t">
            <a:spAutoFit/>
          </a:bodyPr>
          <a:lstStyle/>
          <a:p>
            <a:pPr>
              <a:defRPr/>
            </a:pPr>
            <a:r>
              <a:rPr lang="en-GB" sz="1600" b="1"/>
              <a:t>7</a:t>
            </a:r>
            <a:endParaRPr lang="en-US" sz="1600"/>
          </a:p>
        </p:txBody>
      </p:sp>
    </p:spTree>
    <p:extLst>
      <p:ext uri="{BB962C8B-B14F-4D97-AF65-F5344CB8AC3E}">
        <p14:creationId xmlns:p14="http://schemas.microsoft.com/office/powerpoint/2010/main" val="4073350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7375A9-CEB9-433B-A3DD-B07A4F73FDCA}"/>
              </a:ext>
            </a:extLst>
          </p:cNvPr>
          <p:cNvSpPr>
            <a:spLocks noGrp="1"/>
          </p:cNvSpPr>
          <p:nvPr>
            <p:ph type="ftr" sz="quarter" idx="3"/>
          </p:nvPr>
        </p:nvSpPr>
        <p:spPr/>
        <p:txBody>
          <a:bodyPr/>
          <a:lstStyle/>
          <a:p>
            <a:r>
              <a:rPr lang="en-US">
                <a:solidFill>
                  <a:srgbClr val="FFFFFF"/>
                </a:solidFill>
              </a:rPr>
              <a:t>Security marking: </a:t>
            </a:r>
            <a:r>
              <a:rPr lang="en-US" b="1">
                <a:solidFill>
                  <a:srgbClr val="FFFFFF"/>
                </a:solidFill>
              </a:rPr>
              <a:t>PUBLIC</a:t>
            </a:r>
          </a:p>
        </p:txBody>
      </p:sp>
      <p:sp>
        <p:nvSpPr>
          <p:cNvPr id="4" name="TextBox 3">
            <a:extLst>
              <a:ext uri="{FF2B5EF4-FFF2-40B4-BE49-F238E27FC236}">
                <a16:creationId xmlns:a16="http://schemas.microsoft.com/office/drawing/2014/main" id="{BB7FF98A-1481-4581-9562-08E5CDCD4242}"/>
              </a:ext>
            </a:extLst>
          </p:cNvPr>
          <p:cNvSpPr txBox="1"/>
          <p:nvPr/>
        </p:nvSpPr>
        <p:spPr>
          <a:xfrm>
            <a:off x="395287" y="384175"/>
            <a:ext cx="4964371" cy="523220"/>
          </a:xfrm>
          <a:prstGeom prst="rect">
            <a:avLst/>
          </a:prstGeom>
          <a:noFill/>
        </p:spPr>
        <p:txBody>
          <a:bodyPr wrap="square" lIns="91440" tIns="45720" rIns="91440" bIns="45720" anchor="t">
            <a:spAutoFit/>
          </a:bodyPr>
          <a:lstStyle/>
          <a:p>
            <a:pPr>
              <a:defRPr/>
            </a:pPr>
            <a:r>
              <a:rPr lang="en-GB" sz="2800" b="1"/>
              <a:t>Individual booking process </a:t>
            </a:r>
            <a:endParaRPr lang="en-US" sz="1600">
              <a:solidFill>
                <a:schemeClr val="tx1">
                  <a:lumMod val="50000"/>
                  <a:lumOff val="50000"/>
                </a:schemeClr>
              </a:solidFill>
              <a:cs typeface="FS Albert Pro"/>
            </a:endParaRPr>
          </a:p>
        </p:txBody>
      </p:sp>
      <p:sp>
        <p:nvSpPr>
          <p:cNvPr id="12" name="TextBox 11">
            <a:extLst>
              <a:ext uri="{FF2B5EF4-FFF2-40B4-BE49-F238E27FC236}">
                <a16:creationId xmlns:a16="http://schemas.microsoft.com/office/drawing/2014/main" id="{E05C78BD-AF4D-473B-9661-ACA550148903}"/>
              </a:ext>
            </a:extLst>
          </p:cNvPr>
          <p:cNvSpPr txBox="1"/>
          <p:nvPr/>
        </p:nvSpPr>
        <p:spPr>
          <a:xfrm>
            <a:off x="3919622" y="4857473"/>
            <a:ext cx="8461487" cy="249299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endParaRPr lang="en-GB" sz="1400">
              <a:ea typeface="+mn-lt"/>
              <a:cs typeface="+mn-lt"/>
            </a:endParaRPr>
          </a:p>
          <a:p>
            <a:pPr marL="457200" indent="-457200">
              <a:buClr>
                <a:schemeClr val="accent2"/>
              </a:buClr>
              <a:buFont typeface="Arial,Sans-Serif"/>
              <a:buChar char="•"/>
            </a:pPr>
            <a:endParaRPr lang="en-GB" sz="1400">
              <a:ea typeface="+mn-lt"/>
              <a:cs typeface="+mn-lt"/>
            </a:endParaRPr>
          </a:p>
          <a:p>
            <a:pPr marL="457200" indent="-457200">
              <a:buClr>
                <a:schemeClr val="accent2"/>
              </a:buClr>
              <a:buFont typeface="Arial,Sans-Serif"/>
              <a:buChar char="•"/>
            </a:pPr>
            <a:r>
              <a:rPr lang="en-GB" sz="1600">
                <a:ea typeface="+mn-lt"/>
                <a:cs typeface="+mn-lt"/>
              </a:rPr>
              <a:t>It is crucial visitors have their own ticket – once registered, their personal ticket is emailed to them. This can be accepted on a mobile device or printed ticket.</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We use a paper-based approach for any on-site registration at your event, but we have a priority ambition to move to a digital solution.</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We have a calls to schools programme to encourage students to register before the event. This is to reduce on-site registrations. </a:t>
            </a:r>
          </a:p>
        </p:txBody>
      </p:sp>
      <p:sp>
        <p:nvSpPr>
          <p:cNvPr id="14" name="Rectangle 13">
            <a:extLst>
              <a:ext uri="{FF2B5EF4-FFF2-40B4-BE49-F238E27FC236}">
                <a16:creationId xmlns:a16="http://schemas.microsoft.com/office/drawing/2014/main" id="{45B8544B-64BF-4A71-9209-35825C0EBB78}"/>
              </a:ext>
            </a:extLst>
          </p:cNvPr>
          <p:cNvSpPr/>
          <p:nvPr/>
        </p:nvSpPr>
        <p:spPr>
          <a:xfrm>
            <a:off x="915177" y="917427"/>
            <a:ext cx="6192923" cy="37995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Individual visitor (student, parent or individual adviser) goes to ucas.com to select the event and clicks </a:t>
            </a:r>
            <a:r>
              <a:rPr lang="en-US" sz="1000" b="1">
                <a:cs typeface="Calibri"/>
              </a:rPr>
              <a:t>book now</a:t>
            </a:r>
            <a:r>
              <a:rPr lang="en-US" sz="1000">
                <a:cs typeface="Calibri"/>
              </a:rPr>
              <a:t> button.</a:t>
            </a:r>
          </a:p>
        </p:txBody>
      </p:sp>
      <p:sp>
        <p:nvSpPr>
          <p:cNvPr id="18" name="Rectangle 17">
            <a:extLst>
              <a:ext uri="{FF2B5EF4-FFF2-40B4-BE49-F238E27FC236}">
                <a16:creationId xmlns:a16="http://schemas.microsoft.com/office/drawing/2014/main" id="{17809C7A-01E3-4679-8D48-CB0C51F59287}"/>
              </a:ext>
            </a:extLst>
          </p:cNvPr>
          <p:cNvSpPr/>
          <p:nvPr/>
        </p:nvSpPr>
        <p:spPr>
          <a:xfrm>
            <a:off x="917058" y="2340201"/>
            <a:ext cx="6192923" cy="2370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ea typeface="+mn-lt"/>
                <a:cs typeface="+mn-lt"/>
              </a:rPr>
              <a:t>Individual confirms the time slot they would like to attend.</a:t>
            </a:r>
            <a:endParaRPr lang="en-US"/>
          </a:p>
        </p:txBody>
      </p:sp>
      <p:sp>
        <p:nvSpPr>
          <p:cNvPr id="23" name="Rectangle 22">
            <a:extLst>
              <a:ext uri="{FF2B5EF4-FFF2-40B4-BE49-F238E27FC236}">
                <a16:creationId xmlns:a16="http://schemas.microsoft.com/office/drawing/2014/main" id="{0123085D-3C49-4B5C-9214-374D8C80455B}"/>
              </a:ext>
            </a:extLst>
          </p:cNvPr>
          <p:cNvSpPr/>
          <p:nvPr/>
        </p:nvSpPr>
        <p:spPr>
          <a:xfrm>
            <a:off x="915177" y="1400481"/>
            <a:ext cx="6192923" cy="82898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Visitor chooses: </a:t>
            </a:r>
            <a:endParaRPr lang="en-US">
              <a:cs typeface="Calibri" panose="020F0502020204030204"/>
            </a:endParaRPr>
          </a:p>
          <a:p>
            <a:pPr marL="171450" indent="-171450">
              <a:buFont typeface="Arial"/>
              <a:buChar char="•"/>
            </a:pPr>
            <a:r>
              <a:rPr lang="en-US" sz="1000">
                <a:cs typeface="Calibri"/>
              </a:rPr>
              <a:t>Create new group booking </a:t>
            </a:r>
            <a:endParaRPr lang="en-US"/>
          </a:p>
          <a:p>
            <a:pPr marL="171450" indent="-171450">
              <a:buFont typeface="Arial"/>
              <a:buChar char="•"/>
            </a:pPr>
            <a:r>
              <a:rPr lang="en-US" sz="1000">
                <a:cs typeface="Calibri"/>
              </a:rPr>
              <a:t>Join group booking </a:t>
            </a:r>
            <a:endParaRPr lang="en-US"/>
          </a:p>
          <a:p>
            <a:pPr marL="171450" indent="-171450">
              <a:buFont typeface="Arial"/>
              <a:buChar char="•"/>
            </a:pPr>
            <a:r>
              <a:rPr lang="en-US" sz="1000" b="1" u="sng">
                <a:cs typeface="Calibri"/>
              </a:rPr>
              <a:t>Individual registration</a:t>
            </a:r>
            <a:endParaRPr lang="en-US" b="1" u="sng"/>
          </a:p>
          <a:p>
            <a:pPr marL="171450" indent="-171450">
              <a:buFont typeface="Arial"/>
              <a:buChar char="•"/>
            </a:pPr>
            <a:r>
              <a:rPr lang="en-US" sz="1000">
                <a:cs typeface="Calibri"/>
              </a:rPr>
              <a:t>Manage group booking</a:t>
            </a:r>
          </a:p>
        </p:txBody>
      </p:sp>
      <p:sp>
        <p:nvSpPr>
          <p:cNvPr id="24" name="Rectangle 23">
            <a:extLst>
              <a:ext uri="{FF2B5EF4-FFF2-40B4-BE49-F238E27FC236}">
                <a16:creationId xmlns:a16="http://schemas.microsoft.com/office/drawing/2014/main" id="{00DFCD7D-1D18-4123-8EA5-D9C4276FB155}"/>
              </a:ext>
            </a:extLst>
          </p:cNvPr>
          <p:cNvSpPr/>
          <p:nvPr/>
        </p:nvSpPr>
        <p:spPr>
          <a:xfrm>
            <a:off x="914050" y="2686356"/>
            <a:ext cx="6186119" cy="28470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a:cs typeface="Calibri"/>
              </a:rPr>
              <a:t>Individual receives booking confirmation</a:t>
            </a:r>
            <a:r>
              <a:rPr lang="en-US" sz="1000">
                <a:ea typeface="+mn-lt"/>
                <a:cs typeface="+mn-lt"/>
              </a:rPr>
              <a:t> email containing next steps, </a:t>
            </a:r>
            <a:r>
              <a:rPr lang="en-US" sz="1000">
                <a:cs typeface="Calibri"/>
              </a:rPr>
              <a:t>booking reference and personal ticket.</a:t>
            </a:r>
          </a:p>
        </p:txBody>
      </p:sp>
      <p:sp>
        <p:nvSpPr>
          <p:cNvPr id="26" name="TextBox 25">
            <a:extLst>
              <a:ext uri="{FF2B5EF4-FFF2-40B4-BE49-F238E27FC236}">
                <a16:creationId xmlns:a16="http://schemas.microsoft.com/office/drawing/2014/main" id="{33FD2BD5-EF56-4CC4-914F-5176975CF7D8}"/>
              </a:ext>
            </a:extLst>
          </p:cNvPr>
          <p:cNvSpPr txBox="1"/>
          <p:nvPr/>
        </p:nvSpPr>
        <p:spPr>
          <a:xfrm>
            <a:off x="633412" y="880835"/>
            <a:ext cx="283514" cy="338554"/>
          </a:xfrm>
          <a:prstGeom prst="rect">
            <a:avLst/>
          </a:prstGeom>
          <a:noFill/>
        </p:spPr>
        <p:txBody>
          <a:bodyPr wrap="square" lIns="91440" tIns="45720" rIns="91440" bIns="45720" anchor="t">
            <a:spAutoFit/>
          </a:bodyPr>
          <a:lstStyle/>
          <a:p>
            <a:pPr>
              <a:defRPr/>
            </a:pPr>
            <a:r>
              <a:rPr lang="en-GB" sz="1600" b="1"/>
              <a:t>1</a:t>
            </a:r>
            <a:endParaRPr lang="en-US" sz="1600"/>
          </a:p>
        </p:txBody>
      </p:sp>
      <p:sp>
        <p:nvSpPr>
          <p:cNvPr id="27" name="TextBox 26">
            <a:extLst>
              <a:ext uri="{FF2B5EF4-FFF2-40B4-BE49-F238E27FC236}">
                <a16:creationId xmlns:a16="http://schemas.microsoft.com/office/drawing/2014/main" id="{936E28B2-9105-442D-98D8-A7752C7D6931}"/>
              </a:ext>
            </a:extLst>
          </p:cNvPr>
          <p:cNvSpPr txBox="1"/>
          <p:nvPr/>
        </p:nvSpPr>
        <p:spPr>
          <a:xfrm>
            <a:off x="626608" y="1357085"/>
            <a:ext cx="283514" cy="338554"/>
          </a:xfrm>
          <a:prstGeom prst="rect">
            <a:avLst/>
          </a:prstGeom>
          <a:noFill/>
        </p:spPr>
        <p:txBody>
          <a:bodyPr wrap="square" lIns="91440" tIns="45720" rIns="91440" bIns="45720" anchor="t">
            <a:spAutoFit/>
          </a:bodyPr>
          <a:lstStyle/>
          <a:p>
            <a:pPr>
              <a:defRPr/>
            </a:pPr>
            <a:r>
              <a:rPr lang="en-GB" sz="1600" b="1"/>
              <a:t>2</a:t>
            </a:r>
            <a:endParaRPr lang="en-US" sz="1600"/>
          </a:p>
        </p:txBody>
      </p:sp>
      <p:sp>
        <p:nvSpPr>
          <p:cNvPr id="28" name="TextBox 27">
            <a:extLst>
              <a:ext uri="{FF2B5EF4-FFF2-40B4-BE49-F238E27FC236}">
                <a16:creationId xmlns:a16="http://schemas.microsoft.com/office/drawing/2014/main" id="{FD45AA80-DC02-4EC7-BD3E-E0E5BB0FE9B2}"/>
              </a:ext>
            </a:extLst>
          </p:cNvPr>
          <p:cNvSpPr txBox="1"/>
          <p:nvPr/>
        </p:nvSpPr>
        <p:spPr>
          <a:xfrm>
            <a:off x="633411" y="2289174"/>
            <a:ext cx="283514" cy="338554"/>
          </a:xfrm>
          <a:prstGeom prst="rect">
            <a:avLst/>
          </a:prstGeom>
          <a:noFill/>
        </p:spPr>
        <p:txBody>
          <a:bodyPr wrap="square" lIns="91440" tIns="45720" rIns="91440" bIns="45720" anchor="t">
            <a:spAutoFit/>
          </a:bodyPr>
          <a:lstStyle/>
          <a:p>
            <a:pPr>
              <a:defRPr/>
            </a:pPr>
            <a:r>
              <a:rPr lang="en-GB" sz="1600" b="1"/>
              <a:t>3</a:t>
            </a:r>
            <a:endParaRPr lang="en-US" sz="1600"/>
          </a:p>
        </p:txBody>
      </p:sp>
      <p:sp>
        <p:nvSpPr>
          <p:cNvPr id="29" name="TextBox 28">
            <a:extLst>
              <a:ext uri="{FF2B5EF4-FFF2-40B4-BE49-F238E27FC236}">
                <a16:creationId xmlns:a16="http://schemas.microsoft.com/office/drawing/2014/main" id="{466C8692-0E29-455D-8B7A-850176DD3CBC}"/>
              </a:ext>
            </a:extLst>
          </p:cNvPr>
          <p:cNvSpPr txBox="1"/>
          <p:nvPr/>
        </p:nvSpPr>
        <p:spPr>
          <a:xfrm>
            <a:off x="633411" y="2656567"/>
            <a:ext cx="283514" cy="338554"/>
          </a:xfrm>
          <a:prstGeom prst="rect">
            <a:avLst/>
          </a:prstGeom>
          <a:noFill/>
        </p:spPr>
        <p:txBody>
          <a:bodyPr wrap="square" lIns="91440" tIns="45720" rIns="91440" bIns="45720" anchor="t">
            <a:spAutoFit/>
          </a:bodyPr>
          <a:lstStyle/>
          <a:p>
            <a:pPr>
              <a:defRPr/>
            </a:pPr>
            <a:r>
              <a:rPr lang="en-GB" sz="1600" b="1"/>
              <a:t>4</a:t>
            </a:r>
            <a:endParaRPr lang="en-US" sz="1600"/>
          </a:p>
        </p:txBody>
      </p:sp>
    </p:spTree>
    <p:extLst>
      <p:ext uri="{BB962C8B-B14F-4D97-AF65-F5344CB8AC3E}">
        <p14:creationId xmlns:p14="http://schemas.microsoft.com/office/powerpoint/2010/main" val="672818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7375A9-CEB9-433B-A3DD-B07A4F73FDCA}"/>
              </a:ext>
            </a:extLst>
          </p:cNvPr>
          <p:cNvSpPr>
            <a:spLocks noGrp="1"/>
          </p:cNvSpPr>
          <p:nvPr>
            <p:ph type="ftr" sz="quarter" idx="3"/>
          </p:nvPr>
        </p:nvSpPr>
        <p:spPr/>
        <p:txBody>
          <a:bodyPr/>
          <a:lstStyle/>
          <a:p>
            <a:r>
              <a:rPr lang="en-US">
                <a:solidFill>
                  <a:schemeClr val="bg1"/>
                </a:solidFill>
              </a:rPr>
              <a:t>Security marking: </a:t>
            </a:r>
            <a:r>
              <a:rPr lang="en-US" b="1">
                <a:solidFill>
                  <a:schemeClr val="bg1"/>
                </a:solidFill>
              </a:rPr>
              <a:t>PUBLIC</a:t>
            </a:r>
          </a:p>
        </p:txBody>
      </p:sp>
      <p:sp>
        <p:nvSpPr>
          <p:cNvPr id="4" name="TextBox 3">
            <a:extLst>
              <a:ext uri="{FF2B5EF4-FFF2-40B4-BE49-F238E27FC236}">
                <a16:creationId xmlns:a16="http://schemas.microsoft.com/office/drawing/2014/main" id="{BB7FF98A-1481-4581-9562-08E5CDCD4242}"/>
              </a:ext>
            </a:extLst>
          </p:cNvPr>
          <p:cNvSpPr txBox="1"/>
          <p:nvPr/>
        </p:nvSpPr>
        <p:spPr>
          <a:xfrm>
            <a:off x="395287" y="384175"/>
            <a:ext cx="4964371" cy="523220"/>
          </a:xfrm>
          <a:prstGeom prst="rect">
            <a:avLst/>
          </a:prstGeom>
          <a:noFill/>
        </p:spPr>
        <p:txBody>
          <a:bodyPr wrap="square" lIns="91440" tIns="45720" rIns="91440" bIns="45720" anchor="t">
            <a:spAutoFit/>
          </a:bodyPr>
          <a:lstStyle/>
          <a:p>
            <a:pPr>
              <a:defRPr/>
            </a:pPr>
            <a:r>
              <a:rPr lang="en-GB" sz="2800" b="1"/>
              <a:t>Booking process </a:t>
            </a:r>
            <a:endParaRPr lang="en-US" sz="1600">
              <a:solidFill>
                <a:schemeClr val="tx1">
                  <a:lumMod val="50000"/>
                  <a:lumOff val="50000"/>
                </a:schemeClr>
              </a:solidFill>
              <a:cs typeface="FS Albert Pro"/>
            </a:endParaRPr>
          </a:p>
        </p:txBody>
      </p:sp>
      <p:sp>
        <p:nvSpPr>
          <p:cNvPr id="12" name="TextBox 11">
            <a:extLst>
              <a:ext uri="{FF2B5EF4-FFF2-40B4-BE49-F238E27FC236}">
                <a16:creationId xmlns:a16="http://schemas.microsoft.com/office/drawing/2014/main" id="{E05C78BD-AF4D-473B-9661-ACA550148903}"/>
              </a:ext>
            </a:extLst>
          </p:cNvPr>
          <p:cNvSpPr txBox="1"/>
          <p:nvPr/>
        </p:nvSpPr>
        <p:spPr>
          <a:xfrm>
            <a:off x="3750770" y="4863967"/>
            <a:ext cx="8461487" cy="249299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endParaRPr lang="en-GB" sz="1400">
              <a:ea typeface="+mn-lt"/>
              <a:cs typeface="+mn-lt"/>
            </a:endParaRPr>
          </a:p>
          <a:p>
            <a:pPr marL="457200" indent="-457200">
              <a:buClr>
                <a:schemeClr val="accent2"/>
              </a:buClr>
              <a:buFont typeface="Arial,Sans-Serif"/>
              <a:buChar char="•"/>
            </a:pPr>
            <a:endParaRPr lang="en-GB" sz="1400">
              <a:ea typeface="+mn-lt"/>
              <a:cs typeface="+mn-lt"/>
            </a:endParaRPr>
          </a:p>
          <a:p>
            <a:pPr marL="457200" indent="-457200">
              <a:buClr>
                <a:schemeClr val="accent2"/>
              </a:buClr>
              <a:buFont typeface="Arial,Sans-Serif"/>
              <a:buChar char="•"/>
            </a:pPr>
            <a:r>
              <a:rPr lang="en-GB" sz="1600">
                <a:ea typeface="+mn-lt"/>
                <a:cs typeface="+mn-lt"/>
              </a:rPr>
              <a:t>It is crucial visitors have their own ticket – once registered, their personal ticket is emailed to them. This can be accepted on a mobile device or printed ticket.</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We use a paper-based approach for any on-site registration at your event, but we have a priority ambition to move to a digital solution.</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We have a calls to schools programme to encourage students to register before the event. This is to reduce on-site registrations. </a:t>
            </a:r>
          </a:p>
        </p:txBody>
      </p:sp>
      <p:sp>
        <p:nvSpPr>
          <p:cNvPr id="20" name="TextBox 1">
            <a:extLst>
              <a:ext uri="{FF2B5EF4-FFF2-40B4-BE49-F238E27FC236}">
                <a16:creationId xmlns:a16="http://schemas.microsoft.com/office/drawing/2014/main" id="{F5F8F3CC-A0C0-4B3C-8B59-448223664700}"/>
              </a:ext>
            </a:extLst>
          </p:cNvPr>
          <p:cNvSpPr txBox="1"/>
          <p:nvPr/>
        </p:nvSpPr>
        <p:spPr>
          <a:xfrm>
            <a:off x="437430" y="645752"/>
            <a:ext cx="8461487" cy="249299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chemeClr val="accent2"/>
              </a:buClr>
            </a:pPr>
            <a:endParaRPr lang="en-GB" sz="1400">
              <a:ea typeface="+mn-lt"/>
              <a:cs typeface="+mn-lt"/>
            </a:endParaRPr>
          </a:p>
          <a:p>
            <a:pPr marL="457200" indent="-457200">
              <a:buClr>
                <a:schemeClr val="accent2"/>
              </a:buClr>
              <a:buFont typeface="Arial,Sans-Serif"/>
              <a:buChar char="•"/>
            </a:pPr>
            <a:endParaRPr lang="en-GB" sz="1400">
              <a:ea typeface="+mn-lt"/>
              <a:cs typeface="+mn-lt"/>
            </a:endParaRPr>
          </a:p>
          <a:p>
            <a:pPr marL="457200" indent="-457200">
              <a:buClr>
                <a:schemeClr val="accent2"/>
              </a:buClr>
              <a:buFont typeface="Arial,Sans-Serif"/>
              <a:buChar char="•"/>
            </a:pPr>
            <a:r>
              <a:rPr lang="en-GB" sz="1600">
                <a:ea typeface="+mn-lt"/>
                <a:cs typeface="+mn-lt"/>
              </a:rPr>
              <a:t>It is crucial all visitors have their own ticket – once registered, their personal ticket is emailed to them. This can be accepted on a mobile device or printed ticket.</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We use a paper-based approach for any on-site registration at your event, but we have a priority ambition to move to a digital solution.</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We have a calls to schools programme to encourage students to register before the event. This is to reduce on-site registrations. </a:t>
            </a:r>
          </a:p>
        </p:txBody>
      </p:sp>
    </p:spTree>
    <p:extLst>
      <p:ext uri="{BB962C8B-B14F-4D97-AF65-F5344CB8AC3E}">
        <p14:creationId xmlns:p14="http://schemas.microsoft.com/office/powerpoint/2010/main" val="327606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FA17A7-8A9A-402F-92D8-1CD3BE3F23A8}"/>
              </a:ext>
            </a:extLst>
          </p:cNvPr>
          <p:cNvSpPr>
            <a:spLocks noGrp="1"/>
          </p:cNvSpPr>
          <p:nvPr>
            <p:ph type="ftr" sz="quarter" idx="3"/>
          </p:nvPr>
        </p:nvSpPr>
        <p:spPr/>
        <p:txBody>
          <a:bodyPr/>
          <a:lstStyle/>
          <a:p>
            <a:r>
              <a:rPr lang="en-US">
                <a:solidFill>
                  <a:schemeClr val="bg1"/>
                </a:solidFill>
              </a:rPr>
              <a:t>Security marking: </a:t>
            </a:r>
            <a:r>
              <a:rPr lang="en-US" b="1">
                <a:solidFill>
                  <a:schemeClr val="bg1"/>
                </a:solidFill>
              </a:rPr>
              <a:t>PUBLIC</a:t>
            </a:r>
          </a:p>
        </p:txBody>
      </p:sp>
      <p:sp>
        <p:nvSpPr>
          <p:cNvPr id="4" name="TextBox 3">
            <a:extLst>
              <a:ext uri="{FF2B5EF4-FFF2-40B4-BE49-F238E27FC236}">
                <a16:creationId xmlns:a16="http://schemas.microsoft.com/office/drawing/2014/main" id="{4CA125DB-7FE4-4219-B5E8-857C198804D5}"/>
              </a:ext>
            </a:extLst>
          </p:cNvPr>
          <p:cNvSpPr txBox="1"/>
          <p:nvPr/>
        </p:nvSpPr>
        <p:spPr>
          <a:xfrm>
            <a:off x="410379" y="428136"/>
            <a:ext cx="6415788" cy="954107"/>
          </a:xfrm>
          <a:prstGeom prst="rect">
            <a:avLst/>
          </a:prstGeom>
          <a:noFill/>
        </p:spPr>
        <p:txBody>
          <a:bodyPr wrap="square" anchor="t">
            <a:spAutoFit/>
          </a:bodyPr>
          <a:lstStyle/>
          <a:p>
            <a:pPr>
              <a:defRPr/>
            </a:pPr>
            <a:r>
              <a:rPr lang="en-GB" sz="2800" b="1"/>
              <a:t>Using data-driven analysis of performance and reach for 2022 events</a:t>
            </a:r>
            <a:endParaRPr lang="en-US" sz="1600">
              <a:solidFill>
                <a:schemeClr val="tx1">
                  <a:lumMod val="50000"/>
                  <a:lumOff val="50000"/>
                </a:schemeClr>
              </a:solidFill>
              <a:cs typeface="FS Albert Pro"/>
            </a:endParaRPr>
          </a:p>
        </p:txBody>
      </p:sp>
      <p:sp>
        <p:nvSpPr>
          <p:cNvPr id="6" name="TextBox 5">
            <a:extLst>
              <a:ext uri="{FF2B5EF4-FFF2-40B4-BE49-F238E27FC236}">
                <a16:creationId xmlns:a16="http://schemas.microsoft.com/office/drawing/2014/main" id="{466CC89E-2E0D-407E-BD86-7F693E120B9C}"/>
              </a:ext>
            </a:extLst>
          </p:cNvPr>
          <p:cNvSpPr txBox="1"/>
          <p:nvPr/>
        </p:nvSpPr>
        <p:spPr>
          <a:xfrm>
            <a:off x="539307" y="1565813"/>
            <a:ext cx="7767815" cy="255454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chemeClr val="accent2"/>
              </a:buClr>
              <a:buFont typeface="Arial,Sans-Serif"/>
              <a:buChar char="•"/>
            </a:pPr>
            <a:r>
              <a:rPr lang="en-GB" sz="1600">
                <a:ea typeface="+mn-lt"/>
                <a:cs typeface="+mn-lt"/>
              </a:rPr>
              <a:t>Translating bookings to registrations, into attendance, and reducing drop off.</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Identify low engagement schools, and target with bespoke messages.</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Comprehensive marketing programme to communicate Discovery proposition and benefits. </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Implement a comprehensive calls to schools programme.</a:t>
            </a:r>
          </a:p>
          <a:p>
            <a:pPr marL="457200" indent="-457200">
              <a:buClr>
                <a:schemeClr val="accent2"/>
              </a:buClr>
              <a:buFont typeface="Arial,Sans-Serif"/>
              <a:buChar char="•"/>
            </a:pPr>
            <a:endParaRPr lang="en-GB" sz="1600">
              <a:ea typeface="+mn-lt"/>
              <a:cs typeface="+mn-lt"/>
            </a:endParaRPr>
          </a:p>
          <a:p>
            <a:pPr marL="457200" indent="-457200">
              <a:buClr>
                <a:schemeClr val="accent2"/>
              </a:buClr>
              <a:buFont typeface="Arial,Sans-Serif"/>
              <a:buChar char="•"/>
            </a:pPr>
            <a:r>
              <a:rPr lang="en-GB" sz="1600">
                <a:ea typeface="+mn-lt"/>
                <a:cs typeface="+mn-lt"/>
              </a:rPr>
              <a:t>Work with our exhibition network to promote the value of attendance.</a:t>
            </a:r>
          </a:p>
        </p:txBody>
      </p:sp>
    </p:spTree>
    <p:extLst>
      <p:ext uri="{BB962C8B-B14F-4D97-AF65-F5344CB8AC3E}">
        <p14:creationId xmlns:p14="http://schemas.microsoft.com/office/powerpoint/2010/main" val="3597155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BC18-5F19-46EE-8644-E720B4635607}"/>
              </a:ext>
            </a:extLst>
          </p:cNvPr>
          <p:cNvSpPr>
            <a:spLocks noGrp="1"/>
          </p:cNvSpPr>
          <p:nvPr>
            <p:ph type="title"/>
          </p:nvPr>
        </p:nvSpPr>
        <p:spPr>
          <a:xfrm>
            <a:off x="78018" y="199130"/>
            <a:ext cx="3799919" cy="1629945"/>
          </a:xfrm>
        </p:spPr>
        <p:txBody>
          <a:bodyPr/>
          <a:lstStyle/>
          <a:p>
            <a:r>
              <a:rPr lang="en-GB"/>
              <a:t>Overview of this morning </a:t>
            </a:r>
          </a:p>
        </p:txBody>
      </p:sp>
      <p:graphicFrame>
        <p:nvGraphicFramePr>
          <p:cNvPr id="4" name="Table 4">
            <a:extLst>
              <a:ext uri="{FF2B5EF4-FFF2-40B4-BE49-F238E27FC236}">
                <a16:creationId xmlns:a16="http://schemas.microsoft.com/office/drawing/2014/main" id="{366A7BF6-04C4-4197-8149-1A152434B524}"/>
              </a:ext>
            </a:extLst>
          </p:cNvPr>
          <p:cNvGraphicFramePr>
            <a:graphicFrameLocks noGrp="1"/>
          </p:cNvGraphicFramePr>
          <p:nvPr>
            <p:extLst>
              <p:ext uri="{D42A27DB-BD31-4B8C-83A1-F6EECF244321}">
                <p14:modId xmlns:p14="http://schemas.microsoft.com/office/powerpoint/2010/main" val="2521137690"/>
              </p:ext>
            </p:extLst>
          </p:nvPr>
        </p:nvGraphicFramePr>
        <p:xfrm>
          <a:off x="3877937" y="320040"/>
          <a:ext cx="5078778" cy="4503420"/>
        </p:xfrm>
        <a:graphic>
          <a:graphicData uri="http://schemas.openxmlformats.org/drawingml/2006/table">
            <a:tbl>
              <a:tblPr firstRow="1" bandRow="1">
                <a:tableStyleId>{5C22544A-7EE6-4342-B048-85BDC9FD1C3A}</a:tableStyleId>
              </a:tblPr>
              <a:tblGrid>
                <a:gridCol w="2539389">
                  <a:extLst>
                    <a:ext uri="{9D8B030D-6E8A-4147-A177-3AD203B41FA5}">
                      <a16:colId xmlns:a16="http://schemas.microsoft.com/office/drawing/2014/main" val="424224538"/>
                    </a:ext>
                  </a:extLst>
                </a:gridCol>
                <a:gridCol w="2539389">
                  <a:extLst>
                    <a:ext uri="{9D8B030D-6E8A-4147-A177-3AD203B41FA5}">
                      <a16:colId xmlns:a16="http://schemas.microsoft.com/office/drawing/2014/main" val="2444788288"/>
                    </a:ext>
                  </a:extLst>
                </a:gridCol>
              </a:tblGrid>
              <a:tr h="237081">
                <a:tc>
                  <a:txBody>
                    <a:bodyPr/>
                    <a:lstStyle/>
                    <a:p>
                      <a:endParaRPr lang="en-GB"/>
                    </a:p>
                  </a:txBody>
                  <a:tcPr/>
                </a:tc>
                <a:tc>
                  <a:txBody>
                    <a:bodyPr/>
                    <a:lstStyle/>
                    <a:p>
                      <a:endParaRPr lang="en-GB"/>
                    </a:p>
                  </a:txBody>
                  <a:tcPr/>
                </a:tc>
                <a:extLst>
                  <a:ext uri="{0D108BD9-81ED-4DB2-BD59-A6C34878D82A}">
                    <a16:rowId xmlns:a16="http://schemas.microsoft.com/office/drawing/2014/main" val="2041351152"/>
                  </a:ext>
                </a:extLst>
              </a:tr>
              <a:tr h="218844">
                <a:tc>
                  <a:txBody>
                    <a:bodyPr/>
                    <a:lstStyle/>
                    <a:p>
                      <a:r>
                        <a:rPr lang="en-GB" sz="1200" b="0"/>
                        <a:t>Introductions </a:t>
                      </a:r>
                    </a:p>
                  </a:txBody>
                  <a:tcPr/>
                </a:tc>
                <a:tc>
                  <a:txBody>
                    <a:bodyPr/>
                    <a:lstStyle/>
                    <a:p>
                      <a:r>
                        <a:rPr lang="en-GB" sz="1200" b="0"/>
                        <a:t>10.00 – 10.10 </a:t>
                      </a:r>
                    </a:p>
                  </a:txBody>
                  <a:tcPr/>
                </a:tc>
                <a:extLst>
                  <a:ext uri="{0D108BD9-81ED-4DB2-BD59-A6C34878D82A}">
                    <a16:rowId xmlns:a16="http://schemas.microsoft.com/office/drawing/2014/main" val="3475545922"/>
                  </a:ext>
                </a:extLst>
              </a:tr>
              <a:tr h="438472">
                <a:tc>
                  <a:txBody>
                    <a:bodyPr/>
                    <a:lstStyle/>
                    <a:p>
                      <a:pPr marL="0" indent="0">
                        <a:buFont typeface="+mj-lt"/>
                        <a:buNone/>
                      </a:pPr>
                      <a:r>
                        <a:rPr lang="en-GB" sz="1200" b="0">
                          <a:solidFill>
                            <a:schemeClr val="tx1"/>
                          </a:solidFill>
                        </a:rPr>
                        <a:t>What has changed in the last 18 months </a:t>
                      </a:r>
                    </a:p>
                    <a:p>
                      <a:endParaRPr lang="en-GB" sz="1200" b="0"/>
                    </a:p>
                  </a:txBody>
                  <a:tcPr/>
                </a:tc>
                <a:tc>
                  <a:txBody>
                    <a:bodyPr/>
                    <a:lstStyle/>
                    <a:p>
                      <a:r>
                        <a:rPr lang="en-GB" sz="1200" b="0"/>
                        <a:t>10.10 – 10.40  </a:t>
                      </a:r>
                    </a:p>
                  </a:txBody>
                  <a:tcPr/>
                </a:tc>
                <a:extLst>
                  <a:ext uri="{0D108BD9-81ED-4DB2-BD59-A6C34878D82A}">
                    <a16:rowId xmlns:a16="http://schemas.microsoft.com/office/drawing/2014/main" val="1933250670"/>
                  </a:ext>
                </a:extLst>
              </a:tr>
              <a:tr h="94832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a:solidFill>
                            <a:schemeClr val="tx1"/>
                          </a:solidFill>
                        </a:rPr>
                        <a:t>2022</a:t>
                      </a:r>
                    </a:p>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Update on visitor bookings </a:t>
                      </a:r>
                    </a:p>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Exhibitor sales </a:t>
                      </a:r>
                    </a:p>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Previous feedback and results </a:t>
                      </a:r>
                    </a:p>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UCAS top tips </a:t>
                      </a:r>
                    </a:p>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2022 exhibition guide </a:t>
                      </a:r>
                    </a:p>
                  </a:txBody>
                  <a:tcPr/>
                </a:tc>
                <a:tc>
                  <a:txBody>
                    <a:bodyPr/>
                    <a:lstStyle/>
                    <a:p>
                      <a:r>
                        <a:rPr lang="en-GB" sz="1200" b="0"/>
                        <a:t>10.40 – 11.15</a:t>
                      </a:r>
                    </a:p>
                  </a:txBody>
                  <a:tcPr/>
                </a:tc>
                <a:extLst>
                  <a:ext uri="{0D108BD9-81ED-4DB2-BD59-A6C34878D82A}">
                    <a16:rowId xmlns:a16="http://schemas.microsoft.com/office/drawing/2014/main" val="3430362294"/>
                  </a:ext>
                </a:extLst>
              </a:tr>
              <a:tr h="218844">
                <a:tc>
                  <a:txBody>
                    <a:bodyPr/>
                    <a:lstStyle/>
                    <a:p>
                      <a:r>
                        <a:rPr lang="en-GB" sz="1200" b="0"/>
                        <a:t>Break</a:t>
                      </a:r>
                    </a:p>
                  </a:txBody>
                  <a:tcPr/>
                </a:tc>
                <a:tc>
                  <a:txBody>
                    <a:bodyPr/>
                    <a:lstStyle/>
                    <a:p>
                      <a:r>
                        <a:rPr lang="en-GB" sz="1200" b="0"/>
                        <a:t>15 minute break </a:t>
                      </a:r>
                    </a:p>
                  </a:txBody>
                  <a:tcPr/>
                </a:tc>
                <a:extLst>
                  <a:ext uri="{0D108BD9-81ED-4DB2-BD59-A6C34878D82A}">
                    <a16:rowId xmlns:a16="http://schemas.microsoft.com/office/drawing/2014/main" val="3221708428"/>
                  </a:ext>
                </a:extLst>
              </a:tr>
              <a:tr h="438472">
                <a:tc>
                  <a:txBody>
                    <a:bodyPr/>
                    <a:lstStyle/>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Event lead introduction breakout groups </a:t>
                      </a:r>
                      <a:endParaRPr lang="en-GB" sz="1200" b="0">
                        <a:solidFill>
                          <a:schemeClr val="tx1"/>
                        </a:solidFill>
                        <a:cs typeface="Calibri Light"/>
                      </a:endParaRPr>
                    </a:p>
                    <a:p>
                      <a:endParaRPr lang="en-GB" sz="1200" b="0"/>
                    </a:p>
                  </a:txBody>
                  <a:tcPr/>
                </a:tc>
                <a:tc>
                  <a:txBody>
                    <a:bodyPr/>
                    <a:lstStyle/>
                    <a:p>
                      <a:r>
                        <a:rPr lang="en-GB" sz="1200" b="0"/>
                        <a:t>11.30 – 11.45 </a:t>
                      </a:r>
                    </a:p>
                  </a:txBody>
                  <a:tcPr/>
                </a:tc>
                <a:extLst>
                  <a:ext uri="{0D108BD9-81ED-4DB2-BD59-A6C34878D82A}">
                    <a16:rowId xmlns:a16="http://schemas.microsoft.com/office/drawing/2014/main" val="398129183"/>
                  </a:ext>
                </a:extLst>
              </a:tr>
              <a:tr h="364739">
                <a:tc>
                  <a:txBody>
                    <a:bodyPr/>
                    <a:lstStyle/>
                    <a:p>
                      <a:pPr marL="0" marR="0" lvl="0" indent="0" algn="l" rtl="0" eaLnBrk="1" fontAlgn="auto" latinLnBrk="0" hangingPunct="1">
                        <a:lnSpc>
                          <a:spcPct val="100000"/>
                        </a:lnSpc>
                        <a:spcBef>
                          <a:spcPts val="0"/>
                        </a:spcBef>
                        <a:spcAft>
                          <a:spcPts val="0"/>
                        </a:spcAft>
                        <a:buClrTx/>
                        <a:buSzTx/>
                        <a:buFontTx/>
                        <a:buNone/>
                      </a:pPr>
                      <a:r>
                        <a:rPr lang="en-GB" sz="1200" b="0">
                          <a:solidFill>
                            <a:schemeClr val="tx1"/>
                          </a:solidFill>
                        </a:rPr>
                        <a:t>Health &amp; Safety </a:t>
                      </a:r>
                    </a:p>
                    <a:p>
                      <a:endParaRPr lang="en-GB" sz="1200" b="0"/>
                    </a:p>
                  </a:txBody>
                  <a:tcPr/>
                </a:tc>
                <a:tc>
                  <a:txBody>
                    <a:bodyPr/>
                    <a:lstStyle/>
                    <a:p>
                      <a:r>
                        <a:rPr lang="en-GB" sz="1200" b="0"/>
                        <a:t>11.45 – 12.15 </a:t>
                      </a:r>
                    </a:p>
                  </a:txBody>
                  <a:tcPr/>
                </a:tc>
                <a:extLst>
                  <a:ext uri="{0D108BD9-81ED-4DB2-BD59-A6C34878D82A}">
                    <a16:rowId xmlns:a16="http://schemas.microsoft.com/office/drawing/2014/main" val="1239756962"/>
                  </a:ext>
                </a:extLst>
              </a:tr>
              <a:tr h="36473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a:solidFill>
                            <a:schemeClr val="tx1"/>
                          </a:solidFill>
                        </a:rPr>
                        <a:t>Measuring success</a:t>
                      </a:r>
                    </a:p>
                    <a:p>
                      <a:endParaRPr lang="en-GB" sz="1200" b="0"/>
                    </a:p>
                  </a:txBody>
                  <a:tcPr/>
                </a:tc>
                <a:tc>
                  <a:txBody>
                    <a:bodyPr/>
                    <a:lstStyle/>
                    <a:p>
                      <a:r>
                        <a:rPr lang="en-GB" sz="1200" b="0"/>
                        <a:t>12.15 – 12.30 </a:t>
                      </a:r>
                    </a:p>
                  </a:txBody>
                  <a:tcPr/>
                </a:tc>
                <a:extLst>
                  <a:ext uri="{0D108BD9-81ED-4DB2-BD59-A6C34878D82A}">
                    <a16:rowId xmlns:a16="http://schemas.microsoft.com/office/drawing/2014/main" val="393492724"/>
                  </a:ext>
                </a:extLst>
              </a:tr>
              <a:tr h="218844">
                <a:tc>
                  <a:txBody>
                    <a:bodyPr/>
                    <a:lstStyle/>
                    <a:p>
                      <a:r>
                        <a:rPr lang="en-GB" sz="1200" b="0">
                          <a:solidFill>
                            <a:schemeClr val="tx1"/>
                          </a:solidFill>
                        </a:rPr>
                        <a:t>Discussion breakouts </a:t>
                      </a:r>
                      <a:endParaRPr lang="en-GB" sz="1200" b="0"/>
                    </a:p>
                  </a:txBody>
                  <a:tcPr/>
                </a:tc>
                <a:tc>
                  <a:txBody>
                    <a:bodyPr/>
                    <a:lstStyle/>
                    <a:p>
                      <a:r>
                        <a:rPr lang="en-GB" sz="1200" b="0"/>
                        <a:t>12.30 – 13.00 </a:t>
                      </a:r>
                    </a:p>
                  </a:txBody>
                  <a:tcPr/>
                </a:tc>
                <a:extLst>
                  <a:ext uri="{0D108BD9-81ED-4DB2-BD59-A6C34878D82A}">
                    <a16:rowId xmlns:a16="http://schemas.microsoft.com/office/drawing/2014/main" val="604818672"/>
                  </a:ext>
                </a:extLst>
              </a:tr>
            </a:tbl>
          </a:graphicData>
        </a:graphic>
      </p:graphicFrame>
    </p:spTree>
    <p:extLst>
      <p:ext uri="{BB962C8B-B14F-4D97-AF65-F5344CB8AC3E}">
        <p14:creationId xmlns:p14="http://schemas.microsoft.com/office/powerpoint/2010/main" val="3953762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D1EB-DB62-468F-8684-66B0CA19D078}"/>
              </a:ext>
            </a:extLst>
          </p:cNvPr>
          <p:cNvSpPr>
            <a:spLocks noGrp="1"/>
          </p:cNvSpPr>
          <p:nvPr>
            <p:ph type="title"/>
          </p:nvPr>
        </p:nvSpPr>
        <p:spPr>
          <a:xfrm>
            <a:off x="287337" y="89374"/>
            <a:ext cx="8228012" cy="1069791"/>
          </a:xfrm>
        </p:spPr>
        <p:txBody>
          <a:bodyPr/>
          <a:lstStyle/>
          <a:p>
            <a:r>
              <a:rPr lang="en-GB">
                <a:cs typeface="Calibri"/>
              </a:rPr>
              <a:t>Exhibitor Sales</a:t>
            </a:r>
            <a:endParaRPr lang="en-GB"/>
          </a:p>
        </p:txBody>
      </p:sp>
      <p:sp>
        <p:nvSpPr>
          <p:cNvPr id="3" name="Content Placeholder 2">
            <a:extLst>
              <a:ext uri="{FF2B5EF4-FFF2-40B4-BE49-F238E27FC236}">
                <a16:creationId xmlns:a16="http://schemas.microsoft.com/office/drawing/2014/main" id="{DAE5B565-91A6-45AD-9256-D98766346C4F}"/>
              </a:ext>
            </a:extLst>
          </p:cNvPr>
          <p:cNvSpPr>
            <a:spLocks noGrp="1"/>
          </p:cNvSpPr>
          <p:nvPr>
            <p:ph idx="1"/>
          </p:nvPr>
        </p:nvSpPr>
        <p:spPr>
          <a:xfrm>
            <a:off x="287337" y="1405013"/>
            <a:ext cx="8767040" cy="2853135"/>
          </a:xfrm>
        </p:spPr>
        <p:txBody>
          <a:bodyPr vert="horz" lIns="91440" tIns="45720" rIns="91440" bIns="45720" rtlCol="0" anchor="t">
            <a:normAutofit fontScale="92500" lnSpcReduction="10000"/>
          </a:bodyPr>
          <a:lstStyle/>
          <a:p>
            <a:r>
              <a:rPr lang="en-GB">
                <a:cs typeface="Calibri Light"/>
              </a:rPr>
              <a:t>Positive outlook, 225 unique exhibitors booked so far</a:t>
            </a:r>
            <a:endParaRPr lang="en-US"/>
          </a:p>
          <a:p>
            <a:r>
              <a:rPr lang="en-GB">
                <a:cs typeface="Calibri Light"/>
              </a:rPr>
              <a:t>New customers: </a:t>
            </a:r>
            <a:endParaRPr lang="en-GB"/>
          </a:p>
          <a:p>
            <a:pPr lvl="1"/>
            <a:r>
              <a:rPr lang="en-GB">
                <a:cs typeface="Calibri Light"/>
              </a:rPr>
              <a:t>College of Esports (new provider)</a:t>
            </a:r>
          </a:p>
          <a:p>
            <a:r>
              <a:rPr lang="en-GB">
                <a:cs typeface="Calibri Light"/>
              </a:rPr>
              <a:t>Sponsorship proposals out</a:t>
            </a:r>
          </a:p>
          <a:p>
            <a:r>
              <a:rPr lang="en-GB">
                <a:cs typeface="Calibri Light"/>
              </a:rPr>
              <a:t>Cambridge sequential draw: 10 HEPs moved to waiting list (have been informed)</a:t>
            </a:r>
          </a:p>
          <a:p>
            <a:r>
              <a:rPr lang="en-GB">
                <a:cs typeface="Calibri Light"/>
              </a:rPr>
              <a:t>New products/services: </a:t>
            </a:r>
            <a:r>
              <a:rPr lang="en-GB" i="1">
                <a:cs typeface="Calibri Light"/>
              </a:rPr>
              <a:t>shell events only</a:t>
            </a:r>
          </a:p>
          <a:p>
            <a:pPr lvl="1"/>
            <a:r>
              <a:rPr lang="en-GB">
                <a:cs typeface="Calibri Light"/>
              </a:rPr>
              <a:t>Gobo light: moving spotlight above your stand to project your logo/image on the floor in and around your stand (capture visitor attention)</a:t>
            </a:r>
          </a:p>
          <a:p>
            <a:pPr lvl="1"/>
            <a:r>
              <a:rPr lang="en-GB">
                <a:cs typeface="Calibri Light"/>
              </a:rPr>
              <a:t>Welcome video by entrance queue: bring your organisation to live and increase awareness of your attendance while visitors arrive at the event</a:t>
            </a:r>
          </a:p>
          <a:p>
            <a:pPr lvl="1"/>
            <a:endParaRPr lang="en-GB">
              <a:cs typeface="Calibri Light"/>
            </a:endParaRPr>
          </a:p>
        </p:txBody>
      </p:sp>
      <p:sp>
        <p:nvSpPr>
          <p:cNvPr id="4" name="Date Placeholder 3">
            <a:extLst>
              <a:ext uri="{FF2B5EF4-FFF2-40B4-BE49-F238E27FC236}">
                <a16:creationId xmlns:a16="http://schemas.microsoft.com/office/drawing/2014/main" id="{4098ADA8-6952-4196-8F7D-5ECFFA19FEB4}"/>
              </a:ext>
            </a:extLst>
          </p:cNvPr>
          <p:cNvSpPr>
            <a:spLocks noGrp="1"/>
          </p:cNvSpPr>
          <p:nvPr>
            <p:ph type="dt" sz="half" idx="2"/>
          </p:nvPr>
        </p:nvSpPr>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214967B5-15A4-4D79-8894-042214E35EFA}"/>
              </a:ext>
            </a:extLst>
          </p:cNvPr>
          <p:cNvSpPr>
            <a:spLocks noGrp="1"/>
          </p:cNvSpPr>
          <p:nvPr>
            <p:ph type="ftr" sz="quarter" idx="3"/>
          </p:nvPr>
        </p:nvSpPr>
        <p:spPr/>
        <p:txBody>
          <a:bodyPr/>
          <a:lstStyle/>
          <a:p>
            <a:r>
              <a:rPr lang="en-US"/>
              <a:t>Security marking: </a:t>
            </a:r>
            <a:r>
              <a:rPr lang="en-US" b="1"/>
              <a:t>CONFIDENTIAL</a:t>
            </a:r>
          </a:p>
        </p:txBody>
      </p:sp>
    </p:spTree>
    <p:extLst>
      <p:ext uri="{BB962C8B-B14F-4D97-AF65-F5344CB8AC3E}">
        <p14:creationId xmlns:p14="http://schemas.microsoft.com/office/powerpoint/2010/main" val="4040640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1DF8EB-9691-4A70-8EFB-02F1D371283E}"/>
              </a:ext>
            </a:extLst>
          </p:cNvPr>
          <p:cNvSpPr>
            <a:spLocks noGrp="1"/>
          </p:cNvSpPr>
          <p:nvPr>
            <p:ph type="ctrTitle"/>
          </p:nvPr>
        </p:nvSpPr>
        <p:spPr/>
        <p:txBody>
          <a:bodyPr/>
          <a:lstStyle/>
          <a:p>
            <a:r>
              <a:rPr lang="en-GB"/>
              <a:t>Any questions? </a:t>
            </a:r>
          </a:p>
        </p:txBody>
      </p:sp>
      <p:sp>
        <p:nvSpPr>
          <p:cNvPr id="8" name="Subtitle 7">
            <a:extLst>
              <a:ext uri="{FF2B5EF4-FFF2-40B4-BE49-F238E27FC236}">
                <a16:creationId xmlns:a16="http://schemas.microsoft.com/office/drawing/2014/main" id="{E05AD9DC-6C75-4C66-A3D3-5626211EC261}"/>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1F3650DF-6138-4811-87D0-272AA2C228B5}"/>
              </a:ext>
            </a:extLst>
          </p:cNvPr>
          <p:cNvSpPr>
            <a:spLocks noGrp="1"/>
          </p:cNvSpPr>
          <p:nvPr>
            <p:ph type="dt" sz="half" idx="4294967295"/>
          </p:nvPr>
        </p:nvSpPr>
        <p:spPr>
          <a:xfrm>
            <a:off x="6802438" y="4803775"/>
            <a:ext cx="2341562" cy="236538"/>
          </a:xfrm>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1D88DDCC-303D-4254-B490-EFADD44B4519}"/>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B65DBC6A-F7E6-48D0-9124-A6D20926AA3A}"/>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31</a:t>
            </a:fld>
            <a:endParaRPr lang="en-US"/>
          </a:p>
        </p:txBody>
      </p:sp>
    </p:spTree>
    <p:extLst>
      <p:ext uri="{BB962C8B-B14F-4D97-AF65-F5344CB8AC3E}">
        <p14:creationId xmlns:p14="http://schemas.microsoft.com/office/powerpoint/2010/main" val="3379272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975E-6C15-4793-A882-A5ECC9B6D3CB}"/>
              </a:ext>
            </a:extLst>
          </p:cNvPr>
          <p:cNvSpPr>
            <a:spLocks noGrp="1"/>
          </p:cNvSpPr>
          <p:nvPr>
            <p:ph type="ctrTitle"/>
          </p:nvPr>
        </p:nvSpPr>
        <p:spPr>
          <a:xfrm>
            <a:off x="645459" y="2248189"/>
            <a:ext cx="4240306" cy="1296334"/>
          </a:xfrm>
        </p:spPr>
        <p:txBody>
          <a:bodyPr>
            <a:normAutofit fontScale="90000"/>
          </a:bodyPr>
          <a:lstStyle/>
          <a:p>
            <a:r>
              <a:rPr lang="en-GB" sz="4800" b="1"/>
              <a:t>Working together in 2022</a:t>
            </a:r>
            <a:br>
              <a:rPr lang="en-GB" sz="4800" b="1"/>
            </a:br>
            <a:endParaRPr lang="en-GB"/>
          </a:p>
        </p:txBody>
      </p:sp>
      <p:sp>
        <p:nvSpPr>
          <p:cNvPr id="3" name="Subtitle 2">
            <a:extLst>
              <a:ext uri="{FF2B5EF4-FFF2-40B4-BE49-F238E27FC236}">
                <a16:creationId xmlns:a16="http://schemas.microsoft.com/office/drawing/2014/main" id="{F2876C45-E2BF-4E81-8986-71B7BC739E7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29983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81AF-F019-47F0-A0A3-C0DC74D005B4}"/>
              </a:ext>
            </a:extLst>
          </p:cNvPr>
          <p:cNvSpPr>
            <a:spLocks noGrp="1"/>
          </p:cNvSpPr>
          <p:nvPr>
            <p:ph type="title"/>
          </p:nvPr>
        </p:nvSpPr>
        <p:spPr/>
        <p:txBody>
          <a:bodyPr>
            <a:normAutofit fontScale="90000"/>
          </a:bodyPr>
          <a:lstStyle/>
          <a:p>
            <a:r>
              <a:rPr lang="en-GB"/>
              <a:t>We want to create a collaborative way of working as we move forwards </a:t>
            </a:r>
          </a:p>
        </p:txBody>
      </p:sp>
      <p:sp>
        <p:nvSpPr>
          <p:cNvPr id="3" name="Content Placeholder 2">
            <a:extLst>
              <a:ext uri="{FF2B5EF4-FFF2-40B4-BE49-F238E27FC236}">
                <a16:creationId xmlns:a16="http://schemas.microsoft.com/office/drawing/2014/main" id="{0F78B165-A2D2-466A-8074-176BA1F8F868}"/>
              </a:ext>
            </a:extLst>
          </p:cNvPr>
          <p:cNvSpPr>
            <a:spLocks noGrp="1"/>
          </p:cNvSpPr>
          <p:nvPr>
            <p:ph idx="1"/>
          </p:nvPr>
        </p:nvSpPr>
        <p:spPr>
          <a:xfrm>
            <a:off x="287338" y="2005070"/>
            <a:ext cx="8228012" cy="2627652"/>
          </a:xfrm>
        </p:spPr>
        <p:txBody>
          <a:bodyPr/>
          <a:lstStyle/>
          <a:p>
            <a:r>
              <a:rPr lang="en-GB"/>
              <a:t>We want to offer areas where you need UCAS support vs blanket approach </a:t>
            </a:r>
          </a:p>
          <a:p>
            <a:r>
              <a:rPr lang="en-GB"/>
              <a:t>How do you feel UCAS could best support you with implementing events in 2022? </a:t>
            </a:r>
          </a:p>
          <a:p>
            <a:r>
              <a:rPr lang="en-GB"/>
              <a:t>Survey will be sent out w/c 13</a:t>
            </a:r>
            <a:r>
              <a:rPr lang="en-GB" baseline="30000"/>
              <a:t>th</a:t>
            </a:r>
            <a:r>
              <a:rPr lang="en-GB"/>
              <a:t> December for completion by 7</a:t>
            </a:r>
            <a:r>
              <a:rPr lang="en-GB" baseline="30000"/>
              <a:t>th</a:t>
            </a:r>
            <a:r>
              <a:rPr lang="en-GB"/>
              <a:t> January </a:t>
            </a:r>
          </a:p>
          <a:p>
            <a:endParaRPr lang="en-GB"/>
          </a:p>
        </p:txBody>
      </p:sp>
      <p:sp>
        <p:nvSpPr>
          <p:cNvPr id="4" name="Date Placeholder 3">
            <a:extLst>
              <a:ext uri="{FF2B5EF4-FFF2-40B4-BE49-F238E27FC236}">
                <a16:creationId xmlns:a16="http://schemas.microsoft.com/office/drawing/2014/main" id="{46A22135-0313-41E7-85ED-E516FBDA54F7}"/>
              </a:ext>
            </a:extLst>
          </p:cNvPr>
          <p:cNvSpPr>
            <a:spLocks noGrp="1"/>
          </p:cNvSpPr>
          <p:nvPr>
            <p:ph type="dt" sz="half" idx="2"/>
          </p:nvPr>
        </p:nvSpPr>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42E3661B-33BC-43F5-8477-8DE840F767D8}"/>
              </a:ext>
            </a:extLst>
          </p:cNvPr>
          <p:cNvSpPr>
            <a:spLocks noGrp="1"/>
          </p:cNvSpPr>
          <p:nvPr>
            <p:ph type="ftr" sz="quarter" idx="3"/>
          </p:nvPr>
        </p:nvSpPr>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DCC53922-885E-49CB-9B91-148FB782BBC2}"/>
              </a:ext>
            </a:extLst>
          </p:cNvPr>
          <p:cNvSpPr>
            <a:spLocks noGrp="1"/>
          </p:cNvSpPr>
          <p:nvPr>
            <p:ph type="sldNum" sz="quarter" idx="4"/>
          </p:nvPr>
        </p:nvSpPr>
        <p:spPr/>
        <p:txBody>
          <a:bodyPr/>
          <a:lstStyle/>
          <a:p>
            <a:r>
              <a:rPr lang="en-US"/>
              <a:t>|   </a:t>
            </a:r>
            <a:fld id="{D7A593A7-184A-6D43-8A36-702213271FF9}" type="slidenum">
              <a:rPr lang="en-US" smtClean="0"/>
              <a:pPr/>
              <a:t>33</a:t>
            </a:fld>
            <a:endParaRPr lang="en-US"/>
          </a:p>
        </p:txBody>
      </p:sp>
    </p:spTree>
    <p:extLst>
      <p:ext uri="{BB962C8B-B14F-4D97-AF65-F5344CB8AC3E}">
        <p14:creationId xmlns:p14="http://schemas.microsoft.com/office/powerpoint/2010/main" val="242485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01B4-57F0-448F-8F06-18F1ACCE7BEB}"/>
              </a:ext>
            </a:extLst>
          </p:cNvPr>
          <p:cNvSpPr>
            <a:spLocks noGrp="1"/>
          </p:cNvSpPr>
          <p:nvPr>
            <p:ph type="ctrTitle"/>
          </p:nvPr>
        </p:nvSpPr>
        <p:spPr>
          <a:xfrm>
            <a:off x="527228" y="3325346"/>
            <a:ext cx="4240306" cy="1296334"/>
          </a:xfrm>
        </p:spPr>
        <p:txBody>
          <a:bodyPr>
            <a:normAutofit fontScale="90000"/>
          </a:bodyPr>
          <a:lstStyle/>
          <a:p>
            <a:r>
              <a:rPr lang="en-GB" sz="4800" b="1">
                <a:solidFill>
                  <a:schemeClr val="tx1"/>
                </a:solidFill>
              </a:rPr>
              <a:t>A look back at previous feedback and results </a:t>
            </a:r>
            <a:br>
              <a:rPr lang="en-GB" sz="4800" b="1">
                <a:solidFill>
                  <a:schemeClr val="tx1"/>
                </a:solidFill>
              </a:rPr>
            </a:br>
            <a:endParaRPr lang="en-GB"/>
          </a:p>
        </p:txBody>
      </p:sp>
    </p:spTree>
    <p:extLst>
      <p:ext uri="{BB962C8B-B14F-4D97-AF65-F5344CB8AC3E}">
        <p14:creationId xmlns:p14="http://schemas.microsoft.com/office/powerpoint/2010/main" val="2644410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7662-62C6-4571-B2B3-CD815B0B76D5}"/>
              </a:ext>
            </a:extLst>
          </p:cNvPr>
          <p:cNvSpPr>
            <a:spLocks noGrp="1"/>
          </p:cNvSpPr>
          <p:nvPr>
            <p:ph type="title"/>
          </p:nvPr>
        </p:nvSpPr>
        <p:spPr>
          <a:xfrm>
            <a:off x="287338" y="564996"/>
            <a:ext cx="8228012" cy="646860"/>
          </a:xfrm>
        </p:spPr>
        <p:txBody>
          <a:bodyPr/>
          <a:lstStyle/>
          <a:p>
            <a:r>
              <a:rPr lang="en-GB"/>
              <a:t>Student Visitor Feedback from 2019</a:t>
            </a:r>
          </a:p>
        </p:txBody>
      </p:sp>
      <p:sp>
        <p:nvSpPr>
          <p:cNvPr id="4" name="Date Placeholder 3">
            <a:extLst>
              <a:ext uri="{FF2B5EF4-FFF2-40B4-BE49-F238E27FC236}">
                <a16:creationId xmlns:a16="http://schemas.microsoft.com/office/drawing/2014/main" id="{2673BA08-A992-411A-8D9F-224DDC15CE35}"/>
              </a:ext>
            </a:extLst>
          </p:cNvPr>
          <p:cNvSpPr>
            <a:spLocks noGrp="1"/>
          </p:cNvSpPr>
          <p:nvPr>
            <p:ph type="dt" sz="half" idx="2"/>
          </p:nvPr>
        </p:nvSpPr>
        <p:spPr/>
        <p:txBody>
          <a:bodyPr/>
          <a:lstStyle/>
          <a:p>
            <a:fld id="{F89949EC-4DB5-BC47-A7D2-D67B815AF9FF}" type="datetime4">
              <a:rPr lang="en-GB" smtClean="0"/>
              <a:t>13 December 2021</a:t>
            </a:fld>
            <a:endParaRPr lang="en-US"/>
          </a:p>
        </p:txBody>
      </p:sp>
      <p:sp>
        <p:nvSpPr>
          <p:cNvPr id="5" name="Footer Placeholder 4">
            <a:extLst>
              <a:ext uri="{FF2B5EF4-FFF2-40B4-BE49-F238E27FC236}">
                <a16:creationId xmlns:a16="http://schemas.microsoft.com/office/drawing/2014/main" id="{F672EC87-8575-4489-B22C-79F414554436}"/>
              </a:ext>
            </a:extLst>
          </p:cNvPr>
          <p:cNvSpPr>
            <a:spLocks noGrp="1"/>
          </p:cNvSpPr>
          <p:nvPr>
            <p:ph type="ftr" sz="quarter" idx="3"/>
          </p:nvPr>
        </p:nvSpPr>
        <p:spPr/>
        <p:txBody>
          <a:bodyPr/>
          <a:lstStyle/>
          <a:p>
            <a:r>
              <a:rPr lang="en-US"/>
              <a:t>Security marking: </a:t>
            </a:r>
            <a:r>
              <a:rPr lang="en-US" b="1"/>
              <a:t>CONFIDENTIAL</a:t>
            </a:r>
          </a:p>
        </p:txBody>
      </p:sp>
      <p:sp>
        <p:nvSpPr>
          <p:cNvPr id="6" name="Slide Number Placeholder 5">
            <a:extLst>
              <a:ext uri="{FF2B5EF4-FFF2-40B4-BE49-F238E27FC236}">
                <a16:creationId xmlns:a16="http://schemas.microsoft.com/office/drawing/2014/main" id="{099D267E-5688-46B5-A359-6BBAAFC249A8}"/>
              </a:ext>
            </a:extLst>
          </p:cNvPr>
          <p:cNvSpPr>
            <a:spLocks noGrp="1"/>
          </p:cNvSpPr>
          <p:nvPr>
            <p:ph type="sldNum" sz="quarter" idx="4"/>
          </p:nvPr>
        </p:nvSpPr>
        <p:spPr/>
        <p:txBody>
          <a:bodyPr/>
          <a:lstStyle/>
          <a:p>
            <a:r>
              <a:rPr lang="en-US"/>
              <a:t>|   </a:t>
            </a:r>
            <a:fld id="{D7A593A7-184A-6D43-8A36-702213271FF9}" type="slidenum">
              <a:rPr lang="en-US" smtClean="0"/>
              <a:pPr/>
              <a:t>35</a:t>
            </a:fld>
            <a:endParaRPr lang="en-US"/>
          </a:p>
        </p:txBody>
      </p:sp>
      <p:sp>
        <p:nvSpPr>
          <p:cNvPr id="9" name="TextBox 8">
            <a:extLst>
              <a:ext uri="{FF2B5EF4-FFF2-40B4-BE49-F238E27FC236}">
                <a16:creationId xmlns:a16="http://schemas.microsoft.com/office/drawing/2014/main" id="{97301D54-B854-4D95-83FE-88489C71E5B3}"/>
              </a:ext>
            </a:extLst>
          </p:cNvPr>
          <p:cNvSpPr txBox="1"/>
          <p:nvPr/>
        </p:nvSpPr>
        <p:spPr>
          <a:xfrm>
            <a:off x="4115580" y="1285484"/>
            <a:ext cx="4905332" cy="2800767"/>
          </a:xfrm>
          <a:prstGeom prst="rect">
            <a:avLst/>
          </a:prstGeom>
          <a:noFill/>
        </p:spPr>
        <p:txBody>
          <a:bodyPr wrap="square" numCol="1" spcCol="144000" rtlCol="0" anchor="t">
            <a:spAutoFit/>
          </a:bodyPr>
          <a:lstStyle/>
          <a:p>
            <a:pPr marL="285750" indent="-285750">
              <a:buClr>
                <a:schemeClr val="tx2"/>
              </a:buClr>
              <a:buFont typeface="Arial"/>
              <a:buChar char="•"/>
              <a:defRPr/>
            </a:pPr>
            <a:endParaRPr lang="en-US" sz="1600">
              <a:cs typeface="Calibri"/>
            </a:endParaRPr>
          </a:p>
          <a:p>
            <a:pPr marL="285750" indent="-285750">
              <a:buClr>
                <a:schemeClr val="tx2"/>
              </a:buClr>
              <a:buFont typeface="Arial"/>
              <a:buChar char="•"/>
              <a:defRPr/>
            </a:pPr>
            <a:r>
              <a:rPr lang="en-US" sz="1600"/>
              <a:t>89.3% rated the overall experience of campus exhibitions as great or good.</a:t>
            </a:r>
          </a:p>
          <a:p>
            <a:pPr marL="285750" indent="-285750">
              <a:buClr>
                <a:schemeClr val="tx2"/>
              </a:buClr>
              <a:buFont typeface="Arial"/>
              <a:buChar char="•"/>
              <a:defRPr/>
            </a:pPr>
            <a:endParaRPr lang="en-US" sz="1600"/>
          </a:p>
          <a:p>
            <a:pPr marL="285750" indent="-285750">
              <a:buClr>
                <a:schemeClr val="tx2"/>
              </a:buClr>
              <a:buFont typeface="Arial"/>
              <a:buChar char="•"/>
              <a:defRPr/>
            </a:pPr>
            <a:r>
              <a:rPr lang="en-US" sz="1600">
                <a:cs typeface="Calibri" panose="020F0502020204030204"/>
              </a:rPr>
              <a:t>Have the talks in more accessible areas.</a:t>
            </a:r>
          </a:p>
          <a:p>
            <a:pPr marL="285750" indent="-285750">
              <a:buClr>
                <a:schemeClr val="tx2"/>
              </a:buClr>
              <a:buFont typeface="Arial"/>
              <a:buChar char="•"/>
              <a:defRPr/>
            </a:pPr>
            <a:endParaRPr lang="en-US" sz="1600"/>
          </a:p>
          <a:p>
            <a:pPr marL="285750" indent="-285750">
              <a:buClr>
                <a:schemeClr val="tx2"/>
              </a:buClr>
              <a:buFont typeface="Arial" charset="0"/>
              <a:buChar char="•"/>
              <a:defRPr/>
            </a:pPr>
            <a:r>
              <a:rPr lang="en-US" sz="1600"/>
              <a:t>Would like more signage throughout the exhibitions. </a:t>
            </a:r>
          </a:p>
          <a:p>
            <a:pPr marL="285750" indent="-285750">
              <a:buClr>
                <a:schemeClr val="tx2"/>
              </a:buClr>
              <a:buFont typeface="Arial" charset="0"/>
              <a:buChar char="•"/>
              <a:defRPr/>
            </a:pPr>
            <a:endParaRPr lang="en-US" sz="1600">
              <a:cs typeface="Calibri"/>
            </a:endParaRPr>
          </a:p>
          <a:p>
            <a:pPr marL="285750" indent="-285750">
              <a:buClr>
                <a:schemeClr val="tx2"/>
              </a:buClr>
              <a:buFont typeface="Arial" charset="0"/>
              <a:buChar char="•"/>
              <a:defRPr/>
            </a:pPr>
            <a:r>
              <a:rPr lang="en-US" sz="1600"/>
              <a:t>Better crowd management. </a:t>
            </a:r>
          </a:p>
          <a:p>
            <a:pPr>
              <a:buClr>
                <a:schemeClr val="tx2"/>
              </a:buClr>
              <a:defRPr/>
            </a:pPr>
            <a:br>
              <a:rPr lang="en-US" sz="1600"/>
            </a:br>
            <a:endParaRPr lang="en-US" sz="1600">
              <a:solidFill>
                <a:schemeClr val="tx1">
                  <a:lumMod val="50000"/>
                  <a:lumOff val="50000"/>
                </a:schemeClr>
              </a:solidFill>
              <a:cs typeface="FS Albert Pro"/>
            </a:endParaRPr>
          </a:p>
        </p:txBody>
      </p:sp>
      <p:graphicFrame>
        <p:nvGraphicFramePr>
          <p:cNvPr id="10" name="Chart8556056">
            <a:extLst>
              <a:ext uri="{FF2B5EF4-FFF2-40B4-BE49-F238E27FC236}">
                <a16:creationId xmlns:a16="http://schemas.microsoft.com/office/drawing/2014/main" id="{093D1669-BDBA-4AEF-82B5-6FF1B1B99D69}"/>
              </a:ext>
            </a:extLst>
          </p:cNvPr>
          <p:cNvGraphicFramePr>
            <a:graphicFrameLocks/>
          </p:cNvGraphicFramePr>
          <p:nvPr>
            <p:extLst>
              <p:ext uri="{D42A27DB-BD31-4B8C-83A1-F6EECF244321}">
                <p14:modId xmlns:p14="http://schemas.microsoft.com/office/powerpoint/2010/main" val="1854508214"/>
              </p:ext>
            </p:extLst>
          </p:nvPr>
        </p:nvGraphicFramePr>
        <p:xfrm>
          <a:off x="395287" y="1169377"/>
          <a:ext cx="3570043" cy="2971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4214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1450-3CFD-4101-96CF-850E2786DA68}"/>
              </a:ext>
            </a:extLst>
          </p:cNvPr>
          <p:cNvSpPr>
            <a:spLocks noGrp="1"/>
          </p:cNvSpPr>
          <p:nvPr>
            <p:ph type="title"/>
          </p:nvPr>
        </p:nvSpPr>
        <p:spPr>
          <a:xfrm>
            <a:off x="287338" y="564996"/>
            <a:ext cx="8228012" cy="569742"/>
          </a:xfrm>
        </p:spPr>
        <p:txBody>
          <a:bodyPr>
            <a:normAutofit fontScale="90000"/>
          </a:bodyPr>
          <a:lstStyle/>
          <a:p>
            <a:r>
              <a:rPr lang="en-GB"/>
              <a:t>Exhibitor Feedback from 2019</a:t>
            </a:r>
          </a:p>
        </p:txBody>
      </p:sp>
      <p:sp>
        <p:nvSpPr>
          <p:cNvPr id="4" name="Date Placeholder 3">
            <a:extLst>
              <a:ext uri="{FF2B5EF4-FFF2-40B4-BE49-F238E27FC236}">
                <a16:creationId xmlns:a16="http://schemas.microsoft.com/office/drawing/2014/main" id="{D7EB6956-8B91-40F2-90BD-9782ABD28614}"/>
              </a:ext>
            </a:extLst>
          </p:cNvPr>
          <p:cNvSpPr>
            <a:spLocks noGrp="1"/>
          </p:cNvSpPr>
          <p:nvPr>
            <p:ph type="dt" sz="half" idx="2"/>
          </p:nvPr>
        </p:nvSpPr>
        <p:spPr/>
        <p:txBody>
          <a:bodyPr/>
          <a:lstStyle/>
          <a:p>
            <a:fld id="{F89949EC-4DB5-BC47-A7D2-D67B815AF9FF}" type="datetime4">
              <a:rPr lang="en-GB" smtClean="0"/>
              <a:t>13 December 2021</a:t>
            </a:fld>
            <a:endParaRPr lang="en-US"/>
          </a:p>
        </p:txBody>
      </p:sp>
      <p:sp>
        <p:nvSpPr>
          <p:cNvPr id="5" name="Footer Placeholder 4">
            <a:extLst>
              <a:ext uri="{FF2B5EF4-FFF2-40B4-BE49-F238E27FC236}">
                <a16:creationId xmlns:a16="http://schemas.microsoft.com/office/drawing/2014/main" id="{4416AAEB-803A-4880-ACF4-23775FD1561F}"/>
              </a:ext>
            </a:extLst>
          </p:cNvPr>
          <p:cNvSpPr>
            <a:spLocks noGrp="1"/>
          </p:cNvSpPr>
          <p:nvPr>
            <p:ph type="ftr" sz="quarter" idx="3"/>
          </p:nvPr>
        </p:nvSpPr>
        <p:spPr/>
        <p:txBody>
          <a:bodyPr/>
          <a:lstStyle/>
          <a:p>
            <a:r>
              <a:rPr lang="en-US"/>
              <a:t>Security marking: </a:t>
            </a:r>
            <a:r>
              <a:rPr lang="en-US" b="1"/>
              <a:t>CONFIDENTIAL</a:t>
            </a:r>
          </a:p>
        </p:txBody>
      </p:sp>
      <p:sp>
        <p:nvSpPr>
          <p:cNvPr id="6" name="Slide Number Placeholder 5">
            <a:extLst>
              <a:ext uri="{FF2B5EF4-FFF2-40B4-BE49-F238E27FC236}">
                <a16:creationId xmlns:a16="http://schemas.microsoft.com/office/drawing/2014/main" id="{01F4A5C2-DBF5-4DC7-86E6-DCCDAEC70750}"/>
              </a:ext>
            </a:extLst>
          </p:cNvPr>
          <p:cNvSpPr>
            <a:spLocks noGrp="1"/>
          </p:cNvSpPr>
          <p:nvPr>
            <p:ph type="sldNum" sz="quarter" idx="4"/>
          </p:nvPr>
        </p:nvSpPr>
        <p:spPr/>
        <p:txBody>
          <a:bodyPr/>
          <a:lstStyle/>
          <a:p>
            <a:r>
              <a:rPr lang="en-US"/>
              <a:t>|   </a:t>
            </a:r>
            <a:fld id="{D7A593A7-184A-6D43-8A36-702213271FF9}" type="slidenum">
              <a:rPr lang="en-US" smtClean="0"/>
              <a:pPr/>
              <a:t>36</a:t>
            </a:fld>
            <a:endParaRPr lang="en-US"/>
          </a:p>
        </p:txBody>
      </p:sp>
      <p:sp>
        <p:nvSpPr>
          <p:cNvPr id="7" name="TextBox 6">
            <a:extLst>
              <a:ext uri="{FF2B5EF4-FFF2-40B4-BE49-F238E27FC236}">
                <a16:creationId xmlns:a16="http://schemas.microsoft.com/office/drawing/2014/main" id="{CA2B3666-C8B5-4F96-ABAA-A990DF959DE1}"/>
              </a:ext>
            </a:extLst>
          </p:cNvPr>
          <p:cNvSpPr txBox="1"/>
          <p:nvPr/>
        </p:nvSpPr>
        <p:spPr>
          <a:xfrm>
            <a:off x="4572000" y="1497768"/>
            <a:ext cx="4312294" cy="2800767"/>
          </a:xfrm>
          <a:prstGeom prst="rect">
            <a:avLst/>
          </a:prstGeom>
          <a:noFill/>
        </p:spPr>
        <p:txBody>
          <a:bodyPr wrap="square" numCol="1" spcCol="144000" rtlCol="0">
            <a:spAutoFit/>
          </a:bodyPr>
          <a:lstStyle/>
          <a:p>
            <a:pPr marL="285750" indent="-285750">
              <a:buClr>
                <a:schemeClr val="tx2"/>
              </a:buClr>
              <a:buFont typeface="Arial" panose="020B0604020202020204" pitchFamily="34" charset="0"/>
              <a:buChar char="•"/>
              <a:defRPr/>
            </a:pPr>
            <a:r>
              <a:rPr lang="en-US" sz="1600"/>
              <a:t>81.8% rated the overall experience of campus exhibitions as great or good.</a:t>
            </a:r>
          </a:p>
          <a:p>
            <a:pPr marL="285750" indent="-285750">
              <a:buClr>
                <a:schemeClr val="tx2"/>
              </a:buClr>
              <a:buFont typeface="Arial" panose="020B0604020202020204" pitchFamily="34" charset="0"/>
              <a:buChar char="•"/>
              <a:defRPr/>
            </a:pPr>
            <a:endParaRPr lang="en-US" sz="1600" b="1"/>
          </a:p>
          <a:p>
            <a:pPr marL="285750" indent="-285750">
              <a:buClr>
                <a:schemeClr val="tx2"/>
              </a:buClr>
              <a:buFont typeface="Arial" charset="0"/>
              <a:buChar char="•"/>
              <a:defRPr/>
            </a:pPr>
            <a:r>
              <a:rPr lang="en-US" sz="1600"/>
              <a:t>Exhibitors require clearer parking information, maps, and signage.</a:t>
            </a:r>
          </a:p>
          <a:p>
            <a:pPr marL="285750" indent="-285750">
              <a:buClr>
                <a:schemeClr val="tx2"/>
              </a:buClr>
              <a:buFont typeface="Arial" charset="0"/>
              <a:buChar char="•"/>
              <a:defRPr/>
            </a:pPr>
            <a:endParaRPr lang="en-US" sz="1600"/>
          </a:p>
          <a:p>
            <a:pPr marL="285750" indent="-285750">
              <a:buClr>
                <a:schemeClr val="tx2"/>
              </a:buClr>
              <a:buFont typeface="Arial" charset="0"/>
              <a:buChar char="•"/>
              <a:defRPr/>
            </a:pPr>
            <a:r>
              <a:rPr lang="en-US" sz="1600"/>
              <a:t>Polite and helpful event staff.</a:t>
            </a:r>
          </a:p>
          <a:p>
            <a:pPr marL="285750" indent="-285750">
              <a:buClr>
                <a:schemeClr val="tx2"/>
              </a:buClr>
              <a:buFont typeface="Arial" charset="0"/>
              <a:buChar char="•"/>
              <a:defRPr/>
            </a:pPr>
            <a:endParaRPr lang="en-US" sz="1600"/>
          </a:p>
          <a:p>
            <a:pPr marL="285750" indent="-285750">
              <a:buClr>
                <a:schemeClr val="tx2"/>
              </a:buClr>
              <a:buFont typeface="Arial" charset="0"/>
              <a:buChar char="•"/>
              <a:defRPr/>
            </a:pPr>
            <a:r>
              <a:rPr lang="en-US" sz="1600"/>
              <a:t>Good flow of visitors. </a:t>
            </a:r>
          </a:p>
          <a:p>
            <a:pPr>
              <a:buClr>
                <a:schemeClr val="tx2"/>
              </a:buClr>
              <a:defRPr/>
            </a:pPr>
            <a:br>
              <a:rPr lang="en-US" sz="1600"/>
            </a:br>
            <a:endParaRPr lang="en-US" sz="1600">
              <a:cs typeface="FS Albert Pro"/>
            </a:endParaRPr>
          </a:p>
        </p:txBody>
      </p:sp>
      <p:graphicFrame>
        <p:nvGraphicFramePr>
          <p:cNvPr id="8" name="Chart8522742">
            <a:extLst>
              <a:ext uri="{FF2B5EF4-FFF2-40B4-BE49-F238E27FC236}">
                <a16:creationId xmlns:a16="http://schemas.microsoft.com/office/drawing/2014/main" id="{68770E7F-3E07-48BF-9C03-019D6CBEE921}"/>
              </a:ext>
            </a:extLst>
          </p:cNvPr>
          <p:cNvGraphicFramePr>
            <a:graphicFrameLocks/>
          </p:cNvGraphicFramePr>
          <p:nvPr>
            <p:extLst>
              <p:ext uri="{D42A27DB-BD31-4B8C-83A1-F6EECF244321}">
                <p14:modId xmlns:p14="http://schemas.microsoft.com/office/powerpoint/2010/main" val="1247465577"/>
              </p:ext>
            </p:extLst>
          </p:nvPr>
        </p:nvGraphicFramePr>
        <p:xfrm>
          <a:off x="395287" y="1099823"/>
          <a:ext cx="3809244" cy="3198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2111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5749-88FE-4FD2-9835-7D2D88C8DA07}"/>
              </a:ext>
            </a:extLst>
          </p:cNvPr>
          <p:cNvSpPr>
            <a:spLocks noGrp="1"/>
          </p:cNvSpPr>
          <p:nvPr>
            <p:ph type="title"/>
          </p:nvPr>
        </p:nvSpPr>
        <p:spPr>
          <a:xfrm>
            <a:off x="287338" y="0"/>
            <a:ext cx="8228012" cy="1069791"/>
          </a:xfrm>
        </p:spPr>
        <p:txBody>
          <a:bodyPr/>
          <a:lstStyle/>
          <a:p>
            <a:r>
              <a:rPr lang="en-GB"/>
              <a:t>Top tips </a:t>
            </a:r>
          </a:p>
        </p:txBody>
      </p:sp>
      <p:sp>
        <p:nvSpPr>
          <p:cNvPr id="4" name="Date Placeholder 3">
            <a:extLst>
              <a:ext uri="{FF2B5EF4-FFF2-40B4-BE49-F238E27FC236}">
                <a16:creationId xmlns:a16="http://schemas.microsoft.com/office/drawing/2014/main" id="{363D3DD7-6F76-454E-B066-70E257E7614D}"/>
              </a:ext>
            </a:extLst>
          </p:cNvPr>
          <p:cNvSpPr>
            <a:spLocks noGrp="1"/>
          </p:cNvSpPr>
          <p:nvPr>
            <p:ph type="dt" sz="half" idx="2"/>
          </p:nvPr>
        </p:nvSpPr>
        <p:spPr/>
        <p:txBody>
          <a:bodyPr/>
          <a:lstStyle/>
          <a:p>
            <a:fld id="{F89949EC-4DB5-BC47-A7D2-D67B815AF9FF}" type="datetime4">
              <a:rPr lang="en-GB" smtClean="0"/>
              <a:t>13 December 2021</a:t>
            </a:fld>
            <a:endParaRPr lang="en-US"/>
          </a:p>
        </p:txBody>
      </p:sp>
      <p:sp>
        <p:nvSpPr>
          <p:cNvPr id="5" name="Footer Placeholder 4">
            <a:extLst>
              <a:ext uri="{FF2B5EF4-FFF2-40B4-BE49-F238E27FC236}">
                <a16:creationId xmlns:a16="http://schemas.microsoft.com/office/drawing/2014/main" id="{33D11FED-8F82-4E8D-B285-41199E669F50}"/>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3A8D1472-2905-4F61-AE87-94A3FA0EDF30}"/>
              </a:ext>
            </a:extLst>
          </p:cNvPr>
          <p:cNvSpPr>
            <a:spLocks noGrp="1"/>
          </p:cNvSpPr>
          <p:nvPr>
            <p:ph type="sldNum" sz="quarter" idx="4"/>
          </p:nvPr>
        </p:nvSpPr>
        <p:spPr/>
        <p:txBody>
          <a:bodyPr/>
          <a:lstStyle/>
          <a:p>
            <a:r>
              <a:rPr lang="en-US"/>
              <a:t>|   </a:t>
            </a:r>
            <a:fld id="{D7A593A7-184A-6D43-8A36-702213271FF9}" type="slidenum">
              <a:rPr lang="en-US" smtClean="0"/>
              <a:pPr/>
              <a:t>37</a:t>
            </a:fld>
            <a:endParaRPr lang="en-US"/>
          </a:p>
        </p:txBody>
      </p:sp>
      <p:sp>
        <p:nvSpPr>
          <p:cNvPr id="10" name="TextBox 9">
            <a:extLst>
              <a:ext uri="{FF2B5EF4-FFF2-40B4-BE49-F238E27FC236}">
                <a16:creationId xmlns:a16="http://schemas.microsoft.com/office/drawing/2014/main" id="{752C4023-BBB4-4D21-A3CF-0EA0F96B7BB8}"/>
              </a:ext>
            </a:extLst>
          </p:cNvPr>
          <p:cNvSpPr txBox="1"/>
          <p:nvPr/>
        </p:nvSpPr>
        <p:spPr>
          <a:xfrm rot="21221489">
            <a:off x="1159656" y="842783"/>
            <a:ext cx="3396954" cy="2031325"/>
          </a:xfrm>
          <a:prstGeom prst="rect">
            <a:avLst/>
          </a:prstGeom>
          <a:noFill/>
        </p:spPr>
        <p:txBody>
          <a:bodyPr wrap="square" lIns="91440" tIns="45720" rIns="91440" bIns="45720" rtlCol="0" anchor="t">
            <a:spAutoFit/>
          </a:bodyPr>
          <a:lstStyle/>
          <a:p>
            <a:r>
              <a:rPr lang="en-GB" b="1"/>
              <a:t>In event content – popular talks</a:t>
            </a:r>
          </a:p>
          <a:p>
            <a:pPr marL="285750" indent="-285750">
              <a:buFontTx/>
              <a:buChar char="-"/>
            </a:pPr>
            <a:r>
              <a:rPr lang="en-GB"/>
              <a:t>How to start researching</a:t>
            </a:r>
            <a:endParaRPr lang="en-GB">
              <a:cs typeface="Calibri"/>
            </a:endParaRPr>
          </a:p>
          <a:p>
            <a:pPr marL="285750" indent="-285750">
              <a:buFontTx/>
              <a:buChar char="-"/>
            </a:pPr>
            <a:r>
              <a:rPr lang="en-GB"/>
              <a:t>Personal Statements</a:t>
            </a:r>
            <a:endParaRPr lang="en-GB">
              <a:cs typeface="Calibri"/>
            </a:endParaRPr>
          </a:p>
          <a:p>
            <a:pPr marL="285750" indent="-285750">
              <a:buFontTx/>
              <a:buChar char="-"/>
            </a:pPr>
            <a:r>
              <a:rPr lang="en-GB"/>
              <a:t>Finance</a:t>
            </a:r>
            <a:endParaRPr lang="en-GB">
              <a:cs typeface="Calibri"/>
            </a:endParaRPr>
          </a:p>
          <a:p>
            <a:pPr marL="285750" indent="-285750">
              <a:buFontTx/>
              <a:buChar char="-"/>
            </a:pPr>
            <a:r>
              <a:rPr lang="en-GB"/>
              <a:t>Top tips for admissions interview</a:t>
            </a:r>
          </a:p>
          <a:p>
            <a:pPr marL="285750" indent="-285750">
              <a:buFontTx/>
              <a:buChar char="-"/>
            </a:pPr>
            <a:r>
              <a:rPr lang="en-GB">
                <a:cs typeface="Calibri"/>
              </a:rPr>
              <a:t>Student insight stories </a:t>
            </a:r>
          </a:p>
        </p:txBody>
      </p:sp>
      <p:sp>
        <p:nvSpPr>
          <p:cNvPr id="11" name="TextBox 10">
            <a:extLst>
              <a:ext uri="{FF2B5EF4-FFF2-40B4-BE49-F238E27FC236}">
                <a16:creationId xmlns:a16="http://schemas.microsoft.com/office/drawing/2014/main" id="{53C11C30-6445-45D5-A9C8-B8CA02B81713}"/>
              </a:ext>
            </a:extLst>
          </p:cNvPr>
          <p:cNvSpPr txBox="1"/>
          <p:nvPr/>
        </p:nvSpPr>
        <p:spPr>
          <a:xfrm rot="20957189">
            <a:off x="5829301" y="420588"/>
            <a:ext cx="2534464" cy="923330"/>
          </a:xfrm>
          <a:prstGeom prst="rect">
            <a:avLst/>
          </a:prstGeom>
          <a:noFill/>
        </p:spPr>
        <p:txBody>
          <a:bodyPr wrap="square" rtlCol="0">
            <a:spAutoFit/>
          </a:bodyPr>
          <a:lstStyle/>
          <a:p>
            <a:r>
              <a:rPr lang="en-GB" b="1"/>
              <a:t>Get Creative!! Create that memorable in-event experience!!</a:t>
            </a:r>
          </a:p>
        </p:txBody>
      </p:sp>
      <p:pic>
        <p:nvPicPr>
          <p:cNvPr id="12" name="Picture 11" descr="A picture containing text, person, indoor&#10;&#10;Description automatically generated">
            <a:extLst>
              <a:ext uri="{FF2B5EF4-FFF2-40B4-BE49-F238E27FC236}">
                <a16:creationId xmlns:a16="http://schemas.microsoft.com/office/drawing/2014/main" id="{9065EA81-87A8-40DC-AC9E-374D880533F4}"/>
              </a:ext>
            </a:extLst>
          </p:cNvPr>
          <p:cNvPicPr>
            <a:picLocks noChangeAspect="1"/>
          </p:cNvPicPr>
          <p:nvPr/>
        </p:nvPicPr>
        <p:blipFill>
          <a:blip r:embed="rId2"/>
          <a:stretch>
            <a:fillRect/>
          </a:stretch>
        </p:blipFill>
        <p:spPr>
          <a:xfrm>
            <a:off x="6498686" y="1571448"/>
            <a:ext cx="1928813" cy="2571750"/>
          </a:xfrm>
          <a:prstGeom prst="rect">
            <a:avLst/>
          </a:prstGeom>
          <a:ln>
            <a:noFill/>
          </a:ln>
          <a:effectLst>
            <a:softEdge rad="112500"/>
          </a:effectLst>
        </p:spPr>
      </p:pic>
      <p:sp>
        <p:nvSpPr>
          <p:cNvPr id="13" name="TextBox 12">
            <a:extLst>
              <a:ext uri="{FF2B5EF4-FFF2-40B4-BE49-F238E27FC236}">
                <a16:creationId xmlns:a16="http://schemas.microsoft.com/office/drawing/2014/main" id="{330E169C-EFA4-4212-AAD4-FD57432DEFB4}"/>
              </a:ext>
            </a:extLst>
          </p:cNvPr>
          <p:cNvSpPr txBox="1"/>
          <p:nvPr/>
        </p:nvSpPr>
        <p:spPr>
          <a:xfrm>
            <a:off x="4010324" y="2725266"/>
            <a:ext cx="2534464" cy="646331"/>
          </a:xfrm>
          <a:prstGeom prst="rect">
            <a:avLst/>
          </a:prstGeom>
          <a:noFill/>
        </p:spPr>
        <p:txBody>
          <a:bodyPr wrap="square" rtlCol="0">
            <a:spAutoFit/>
          </a:bodyPr>
          <a:lstStyle/>
          <a:p>
            <a:pPr algn="ctr"/>
            <a:r>
              <a:rPr lang="en-GB" b="1"/>
              <a:t>QR code for online prospectuses</a:t>
            </a:r>
          </a:p>
        </p:txBody>
      </p:sp>
      <p:pic>
        <p:nvPicPr>
          <p:cNvPr id="14" name="Picture 13">
            <a:extLst>
              <a:ext uri="{FF2B5EF4-FFF2-40B4-BE49-F238E27FC236}">
                <a16:creationId xmlns:a16="http://schemas.microsoft.com/office/drawing/2014/main" id="{6ACADB3A-1BEB-4BD2-95ED-FA22F6558434}"/>
              </a:ext>
            </a:extLst>
          </p:cNvPr>
          <p:cNvPicPr>
            <a:picLocks noChangeAspect="1"/>
          </p:cNvPicPr>
          <p:nvPr/>
        </p:nvPicPr>
        <p:blipFill>
          <a:blip r:embed="rId3"/>
          <a:stretch>
            <a:fillRect/>
          </a:stretch>
        </p:blipFill>
        <p:spPr>
          <a:xfrm>
            <a:off x="4875376" y="3443721"/>
            <a:ext cx="980846" cy="958335"/>
          </a:xfrm>
          <a:prstGeom prst="rect">
            <a:avLst/>
          </a:prstGeom>
        </p:spPr>
      </p:pic>
      <p:sp>
        <p:nvSpPr>
          <p:cNvPr id="3" name="TextBox 2">
            <a:extLst>
              <a:ext uri="{FF2B5EF4-FFF2-40B4-BE49-F238E27FC236}">
                <a16:creationId xmlns:a16="http://schemas.microsoft.com/office/drawing/2014/main" id="{F3F93F61-6C51-4ED9-B91E-C810B13D60CA}"/>
              </a:ext>
            </a:extLst>
          </p:cNvPr>
          <p:cNvSpPr txBox="1"/>
          <p:nvPr/>
        </p:nvSpPr>
        <p:spPr>
          <a:xfrm>
            <a:off x="265289" y="3048705"/>
            <a:ext cx="39990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Popular Apprenticeship talks</a:t>
            </a:r>
            <a:endParaRPr lang="en-US">
              <a:ea typeface="+mn-lt"/>
              <a:cs typeface="+mn-lt"/>
            </a:endParaRPr>
          </a:p>
          <a:p>
            <a:r>
              <a:rPr lang="en-GB">
                <a:ea typeface="+mn-lt"/>
                <a:cs typeface="+mn-lt"/>
              </a:rPr>
              <a:t>- What top employers look for</a:t>
            </a:r>
            <a:endParaRPr lang="en-US">
              <a:ea typeface="+mn-lt"/>
              <a:cs typeface="+mn-lt"/>
            </a:endParaRPr>
          </a:p>
          <a:p>
            <a:r>
              <a:rPr lang="en-GB">
                <a:ea typeface="+mn-lt"/>
                <a:cs typeface="+mn-lt"/>
              </a:rPr>
              <a:t>- Real-life apprentice stories</a:t>
            </a:r>
          </a:p>
          <a:p>
            <a:r>
              <a:rPr lang="en-GB">
                <a:cs typeface="Calibri"/>
              </a:rPr>
              <a:t>- How to find your dream apprenticeship</a:t>
            </a:r>
          </a:p>
          <a:p>
            <a:r>
              <a:rPr lang="en-GB">
                <a:cs typeface="Calibri"/>
              </a:rPr>
              <a:t>- Interview and recruitment day prep</a:t>
            </a:r>
          </a:p>
          <a:p>
            <a:endParaRPr lang="en-GB">
              <a:cs typeface="Calibri"/>
            </a:endParaRPr>
          </a:p>
        </p:txBody>
      </p:sp>
    </p:spTree>
    <p:extLst>
      <p:ext uri="{BB962C8B-B14F-4D97-AF65-F5344CB8AC3E}">
        <p14:creationId xmlns:p14="http://schemas.microsoft.com/office/powerpoint/2010/main" val="1431504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1DF8EB-9691-4A70-8EFB-02F1D371283E}"/>
              </a:ext>
            </a:extLst>
          </p:cNvPr>
          <p:cNvSpPr>
            <a:spLocks noGrp="1"/>
          </p:cNvSpPr>
          <p:nvPr>
            <p:ph type="ctrTitle"/>
          </p:nvPr>
        </p:nvSpPr>
        <p:spPr/>
        <p:txBody>
          <a:bodyPr/>
          <a:lstStyle/>
          <a:p>
            <a:r>
              <a:rPr lang="en-GB"/>
              <a:t>Any questions? </a:t>
            </a:r>
          </a:p>
        </p:txBody>
      </p:sp>
      <p:sp>
        <p:nvSpPr>
          <p:cNvPr id="8" name="Subtitle 7">
            <a:extLst>
              <a:ext uri="{FF2B5EF4-FFF2-40B4-BE49-F238E27FC236}">
                <a16:creationId xmlns:a16="http://schemas.microsoft.com/office/drawing/2014/main" id="{E05AD9DC-6C75-4C66-A3D3-5626211EC261}"/>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1F3650DF-6138-4811-87D0-272AA2C228B5}"/>
              </a:ext>
            </a:extLst>
          </p:cNvPr>
          <p:cNvSpPr>
            <a:spLocks noGrp="1"/>
          </p:cNvSpPr>
          <p:nvPr>
            <p:ph type="dt" sz="half" idx="4294967295"/>
          </p:nvPr>
        </p:nvSpPr>
        <p:spPr>
          <a:xfrm>
            <a:off x="6802438" y="4803775"/>
            <a:ext cx="2341562" cy="236538"/>
          </a:xfrm>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1D88DDCC-303D-4254-B490-EFADD44B4519}"/>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B65DBC6A-F7E6-48D0-9124-A6D20926AA3A}"/>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38</a:t>
            </a:fld>
            <a:endParaRPr lang="en-US"/>
          </a:p>
        </p:txBody>
      </p:sp>
    </p:spTree>
    <p:extLst>
      <p:ext uri="{BB962C8B-B14F-4D97-AF65-F5344CB8AC3E}">
        <p14:creationId xmlns:p14="http://schemas.microsoft.com/office/powerpoint/2010/main" val="1391431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975E-6C15-4793-A882-A5ECC9B6D3CB}"/>
              </a:ext>
            </a:extLst>
          </p:cNvPr>
          <p:cNvSpPr>
            <a:spLocks noGrp="1"/>
          </p:cNvSpPr>
          <p:nvPr>
            <p:ph type="ctrTitle"/>
          </p:nvPr>
        </p:nvSpPr>
        <p:spPr>
          <a:xfrm>
            <a:off x="645459" y="2248189"/>
            <a:ext cx="4240306" cy="1296334"/>
          </a:xfrm>
        </p:spPr>
        <p:txBody>
          <a:bodyPr>
            <a:normAutofit fontScale="90000"/>
          </a:bodyPr>
          <a:lstStyle/>
          <a:p>
            <a:r>
              <a:rPr lang="en-GB" sz="4800" b="1"/>
              <a:t>2022 exhibition guide </a:t>
            </a:r>
            <a:br>
              <a:rPr lang="en-GB" sz="4800" b="1"/>
            </a:br>
            <a:endParaRPr lang="en-GB"/>
          </a:p>
        </p:txBody>
      </p:sp>
      <p:sp>
        <p:nvSpPr>
          <p:cNvPr id="3" name="Subtitle 2">
            <a:extLst>
              <a:ext uri="{FF2B5EF4-FFF2-40B4-BE49-F238E27FC236}">
                <a16:creationId xmlns:a16="http://schemas.microsoft.com/office/drawing/2014/main" id="{F2876C45-E2BF-4E81-8986-71B7BC739E7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16221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37EC84-DFA5-E945-9466-651EB775739A}"/>
              </a:ext>
            </a:extLst>
          </p:cNvPr>
          <p:cNvSpPr>
            <a:spLocks noGrp="1"/>
          </p:cNvSpPr>
          <p:nvPr>
            <p:ph type="dt" sz="half" idx="2"/>
          </p:nvPr>
        </p:nvSpPr>
        <p:spPr/>
        <p:txBody>
          <a:bodyPr/>
          <a:lstStyle/>
          <a:p>
            <a:pPr defTabSz="457189"/>
            <a:fld id="{387A2173-3B3B-7944-8F21-139F3F2016DE}" type="datetime4">
              <a:rPr lang="en-GB">
                <a:solidFill>
                  <a:srgbClr val="FFFFFF"/>
                </a:solidFill>
                <a:latin typeface="Calibri" panose="020F0502020204030204"/>
              </a:rPr>
              <a:pPr defTabSz="457189"/>
              <a:t>13 December 2021</a:t>
            </a:fld>
            <a:endParaRPr lang="en-US">
              <a:solidFill>
                <a:srgbClr val="FFFFFF"/>
              </a:solidFill>
              <a:latin typeface="Calibri" panose="020F0502020204030204"/>
            </a:endParaRPr>
          </a:p>
        </p:txBody>
      </p:sp>
      <p:sp>
        <p:nvSpPr>
          <p:cNvPr id="5" name="Footer Placeholder 4">
            <a:extLst>
              <a:ext uri="{FF2B5EF4-FFF2-40B4-BE49-F238E27FC236}">
                <a16:creationId xmlns:a16="http://schemas.microsoft.com/office/drawing/2014/main" id="{B1074DC1-72E3-784F-9630-0EF78491EF28}"/>
              </a:ext>
            </a:extLst>
          </p:cNvPr>
          <p:cNvSpPr>
            <a:spLocks noGrp="1"/>
          </p:cNvSpPr>
          <p:nvPr>
            <p:ph type="ftr" sz="quarter" idx="3"/>
          </p:nvPr>
        </p:nvSpPr>
        <p:spPr/>
        <p:txBody>
          <a:bodyPr/>
          <a:lstStyle/>
          <a:p>
            <a:pPr defTabSz="457189"/>
            <a:r>
              <a:rPr lang="en-US">
                <a:solidFill>
                  <a:srgbClr val="FFFFFF"/>
                </a:solidFill>
                <a:latin typeface="Calibri" panose="020F0502020204030204"/>
              </a:rPr>
              <a:t>Security marking: </a:t>
            </a:r>
            <a:r>
              <a:rPr lang="en-US" b="1">
                <a:solidFill>
                  <a:srgbClr val="FFFFFF"/>
                </a:solidFill>
                <a:latin typeface="Calibri" panose="020F0502020204030204"/>
              </a:rPr>
              <a:t>PUBLIC</a:t>
            </a:r>
          </a:p>
        </p:txBody>
      </p:sp>
      <p:sp>
        <p:nvSpPr>
          <p:cNvPr id="6" name="Slide Number Placeholder 5">
            <a:extLst>
              <a:ext uri="{FF2B5EF4-FFF2-40B4-BE49-F238E27FC236}">
                <a16:creationId xmlns:a16="http://schemas.microsoft.com/office/drawing/2014/main" id="{91DC51CD-0631-3644-BDA2-E95E6A2E0D5B}"/>
              </a:ext>
            </a:extLst>
          </p:cNvPr>
          <p:cNvSpPr>
            <a:spLocks noGrp="1"/>
          </p:cNvSpPr>
          <p:nvPr>
            <p:ph type="sldNum" sz="quarter" idx="4"/>
          </p:nvPr>
        </p:nvSpPr>
        <p:spPr/>
        <p:txBody>
          <a:bodyPr/>
          <a:lstStyle/>
          <a:p>
            <a:pPr defTabSz="457189"/>
            <a:r>
              <a:rPr lang="en-US">
                <a:solidFill>
                  <a:srgbClr val="FFFFFF"/>
                </a:solidFill>
                <a:latin typeface="Calibri" panose="020F0502020204030204"/>
              </a:rPr>
              <a:t>|   </a:t>
            </a:r>
            <a:fld id="{D7A593A7-184A-6D43-8A36-702213271FF9}" type="slidenum">
              <a:rPr lang="en-US">
                <a:solidFill>
                  <a:srgbClr val="FFFFFF"/>
                </a:solidFill>
                <a:latin typeface="Calibri" panose="020F0502020204030204"/>
              </a:rPr>
              <a:pPr defTabSz="457189"/>
              <a:t>4</a:t>
            </a:fld>
            <a:endParaRPr lang="en-US">
              <a:solidFill>
                <a:srgbClr val="FFFFFF"/>
              </a:solidFill>
              <a:latin typeface="Calibri" panose="020F0502020204030204"/>
            </a:endParaRPr>
          </a:p>
        </p:txBody>
      </p:sp>
      <p:sp>
        <p:nvSpPr>
          <p:cNvPr id="8" name="TextBox 7">
            <a:extLst>
              <a:ext uri="{FF2B5EF4-FFF2-40B4-BE49-F238E27FC236}">
                <a16:creationId xmlns:a16="http://schemas.microsoft.com/office/drawing/2014/main" id="{B374FEDA-9D3B-024A-98A6-758DEDE21055}"/>
              </a:ext>
            </a:extLst>
          </p:cNvPr>
          <p:cNvSpPr txBox="1"/>
          <p:nvPr/>
        </p:nvSpPr>
        <p:spPr>
          <a:xfrm>
            <a:off x="69924" y="2091418"/>
            <a:ext cx="1406876" cy="1754326"/>
          </a:xfrm>
          <a:prstGeom prst="rect">
            <a:avLst/>
          </a:prstGeom>
          <a:solidFill>
            <a:schemeClr val="accent1"/>
          </a:solidFill>
        </p:spPr>
        <p:txBody>
          <a:bodyPr wrap="square" rtlCol="0">
            <a:spAutoFit/>
          </a:bodyPr>
          <a:lstStyle/>
          <a:p>
            <a:pPr defTabSz="457189"/>
            <a:r>
              <a:rPr lang="en-US">
                <a:solidFill>
                  <a:srgbClr val="FFFFFF"/>
                </a:solidFill>
                <a:latin typeface="Calibri Light" panose="020F0302020204030204"/>
              </a:rPr>
              <a:t>UCAS </a:t>
            </a:r>
          </a:p>
          <a:p>
            <a:pPr defTabSz="457189"/>
            <a:r>
              <a:rPr lang="en-US">
                <a:solidFill>
                  <a:srgbClr val="FFFFFF"/>
                </a:solidFill>
                <a:latin typeface="Calibri Light" panose="020F0302020204030204"/>
              </a:rPr>
              <a:t>Discovery</a:t>
            </a:r>
          </a:p>
          <a:p>
            <a:pPr defTabSz="457189"/>
            <a:endParaRPr lang="en-US">
              <a:solidFill>
                <a:srgbClr val="FFFFFF"/>
              </a:solidFill>
              <a:latin typeface="Calibri Light" panose="020F0302020204030204"/>
            </a:endParaRPr>
          </a:p>
          <a:p>
            <a:pPr defTabSz="457189"/>
            <a:endParaRPr lang="en-US">
              <a:solidFill>
                <a:srgbClr val="FFFFFF"/>
              </a:solidFill>
              <a:latin typeface="Calibri Light" panose="020F0302020204030204"/>
            </a:endParaRPr>
          </a:p>
          <a:p>
            <a:pPr defTabSz="457189"/>
            <a:endParaRPr lang="en-US">
              <a:solidFill>
                <a:srgbClr val="FFFFFF"/>
              </a:solidFill>
              <a:latin typeface="Calibri Light" panose="020F0302020204030204"/>
            </a:endParaRPr>
          </a:p>
          <a:p>
            <a:pPr defTabSz="457189"/>
            <a:endParaRPr lang="en-US">
              <a:solidFill>
                <a:srgbClr val="FFFFFF"/>
              </a:solidFill>
              <a:latin typeface="Calibri Light" panose="020F0302020204030204"/>
            </a:endParaRPr>
          </a:p>
        </p:txBody>
      </p:sp>
      <p:sp>
        <p:nvSpPr>
          <p:cNvPr id="9" name="TextBox 8">
            <a:extLst>
              <a:ext uri="{FF2B5EF4-FFF2-40B4-BE49-F238E27FC236}">
                <a16:creationId xmlns:a16="http://schemas.microsoft.com/office/drawing/2014/main" id="{AE509F80-F4C5-7842-9204-5958EDE94343}"/>
              </a:ext>
            </a:extLst>
          </p:cNvPr>
          <p:cNvSpPr txBox="1"/>
          <p:nvPr/>
        </p:nvSpPr>
        <p:spPr>
          <a:xfrm>
            <a:off x="1609675" y="2091418"/>
            <a:ext cx="1406876" cy="1754326"/>
          </a:xfrm>
          <a:prstGeom prst="rect">
            <a:avLst/>
          </a:prstGeom>
          <a:solidFill>
            <a:schemeClr val="accent1"/>
          </a:solidFill>
        </p:spPr>
        <p:txBody>
          <a:bodyPr wrap="square" rtlCol="0">
            <a:spAutoFit/>
          </a:bodyPr>
          <a:lstStyle/>
          <a:p>
            <a:pPr defTabSz="914217">
              <a:defRPr/>
            </a:pPr>
            <a:r>
              <a:rPr lang="en-US">
                <a:solidFill>
                  <a:srgbClr val="FFFFFF"/>
                </a:solidFill>
                <a:latin typeface="Calibri Light" panose="020F0302020204030204"/>
              </a:rPr>
              <a:t>How to plan a 2022 event </a:t>
            </a:r>
          </a:p>
          <a:p>
            <a:pPr defTabSz="914217">
              <a:defRPr/>
            </a:pPr>
            <a:endParaRPr lang="en-US">
              <a:solidFill>
                <a:srgbClr val="FFFFFF"/>
              </a:solidFill>
              <a:latin typeface="Calibri Light" panose="020F0302020204030204"/>
            </a:endParaRPr>
          </a:p>
          <a:p>
            <a:pPr defTabSz="914217">
              <a:defRPr/>
            </a:pPr>
            <a:endParaRPr lang="en-US">
              <a:solidFill>
                <a:srgbClr val="FFFFFF"/>
              </a:solidFill>
              <a:latin typeface="Calibri Light" panose="020F0302020204030204"/>
            </a:endParaRPr>
          </a:p>
          <a:p>
            <a:pPr defTabSz="914217">
              <a:defRPr/>
            </a:pPr>
            <a:endParaRPr lang="en-US">
              <a:solidFill>
                <a:srgbClr val="FFFFFF"/>
              </a:solidFill>
              <a:latin typeface="Calibri Light" panose="020F0302020204030204"/>
            </a:endParaRPr>
          </a:p>
          <a:p>
            <a:pPr defTabSz="914217">
              <a:defRPr/>
            </a:pPr>
            <a:endParaRPr lang="en-US">
              <a:solidFill>
                <a:srgbClr val="FFFFFF"/>
              </a:solidFill>
              <a:latin typeface="Calibri Light" panose="020F0302020204030204"/>
            </a:endParaRPr>
          </a:p>
        </p:txBody>
      </p:sp>
      <p:sp>
        <p:nvSpPr>
          <p:cNvPr id="10" name="TextBox 9">
            <a:extLst>
              <a:ext uri="{FF2B5EF4-FFF2-40B4-BE49-F238E27FC236}">
                <a16:creationId xmlns:a16="http://schemas.microsoft.com/office/drawing/2014/main" id="{11A8D424-5D3B-394D-BD5A-3CDD368676E1}"/>
              </a:ext>
            </a:extLst>
          </p:cNvPr>
          <p:cNvSpPr txBox="1"/>
          <p:nvPr/>
        </p:nvSpPr>
        <p:spPr>
          <a:xfrm>
            <a:off x="3118259" y="2091418"/>
            <a:ext cx="1406876" cy="1754326"/>
          </a:xfrm>
          <a:prstGeom prst="rect">
            <a:avLst/>
          </a:prstGeom>
          <a:solidFill>
            <a:schemeClr val="accent1"/>
          </a:solidFill>
        </p:spPr>
        <p:txBody>
          <a:bodyPr wrap="square" rtlCol="0">
            <a:spAutoFit/>
          </a:bodyPr>
          <a:lstStyle/>
          <a:p>
            <a:pPr defTabSz="914217">
              <a:defRPr/>
            </a:pPr>
            <a:r>
              <a:rPr lang="en-US" kern="0">
                <a:solidFill>
                  <a:srgbClr val="FFFFFF"/>
                </a:solidFill>
                <a:latin typeface="Calibri Light" panose="020F0302020204030204"/>
                <a:cs typeface="Arial" pitchFamily="34" charset="0"/>
              </a:rPr>
              <a:t>How we should work together</a:t>
            </a:r>
          </a:p>
          <a:p>
            <a:pPr defTabSz="914217">
              <a:defRPr/>
            </a:pP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p:txBody>
      </p:sp>
      <p:sp>
        <p:nvSpPr>
          <p:cNvPr id="11" name="TextBox 10">
            <a:extLst>
              <a:ext uri="{FF2B5EF4-FFF2-40B4-BE49-F238E27FC236}">
                <a16:creationId xmlns:a16="http://schemas.microsoft.com/office/drawing/2014/main" id="{1595B6DD-9440-144C-B03C-E3EEFA6FDAB7}"/>
              </a:ext>
            </a:extLst>
          </p:cNvPr>
          <p:cNvSpPr txBox="1"/>
          <p:nvPr/>
        </p:nvSpPr>
        <p:spPr>
          <a:xfrm>
            <a:off x="4618867" y="2091418"/>
            <a:ext cx="1406876" cy="1754326"/>
          </a:xfrm>
          <a:prstGeom prst="rect">
            <a:avLst/>
          </a:prstGeom>
          <a:solidFill>
            <a:schemeClr val="accent1"/>
          </a:solidFill>
        </p:spPr>
        <p:txBody>
          <a:bodyPr wrap="square" lIns="91440" tIns="45720" rIns="91440" bIns="45720" rtlCol="0" anchor="t">
            <a:spAutoFit/>
          </a:bodyPr>
          <a:lstStyle/>
          <a:p>
            <a:pPr defTabSz="914217">
              <a:defRPr/>
            </a:pPr>
            <a:r>
              <a:rPr lang="en-US" kern="0">
                <a:solidFill>
                  <a:srgbClr val="FFFFFF"/>
                </a:solidFill>
                <a:latin typeface="Calibri Light" panose="020F0302020204030204"/>
                <a:cs typeface="Arial"/>
              </a:rPr>
              <a:t>Who your point of contact is and contact details </a:t>
            </a: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p:txBody>
      </p:sp>
      <p:sp>
        <p:nvSpPr>
          <p:cNvPr id="12" name="TextBox 11">
            <a:extLst>
              <a:ext uri="{FF2B5EF4-FFF2-40B4-BE49-F238E27FC236}">
                <a16:creationId xmlns:a16="http://schemas.microsoft.com/office/drawing/2014/main" id="{C118A0E5-B5BB-A54E-8073-19433F8310F7}"/>
              </a:ext>
            </a:extLst>
          </p:cNvPr>
          <p:cNvSpPr txBox="1"/>
          <p:nvPr/>
        </p:nvSpPr>
        <p:spPr>
          <a:xfrm>
            <a:off x="6123660" y="2091418"/>
            <a:ext cx="1406876" cy="1754326"/>
          </a:xfrm>
          <a:prstGeom prst="rect">
            <a:avLst/>
          </a:prstGeom>
          <a:solidFill>
            <a:schemeClr val="accent1"/>
          </a:solidFill>
        </p:spPr>
        <p:txBody>
          <a:bodyPr wrap="square" rtlCol="0">
            <a:spAutoFit/>
          </a:bodyPr>
          <a:lstStyle/>
          <a:p>
            <a:pPr defTabSz="914217">
              <a:defRPr/>
            </a:pPr>
            <a:r>
              <a:rPr lang="en-US" kern="0">
                <a:solidFill>
                  <a:srgbClr val="FFFFFF"/>
                </a:solidFill>
                <a:latin typeface="Calibri Light" panose="020F0302020204030204"/>
                <a:cs typeface="Arial" pitchFamily="34" charset="0"/>
              </a:rPr>
              <a:t>How we will measure  success </a:t>
            </a:r>
          </a:p>
          <a:p>
            <a:pPr defTabSz="914217">
              <a:defRPr/>
            </a:pP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p:txBody>
      </p:sp>
      <p:sp>
        <p:nvSpPr>
          <p:cNvPr id="13" name="TextBox 12">
            <a:extLst>
              <a:ext uri="{FF2B5EF4-FFF2-40B4-BE49-F238E27FC236}">
                <a16:creationId xmlns:a16="http://schemas.microsoft.com/office/drawing/2014/main" id="{1B131A6E-D4D3-0A4F-8C98-4841AE397EC7}"/>
              </a:ext>
            </a:extLst>
          </p:cNvPr>
          <p:cNvSpPr txBox="1"/>
          <p:nvPr/>
        </p:nvSpPr>
        <p:spPr>
          <a:xfrm>
            <a:off x="74080" y="1383532"/>
            <a:ext cx="1398564" cy="707886"/>
          </a:xfrm>
          <a:prstGeom prst="rect">
            <a:avLst/>
          </a:prstGeom>
          <a:noFill/>
          <a:ln>
            <a:solidFill>
              <a:schemeClr val="accent1"/>
            </a:solidFill>
          </a:ln>
        </p:spPr>
        <p:txBody>
          <a:bodyPr wrap="square" rtlCol="0">
            <a:spAutoFit/>
          </a:bodyPr>
          <a:lstStyle/>
          <a:p>
            <a:pPr algn="ctr" defTabSz="457189"/>
            <a:r>
              <a:rPr lang="en-US" sz="4000" b="1">
                <a:solidFill>
                  <a:srgbClr val="FF6451"/>
                </a:solidFill>
                <a:latin typeface="Calibri" panose="020F0502020204030204"/>
              </a:rPr>
              <a:t>1.</a:t>
            </a:r>
          </a:p>
        </p:txBody>
      </p:sp>
      <p:sp>
        <p:nvSpPr>
          <p:cNvPr id="14" name="TextBox 13">
            <a:extLst>
              <a:ext uri="{FF2B5EF4-FFF2-40B4-BE49-F238E27FC236}">
                <a16:creationId xmlns:a16="http://schemas.microsoft.com/office/drawing/2014/main" id="{B07D5583-AEDF-324B-A641-7F5C0230E5C7}"/>
              </a:ext>
            </a:extLst>
          </p:cNvPr>
          <p:cNvSpPr txBox="1"/>
          <p:nvPr/>
        </p:nvSpPr>
        <p:spPr>
          <a:xfrm>
            <a:off x="1619756" y="1383532"/>
            <a:ext cx="1406876" cy="707886"/>
          </a:xfrm>
          <a:prstGeom prst="rect">
            <a:avLst/>
          </a:prstGeom>
          <a:noFill/>
          <a:ln>
            <a:solidFill>
              <a:schemeClr val="accent1"/>
            </a:solidFill>
          </a:ln>
        </p:spPr>
        <p:txBody>
          <a:bodyPr wrap="square" rtlCol="0">
            <a:spAutoFit/>
          </a:bodyPr>
          <a:lstStyle/>
          <a:p>
            <a:pPr algn="ctr" defTabSz="457189"/>
            <a:r>
              <a:rPr lang="en-US" sz="4000" b="1">
                <a:solidFill>
                  <a:srgbClr val="FF6451"/>
                </a:solidFill>
                <a:latin typeface="Calibri" panose="020F0502020204030204"/>
              </a:rPr>
              <a:t>2.</a:t>
            </a:r>
          </a:p>
        </p:txBody>
      </p:sp>
      <p:sp>
        <p:nvSpPr>
          <p:cNvPr id="15" name="TextBox 14">
            <a:extLst>
              <a:ext uri="{FF2B5EF4-FFF2-40B4-BE49-F238E27FC236}">
                <a16:creationId xmlns:a16="http://schemas.microsoft.com/office/drawing/2014/main" id="{8B3C5239-B040-C746-A087-4F970ACC5839}"/>
              </a:ext>
            </a:extLst>
          </p:cNvPr>
          <p:cNvSpPr txBox="1"/>
          <p:nvPr/>
        </p:nvSpPr>
        <p:spPr>
          <a:xfrm>
            <a:off x="3118259" y="1383532"/>
            <a:ext cx="1406876" cy="707886"/>
          </a:xfrm>
          <a:prstGeom prst="rect">
            <a:avLst/>
          </a:prstGeom>
          <a:noFill/>
          <a:ln>
            <a:solidFill>
              <a:schemeClr val="accent1"/>
            </a:solidFill>
          </a:ln>
        </p:spPr>
        <p:txBody>
          <a:bodyPr wrap="square" rtlCol="0">
            <a:spAutoFit/>
          </a:bodyPr>
          <a:lstStyle/>
          <a:p>
            <a:pPr algn="ctr" defTabSz="457189"/>
            <a:r>
              <a:rPr lang="en-US" sz="4000" b="1">
                <a:solidFill>
                  <a:srgbClr val="FF6451"/>
                </a:solidFill>
                <a:latin typeface="Calibri" panose="020F0502020204030204"/>
              </a:rPr>
              <a:t>3.</a:t>
            </a:r>
          </a:p>
        </p:txBody>
      </p:sp>
      <p:sp>
        <p:nvSpPr>
          <p:cNvPr id="16" name="TextBox 15">
            <a:extLst>
              <a:ext uri="{FF2B5EF4-FFF2-40B4-BE49-F238E27FC236}">
                <a16:creationId xmlns:a16="http://schemas.microsoft.com/office/drawing/2014/main" id="{8352BAE8-4ED8-7C4B-B276-3834AA4B7442}"/>
              </a:ext>
            </a:extLst>
          </p:cNvPr>
          <p:cNvSpPr txBox="1"/>
          <p:nvPr/>
        </p:nvSpPr>
        <p:spPr>
          <a:xfrm>
            <a:off x="4610386" y="1383532"/>
            <a:ext cx="1399344" cy="707886"/>
          </a:xfrm>
          <a:prstGeom prst="rect">
            <a:avLst/>
          </a:prstGeom>
          <a:noFill/>
          <a:ln>
            <a:solidFill>
              <a:schemeClr val="accent1"/>
            </a:solidFill>
          </a:ln>
        </p:spPr>
        <p:txBody>
          <a:bodyPr wrap="square" rtlCol="0">
            <a:spAutoFit/>
          </a:bodyPr>
          <a:lstStyle/>
          <a:p>
            <a:pPr algn="ctr" defTabSz="457189"/>
            <a:r>
              <a:rPr lang="en-US" sz="4000" b="1">
                <a:solidFill>
                  <a:srgbClr val="FF6451"/>
                </a:solidFill>
                <a:latin typeface="Calibri" panose="020F0502020204030204"/>
              </a:rPr>
              <a:t>4.</a:t>
            </a:r>
          </a:p>
        </p:txBody>
      </p:sp>
      <p:sp>
        <p:nvSpPr>
          <p:cNvPr id="17" name="TextBox 16">
            <a:extLst>
              <a:ext uri="{FF2B5EF4-FFF2-40B4-BE49-F238E27FC236}">
                <a16:creationId xmlns:a16="http://schemas.microsoft.com/office/drawing/2014/main" id="{28767B69-6C68-2F48-9A5E-9D74BF1B3244}"/>
              </a:ext>
            </a:extLst>
          </p:cNvPr>
          <p:cNvSpPr txBox="1"/>
          <p:nvPr/>
        </p:nvSpPr>
        <p:spPr>
          <a:xfrm>
            <a:off x="6127449" y="1383532"/>
            <a:ext cx="1406876" cy="707886"/>
          </a:xfrm>
          <a:prstGeom prst="rect">
            <a:avLst/>
          </a:prstGeom>
          <a:noFill/>
          <a:ln>
            <a:solidFill>
              <a:schemeClr val="accent1"/>
            </a:solidFill>
          </a:ln>
        </p:spPr>
        <p:txBody>
          <a:bodyPr wrap="square" rtlCol="0">
            <a:spAutoFit/>
          </a:bodyPr>
          <a:lstStyle/>
          <a:p>
            <a:pPr algn="ctr" defTabSz="457189"/>
            <a:r>
              <a:rPr lang="en-US" sz="4000" b="1">
                <a:solidFill>
                  <a:srgbClr val="FF6451"/>
                </a:solidFill>
                <a:latin typeface="Calibri" panose="020F0502020204030204"/>
              </a:rPr>
              <a:t>5.</a:t>
            </a:r>
          </a:p>
        </p:txBody>
      </p:sp>
      <p:sp>
        <p:nvSpPr>
          <p:cNvPr id="18" name="Title 3">
            <a:extLst>
              <a:ext uri="{FF2B5EF4-FFF2-40B4-BE49-F238E27FC236}">
                <a16:creationId xmlns:a16="http://schemas.microsoft.com/office/drawing/2014/main" id="{9D77912F-9AE6-4BA4-895A-7C61BB5397D1}"/>
              </a:ext>
            </a:extLst>
          </p:cNvPr>
          <p:cNvSpPr>
            <a:spLocks noGrp="1"/>
          </p:cNvSpPr>
          <p:nvPr>
            <p:ph type="title"/>
          </p:nvPr>
        </p:nvSpPr>
        <p:spPr>
          <a:xfrm>
            <a:off x="342285" y="112430"/>
            <a:ext cx="8223250" cy="1053942"/>
          </a:xfrm>
        </p:spPr>
        <p:txBody>
          <a:bodyPr/>
          <a:lstStyle/>
          <a:p>
            <a:r>
              <a:rPr lang="en-GB"/>
              <a:t>What we want you to take away today</a:t>
            </a:r>
          </a:p>
        </p:txBody>
      </p:sp>
      <p:sp>
        <p:nvSpPr>
          <p:cNvPr id="19" name="TextBox 18">
            <a:extLst>
              <a:ext uri="{FF2B5EF4-FFF2-40B4-BE49-F238E27FC236}">
                <a16:creationId xmlns:a16="http://schemas.microsoft.com/office/drawing/2014/main" id="{2219F4ED-4E07-41B2-97DF-6CF8C660BAD3}"/>
              </a:ext>
            </a:extLst>
          </p:cNvPr>
          <p:cNvSpPr txBox="1"/>
          <p:nvPr/>
        </p:nvSpPr>
        <p:spPr>
          <a:xfrm>
            <a:off x="7603002" y="2091418"/>
            <a:ext cx="1406876" cy="1754326"/>
          </a:xfrm>
          <a:prstGeom prst="rect">
            <a:avLst/>
          </a:prstGeom>
          <a:solidFill>
            <a:schemeClr val="accent1"/>
          </a:solidFill>
        </p:spPr>
        <p:txBody>
          <a:bodyPr wrap="square" rtlCol="0">
            <a:spAutoFit/>
          </a:bodyPr>
          <a:lstStyle/>
          <a:p>
            <a:pPr defTabSz="914217">
              <a:defRPr/>
            </a:pPr>
            <a:r>
              <a:rPr lang="en-US" kern="0">
                <a:solidFill>
                  <a:srgbClr val="FFFFFF"/>
                </a:solidFill>
                <a:latin typeface="Calibri Light" panose="020F0302020204030204"/>
                <a:cs typeface="Arial" pitchFamily="34" charset="0"/>
              </a:rPr>
              <a:t>Health &amp; Safety guidelines </a:t>
            </a:r>
          </a:p>
          <a:p>
            <a:pPr defTabSz="914217">
              <a:defRPr/>
            </a:pP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a:p>
            <a:pPr defTabSz="914217">
              <a:defRPr/>
            </a:pPr>
            <a:endParaRPr lang="en-US" kern="0">
              <a:solidFill>
                <a:srgbClr val="FFFFFF"/>
              </a:solidFill>
              <a:latin typeface="Calibri Light" panose="020F0302020204030204"/>
              <a:cs typeface="Arial" pitchFamily="34" charset="0"/>
            </a:endParaRPr>
          </a:p>
        </p:txBody>
      </p:sp>
      <p:sp>
        <p:nvSpPr>
          <p:cNvPr id="20" name="TextBox 19">
            <a:extLst>
              <a:ext uri="{FF2B5EF4-FFF2-40B4-BE49-F238E27FC236}">
                <a16:creationId xmlns:a16="http://schemas.microsoft.com/office/drawing/2014/main" id="{F1BF7F86-1D0A-4D62-8CD7-7A6AB1D65129}"/>
              </a:ext>
            </a:extLst>
          </p:cNvPr>
          <p:cNvSpPr txBox="1"/>
          <p:nvPr/>
        </p:nvSpPr>
        <p:spPr>
          <a:xfrm>
            <a:off x="7583517" y="1373902"/>
            <a:ext cx="1406876" cy="707886"/>
          </a:xfrm>
          <a:prstGeom prst="rect">
            <a:avLst/>
          </a:prstGeom>
          <a:noFill/>
          <a:ln>
            <a:solidFill>
              <a:schemeClr val="accent1"/>
            </a:solidFill>
          </a:ln>
        </p:spPr>
        <p:txBody>
          <a:bodyPr wrap="square" rtlCol="0">
            <a:spAutoFit/>
          </a:bodyPr>
          <a:lstStyle/>
          <a:p>
            <a:pPr algn="ctr" defTabSz="457189"/>
            <a:r>
              <a:rPr lang="en-US" sz="4000" b="1">
                <a:solidFill>
                  <a:srgbClr val="FF6451"/>
                </a:solidFill>
                <a:latin typeface="Calibri" panose="020F0502020204030204"/>
              </a:rPr>
              <a:t>6.</a:t>
            </a:r>
          </a:p>
        </p:txBody>
      </p:sp>
    </p:spTree>
    <p:extLst>
      <p:ext uri="{BB962C8B-B14F-4D97-AF65-F5344CB8AC3E}">
        <p14:creationId xmlns:p14="http://schemas.microsoft.com/office/powerpoint/2010/main" val="2631389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5820C5-C224-4DDD-AB33-AAE12BBB4928}"/>
              </a:ext>
            </a:extLst>
          </p:cNvPr>
          <p:cNvSpPr>
            <a:spLocks noGrp="1"/>
          </p:cNvSpPr>
          <p:nvPr>
            <p:ph type="ftr" sz="quarter" idx="3"/>
          </p:nvPr>
        </p:nvSpPr>
        <p:spPr/>
        <p:txBody>
          <a:bodyPr/>
          <a:lstStyle/>
          <a:p>
            <a:r>
              <a:rPr lang="en-US"/>
              <a:t>Security marking: </a:t>
            </a:r>
            <a:r>
              <a:rPr lang="en-US" b="1"/>
              <a:t>PUBLIC/INTERNAL USE ONLY/CONFIDENTIAL</a:t>
            </a:r>
          </a:p>
        </p:txBody>
      </p:sp>
      <p:sp>
        <p:nvSpPr>
          <p:cNvPr id="5" name="TextBox 4">
            <a:extLst>
              <a:ext uri="{FF2B5EF4-FFF2-40B4-BE49-F238E27FC236}">
                <a16:creationId xmlns:a16="http://schemas.microsoft.com/office/drawing/2014/main" id="{2851B5A1-3C4A-4E0A-BB86-9A89CDFD690F}"/>
              </a:ext>
            </a:extLst>
          </p:cNvPr>
          <p:cNvSpPr txBox="1"/>
          <p:nvPr/>
        </p:nvSpPr>
        <p:spPr>
          <a:xfrm>
            <a:off x="1360672" y="1352635"/>
            <a:ext cx="6276445" cy="1015663"/>
          </a:xfrm>
          <a:prstGeom prst="rect">
            <a:avLst/>
          </a:prstGeom>
          <a:noFill/>
        </p:spPr>
        <p:txBody>
          <a:bodyPr wrap="square" lIns="91440" tIns="45720" rIns="91440" bIns="45720" rtlCol="0" anchor="t">
            <a:spAutoFit/>
          </a:bodyPr>
          <a:lstStyle/>
          <a:p>
            <a:endParaRPr lang="en-GB" sz="1400">
              <a:latin typeface="Calibri"/>
              <a:cs typeface="Calibri"/>
            </a:endParaRPr>
          </a:p>
          <a:p>
            <a:pPr marL="285750" indent="-285750">
              <a:buFont typeface="Arial" panose="020B0604020202020204" pitchFamily="34" charset="0"/>
              <a:buChar char="•"/>
            </a:pPr>
            <a:endParaRPr lang="en-GB" sz="1400">
              <a:latin typeface="Calibri"/>
              <a:cs typeface="Calibri"/>
            </a:endParaRPr>
          </a:p>
          <a:p>
            <a:r>
              <a:rPr lang="en-GB" sz="1600">
                <a:latin typeface="Calibri"/>
                <a:cs typeface="Calibri"/>
              </a:rPr>
              <a:t>Organisation falls to the service provider, but they are delivered as a UCAS discovery event.</a:t>
            </a:r>
          </a:p>
        </p:txBody>
      </p:sp>
      <p:sp>
        <p:nvSpPr>
          <p:cNvPr id="3" name="TextBox 2">
            <a:extLst>
              <a:ext uri="{FF2B5EF4-FFF2-40B4-BE49-F238E27FC236}">
                <a16:creationId xmlns:a16="http://schemas.microsoft.com/office/drawing/2014/main" id="{10931BB4-58BB-4CE8-A858-D115257C65F6}"/>
              </a:ext>
            </a:extLst>
          </p:cNvPr>
          <p:cNvSpPr txBox="1"/>
          <p:nvPr/>
        </p:nvSpPr>
        <p:spPr>
          <a:xfrm>
            <a:off x="287337" y="514233"/>
            <a:ext cx="7580158" cy="954107"/>
          </a:xfrm>
          <a:prstGeom prst="rect">
            <a:avLst/>
          </a:prstGeom>
          <a:solidFill>
            <a:schemeClr val="bg1"/>
          </a:solidFill>
        </p:spPr>
        <p:txBody>
          <a:bodyPr wrap="square" lIns="91440" tIns="45720" rIns="91440" bIns="45720" anchor="t">
            <a:spAutoFit/>
          </a:bodyPr>
          <a:lstStyle/>
          <a:p>
            <a:pPr>
              <a:defRPr/>
            </a:pPr>
            <a:r>
              <a:rPr lang="en-GB" altLang="en-US" sz="2800" b="1"/>
              <a:t>Working together to create a great UCAS Discovery event </a:t>
            </a:r>
            <a:endParaRPr lang="en-US" sz="1600">
              <a:cs typeface="FS Albert Pro"/>
            </a:endParaRPr>
          </a:p>
        </p:txBody>
      </p:sp>
      <p:sp>
        <p:nvSpPr>
          <p:cNvPr id="8" name="TextBox 7">
            <a:extLst>
              <a:ext uri="{FF2B5EF4-FFF2-40B4-BE49-F238E27FC236}">
                <a16:creationId xmlns:a16="http://schemas.microsoft.com/office/drawing/2014/main" id="{80B055B2-62F0-4B03-A9FD-82B6006505CB}"/>
              </a:ext>
            </a:extLst>
          </p:cNvPr>
          <p:cNvSpPr txBox="1"/>
          <p:nvPr/>
        </p:nvSpPr>
        <p:spPr>
          <a:xfrm>
            <a:off x="287337" y="3454351"/>
            <a:ext cx="8008517" cy="116955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endParaRPr lang="en-GB" sz="1400">
              <a:cs typeface="Calibri" panose="020F0502020204030204"/>
            </a:endParaRPr>
          </a:p>
          <a:p>
            <a:pPr marL="285750" indent="-285750">
              <a:buClr>
                <a:schemeClr val="accent2"/>
              </a:buClr>
              <a:buFont typeface="Arial,Sans-Serif"/>
              <a:buChar char="•"/>
            </a:pPr>
            <a:endParaRPr lang="en-GB" sz="1400">
              <a:cs typeface="Calibri" panose="020F0502020204030204"/>
            </a:endParaRPr>
          </a:p>
          <a:p>
            <a:pPr marL="285750" indent="-285750">
              <a:buClr>
                <a:schemeClr val="accent2"/>
              </a:buClr>
              <a:buFont typeface="Arial,Sans-Serif"/>
              <a:buChar char="•"/>
            </a:pPr>
            <a:endParaRPr lang="en-GB" sz="1400">
              <a:cs typeface="Calibri" panose="020F0502020204030204"/>
            </a:endParaRPr>
          </a:p>
          <a:p>
            <a:pPr marL="285750" indent="-285750">
              <a:buClr>
                <a:schemeClr val="accent2"/>
              </a:buClr>
              <a:buFont typeface="Arial,Sans-Serif"/>
              <a:buChar char="•"/>
            </a:pPr>
            <a:endParaRPr lang="en-GB" sz="1400">
              <a:cs typeface="Calibri" panose="020F0502020204030204"/>
            </a:endParaRPr>
          </a:p>
          <a:p>
            <a:pPr marL="285750" indent="-285750">
              <a:buClr>
                <a:schemeClr val="accent2"/>
              </a:buClr>
              <a:buFont typeface="Arial,Sans-Serif"/>
              <a:buChar char="•"/>
            </a:pPr>
            <a:endParaRPr lang="en-GB" sz="1400">
              <a:cs typeface="Calibri" panose="020F0502020204030204"/>
            </a:endParaRPr>
          </a:p>
        </p:txBody>
      </p:sp>
      <p:grpSp>
        <p:nvGrpSpPr>
          <p:cNvPr id="4" name="Group 3">
            <a:extLst>
              <a:ext uri="{FF2B5EF4-FFF2-40B4-BE49-F238E27FC236}">
                <a16:creationId xmlns:a16="http://schemas.microsoft.com/office/drawing/2014/main" id="{2D80DC78-6C7A-47BA-81C4-7E8A0F34DCB1}"/>
              </a:ext>
            </a:extLst>
          </p:cNvPr>
          <p:cNvGrpSpPr/>
          <p:nvPr/>
        </p:nvGrpSpPr>
        <p:grpSpPr>
          <a:xfrm>
            <a:off x="444141" y="1812416"/>
            <a:ext cx="500456" cy="500456"/>
            <a:chOff x="6322429" y="3010922"/>
            <a:chExt cx="500456" cy="500456"/>
          </a:xfrm>
          <a:solidFill>
            <a:schemeClr val="accent4"/>
          </a:solidFill>
        </p:grpSpPr>
        <p:sp>
          <p:nvSpPr>
            <p:cNvPr id="7" name="Oval 6">
              <a:extLst>
                <a:ext uri="{FF2B5EF4-FFF2-40B4-BE49-F238E27FC236}">
                  <a16:creationId xmlns:a16="http://schemas.microsoft.com/office/drawing/2014/main" id="{2A1911C0-017E-4863-8663-10B47ED2050F}"/>
                </a:ext>
              </a:extLst>
            </p:cNvPr>
            <p:cNvSpPr/>
            <p:nvPr/>
          </p:nvSpPr>
          <p:spPr>
            <a:xfrm>
              <a:off x="6322429" y="3010922"/>
              <a:ext cx="500456" cy="500456"/>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F273F2-8FDD-4DC8-9443-1875E63F31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25639" y="3114132"/>
              <a:ext cx="294036" cy="294036"/>
            </a:xfrm>
            <a:prstGeom prst="rect">
              <a:avLst/>
            </a:prstGeom>
            <a:grpFill/>
            <a:ln>
              <a:solidFill>
                <a:schemeClr val="accent4"/>
              </a:solidFill>
            </a:ln>
          </p:spPr>
        </p:pic>
      </p:grpSp>
      <p:sp>
        <p:nvSpPr>
          <p:cNvPr id="13" name="TextBox 12">
            <a:extLst>
              <a:ext uri="{FF2B5EF4-FFF2-40B4-BE49-F238E27FC236}">
                <a16:creationId xmlns:a16="http://schemas.microsoft.com/office/drawing/2014/main" id="{D2A9B15C-EC34-443F-8B75-7C653259587A}"/>
              </a:ext>
            </a:extLst>
          </p:cNvPr>
          <p:cNvSpPr txBox="1"/>
          <p:nvPr/>
        </p:nvSpPr>
        <p:spPr>
          <a:xfrm>
            <a:off x="1349889" y="2232148"/>
            <a:ext cx="6276445" cy="1261884"/>
          </a:xfrm>
          <a:prstGeom prst="rect">
            <a:avLst/>
          </a:prstGeom>
          <a:noFill/>
        </p:spPr>
        <p:txBody>
          <a:bodyPr wrap="square" lIns="91440" tIns="45720" rIns="91440" bIns="45720" rtlCol="0" anchor="t">
            <a:spAutoFit/>
          </a:bodyPr>
          <a:lstStyle/>
          <a:p>
            <a:endParaRPr lang="en-GB" sz="1400">
              <a:latin typeface="Calibri"/>
              <a:cs typeface="Calibri"/>
            </a:endParaRPr>
          </a:p>
          <a:p>
            <a:pPr marL="285750" indent="-285750">
              <a:buFont typeface="Arial" panose="020B0604020202020204" pitchFamily="34" charset="0"/>
              <a:buChar char="•"/>
            </a:pPr>
            <a:endParaRPr lang="en-GB" sz="1400">
              <a:latin typeface="Calibri"/>
              <a:cs typeface="Calibri"/>
            </a:endParaRPr>
          </a:p>
          <a:p>
            <a:r>
              <a:rPr lang="en-GB" sz="1600">
                <a:latin typeface="Calibri"/>
                <a:cs typeface="Calibri"/>
              </a:rPr>
              <a:t>All marketing and event collateral must reflect the UCAS discovery brand. This ensures the events remain impartial and give a consistent experience.</a:t>
            </a:r>
          </a:p>
        </p:txBody>
      </p:sp>
      <p:grpSp>
        <p:nvGrpSpPr>
          <p:cNvPr id="14" name="Group 13">
            <a:extLst>
              <a:ext uri="{FF2B5EF4-FFF2-40B4-BE49-F238E27FC236}">
                <a16:creationId xmlns:a16="http://schemas.microsoft.com/office/drawing/2014/main" id="{70AA8544-04F1-4668-BD04-DC780633B801}"/>
              </a:ext>
            </a:extLst>
          </p:cNvPr>
          <p:cNvGrpSpPr/>
          <p:nvPr/>
        </p:nvGrpSpPr>
        <p:grpSpPr>
          <a:xfrm>
            <a:off x="437194" y="3726968"/>
            <a:ext cx="500456" cy="500456"/>
            <a:chOff x="6322429" y="3010922"/>
            <a:chExt cx="500456" cy="500456"/>
          </a:xfrm>
          <a:solidFill>
            <a:schemeClr val="accent4"/>
          </a:solidFill>
        </p:grpSpPr>
        <p:sp>
          <p:nvSpPr>
            <p:cNvPr id="15" name="Oval 14">
              <a:extLst>
                <a:ext uri="{FF2B5EF4-FFF2-40B4-BE49-F238E27FC236}">
                  <a16:creationId xmlns:a16="http://schemas.microsoft.com/office/drawing/2014/main" id="{1F86F7F0-8037-4A15-881A-96BECA2746FE}"/>
                </a:ext>
              </a:extLst>
            </p:cNvPr>
            <p:cNvSpPr/>
            <p:nvPr/>
          </p:nvSpPr>
          <p:spPr>
            <a:xfrm>
              <a:off x="6322429" y="3010922"/>
              <a:ext cx="500456" cy="500456"/>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6D05E4F-4652-4B4F-BA3A-C2A3983E86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25639" y="3114132"/>
              <a:ext cx="294036" cy="294036"/>
            </a:xfrm>
            <a:prstGeom prst="rect">
              <a:avLst/>
            </a:prstGeom>
            <a:grpFill/>
            <a:ln>
              <a:solidFill>
                <a:schemeClr val="accent4"/>
              </a:solidFill>
            </a:ln>
          </p:spPr>
        </p:pic>
      </p:grpSp>
      <p:sp>
        <p:nvSpPr>
          <p:cNvPr id="17" name="TextBox 16">
            <a:extLst>
              <a:ext uri="{FF2B5EF4-FFF2-40B4-BE49-F238E27FC236}">
                <a16:creationId xmlns:a16="http://schemas.microsoft.com/office/drawing/2014/main" id="{8C28A79A-D16D-4713-AE67-95041E23518C}"/>
              </a:ext>
            </a:extLst>
          </p:cNvPr>
          <p:cNvSpPr txBox="1"/>
          <p:nvPr/>
        </p:nvSpPr>
        <p:spPr>
          <a:xfrm>
            <a:off x="1350035" y="3237012"/>
            <a:ext cx="6276445" cy="1046440"/>
          </a:xfrm>
          <a:prstGeom prst="rect">
            <a:avLst/>
          </a:prstGeom>
          <a:noFill/>
        </p:spPr>
        <p:txBody>
          <a:bodyPr wrap="square" lIns="91440" tIns="45720" rIns="91440" bIns="45720" rtlCol="0" anchor="t">
            <a:spAutoFit/>
          </a:bodyPr>
          <a:lstStyle/>
          <a:p>
            <a:endParaRPr lang="en-GB" sz="1400">
              <a:latin typeface="Calibri"/>
              <a:cs typeface="Calibri"/>
            </a:endParaRPr>
          </a:p>
          <a:p>
            <a:pPr marL="285750" indent="-285750">
              <a:buFont typeface="Arial" panose="020B0604020202020204" pitchFamily="34" charset="0"/>
              <a:buChar char="•"/>
            </a:pPr>
            <a:endParaRPr lang="en-GB" sz="1600">
              <a:latin typeface="Calibri"/>
              <a:cs typeface="Calibri"/>
            </a:endParaRPr>
          </a:p>
          <a:p>
            <a:r>
              <a:rPr lang="en-GB" sz="1600">
                <a:latin typeface="Calibri"/>
                <a:cs typeface="Calibri"/>
              </a:rPr>
              <a:t>We will support you in that with signage templates, UCAS organiser t-shirts, and access to marketing materials for advertising locally.</a:t>
            </a:r>
          </a:p>
        </p:txBody>
      </p:sp>
      <p:grpSp>
        <p:nvGrpSpPr>
          <p:cNvPr id="6" name="Group 5">
            <a:extLst>
              <a:ext uri="{FF2B5EF4-FFF2-40B4-BE49-F238E27FC236}">
                <a16:creationId xmlns:a16="http://schemas.microsoft.com/office/drawing/2014/main" id="{F948286B-49FC-40EA-AE78-D9C14ED67432}"/>
              </a:ext>
            </a:extLst>
          </p:cNvPr>
          <p:cNvGrpSpPr/>
          <p:nvPr/>
        </p:nvGrpSpPr>
        <p:grpSpPr>
          <a:xfrm>
            <a:off x="445277" y="2736498"/>
            <a:ext cx="500456" cy="500456"/>
            <a:chOff x="6039702" y="2429127"/>
            <a:chExt cx="500456" cy="500456"/>
          </a:xfrm>
          <a:solidFill>
            <a:schemeClr val="tx2"/>
          </a:solidFill>
        </p:grpSpPr>
        <p:sp>
          <p:nvSpPr>
            <p:cNvPr id="19" name="Oval 18">
              <a:extLst>
                <a:ext uri="{FF2B5EF4-FFF2-40B4-BE49-F238E27FC236}">
                  <a16:creationId xmlns:a16="http://schemas.microsoft.com/office/drawing/2014/main" id="{B500DCF5-7420-40DB-973E-DB1E16D26209}"/>
                </a:ext>
              </a:extLst>
            </p:cNvPr>
            <p:cNvSpPr/>
            <p:nvPr/>
          </p:nvSpPr>
          <p:spPr>
            <a:xfrm>
              <a:off x="6039702" y="242912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543ED60-82AB-4F32-81BE-52439888EF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2912" y="2532337"/>
              <a:ext cx="294036" cy="294036"/>
            </a:xfrm>
            <a:prstGeom prst="rect">
              <a:avLst/>
            </a:prstGeom>
            <a:grpFill/>
          </p:spPr>
        </p:pic>
      </p:grpSp>
    </p:spTree>
    <p:extLst>
      <p:ext uri="{BB962C8B-B14F-4D97-AF65-F5344CB8AC3E}">
        <p14:creationId xmlns:p14="http://schemas.microsoft.com/office/powerpoint/2010/main" val="231861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a:extLst>
              <a:ext uri="{FF2B5EF4-FFF2-40B4-BE49-F238E27FC236}">
                <a16:creationId xmlns:a16="http://schemas.microsoft.com/office/drawing/2014/main" id="{239F9A5D-1E92-484B-940E-6CCDCF16C9FB}"/>
              </a:ext>
            </a:extLst>
          </p:cNvPr>
          <p:cNvCxnSpPr>
            <a:cxnSpLocks/>
          </p:cNvCxnSpPr>
          <p:nvPr/>
        </p:nvCxnSpPr>
        <p:spPr>
          <a:xfrm flipH="1" flipV="1">
            <a:off x="3205385" y="1784118"/>
            <a:ext cx="833302" cy="3763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96B3E1B-F1DE-451A-9301-5E17A511FF17}"/>
              </a:ext>
            </a:extLst>
          </p:cNvPr>
          <p:cNvCxnSpPr>
            <a:cxnSpLocks/>
          </p:cNvCxnSpPr>
          <p:nvPr/>
        </p:nvCxnSpPr>
        <p:spPr>
          <a:xfrm flipH="1">
            <a:off x="2597096" y="2820974"/>
            <a:ext cx="1380392" cy="5275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ED69F9D-1237-41DE-B6F2-ACC1E133944A}"/>
              </a:ext>
            </a:extLst>
          </p:cNvPr>
          <p:cNvCxnSpPr>
            <a:cxnSpLocks/>
          </p:cNvCxnSpPr>
          <p:nvPr/>
        </p:nvCxnSpPr>
        <p:spPr>
          <a:xfrm flipH="1">
            <a:off x="3702539" y="3146722"/>
            <a:ext cx="388055" cy="479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B19AC35-F4E7-49E7-BAFA-FFA0753FD00A}"/>
              </a:ext>
            </a:extLst>
          </p:cNvPr>
          <p:cNvCxnSpPr>
            <a:cxnSpLocks/>
          </p:cNvCxnSpPr>
          <p:nvPr/>
        </p:nvCxnSpPr>
        <p:spPr>
          <a:xfrm flipV="1">
            <a:off x="5055577" y="1525466"/>
            <a:ext cx="931985" cy="6154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4D5DDE-85BE-4C0B-AB11-D3EEE036DA30}"/>
              </a:ext>
            </a:extLst>
          </p:cNvPr>
          <p:cNvCxnSpPr>
            <a:cxnSpLocks/>
          </p:cNvCxnSpPr>
          <p:nvPr/>
        </p:nvCxnSpPr>
        <p:spPr>
          <a:xfrm>
            <a:off x="4984585" y="3191443"/>
            <a:ext cx="231315" cy="4410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BC057D8-DCE8-4B90-A0D4-EB0048F45E61}"/>
              </a:ext>
            </a:extLst>
          </p:cNvPr>
          <p:cNvCxnSpPr/>
          <p:nvPr/>
        </p:nvCxnSpPr>
        <p:spPr>
          <a:xfrm>
            <a:off x="5070801" y="2273055"/>
            <a:ext cx="1556971" cy="7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AD986F4-E6D3-4B17-94B7-E1E537114B74}"/>
              </a:ext>
            </a:extLst>
          </p:cNvPr>
          <p:cNvSpPr>
            <a:spLocks noGrp="1"/>
          </p:cNvSpPr>
          <p:nvPr>
            <p:ph type="ftr" sz="quarter" idx="3"/>
          </p:nvPr>
        </p:nvSpPr>
        <p:spPr/>
        <p:txBody>
          <a:bodyPr/>
          <a:lstStyle/>
          <a:p>
            <a:r>
              <a:rPr lang="en-US"/>
              <a:t>Security marking: </a:t>
            </a:r>
            <a:r>
              <a:rPr lang="en-US" b="1"/>
              <a:t>PUBLIC/INTERNAL USE ONLY/CONFIDENTIAL</a:t>
            </a:r>
          </a:p>
        </p:txBody>
      </p:sp>
      <p:sp>
        <p:nvSpPr>
          <p:cNvPr id="3" name="TextBox 2">
            <a:extLst>
              <a:ext uri="{FF2B5EF4-FFF2-40B4-BE49-F238E27FC236}">
                <a16:creationId xmlns:a16="http://schemas.microsoft.com/office/drawing/2014/main" id="{B5C06A5C-9996-4A18-89B1-CC49F8779519}"/>
              </a:ext>
            </a:extLst>
          </p:cNvPr>
          <p:cNvSpPr txBox="1"/>
          <p:nvPr/>
        </p:nvSpPr>
        <p:spPr>
          <a:xfrm>
            <a:off x="395287" y="384175"/>
            <a:ext cx="7417424" cy="769441"/>
          </a:xfrm>
          <a:prstGeom prst="rect">
            <a:avLst/>
          </a:prstGeom>
          <a:noFill/>
        </p:spPr>
        <p:txBody>
          <a:bodyPr wrap="square" anchor="t">
            <a:spAutoFit/>
          </a:bodyPr>
          <a:lstStyle/>
          <a:p>
            <a:pPr>
              <a:defRPr/>
            </a:pPr>
            <a:r>
              <a:rPr lang="en-GB" sz="2800" b="1"/>
              <a:t>Your role </a:t>
            </a:r>
            <a:endParaRPr lang="en-US" sz="1600"/>
          </a:p>
          <a:p>
            <a:pPr>
              <a:defRPr/>
            </a:pPr>
            <a:r>
              <a:rPr lang="en-GB" sz="1600"/>
              <a:t>Covered on pages 16 – 19 in the service provider guide</a:t>
            </a:r>
            <a:endParaRPr lang="en-US" sz="1600">
              <a:cs typeface="FS Albert Pro"/>
            </a:endParaRPr>
          </a:p>
        </p:txBody>
      </p:sp>
      <p:sp>
        <p:nvSpPr>
          <p:cNvPr id="13" name="TextBox 12">
            <a:extLst>
              <a:ext uri="{FF2B5EF4-FFF2-40B4-BE49-F238E27FC236}">
                <a16:creationId xmlns:a16="http://schemas.microsoft.com/office/drawing/2014/main" id="{6E21EC87-980A-433F-A1DD-85A11FEB8839}"/>
              </a:ext>
            </a:extLst>
          </p:cNvPr>
          <p:cNvSpPr txBox="1"/>
          <p:nvPr/>
        </p:nvSpPr>
        <p:spPr>
          <a:xfrm>
            <a:off x="3614120" y="4645771"/>
            <a:ext cx="935087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sz="1400">
              <a:cs typeface="Arial"/>
            </a:endParaRPr>
          </a:p>
          <a:p>
            <a:pPr marL="285750" indent="-285750">
              <a:buFont typeface="Arial"/>
              <a:buChar char="•"/>
            </a:pPr>
            <a:endParaRPr lang="en-GB" sz="1400">
              <a:cs typeface="Arial"/>
            </a:endParaRPr>
          </a:p>
          <a:p>
            <a:pPr marL="285750" indent="-285750">
              <a:buFont typeface="Arial"/>
              <a:buChar char="•"/>
            </a:pPr>
            <a:endParaRPr lang="en-GB" sz="1400">
              <a:cs typeface="Arial"/>
            </a:endParaRPr>
          </a:p>
          <a:p>
            <a:pPr marL="285750" indent="-285750">
              <a:buFont typeface="Arial"/>
              <a:buChar char="•"/>
            </a:pPr>
            <a:endParaRPr lang="en-GB" sz="1400">
              <a:cs typeface="Arial"/>
            </a:endParaRPr>
          </a:p>
        </p:txBody>
      </p:sp>
      <p:sp>
        <p:nvSpPr>
          <p:cNvPr id="21" name="Rectangle 20">
            <a:extLst>
              <a:ext uri="{FF2B5EF4-FFF2-40B4-BE49-F238E27FC236}">
                <a16:creationId xmlns:a16="http://schemas.microsoft.com/office/drawing/2014/main" id="{B2FD29C8-5968-4E3B-B961-F14B6D0CAC66}"/>
              </a:ext>
            </a:extLst>
          </p:cNvPr>
          <p:cNvSpPr/>
          <p:nvPr/>
        </p:nvSpPr>
        <p:spPr>
          <a:xfrm>
            <a:off x="395287" y="2919444"/>
            <a:ext cx="2022598" cy="2191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300" b="1">
              <a:cs typeface="Segoe UI"/>
            </a:endParaRPr>
          </a:p>
        </p:txBody>
      </p:sp>
      <p:sp>
        <p:nvSpPr>
          <p:cNvPr id="5" name="Oval 4">
            <a:extLst>
              <a:ext uri="{FF2B5EF4-FFF2-40B4-BE49-F238E27FC236}">
                <a16:creationId xmlns:a16="http://schemas.microsoft.com/office/drawing/2014/main" id="{08A2201B-E2CB-4550-A607-C48F297B5C9E}"/>
              </a:ext>
            </a:extLst>
          </p:cNvPr>
          <p:cNvSpPr/>
          <p:nvPr/>
        </p:nvSpPr>
        <p:spPr>
          <a:xfrm>
            <a:off x="3791683" y="1852979"/>
            <a:ext cx="1556238" cy="14331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cs typeface="Calibri"/>
              </a:rPr>
              <a:t>Service provider </a:t>
            </a:r>
            <a:endParaRPr lang="en-US" sz="1600" b="1"/>
          </a:p>
        </p:txBody>
      </p:sp>
      <p:sp>
        <p:nvSpPr>
          <p:cNvPr id="6" name="TextBox 5">
            <a:extLst>
              <a:ext uri="{FF2B5EF4-FFF2-40B4-BE49-F238E27FC236}">
                <a16:creationId xmlns:a16="http://schemas.microsoft.com/office/drawing/2014/main" id="{925A359C-C878-43DB-AC1B-C07056A22C40}"/>
              </a:ext>
            </a:extLst>
          </p:cNvPr>
          <p:cNvSpPr txBox="1"/>
          <p:nvPr/>
        </p:nvSpPr>
        <p:spPr>
          <a:xfrm>
            <a:off x="3696767" y="125629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Risk assessments </a:t>
            </a:r>
          </a:p>
        </p:txBody>
      </p:sp>
      <p:sp>
        <p:nvSpPr>
          <p:cNvPr id="7" name="TextBox 6">
            <a:extLst>
              <a:ext uri="{FF2B5EF4-FFF2-40B4-BE49-F238E27FC236}">
                <a16:creationId xmlns:a16="http://schemas.microsoft.com/office/drawing/2014/main" id="{750B9419-88E1-41AB-B237-D604B5515554}"/>
              </a:ext>
            </a:extLst>
          </p:cNvPr>
          <p:cNvSpPr txBox="1"/>
          <p:nvPr/>
        </p:nvSpPr>
        <p:spPr>
          <a:xfrm>
            <a:off x="5943600" y="121773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Produce and display signage </a:t>
            </a:r>
          </a:p>
        </p:txBody>
      </p:sp>
      <p:sp>
        <p:nvSpPr>
          <p:cNvPr id="8" name="TextBox 7">
            <a:extLst>
              <a:ext uri="{FF2B5EF4-FFF2-40B4-BE49-F238E27FC236}">
                <a16:creationId xmlns:a16="http://schemas.microsoft.com/office/drawing/2014/main" id="{67F87C54-108A-40A6-B926-D96F92588F77}"/>
              </a:ext>
            </a:extLst>
          </p:cNvPr>
          <p:cNvSpPr txBox="1"/>
          <p:nvPr/>
        </p:nvSpPr>
        <p:spPr>
          <a:xfrm>
            <a:off x="6691055" y="1891594"/>
            <a:ext cx="223324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t>Organise</a:t>
            </a:r>
            <a:r>
              <a:rPr lang="en-US" sz="1600"/>
              <a:t> logistics info for exhibitors and visitors</a:t>
            </a:r>
            <a:r>
              <a:rPr lang="en-US"/>
              <a:t>  </a:t>
            </a:r>
          </a:p>
        </p:txBody>
      </p:sp>
      <p:sp>
        <p:nvSpPr>
          <p:cNvPr id="9" name="TextBox 8">
            <a:extLst>
              <a:ext uri="{FF2B5EF4-FFF2-40B4-BE49-F238E27FC236}">
                <a16:creationId xmlns:a16="http://schemas.microsoft.com/office/drawing/2014/main" id="{6D2BDB6D-2548-4C76-8118-B6771CDCC171}"/>
              </a:ext>
            </a:extLst>
          </p:cNvPr>
          <p:cNvSpPr txBox="1"/>
          <p:nvPr/>
        </p:nvSpPr>
        <p:spPr>
          <a:xfrm>
            <a:off x="1807673" y="1378228"/>
            <a:ext cx="18560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Venue liaison </a:t>
            </a:r>
          </a:p>
        </p:txBody>
      </p:sp>
      <p:sp>
        <p:nvSpPr>
          <p:cNvPr id="31" name="TextBox 30">
            <a:extLst>
              <a:ext uri="{FF2B5EF4-FFF2-40B4-BE49-F238E27FC236}">
                <a16:creationId xmlns:a16="http://schemas.microsoft.com/office/drawing/2014/main" id="{7D555F6F-E091-4C56-A2FA-B1FE0D7CC9A0}"/>
              </a:ext>
            </a:extLst>
          </p:cNvPr>
          <p:cNvSpPr txBox="1"/>
          <p:nvPr/>
        </p:nvSpPr>
        <p:spPr>
          <a:xfrm>
            <a:off x="2999262" y="3667099"/>
            <a:ext cx="17936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Producing and printing z-card  </a:t>
            </a:r>
          </a:p>
        </p:txBody>
      </p:sp>
      <p:sp>
        <p:nvSpPr>
          <p:cNvPr id="32" name="TextBox 31">
            <a:extLst>
              <a:ext uri="{FF2B5EF4-FFF2-40B4-BE49-F238E27FC236}">
                <a16:creationId xmlns:a16="http://schemas.microsoft.com/office/drawing/2014/main" id="{00272BAB-853B-4A8B-83B3-3B2CE37D315B}"/>
              </a:ext>
            </a:extLst>
          </p:cNvPr>
          <p:cNvSpPr txBox="1"/>
          <p:nvPr/>
        </p:nvSpPr>
        <p:spPr>
          <a:xfrm>
            <a:off x="908104" y="3311715"/>
            <a:ext cx="2206870" cy="5935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Review the floorplan and exhibitor list  </a:t>
            </a:r>
          </a:p>
        </p:txBody>
      </p:sp>
      <p:sp>
        <p:nvSpPr>
          <p:cNvPr id="35" name="TextBox 34">
            <a:extLst>
              <a:ext uri="{FF2B5EF4-FFF2-40B4-BE49-F238E27FC236}">
                <a16:creationId xmlns:a16="http://schemas.microsoft.com/office/drawing/2014/main" id="{B94FAFC1-658A-419D-B65A-29902C39D392}"/>
              </a:ext>
            </a:extLst>
          </p:cNvPr>
          <p:cNvSpPr txBox="1"/>
          <p:nvPr/>
        </p:nvSpPr>
        <p:spPr>
          <a:xfrm>
            <a:off x="4651565" y="3667641"/>
            <a:ext cx="18288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t>Organise</a:t>
            </a:r>
            <a:r>
              <a:rPr lang="en-US" sz="1600"/>
              <a:t> a student talks </a:t>
            </a:r>
            <a:r>
              <a:rPr lang="en-US" sz="1600" err="1"/>
              <a:t>programme</a:t>
            </a:r>
            <a:r>
              <a:rPr lang="en-US" sz="1600"/>
              <a:t>  </a:t>
            </a:r>
          </a:p>
        </p:txBody>
      </p:sp>
      <p:cxnSp>
        <p:nvCxnSpPr>
          <p:cNvPr id="39" name="Straight Arrow Connector 38">
            <a:extLst>
              <a:ext uri="{FF2B5EF4-FFF2-40B4-BE49-F238E27FC236}">
                <a16:creationId xmlns:a16="http://schemas.microsoft.com/office/drawing/2014/main" id="{905C90FE-4E7D-4064-ACB2-4C88B23573DD}"/>
              </a:ext>
            </a:extLst>
          </p:cNvPr>
          <p:cNvCxnSpPr>
            <a:cxnSpLocks/>
          </p:cNvCxnSpPr>
          <p:nvPr/>
        </p:nvCxnSpPr>
        <p:spPr>
          <a:xfrm flipH="1" flipV="1">
            <a:off x="4570974" y="1554521"/>
            <a:ext cx="657" cy="293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B660513-4AA0-4D55-AD66-E6737621F8E4}"/>
              </a:ext>
            </a:extLst>
          </p:cNvPr>
          <p:cNvCxnSpPr>
            <a:cxnSpLocks/>
          </p:cNvCxnSpPr>
          <p:nvPr/>
        </p:nvCxnSpPr>
        <p:spPr>
          <a:xfrm flipH="1">
            <a:off x="2740312" y="2524114"/>
            <a:ext cx="1047728" cy="157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B26A9DF-B42F-4935-BDEC-C1B5AF166EA2}"/>
              </a:ext>
            </a:extLst>
          </p:cNvPr>
          <p:cNvSpPr txBox="1"/>
          <p:nvPr/>
        </p:nvSpPr>
        <p:spPr>
          <a:xfrm>
            <a:off x="1193523" y="2239743"/>
            <a:ext cx="18560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On the day event  management</a:t>
            </a:r>
          </a:p>
        </p:txBody>
      </p:sp>
      <p:cxnSp>
        <p:nvCxnSpPr>
          <p:cNvPr id="24" name="Straight Arrow Connector 23">
            <a:extLst>
              <a:ext uri="{FF2B5EF4-FFF2-40B4-BE49-F238E27FC236}">
                <a16:creationId xmlns:a16="http://schemas.microsoft.com/office/drawing/2014/main" id="{E32612E4-DB85-44D8-8CC2-26396749BF72}"/>
              </a:ext>
            </a:extLst>
          </p:cNvPr>
          <p:cNvCxnSpPr>
            <a:cxnSpLocks/>
          </p:cNvCxnSpPr>
          <p:nvPr/>
        </p:nvCxnSpPr>
        <p:spPr>
          <a:xfrm>
            <a:off x="5289524" y="2844554"/>
            <a:ext cx="1352360" cy="572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D32136-E50E-4621-94C8-DC0A3F5B9A01}"/>
              </a:ext>
            </a:extLst>
          </p:cNvPr>
          <p:cNvSpPr txBox="1"/>
          <p:nvPr/>
        </p:nvSpPr>
        <p:spPr>
          <a:xfrm>
            <a:off x="6622345" y="3246260"/>
            <a:ext cx="19388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Manage registration scanning</a:t>
            </a:r>
            <a:endParaRPr lang="en-US">
              <a:cs typeface="Calibri"/>
            </a:endParaRPr>
          </a:p>
        </p:txBody>
      </p:sp>
    </p:spTree>
    <p:extLst>
      <p:ext uri="{BB962C8B-B14F-4D97-AF65-F5344CB8AC3E}">
        <p14:creationId xmlns:p14="http://schemas.microsoft.com/office/powerpoint/2010/main" val="3405284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80C856-279B-4029-93FD-98DBCA3FB9A5}"/>
              </a:ext>
            </a:extLst>
          </p:cNvPr>
          <p:cNvSpPr>
            <a:spLocks noGrp="1"/>
          </p:cNvSpPr>
          <p:nvPr>
            <p:ph type="ftr" sz="quarter" idx="3"/>
          </p:nvPr>
        </p:nvSpPr>
        <p:spPr/>
        <p:txBody>
          <a:bodyPr/>
          <a:lstStyle/>
          <a:p>
            <a:r>
              <a:rPr lang="en-US"/>
              <a:t>Security marking: </a:t>
            </a:r>
            <a:r>
              <a:rPr lang="en-US" b="1"/>
              <a:t>PUBLIC/INTERNAL USE ONLY/CONFIDENTIAL</a:t>
            </a:r>
          </a:p>
        </p:txBody>
      </p:sp>
      <p:sp>
        <p:nvSpPr>
          <p:cNvPr id="4" name="TextBox 3">
            <a:extLst>
              <a:ext uri="{FF2B5EF4-FFF2-40B4-BE49-F238E27FC236}">
                <a16:creationId xmlns:a16="http://schemas.microsoft.com/office/drawing/2014/main" id="{6A2FD70D-AB1E-48E7-BF57-A5917367507D}"/>
              </a:ext>
            </a:extLst>
          </p:cNvPr>
          <p:cNvSpPr txBox="1"/>
          <p:nvPr/>
        </p:nvSpPr>
        <p:spPr>
          <a:xfrm>
            <a:off x="381584" y="746915"/>
            <a:ext cx="5856025" cy="178510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endParaRPr lang="en-US" sz="1600">
              <a:solidFill>
                <a:schemeClr val="bg2"/>
              </a:solidFill>
              <a:cs typeface="Calibri"/>
            </a:endParaRPr>
          </a:p>
          <a:p>
            <a:pPr marL="285750" indent="-285750">
              <a:buClr>
                <a:schemeClr val="accent2"/>
              </a:buClr>
              <a:buFont typeface="Arial,Sans-Serif"/>
              <a:buChar char="•"/>
            </a:pPr>
            <a:r>
              <a:rPr lang="en-GB" sz="1600">
                <a:ea typeface="+mn-lt"/>
                <a:cs typeface="+mn-lt"/>
              </a:rPr>
              <a:t>remind you of all upcoming </a:t>
            </a:r>
            <a:r>
              <a:rPr lang="en-GB" sz="1600" b="1">
                <a:solidFill>
                  <a:schemeClr val="tx2"/>
                </a:solidFill>
                <a:ea typeface="+mn-lt"/>
                <a:cs typeface="+mn-lt"/>
              </a:rPr>
              <a:t>deadlines</a:t>
            </a:r>
          </a:p>
          <a:p>
            <a:pPr marL="285750" indent="-285750">
              <a:buClr>
                <a:schemeClr val="accent2"/>
              </a:buClr>
              <a:buFont typeface="Arial,Sans-Serif"/>
              <a:buChar char="•"/>
            </a:pPr>
            <a:r>
              <a:rPr lang="en-GB" sz="1600">
                <a:ea typeface="+mn-lt"/>
                <a:cs typeface="+mn-lt"/>
              </a:rPr>
              <a:t>allocate exhibitors on the CAD </a:t>
            </a:r>
            <a:r>
              <a:rPr lang="en-GB" sz="1600">
                <a:solidFill>
                  <a:srgbClr val="1E2834"/>
                </a:solidFill>
                <a:ea typeface="+mn-lt"/>
                <a:cs typeface="+mn-lt"/>
              </a:rPr>
              <a:t>(DWG files) </a:t>
            </a:r>
            <a:r>
              <a:rPr lang="en-GB" sz="1600" b="1">
                <a:solidFill>
                  <a:schemeClr val="tx2"/>
                </a:solidFill>
                <a:ea typeface="+mn-lt"/>
                <a:cs typeface="+mn-lt"/>
              </a:rPr>
              <a:t>plan</a:t>
            </a:r>
            <a:r>
              <a:rPr lang="en-GB" sz="1600" b="1">
                <a:ea typeface="+mn-lt"/>
                <a:cs typeface="+mn-lt"/>
              </a:rPr>
              <a:t> </a:t>
            </a:r>
            <a:r>
              <a:rPr lang="en-GB" sz="1600">
                <a:ea typeface="+mn-lt"/>
                <a:cs typeface="+mn-lt"/>
              </a:rPr>
              <a:t>provided by you</a:t>
            </a:r>
          </a:p>
          <a:p>
            <a:pPr marL="285750" indent="-285750">
              <a:buClr>
                <a:schemeClr val="accent2"/>
              </a:buClr>
              <a:buFont typeface="Arial,Sans-Serif"/>
              <a:buChar char="•"/>
            </a:pPr>
            <a:r>
              <a:rPr lang="en-GB" sz="1600">
                <a:ea typeface="+mn-lt"/>
                <a:cs typeface="+mn-lt"/>
              </a:rPr>
              <a:t>collate and collect all </a:t>
            </a:r>
            <a:r>
              <a:rPr lang="en-GB" sz="1600" b="1">
                <a:solidFill>
                  <a:schemeClr val="tx2"/>
                </a:solidFill>
                <a:ea typeface="+mn-lt"/>
                <a:cs typeface="+mn-lt"/>
              </a:rPr>
              <a:t>artwork/sponsorship</a:t>
            </a:r>
            <a:r>
              <a:rPr lang="en-GB" sz="1600">
                <a:ea typeface="+mn-lt"/>
                <a:cs typeface="+mn-lt"/>
              </a:rPr>
              <a:t> sold</a:t>
            </a:r>
          </a:p>
          <a:p>
            <a:pPr marL="285750" indent="-285750">
              <a:buClr>
                <a:schemeClr val="accent2"/>
              </a:buClr>
              <a:buFont typeface="Arial,Sans-Serif"/>
              <a:buChar char="•"/>
            </a:pPr>
            <a:r>
              <a:rPr lang="en-GB" sz="1600">
                <a:ea typeface="+mn-lt"/>
                <a:cs typeface="+mn-lt"/>
              </a:rPr>
              <a:t>build the event </a:t>
            </a:r>
            <a:r>
              <a:rPr lang="en-GB" sz="1600" b="1">
                <a:solidFill>
                  <a:schemeClr val="tx2"/>
                </a:solidFill>
                <a:ea typeface="+mn-lt"/>
                <a:cs typeface="+mn-lt"/>
              </a:rPr>
              <a:t>webpages</a:t>
            </a:r>
            <a:endParaRPr lang="en-GB" sz="1600" b="1">
              <a:solidFill>
                <a:schemeClr val="tx2"/>
              </a:solidFill>
              <a:highlight>
                <a:srgbClr val="FFFF00"/>
              </a:highlight>
              <a:cs typeface="Calibri"/>
            </a:endParaRPr>
          </a:p>
          <a:p>
            <a:pPr marL="285750" indent="-285750">
              <a:buClr>
                <a:schemeClr val="accent2"/>
              </a:buClr>
              <a:buFont typeface="Arial,Sans-Serif"/>
              <a:buChar char="•"/>
            </a:pPr>
            <a:r>
              <a:rPr lang="en-GB" sz="1600" b="1">
                <a:solidFill>
                  <a:schemeClr val="tx2"/>
                </a:solidFill>
                <a:ea typeface="+mn-lt"/>
                <a:cs typeface="+mn-lt"/>
              </a:rPr>
              <a:t>support</a:t>
            </a:r>
            <a:r>
              <a:rPr lang="en-GB" sz="1600">
                <a:ea typeface="+mn-lt"/>
                <a:cs typeface="+mn-lt"/>
              </a:rPr>
              <a:t> you in the planning of the event</a:t>
            </a:r>
          </a:p>
          <a:p>
            <a:pPr>
              <a:buClr>
                <a:schemeClr val="accent2"/>
              </a:buClr>
            </a:pPr>
            <a:endParaRPr lang="en-GB" sz="1400">
              <a:ea typeface="+mn-lt"/>
              <a:cs typeface="+mn-lt"/>
            </a:endParaRPr>
          </a:p>
        </p:txBody>
      </p:sp>
      <p:sp>
        <p:nvSpPr>
          <p:cNvPr id="8" name="TextBox 7">
            <a:extLst>
              <a:ext uri="{FF2B5EF4-FFF2-40B4-BE49-F238E27FC236}">
                <a16:creationId xmlns:a16="http://schemas.microsoft.com/office/drawing/2014/main" id="{44FCA221-966B-4457-AB20-89F1ACEF7FE3}"/>
              </a:ext>
            </a:extLst>
          </p:cNvPr>
          <p:cNvSpPr txBox="1"/>
          <p:nvPr/>
        </p:nvSpPr>
        <p:spPr>
          <a:xfrm>
            <a:off x="457226" y="387440"/>
            <a:ext cx="4374235" cy="523220"/>
          </a:xfrm>
          <a:prstGeom prst="rect">
            <a:avLst/>
          </a:prstGeom>
          <a:solidFill>
            <a:schemeClr val="bg1"/>
          </a:solidFill>
        </p:spPr>
        <p:txBody>
          <a:bodyPr wrap="square" anchor="t">
            <a:spAutoFit/>
          </a:bodyPr>
          <a:lstStyle/>
          <a:p>
            <a:pPr>
              <a:defRPr/>
            </a:pPr>
            <a:r>
              <a:rPr lang="en-GB" altLang="en-US" sz="2800" b="1"/>
              <a:t>We will... </a:t>
            </a:r>
            <a:endParaRPr lang="en-US" sz="1600">
              <a:cs typeface="FS Albert Pro"/>
            </a:endParaRPr>
          </a:p>
        </p:txBody>
      </p:sp>
      <p:pic>
        <p:nvPicPr>
          <p:cNvPr id="3" name="Picture 4" descr="A circuit board&#10;&#10;Description generated with high confidence">
            <a:extLst>
              <a:ext uri="{FF2B5EF4-FFF2-40B4-BE49-F238E27FC236}">
                <a16:creationId xmlns:a16="http://schemas.microsoft.com/office/drawing/2014/main" id="{F9048A70-EDD1-4897-9409-10A47F481B13}"/>
              </a:ext>
            </a:extLst>
          </p:cNvPr>
          <p:cNvPicPr>
            <a:picLocks noChangeAspect="1"/>
          </p:cNvPicPr>
          <p:nvPr/>
        </p:nvPicPr>
        <p:blipFill rotWithShape="1">
          <a:blip r:embed="rId2"/>
          <a:srcRect l="15686" r="18873" b="13725"/>
          <a:stretch/>
        </p:blipFill>
        <p:spPr>
          <a:xfrm rot="21000000">
            <a:off x="738553" y="2626039"/>
            <a:ext cx="2672868" cy="2034918"/>
          </a:xfrm>
          <a:prstGeom prst="rect">
            <a:avLst/>
          </a:prstGeom>
        </p:spPr>
      </p:pic>
      <p:pic>
        <p:nvPicPr>
          <p:cNvPr id="9" name="Picture 9" descr="Graphical user interface&#10;&#10;Description automatically generated">
            <a:extLst>
              <a:ext uri="{FF2B5EF4-FFF2-40B4-BE49-F238E27FC236}">
                <a16:creationId xmlns:a16="http://schemas.microsoft.com/office/drawing/2014/main" id="{C088A4ED-E8F3-4231-8737-F8BFB856C3F2}"/>
              </a:ext>
            </a:extLst>
          </p:cNvPr>
          <p:cNvPicPr>
            <a:picLocks noChangeAspect="1"/>
          </p:cNvPicPr>
          <p:nvPr/>
        </p:nvPicPr>
        <p:blipFill>
          <a:blip r:embed="rId3"/>
          <a:stretch>
            <a:fillRect/>
          </a:stretch>
        </p:blipFill>
        <p:spPr>
          <a:xfrm rot="840000">
            <a:off x="4821072" y="2174154"/>
            <a:ext cx="3672953" cy="1997900"/>
          </a:xfrm>
          <a:prstGeom prst="rect">
            <a:avLst/>
          </a:prstGeom>
        </p:spPr>
      </p:pic>
    </p:spTree>
    <p:extLst>
      <p:ext uri="{BB962C8B-B14F-4D97-AF65-F5344CB8AC3E}">
        <p14:creationId xmlns:p14="http://schemas.microsoft.com/office/powerpoint/2010/main" val="435313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4555EC-361D-48D0-995F-06EE852691E4}"/>
              </a:ext>
            </a:extLst>
          </p:cNvPr>
          <p:cNvSpPr>
            <a:spLocks noGrp="1"/>
          </p:cNvSpPr>
          <p:nvPr>
            <p:ph type="ftr" sz="quarter" idx="3"/>
          </p:nvPr>
        </p:nvSpPr>
        <p:spPr/>
        <p:txBody>
          <a:bodyPr/>
          <a:lstStyle/>
          <a:p>
            <a:r>
              <a:rPr lang="en-US"/>
              <a:t>Security marking: </a:t>
            </a:r>
            <a:r>
              <a:rPr lang="en-US" b="1"/>
              <a:t>PUBLIC/INTERNAL USE ONLY/CONFIDENTIAL</a:t>
            </a:r>
          </a:p>
        </p:txBody>
      </p:sp>
      <p:sp>
        <p:nvSpPr>
          <p:cNvPr id="4" name="TextBox 3">
            <a:extLst>
              <a:ext uri="{FF2B5EF4-FFF2-40B4-BE49-F238E27FC236}">
                <a16:creationId xmlns:a16="http://schemas.microsoft.com/office/drawing/2014/main" id="{CF922629-FF07-4A24-8E47-9D06B649EC13}"/>
              </a:ext>
            </a:extLst>
          </p:cNvPr>
          <p:cNvSpPr txBox="1"/>
          <p:nvPr/>
        </p:nvSpPr>
        <p:spPr>
          <a:xfrm>
            <a:off x="500795" y="340214"/>
            <a:ext cx="4964371" cy="523220"/>
          </a:xfrm>
          <a:prstGeom prst="rect">
            <a:avLst/>
          </a:prstGeom>
          <a:noFill/>
        </p:spPr>
        <p:txBody>
          <a:bodyPr wrap="square">
            <a:spAutoFit/>
          </a:bodyPr>
          <a:lstStyle/>
          <a:p>
            <a:pPr>
              <a:defRPr/>
            </a:pPr>
            <a:r>
              <a:rPr lang="en-GB" sz="2800" b="1"/>
              <a:t>Operational top tips </a:t>
            </a:r>
            <a:endParaRPr lang="en-US" sz="1600">
              <a:cs typeface="FS Albert Pro"/>
            </a:endParaRPr>
          </a:p>
        </p:txBody>
      </p:sp>
      <p:sp>
        <p:nvSpPr>
          <p:cNvPr id="6" name="Rectangle 5">
            <a:extLst>
              <a:ext uri="{FF2B5EF4-FFF2-40B4-BE49-F238E27FC236}">
                <a16:creationId xmlns:a16="http://schemas.microsoft.com/office/drawing/2014/main" id="{53CD5749-2684-442F-8D9A-18B44609AF8F}"/>
              </a:ext>
            </a:extLst>
          </p:cNvPr>
          <p:cNvSpPr/>
          <p:nvPr/>
        </p:nvSpPr>
        <p:spPr>
          <a:xfrm>
            <a:off x="1477108" y="1156188"/>
            <a:ext cx="1503484" cy="127488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ea typeface="+mn-lt"/>
                <a:cs typeface="+mn-lt"/>
              </a:rPr>
              <a:t>Order extra furniture, as spares are always needed</a:t>
            </a:r>
            <a:endParaRPr lang="en-US" sz="1600">
              <a:solidFill>
                <a:schemeClr val="tx1"/>
              </a:solidFill>
            </a:endParaRPr>
          </a:p>
        </p:txBody>
      </p:sp>
      <p:sp>
        <p:nvSpPr>
          <p:cNvPr id="10" name="Rectangle 9">
            <a:extLst>
              <a:ext uri="{FF2B5EF4-FFF2-40B4-BE49-F238E27FC236}">
                <a16:creationId xmlns:a16="http://schemas.microsoft.com/office/drawing/2014/main" id="{4DFB5B75-81AB-4389-AC5B-BD09F468E41D}"/>
              </a:ext>
            </a:extLst>
          </p:cNvPr>
          <p:cNvSpPr/>
          <p:nvPr/>
        </p:nvSpPr>
        <p:spPr>
          <a:xfrm>
            <a:off x="1477107" y="2897064"/>
            <a:ext cx="1503484" cy="127488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ea typeface="+mn-lt"/>
                <a:cs typeface="+mn-lt"/>
              </a:rPr>
              <a:t>Make sure you have clear signage </a:t>
            </a:r>
            <a:endParaRPr lang="en-US" sz="1600">
              <a:ea typeface="+mn-lt"/>
              <a:cs typeface="+mn-lt"/>
            </a:endParaRPr>
          </a:p>
          <a:p>
            <a:pPr algn="ctr"/>
            <a:r>
              <a:rPr lang="en-GB" sz="1600">
                <a:ea typeface="+mn-lt"/>
                <a:cs typeface="+mn-lt"/>
              </a:rPr>
              <a:t>throughout </a:t>
            </a:r>
            <a:endParaRPr lang="en-US" sz="1600">
              <a:cs typeface="Calibri"/>
            </a:endParaRPr>
          </a:p>
        </p:txBody>
      </p:sp>
      <p:sp>
        <p:nvSpPr>
          <p:cNvPr id="14" name="Rectangle 13">
            <a:extLst>
              <a:ext uri="{FF2B5EF4-FFF2-40B4-BE49-F238E27FC236}">
                <a16:creationId xmlns:a16="http://schemas.microsoft.com/office/drawing/2014/main" id="{993F9091-1087-491C-BAA1-C9DD453A19C7}"/>
              </a:ext>
            </a:extLst>
          </p:cNvPr>
          <p:cNvSpPr/>
          <p:nvPr/>
        </p:nvSpPr>
        <p:spPr>
          <a:xfrm>
            <a:off x="3675184" y="1147395"/>
            <a:ext cx="1503484" cy="127488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ea typeface="+mn-lt"/>
                <a:cs typeface="+mn-lt"/>
              </a:rPr>
              <a:t>Give yourself enough time to</a:t>
            </a:r>
            <a:endParaRPr lang="en-US" sz="1600">
              <a:solidFill>
                <a:schemeClr val="tx1"/>
              </a:solidFill>
              <a:ea typeface="+mn-lt"/>
              <a:cs typeface="+mn-lt"/>
            </a:endParaRPr>
          </a:p>
          <a:p>
            <a:pPr algn="ctr"/>
            <a:r>
              <a:rPr lang="en-GB" sz="1600">
                <a:solidFill>
                  <a:schemeClr val="tx1"/>
                </a:solidFill>
                <a:ea typeface="+mn-lt"/>
                <a:cs typeface="+mn-lt"/>
              </a:rPr>
              <a:t>set up </a:t>
            </a:r>
            <a:endParaRPr lang="en-US" sz="1600">
              <a:solidFill>
                <a:schemeClr val="tx1"/>
              </a:solidFill>
              <a:cs typeface="Calibri"/>
            </a:endParaRPr>
          </a:p>
        </p:txBody>
      </p:sp>
      <p:sp>
        <p:nvSpPr>
          <p:cNvPr id="18" name="Rectangle 17">
            <a:extLst>
              <a:ext uri="{FF2B5EF4-FFF2-40B4-BE49-F238E27FC236}">
                <a16:creationId xmlns:a16="http://schemas.microsoft.com/office/drawing/2014/main" id="{51186D00-396E-4D56-9E88-64F39378E1C9}"/>
              </a:ext>
            </a:extLst>
          </p:cNvPr>
          <p:cNvSpPr/>
          <p:nvPr/>
        </p:nvSpPr>
        <p:spPr>
          <a:xfrm>
            <a:off x="5846884" y="1147395"/>
            <a:ext cx="1503484" cy="127488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ea typeface="+mn-lt"/>
                <a:cs typeface="+mn-lt"/>
              </a:rPr>
              <a:t>Know your stuff</a:t>
            </a:r>
            <a:endParaRPr lang="en-US" sz="1600">
              <a:solidFill>
                <a:schemeClr val="tx1"/>
              </a:solidFill>
              <a:ea typeface="+mn-lt"/>
              <a:cs typeface="+mn-lt"/>
            </a:endParaRPr>
          </a:p>
          <a:p>
            <a:pPr algn="ctr"/>
            <a:r>
              <a:rPr lang="en-GB" sz="1100">
                <a:solidFill>
                  <a:schemeClr val="tx1"/>
                </a:solidFill>
                <a:ea typeface="+mn-lt"/>
                <a:cs typeface="+mn-lt"/>
              </a:rPr>
              <a:t>(deadlines , measurements, build and</a:t>
            </a:r>
            <a:endParaRPr lang="en-US" sz="1100">
              <a:solidFill>
                <a:schemeClr val="tx1"/>
              </a:solidFill>
              <a:ea typeface="+mn-lt"/>
              <a:cs typeface="+mn-lt"/>
            </a:endParaRPr>
          </a:p>
          <a:p>
            <a:pPr algn="ctr"/>
            <a:r>
              <a:rPr lang="en-GB" sz="1100">
                <a:solidFill>
                  <a:schemeClr val="tx1"/>
                </a:solidFill>
                <a:ea typeface="+mn-lt"/>
                <a:cs typeface="+mn-lt"/>
              </a:rPr>
              <a:t>breakdown plan, coach/traffic plan)</a:t>
            </a:r>
            <a:endParaRPr lang="en-US" sz="1100">
              <a:solidFill>
                <a:schemeClr val="tx1"/>
              </a:solidFill>
              <a:cs typeface="Calibri" panose="020F0502020204030204"/>
            </a:endParaRPr>
          </a:p>
        </p:txBody>
      </p:sp>
      <p:sp>
        <p:nvSpPr>
          <p:cNvPr id="22" name="Rectangle 21">
            <a:extLst>
              <a:ext uri="{FF2B5EF4-FFF2-40B4-BE49-F238E27FC236}">
                <a16:creationId xmlns:a16="http://schemas.microsoft.com/office/drawing/2014/main" id="{B915D2EE-43D0-4E08-8A99-A4FB5646DAA0}"/>
              </a:ext>
            </a:extLst>
          </p:cNvPr>
          <p:cNvSpPr/>
          <p:nvPr/>
        </p:nvSpPr>
        <p:spPr>
          <a:xfrm>
            <a:off x="3666392" y="2888272"/>
            <a:ext cx="1503484" cy="127488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ea typeface="+mn-lt"/>
                <a:cs typeface="+mn-lt"/>
              </a:rPr>
              <a:t>Don't be afraid</a:t>
            </a:r>
          </a:p>
          <a:p>
            <a:pPr algn="ctr"/>
            <a:r>
              <a:rPr lang="en-US" sz="1600">
                <a:solidFill>
                  <a:schemeClr val="bg1"/>
                </a:solidFill>
                <a:ea typeface="+mn-lt"/>
                <a:cs typeface="+mn-lt"/>
              </a:rPr>
              <a:t> to ask</a:t>
            </a:r>
          </a:p>
          <a:p>
            <a:pPr algn="ctr"/>
            <a:r>
              <a:rPr lang="en-US" sz="1200">
                <a:solidFill>
                  <a:schemeClr val="bg1"/>
                </a:solidFill>
                <a:ea typeface="+mn-lt"/>
                <a:cs typeface="+mn-lt"/>
              </a:rPr>
              <a:t>(we are here to help)</a:t>
            </a:r>
          </a:p>
        </p:txBody>
      </p:sp>
      <p:sp>
        <p:nvSpPr>
          <p:cNvPr id="26" name="Rectangle 25">
            <a:extLst>
              <a:ext uri="{FF2B5EF4-FFF2-40B4-BE49-F238E27FC236}">
                <a16:creationId xmlns:a16="http://schemas.microsoft.com/office/drawing/2014/main" id="{AF44AFCC-B305-4993-8D7E-C040B452920C}"/>
              </a:ext>
            </a:extLst>
          </p:cNvPr>
          <p:cNvSpPr/>
          <p:nvPr/>
        </p:nvSpPr>
        <p:spPr>
          <a:xfrm>
            <a:off x="5855675" y="2888271"/>
            <a:ext cx="1503484" cy="127488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cs typeface="Calibri"/>
              </a:rPr>
              <a:t>Check the weather forecast</a:t>
            </a:r>
          </a:p>
        </p:txBody>
      </p:sp>
    </p:spTree>
    <p:extLst>
      <p:ext uri="{BB962C8B-B14F-4D97-AF65-F5344CB8AC3E}">
        <p14:creationId xmlns:p14="http://schemas.microsoft.com/office/powerpoint/2010/main" val="962975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CBB3C9-D9B7-469D-BBB1-11083493AD36}"/>
              </a:ext>
            </a:extLst>
          </p:cNvPr>
          <p:cNvSpPr>
            <a:spLocks noGrp="1"/>
          </p:cNvSpPr>
          <p:nvPr>
            <p:ph type="ftr" sz="quarter" idx="3"/>
          </p:nvPr>
        </p:nvSpPr>
        <p:spPr/>
        <p:txBody>
          <a:bodyPr/>
          <a:lstStyle/>
          <a:p>
            <a:r>
              <a:rPr lang="en-US"/>
              <a:t>Security marking: </a:t>
            </a:r>
            <a:r>
              <a:rPr lang="en-US" b="1"/>
              <a:t>PUBLIC/INTERNAL USE ONLY/CONFIDENTIAL</a:t>
            </a:r>
          </a:p>
        </p:txBody>
      </p:sp>
      <p:sp>
        <p:nvSpPr>
          <p:cNvPr id="48" name="TextBox 47">
            <a:extLst>
              <a:ext uri="{FF2B5EF4-FFF2-40B4-BE49-F238E27FC236}">
                <a16:creationId xmlns:a16="http://schemas.microsoft.com/office/drawing/2014/main" id="{E0A2C401-7C25-4413-97C3-E4CF0F6C452D}"/>
              </a:ext>
            </a:extLst>
          </p:cNvPr>
          <p:cNvSpPr txBox="1"/>
          <p:nvPr/>
        </p:nvSpPr>
        <p:spPr>
          <a:xfrm>
            <a:off x="870438" y="1398886"/>
            <a:ext cx="640079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accent3"/>
                </a:solidFill>
              </a:rPr>
              <a:t>Encourage recycling </a:t>
            </a:r>
            <a:r>
              <a:rPr lang="en-US">
                <a:solidFill>
                  <a:schemeClr val="accent3"/>
                </a:solidFill>
              </a:rPr>
              <a:t>​ </a:t>
            </a:r>
          </a:p>
          <a:p>
            <a:r>
              <a:rPr lang="en-GB"/>
              <a:t>Have appropriate bins around the venue, not just general waste.</a:t>
            </a:r>
            <a:endParaRPr lang="en-GB">
              <a:cs typeface="Calibri"/>
            </a:endParaRPr>
          </a:p>
          <a:p>
            <a:endParaRPr lang="en-GB">
              <a:solidFill>
                <a:srgbClr val="1E2834"/>
              </a:solidFill>
              <a:ea typeface="+mn-lt"/>
              <a:cs typeface="+mn-lt"/>
            </a:endParaRPr>
          </a:p>
          <a:p>
            <a:r>
              <a:rPr lang="en-GB" b="1">
                <a:solidFill>
                  <a:schemeClr val="accent3"/>
                </a:solidFill>
                <a:ea typeface="+mn-lt"/>
                <a:cs typeface="+mn-lt"/>
              </a:rPr>
              <a:t>Encourage a reduction of prospectus</a:t>
            </a:r>
            <a:r>
              <a:rPr lang="en-GB">
                <a:solidFill>
                  <a:schemeClr val="accent3"/>
                </a:solidFill>
                <a:ea typeface="+mn-lt"/>
                <a:cs typeface="+mn-lt"/>
              </a:rPr>
              <a:t> </a:t>
            </a:r>
            <a:r>
              <a:rPr lang="en-GB" b="1">
                <a:solidFill>
                  <a:schemeClr val="accent3"/>
                </a:solidFill>
                <a:ea typeface="+mn-lt"/>
                <a:cs typeface="+mn-lt"/>
              </a:rPr>
              <a:t>waste</a:t>
            </a:r>
            <a:endParaRPr lang="en-US" b="1">
              <a:solidFill>
                <a:schemeClr val="accent3"/>
              </a:solidFill>
              <a:ea typeface="+mn-lt"/>
              <a:cs typeface="+mn-lt"/>
            </a:endParaRPr>
          </a:p>
          <a:p>
            <a:r>
              <a:rPr lang="en-GB">
                <a:ea typeface="+mn-lt"/>
                <a:cs typeface="+mn-lt"/>
              </a:rPr>
              <a:t>'Don’t want that prospectus' signage to encourage visitors to return unwanted books. These can then be delivered back to exhibitors or recycled properly. </a:t>
            </a:r>
          </a:p>
          <a:p>
            <a:endParaRPr lang="en-US">
              <a:cs typeface="Calibri"/>
            </a:endParaRPr>
          </a:p>
          <a:p>
            <a:r>
              <a:rPr lang="en-GB" b="1">
                <a:solidFill>
                  <a:schemeClr val="accent3"/>
                </a:solidFill>
                <a:ea typeface="+mn-lt"/>
                <a:cs typeface="+mn-lt"/>
              </a:rPr>
              <a:t>Eradicate use of plastic </a:t>
            </a:r>
          </a:p>
          <a:p>
            <a:r>
              <a:rPr lang="en-GB">
                <a:ea typeface="+mn-lt"/>
                <a:cs typeface="+mn-lt"/>
              </a:rPr>
              <a:t>Encourage exhibitors to bring re-usable water bottles. </a:t>
            </a:r>
            <a:endParaRPr lang="en-US"/>
          </a:p>
        </p:txBody>
      </p:sp>
      <p:sp>
        <p:nvSpPr>
          <p:cNvPr id="54" name="TextBox 53">
            <a:extLst>
              <a:ext uri="{FF2B5EF4-FFF2-40B4-BE49-F238E27FC236}">
                <a16:creationId xmlns:a16="http://schemas.microsoft.com/office/drawing/2014/main" id="{6A525CAD-35B7-43A6-93EF-A36C21CF471C}"/>
              </a:ext>
            </a:extLst>
          </p:cNvPr>
          <p:cNvSpPr txBox="1"/>
          <p:nvPr/>
        </p:nvSpPr>
        <p:spPr>
          <a:xfrm>
            <a:off x="6277706" y="2668465"/>
            <a:ext cx="2646486"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b="1">
              <a:solidFill>
                <a:schemeClr val="accent3"/>
              </a:solidFill>
              <a:ea typeface="+mn-lt"/>
              <a:cs typeface="+mn-lt"/>
            </a:endParaRPr>
          </a:p>
        </p:txBody>
      </p:sp>
      <p:sp>
        <p:nvSpPr>
          <p:cNvPr id="59" name="TextBox 58">
            <a:extLst>
              <a:ext uri="{FF2B5EF4-FFF2-40B4-BE49-F238E27FC236}">
                <a16:creationId xmlns:a16="http://schemas.microsoft.com/office/drawing/2014/main" id="{82C8C443-55D4-45A6-ABA3-E7197B7CA49F}"/>
              </a:ext>
            </a:extLst>
          </p:cNvPr>
          <p:cNvSpPr txBox="1"/>
          <p:nvPr/>
        </p:nvSpPr>
        <p:spPr>
          <a:xfrm>
            <a:off x="245171" y="341415"/>
            <a:ext cx="6463210" cy="954107"/>
          </a:xfrm>
          <a:prstGeom prst="rect">
            <a:avLst/>
          </a:prstGeom>
          <a:noFill/>
        </p:spPr>
        <p:txBody>
          <a:bodyPr wrap="square" anchor="t">
            <a:spAutoFit/>
          </a:bodyPr>
          <a:lstStyle/>
          <a:p>
            <a:pPr>
              <a:defRPr/>
            </a:pPr>
            <a:r>
              <a:rPr lang="en-GB" sz="2800" b="1"/>
              <a:t>Continued focus on reducing our carbon footprint</a:t>
            </a:r>
            <a:endParaRPr lang="en-US" sz="2800">
              <a:cs typeface="FS Albert Pro"/>
            </a:endParaRPr>
          </a:p>
        </p:txBody>
      </p:sp>
      <p:pic>
        <p:nvPicPr>
          <p:cNvPr id="3" name="Picture 4" descr="A close up of a map&#10;&#10;Description generated with high confidence">
            <a:extLst>
              <a:ext uri="{FF2B5EF4-FFF2-40B4-BE49-F238E27FC236}">
                <a16:creationId xmlns:a16="http://schemas.microsoft.com/office/drawing/2014/main" id="{03AEA5ED-C041-4AAD-991E-D3759EB924A5}"/>
              </a:ext>
            </a:extLst>
          </p:cNvPr>
          <p:cNvPicPr>
            <a:picLocks noChangeAspect="1"/>
          </p:cNvPicPr>
          <p:nvPr/>
        </p:nvPicPr>
        <p:blipFill>
          <a:blip r:embed="rId2"/>
          <a:stretch>
            <a:fillRect/>
          </a:stretch>
        </p:blipFill>
        <p:spPr>
          <a:xfrm rot="5340000">
            <a:off x="6092553" y="1787325"/>
            <a:ext cx="3420207" cy="1714499"/>
          </a:xfrm>
          <a:prstGeom prst="rect">
            <a:avLst/>
          </a:prstGeom>
        </p:spPr>
      </p:pic>
      <p:sp>
        <p:nvSpPr>
          <p:cNvPr id="7" name="TextBox 6">
            <a:extLst>
              <a:ext uri="{FF2B5EF4-FFF2-40B4-BE49-F238E27FC236}">
                <a16:creationId xmlns:a16="http://schemas.microsoft.com/office/drawing/2014/main" id="{3E307E69-93AE-4637-BCD7-6F3F94737348}"/>
              </a:ext>
            </a:extLst>
          </p:cNvPr>
          <p:cNvSpPr txBox="1"/>
          <p:nvPr/>
        </p:nvSpPr>
        <p:spPr>
          <a:xfrm>
            <a:off x="454379" y="1389085"/>
            <a:ext cx="659413" cy="523220"/>
          </a:xfrm>
          <a:prstGeom prst="rect">
            <a:avLst/>
          </a:prstGeom>
          <a:noFill/>
        </p:spPr>
        <p:txBody>
          <a:bodyPr wrap="square" numCol="1" spcCol="144000" rtlCol="0" anchor="t">
            <a:spAutoFit/>
          </a:bodyPr>
          <a:lstStyle/>
          <a:p>
            <a:pPr>
              <a:buClr>
                <a:schemeClr val="tx2"/>
              </a:buClr>
              <a:defRPr/>
            </a:pPr>
            <a:r>
              <a:rPr lang="en-US" sz="2800" b="1">
                <a:solidFill>
                  <a:schemeClr val="accent3"/>
                </a:solidFill>
                <a:cs typeface="Calibri"/>
              </a:rPr>
              <a:t>1</a:t>
            </a:r>
            <a:endParaRPr lang="en-US" sz="2800" b="1">
              <a:solidFill>
                <a:schemeClr val="accent3"/>
              </a:solidFill>
            </a:endParaRPr>
          </a:p>
        </p:txBody>
      </p:sp>
      <p:sp>
        <p:nvSpPr>
          <p:cNvPr id="22" name="TextBox 21">
            <a:extLst>
              <a:ext uri="{FF2B5EF4-FFF2-40B4-BE49-F238E27FC236}">
                <a16:creationId xmlns:a16="http://schemas.microsoft.com/office/drawing/2014/main" id="{D9135E0F-B3F1-4BC4-BAAB-80F9390F51E1}"/>
              </a:ext>
            </a:extLst>
          </p:cNvPr>
          <p:cNvSpPr txBox="1"/>
          <p:nvPr/>
        </p:nvSpPr>
        <p:spPr>
          <a:xfrm>
            <a:off x="481983" y="2208561"/>
            <a:ext cx="659413" cy="523220"/>
          </a:xfrm>
          <a:prstGeom prst="rect">
            <a:avLst/>
          </a:prstGeom>
          <a:noFill/>
        </p:spPr>
        <p:txBody>
          <a:bodyPr wrap="square" numCol="1" spcCol="144000" rtlCol="0" anchor="t">
            <a:spAutoFit/>
          </a:bodyPr>
          <a:lstStyle/>
          <a:p>
            <a:pPr>
              <a:buClr>
                <a:schemeClr val="tx2"/>
              </a:buClr>
              <a:defRPr/>
            </a:pPr>
            <a:r>
              <a:rPr lang="en-US" sz="2800" b="1">
                <a:solidFill>
                  <a:schemeClr val="accent3"/>
                </a:solidFill>
                <a:cs typeface="Calibri"/>
              </a:rPr>
              <a:t>2</a:t>
            </a:r>
          </a:p>
        </p:txBody>
      </p:sp>
      <p:sp>
        <p:nvSpPr>
          <p:cNvPr id="23" name="TextBox 22">
            <a:extLst>
              <a:ext uri="{FF2B5EF4-FFF2-40B4-BE49-F238E27FC236}">
                <a16:creationId xmlns:a16="http://schemas.microsoft.com/office/drawing/2014/main" id="{3BE98D6E-A8B1-4EBA-BC37-E95CEAF6E73A}"/>
              </a:ext>
            </a:extLst>
          </p:cNvPr>
          <p:cNvSpPr txBox="1"/>
          <p:nvPr/>
        </p:nvSpPr>
        <p:spPr>
          <a:xfrm>
            <a:off x="539540" y="3624384"/>
            <a:ext cx="659413" cy="523220"/>
          </a:xfrm>
          <a:prstGeom prst="rect">
            <a:avLst/>
          </a:prstGeom>
          <a:noFill/>
        </p:spPr>
        <p:txBody>
          <a:bodyPr wrap="square" numCol="1" spcCol="144000" rtlCol="0" anchor="t">
            <a:spAutoFit/>
          </a:bodyPr>
          <a:lstStyle/>
          <a:p>
            <a:pPr>
              <a:buClr>
                <a:schemeClr val="tx2"/>
              </a:buClr>
              <a:defRPr/>
            </a:pPr>
            <a:r>
              <a:rPr lang="en-US" sz="2800" b="1">
                <a:solidFill>
                  <a:schemeClr val="accent3"/>
                </a:solidFill>
                <a:cs typeface="Calibri"/>
              </a:rPr>
              <a:t>3</a:t>
            </a:r>
          </a:p>
        </p:txBody>
      </p:sp>
    </p:spTree>
    <p:extLst>
      <p:ext uri="{BB962C8B-B14F-4D97-AF65-F5344CB8AC3E}">
        <p14:creationId xmlns:p14="http://schemas.microsoft.com/office/powerpoint/2010/main" val="3300531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5EB4EF-BA9F-4E48-972E-7A62B4EA2600}"/>
              </a:ext>
            </a:extLst>
          </p:cNvPr>
          <p:cNvSpPr>
            <a:spLocks noGrp="1"/>
          </p:cNvSpPr>
          <p:nvPr>
            <p:ph type="ftr" sz="quarter" idx="3"/>
          </p:nvPr>
        </p:nvSpPr>
        <p:spPr/>
        <p:txBody>
          <a:bodyPr/>
          <a:lstStyle/>
          <a:p>
            <a:r>
              <a:rPr lang="en-US"/>
              <a:t>Security marking: </a:t>
            </a:r>
            <a:r>
              <a:rPr lang="en-US" b="1"/>
              <a:t>PUBLIC/INTERNAL USE ONLY/CONFIDENTIAL</a:t>
            </a:r>
          </a:p>
        </p:txBody>
      </p:sp>
      <p:sp>
        <p:nvSpPr>
          <p:cNvPr id="4" name="Rectangle 3">
            <a:extLst>
              <a:ext uri="{FF2B5EF4-FFF2-40B4-BE49-F238E27FC236}">
                <a16:creationId xmlns:a16="http://schemas.microsoft.com/office/drawing/2014/main" id="{C973D4CF-A0C3-4815-B9C8-89A4BD8C6236}"/>
              </a:ext>
            </a:extLst>
          </p:cNvPr>
          <p:cNvSpPr/>
          <p:nvPr/>
        </p:nvSpPr>
        <p:spPr>
          <a:xfrm>
            <a:off x="625878" y="190314"/>
            <a:ext cx="5605629" cy="994172"/>
          </a:xfrm>
          <a:prstGeom prst="rect">
            <a:avLst/>
          </a:prstGeom>
        </p:spPr>
        <p:txBody>
          <a:bodyPr vert="horz" lIns="91440" tIns="45720" rIns="91440" bIns="45720" rtlCol="0" anchor="ctr">
            <a:normAutofit/>
          </a:bodyPr>
          <a:lstStyle/>
          <a:p>
            <a:pPr defTabSz="914400">
              <a:lnSpc>
                <a:spcPct val="90000"/>
              </a:lnSpc>
              <a:spcBef>
                <a:spcPct val="0"/>
              </a:spcBef>
              <a:spcAft>
                <a:spcPts val="600"/>
              </a:spcAft>
              <a:defRPr/>
            </a:pPr>
            <a:r>
              <a:rPr lang="en-US" altLang="en-US" sz="2800" b="1" kern="1200">
                <a:solidFill>
                  <a:schemeClr val="tx1"/>
                </a:solidFill>
                <a:ea typeface="+mj-ea"/>
                <a:cs typeface="Calibri" panose="020F0502020204030204" pitchFamily="34" charset="0"/>
              </a:rPr>
              <a:t>Exhibitor</a:t>
            </a:r>
            <a:r>
              <a:rPr lang="en-US" altLang="en-US" sz="2800" b="1" kern="1200">
                <a:solidFill>
                  <a:schemeClr val="tx1"/>
                </a:solidFill>
                <a:ea typeface="+mj-ea"/>
                <a:cs typeface="+mj-cs"/>
              </a:rPr>
              <a:t> code of conduct</a:t>
            </a:r>
          </a:p>
        </p:txBody>
      </p:sp>
      <p:sp>
        <p:nvSpPr>
          <p:cNvPr id="8" name="TextBox 7">
            <a:extLst>
              <a:ext uri="{FF2B5EF4-FFF2-40B4-BE49-F238E27FC236}">
                <a16:creationId xmlns:a16="http://schemas.microsoft.com/office/drawing/2014/main" id="{EEEAAC9C-BC81-4E0A-AA9C-CE25B8F5AC62}"/>
              </a:ext>
            </a:extLst>
          </p:cNvPr>
          <p:cNvSpPr txBox="1"/>
          <p:nvPr/>
        </p:nvSpPr>
        <p:spPr>
          <a:xfrm>
            <a:off x="422452" y="981622"/>
            <a:ext cx="6216400" cy="38625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300"/>
              </a:spcBef>
              <a:buClr>
                <a:schemeClr val="accent2"/>
              </a:buClr>
              <a:buFont typeface="Arial,Sans-Serif"/>
              <a:buChar char="•"/>
            </a:pPr>
            <a:r>
              <a:rPr lang="en-GB" sz="1600">
                <a:ea typeface="+mn-lt"/>
                <a:cs typeface="+mn-lt"/>
              </a:rPr>
              <a:t>Any member of staff including contractors and couriers, who are rude, disregard instructions from the organisers, or behave in any way deemed inappropriate for a UCAS exhibition, will be asked to leave the event. </a:t>
            </a:r>
            <a:endParaRPr lang="en-GB" sz="1600">
              <a:solidFill>
                <a:srgbClr val="1E2834"/>
              </a:solidFill>
              <a:cs typeface="Calibri"/>
            </a:endParaRPr>
          </a:p>
          <a:p>
            <a:pPr marL="285750" indent="-285750">
              <a:spcBef>
                <a:spcPts val="300"/>
              </a:spcBef>
              <a:buClr>
                <a:schemeClr val="accent2"/>
              </a:buClr>
              <a:buFont typeface="Arial,Sans-Serif"/>
              <a:buChar char="•"/>
            </a:pPr>
            <a:r>
              <a:rPr lang="en-GB" sz="1600">
                <a:solidFill>
                  <a:srgbClr val="1E2834"/>
                </a:solidFill>
                <a:ea typeface="+mn-lt"/>
                <a:cs typeface="+mn-lt"/>
              </a:rPr>
              <a:t>Dismantling of stands.</a:t>
            </a:r>
          </a:p>
          <a:p>
            <a:pPr marL="285750" indent="-285750">
              <a:spcBef>
                <a:spcPts val="300"/>
              </a:spcBef>
              <a:buClr>
                <a:schemeClr val="accent2"/>
              </a:buClr>
              <a:buFont typeface="Arial,Sans-Serif"/>
              <a:buChar char="•"/>
            </a:pPr>
            <a:r>
              <a:rPr lang="en-GB" sz="1600">
                <a:cs typeface="Calibri"/>
              </a:rPr>
              <a:t>Exhibitors coming off stands into aisle. </a:t>
            </a:r>
          </a:p>
          <a:p>
            <a:pPr marL="285750" indent="-285750">
              <a:spcBef>
                <a:spcPts val="300"/>
              </a:spcBef>
              <a:buClr>
                <a:schemeClr val="accent2"/>
              </a:buClr>
              <a:buFont typeface="Arial,Sans-Serif"/>
              <a:buChar char="•"/>
            </a:pPr>
            <a:r>
              <a:rPr lang="en-GB" sz="1600">
                <a:cs typeface="Calibri"/>
              </a:rPr>
              <a:t>Number of exhibitors on a stand, no more than:</a:t>
            </a:r>
          </a:p>
          <a:p>
            <a:pPr marL="628650" lvl="1" indent="-285750">
              <a:spcBef>
                <a:spcPts val="300"/>
              </a:spcBef>
              <a:buClr>
                <a:schemeClr val="accent2"/>
              </a:buClr>
              <a:buFont typeface="Arial,Sans-Serif"/>
              <a:buChar char="•"/>
            </a:pPr>
            <a:r>
              <a:rPr lang="en-GB" sz="1600">
                <a:cs typeface="Calibri"/>
              </a:rPr>
              <a:t>two on a 2m x 1m stand*</a:t>
            </a:r>
          </a:p>
          <a:p>
            <a:pPr marL="628650" lvl="1" indent="-285750">
              <a:spcBef>
                <a:spcPts val="300"/>
              </a:spcBef>
              <a:buClr>
                <a:schemeClr val="accent2"/>
              </a:buClr>
              <a:buFont typeface="Arial,Sans-Serif"/>
              <a:buChar char="•"/>
            </a:pPr>
            <a:r>
              <a:rPr lang="en-GB" sz="1600">
                <a:cs typeface="Calibri"/>
              </a:rPr>
              <a:t>three on a 3m x 2m/3m x 3m stand*</a:t>
            </a:r>
          </a:p>
          <a:p>
            <a:pPr marL="628650" lvl="1" indent="-285750">
              <a:spcBef>
                <a:spcPts val="300"/>
              </a:spcBef>
              <a:buClr>
                <a:schemeClr val="accent2"/>
              </a:buClr>
              <a:buFont typeface="Arial,Sans-Serif"/>
              <a:buChar char="•"/>
            </a:pPr>
            <a:r>
              <a:rPr lang="en-GB" sz="1600">
                <a:cs typeface="Calibri"/>
              </a:rPr>
              <a:t>four on a 4m x 3m/5m x 3m stand*</a:t>
            </a:r>
          </a:p>
          <a:p>
            <a:pPr marL="628650" lvl="1" indent="-285750">
              <a:spcBef>
                <a:spcPts val="300"/>
              </a:spcBef>
              <a:buClr>
                <a:schemeClr val="accent2"/>
              </a:buClr>
              <a:buFont typeface="Arial,Sans-Serif"/>
              <a:buChar char="•"/>
            </a:pPr>
            <a:r>
              <a:rPr lang="en-GB" sz="1600">
                <a:cs typeface="Calibri"/>
              </a:rPr>
              <a:t>six on a 6m x 2m/6m x 3m stand*</a:t>
            </a:r>
          </a:p>
          <a:p>
            <a:pPr marL="628650" lvl="1" indent="-285750">
              <a:spcBef>
                <a:spcPts val="300"/>
              </a:spcBef>
              <a:buClr>
                <a:schemeClr val="accent2"/>
              </a:buClr>
              <a:buFont typeface="Arial,Sans-Serif"/>
              <a:buChar char="•"/>
            </a:pPr>
            <a:r>
              <a:rPr lang="en-GB" sz="1600">
                <a:cs typeface="Calibri"/>
              </a:rPr>
              <a:t>eight on a 6m x 6m stand*</a:t>
            </a:r>
          </a:p>
          <a:p>
            <a:pPr marL="342900" lvl="1">
              <a:spcBef>
                <a:spcPts val="300"/>
              </a:spcBef>
              <a:buClr>
                <a:schemeClr val="accent2"/>
              </a:buClr>
            </a:pPr>
            <a:r>
              <a:rPr lang="en-GB" sz="1200">
                <a:cs typeface="Calibri"/>
              </a:rPr>
              <a:t>* may be altered in line with any covid restrictions if necessary</a:t>
            </a:r>
            <a:endParaRPr lang="en-GB" sz="1600" err="1">
              <a:cs typeface="Calibri"/>
            </a:endParaRPr>
          </a:p>
          <a:p>
            <a:pPr>
              <a:spcBef>
                <a:spcPts val="300"/>
              </a:spcBef>
              <a:buClr>
                <a:schemeClr val="accent2"/>
              </a:buClr>
            </a:pPr>
            <a:endParaRPr lang="en-US" sz="1600">
              <a:cs typeface="Calibri"/>
            </a:endParaRPr>
          </a:p>
        </p:txBody>
      </p:sp>
      <p:sp>
        <p:nvSpPr>
          <p:cNvPr id="5" name="Oval 4">
            <a:extLst>
              <a:ext uri="{FF2B5EF4-FFF2-40B4-BE49-F238E27FC236}">
                <a16:creationId xmlns:a16="http://schemas.microsoft.com/office/drawing/2014/main" id="{6EFE0657-93EB-4FE3-B864-3B3EF39EA30B}"/>
              </a:ext>
            </a:extLst>
          </p:cNvPr>
          <p:cNvSpPr/>
          <p:nvPr/>
        </p:nvSpPr>
        <p:spPr>
          <a:xfrm>
            <a:off x="6368350" y="1114357"/>
            <a:ext cx="1347317" cy="111491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600">
                <a:solidFill>
                  <a:schemeClr val="bg1"/>
                </a:solidFill>
                <a:ea typeface="+mn-lt"/>
                <a:cs typeface="+mn-lt"/>
              </a:rPr>
              <a:t>Contact event lead</a:t>
            </a:r>
            <a:endParaRPr lang="en-US" sz="1600" b="1">
              <a:solidFill>
                <a:schemeClr val="bg1"/>
              </a:solidFill>
              <a:ea typeface="+mn-lt"/>
              <a:cs typeface="+mn-lt"/>
            </a:endParaRPr>
          </a:p>
        </p:txBody>
      </p:sp>
      <p:sp>
        <p:nvSpPr>
          <p:cNvPr id="11" name="Oval 10">
            <a:extLst>
              <a:ext uri="{FF2B5EF4-FFF2-40B4-BE49-F238E27FC236}">
                <a16:creationId xmlns:a16="http://schemas.microsoft.com/office/drawing/2014/main" id="{84B23455-5B65-4FF5-AAAC-7C3E2CADD751}"/>
              </a:ext>
            </a:extLst>
          </p:cNvPr>
          <p:cNvSpPr/>
          <p:nvPr/>
        </p:nvSpPr>
        <p:spPr>
          <a:xfrm>
            <a:off x="7476093" y="2307399"/>
            <a:ext cx="1347317" cy="11149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600">
                <a:solidFill>
                  <a:schemeClr val="bg1"/>
                </a:solidFill>
                <a:ea typeface="+mn-lt"/>
                <a:cs typeface="+mn-lt"/>
              </a:rPr>
              <a:t>Sales team informed</a:t>
            </a:r>
          </a:p>
        </p:txBody>
      </p:sp>
      <p:sp>
        <p:nvSpPr>
          <p:cNvPr id="13" name="Oval 12">
            <a:extLst>
              <a:ext uri="{FF2B5EF4-FFF2-40B4-BE49-F238E27FC236}">
                <a16:creationId xmlns:a16="http://schemas.microsoft.com/office/drawing/2014/main" id="{0E6A8B97-5B3F-4B2E-B69F-BFD29C07F1F8}"/>
              </a:ext>
            </a:extLst>
          </p:cNvPr>
          <p:cNvSpPr/>
          <p:nvPr/>
        </p:nvSpPr>
        <p:spPr>
          <a:xfrm>
            <a:off x="6289438" y="3415142"/>
            <a:ext cx="1347317" cy="1114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600">
                <a:solidFill>
                  <a:schemeClr val="bg1"/>
                </a:solidFill>
                <a:ea typeface="+mn-lt"/>
                <a:cs typeface="+mn-lt"/>
              </a:rPr>
              <a:t>Comms with booker</a:t>
            </a:r>
          </a:p>
        </p:txBody>
      </p:sp>
      <p:sp>
        <p:nvSpPr>
          <p:cNvPr id="14" name="TextBox 13">
            <a:extLst>
              <a:ext uri="{FF2B5EF4-FFF2-40B4-BE49-F238E27FC236}">
                <a16:creationId xmlns:a16="http://schemas.microsoft.com/office/drawing/2014/main" id="{90F18F7C-0127-45C4-BD38-3CF6322CB710}"/>
              </a:ext>
            </a:extLst>
          </p:cNvPr>
          <p:cNvSpPr txBox="1"/>
          <p:nvPr/>
        </p:nvSpPr>
        <p:spPr>
          <a:xfrm>
            <a:off x="6237027" y="68835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Reporting any breaches</a:t>
            </a:r>
          </a:p>
        </p:txBody>
      </p:sp>
      <p:cxnSp>
        <p:nvCxnSpPr>
          <p:cNvPr id="15" name="Straight Arrow Connector 14">
            <a:extLst>
              <a:ext uri="{FF2B5EF4-FFF2-40B4-BE49-F238E27FC236}">
                <a16:creationId xmlns:a16="http://schemas.microsoft.com/office/drawing/2014/main" id="{49D6200C-58CF-4B36-B477-4CC0D6D895B2}"/>
              </a:ext>
            </a:extLst>
          </p:cNvPr>
          <p:cNvCxnSpPr/>
          <p:nvPr/>
        </p:nvCxnSpPr>
        <p:spPr>
          <a:xfrm>
            <a:off x="7430779" y="2120947"/>
            <a:ext cx="368491" cy="257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344D5B3-76A9-4265-933C-8DDF7375AFED}"/>
              </a:ext>
            </a:extLst>
          </p:cNvPr>
          <p:cNvCxnSpPr>
            <a:cxnSpLocks/>
          </p:cNvCxnSpPr>
          <p:nvPr/>
        </p:nvCxnSpPr>
        <p:spPr>
          <a:xfrm flipH="1">
            <a:off x="7414377" y="3279562"/>
            <a:ext cx="273347" cy="275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17F47F-FC9B-4D2F-B25B-6690F8BA2A52}"/>
              </a:ext>
            </a:extLst>
          </p:cNvPr>
          <p:cNvSpPr>
            <a:spLocks noGrp="1"/>
          </p:cNvSpPr>
          <p:nvPr>
            <p:ph type="ftr" sz="quarter" idx="3"/>
          </p:nvPr>
        </p:nvSpPr>
        <p:spPr/>
        <p:txBody>
          <a:bodyPr/>
          <a:lstStyle/>
          <a:p>
            <a:r>
              <a:rPr lang="en-US"/>
              <a:t>Security marking: </a:t>
            </a:r>
            <a:r>
              <a:rPr lang="en-US" b="1"/>
              <a:t>PUBLIC/INTERNAL USE ONLY/CONFIDENTIAL</a:t>
            </a:r>
          </a:p>
        </p:txBody>
      </p:sp>
      <p:pic>
        <p:nvPicPr>
          <p:cNvPr id="3" name="Picture 2" descr="A screenshot of a cell phone&#10;&#10;Description automatically generated">
            <a:extLst>
              <a:ext uri="{FF2B5EF4-FFF2-40B4-BE49-F238E27FC236}">
                <a16:creationId xmlns:a16="http://schemas.microsoft.com/office/drawing/2014/main" id="{59E58A7E-1FFF-4580-B5E3-295391898B01}"/>
              </a:ext>
            </a:extLst>
          </p:cNvPr>
          <p:cNvPicPr>
            <a:picLocks noChangeAspect="1"/>
          </p:cNvPicPr>
          <p:nvPr/>
        </p:nvPicPr>
        <p:blipFill rotWithShape="1">
          <a:blip r:embed="rId2"/>
          <a:srcRect l="3764" t="4294" r="2924" b="5188"/>
          <a:stretch/>
        </p:blipFill>
        <p:spPr>
          <a:xfrm>
            <a:off x="1382198" y="1922103"/>
            <a:ext cx="6063344" cy="1841437"/>
          </a:xfrm>
          <a:prstGeom prst="rect">
            <a:avLst/>
          </a:prstGeom>
          <a:effectLst>
            <a:outerShdw blurRad="50800" dist="50800" dir="5400000" algn="ctr" rotWithShape="0">
              <a:srgbClr val="000000"/>
            </a:outerShdw>
            <a:softEdge rad="50800"/>
          </a:effectLst>
        </p:spPr>
      </p:pic>
      <p:sp>
        <p:nvSpPr>
          <p:cNvPr id="4" name="TextBox 3">
            <a:extLst>
              <a:ext uri="{FF2B5EF4-FFF2-40B4-BE49-F238E27FC236}">
                <a16:creationId xmlns:a16="http://schemas.microsoft.com/office/drawing/2014/main" id="{E6BC4810-E7B2-4D77-9518-BFDA8D472F13}"/>
              </a:ext>
            </a:extLst>
          </p:cNvPr>
          <p:cNvSpPr txBox="1"/>
          <p:nvPr/>
        </p:nvSpPr>
        <p:spPr>
          <a:xfrm>
            <a:off x="794657" y="466089"/>
            <a:ext cx="4332516" cy="523220"/>
          </a:xfrm>
          <a:prstGeom prst="rect">
            <a:avLst/>
          </a:prstGeom>
          <a:noFill/>
        </p:spPr>
        <p:txBody>
          <a:bodyPr wrap="square" rtlCol="0">
            <a:spAutoFit/>
          </a:bodyPr>
          <a:lstStyle/>
          <a:p>
            <a:r>
              <a:rPr lang="en-GB" sz="2800" b="1"/>
              <a:t>Contribution of funds</a:t>
            </a:r>
          </a:p>
        </p:txBody>
      </p:sp>
      <p:grpSp>
        <p:nvGrpSpPr>
          <p:cNvPr id="5" name="Group 4">
            <a:extLst>
              <a:ext uri="{FF2B5EF4-FFF2-40B4-BE49-F238E27FC236}">
                <a16:creationId xmlns:a16="http://schemas.microsoft.com/office/drawing/2014/main" id="{43C88738-1D5D-448C-AAF2-C3E724ED33E7}"/>
              </a:ext>
            </a:extLst>
          </p:cNvPr>
          <p:cNvGrpSpPr/>
          <p:nvPr/>
        </p:nvGrpSpPr>
        <p:grpSpPr>
          <a:xfrm>
            <a:off x="1132113" y="1060737"/>
            <a:ext cx="500456" cy="500456"/>
            <a:chOff x="5963303" y="3801443"/>
            <a:chExt cx="500456" cy="500456"/>
          </a:xfrm>
        </p:grpSpPr>
        <p:sp>
          <p:nvSpPr>
            <p:cNvPr id="6" name="Oval 5">
              <a:extLst>
                <a:ext uri="{FF2B5EF4-FFF2-40B4-BE49-F238E27FC236}">
                  <a16:creationId xmlns:a16="http://schemas.microsoft.com/office/drawing/2014/main" id="{FC840791-2DD9-4286-B9A8-ED02FF429A07}"/>
                </a:ext>
              </a:extLst>
            </p:cNvPr>
            <p:cNvSpPr/>
            <p:nvPr/>
          </p:nvSpPr>
          <p:spPr>
            <a:xfrm>
              <a:off x="5963303" y="3801443"/>
              <a:ext cx="500456" cy="500456"/>
            </a:xfrm>
            <a:prstGeom prst="ellipse">
              <a:avLst/>
            </a:prstGeom>
            <a:solidFill>
              <a:srgbClr val="FB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E60570-BC5F-4E00-B793-885ED3CACB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6513" y="3912819"/>
              <a:ext cx="294036" cy="294036"/>
            </a:xfrm>
            <a:prstGeom prst="rect">
              <a:avLst/>
            </a:prstGeom>
          </p:spPr>
        </p:pic>
      </p:grpSp>
      <p:sp>
        <p:nvSpPr>
          <p:cNvPr id="8" name="TextBox 7">
            <a:extLst>
              <a:ext uri="{FF2B5EF4-FFF2-40B4-BE49-F238E27FC236}">
                <a16:creationId xmlns:a16="http://schemas.microsoft.com/office/drawing/2014/main" id="{26AA3647-51B9-4624-B1FF-CF58FD665C7B}"/>
              </a:ext>
            </a:extLst>
          </p:cNvPr>
          <p:cNvSpPr txBox="1"/>
          <p:nvPr/>
        </p:nvSpPr>
        <p:spPr>
          <a:xfrm>
            <a:off x="1771561" y="995965"/>
            <a:ext cx="6240326" cy="646331"/>
          </a:xfrm>
          <a:prstGeom prst="rect">
            <a:avLst/>
          </a:prstGeom>
          <a:noFill/>
        </p:spPr>
        <p:txBody>
          <a:bodyPr wrap="square" lIns="91440" tIns="45720" rIns="91440" bIns="45720" rtlCol="0" anchor="t">
            <a:spAutoFit/>
          </a:bodyPr>
          <a:lstStyle/>
          <a:p>
            <a:r>
              <a:rPr lang="en-GB" sz="1800"/>
              <a:t>The event category </a:t>
            </a:r>
            <a:r>
              <a:rPr lang="en-GB"/>
              <a:t>will be determined by 2019 attendance figures. </a:t>
            </a:r>
            <a:endParaRPr lang="en-GB" sz="1800">
              <a:cs typeface="Calibri"/>
            </a:endParaRPr>
          </a:p>
        </p:txBody>
      </p:sp>
    </p:spTree>
    <p:extLst>
      <p:ext uri="{BB962C8B-B14F-4D97-AF65-F5344CB8AC3E}">
        <p14:creationId xmlns:p14="http://schemas.microsoft.com/office/powerpoint/2010/main" val="1374555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141A29-0C26-4D15-9A82-D6D8418E0866}"/>
              </a:ext>
            </a:extLst>
          </p:cNvPr>
          <p:cNvSpPr>
            <a:spLocks noGrp="1"/>
          </p:cNvSpPr>
          <p:nvPr>
            <p:ph type="ftr" sz="quarter" idx="3"/>
          </p:nvPr>
        </p:nvSpPr>
        <p:spPr/>
        <p:txBody>
          <a:bodyPr/>
          <a:lstStyle/>
          <a:p>
            <a:r>
              <a:rPr lang="en-US"/>
              <a:t>Security marking: </a:t>
            </a:r>
            <a:r>
              <a:rPr lang="en-US" b="1"/>
              <a:t>PUBLIC/INTERNAL USE ONLY/CONFIDENTIAL</a:t>
            </a:r>
          </a:p>
        </p:txBody>
      </p:sp>
      <p:sp>
        <p:nvSpPr>
          <p:cNvPr id="3" name="TextBox 2">
            <a:extLst>
              <a:ext uri="{FF2B5EF4-FFF2-40B4-BE49-F238E27FC236}">
                <a16:creationId xmlns:a16="http://schemas.microsoft.com/office/drawing/2014/main" id="{05EC7337-FA02-4407-AE9F-AA3FEEEDEF9E}"/>
              </a:ext>
            </a:extLst>
          </p:cNvPr>
          <p:cNvSpPr txBox="1"/>
          <p:nvPr/>
        </p:nvSpPr>
        <p:spPr>
          <a:xfrm>
            <a:off x="393940" y="502697"/>
            <a:ext cx="6676103" cy="523220"/>
          </a:xfrm>
          <a:prstGeom prst="rect">
            <a:avLst/>
          </a:prstGeom>
          <a:noFill/>
        </p:spPr>
        <p:txBody>
          <a:bodyPr wrap="square" rtlCol="0">
            <a:spAutoFit/>
          </a:bodyPr>
          <a:lstStyle/>
          <a:p>
            <a:r>
              <a:rPr lang="en-GB" sz="2800" b="1">
                <a:solidFill>
                  <a:srgbClr val="1F2834"/>
                </a:solidFill>
              </a:rPr>
              <a:t>Funding claim form</a:t>
            </a:r>
          </a:p>
        </p:txBody>
      </p:sp>
      <p:pic>
        <p:nvPicPr>
          <p:cNvPr id="5" name="Picture 4" descr="A screenshot of a cell phone&#10;&#10;Description automatically generated">
            <a:extLst>
              <a:ext uri="{FF2B5EF4-FFF2-40B4-BE49-F238E27FC236}">
                <a16:creationId xmlns:a16="http://schemas.microsoft.com/office/drawing/2014/main" id="{930F2D7F-018D-414F-AAD2-0C5D7D47B138}"/>
              </a:ext>
            </a:extLst>
          </p:cNvPr>
          <p:cNvPicPr>
            <a:picLocks noChangeAspect="1"/>
          </p:cNvPicPr>
          <p:nvPr/>
        </p:nvPicPr>
        <p:blipFill>
          <a:blip r:embed="rId2"/>
          <a:stretch>
            <a:fillRect/>
          </a:stretch>
        </p:blipFill>
        <p:spPr>
          <a:xfrm>
            <a:off x="152554" y="1132040"/>
            <a:ext cx="5225691" cy="3097377"/>
          </a:xfrm>
          <a:prstGeom prst="rect">
            <a:avLst/>
          </a:prstGeom>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pic>
      <p:sp>
        <p:nvSpPr>
          <p:cNvPr id="10" name="TextBox 9">
            <a:extLst>
              <a:ext uri="{FF2B5EF4-FFF2-40B4-BE49-F238E27FC236}">
                <a16:creationId xmlns:a16="http://schemas.microsoft.com/office/drawing/2014/main" id="{63F844F1-674D-4265-80B1-C1E2E1FFD439}"/>
              </a:ext>
            </a:extLst>
          </p:cNvPr>
          <p:cNvSpPr txBox="1"/>
          <p:nvPr/>
        </p:nvSpPr>
        <p:spPr>
          <a:xfrm>
            <a:off x="6127444" y="1022371"/>
            <a:ext cx="2723536" cy="507831"/>
          </a:xfrm>
          <a:prstGeom prst="rect">
            <a:avLst/>
          </a:prstGeom>
          <a:noFill/>
        </p:spPr>
        <p:txBody>
          <a:bodyPr wrap="square" rtlCol="0">
            <a:spAutoFit/>
          </a:bodyPr>
          <a:lstStyle/>
          <a:p>
            <a:r>
              <a:rPr lang="en-GB">
                <a:solidFill>
                  <a:srgbClr val="1F2834"/>
                </a:solidFill>
              </a:rPr>
              <a:t>Funding claim will be produced two weeks after the event</a:t>
            </a:r>
          </a:p>
        </p:txBody>
      </p:sp>
      <p:grpSp>
        <p:nvGrpSpPr>
          <p:cNvPr id="11" name="Group 10">
            <a:extLst>
              <a:ext uri="{FF2B5EF4-FFF2-40B4-BE49-F238E27FC236}">
                <a16:creationId xmlns:a16="http://schemas.microsoft.com/office/drawing/2014/main" id="{DDBEDD93-CE62-4B7F-BC65-A87B0F56A4A5}"/>
              </a:ext>
            </a:extLst>
          </p:cNvPr>
          <p:cNvGrpSpPr/>
          <p:nvPr/>
        </p:nvGrpSpPr>
        <p:grpSpPr>
          <a:xfrm>
            <a:off x="5570468" y="1711025"/>
            <a:ext cx="500456" cy="500456"/>
            <a:chOff x="2764076" y="3801443"/>
            <a:chExt cx="500456" cy="500456"/>
          </a:xfrm>
        </p:grpSpPr>
        <p:sp>
          <p:nvSpPr>
            <p:cNvPr id="12" name="Oval 11">
              <a:extLst>
                <a:ext uri="{FF2B5EF4-FFF2-40B4-BE49-F238E27FC236}">
                  <a16:creationId xmlns:a16="http://schemas.microsoft.com/office/drawing/2014/main" id="{A05E5BFB-887D-4D7D-982E-DFB01AD143EA}"/>
                </a:ext>
              </a:extLst>
            </p:cNvPr>
            <p:cNvSpPr/>
            <p:nvPr/>
          </p:nvSpPr>
          <p:spPr>
            <a:xfrm>
              <a:off x="2764076" y="3801443"/>
              <a:ext cx="500456" cy="500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52E7D52-AFC2-4CD2-A8D9-3ACE2F23C9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286" y="3912819"/>
              <a:ext cx="294036" cy="294036"/>
            </a:xfrm>
            <a:prstGeom prst="rect">
              <a:avLst/>
            </a:prstGeom>
          </p:spPr>
        </p:pic>
      </p:grpSp>
      <p:grpSp>
        <p:nvGrpSpPr>
          <p:cNvPr id="17" name="Group 16">
            <a:extLst>
              <a:ext uri="{FF2B5EF4-FFF2-40B4-BE49-F238E27FC236}">
                <a16:creationId xmlns:a16="http://schemas.microsoft.com/office/drawing/2014/main" id="{FA67DB13-6BB9-47A0-AD75-28AE3CDA1591}"/>
              </a:ext>
            </a:extLst>
          </p:cNvPr>
          <p:cNvGrpSpPr/>
          <p:nvPr/>
        </p:nvGrpSpPr>
        <p:grpSpPr>
          <a:xfrm>
            <a:off x="5572441" y="1008698"/>
            <a:ext cx="500456" cy="500456"/>
            <a:chOff x="5963303" y="3801443"/>
            <a:chExt cx="500456" cy="500456"/>
          </a:xfrm>
        </p:grpSpPr>
        <p:sp>
          <p:nvSpPr>
            <p:cNvPr id="18" name="Oval 17">
              <a:extLst>
                <a:ext uri="{FF2B5EF4-FFF2-40B4-BE49-F238E27FC236}">
                  <a16:creationId xmlns:a16="http://schemas.microsoft.com/office/drawing/2014/main" id="{F617B852-C91B-4024-B923-BDD3202643D0}"/>
                </a:ext>
              </a:extLst>
            </p:cNvPr>
            <p:cNvSpPr/>
            <p:nvPr/>
          </p:nvSpPr>
          <p:spPr>
            <a:xfrm>
              <a:off x="5963303" y="3801443"/>
              <a:ext cx="500456" cy="500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8D69F31-1309-4EBA-8D3F-AD63AE58B2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6513" y="3912819"/>
              <a:ext cx="294036" cy="294036"/>
            </a:xfrm>
            <a:prstGeom prst="rect">
              <a:avLst/>
            </a:prstGeom>
          </p:spPr>
        </p:pic>
      </p:grpSp>
      <p:sp>
        <p:nvSpPr>
          <p:cNvPr id="20" name="TextBox 19">
            <a:extLst>
              <a:ext uri="{FF2B5EF4-FFF2-40B4-BE49-F238E27FC236}">
                <a16:creationId xmlns:a16="http://schemas.microsoft.com/office/drawing/2014/main" id="{3C44406F-68E2-4692-A77D-4D6D16371114}"/>
              </a:ext>
            </a:extLst>
          </p:cNvPr>
          <p:cNvSpPr txBox="1"/>
          <p:nvPr/>
        </p:nvSpPr>
        <p:spPr>
          <a:xfrm>
            <a:off x="6127444" y="1822401"/>
            <a:ext cx="2418736" cy="300082"/>
          </a:xfrm>
          <a:prstGeom prst="rect">
            <a:avLst/>
          </a:prstGeom>
          <a:noFill/>
        </p:spPr>
        <p:txBody>
          <a:bodyPr wrap="square" rtlCol="0">
            <a:spAutoFit/>
          </a:bodyPr>
          <a:lstStyle/>
          <a:p>
            <a:r>
              <a:rPr lang="en-GB"/>
              <a:t>Based on criteria from rate card</a:t>
            </a:r>
          </a:p>
        </p:txBody>
      </p:sp>
      <p:grpSp>
        <p:nvGrpSpPr>
          <p:cNvPr id="21" name="Group 20">
            <a:extLst>
              <a:ext uri="{FF2B5EF4-FFF2-40B4-BE49-F238E27FC236}">
                <a16:creationId xmlns:a16="http://schemas.microsoft.com/office/drawing/2014/main" id="{A45ABF32-C5AB-4CE3-AA49-2DEA35062951}"/>
              </a:ext>
            </a:extLst>
          </p:cNvPr>
          <p:cNvGrpSpPr/>
          <p:nvPr/>
        </p:nvGrpSpPr>
        <p:grpSpPr>
          <a:xfrm>
            <a:off x="6004397" y="2783826"/>
            <a:ext cx="360000" cy="360000"/>
            <a:chOff x="6039702" y="4303319"/>
            <a:chExt cx="500456" cy="500456"/>
          </a:xfrm>
        </p:grpSpPr>
        <p:sp>
          <p:nvSpPr>
            <p:cNvPr id="22" name="Oval 21">
              <a:extLst>
                <a:ext uri="{FF2B5EF4-FFF2-40B4-BE49-F238E27FC236}">
                  <a16:creationId xmlns:a16="http://schemas.microsoft.com/office/drawing/2014/main" id="{EB85DD87-958F-4FFF-A942-BBF912BF6171}"/>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E9CB861-E87B-4787-8C9B-3B662B31BD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24" name="TextBox 23">
            <a:extLst>
              <a:ext uri="{FF2B5EF4-FFF2-40B4-BE49-F238E27FC236}">
                <a16:creationId xmlns:a16="http://schemas.microsoft.com/office/drawing/2014/main" id="{1DF04991-5F25-47D9-9A94-7C50B78E5603}"/>
              </a:ext>
            </a:extLst>
          </p:cNvPr>
          <p:cNvSpPr txBox="1"/>
          <p:nvPr/>
        </p:nvSpPr>
        <p:spPr>
          <a:xfrm>
            <a:off x="6472191" y="2744178"/>
            <a:ext cx="1796143" cy="300082"/>
          </a:xfrm>
          <a:prstGeom prst="rect">
            <a:avLst/>
          </a:prstGeom>
          <a:noFill/>
        </p:spPr>
        <p:txBody>
          <a:bodyPr wrap="square" rtlCol="0">
            <a:spAutoFit/>
          </a:bodyPr>
          <a:lstStyle/>
          <a:p>
            <a:r>
              <a:rPr lang="en-GB"/>
              <a:t>Visitor numbers</a:t>
            </a:r>
          </a:p>
        </p:txBody>
      </p:sp>
      <p:grpSp>
        <p:nvGrpSpPr>
          <p:cNvPr id="25" name="Group 24">
            <a:extLst>
              <a:ext uri="{FF2B5EF4-FFF2-40B4-BE49-F238E27FC236}">
                <a16:creationId xmlns:a16="http://schemas.microsoft.com/office/drawing/2014/main" id="{437D4D36-89B1-4583-97B1-8252C9E0FC98}"/>
              </a:ext>
            </a:extLst>
          </p:cNvPr>
          <p:cNvGrpSpPr/>
          <p:nvPr/>
        </p:nvGrpSpPr>
        <p:grpSpPr>
          <a:xfrm>
            <a:off x="6004394" y="2320729"/>
            <a:ext cx="360000" cy="360000"/>
            <a:chOff x="6039702" y="3662564"/>
            <a:chExt cx="500456" cy="500456"/>
          </a:xfrm>
        </p:grpSpPr>
        <p:sp>
          <p:nvSpPr>
            <p:cNvPr id="26" name="Oval 25">
              <a:extLst>
                <a:ext uri="{FF2B5EF4-FFF2-40B4-BE49-F238E27FC236}">
                  <a16:creationId xmlns:a16="http://schemas.microsoft.com/office/drawing/2014/main" id="{8383A54E-E83D-4043-A9E1-AD037181ABAF}"/>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F8738C1-9298-489D-B3E2-3B87F0E55A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42912" y="3773940"/>
              <a:ext cx="294036" cy="294036"/>
            </a:xfrm>
            <a:prstGeom prst="rect">
              <a:avLst/>
            </a:prstGeom>
          </p:spPr>
        </p:pic>
      </p:grpSp>
      <p:sp>
        <p:nvSpPr>
          <p:cNvPr id="28" name="TextBox 27">
            <a:extLst>
              <a:ext uri="{FF2B5EF4-FFF2-40B4-BE49-F238E27FC236}">
                <a16:creationId xmlns:a16="http://schemas.microsoft.com/office/drawing/2014/main" id="{FCCF02B0-C1E0-4898-BEA1-4941951D0F0C}"/>
              </a:ext>
            </a:extLst>
          </p:cNvPr>
          <p:cNvSpPr txBox="1"/>
          <p:nvPr/>
        </p:nvSpPr>
        <p:spPr>
          <a:xfrm>
            <a:off x="6427957" y="2326898"/>
            <a:ext cx="2607436" cy="369332"/>
          </a:xfrm>
          <a:prstGeom prst="rect">
            <a:avLst/>
          </a:prstGeom>
          <a:noFill/>
        </p:spPr>
        <p:txBody>
          <a:bodyPr wrap="square" rtlCol="0">
            <a:spAutoFit/>
          </a:bodyPr>
          <a:lstStyle/>
          <a:p>
            <a:r>
              <a:rPr lang="en-GB"/>
              <a:t>One or two day event</a:t>
            </a:r>
          </a:p>
        </p:txBody>
      </p:sp>
      <p:grpSp>
        <p:nvGrpSpPr>
          <p:cNvPr id="29" name="Group 28">
            <a:extLst>
              <a:ext uri="{FF2B5EF4-FFF2-40B4-BE49-F238E27FC236}">
                <a16:creationId xmlns:a16="http://schemas.microsoft.com/office/drawing/2014/main" id="{AC4F9EBE-222D-415F-9CF0-34BCA991C4FB}"/>
              </a:ext>
            </a:extLst>
          </p:cNvPr>
          <p:cNvGrpSpPr/>
          <p:nvPr/>
        </p:nvGrpSpPr>
        <p:grpSpPr>
          <a:xfrm>
            <a:off x="5994816" y="3276689"/>
            <a:ext cx="360000" cy="360000"/>
            <a:chOff x="2055192" y="1825461"/>
            <a:chExt cx="500456" cy="500456"/>
          </a:xfrm>
        </p:grpSpPr>
        <p:sp>
          <p:nvSpPr>
            <p:cNvPr id="30" name="Oval 29">
              <a:extLst>
                <a:ext uri="{FF2B5EF4-FFF2-40B4-BE49-F238E27FC236}">
                  <a16:creationId xmlns:a16="http://schemas.microsoft.com/office/drawing/2014/main" id="{7759D205-6EAE-4716-B2AC-F9107B8B8FBA}"/>
                </a:ext>
              </a:extLst>
            </p:cNvPr>
            <p:cNvSpPr/>
            <p:nvPr/>
          </p:nvSpPr>
          <p:spPr>
            <a:xfrm>
              <a:off x="205519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F5F91B1-62D3-4F86-9AFA-728B4FA0B8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1936837"/>
              <a:ext cx="294036" cy="294036"/>
            </a:xfrm>
            <a:prstGeom prst="rect">
              <a:avLst/>
            </a:prstGeom>
          </p:spPr>
        </p:pic>
      </p:grpSp>
      <p:sp>
        <p:nvSpPr>
          <p:cNvPr id="32" name="TextBox 31">
            <a:extLst>
              <a:ext uri="{FF2B5EF4-FFF2-40B4-BE49-F238E27FC236}">
                <a16:creationId xmlns:a16="http://schemas.microsoft.com/office/drawing/2014/main" id="{8F580CE8-23D3-4A11-BFDE-90775402D682}"/>
              </a:ext>
            </a:extLst>
          </p:cNvPr>
          <p:cNvSpPr txBox="1"/>
          <p:nvPr/>
        </p:nvSpPr>
        <p:spPr>
          <a:xfrm>
            <a:off x="6429059" y="3125143"/>
            <a:ext cx="2360351" cy="646331"/>
          </a:xfrm>
          <a:prstGeom prst="rect">
            <a:avLst/>
          </a:prstGeom>
          <a:noFill/>
        </p:spPr>
        <p:txBody>
          <a:bodyPr wrap="square" lIns="91440" tIns="45720" rIns="91440" bIns="45720" rtlCol="0" anchor="t">
            <a:spAutoFit/>
          </a:bodyPr>
          <a:lstStyle/>
          <a:p>
            <a:r>
              <a:rPr lang="en-GB"/>
              <a:t>Stand sales – commercial exhibitors</a:t>
            </a:r>
            <a:endParaRPr lang="en-GB">
              <a:cs typeface="Calibri"/>
            </a:endParaRPr>
          </a:p>
        </p:txBody>
      </p:sp>
      <p:grpSp>
        <p:nvGrpSpPr>
          <p:cNvPr id="33" name="Group 32">
            <a:extLst>
              <a:ext uri="{FF2B5EF4-FFF2-40B4-BE49-F238E27FC236}">
                <a16:creationId xmlns:a16="http://schemas.microsoft.com/office/drawing/2014/main" id="{2B1CE66C-D21D-40A9-964A-EA1D1AAF3ACB}"/>
              </a:ext>
            </a:extLst>
          </p:cNvPr>
          <p:cNvGrpSpPr/>
          <p:nvPr/>
        </p:nvGrpSpPr>
        <p:grpSpPr>
          <a:xfrm>
            <a:off x="5994816" y="3740804"/>
            <a:ext cx="360000" cy="360000"/>
            <a:chOff x="6039702" y="3050732"/>
            <a:chExt cx="500456" cy="500456"/>
          </a:xfrm>
        </p:grpSpPr>
        <p:sp>
          <p:nvSpPr>
            <p:cNvPr id="34" name="Oval 33">
              <a:extLst>
                <a:ext uri="{FF2B5EF4-FFF2-40B4-BE49-F238E27FC236}">
                  <a16:creationId xmlns:a16="http://schemas.microsoft.com/office/drawing/2014/main" id="{2AF615D4-D4A9-4062-BA40-2EEA23960DDB}"/>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2AB335CB-5DA4-48D4-A998-B9A874437AC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sp>
        <p:nvSpPr>
          <p:cNvPr id="36" name="TextBox 35">
            <a:extLst>
              <a:ext uri="{FF2B5EF4-FFF2-40B4-BE49-F238E27FC236}">
                <a16:creationId xmlns:a16="http://schemas.microsoft.com/office/drawing/2014/main" id="{614296AA-3347-4BF7-BB3F-5532C567BCF8}"/>
              </a:ext>
            </a:extLst>
          </p:cNvPr>
          <p:cNvSpPr txBox="1"/>
          <p:nvPr/>
        </p:nvSpPr>
        <p:spPr>
          <a:xfrm>
            <a:off x="6504705" y="3745441"/>
            <a:ext cx="1720645" cy="300082"/>
          </a:xfrm>
          <a:prstGeom prst="rect">
            <a:avLst/>
          </a:prstGeom>
          <a:noFill/>
        </p:spPr>
        <p:txBody>
          <a:bodyPr wrap="square" rtlCol="0">
            <a:spAutoFit/>
          </a:bodyPr>
          <a:lstStyle/>
          <a:p>
            <a:r>
              <a:rPr lang="en-GB"/>
              <a:t>Marketing sold</a:t>
            </a:r>
          </a:p>
        </p:txBody>
      </p:sp>
    </p:spTree>
    <p:extLst>
      <p:ext uri="{BB962C8B-B14F-4D97-AF65-F5344CB8AC3E}">
        <p14:creationId xmlns:p14="http://schemas.microsoft.com/office/powerpoint/2010/main" val="2955996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PUBLIC/INTERNAL USE ONLY/CONFIDENTIAL</a:t>
            </a:r>
          </a:p>
        </p:txBody>
      </p:sp>
      <p:sp>
        <p:nvSpPr>
          <p:cNvPr id="3" name="TextBox 2">
            <a:extLst>
              <a:ext uri="{FF2B5EF4-FFF2-40B4-BE49-F238E27FC236}">
                <a16:creationId xmlns:a16="http://schemas.microsoft.com/office/drawing/2014/main" id="{DE40A344-38CB-4F7E-B059-B9BC68D4820E}"/>
              </a:ext>
            </a:extLst>
          </p:cNvPr>
          <p:cNvSpPr txBox="1"/>
          <p:nvPr/>
        </p:nvSpPr>
        <p:spPr>
          <a:xfrm>
            <a:off x="737419" y="572700"/>
            <a:ext cx="4739148" cy="523220"/>
          </a:xfrm>
          <a:prstGeom prst="rect">
            <a:avLst/>
          </a:prstGeom>
          <a:noFill/>
        </p:spPr>
        <p:txBody>
          <a:bodyPr wrap="square" rtlCol="0">
            <a:spAutoFit/>
          </a:bodyPr>
          <a:lstStyle/>
          <a:p>
            <a:r>
              <a:rPr lang="en-GB" sz="2800" b="1"/>
              <a:t>Expenditure form </a:t>
            </a:r>
          </a:p>
        </p:txBody>
      </p:sp>
      <p:sp>
        <p:nvSpPr>
          <p:cNvPr id="4" name="Rectangle 3">
            <a:extLst>
              <a:ext uri="{FF2B5EF4-FFF2-40B4-BE49-F238E27FC236}">
                <a16:creationId xmlns:a16="http://schemas.microsoft.com/office/drawing/2014/main" id="{04D21D2B-99AB-4FA3-A5FF-A063B0186CD7}"/>
              </a:ext>
            </a:extLst>
          </p:cNvPr>
          <p:cNvSpPr/>
          <p:nvPr/>
        </p:nvSpPr>
        <p:spPr>
          <a:xfrm>
            <a:off x="737419" y="1721094"/>
            <a:ext cx="2104103" cy="1410018"/>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Record all expenditure on the form</a:t>
            </a:r>
          </a:p>
        </p:txBody>
      </p:sp>
      <p:sp>
        <p:nvSpPr>
          <p:cNvPr id="5" name="Rectangle 4">
            <a:extLst>
              <a:ext uri="{FF2B5EF4-FFF2-40B4-BE49-F238E27FC236}">
                <a16:creationId xmlns:a16="http://schemas.microsoft.com/office/drawing/2014/main" id="{F68FEA54-4F5D-4439-8956-5DC01BC1A29E}"/>
              </a:ext>
            </a:extLst>
          </p:cNvPr>
          <p:cNvSpPr/>
          <p:nvPr/>
        </p:nvSpPr>
        <p:spPr>
          <a:xfrm>
            <a:off x="3519948" y="1721094"/>
            <a:ext cx="2104103" cy="1410018"/>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Collate all evidence of expenditure</a:t>
            </a:r>
          </a:p>
        </p:txBody>
      </p:sp>
      <p:sp>
        <p:nvSpPr>
          <p:cNvPr id="6" name="Rectangle 5">
            <a:extLst>
              <a:ext uri="{FF2B5EF4-FFF2-40B4-BE49-F238E27FC236}">
                <a16:creationId xmlns:a16="http://schemas.microsoft.com/office/drawing/2014/main" id="{3C935343-C376-4901-B55C-38C93B5E55CC}"/>
              </a:ext>
            </a:extLst>
          </p:cNvPr>
          <p:cNvSpPr/>
          <p:nvPr/>
        </p:nvSpPr>
        <p:spPr>
          <a:xfrm>
            <a:off x="6302477" y="1721094"/>
            <a:ext cx="2104103" cy="1410018"/>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Send all information back to your event organiser</a:t>
            </a:r>
          </a:p>
        </p:txBody>
      </p:sp>
      <p:sp>
        <p:nvSpPr>
          <p:cNvPr id="7" name="Right Arrow 21">
            <a:extLst>
              <a:ext uri="{FF2B5EF4-FFF2-40B4-BE49-F238E27FC236}">
                <a16:creationId xmlns:a16="http://schemas.microsoft.com/office/drawing/2014/main" id="{9556B675-0B67-4A90-817E-1B3B02735650}"/>
              </a:ext>
            </a:extLst>
          </p:cNvPr>
          <p:cNvSpPr/>
          <p:nvPr/>
        </p:nvSpPr>
        <p:spPr>
          <a:xfrm>
            <a:off x="2841521" y="2385903"/>
            <a:ext cx="761649" cy="27463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21">
            <a:extLst>
              <a:ext uri="{FF2B5EF4-FFF2-40B4-BE49-F238E27FC236}">
                <a16:creationId xmlns:a16="http://schemas.microsoft.com/office/drawing/2014/main" id="{91D2931D-CD47-45D6-9A39-C8B116CDD4DC}"/>
              </a:ext>
            </a:extLst>
          </p:cNvPr>
          <p:cNvSpPr/>
          <p:nvPr/>
        </p:nvSpPr>
        <p:spPr>
          <a:xfrm>
            <a:off x="5606141" y="2385903"/>
            <a:ext cx="761649" cy="27463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88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EA563C-731A-4099-B020-8213840E2ED0}"/>
              </a:ext>
            </a:extLst>
          </p:cNvPr>
          <p:cNvSpPr>
            <a:spLocks noGrp="1"/>
          </p:cNvSpPr>
          <p:nvPr>
            <p:ph type="ftr" sz="quarter" idx="3"/>
          </p:nvPr>
        </p:nvSpPr>
        <p:spPr/>
        <p:txBody>
          <a:bodyPr/>
          <a:lstStyle/>
          <a:p>
            <a:r>
              <a:rPr lang="en-US"/>
              <a:t>Security marking: </a:t>
            </a:r>
            <a:r>
              <a:rPr lang="en-US" b="1"/>
              <a:t>PUBLIC/INTERNAL USE ONLY/CONFIDENTIAL</a:t>
            </a:r>
          </a:p>
        </p:txBody>
      </p:sp>
      <p:sp>
        <p:nvSpPr>
          <p:cNvPr id="3" name="TextBox 2">
            <a:extLst>
              <a:ext uri="{FF2B5EF4-FFF2-40B4-BE49-F238E27FC236}">
                <a16:creationId xmlns:a16="http://schemas.microsoft.com/office/drawing/2014/main" id="{7B2D1446-0937-4913-A89A-8E5A5EF46245}"/>
              </a:ext>
            </a:extLst>
          </p:cNvPr>
          <p:cNvSpPr txBox="1"/>
          <p:nvPr/>
        </p:nvSpPr>
        <p:spPr>
          <a:xfrm>
            <a:off x="396827" y="366704"/>
            <a:ext cx="3516086" cy="523220"/>
          </a:xfrm>
          <a:prstGeom prst="rect">
            <a:avLst/>
          </a:prstGeom>
          <a:noFill/>
        </p:spPr>
        <p:txBody>
          <a:bodyPr wrap="square" rtlCol="0">
            <a:spAutoFit/>
          </a:bodyPr>
          <a:lstStyle/>
          <a:p>
            <a:r>
              <a:rPr lang="en-GB" sz="2800" b="1">
                <a:solidFill>
                  <a:srgbClr val="1F2834"/>
                </a:solidFill>
              </a:rPr>
              <a:t>Calculation of funds</a:t>
            </a:r>
          </a:p>
        </p:txBody>
      </p:sp>
      <p:pic>
        <p:nvPicPr>
          <p:cNvPr id="6" name="Picture 5" descr="A screenshot of a cell phone&#10;&#10;Description automatically generated">
            <a:extLst>
              <a:ext uri="{FF2B5EF4-FFF2-40B4-BE49-F238E27FC236}">
                <a16:creationId xmlns:a16="http://schemas.microsoft.com/office/drawing/2014/main" id="{0A50A1AA-9C97-4357-8321-600E11F2C44E}"/>
              </a:ext>
            </a:extLst>
          </p:cNvPr>
          <p:cNvPicPr>
            <a:picLocks noChangeAspect="1"/>
          </p:cNvPicPr>
          <p:nvPr/>
        </p:nvPicPr>
        <p:blipFill>
          <a:blip r:embed="rId2"/>
          <a:stretch>
            <a:fillRect/>
          </a:stretch>
        </p:blipFill>
        <p:spPr>
          <a:xfrm>
            <a:off x="4964157" y="2687225"/>
            <a:ext cx="4104979" cy="1196218"/>
          </a:xfrm>
          <a:prstGeom prst="rect">
            <a:avLst/>
          </a:prstGeom>
        </p:spPr>
      </p:pic>
      <p:grpSp>
        <p:nvGrpSpPr>
          <p:cNvPr id="7" name="Group 6">
            <a:extLst>
              <a:ext uri="{FF2B5EF4-FFF2-40B4-BE49-F238E27FC236}">
                <a16:creationId xmlns:a16="http://schemas.microsoft.com/office/drawing/2014/main" id="{CA6092BD-EF47-44C8-8FE0-C8DD3BA4061E}"/>
              </a:ext>
            </a:extLst>
          </p:cNvPr>
          <p:cNvGrpSpPr/>
          <p:nvPr/>
        </p:nvGrpSpPr>
        <p:grpSpPr>
          <a:xfrm>
            <a:off x="479917" y="962579"/>
            <a:ext cx="500456" cy="500456"/>
            <a:chOff x="6322429" y="3010922"/>
            <a:chExt cx="500456" cy="500456"/>
          </a:xfrm>
        </p:grpSpPr>
        <p:sp>
          <p:nvSpPr>
            <p:cNvPr id="8" name="Oval 7">
              <a:extLst>
                <a:ext uri="{FF2B5EF4-FFF2-40B4-BE49-F238E27FC236}">
                  <a16:creationId xmlns:a16="http://schemas.microsoft.com/office/drawing/2014/main" id="{C4050D6A-FDC8-4CE1-AA9D-209B8A5286F8}"/>
                </a:ext>
              </a:extLst>
            </p:cNvPr>
            <p:cNvSpPr/>
            <p:nvPr/>
          </p:nvSpPr>
          <p:spPr>
            <a:xfrm>
              <a:off x="6322429" y="3010922"/>
              <a:ext cx="500456" cy="500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D57C10-4F3D-4B3E-B684-2C0DA77F5F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3073" y="3114132"/>
              <a:ext cx="294036" cy="294036"/>
            </a:xfrm>
            <a:prstGeom prst="rect">
              <a:avLst/>
            </a:prstGeom>
          </p:spPr>
        </p:pic>
      </p:grpSp>
      <p:sp>
        <p:nvSpPr>
          <p:cNvPr id="10" name="TextBox 9">
            <a:extLst>
              <a:ext uri="{FF2B5EF4-FFF2-40B4-BE49-F238E27FC236}">
                <a16:creationId xmlns:a16="http://schemas.microsoft.com/office/drawing/2014/main" id="{6199B639-F2B2-47F8-83CD-958717B9C79A}"/>
              </a:ext>
            </a:extLst>
          </p:cNvPr>
          <p:cNvSpPr txBox="1"/>
          <p:nvPr/>
        </p:nvSpPr>
        <p:spPr>
          <a:xfrm>
            <a:off x="1058668" y="890577"/>
            <a:ext cx="4522839" cy="507831"/>
          </a:xfrm>
          <a:prstGeom prst="rect">
            <a:avLst/>
          </a:prstGeom>
          <a:noFill/>
        </p:spPr>
        <p:txBody>
          <a:bodyPr wrap="square" rtlCol="0">
            <a:spAutoFit/>
          </a:bodyPr>
          <a:lstStyle/>
          <a:p>
            <a:r>
              <a:rPr lang="en-GB"/>
              <a:t>Once all information is received, we calculate the amount that can be claimed.</a:t>
            </a:r>
          </a:p>
        </p:txBody>
      </p:sp>
      <p:grpSp>
        <p:nvGrpSpPr>
          <p:cNvPr id="11" name="Group 10">
            <a:extLst>
              <a:ext uri="{FF2B5EF4-FFF2-40B4-BE49-F238E27FC236}">
                <a16:creationId xmlns:a16="http://schemas.microsoft.com/office/drawing/2014/main" id="{A868065D-45B8-4A58-AEAB-2050ADDB93E7}"/>
              </a:ext>
            </a:extLst>
          </p:cNvPr>
          <p:cNvGrpSpPr/>
          <p:nvPr/>
        </p:nvGrpSpPr>
        <p:grpSpPr>
          <a:xfrm>
            <a:off x="476568" y="1965138"/>
            <a:ext cx="500456" cy="500456"/>
            <a:chOff x="6322429" y="3010922"/>
            <a:chExt cx="500456" cy="500456"/>
          </a:xfrm>
        </p:grpSpPr>
        <p:sp>
          <p:nvSpPr>
            <p:cNvPr id="12" name="Oval 11">
              <a:extLst>
                <a:ext uri="{FF2B5EF4-FFF2-40B4-BE49-F238E27FC236}">
                  <a16:creationId xmlns:a16="http://schemas.microsoft.com/office/drawing/2014/main" id="{E417D1F9-B0FE-453B-8CF6-E372D2757436}"/>
                </a:ext>
              </a:extLst>
            </p:cNvPr>
            <p:cNvSpPr/>
            <p:nvPr/>
          </p:nvSpPr>
          <p:spPr>
            <a:xfrm>
              <a:off x="6322429" y="3010922"/>
              <a:ext cx="500456" cy="500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05A6A16-7AE9-484A-83C7-84872808D9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3073" y="3114132"/>
              <a:ext cx="294036" cy="294036"/>
            </a:xfrm>
            <a:prstGeom prst="rect">
              <a:avLst/>
            </a:prstGeom>
          </p:spPr>
        </p:pic>
      </p:grpSp>
      <p:sp>
        <p:nvSpPr>
          <p:cNvPr id="14" name="TextBox 13">
            <a:extLst>
              <a:ext uri="{FF2B5EF4-FFF2-40B4-BE49-F238E27FC236}">
                <a16:creationId xmlns:a16="http://schemas.microsoft.com/office/drawing/2014/main" id="{2098F2E1-B2F4-400C-B128-49D2B9DED89A}"/>
              </a:ext>
            </a:extLst>
          </p:cNvPr>
          <p:cNvSpPr txBox="1"/>
          <p:nvPr/>
        </p:nvSpPr>
        <p:spPr>
          <a:xfrm>
            <a:off x="983187" y="1599573"/>
            <a:ext cx="5147388" cy="715581"/>
          </a:xfrm>
          <a:prstGeom prst="rect">
            <a:avLst/>
          </a:prstGeom>
          <a:noFill/>
        </p:spPr>
        <p:txBody>
          <a:bodyPr wrap="square" rtlCol="0">
            <a:spAutoFit/>
          </a:bodyPr>
          <a:lstStyle/>
          <a:p>
            <a:r>
              <a:rPr lang="en-GB"/>
              <a:t>This will either be the funding claim amount if the evidenced expenditure is higher, or the evidenced expenditure total if this is lower than the funding claim total, unless:</a:t>
            </a:r>
          </a:p>
        </p:txBody>
      </p:sp>
      <p:sp>
        <p:nvSpPr>
          <p:cNvPr id="18" name="TextBox 17">
            <a:extLst>
              <a:ext uri="{FF2B5EF4-FFF2-40B4-BE49-F238E27FC236}">
                <a16:creationId xmlns:a16="http://schemas.microsoft.com/office/drawing/2014/main" id="{BB57A268-F889-48BB-808B-39E8E4530656}"/>
              </a:ext>
            </a:extLst>
          </p:cNvPr>
          <p:cNvSpPr txBox="1"/>
          <p:nvPr/>
        </p:nvSpPr>
        <p:spPr>
          <a:xfrm>
            <a:off x="1058992" y="2871813"/>
            <a:ext cx="4419398" cy="507831"/>
          </a:xfrm>
          <a:prstGeom prst="rect">
            <a:avLst/>
          </a:prstGeom>
          <a:noFill/>
        </p:spPr>
        <p:txBody>
          <a:bodyPr wrap="square" rtlCol="0">
            <a:spAutoFit/>
          </a:bodyPr>
          <a:lstStyle/>
          <a:p>
            <a:r>
              <a:rPr lang="en-GB"/>
              <a:t>50% of the evidenced expenditure is more than the funding claim total.</a:t>
            </a:r>
          </a:p>
        </p:txBody>
      </p:sp>
      <p:sp>
        <p:nvSpPr>
          <p:cNvPr id="22" name="TextBox 21">
            <a:extLst>
              <a:ext uri="{FF2B5EF4-FFF2-40B4-BE49-F238E27FC236}">
                <a16:creationId xmlns:a16="http://schemas.microsoft.com/office/drawing/2014/main" id="{3ABA894E-D3BE-4A7B-9818-82F48FDF2B16}"/>
              </a:ext>
            </a:extLst>
          </p:cNvPr>
          <p:cNvSpPr txBox="1"/>
          <p:nvPr/>
        </p:nvSpPr>
        <p:spPr>
          <a:xfrm>
            <a:off x="1058992" y="3513166"/>
            <a:ext cx="4318184" cy="507831"/>
          </a:xfrm>
          <a:prstGeom prst="rect">
            <a:avLst/>
          </a:prstGeom>
          <a:noFill/>
        </p:spPr>
        <p:txBody>
          <a:bodyPr wrap="square" rtlCol="0">
            <a:spAutoFit/>
          </a:bodyPr>
          <a:lstStyle/>
          <a:p>
            <a:r>
              <a:rPr lang="en-GB"/>
              <a:t>If this is the case, then UCAS will increase funding further to the below capitations.</a:t>
            </a:r>
          </a:p>
        </p:txBody>
      </p:sp>
    </p:spTree>
    <p:extLst>
      <p:ext uri="{BB962C8B-B14F-4D97-AF65-F5344CB8AC3E}">
        <p14:creationId xmlns:p14="http://schemas.microsoft.com/office/powerpoint/2010/main" val="398109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F779BC-1533-40D1-AA6A-5EE0AA07194E}"/>
              </a:ext>
            </a:extLst>
          </p:cNvPr>
          <p:cNvSpPr>
            <a:spLocks noGrp="1"/>
          </p:cNvSpPr>
          <p:nvPr>
            <p:ph type="ctrTitle"/>
          </p:nvPr>
        </p:nvSpPr>
        <p:spPr>
          <a:xfrm>
            <a:off x="667493" y="3228022"/>
            <a:ext cx="4240306" cy="1296334"/>
          </a:xfrm>
        </p:spPr>
        <p:txBody>
          <a:bodyPr>
            <a:normAutofit fontScale="90000"/>
          </a:bodyPr>
          <a:lstStyle/>
          <a:p>
            <a:r>
              <a:rPr lang="en-GB" sz="4800" b="1">
                <a:solidFill>
                  <a:schemeClr val="tx1"/>
                </a:solidFill>
              </a:rPr>
              <a:t>A look at new developments  over the  past 18 months </a:t>
            </a:r>
            <a:br>
              <a:rPr lang="en-GB" sz="4800" b="1">
                <a:solidFill>
                  <a:schemeClr val="tx1"/>
                </a:solidFill>
              </a:rPr>
            </a:br>
            <a:endParaRPr lang="en-GB"/>
          </a:p>
        </p:txBody>
      </p:sp>
    </p:spTree>
    <p:extLst>
      <p:ext uri="{BB962C8B-B14F-4D97-AF65-F5344CB8AC3E}">
        <p14:creationId xmlns:p14="http://schemas.microsoft.com/office/powerpoint/2010/main" val="3692735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79858F-CE58-477A-A5A6-1D3BC39CA038}"/>
              </a:ext>
            </a:extLst>
          </p:cNvPr>
          <p:cNvSpPr>
            <a:spLocks noGrp="1"/>
          </p:cNvSpPr>
          <p:nvPr>
            <p:ph type="ftr" sz="quarter" idx="3"/>
          </p:nvPr>
        </p:nvSpPr>
        <p:spPr/>
        <p:txBody>
          <a:bodyPr/>
          <a:lstStyle/>
          <a:p>
            <a:r>
              <a:rPr lang="en-US"/>
              <a:t>Security marking: </a:t>
            </a:r>
            <a:r>
              <a:rPr lang="en-US" b="1"/>
              <a:t>PUBLIC/INTERNAL USE ONLY/CONFIDENTIAL</a:t>
            </a:r>
          </a:p>
        </p:txBody>
      </p:sp>
      <p:sp>
        <p:nvSpPr>
          <p:cNvPr id="3" name="TextBox 2">
            <a:extLst>
              <a:ext uri="{FF2B5EF4-FFF2-40B4-BE49-F238E27FC236}">
                <a16:creationId xmlns:a16="http://schemas.microsoft.com/office/drawing/2014/main" id="{BFA4C709-7DF7-4CE9-B644-0CF7D7F05DDA}"/>
              </a:ext>
            </a:extLst>
          </p:cNvPr>
          <p:cNvSpPr txBox="1"/>
          <p:nvPr/>
        </p:nvSpPr>
        <p:spPr>
          <a:xfrm>
            <a:off x="567351" y="432766"/>
            <a:ext cx="3065667" cy="523220"/>
          </a:xfrm>
          <a:prstGeom prst="rect">
            <a:avLst/>
          </a:prstGeom>
          <a:noFill/>
        </p:spPr>
        <p:txBody>
          <a:bodyPr wrap="square" rtlCol="0">
            <a:spAutoFit/>
          </a:bodyPr>
          <a:lstStyle/>
          <a:p>
            <a:r>
              <a:rPr lang="en-GB" sz="2800" b="1"/>
              <a:t>Finally…</a:t>
            </a:r>
          </a:p>
        </p:txBody>
      </p:sp>
      <p:sp>
        <p:nvSpPr>
          <p:cNvPr id="4" name="TextBox 3">
            <a:extLst>
              <a:ext uri="{FF2B5EF4-FFF2-40B4-BE49-F238E27FC236}">
                <a16:creationId xmlns:a16="http://schemas.microsoft.com/office/drawing/2014/main" id="{E79424D5-6BAA-4C3F-81B0-AC72D5DCE14D}"/>
              </a:ext>
            </a:extLst>
          </p:cNvPr>
          <p:cNvSpPr txBox="1"/>
          <p:nvPr/>
        </p:nvSpPr>
        <p:spPr>
          <a:xfrm>
            <a:off x="1229983" y="1132765"/>
            <a:ext cx="4503174" cy="300082"/>
          </a:xfrm>
          <a:prstGeom prst="rect">
            <a:avLst/>
          </a:prstGeom>
          <a:noFill/>
        </p:spPr>
        <p:txBody>
          <a:bodyPr wrap="square" rtlCol="0">
            <a:spAutoFit/>
          </a:bodyPr>
          <a:lstStyle/>
          <a:p>
            <a:r>
              <a:rPr lang="en-GB"/>
              <a:t>UCAS Event Organiser will then confirm the amount.</a:t>
            </a:r>
          </a:p>
        </p:txBody>
      </p:sp>
      <p:sp>
        <p:nvSpPr>
          <p:cNvPr id="5" name="TextBox 4">
            <a:extLst>
              <a:ext uri="{FF2B5EF4-FFF2-40B4-BE49-F238E27FC236}">
                <a16:creationId xmlns:a16="http://schemas.microsoft.com/office/drawing/2014/main" id="{B52E8758-F172-40A2-9D13-F3E71E5F21AE}"/>
              </a:ext>
            </a:extLst>
          </p:cNvPr>
          <p:cNvSpPr txBox="1"/>
          <p:nvPr/>
        </p:nvSpPr>
        <p:spPr>
          <a:xfrm>
            <a:off x="1230934" y="1684982"/>
            <a:ext cx="4513006" cy="300082"/>
          </a:xfrm>
          <a:prstGeom prst="rect">
            <a:avLst/>
          </a:prstGeom>
          <a:noFill/>
        </p:spPr>
        <p:txBody>
          <a:bodyPr wrap="square" rtlCol="0">
            <a:spAutoFit/>
          </a:bodyPr>
          <a:lstStyle/>
          <a:p>
            <a:r>
              <a:rPr lang="en-GB"/>
              <a:t>Raise an invoice with a purchase order number quoted.</a:t>
            </a:r>
          </a:p>
        </p:txBody>
      </p:sp>
      <p:sp>
        <p:nvSpPr>
          <p:cNvPr id="6" name="TextBox 5">
            <a:extLst>
              <a:ext uri="{FF2B5EF4-FFF2-40B4-BE49-F238E27FC236}">
                <a16:creationId xmlns:a16="http://schemas.microsoft.com/office/drawing/2014/main" id="{63E246F5-1743-49C7-A7FF-CE655C7FA2BC}"/>
              </a:ext>
            </a:extLst>
          </p:cNvPr>
          <p:cNvSpPr txBox="1"/>
          <p:nvPr/>
        </p:nvSpPr>
        <p:spPr>
          <a:xfrm>
            <a:off x="1220150" y="2331780"/>
            <a:ext cx="4847303" cy="300082"/>
          </a:xfrm>
          <a:prstGeom prst="rect">
            <a:avLst/>
          </a:prstGeom>
          <a:noFill/>
        </p:spPr>
        <p:txBody>
          <a:bodyPr wrap="square" rtlCol="0">
            <a:spAutoFit/>
          </a:bodyPr>
          <a:lstStyle/>
          <a:p>
            <a:r>
              <a:rPr lang="en-GB"/>
              <a:t>Send through to the UCAS Event Organiser for processing.</a:t>
            </a:r>
          </a:p>
        </p:txBody>
      </p:sp>
      <p:sp>
        <p:nvSpPr>
          <p:cNvPr id="7" name="TextBox 6">
            <a:extLst>
              <a:ext uri="{FF2B5EF4-FFF2-40B4-BE49-F238E27FC236}">
                <a16:creationId xmlns:a16="http://schemas.microsoft.com/office/drawing/2014/main" id="{8E0F41DC-10B2-45DB-AE06-C39166AFBA16}"/>
              </a:ext>
            </a:extLst>
          </p:cNvPr>
          <p:cNvSpPr txBox="1"/>
          <p:nvPr/>
        </p:nvSpPr>
        <p:spPr>
          <a:xfrm>
            <a:off x="1219199" y="2992312"/>
            <a:ext cx="6304429" cy="300082"/>
          </a:xfrm>
          <a:prstGeom prst="rect">
            <a:avLst/>
          </a:prstGeom>
          <a:noFill/>
        </p:spPr>
        <p:txBody>
          <a:bodyPr wrap="square" rtlCol="0">
            <a:spAutoFit/>
          </a:bodyPr>
          <a:lstStyle/>
          <a:p>
            <a:r>
              <a:rPr lang="en-GB"/>
              <a:t>UCAS Event Organiser will then process the payment with our finance department.</a:t>
            </a:r>
          </a:p>
        </p:txBody>
      </p:sp>
      <p:grpSp>
        <p:nvGrpSpPr>
          <p:cNvPr id="8" name="Group 7">
            <a:extLst>
              <a:ext uri="{FF2B5EF4-FFF2-40B4-BE49-F238E27FC236}">
                <a16:creationId xmlns:a16="http://schemas.microsoft.com/office/drawing/2014/main" id="{8D69D05E-5923-4BC3-9036-6A980F49E3FD}"/>
              </a:ext>
            </a:extLst>
          </p:cNvPr>
          <p:cNvGrpSpPr/>
          <p:nvPr/>
        </p:nvGrpSpPr>
        <p:grpSpPr>
          <a:xfrm>
            <a:off x="708912" y="1130059"/>
            <a:ext cx="500456" cy="500456"/>
            <a:chOff x="6039702" y="2429127"/>
            <a:chExt cx="500456" cy="500456"/>
          </a:xfrm>
        </p:grpSpPr>
        <p:sp>
          <p:nvSpPr>
            <p:cNvPr id="9" name="Oval 8">
              <a:extLst>
                <a:ext uri="{FF2B5EF4-FFF2-40B4-BE49-F238E27FC236}">
                  <a16:creationId xmlns:a16="http://schemas.microsoft.com/office/drawing/2014/main" id="{BA73DA29-1E42-4033-BF54-2DCB4A912F7E}"/>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CD6C60-C6C1-4BAC-B053-66667C5D93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2912" y="2532337"/>
              <a:ext cx="294036" cy="294036"/>
            </a:xfrm>
            <a:prstGeom prst="rect">
              <a:avLst/>
            </a:prstGeom>
          </p:spPr>
        </p:pic>
      </p:grpSp>
      <p:grpSp>
        <p:nvGrpSpPr>
          <p:cNvPr id="11" name="Group 10">
            <a:extLst>
              <a:ext uri="{FF2B5EF4-FFF2-40B4-BE49-F238E27FC236}">
                <a16:creationId xmlns:a16="http://schemas.microsoft.com/office/drawing/2014/main" id="{929CF0C1-83CE-4BBC-A4FD-17A95E27E952}"/>
              </a:ext>
            </a:extLst>
          </p:cNvPr>
          <p:cNvGrpSpPr/>
          <p:nvPr/>
        </p:nvGrpSpPr>
        <p:grpSpPr>
          <a:xfrm>
            <a:off x="718744" y="1733725"/>
            <a:ext cx="500456" cy="500456"/>
            <a:chOff x="5963303" y="3801443"/>
            <a:chExt cx="500456" cy="500456"/>
          </a:xfrm>
        </p:grpSpPr>
        <p:sp>
          <p:nvSpPr>
            <p:cNvPr id="12" name="Oval 11">
              <a:extLst>
                <a:ext uri="{FF2B5EF4-FFF2-40B4-BE49-F238E27FC236}">
                  <a16:creationId xmlns:a16="http://schemas.microsoft.com/office/drawing/2014/main" id="{6CF828CF-FDE9-4EA1-BA4A-E60F73D5DC4C}"/>
                </a:ext>
              </a:extLst>
            </p:cNvPr>
            <p:cNvSpPr/>
            <p:nvPr/>
          </p:nvSpPr>
          <p:spPr>
            <a:xfrm>
              <a:off x="5963303" y="3801443"/>
              <a:ext cx="500456" cy="500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C922421-2400-4CA3-A04F-EBC0AB2092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03267" y="3912819"/>
              <a:ext cx="220527" cy="294036"/>
            </a:xfrm>
            <a:prstGeom prst="rect">
              <a:avLst/>
            </a:prstGeom>
          </p:spPr>
        </p:pic>
      </p:grpSp>
      <p:grpSp>
        <p:nvGrpSpPr>
          <p:cNvPr id="14" name="Group 13">
            <a:extLst>
              <a:ext uri="{FF2B5EF4-FFF2-40B4-BE49-F238E27FC236}">
                <a16:creationId xmlns:a16="http://schemas.microsoft.com/office/drawing/2014/main" id="{397A6B92-F40E-4DA4-9584-36FB71707816}"/>
              </a:ext>
            </a:extLst>
          </p:cNvPr>
          <p:cNvGrpSpPr/>
          <p:nvPr/>
        </p:nvGrpSpPr>
        <p:grpSpPr>
          <a:xfrm>
            <a:off x="708911" y="2918500"/>
            <a:ext cx="500456" cy="500456"/>
            <a:chOff x="5963303" y="3801443"/>
            <a:chExt cx="500456" cy="500456"/>
          </a:xfrm>
        </p:grpSpPr>
        <p:sp>
          <p:nvSpPr>
            <p:cNvPr id="15" name="Oval 14">
              <a:extLst>
                <a:ext uri="{FF2B5EF4-FFF2-40B4-BE49-F238E27FC236}">
                  <a16:creationId xmlns:a16="http://schemas.microsoft.com/office/drawing/2014/main" id="{AED590E0-4D97-4C46-8A7C-71BAA92A174E}"/>
                </a:ext>
              </a:extLst>
            </p:cNvPr>
            <p:cNvSpPr/>
            <p:nvPr/>
          </p:nvSpPr>
          <p:spPr>
            <a:xfrm>
              <a:off x="5963303" y="3801443"/>
              <a:ext cx="500456" cy="5004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081E6C1-F045-49E9-A71D-1F9AF8091D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6513" y="3912819"/>
              <a:ext cx="294036" cy="294036"/>
            </a:xfrm>
            <a:prstGeom prst="rect">
              <a:avLst/>
            </a:prstGeom>
          </p:spPr>
        </p:pic>
      </p:grpSp>
      <p:grpSp>
        <p:nvGrpSpPr>
          <p:cNvPr id="20" name="Group 19">
            <a:extLst>
              <a:ext uri="{FF2B5EF4-FFF2-40B4-BE49-F238E27FC236}">
                <a16:creationId xmlns:a16="http://schemas.microsoft.com/office/drawing/2014/main" id="{084BE355-D2DC-41A7-84D7-BACF05630550}"/>
              </a:ext>
            </a:extLst>
          </p:cNvPr>
          <p:cNvGrpSpPr/>
          <p:nvPr/>
        </p:nvGrpSpPr>
        <p:grpSpPr>
          <a:xfrm>
            <a:off x="724155" y="2331577"/>
            <a:ext cx="500456" cy="500456"/>
            <a:chOff x="2055192" y="2436234"/>
            <a:chExt cx="500456" cy="500456"/>
          </a:xfrm>
        </p:grpSpPr>
        <p:sp>
          <p:nvSpPr>
            <p:cNvPr id="21" name="Oval 20">
              <a:extLst>
                <a:ext uri="{FF2B5EF4-FFF2-40B4-BE49-F238E27FC236}">
                  <a16:creationId xmlns:a16="http://schemas.microsoft.com/office/drawing/2014/main" id="{0D03EFEB-3FDD-4ECF-BFB7-3149FEEE3F57}"/>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B68DD40-D25D-43E7-BAE1-7329E311AC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8402" y="2547610"/>
              <a:ext cx="294036" cy="294036"/>
            </a:xfrm>
            <a:prstGeom prst="rect">
              <a:avLst/>
            </a:prstGeom>
          </p:spPr>
        </p:pic>
      </p:grpSp>
      <p:sp>
        <p:nvSpPr>
          <p:cNvPr id="23" name="TextBox 22">
            <a:extLst>
              <a:ext uri="{FF2B5EF4-FFF2-40B4-BE49-F238E27FC236}">
                <a16:creationId xmlns:a16="http://schemas.microsoft.com/office/drawing/2014/main" id="{C17E2867-7678-4643-ABCB-05EA4433BCF7}"/>
              </a:ext>
            </a:extLst>
          </p:cNvPr>
          <p:cNvSpPr txBox="1"/>
          <p:nvPr/>
        </p:nvSpPr>
        <p:spPr>
          <a:xfrm>
            <a:off x="1930098" y="3690929"/>
            <a:ext cx="5438889" cy="400110"/>
          </a:xfrm>
          <a:prstGeom prst="rect">
            <a:avLst/>
          </a:prstGeom>
          <a:noFill/>
        </p:spPr>
        <p:txBody>
          <a:bodyPr wrap="square" rtlCol="0">
            <a:spAutoFit/>
          </a:bodyPr>
          <a:lstStyle/>
          <a:p>
            <a:r>
              <a:rPr lang="en-GB" sz="2000" b="1"/>
              <a:t>Any questions? Template forms are available.</a:t>
            </a:r>
          </a:p>
        </p:txBody>
      </p:sp>
      <p:grpSp>
        <p:nvGrpSpPr>
          <p:cNvPr id="24" name="Group 23">
            <a:extLst>
              <a:ext uri="{FF2B5EF4-FFF2-40B4-BE49-F238E27FC236}">
                <a16:creationId xmlns:a16="http://schemas.microsoft.com/office/drawing/2014/main" id="{7DB1F4C3-218B-4661-AAE7-5EFBFB4A17BE}"/>
              </a:ext>
            </a:extLst>
          </p:cNvPr>
          <p:cNvGrpSpPr/>
          <p:nvPr/>
        </p:nvGrpSpPr>
        <p:grpSpPr>
          <a:xfrm>
            <a:off x="1385397" y="3631422"/>
            <a:ext cx="500456" cy="500456"/>
            <a:chOff x="2351913" y="2214831"/>
            <a:chExt cx="500456" cy="500456"/>
          </a:xfrm>
        </p:grpSpPr>
        <p:sp>
          <p:nvSpPr>
            <p:cNvPr id="25" name="Oval 24">
              <a:extLst>
                <a:ext uri="{FF2B5EF4-FFF2-40B4-BE49-F238E27FC236}">
                  <a16:creationId xmlns:a16="http://schemas.microsoft.com/office/drawing/2014/main" id="{E157BE94-F466-43F4-986C-0564DBBACDE2}"/>
                </a:ext>
              </a:extLst>
            </p:cNvPr>
            <p:cNvSpPr/>
            <p:nvPr/>
          </p:nvSpPr>
          <p:spPr>
            <a:xfrm>
              <a:off x="2351913" y="221483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9AE1A14-9DF1-486B-8C25-E2486D9067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55123" y="2326207"/>
              <a:ext cx="294036" cy="294036"/>
            </a:xfrm>
            <a:prstGeom prst="rect">
              <a:avLst/>
            </a:prstGeom>
          </p:spPr>
        </p:pic>
      </p:grpSp>
    </p:spTree>
    <p:extLst>
      <p:ext uri="{BB962C8B-B14F-4D97-AF65-F5344CB8AC3E}">
        <p14:creationId xmlns:p14="http://schemas.microsoft.com/office/powerpoint/2010/main" val="2224501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Graphical user interface, website&#10;&#10;Description automatically generated">
            <a:extLst>
              <a:ext uri="{FF2B5EF4-FFF2-40B4-BE49-F238E27FC236}">
                <a16:creationId xmlns:a16="http://schemas.microsoft.com/office/drawing/2014/main" id="{00BFD274-3272-478B-AD3B-70517030E225}"/>
              </a:ext>
            </a:extLst>
          </p:cNvPr>
          <p:cNvPicPr>
            <a:picLocks noChangeAspect="1"/>
          </p:cNvPicPr>
          <p:nvPr/>
        </p:nvPicPr>
        <p:blipFill>
          <a:blip r:embed="rId2"/>
          <a:stretch>
            <a:fillRect/>
          </a:stretch>
        </p:blipFill>
        <p:spPr>
          <a:xfrm>
            <a:off x="5682587" y="549460"/>
            <a:ext cx="2743200" cy="1468565"/>
          </a:xfrm>
          <a:prstGeom prst="rect">
            <a:avLst/>
          </a:prstGeom>
        </p:spPr>
      </p:pic>
      <p:sp>
        <p:nvSpPr>
          <p:cNvPr id="2" name="Footer Placeholder 1">
            <a:extLst>
              <a:ext uri="{FF2B5EF4-FFF2-40B4-BE49-F238E27FC236}">
                <a16:creationId xmlns:a16="http://schemas.microsoft.com/office/drawing/2014/main" id="{5A3732EA-20DE-485D-9AED-5AA922FBE051}"/>
              </a:ext>
            </a:extLst>
          </p:cNvPr>
          <p:cNvSpPr>
            <a:spLocks noGrp="1"/>
          </p:cNvSpPr>
          <p:nvPr>
            <p:ph type="ftr" sz="quarter" idx="3"/>
          </p:nvPr>
        </p:nvSpPr>
        <p:spPr/>
        <p:txBody>
          <a:bodyPr/>
          <a:lstStyle/>
          <a:p>
            <a:r>
              <a:rPr lang="en-US"/>
              <a:t>Security marking: </a:t>
            </a:r>
            <a:r>
              <a:rPr lang="en-US" b="1"/>
              <a:t>PUBLIC/INTERNAL USE ONLY/CONFIDENTIAL</a:t>
            </a:r>
          </a:p>
        </p:txBody>
      </p:sp>
      <p:sp>
        <p:nvSpPr>
          <p:cNvPr id="6" name="TextBox 5">
            <a:extLst>
              <a:ext uri="{FF2B5EF4-FFF2-40B4-BE49-F238E27FC236}">
                <a16:creationId xmlns:a16="http://schemas.microsoft.com/office/drawing/2014/main" id="{EAADD239-F666-48DB-8668-3B95C4BC116C}"/>
              </a:ext>
            </a:extLst>
          </p:cNvPr>
          <p:cNvSpPr txBox="1"/>
          <p:nvPr/>
        </p:nvSpPr>
        <p:spPr>
          <a:xfrm>
            <a:off x="566930" y="450143"/>
            <a:ext cx="4374235" cy="523220"/>
          </a:xfrm>
          <a:prstGeom prst="rect">
            <a:avLst/>
          </a:prstGeom>
          <a:solidFill>
            <a:schemeClr val="bg1"/>
          </a:solidFill>
        </p:spPr>
        <p:txBody>
          <a:bodyPr wrap="square" anchor="t">
            <a:spAutoFit/>
          </a:bodyPr>
          <a:lstStyle/>
          <a:p>
            <a:pPr>
              <a:defRPr/>
            </a:pPr>
            <a:r>
              <a:rPr lang="en-US" sz="2800" b="1">
                <a:cs typeface="FS Albert Pro"/>
              </a:rPr>
              <a:t>Service provider website</a:t>
            </a:r>
            <a:endParaRPr lang="en-US" sz="2800" err="1">
              <a:cs typeface="FS Albert Pro"/>
            </a:endParaRPr>
          </a:p>
        </p:txBody>
      </p:sp>
      <p:sp>
        <p:nvSpPr>
          <p:cNvPr id="8" name="TextBox 7">
            <a:extLst>
              <a:ext uri="{FF2B5EF4-FFF2-40B4-BE49-F238E27FC236}">
                <a16:creationId xmlns:a16="http://schemas.microsoft.com/office/drawing/2014/main" id="{7EF0608B-4A82-4C01-B2B8-B85464ECA736}"/>
              </a:ext>
            </a:extLst>
          </p:cNvPr>
          <p:cNvSpPr txBox="1"/>
          <p:nvPr/>
        </p:nvSpPr>
        <p:spPr>
          <a:xfrm>
            <a:off x="611420" y="968235"/>
            <a:ext cx="5077220" cy="32162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r>
              <a:rPr lang="en-US" sz="1600">
                <a:ea typeface="+mn-lt"/>
                <a:cs typeface="+mn-lt"/>
              </a:rPr>
              <a:t>The service provider website has a wealth of resources and templates to help you </a:t>
            </a:r>
            <a:r>
              <a:rPr lang="en-GB" sz="1600">
                <a:ea typeface="+mn-lt"/>
                <a:cs typeface="+mn-lt"/>
              </a:rPr>
              <a:t>organise</a:t>
            </a:r>
            <a:r>
              <a:rPr lang="en-US" sz="1600">
                <a:ea typeface="+mn-lt"/>
                <a:cs typeface="+mn-lt"/>
              </a:rPr>
              <a:t> your event:</a:t>
            </a:r>
            <a:endParaRPr lang="en-US" sz="1600">
              <a:cs typeface="Calibri"/>
            </a:endParaRPr>
          </a:p>
          <a:p>
            <a:pPr>
              <a:buClr>
                <a:schemeClr val="accent2"/>
              </a:buClr>
            </a:pPr>
            <a:endParaRPr lang="en-US" sz="1600" b="1">
              <a:ea typeface="+mn-lt"/>
              <a:cs typeface="+mn-lt"/>
            </a:endParaRPr>
          </a:p>
          <a:p>
            <a:pPr marL="285750" indent="-285750">
              <a:spcBef>
                <a:spcPts val="300"/>
              </a:spcBef>
              <a:buClr>
                <a:schemeClr val="accent2"/>
              </a:buClr>
              <a:buFont typeface="Arial,Sans-Serif"/>
              <a:buChar char="•"/>
            </a:pPr>
            <a:r>
              <a:rPr lang="en-GB" sz="1600">
                <a:ea typeface="+mn-lt"/>
                <a:cs typeface="+mn-lt"/>
              </a:rPr>
              <a:t>Organisers</a:t>
            </a:r>
            <a:r>
              <a:rPr lang="en-US" sz="1600">
                <a:ea typeface="+mn-lt"/>
                <a:cs typeface="+mn-lt"/>
              </a:rPr>
              <a:t> checklist – Excel format.</a:t>
            </a:r>
          </a:p>
          <a:p>
            <a:pPr marL="285750" indent="-285750">
              <a:spcBef>
                <a:spcPts val="300"/>
              </a:spcBef>
              <a:buClr>
                <a:schemeClr val="accent2"/>
              </a:buClr>
              <a:buFont typeface="Arial,Sans-Serif"/>
              <a:buChar char="•"/>
            </a:pPr>
            <a:r>
              <a:rPr lang="en-US" sz="1600">
                <a:ea typeface="+mn-lt"/>
                <a:cs typeface="+mn-lt"/>
              </a:rPr>
              <a:t>Marketing collateral.</a:t>
            </a:r>
          </a:p>
          <a:p>
            <a:pPr marL="285750" indent="-285750">
              <a:spcBef>
                <a:spcPts val="300"/>
              </a:spcBef>
              <a:buClr>
                <a:schemeClr val="accent2"/>
              </a:buClr>
              <a:buFont typeface="Arial,Sans-Serif"/>
              <a:buChar char="•"/>
            </a:pPr>
            <a:r>
              <a:rPr lang="en-US" sz="1600">
                <a:ea typeface="+mn-lt"/>
                <a:cs typeface="+mn-lt"/>
              </a:rPr>
              <a:t>Exhibition guide resources.</a:t>
            </a:r>
            <a:endParaRPr lang="en-US" sz="1600">
              <a:cs typeface="Calibri"/>
            </a:endParaRPr>
          </a:p>
          <a:p>
            <a:pPr marL="285750" indent="-285750">
              <a:spcBef>
                <a:spcPts val="300"/>
              </a:spcBef>
              <a:buClr>
                <a:schemeClr val="accent2"/>
              </a:buClr>
              <a:buFont typeface="Arial,Sans-Serif"/>
              <a:buChar char="•"/>
            </a:pPr>
            <a:r>
              <a:rPr lang="en-US" sz="1600">
                <a:ea typeface="+mn-lt"/>
                <a:cs typeface="+mn-lt"/>
              </a:rPr>
              <a:t>Risk assessment template.</a:t>
            </a:r>
          </a:p>
          <a:p>
            <a:pPr marL="285750" indent="-285750">
              <a:spcBef>
                <a:spcPts val="300"/>
              </a:spcBef>
              <a:buClr>
                <a:schemeClr val="accent2"/>
              </a:buClr>
              <a:buFont typeface="Arial,Sans-Serif"/>
              <a:buChar char="•"/>
            </a:pPr>
            <a:r>
              <a:rPr lang="en-US" sz="1600">
                <a:ea typeface="+mn-lt"/>
                <a:cs typeface="+mn-lt"/>
              </a:rPr>
              <a:t>Signage templates.</a:t>
            </a:r>
          </a:p>
          <a:p>
            <a:pPr marL="285750" indent="-285750">
              <a:spcBef>
                <a:spcPts val="300"/>
              </a:spcBef>
              <a:buClr>
                <a:schemeClr val="accent2"/>
              </a:buClr>
              <a:buFont typeface="Arial,Sans-Serif"/>
              <a:buChar char="•"/>
            </a:pPr>
            <a:r>
              <a:rPr lang="en-US" sz="1600">
                <a:ea typeface="+mn-lt"/>
                <a:cs typeface="+mn-lt"/>
              </a:rPr>
              <a:t>Exhibitor manual and visitor information pack templates.</a:t>
            </a:r>
          </a:p>
          <a:p>
            <a:pPr>
              <a:buClr>
                <a:schemeClr val="accent2"/>
              </a:buClr>
            </a:pPr>
            <a:endParaRPr lang="en-GB" sz="1400">
              <a:cs typeface="Calibri"/>
            </a:endParaRPr>
          </a:p>
          <a:p>
            <a:pPr>
              <a:buClr>
                <a:schemeClr val="accent2"/>
              </a:buClr>
            </a:pPr>
            <a:r>
              <a:rPr lang="en-US" sz="1400">
                <a:ea typeface="+mn-lt"/>
                <a:cs typeface="+mn-lt"/>
              </a:rPr>
              <a:t>https://www.ucas.com/ucas-service-providers-2022</a:t>
            </a:r>
            <a:endParaRPr lang="en-GB"/>
          </a:p>
        </p:txBody>
      </p:sp>
      <p:pic>
        <p:nvPicPr>
          <p:cNvPr id="4" name="Picture 4">
            <a:extLst>
              <a:ext uri="{FF2B5EF4-FFF2-40B4-BE49-F238E27FC236}">
                <a16:creationId xmlns:a16="http://schemas.microsoft.com/office/drawing/2014/main" id="{EF5F3E47-F319-41D8-97A9-E0FF67DFF3C7}"/>
              </a:ext>
            </a:extLst>
          </p:cNvPr>
          <p:cNvPicPr>
            <a:picLocks noChangeAspect="1"/>
          </p:cNvPicPr>
          <p:nvPr/>
        </p:nvPicPr>
        <p:blipFill>
          <a:blip r:embed="rId3"/>
          <a:stretch>
            <a:fillRect/>
          </a:stretch>
        </p:blipFill>
        <p:spPr>
          <a:xfrm rot="2280000">
            <a:off x="5690432" y="1826881"/>
            <a:ext cx="1546286" cy="2189141"/>
          </a:xfrm>
          <a:prstGeom prst="rect">
            <a:avLst/>
          </a:prstGeom>
        </p:spPr>
      </p:pic>
      <p:pic>
        <p:nvPicPr>
          <p:cNvPr id="5" name="Picture 8" descr="Text&#10;&#10;Description automatically generated">
            <a:extLst>
              <a:ext uri="{FF2B5EF4-FFF2-40B4-BE49-F238E27FC236}">
                <a16:creationId xmlns:a16="http://schemas.microsoft.com/office/drawing/2014/main" id="{5810D5EF-754C-413E-9E7C-91DB20C68E35}"/>
              </a:ext>
            </a:extLst>
          </p:cNvPr>
          <p:cNvPicPr>
            <a:picLocks noChangeAspect="1"/>
          </p:cNvPicPr>
          <p:nvPr/>
        </p:nvPicPr>
        <p:blipFill>
          <a:blip r:embed="rId4"/>
          <a:stretch>
            <a:fillRect/>
          </a:stretch>
        </p:blipFill>
        <p:spPr>
          <a:xfrm>
            <a:off x="7422838" y="1970290"/>
            <a:ext cx="1524720" cy="2170496"/>
          </a:xfrm>
          <a:prstGeom prst="rect">
            <a:avLst/>
          </a:prstGeom>
        </p:spPr>
      </p:pic>
    </p:spTree>
    <p:extLst>
      <p:ext uri="{BB962C8B-B14F-4D97-AF65-F5344CB8AC3E}">
        <p14:creationId xmlns:p14="http://schemas.microsoft.com/office/powerpoint/2010/main" val="3390129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7BAF2658-3790-4B53-AAEC-7C59E506B61D}"/>
              </a:ext>
            </a:extLst>
          </p:cNvPr>
          <p:cNvSpPr>
            <a:spLocks noGrp="1"/>
          </p:cNvSpPr>
          <p:nvPr>
            <p:ph type="dt" sz="half" idx="2"/>
          </p:nvPr>
        </p:nvSpPr>
        <p:spPr/>
        <p:txBody>
          <a:bodyPr/>
          <a:lstStyle/>
          <a:p>
            <a:pPr>
              <a:spcAft>
                <a:spcPts val="600"/>
              </a:spcAft>
            </a:pPr>
            <a:fld id="{C4ED188D-92F4-034A-B0E2-746E3DB61A52}" type="datetime4">
              <a:rPr lang="en-GB" smtClean="0"/>
              <a:pPr>
                <a:spcAft>
                  <a:spcPts val="600"/>
                </a:spcAft>
              </a:pPr>
              <a:t>13 December 2021</a:t>
            </a:fld>
            <a:endParaRPr lang="en-US"/>
          </a:p>
        </p:txBody>
      </p:sp>
      <p:sp>
        <p:nvSpPr>
          <p:cNvPr id="13" name="Footer Placeholder 4">
            <a:extLst>
              <a:ext uri="{FF2B5EF4-FFF2-40B4-BE49-F238E27FC236}">
                <a16:creationId xmlns:a16="http://schemas.microsoft.com/office/drawing/2014/main" id="{3F6D5354-EA5D-45DB-8315-44997BA47E53}"/>
              </a:ext>
            </a:extLst>
          </p:cNvPr>
          <p:cNvSpPr>
            <a:spLocks noGrp="1"/>
          </p:cNvSpPr>
          <p:nvPr>
            <p:ph type="ftr" sz="quarter" idx="3"/>
          </p:nvPr>
        </p:nvSpPr>
        <p:spPr/>
        <p:txBody>
          <a:bodyPr/>
          <a:lstStyle/>
          <a:p>
            <a:pPr>
              <a:spcAft>
                <a:spcPts val="600"/>
              </a:spcAft>
            </a:pPr>
            <a:r>
              <a:rPr lang="en-US"/>
              <a:t>Security marking: </a:t>
            </a:r>
            <a:r>
              <a:rPr lang="en-US" b="1"/>
              <a:t>PUBLIC/INTERNAL USE ONLY/CONFIDENTIAL</a:t>
            </a:r>
          </a:p>
        </p:txBody>
      </p:sp>
      <p:sp>
        <p:nvSpPr>
          <p:cNvPr id="15" name="Slide Number Placeholder 5">
            <a:extLst>
              <a:ext uri="{FF2B5EF4-FFF2-40B4-BE49-F238E27FC236}">
                <a16:creationId xmlns:a16="http://schemas.microsoft.com/office/drawing/2014/main" id="{FFBB4002-1663-47A1-9B66-9BF714602C0B}"/>
              </a:ext>
            </a:extLst>
          </p:cNvPr>
          <p:cNvSpPr>
            <a:spLocks noGrp="1"/>
          </p:cNvSpPr>
          <p:nvPr>
            <p:ph type="sldNum" sz="quarter" idx="4"/>
          </p:nvPr>
        </p:nvSpPr>
        <p:spPr/>
        <p:txBody>
          <a:bodyPr/>
          <a:lstStyle/>
          <a:p>
            <a:pPr>
              <a:spcAft>
                <a:spcPts val="600"/>
              </a:spcAft>
            </a:pPr>
            <a:r>
              <a:rPr lang="en-US"/>
              <a:t>|   </a:t>
            </a:r>
            <a:fld id="{D7A593A7-184A-6D43-8A36-702213271FF9}" type="slidenum">
              <a:rPr lang="en-US" smtClean="0"/>
              <a:pPr>
                <a:spcAft>
                  <a:spcPts val="600"/>
                </a:spcAft>
              </a:pPr>
              <a:t>52</a:t>
            </a:fld>
            <a:endParaRPr lang="en-US"/>
          </a:p>
        </p:txBody>
      </p:sp>
      <p:sp>
        <p:nvSpPr>
          <p:cNvPr id="4" name="TextBox 3">
            <a:extLst>
              <a:ext uri="{FF2B5EF4-FFF2-40B4-BE49-F238E27FC236}">
                <a16:creationId xmlns:a16="http://schemas.microsoft.com/office/drawing/2014/main" id="{5FFE6134-DE83-46AF-8F78-D76D31E9CC00}"/>
              </a:ext>
            </a:extLst>
          </p:cNvPr>
          <p:cNvSpPr txBox="1"/>
          <p:nvPr/>
        </p:nvSpPr>
        <p:spPr>
          <a:xfrm>
            <a:off x="566930" y="450143"/>
            <a:ext cx="4374235" cy="523220"/>
          </a:xfrm>
          <a:prstGeom prst="rect">
            <a:avLst/>
          </a:prstGeom>
          <a:solidFill>
            <a:schemeClr val="bg1"/>
          </a:solidFill>
        </p:spPr>
        <p:txBody>
          <a:bodyPr wrap="square" anchor="t">
            <a:spAutoFit/>
          </a:bodyPr>
          <a:lstStyle/>
          <a:p>
            <a:pPr>
              <a:defRPr/>
            </a:pPr>
            <a:r>
              <a:rPr lang="en-US" sz="2800" b="1">
                <a:cs typeface="FS Albert Pro"/>
              </a:rPr>
              <a:t>Service provider website</a:t>
            </a:r>
            <a:endParaRPr lang="en-US" sz="2800" err="1">
              <a:cs typeface="FS Albert Pro"/>
            </a:endParaRPr>
          </a:p>
        </p:txBody>
      </p:sp>
      <p:pic>
        <p:nvPicPr>
          <p:cNvPr id="5" name="Picture 5" descr="Table&#10;&#10;Description automatically generated">
            <a:extLst>
              <a:ext uri="{FF2B5EF4-FFF2-40B4-BE49-F238E27FC236}">
                <a16:creationId xmlns:a16="http://schemas.microsoft.com/office/drawing/2014/main" id="{58D989FD-C429-42C9-8015-A05EAF70F960}"/>
              </a:ext>
            </a:extLst>
          </p:cNvPr>
          <p:cNvPicPr>
            <a:picLocks noChangeAspect="1"/>
          </p:cNvPicPr>
          <p:nvPr/>
        </p:nvPicPr>
        <p:blipFill>
          <a:blip r:embed="rId2"/>
          <a:stretch>
            <a:fillRect/>
          </a:stretch>
        </p:blipFill>
        <p:spPr>
          <a:xfrm>
            <a:off x="685948" y="980343"/>
            <a:ext cx="1986769" cy="3604848"/>
          </a:xfrm>
          <a:prstGeom prst="rect">
            <a:avLst/>
          </a:prstGeom>
        </p:spPr>
      </p:pic>
      <p:pic>
        <p:nvPicPr>
          <p:cNvPr id="6" name="Picture 7">
            <a:extLst>
              <a:ext uri="{FF2B5EF4-FFF2-40B4-BE49-F238E27FC236}">
                <a16:creationId xmlns:a16="http://schemas.microsoft.com/office/drawing/2014/main" id="{C7D996F7-F979-4504-B7E8-E1FB6936FEA3}"/>
              </a:ext>
            </a:extLst>
          </p:cNvPr>
          <p:cNvPicPr>
            <a:picLocks noChangeAspect="1"/>
          </p:cNvPicPr>
          <p:nvPr/>
        </p:nvPicPr>
        <p:blipFill>
          <a:blip r:embed="rId3"/>
          <a:stretch>
            <a:fillRect/>
          </a:stretch>
        </p:blipFill>
        <p:spPr>
          <a:xfrm>
            <a:off x="3024554" y="1018373"/>
            <a:ext cx="2180493" cy="1840663"/>
          </a:xfrm>
          <a:prstGeom prst="rect">
            <a:avLst/>
          </a:prstGeom>
        </p:spPr>
      </p:pic>
      <p:pic>
        <p:nvPicPr>
          <p:cNvPr id="8" name="Picture 8" descr="Table&#10;&#10;Description automatically generated">
            <a:extLst>
              <a:ext uri="{FF2B5EF4-FFF2-40B4-BE49-F238E27FC236}">
                <a16:creationId xmlns:a16="http://schemas.microsoft.com/office/drawing/2014/main" id="{5901F45F-4698-4FB7-9755-1605CE2E47BF}"/>
              </a:ext>
            </a:extLst>
          </p:cNvPr>
          <p:cNvPicPr>
            <a:picLocks noChangeAspect="1"/>
          </p:cNvPicPr>
          <p:nvPr/>
        </p:nvPicPr>
        <p:blipFill>
          <a:blip r:embed="rId4"/>
          <a:stretch>
            <a:fillRect/>
          </a:stretch>
        </p:blipFill>
        <p:spPr>
          <a:xfrm rot="1440000">
            <a:off x="5926016" y="2271365"/>
            <a:ext cx="1371600" cy="1910825"/>
          </a:xfrm>
          <a:prstGeom prst="rect">
            <a:avLst/>
          </a:prstGeom>
        </p:spPr>
      </p:pic>
      <p:pic>
        <p:nvPicPr>
          <p:cNvPr id="9" name="Picture 9">
            <a:extLst>
              <a:ext uri="{FF2B5EF4-FFF2-40B4-BE49-F238E27FC236}">
                <a16:creationId xmlns:a16="http://schemas.microsoft.com/office/drawing/2014/main" id="{F7D1896F-7E3C-4204-8815-05D3579ECE80}"/>
              </a:ext>
            </a:extLst>
          </p:cNvPr>
          <p:cNvPicPr>
            <a:picLocks noChangeAspect="1"/>
          </p:cNvPicPr>
          <p:nvPr/>
        </p:nvPicPr>
        <p:blipFill>
          <a:blip r:embed="rId5"/>
          <a:stretch>
            <a:fillRect/>
          </a:stretch>
        </p:blipFill>
        <p:spPr>
          <a:xfrm rot="-1440000">
            <a:off x="5413755" y="858379"/>
            <a:ext cx="2303585" cy="1318846"/>
          </a:xfrm>
          <a:prstGeom prst="rect">
            <a:avLst/>
          </a:prstGeom>
        </p:spPr>
      </p:pic>
      <p:pic>
        <p:nvPicPr>
          <p:cNvPr id="10" name="Picture 11" descr="Text&#10;&#10;Description automatically generated">
            <a:extLst>
              <a:ext uri="{FF2B5EF4-FFF2-40B4-BE49-F238E27FC236}">
                <a16:creationId xmlns:a16="http://schemas.microsoft.com/office/drawing/2014/main" id="{7A8C7EA3-4404-45FF-9701-B03406F0868D}"/>
              </a:ext>
            </a:extLst>
          </p:cNvPr>
          <p:cNvPicPr>
            <a:picLocks noChangeAspect="1"/>
          </p:cNvPicPr>
          <p:nvPr/>
        </p:nvPicPr>
        <p:blipFill>
          <a:blip r:embed="rId6"/>
          <a:stretch>
            <a:fillRect/>
          </a:stretch>
        </p:blipFill>
        <p:spPr>
          <a:xfrm>
            <a:off x="7192108" y="1729027"/>
            <a:ext cx="1591409" cy="2256948"/>
          </a:xfrm>
          <a:prstGeom prst="rect">
            <a:avLst/>
          </a:prstGeom>
        </p:spPr>
      </p:pic>
      <p:sp>
        <p:nvSpPr>
          <p:cNvPr id="2" name="TextBox 1">
            <a:extLst>
              <a:ext uri="{FF2B5EF4-FFF2-40B4-BE49-F238E27FC236}">
                <a16:creationId xmlns:a16="http://schemas.microsoft.com/office/drawing/2014/main" id="{7FF53F20-B9EB-403A-B501-4E7B40B8D2BE}"/>
              </a:ext>
            </a:extLst>
          </p:cNvPr>
          <p:cNvSpPr txBox="1"/>
          <p:nvPr/>
        </p:nvSpPr>
        <p:spPr>
          <a:xfrm>
            <a:off x="2889955" y="2956983"/>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Live from 17th Dec:</a:t>
            </a:r>
          </a:p>
          <a:p>
            <a:pPr marL="285750" indent="-285750">
              <a:buFont typeface="Arial"/>
              <a:buChar char="•"/>
            </a:pPr>
            <a:r>
              <a:rPr lang="en-US" sz="1200">
                <a:cs typeface="Calibri"/>
              </a:rPr>
              <a:t>Service provider info</a:t>
            </a:r>
          </a:p>
          <a:p>
            <a:pPr marL="285750" indent="-285750">
              <a:buFont typeface="Arial"/>
              <a:buChar char="•"/>
            </a:pPr>
            <a:r>
              <a:rPr lang="en-US" sz="1200">
                <a:cs typeface="Calibri"/>
              </a:rPr>
              <a:t>Exhibitor info</a:t>
            </a:r>
          </a:p>
          <a:p>
            <a:pPr marL="285750" indent="-285750">
              <a:buFont typeface="Arial"/>
              <a:buChar char="•"/>
            </a:pPr>
            <a:r>
              <a:rPr lang="en-US" sz="1200">
                <a:cs typeface="Calibri"/>
              </a:rPr>
              <a:t>Visitor info</a:t>
            </a:r>
          </a:p>
          <a:p>
            <a:r>
              <a:rPr lang="en-US" sz="1200">
                <a:cs typeface="Calibri"/>
              </a:rPr>
              <a:t>Live from Jan:</a:t>
            </a:r>
          </a:p>
          <a:p>
            <a:pPr marL="285750" indent="-285750">
              <a:buFont typeface="Arial"/>
              <a:buChar char="•"/>
            </a:pPr>
            <a:r>
              <a:rPr lang="en-US" sz="1200">
                <a:cs typeface="Calibri"/>
              </a:rPr>
              <a:t>Marketing collateral </a:t>
            </a:r>
          </a:p>
          <a:p>
            <a:pPr marL="285750" indent="-285750">
              <a:buFont typeface="Arial"/>
              <a:buChar char="•"/>
            </a:pPr>
            <a:r>
              <a:rPr lang="en-US" sz="1200">
                <a:cs typeface="Calibri"/>
              </a:rPr>
              <a:t>In-event collateral </a:t>
            </a:r>
          </a:p>
          <a:p>
            <a:pPr marL="285750" indent="-285750">
              <a:buFont typeface="Arial"/>
              <a:buChar char="•"/>
            </a:pPr>
            <a:r>
              <a:rPr lang="en-US" sz="1200">
                <a:cs typeface="Calibri"/>
              </a:rPr>
              <a:t>Social assets</a:t>
            </a:r>
          </a:p>
        </p:txBody>
      </p:sp>
      <p:pic>
        <p:nvPicPr>
          <p:cNvPr id="3" name="Picture 6">
            <a:extLst>
              <a:ext uri="{FF2B5EF4-FFF2-40B4-BE49-F238E27FC236}">
                <a16:creationId xmlns:a16="http://schemas.microsoft.com/office/drawing/2014/main" id="{0D397E21-51ED-4C15-9B38-BA21758E7887}"/>
              </a:ext>
            </a:extLst>
          </p:cNvPr>
          <p:cNvPicPr>
            <a:picLocks noChangeAspect="1"/>
          </p:cNvPicPr>
          <p:nvPr/>
        </p:nvPicPr>
        <p:blipFill>
          <a:blip r:embed="rId7"/>
          <a:stretch>
            <a:fillRect/>
          </a:stretch>
        </p:blipFill>
        <p:spPr>
          <a:xfrm>
            <a:off x="724605" y="1321858"/>
            <a:ext cx="1880182" cy="121113"/>
          </a:xfrm>
          <a:prstGeom prst="rect">
            <a:avLst/>
          </a:prstGeom>
        </p:spPr>
      </p:pic>
    </p:spTree>
    <p:extLst>
      <p:ext uri="{BB962C8B-B14F-4D97-AF65-F5344CB8AC3E}">
        <p14:creationId xmlns:p14="http://schemas.microsoft.com/office/powerpoint/2010/main" val="4003174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2D032FF6-847A-41F3-B06F-4544EA6DECB5}"/>
              </a:ext>
            </a:extLst>
          </p:cNvPr>
          <p:cNvSpPr>
            <a:spLocks noGrp="1"/>
          </p:cNvSpPr>
          <p:nvPr>
            <p:ph type="dt" sz="half" idx="2"/>
          </p:nvPr>
        </p:nvSpPr>
        <p:spPr>
          <a:xfrm>
            <a:off x="5963843" y="4803775"/>
            <a:ext cx="2342597" cy="235972"/>
          </a:xfrm>
        </p:spPr>
        <p:txBody>
          <a:bodyPr/>
          <a:lstStyle/>
          <a:p>
            <a:pPr>
              <a:spcAft>
                <a:spcPts val="600"/>
              </a:spcAft>
            </a:pPr>
            <a:fld id="{F84D988E-9C91-5F48-87DB-536CAAFE0145}" type="datetime4">
              <a:rPr lang="en-GB" smtClean="0"/>
              <a:pPr>
                <a:spcAft>
                  <a:spcPts val="600"/>
                </a:spcAft>
              </a:pPr>
              <a:t>13 December 2021</a:t>
            </a:fld>
            <a:endParaRPr lang="en-US"/>
          </a:p>
        </p:txBody>
      </p:sp>
      <p:sp>
        <p:nvSpPr>
          <p:cNvPr id="2" name="Footer Placeholder 1">
            <a:extLst>
              <a:ext uri="{FF2B5EF4-FFF2-40B4-BE49-F238E27FC236}">
                <a16:creationId xmlns:a16="http://schemas.microsoft.com/office/drawing/2014/main" id="{FD81B33D-6786-486B-965B-4A6589936BEA}"/>
              </a:ext>
            </a:extLst>
          </p:cNvPr>
          <p:cNvSpPr>
            <a:spLocks noGrp="1"/>
          </p:cNvSpPr>
          <p:nvPr>
            <p:ph type="ftr" sz="quarter" idx="3"/>
          </p:nvPr>
        </p:nvSpPr>
        <p:spPr>
          <a:xfrm>
            <a:off x="287337" y="4803775"/>
            <a:ext cx="4482625" cy="226342"/>
          </a:xfrm>
        </p:spPr>
        <p:txBody>
          <a:bodyPr anchor="ctr">
            <a:normAutofit/>
          </a:bodyPr>
          <a:lstStyle/>
          <a:p>
            <a:pPr>
              <a:lnSpc>
                <a:spcPct val="90000"/>
              </a:lnSpc>
              <a:spcAft>
                <a:spcPts val="600"/>
              </a:spcAft>
            </a:pPr>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B2BB3688-E0CE-48B3-B892-102685D147F7}"/>
              </a:ext>
            </a:extLst>
          </p:cNvPr>
          <p:cNvSpPr>
            <a:spLocks noGrp="1"/>
          </p:cNvSpPr>
          <p:nvPr>
            <p:ph type="sldNum" sz="quarter" idx="4"/>
          </p:nvPr>
        </p:nvSpPr>
        <p:spPr>
          <a:xfrm>
            <a:off x="8306441" y="4803775"/>
            <a:ext cx="550222" cy="226342"/>
          </a:xfrm>
        </p:spPr>
        <p:txBody>
          <a:bodyPr/>
          <a:lstStyle/>
          <a:p>
            <a:pPr>
              <a:spcAft>
                <a:spcPts val="600"/>
              </a:spcAft>
            </a:pPr>
            <a:r>
              <a:rPr lang="en-US"/>
              <a:t>|   </a:t>
            </a:r>
            <a:fld id="{D7A593A7-184A-6D43-8A36-702213271FF9}" type="slidenum">
              <a:rPr lang="en-US" smtClean="0"/>
              <a:pPr>
                <a:spcAft>
                  <a:spcPts val="600"/>
                </a:spcAft>
              </a:pPr>
              <a:t>53</a:t>
            </a:fld>
            <a:endParaRPr lang="en-US"/>
          </a:p>
        </p:txBody>
      </p:sp>
      <p:sp>
        <p:nvSpPr>
          <p:cNvPr id="5" name="Rectangle 4">
            <a:extLst>
              <a:ext uri="{FF2B5EF4-FFF2-40B4-BE49-F238E27FC236}">
                <a16:creationId xmlns:a16="http://schemas.microsoft.com/office/drawing/2014/main" id="{AB181991-1170-443C-92E3-6709A889239B}"/>
              </a:ext>
            </a:extLst>
          </p:cNvPr>
          <p:cNvSpPr/>
          <p:nvPr/>
        </p:nvSpPr>
        <p:spPr>
          <a:xfrm>
            <a:off x="842786" y="3470981"/>
            <a:ext cx="627945" cy="218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Timeline&#10;&#10;Description automatically generated">
            <a:extLst>
              <a:ext uri="{FF2B5EF4-FFF2-40B4-BE49-F238E27FC236}">
                <a16:creationId xmlns:a16="http://schemas.microsoft.com/office/drawing/2014/main" id="{4967A98A-63CC-4B23-85A2-C945CB01A3D3}"/>
              </a:ext>
            </a:extLst>
          </p:cNvPr>
          <p:cNvPicPr>
            <a:picLocks noChangeAspect="1"/>
          </p:cNvPicPr>
          <p:nvPr/>
        </p:nvPicPr>
        <p:blipFill>
          <a:blip r:embed="rId3"/>
          <a:stretch>
            <a:fillRect/>
          </a:stretch>
        </p:blipFill>
        <p:spPr>
          <a:xfrm>
            <a:off x="-2156" y="-55594"/>
            <a:ext cx="9148311" cy="4575359"/>
          </a:xfrm>
          <a:prstGeom prst="rect">
            <a:avLst/>
          </a:prstGeom>
        </p:spPr>
      </p:pic>
    </p:spTree>
    <p:extLst>
      <p:ext uri="{BB962C8B-B14F-4D97-AF65-F5344CB8AC3E}">
        <p14:creationId xmlns:p14="http://schemas.microsoft.com/office/powerpoint/2010/main" val="783929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1DF8EB-9691-4A70-8EFB-02F1D371283E}"/>
              </a:ext>
            </a:extLst>
          </p:cNvPr>
          <p:cNvSpPr>
            <a:spLocks noGrp="1"/>
          </p:cNvSpPr>
          <p:nvPr>
            <p:ph type="ctrTitle"/>
          </p:nvPr>
        </p:nvSpPr>
        <p:spPr/>
        <p:txBody>
          <a:bodyPr/>
          <a:lstStyle/>
          <a:p>
            <a:r>
              <a:rPr lang="en-GB"/>
              <a:t>Any questions? </a:t>
            </a:r>
          </a:p>
        </p:txBody>
      </p:sp>
      <p:sp>
        <p:nvSpPr>
          <p:cNvPr id="8" name="Subtitle 7">
            <a:extLst>
              <a:ext uri="{FF2B5EF4-FFF2-40B4-BE49-F238E27FC236}">
                <a16:creationId xmlns:a16="http://schemas.microsoft.com/office/drawing/2014/main" id="{E05AD9DC-6C75-4C66-A3D3-5626211EC261}"/>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1F3650DF-6138-4811-87D0-272AA2C228B5}"/>
              </a:ext>
            </a:extLst>
          </p:cNvPr>
          <p:cNvSpPr>
            <a:spLocks noGrp="1"/>
          </p:cNvSpPr>
          <p:nvPr>
            <p:ph type="dt" sz="half" idx="4294967295"/>
          </p:nvPr>
        </p:nvSpPr>
        <p:spPr>
          <a:xfrm>
            <a:off x="6802438" y="4803775"/>
            <a:ext cx="2341562" cy="236538"/>
          </a:xfrm>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1D88DDCC-303D-4254-B490-EFADD44B4519}"/>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B65DBC6A-F7E6-48D0-9124-A6D20926AA3A}"/>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54</a:t>
            </a:fld>
            <a:endParaRPr lang="en-US"/>
          </a:p>
        </p:txBody>
      </p:sp>
    </p:spTree>
    <p:extLst>
      <p:ext uri="{BB962C8B-B14F-4D97-AF65-F5344CB8AC3E}">
        <p14:creationId xmlns:p14="http://schemas.microsoft.com/office/powerpoint/2010/main" val="3088617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975E-6C15-4793-A882-A5ECC9B6D3CB}"/>
              </a:ext>
            </a:extLst>
          </p:cNvPr>
          <p:cNvSpPr>
            <a:spLocks noGrp="1"/>
          </p:cNvSpPr>
          <p:nvPr>
            <p:ph type="ctrTitle"/>
          </p:nvPr>
        </p:nvSpPr>
        <p:spPr>
          <a:xfrm>
            <a:off x="645459" y="2248189"/>
            <a:ext cx="4240306" cy="1296334"/>
          </a:xfrm>
        </p:spPr>
        <p:txBody>
          <a:bodyPr>
            <a:normAutofit fontScale="90000"/>
          </a:bodyPr>
          <a:lstStyle/>
          <a:p>
            <a:r>
              <a:rPr lang="en-GB" sz="4800" b="1"/>
              <a:t>Working together in 2022</a:t>
            </a:r>
            <a:br>
              <a:rPr lang="en-GB" sz="4800" b="1"/>
            </a:br>
            <a:endParaRPr lang="en-GB"/>
          </a:p>
        </p:txBody>
      </p:sp>
      <p:sp>
        <p:nvSpPr>
          <p:cNvPr id="3" name="Subtitle 2">
            <a:extLst>
              <a:ext uri="{FF2B5EF4-FFF2-40B4-BE49-F238E27FC236}">
                <a16:creationId xmlns:a16="http://schemas.microsoft.com/office/drawing/2014/main" id="{F2876C45-E2BF-4E81-8986-71B7BC739E7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30878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81AF-F019-47F0-A0A3-C0DC74D005B4}"/>
              </a:ext>
            </a:extLst>
          </p:cNvPr>
          <p:cNvSpPr>
            <a:spLocks noGrp="1"/>
          </p:cNvSpPr>
          <p:nvPr>
            <p:ph type="title"/>
          </p:nvPr>
        </p:nvSpPr>
        <p:spPr/>
        <p:txBody>
          <a:bodyPr>
            <a:normAutofit fontScale="90000"/>
          </a:bodyPr>
          <a:lstStyle/>
          <a:p>
            <a:r>
              <a:rPr lang="en-GB"/>
              <a:t>We want to create a collaborative way of working as we move forwards </a:t>
            </a:r>
          </a:p>
        </p:txBody>
      </p:sp>
      <p:sp>
        <p:nvSpPr>
          <p:cNvPr id="3" name="Content Placeholder 2">
            <a:extLst>
              <a:ext uri="{FF2B5EF4-FFF2-40B4-BE49-F238E27FC236}">
                <a16:creationId xmlns:a16="http://schemas.microsoft.com/office/drawing/2014/main" id="{0F78B165-A2D2-466A-8074-176BA1F8F868}"/>
              </a:ext>
            </a:extLst>
          </p:cNvPr>
          <p:cNvSpPr>
            <a:spLocks noGrp="1"/>
          </p:cNvSpPr>
          <p:nvPr>
            <p:ph idx="1"/>
          </p:nvPr>
        </p:nvSpPr>
        <p:spPr>
          <a:xfrm>
            <a:off x="287338" y="2005070"/>
            <a:ext cx="8228012" cy="2627652"/>
          </a:xfrm>
        </p:spPr>
        <p:txBody>
          <a:bodyPr/>
          <a:lstStyle/>
          <a:p>
            <a:r>
              <a:rPr lang="en-GB"/>
              <a:t>We want to offer areas where you need UCAS support vs blanket approach </a:t>
            </a:r>
          </a:p>
          <a:p>
            <a:r>
              <a:rPr lang="en-GB"/>
              <a:t>How do you feel UCAS could best support you with implementing events in 2022? </a:t>
            </a:r>
          </a:p>
          <a:p>
            <a:r>
              <a:rPr lang="en-GB"/>
              <a:t>Survey will be sent out w/c 13</a:t>
            </a:r>
            <a:r>
              <a:rPr lang="en-GB" baseline="30000"/>
              <a:t>th</a:t>
            </a:r>
            <a:r>
              <a:rPr lang="en-GB"/>
              <a:t> December for completion by 7</a:t>
            </a:r>
            <a:r>
              <a:rPr lang="en-GB" baseline="30000"/>
              <a:t>th</a:t>
            </a:r>
            <a:r>
              <a:rPr lang="en-GB"/>
              <a:t> January </a:t>
            </a:r>
          </a:p>
          <a:p>
            <a:endParaRPr lang="en-GB"/>
          </a:p>
        </p:txBody>
      </p:sp>
      <p:sp>
        <p:nvSpPr>
          <p:cNvPr id="4" name="Date Placeholder 3">
            <a:extLst>
              <a:ext uri="{FF2B5EF4-FFF2-40B4-BE49-F238E27FC236}">
                <a16:creationId xmlns:a16="http://schemas.microsoft.com/office/drawing/2014/main" id="{46A22135-0313-41E7-85ED-E516FBDA54F7}"/>
              </a:ext>
            </a:extLst>
          </p:cNvPr>
          <p:cNvSpPr>
            <a:spLocks noGrp="1"/>
          </p:cNvSpPr>
          <p:nvPr>
            <p:ph type="dt" sz="half" idx="2"/>
          </p:nvPr>
        </p:nvSpPr>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42E3661B-33BC-43F5-8477-8DE840F767D8}"/>
              </a:ext>
            </a:extLst>
          </p:cNvPr>
          <p:cNvSpPr>
            <a:spLocks noGrp="1"/>
          </p:cNvSpPr>
          <p:nvPr>
            <p:ph type="ftr" sz="quarter" idx="3"/>
          </p:nvPr>
        </p:nvSpPr>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DCC53922-885E-49CB-9B91-148FB782BBC2}"/>
              </a:ext>
            </a:extLst>
          </p:cNvPr>
          <p:cNvSpPr>
            <a:spLocks noGrp="1"/>
          </p:cNvSpPr>
          <p:nvPr>
            <p:ph type="sldNum" sz="quarter" idx="4"/>
          </p:nvPr>
        </p:nvSpPr>
        <p:spPr/>
        <p:txBody>
          <a:bodyPr/>
          <a:lstStyle/>
          <a:p>
            <a:r>
              <a:rPr lang="en-US"/>
              <a:t>|   </a:t>
            </a:r>
            <a:fld id="{D7A593A7-184A-6D43-8A36-702213271FF9}" type="slidenum">
              <a:rPr lang="en-US" smtClean="0"/>
              <a:pPr/>
              <a:t>56</a:t>
            </a:fld>
            <a:endParaRPr lang="en-US"/>
          </a:p>
        </p:txBody>
      </p:sp>
    </p:spTree>
    <p:extLst>
      <p:ext uri="{BB962C8B-B14F-4D97-AF65-F5344CB8AC3E}">
        <p14:creationId xmlns:p14="http://schemas.microsoft.com/office/powerpoint/2010/main" val="4197283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91EF17-31C9-4023-BCA6-EF3F789719F4}"/>
              </a:ext>
            </a:extLst>
          </p:cNvPr>
          <p:cNvSpPr>
            <a:spLocks noGrp="1"/>
          </p:cNvSpPr>
          <p:nvPr>
            <p:ph type="title"/>
          </p:nvPr>
        </p:nvSpPr>
        <p:spPr>
          <a:xfrm>
            <a:off x="371475" y="1756777"/>
            <a:ext cx="8223250" cy="1629945"/>
          </a:xfrm>
        </p:spPr>
        <p:txBody>
          <a:bodyPr>
            <a:normAutofit fontScale="90000"/>
          </a:bodyPr>
          <a:lstStyle/>
          <a:p>
            <a:r>
              <a:rPr lang="en-GB"/>
              <a:t>How do you feel UCAS could best support you with implementing events in 2022? </a:t>
            </a:r>
            <a:br>
              <a:rPr lang="en-GB"/>
            </a:br>
            <a:endParaRPr lang="en-GB"/>
          </a:p>
        </p:txBody>
      </p:sp>
      <p:sp>
        <p:nvSpPr>
          <p:cNvPr id="8" name="Text Placeholder 7">
            <a:extLst>
              <a:ext uri="{FF2B5EF4-FFF2-40B4-BE49-F238E27FC236}">
                <a16:creationId xmlns:a16="http://schemas.microsoft.com/office/drawing/2014/main" id="{CD0BADF1-4FB1-4861-A783-311AA847C47C}"/>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23C39A53-7533-4BA8-B92B-14C7BA0A6CFB}"/>
              </a:ext>
            </a:extLst>
          </p:cNvPr>
          <p:cNvSpPr>
            <a:spLocks noGrp="1"/>
          </p:cNvSpPr>
          <p:nvPr>
            <p:ph type="dt" sz="half" idx="4294967295"/>
          </p:nvPr>
        </p:nvSpPr>
        <p:spPr>
          <a:xfrm>
            <a:off x="6802438" y="4803775"/>
            <a:ext cx="2341562" cy="236538"/>
          </a:xfrm>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1237A042-1DBE-41F3-B03B-577DF68149D9}"/>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6" name="Slide Number Placeholder 5">
            <a:extLst>
              <a:ext uri="{FF2B5EF4-FFF2-40B4-BE49-F238E27FC236}">
                <a16:creationId xmlns:a16="http://schemas.microsoft.com/office/drawing/2014/main" id="{4D729426-D4EE-4FE9-AA41-F38B96AA8DF9}"/>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57</a:t>
            </a:fld>
            <a:endParaRPr lang="en-US"/>
          </a:p>
        </p:txBody>
      </p:sp>
    </p:spTree>
    <p:extLst>
      <p:ext uri="{BB962C8B-B14F-4D97-AF65-F5344CB8AC3E}">
        <p14:creationId xmlns:p14="http://schemas.microsoft.com/office/powerpoint/2010/main" val="2254435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8066-B258-4BA9-BF5D-500FEF335E00}"/>
              </a:ext>
            </a:extLst>
          </p:cNvPr>
          <p:cNvSpPr>
            <a:spLocks noGrp="1"/>
          </p:cNvSpPr>
          <p:nvPr>
            <p:ph type="ctrTitle"/>
          </p:nvPr>
        </p:nvSpPr>
        <p:spPr>
          <a:xfrm>
            <a:off x="645459" y="2113429"/>
            <a:ext cx="4240306" cy="1296334"/>
          </a:xfrm>
        </p:spPr>
        <p:txBody>
          <a:bodyPr>
            <a:normAutofit fontScale="90000"/>
          </a:bodyPr>
          <a:lstStyle/>
          <a:p>
            <a:r>
              <a:rPr lang="en-GB" sz="4800" b="1">
                <a:solidFill>
                  <a:schemeClr val="tx1"/>
                </a:solidFill>
              </a:rPr>
              <a:t>Event leads introduction </a:t>
            </a:r>
            <a:br>
              <a:rPr lang="en-GB" sz="4800" b="1">
                <a:solidFill>
                  <a:schemeClr val="tx1"/>
                </a:solidFill>
              </a:rPr>
            </a:br>
            <a:endParaRPr lang="en-GB"/>
          </a:p>
        </p:txBody>
      </p:sp>
      <p:sp>
        <p:nvSpPr>
          <p:cNvPr id="3" name="Subtitle 2">
            <a:extLst>
              <a:ext uri="{FF2B5EF4-FFF2-40B4-BE49-F238E27FC236}">
                <a16:creationId xmlns:a16="http://schemas.microsoft.com/office/drawing/2014/main" id="{344ED4BA-89D6-4506-A010-AF6DC58D95E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59996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DF158804-7D6A-42A4-83E5-2D7E02790849}"/>
              </a:ext>
            </a:extLst>
          </p:cNvPr>
          <p:cNvCxnSpPr/>
          <p:nvPr/>
        </p:nvCxnSpPr>
        <p:spPr>
          <a:xfrm>
            <a:off x="7157483" y="1266355"/>
            <a:ext cx="0" cy="1258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F8FA04-F405-4EDB-A961-1043F5F3E379}"/>
              </a:ext>
            </a:extLst>
          </p:cNvPr>
          <p:cNvCxnSpPr/>
          <p:nvPr/>
        </p:nvCxnSpPr>
        <p:spPr>
          <a:xfrm>
            <a:off x="1910303" y="1261438"/>
            <a:ext cx="0" cy="1258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E1CF939-DC1E-41DF-970D-03CAE179079D}"/>
              </a:ext>
            </a:extLst>
          </p:cNvPr>
          <p:cNvSpPr>
            <a:spLocks noGrp="1"/>
          </p:cNvSpPr>
          <p:nvPr>
            <p:ph type="ftr" sz="quarter" idx="3"/>
          </p:nvPr>
        </p:nvSpPr>
        <p:spPr/>
        <p:txBody>
          <a:bodyPr/>
          <a:lstStyle/>
          <a:p>
            <a:r>
              <a:rPr lang="en-US"/>
              <a:t>Security marking: </a:t>
            </a:r>
            <a:r>
              <a:rPr lang="en-US" b="1"/>
              <a:t>PUBLIC/INTERNAL USE ONLY/CONFIDENTIAL</a:t>
            </a:r>
          </a:p>
        </p:txBody>
      </p:sp>
      <p:sp>
        <p:nvSpPr>
          <p:cNvPr id="4" name="TextBox 3">
            <a:extLst>
              <a:ext uri="{FF2B5EF4-FFF2-40B4-BE49-F238E27FC236}">
                <a16:creationId xmlns:a16="http://schemas.microsoft.com/office/drawing/2014/main" id="{71814D1E-81CA-4874-9911-706DB061A01A}"/>
              </a:ext>
            </a:extLst>
          </p:cNvPr>
          <p:cNvSpPr txBox="1"/>
          <p:nvPr/>
        </p:nvSpPr>
        <p:spPr>
          <a:xfrm>
            <a:off x="256385" y="387234"/>
            <a:ext cx="4964371" cy="523220"/>
          </a:xfrm>
          <a:prstGeom prst="rect">
            <a:avLst/>
          </a:prstGeom>
          <a:noFill/>
        </p:spPr>
        <p:txBody>
          <a:bodyPr wrap="square">
            <a:spAutoFit/>
          </a:bodyPr>
          <a:lstStyle/>
          <a:p>
            <a:pPr>
              <a:defRPr/>
            </a:pPr>
            <a:r>
              <a:rPr lang="en-GB" sz="2800" b="1"/>
              <a:t>Meet the full team </a:t>
            </a:r>
            <a:endParaRPr lang="en-US" sz="1600">
              <a:solidFill>
                <a:schemeClr val="tx1">
                  <a:lumMod val="50000"/>
                  <a:lumOff val="50000"/>
                </a:schemeClr>
              </a:solidFill>
              <a:cs typeface="FS Albert Pro"/>
            </a:endParaRPr>
          </a:p>
        </p:txBody>
      </p:sp>
      <p:sp>
        <p:nvSpPr>
          <p:cNvPr id="5" name="Rectangle 4">
            <a:extLst>
              <a:ext uri="{FF2B5EF4-FFF2-40B4-BE49-F238E27FC236}">
                <a16:creationId xmlns:a16="http://schemas.microsoft.com/office/drawing/2014/main" id="{8DC1DD04-800F-44E8-B446-FD6A7F01D089}"/>
              </a:ext>
            </a:extLst>
          </p:cNvPr>
          <p:cNvSpPr/>
          <p:nvPr/>
        </p:nvSpPr>
        <p:spPr>
          <a:xfrm>
            <a:off x="4197969" y="617422"/>
            <a:ext cx="1779638" cy="59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50"/>
              <a:t>Aimee Okafor </a:t>
            </a:r>
          </a:p>
          <a:p>
            <a:pPr algn="ctr"/>
            <a:r>
              <a:rPr lang="en-GB" sz="1250" b="1">
                <a:solidFill>
                  <a:schemeClr val="bg1"/>
                </a:solidFill>
              </a:rPr>
              <a:t>Head of Events </a:t>
            </a:r>
            <a:endParaRPr lang="en-GB" sz="1250" b="1">
              <a:solidFill>
                <a:schemeClr val="bg1"/>
              </a:solidFill>
              <a:cs typeface="Calibri"/>
            </a:endParaRPr>
          </a:p>
        </p:txBody>
      </p:sp>
      <p:sp>
        <p:nvSpPr>
          <p:cNvPr id="6" name="Rectangle 5">
            <a:extLst>
              <a:ext uri="{FF2B5EF4-FFF2-40B4-BE49-F238E27FC236}">
                <a16:creationId xmlns:a16="http://schemas.microsoft.com/office/drawing/2014/main" id="{441393C0-01FD-4FAD-85C3-8E78D03D9A10}"/>
              </a:ext>
            </a:extLst>
          </p:cNvPr>
          <p:cNvSpPr/>
          <p:nvPr/>
        </p:nvSpPr>
        <p:spPr>
          <a:xfrm>
            <a:off x="4197970" y="1366253"/>
            <a:ext cx="1779639" cy="59976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50">
                <a:solidFill>
                  <a:schemeClr val="bg1"/>
                </a:solidFill>
              </a:rPr>
              <a:t>Danielle Swain</a:t>
            </a:r>
            <a:endParaRPr lang="en-GB" sz="1250">
              <a:solidFill>
                <a:schemeClr val="bg1"/>
              </a:solidFill>
              <a:cs typeface="Calibri"/>
            </a:endParaRPr>
          </a:p>
          <a:p>
            <a:pPr algn="ctr"/>
            <a:r>
              <a:rPr lang="en-GB" sz="1250" b="1">
                <a:solidFill>
                  <a:schemeClr val="bg1"/>
                </a:solidFill>
              </a:rPr>
              <a:t>Exhibition &amp; Conference Manager</a:t>
            </a:r>
            <a:r>
              <a:rPr lang="en-GB" sz="1250" b="1"/>
              <a:t> </a:t>
            </a:r>
            <a:endParaRPr lang="en-GB" sz="1250" b="1">
              <a:cs typeface="Calibri"/>
            </a:endParaRPr>
          </a:p>
        </p:txBody>
      </p:sp>
      <p:sp>
        <p:nvSpPr>
          <p:cNvPr id="7" name="Rectangle 6">
            <a:extLst>
              <a:ext uri="{FF2B5EF4-FFF2-40B4-BE49-F238E27FC236}">
                <a16:creationId xmlns:a16="http://schemas.microsoft.com/office/drawing/2014/main" id="{32B9652A-EEA7-43EB-81E0-894F3AEED5DC}"/>
              </a:ext>
            </a:extLst>
          </p:cNvPr>
          <p:cNvSpPr/>
          <p:nvPr/>
        </p:nvSpPr>
        <p:spPr>
          <a:xfrm>
            <a:off x="1146204" y="1343056"/>
            <a:ext cx="1779638" cy="59976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50"/>
              <a:t>Justine Atkin</a:t>
            </a:r>
          </a:p>
          <a:p>
            <a:pPr algn="ctr"/>
            <a:r>
              <a:rPr lang="en-GB" sz="1250" b="1"/>
              <a:t>Event Systems and Support Manager</a:t>
            </a:r>
            <a:r>
              <a:rPr lang="en-GB" sz="1250"/>
              <a:t> </a:t>
            </a:r>
            <a:endParaRPr lang="en-GB" sz="1250">
              <a:cs typeface="Calibri"/>
            </a:endParaRPr>
          </a:p>
        </p:txBody>
      </p:sp>
      <p:sp>
        <p:nvSpPr>
          <p:cNvPr id="8" name="Rectangle 7">
            <a:extLst>
              <a:ext uri="{FF2B5EF4-FFF2-40B4-BE49-F238E27FC236}">
                <a16:creationId xmlns:a16="http://schemas.microsoft.com/office/drawing/2014/main" id="{D2FE8C33-F4E1-49D5-A738-FCAA3B6BCC04}"/>
              </a:ext>
            </a:extLst>
          </p:cNvPr>
          <p:cNvSpPr/>
          <p:nvPr/>
        </p:nvSpPr>
        <p:spPr>
          <a:xfrm>
            <a:off x="6283484" y="2132021"/>
            <a:ext cx="1779638" cy="59976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50"/>
              <a:t>Dan Hartfield </a:t>
            </a:r>
          </a:p>
          <a:p>
            <a:pPr algn="ctr"/>
            <a:r>
              <a:rPr lang="en-GB" sz="1250" b="1"/>
              <a:t>Production Technician </a:t>
            </a:r>
          </a:p>
        </p:txBody>
      </p:sp>
      <p:sp>
        <p:nvSpPr>
          <p:cNvPr id="9" name="Rectangle 8">
            <a:extLst>
              <a:ext uri="{FF2B5EF4-FFF2-40B4-BE49-F238E27FC236}">
                <a16:creationId xmlns:a16="http://schemas.microsoft.com/office/drawing/2014/main" id="{953B4A7F-6CEB-426A-B54B-FCA3DCA1AEBC}"/>
              </a:ext>
            </a:extLst>
          </p:cNvPr>
          <p:cNvSpPr/>
          <p:nvPr/>
        </p:nvSpPr>
        <p:spPr>
          <a:xfrm>
            <a:off x="6283484" y="1367635"/>
            <a:ext cx="1779638" cy="59976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50"/>
              <a:t>David Hale</a:t>
            </a:r>
          </a:p>
          <a:p>
            <a:pPr algn="ctr"/>
            <a:r>
              <a:rPr lang="en-GB" sz="1250" b="1"/>
              <a:t>Technical Operations</a:t>
            </a:r>
            <a:r>
              <a:rPr lang="en-GB" sz="1250"/>
              <a:t> </a:t>
            </a:r>
            <a:r>
              <a:rPr lang="en-GB" sz="1250" b="1"/>
              <a:t>Manager </a:t>
            </a:r>
            <a:endParaRPr lang="en-GB" sz="1250" b="1">
              <a:cs typeface="Calibri"/>
            </a:endParaRPr>
          </a:p>
        </p:txBody>
      </p:sp>
      <p:sp>
        <p:nvSpPr>
          <p:cNvPr id="10" name="Rectangle 9">
            <a:extLst>
              <a:ext uri="{FF2B5EF4-FFF2-40B4-BE49-F238E27FC236}">
                <a16:creationId xmlns:a16="http://schemas.microsoft.com/office/drawing/2014/main" id="{AE98EC59-428E-446C-8210-546D81531594}"/>
              </a:ext>
            </a:extLst>
          </p:cNvPr>
          <p:cNvSpPr/>
          <p:nvPr/>
        </p:nvSpPr>
        <p:spPr>
          <a:xfrm>
            <a:off x="4208751" y="2097685"/>
            <a:ext cx="1768856" cy="10072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50"/>
              <a:t>Becky Jones</a:t>
            </a:r>
            <a:endParaRPr lang="en-US"/>
          </a:p>
          <a:p>
            <a:pPr algn="ctr"/>
            <a:r>
              <a:rPr lang="en-GB" sz="1250"/>
              <a:t> Emily Bibby</a:t>
            </a:r>
            <a:endParaRPr lang="en-GB"/>
          </a:p>
          <a:p>
            <a:pPr algn="ctr"/>
            <a:r>
              <a:rPr lang="en-GB" sz="1250">
                <a:cs typeface="Calibri"/>
              </a:rPr>
              <a:t>Hannah Wells</a:t>
            </a:r>
          </a:p>
          <a:p>
            <a:pPr algn="ctr"/>
            <a:r>
              <a:rPr lang="en-GB" sz="1250" b="1"/>
              <a:t>Senior Event Organiser</a:t>
            </a:r>
            <a:endParaRPr lang="en-GB" b="1">
              <a:cs typeface="Calibri"/>
            </a:endParaRPr>
          </a:p>
        </p:txBody>
      </p:sp>
      <p:sp>
        <p:nvSpPr>
          <p:cNvPr id="13" name="Rectangle 12">
            <a:extLst>
              <a:ext uri="{FF2B5EF4-FFF2-40B4-BE49-F238E27FC236}">
                <a16:creationId xmlns:a16="http://schemas.microsoft.com/office/drawing/2014/main" id="{D14FE8E6-A08C-48E7-BFC1-7E83D05FF3E0}"/>
              </a:ext>
            </a:extLst>
          </p:cNvPr>
          <p:cNvSpPr/>
          <p:nvPr/>
        </p:nvSpPr>
        <p:spPr>
          <a:xfrm>
            <a:off x="4208750" y="3172753"/>
            <a:ext cx="1779639" cy="9864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50"/>
              <a:t>Grace Rishworth </a:t>
            </a:r>
          </a:p>
          <a:p>
            <a:pPr algn="ctr"/>
            <a:r>
              <a:rPr lang="en-GB" sz="1250"/>
              <a:t>Holly Golden </a:t>
            </a:r>
          </a:p>
          <a:p>
            <a:pPr algn="ctr"/>
            <a:r>
              <a:rPr lang="en-GB" sz="1250">
                <a:cs typeface="Calibri"/>
              </a:rPr>
              <a:t>2 x New EO’s </a:t>
            </a:r>
          </a:p>
          <a:p>
            <a:pPr algn="ctr"/>
            <a:r>
              <a:rPr lang="en-GB" sz="1250" b="1"/>
              <a:t>Event Organiser</a:t>
            </a:r>
            <a:endParaRPr lang="en-GB" b="1">
              <a:cs typeface="Calibri"/>
            </a:endParaRPr>
          </a:p>
        </p:txBody>
      </p:sp>
      <p:cxnSp>
        <p:nvCxnSpPr>
          <p:cNvPr id="20" name="Straight Connector 19">
            <a:extLst>
              <a:ext uri="{FF2B5EF4-FFF2-40B4-BE49-F238E27FC236}">
                <a16:creationId xmlns:a16="http://schemas.microsoft.com/office/drawing/2014/main" id="{5D60C8A2-FFCD-4719-9CD2-FEF7FBD8F03F}"/>
              </a:ext>
            </a:extLst>
          </p:cNvPr>
          <p:cNvCxnSpPr/>
          <p:nvPr/>
        </p:nvCxnSpPr>
        <p:spPr>
          <a:xfrm>
            <a:off x="5092705" y="1217190"/>
            <a:ext cx="0" cy="1258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EBD06F-02FD-404A-A659-8E65A257E259}"/>
              </a:ext>
            </a:extLst>
          </p:cNvPr>
          <p:cNvCxnSpPr/>
          <p:nvPr/>
        </p:nvCxnSpPr>
        <p:spPr>
          <a:xfrm>
            <a:off x="5100776" y="1953037"/>
            <a:ext cx="1" cy="18431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78BFBD-8B2F-4A03-95D7-FDCBB16033E1}"/>
              </a:ext>
            </a:extLst>
          </p:cNvPr>
          <p:cNvCxnSpPr/>
          <p:nvPr/>
        </p:nvCxnSpPr>
        <p:spPr>
          <a:xfrm>
            <a:off x="5091126" y="3060193"/>
            <a:ext cx="0" cy="12586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FC520E-682C-487C-8A53-AAFAF1E5E2DE}"/>
              </a:ext>
            </a:extLst>
          </p:cNvPr>
          <p:cNvCxnSpPr/>
          <p:nvPr/>
        </p:nvCxnSpPr>
        <p:spPr>
          <a:xfrm>
            <a:off x="7159061" y="1972697"/>
            <a:ext cx="0" cy="21678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13132A8-4683-4CD2-866A-77CDAC1DB5DB}"/>
              </a:ext>
            </a:extLst>
          </p:cNvPr>
          <p:cNvSpPr/>
          <p:nvPr/>
        </p:nvSpPr>
        <p:spPr>
          <a:xfrm>
            <a:off x="2112457" y="2071481"/>
            <a:ext cx="1842425" cy="89298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50">
                <a:ea typeface="+mn-lt"/>
                <a:cs typeface="+mn-lt"/>
              </a:rPr>
              <a:t>Filipa Semiao</a:t>
            </a:r>
          </a:p>
          <a:p>
            <a:pPr algn="ctr"/>
            <a:r>
              <a:rPr lang="en-GB" sz="1250">
                <a:ea typeface="+mn-lt"/>
                <a:cs typeface="+mn-lt"/>
              </a:rPr>
              <a:t>Tom Paterson</a:t>
            </a:r>
          </a:p>
          <a:p>
            <a:pPr algn="ctr"/>
            <a:r>
              <a:rPr lang="en-GB" sz="1250" b="1">
                <a:ea typeface="+mn-lt"/>
                <a:cs typeface="+mn-lt"/>
              </a:rPr>
              <a:t>Events Technical </a:t>
            </a:r>
            <a:br>
              <a:rPr lang="en-GB" sz="1250" b="1">
                <a:ea typeface="+mn-lt"/>
                <a:cs typeface="+mn-lt"/>
              </a:rPr>
            </a:br>
            <a:r>
              <a:rPr lang="en-GB" sz="1250" b="1">
                <a:ea typeface="+mn-lt"/>
                <a:cs typeface="+mn-lt"/>
              </a:rPr>
              <a:t>Support Specialist </a:t>
            </a:r>
            <a:endParaRPr lang="en-GB" sz="1250">
              <a:cs typeface="Calibri"/>
            </a:endParaRPr>
          </a:p>
        </p:txBody>
      </p:sp>
      <p:sp>
        <p:nvSpPr>
          <p:cNvPr id="25" name="Rectangle 24">
            <a:extLst>
              <a:ext uri="{FF2B5EF4-FFF2-40B4-BE49-F238E27FC236}">
                <a16:creationId xmlns:a16="http://schemas.microsoft.com/office/drawing/2014/main" id="{9E457F8D-F3B5-4CF4-903C-A3452FBF301E}"/>
              </a:ext>
            </a:extLst>
          </p:cNvPr>
          <p:cNvSpPr/>
          <p:nvPr/>
        </p:nvSpPr>
        <p:spPr>
          <a:xfrm>
            <a:off x="256385" y="2071480"/>
            <a:ext cx="1779638" cy="89298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50">
                <a:ea typeface="+mn-lt"/>
                <a:cs typeface="+mn-lt"/>
              </a:rPr>
              <a:t>Hannah Cherry</a:t>
            </a:r>
          </a:p>
          <a:p>
            <a:pPr algn="ctr"/>
            <a:r>
              <a:rPr lang="en-GB" sz="1250" b="1">
                <a:ea typeface="+mn-lt"/>
                <a:cs typeface="+mn-lt"/>
              </a:rPr>
              <a:t>Events Data Analyst</a:t>
            </a:r>
            <a:r>
              <a:rPr lang="en-GB" sz="1250">
                <a:ea typeface="+mn-lt"/>
                <a:cs typeface="+mn-lt"/>
              </a:rPr>
              <a:t> </a:t>
            </a:r>
            <a:endParaRPr lang="en-GB"/>
          </a:p>
        </p:txBody>
      </p:sp>
      <p:cxnSp>
        <p:nvCxnSpPr>
          <p:cNvPr id="26" name="Straight Connector 25">
            <a:extLst>
              <a:ext uri="{FF2B5EF4-FFF2-40B4-BE49-F238E27FC236}">
                <a16:creationId xmlns:a16="http://schemas.microsoft.com/office/drawing/2014/main" id="{C836EFC6-8EC8-4607-B9B7-77280AD82737}"/>
              </a:ext>
            </a:extLst>
          </p:cNvPr>
          <p:cNvCxnSpPr/>
          <p:nvPr/>
        </p:nvCxnSpPr>
        <p:spPr>
          <a:xfrm>
            <a:off x="2502356" y="1942824"/>
            <a:ext cx="0" cy="12586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35B766C-13E5-4E4E-BA54-AFE63D51D9ED}"/>
              </a:ext>
            </a:extLst>
          </p:cNvPr>
          <p:cNvCxnSpPr>
            <a:cxnSpLocks/>
          </p:cNvCxnSpPr>
          <p:nvPr/>
        </p:nvCxnSpPr>
        <p:spPr>
          <a:xfrm>
            <a:off x="5097620" y="1280123"/>
            <a:ext cx="20549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B477A1-E021-44B8-9548-9A105F98D938}"/>
              </a:ext>
            </a:extLst>
          </p:cNvPr>
          <p:cNvCxnSpPr>
            <a:cxnSpLocks/>
          </p:cNvCxnSpPr>
          <p:nvPr/>
        </p:nvCxnSpPr>
        <p:spPr>
          <a:xfrm>
            <a:off x="1927952" y="1261438"/>
            <a:ext cx="3159838" cy="153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7E0E079-D57E-4014-ACD7-9802BF061B83}"/>
              </a:ext>
            </a:extLst>
          </p:cNvPr>
          <p:cNvSpPr/>
          <p:nvPr/>
        </p:nvSpPr>
        <p:spPr>
          <a:xfrm>
            <a:off x="4207800" y="4226358"/>
            <a:ext cx="1779639" cy="3346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50"/>
              <a:t>Claire Feeney </a:t>
            </a:r>
            <a:endParaRPr lang="en-GB" sz="1250">
              <a:cs typeface="Calibri"/>
            </a:endParaRPr>
          </a:p>
          <a:p>
            <a:pPr algn="ctr"/>
            <a:r>
              <a:rPr lang="en-GB" sz="1250" b="1"/>
              <a:t>Event support executive </a:t>
            </a:r>
            <a:endParaRPr lang="en-GB" b="1">
              <a:cs typeface="Calibri"/>
            </a:endParaRPr>
          </a:p>
        </p:txBody>
      </p:sp>
      <p:cxnSp>
        <p:nvCxnSpPr>
          <p:cNvPr id="30" name="Straight Connector 29">
            <a:extLst>
              <a:ext uri="{FF2B5EF4-FFF2-40B4-BE49-F238E27FC236}">
                <a16:creationId xmlns:a16="http://schemas.microsoft.com/office/drawing/2014/main" id="{87478050-D3FB-45A5-812E-C85F136606D3}"/>
              </a:ext>
            </a:extLst>
          </p:cNvPr>
          <p:cNvCxnSpPr/>
          <p:nvPr/>
        </p:nvCxnSpPr>
        <p:spPr>
          <a:xfrm>
            <a:off x="1453918" y="1952004"/>
            <a:ext cx="0" cy="12586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745C0A-BAC9-45AD-8B32-2DA5AF1787F2}"/>
              </a:ext>
            </a:extLst>
          </p:cNvPr>
          <p:cNvCxnSpPr>
            <a:cxnSpLocks/>
          </p:cNvCxnSpPr>
          <p:nvPr/>
        </p:nvCxnSpPr>
        <p:spPr>
          <a:xfrm>
            <a:off x="5097620" y="4099283"/>
            <a:ext cx="0" cy="12586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97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6372-6B47-4115-9331-03586538D788}"/>
              </a:ext>
            </a:extLst>
          </p:cNvPr>
          <p:cNvSpPr>
            <a:spLocks noGrp="1"/>
          </p:cNvSpPr>
          <p:nvPr>
            <p:ph type="title"/>
          </p:nvPr>
        </p:nvSpPr>
        <p:spPr>
          <a:xfrm>
            <a:off x="341528" y="0"/>
            <a:ext cx="8228012" cy="1069791"/>
          </a:xfrm>
        </p:spPr>
        <p:txBody>
          <a:bodyPr/>
          <a:lstStyle/>
          <a:p>
            <a:r>
              <a:rPr lang="en-GB">
                <a:cs typeface="Calibri"/>
              </a:rPr>
              <a:t>A changed landscape </a:t>
            </a:r>
            <a:endParaRPr lang="en-GB"/>
          </a:p>
        </p:txBody>
      </p:sp>
      <p:sp>
        <p:nvSpPr>
          <p:cNvPr id="4" name="Rectangle 3">
            <a:extLst>
              <a:ext uri="{FF2B5EF4-FFF2-40B4-BE49-F238E27FC236}">
                <a16:creationId xmlns:a16="http://schemas.microsoft.com/office/drawing/2014/main" id="{57B96E27-02FB-4E8D-A8F7-FB5EC9C2E1AC}"/>
              </a:ext>
            </a:extLst>
          </p:cNvPr>
          <p:cNvSpPr/>
          <p:nvPr/>
        </p:nvSpPr>
        <p:spPr>
          <a:xfrm>
            <a:off x="341528" y="1983033"/>
            <a:ext cx="2005067" cy="143219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Covid </a:t>
            </a:r>
          </a:p>
        </p:txBody>
      </p:sp>
      <p:sp>
        <p:nvSpPr>
          <p:cNvPr id="5" name="Rectangle 4">
            <a:extLst>
              <a:ext uri="{FF2B5EF4-FFF2-40B4-BE49-F238E27FC236}">
                <a16:creationId xmlns:a16="http://schemas.microsoft.com/office/drawing/2014/main" id="{C1450E1C-9D6A-47F5-9896-34FB6A172D7F}"/>
              </a:ext>
            </a:extLst>
          </p:cNvPr>
          <p:cNvSpPr/>
          <p:nvPr/>
        </p:nvSpPr>
        <p:spPr>
          <a:xfrm>
            <a:off x="2505890" y="1983033"/>
            <a:ext cx="2005067" cy="143219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IRL to URL </a:t>
            </a:r>
          </a:p>
        </p:txBody>
      </p:sp>
      <p:sp>
        <p:nvSpPr>
          <p:cNvPr id="6" name="Rectangle 5">
            <a:extLst>
              <a:ext uri="{FF2B5EF4-FFF2-40B4-BE49-F238E27FC236}">
                <a16:creationId xmlns:a16="http://schemas.microsoft.com/office/drawing/2014/main" id="{CE1407A9-9E98-49DF-B839-9F5156FBD13B}"/>
              </a:ext>
            </a:extLst>
          </p:cNvPr>
          <p:cNvSpPr/>
          <p:nvPr/>
        </p:nvSpPr>
        <p:spPr>
          <a:xfrm>
            <a:off x="4670252" y="1983033"/>
            <a:ext cx="2005067" cy="143219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Demand for HE </a:t>
            </a:r>
          </a:p>
        </p:txBody>
      </p:sp>
      <p:sp>
        <p:nvSpPr>
          <p:cNvPr id="7" name="Rectangle 6">
            <a:extLst>
              <a:ext uri="{FF2B5EF4-FFF2-40B4-BE49-F238E27FC236}">
                <a16:creationId xmlns:a16="http://schemas.microsoft.com/office/drawing/2014/main" id="{17ABD2D6-D51A-40FE-9C84-C5D7C5076362}"/>
              </a:ext>
            </a:extLst>
          </p:cNvPr>
          <p:cNvSpPr/>
          <p:nvPr/>
        </p:nvSpPr>
        <p:spPr>
          <a:xfrm>
            <a:off x="6851595" y="1983033"/>
            <a:ext cx="2005067" cy="143219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Increase search on Apprenticeships </a:t>
            </a:r>
          </a:p>
        </p:txBody>
      </p:sp>
    </p:spTree>
    <p:extLst>
      <p:ext uri="{BB962C8B-B14F-4D97-AF65-F5344CB8AC3E}">
        <p14:creationId xmlns:p14="http://schemas.microsoft.com/office/powerpoint/2010/main" val="1080034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35399-96CE-4153-9441-9A2970B2E2A6}"/>
              </a:ext>
            </a:extLst>
          </p:cNvPr>
          <p:cNvSpPr>
            <a:spLocks noGrp="1"/>
          </p:cNvSpPr>
          <p:nvPr>
            <p:ph type="title"/>
          </p:nvPr>
        </p:nvSpPr>
        <p:spPr>
          <a:xfrm>
            <a:off x="287338" y="461086"/>
            <a:ext cx="8228012" cy="582718"/>
          </a:xfrm>
        </p:spPr>
        <p:txBody>
          <a:bodyPr>
            <a:normAutofit fontScale="90000"/>
          </a:bodyPr>
          <a:lstStyle/>
          <a:p>
            <a:r>
              <a:rPr lang="en-GB">
                <a:cs typeface="Calibri"/>
              </a:rPr>
              <a:t>Your UCAS contact</a:t>
            </a:r>
          </a:p>
        </p:txBody>
      </p:sp>
      <p:graphicFrame>
        <p:nvGraphicFramePr>
          <p:cNvPr id="3" name="Table 5">
            <a:extLst>
              <a:ext uri="{FF2B5EF4-FFF2-40B4-BE49-F238E27FC236}">
                <a16:creationId xmlns:a16="http://schemas.microsoft.com/office/drawing/2014/main" id="{CBFDCA17-982B-48FE-A33F-7DFE73F39A6A}"/>
              </a:ext>
            </a:extLst>
          </p:cNvPr>
          <p:cNvGraphicFramePr>
            <a:graphicFrameLocks noGrp="1"/>
          </p:cNvGraphicFramePr>
          <p:nvPr>
            <p:extLst>
              <p:ext uri="{D42A27DB-BD31-4B8C-83A1-F6EECF244321}">
                <p14:modId xmlns:p14="http://schemas.microsoft.com/office/powerpoint/2010/main" val="1821372727"/>
              </p:ext>
            </p:extLst>
          </p:nvPr>
        </p:nvGraphicFramePr>
        <p:xfrm>
          <a:off x="415636" y="1058573"/>
          <a:ext cx="3776306" cy="3441966"/>
        </p:xfrm>
        <a:graphic>
          <a:graphicData uri="http://schemas.openxmlformats.org/drawingml/2006/table">
            <a:tbl>
              <a:tblPr firstCol="1" bandCol="1">
                <a:tableStyleId>{7DF18680-E054-41AD-8BC1-D1AEF772440D}</a:tableStyleId>
              </a:tblPr>
              <a:tblGrid>
                <a:gridCol w="1175470">
                  <a:extLst>
                    <a:ext uri="{9D8B030D-6E8A-4147-A177-3AD203B41FA5}">
                      <a16:colId xmlns:a16="http://schemas.microsoft.com/office/drawing/2014/main" val="3458781166"/>
                    </a:ext>
                  </a:extLst>
                </a:gridCol>
                <a:gridCol w="714375">
                  <a:extLst>
                    <a:ext uri="{9D8B030D-6E8A-4147-A177-3AD203B41FA5}">
                      <a16:colId xmlns:a16="http://schemas.microsoft.com/office/drawing/2014/main" val="3869050431"/>
                    </a:ext>
                  </a:extLst>
                </a:gridCol>
                <a:gridCol w="1886461">
                  <a:extLst>
                    <a:ext uri="{9D8B030D-6E8A-4147-A177-3AD203B41FA5}">
                      <a16:colId xmlns:a16="http://schemas.microsoft.com/office/drawing/2014/main" val="209172307"/>
                    </a:ext>
                  </a:extLst>
                </a:gridCol>
              </a:tblGrid>
              <a:tr h="366445">
                <a:tc>
                  <a:txBody>
                    <a:bodyPr/>
                    <a:lstStyle/>
                    <a:p>
                      <a:pPr lvl="0">
                        <a:buNone/>
                      </a:pPr>
                      <a:r>
                        <a:rPr lang="en-US" b="1">
                          <a:solidFill>
                            <a:schemeClr val="tx1"/>
                          </a:solidFill>
                        </a:rPr>
                        <a:t>EVENT</a:t>
                      </a:r>
                    </a:p>
                  </a:txBody>
                  <a:tcPr/>
                </a:tc>
                <a:tc>
                  <a:txBody>
                    <a:bodyPr/>
                    <a:lstStyle/>
                    <a:p>
                      <a:pPr lvl="0">
                        <a:buNone/>
                      </a:pPr>
                      <a:r>
                        <a:rPr lang="en-US" b="1"/>
                        <a:t>Month</a:t>
                      </a:r>
                    </a:p>
                  </a:txBody>
                  <a:tcPr/>
                </a:tc>
                <a:tc>
                  <a:txBody>
                    <a:bodyPr/>
                    <a:lstStyle/>
                    <a:p>
                      <a:pPr lvl="0">
                        <a:buNone/>
                      </a:pPr>
                      <a:r>
                        <a:rPr lang="en-US" b="1"/>
                        <a:t>Your UCAS Contact</a:t>
                      </a:r>
                    </a:p>
                  </a:txBody>
                  <a:tcPr/>
                </a:tc>
                <a:extLst>
                  <a:ext uri="{0D108BD9-81ED-4DB2-BD59-A6C34878D82A}">
                    <a16:rowId xmlns:a16="http://schemas.microsoft.com/office/drawing/2014/main" val="2933300003"/>
                  </a:ext>
                </a:extLst>
              </a:tr>
              <a:tr h="366445">
                <a:tc>
                  <a:txBody>
                    <a:bodyPr/>
                    <a:lstStyle/>
                    <a:p>
                      <a:r>
                        <a:rPr lang="en-US"/>
                        <a:t>Lincolnshire</a:t>
                      </a:r>
                    </a:p>
                  </a:txBody>
                  <a:tcPr/>
                </a:tc>
                <a:tc>
                  <a:txBody>
                    <a:bodyPr/>
                    <a:lstStyle/>
                    <a:p>
                      <a:pPr lvl="0">
                        <a:buNone/>
                      </a:pPr>
                      <a:r>
                        <a:rPr lang="en-US"/>
                        <a:t>March</a:t>
                      </a:r>
                    </a:p>
                  </a:txBody>
                  <a:tcPr/>
                </a:tc>
                <a:tc>
                  <a:txBody>
                    <a:bodyPr/>
                    <a:lstStyle/>
                    <a:p>
                      <a:r>
                        <a:rPr lang="en-US"/>
                        <a:t>Becky</a:t>
                      </a:r>
                    </a:p>
                  </a:txBody>
                  <a:tcPr/>
                </a:tc>
                <a:extLst>
                  <a:ext uri="{0D108BD9-81ED-4DB2-BD59-A6C34878D82A}">
                    <a16:rowId xmlns:a16="http://schemas.microsoft.com/office/drawing/2014/main" val="3132040864"/>
                  </a:ext>
                </a:extLst>
              </a:tr>
              <a:tr h="510406">
                <a:tc>
                  <a:txBody>
                    <a:bodyPr/>
                    <a:lstStyle/>
                    <a:p>
                      <a:r>
                        <a:rPr lang="en-US"/>
                        <a:t>Hereford &amp; Worcester</a:t>
                      </a:r>
                    </a:p>
                  </a:txBody>
                  <a:tcPr/>
                </a:tc>
                <a:tc>
                  <a:txBody>
                    <a:bodyPr/>
                    <a:lstStyle/>
                    <a:p>
                      <a:pPr lvl="0">
                        <a:buNone/>
                      </a:pPr>
                      <a:r>
                        <a:rPr lang="en-US"/>
                        <a:t>March</a:t>
                      </a:r>
                    </a:p>
                  </a:txBody>
                  <a:tcPr/>
                </a:tc>
                <a:tc>
                  <a:txBody>
                    <a:bodyPr/>
                    <a:lstStyle/>
                    <a:p>
                      <a:r>
                        <a:rPr lang="en-US"/>
                        <a:t>Holly</a:t>
                      </a:r>
                    </a:p>
                  </a:txBody>
                  <a:tcPr/>
                </a:tc>
                <a:extLst>
                  <a:ext uri="{0D108BD9-81ED-4DB2-BD59-A6C34878D82A}">
                    <a16:rowId xmlns:a16="http://schemas.microsoft.com/office/drawing/2014/main" val="2912844794"/>
                  </a:ext>
                </a:extLst>
              </a:tr>
              <a:tr h="366445">
                <a:tc>
                  <a:txBody>
                    <a:bodyPr/>
                    <a:lstStyle/>
                    <a:p>
                      <a:r>
                        <a:rPr lang="en-US"/>
                        <a:t>West Wales</a:t>
                      </a:r>
                    </a:p>
                  </a:txBody>
                  <a:tcPr/>
                </a:tc>
                <a:tc>
                  <a:txBody>
                    <a:bodyPr/>
                    <a:lstStyle/>
                    <a:p>
                      <a:pPr lvl="0">
                        <a:buNone/>
                      </a:pPr>
                      <a:r>
                        <a:rPr lang="en-US"/>
                        <a:t>April</a:t>
                      </a:r>
                    </a:p>
                  </a:txBody>
                  <a:tcPr/>
                </a:tc>
                <a:tc>
                  <a:txBody>
                    <a:bodyPr/>
                    <a:lstStyle/>
                    <a:p>
                      <a:r>
                        <a:rPr lang="en-US"/>
                        <a:t>New Event Organiser</a:t>
                      </a:r>
                    </a:p>
                  </a:txBody>
                  <a:tcPr/>
                </a:tc>
                <a:extLst>
                  <a:ext uri="{0D108BD9-81ED-4DB2-BD59-A6C34878D82A}">
                    <a16:rowId xmlns:a16="http://schemas.microsoft.com/office/drawing/2014/main" val="3559145748"/>
                  </a:ext>
                </a:extLst>
              </a:tr>
              <a:tr h="366445">
                <a:tc>
                  <a:txBody>
                    <a:bodyPr/>
                    <a:lstStyle/>
                    <a:p>
                      <a:r>
                        <a:rPr lang="en-US"/>
                        <a:t>Dorset</a:t>
                      </a:r>
                    </a:p>
                  </a:txBody>
                  <a:tcPr/>
                </a:tc>
                <a:tc>
                  <a:txBody>
                    <a:bodyPr/>
                    <a:lstStyle/>
                    <a:p>
                      <a:pPr lvl="0">
                        <a:buNone/>
                      </a:pPr>
                      <a:r>
                        <a:rPr lang="en-US"/>
                        <a:t>April</a:t>
                      </a:r>
                    </a:p>
                  </a:txBody>
                  <a:tcPr/>
                </a:tc>
                <a:tc>
                  <a:txBody>
                    <a:bodyPr/>
                    <a:lstStyle/>
                    <a:p>
                      <a:r>
                        <a:rPr lang="en-US"/>
                        <a:t>Holly</a:t>
                      </a:r>
                    </a:p>
                  </a:txBody>
                  <a:tcPr/>
                </a:tc>
                <a:extLst>
                  <a:ext uri="{0D108BD9-81ED-4DB2-BD59-A6C34878D82A}">
                    <a16:rowId xmlns:a16="http://schemas.microsoft.com/office/drawing/2014/main" val="1798480070"/>
                  </a:ext>
                </a:extLst>
              </a:tr>
              <a:tr h="366445">
                <a:tc>
                  <a:txBody>
                    <a:bodyPr/>
                    <a:lstStyle/>
                    <a:p>
                      <a:r>
                        <a:rPr lang="en-US"/>
                        <a:t>Hampshire</a:t>
                      </a:r>
                    </a:p>
                  </a:txBody>
                  <a:tcPr/>
                </a:tc>
                <a:tc>
                  <a:txBody>
                    <a:bodyPr/>
                    <a:lstStyle/>
                    <a:p>
                      <a:pPr lvl="0">
                        <a:buNone/>
                      </a:pPr>
                      <a:r>
                        <a:rPr lang="en-US"/>
                        <a:t>April</a:t>
                      </a:r>
                    </a:p>
                  </a:txBody>
                  <a:tcPr/>
                </a:tc>
                <a:tc>
                  <a:txBody>
                    <a:bodyPr/>
                    <a:lstStyle/>
                    <a:p>
                      <a:r>
                        <a:rPr lang="en-US"/>
                        <a:t>Emily</a:t>
                      </a:r>
                    </a:p>
                  </a:txBody>
                  <a:tcPr/>
                </a:tc>
                <a:extLst>
                  <a:ext uri="{0D108BD9-81ED-4DB2-BD59-A6C34878D82A}">
                    <a16:rowId xmlns:a16="http://schemas.microsoft.com/office/drawing/2014/main" val="1929925039"/>
                  </a:ext>
                </a:extLst>
              </a:tr>
              <a:tr h="366445">
                <a:tc>
                  <a:txBody>
                    <a:bodyPr/>
                    <a:lstStyle/>
                    <a:p>
                      <a:r>
                        <a:rPr lang="en-US"/>
                        <a:t>Tees Valley</a:t>
                      </a:r>
                    </a:p>
                  </a:txBody>
                  <a:tcPr/>
                </a:tc>
                <a:tc>
                  <a:txBody>
                    <a:bodyPr/>
                    <a:lstStyle/>
                    <a:p>
                      <a:pPr lvl="0">
                        <a:buNone/>
                      </a:pPr>
                      <a:r>
                        <a:rPr lang="en-US"/>
                        <a:t>May</a:t>
                      </a:r>
                    </a:p>
                  </a:txBody>
                  <a:tcPr/>
                </a:tc>
                <a:tc>
                  <a:txBody>
                    <a:bodyPr/>
                    <a:lstStyle/>
                    <a:p>
                      <a:r>
                        <a:rPr lang="en-US"/>
                        <a:t>Grace</a:t>
                      </a:r>
                    </a:p>
                  </a:txBody>
                  <a:tcPr/>
                </a:tc>
                <a:extLst>
                  <a:ext uri="{0D108BD9-81ED-4DB2-BD59-A6C34878D82A}">
                    <a16:rowId xmlns:a16="http://schemas.microsoft.com/office/drawing/2014/main" val="1071972407"/>
                  </a:ext>
                </a:extLst>
              </a:tr>
              <a:tr h="366445">
                <a:tc>
                  <a:txBody>
                    <a:bodyPr/>
                    <a:lstStyle/>
                    <a:p>
                      <a:r>
                        <a:rPr lang="en-US"/>
                        <a:t>East London</a:t>
                      </a:r>
                    </a:p>
                  </a:txBody>
                  <a:tcPr/>
                </a:tc>
                <a:tc>
                  <a:txBody>
                    <a:bodyPr/>
                    <a:lstStyle/>
                    <a:p>
                      <a:pPr lvl="0">
                        <a:buNone/>
                      </a:pPr>
                      <a:r>
                        <a:rPr lang="en-US"/>
                        <a:t>June</a:t>
                      </a:r>
                    </a:p>
                  </a:txBody>
                  <a:tcPr/>
                </a:tc>
                <a:tc>
                  <a:txBody>
                    <a:bodyPr/>
                    <a:lstStyle/>
                    <a:p>
                      <a:r>
                        <a:rPr lang="en-US"/>
                        <a:t>New Event Organiser</a:t>
                      </a:r>
                    </a:p>
                  </a:txBody>
                  <a:tcPr/>
                </a:tc>
                <a:extLst>
                  <a:ext uri="{0D108BD9-81ED-4DB2-BD59-A6C34878D82A}">
                    <a16:rowId xmlns:a16="http://schemas.microsoft.com/office/drawing/2014/main" val="1833598317"/>
                  </a:ext>
                </a:extLst>
              </a:tr>
              <a:tr h="366445">
                <a:tc>
                  <a:txBody>
                    <a:bodyPr/>
                    <a:lstStyle/>
                    <a:p>
                      <a:r>
                        <a:rPr lang="en-US"/>
                        <a:t>Suffolk</a:t>
                      </a:r>
                    </a:p>
                  </a:txBody>
                  <a:tcPr/>
                </a:tc>
                <a:tc>
                  <a:txBody>
                    <a:bodyPr/>
                    <a:lstStyle/>
                    <a:p>
                      <a:pPr lvl="0">
                        <a:buNone/>
                      </a:pPr>
                      <a:r>
                        <a:rPr lang="en-US"/>
                        <a:t>June</a:t>
                      </a:r>
                    </a:p>
                  </a:txBody>
                  <a:tcPr/>
                </a:tc>
                <a:tc>
                  <a:txBody>
                    <a:bodyPr/>
                    <a:lstStyle/>
                    <a:p>
                      <a:r>
                        <a:rPr lang="en-US"/>
                        <a:t>Hannah W</a:t>
                      </a:r>
                    </a:p>
                  </a:txBody>
                  <a:tcPr/>
                </a:tc>
                <a:extLst>
                  <a:ext uri="{0D108BD9-81ED-4DB2-BD59-A6C34878D82A}">
                    <a16:rowId xmlns:a16="http://schemas.microsoft.com/office/drawing/2014/main" val="963118660"/>
                  </a:ext>
                </a:extLst>
              </a:tr>
            </a:tbl>
          </a:graphicData>
        </a:graphic>
      </p:graphicFrame>
      <p:graphicFrame>
        <p:nvGraphicFramePr>
          <p:cNvPr id="10" name="Table 5">
            <a:extLst>
              <a:ext uri="{FF2B5EF4-FFF2-40B4-BE49-F238E27FC236}">
                <a16:creationId xmlns:a16="http://schemas.microsoft.com/office/drawing/2014/main" id="{213FB654-0F62-4873-9FA8-D0225338EB78}"/>
              </a:ext>
            </a:extLst>
          </p:cNvPr>
          <p:cNvGraphicFramePr>
            <a:graphicFrameLocks noGrp="1"/>
          </p:cNvGraphicFramePr>
          <p:nvPr>
            <p:extLst>
              <p:ext uri="{D42A27DB-BD31-4B8C-83A1-F6EECF244321}">
                <p14:modId xmlns:p14="http://schemas.microsoft.com/office/powerpoint/2010/main" val="669779829"/>
              </p:ext>
            </p:extLst>
          </p:nvPr>
        </p:nvGraphicFramePr>
        <p:xfrm>
          <a:off x="4667856" y="1053586"/>
          <a:ext cx="3782782" cy="3422199"/>
        </p:xfrm>
        <a:graphic>
          <a:graphicData uri="http://schemas.openxmlformats.org/drawingml/2006/table">
            <a:tbl>
              <a:tblPr firstCol="1" bandCol="1">
                <a:tableStyleId>{7DF18680-E054-41AD-8BC1-D1AEF772440D}</a:tableStyleId>
              </a:tblPr>
              <a:tblGrid>
                <a:gridCol w="1305358">
                  <a:extLst>
                    <a:ext uri="{9D8B030D-6E8A-4147-A177-3AD203B41FA5}">
                      <a16:colId xmlns:a16="http://schemas.microsoft.com/office/drawing/2014/main" val="3458781166"/>
                    </a:ext>
                  </a:extLst>
                </a:gridCol>
                <a:gridCol w="694892">
                  <a:extLst>
                    <a:ext uri="{9D8B030D-6E8A-4147-A177-3AD203B41FA5}">
                      <a16:colId xmlns:a16="http://schemas.microsoft.com/office/drawing/2014/main" val="1779006473"/>
                    </a:ext>
                  </a:extLst>
                </a:gridCol>
                <a:gridCol w="1782532">
                  <a:extLst>
                    <a:ext uri="{9D8B030D-6E8A-4147-A177-3AD203B41FA5}">
                      <a16:colId xmlns:a16="http://schemas.microsoft.com/office/drawing/2014/main" val="209172307"/>
                    </a:ext>
                  </a:extLst>
                </a:gridCol>
              </a:tblGrid>
              <a:tr h="370176">
                <a:tc>
                  <a:txBody>
                    <a:bodyPr/>
                    <a:lstStyle/>
                    <a:p>
                      <a:pPr lvl="0">
                        <a:buNone/>
                      </a:pPr>
                      <a:r>
                        <a:rPr lang="en-US" b="1">
                          <a:solidFill>
                            <a:schemeClr val="tx1"/>
                          </a:solidFill>
                        </a:rPr>
                        <a:t>EVENT</a:t>
                      </a:r>
                    </a:p>
                  </a:txBody>
                  <a:tcPr/>
                </a:tc>
                <a:tc>
                  <a:txBody>
                    <a:bodyPr/>
                    <a:lstStyle/>
                    <a:p>
                      <a:pPr lvl="0">
                        <a:buNone/>
                      </a:pPr>
                      <a:r>
                        <a:rPr lang="en-US" b="1"/>
                        <a:t>Month</a:t>
                      </a:r>
                    </a:p>
                  </a:txBody>
                  <a:tcPr/>
                </a:tc>
                <a:tc>
                  <a:txBody>
                    <a:bodyPr/>
                    <a:lstStyle/>
                    <a:p>
                      <a:pPr lvl="0">
                        <a:buNone/>
                      </a:pPr>
                      <a:r>
                        <a:rPr lang="en-US" b="1"/>
                        <a:t>Your UCAS Contact</a:t>
                      </a:r>
                    </a:p>
                  </a:txBody>
                  <a:tcPr/>
                </a:tc>
                <a:extLst>
                  <a:ext uri="{0D108BD9-81ED-4DB2-BD59-A6C34878D82A}">
                    <a16:rowId xmlns:a16="http://schemas.microsoft.com/office/drawing/2014/main" val="1088768377"/>
                  </a:ext>
                </a:extLst>
              </a:tr>
              <a:tr h="414336">
                <a:tc>
                  <a:txBody>
                    <a:bodyPr/>
                    <a:lstStyle/>
                    <a:p>
                      <a:r>
                        <a:rPr lang="en-US"/>
                        <a:t>Essex</a:t>
                      </a:r>
                    </a:p>
                  </a:txBody>
                  <a:tcPr/>
                </a:tc>
                <a:tc>
                  <a:txBody>
                    <a:bodyPr/>
                    <a:lstStyle/>
                    <a:p>
                      <a:pPr lvl="0">
                        <a:buNone/>
                      </a:pPr>
                      <a:r>
                        <a:rPr lang="en-US"/>
                        <a:t>June</a:t>
                      </a:r>
                    </a:p>
                  </a:txBody>
                  <a:tcPr/>
                </a:tc>
                <a:tc>
                  <a:txBody>
                    <a:bodyPr/>
                    <a:lstStyle/>
                    <a:p>
                      <a:r>
                        <a:rPr lang="en-US"/>
                        <a:t>Grace</a:t>
                      </a:r>
                    </a:p>
                  </a:txBody>
                  <a:tcPr/>
                </a:tc>
                <a:extLst>
                  <a:ext uri="{0D108BD9-81ED-4DB2-BD59-A6C34878D82A}">
                    <a16:rowId xmlns:a16="http://schemas.microsoft.com/office/drawing/2014/main" val="3132040864"/>
                  </a:ext>
                </a:extLst>
              </a:tr>
              <a:tr h="497204">
                <a:tc>
                  <a:txBody>
                    <a:bodyPr/>
                    <a:lstStyle/>
                    <a:p>
                      <a:r>
                        <a:rPr lang="en-US"/>
                        <a:t>West &amp; North Yorkshire</a:t>
                      </a:r>
                    </a:p>
                  </a:txBody>
                  <a:tcPr/>
                </a:tc>
                <a:tc>
                  <a:txBody>
                    <a:bodyPr/>
                    <a:lstStyle/>
                    <a:p>
                      <a:pPr lvl="0">
                        <a:buNone/>
                      </a:pPr>
                      <a:r>
                        <a:rPr lang="en-US"/>
                        <a:t>June</a:t>
                      </a:r>
                    </a:p>
                  </a:txBody>
                  <a:tcPr/>
                </a:tc>
                <a:tc>
                  <a:txBody>
                    <a:bodyPr/>
                    <a:lstStyle/>
                    <a:p>
                      <a:r>
                        <a:rPr lang="en-US"/>
                        <a:t>Becky</a:t>
                      </a:r>
                    </a:p>
                  </a:txBody>
                  <a:tcPr/>
                </a:tc>
                <a:extLst>
                  <a:ext uri="{0D108BD9-81ED-4DB2-BD59-A6C34878D82A}">
                    <a16:rowId xmlns:a16="http://schemas.microsoft.com/office/drawing/2014/main" val="2912844794"/>
                  </a:ext>
                </a:extLst>
              </a:tr>
              <a:tr h="401587">
                <a:tc>
                  <a:txBody>
                    <a:bodyPr/>
                    <a:lstStyle/>
                    <a:p>
                      <a:r>
                        <a:rPr lang="en-US"/>
                        <a:t>Humberside</a:t>
                      </a:r>
                    </a:p>
                  </a:txBody>
                  <a:tcPr/>
                </a:tc>
                <a:tc>
                  <a:txBody>
                    <a:bodyPr/>
                    <a:lstStyle/>
                    <a:p>
                      <a:pPr lvl="0">
                        <a:buNone/>
                      </a:pPr>
                      <a:r>
                        <a:rPr lang="en-US"/>
                        <a:t>June</a:t>
                      </a:r>
                    </a:p>
                  </a:txBody>
                  <a:tcPr/>
                </a:tc>
                <a:tc>
                  <a:txBody>
                    <a:bodyPr/>
                    <a:lstStyle/>
                    <a:p>
                      <a:r>
                        <a:rPr lang="en-US"/>
                        <a:t>New Event Organiser</a:t>
                      </a:r>
                    </a:p>
                  </a:txBody>
                  <a:tcPr/>
                </a:tc>
                <a:extLst>
                  <a:ext uri="{0D108BD9-81ED-4DB2-BD59-A6C34878D82A}">
                    <a16:rowId xmlns:a16="http://schemas.microsoft.com/office/drawing/2014/main" val="3559145748"/>
                  </a:ext>
                </a:extLst>
              </a:tr>
              <a:tr h="414336">
                <a:tc>
                  <a:txBody>
                    <a:bodyPr/>
                    <a:lstStyle/>
                    <a:p>
                      <a:r>
                        <a:rPr lang="en-US"/>
                        <a:t>Staffordshire</a:t>
                      </a:r>
                    </a:p>
                  </a:txBody>
                  <a:tcPr/>
                </a:tc>
                <a:tc>
                  <a:txBody>
                    <a:bodyPr/>
                    <a:lstStyle/>
                    <a:p>
                      <a:pPr lvl="0">
                        <a:buNone/>
                      </a:pPr>
                      <a:r>
                        <a:rPr lang="en-US"/>
                        <a:t>June</a:t>
                      </a:r>
                    </a:p>
                  </a:txBody>
                  <a:tcPr/>
                </a:tc>
                <a:tc>
                  <a:txBody>
                    <a:bodyPr/>
                    <a:lstStyle/>
                    <a:p>
                      <a:r>
                        <a:rPr lang="en-US"/>
                        <a:t>New Event </a:t>
                      </a:r>
                      <a:r>
                        <a:rPr lang="en-GB" noProof="0"/>
                        <a:t>Organiser</a:t>
                      </a:r>
                    </a:p>
                  </a:txBody>
                  <a:tcPr/>
                </a:tc>
                <a:extLst>
                  <a:ext uri="{0D108BD9-81ED-4DB2-BD59-A6C34878D82A}">
                    <a16:rowId xmlns:a16="http://schemas.microsoft.com/office/drawing/2014/main" val="1798480070"/>
                  </a:ext>
                </a:extLst>
              </a:tr>
              <a:tr h="407962">
                <a:tc>
                  <a:txBody>
                    <a:bodyPr/>
                    <a:lstStyle/>
                    <a:p>
                      <a:r>
                        <a:rPr lang="en-US"/>
                        <a:t>Bedfordshire</a:t>
                      </a:r>
                    </a:p>
                  </a:txBody>
                  <a:tcPr/>
                </a:tc>
                <a:tc>
                  <a:txBody>
                    <a:bodyPr/>
                    <a:lstStyle/>
                    <a:p>
                      <a:pPr lvl="0">
                        <a:buNone/>
                      </a:pPr>
                      <a:r>
                        <a:rPr lang="en-US"/>
                        <a:t>June</a:t>
                      </a:r>
                    </a:p>
                  </a:txBody>
                  <a:tcPr/>
                </a:tc>
                <a:tc>
                  <a:txBody>
                    <a:bodyPr/>
                    <a:lstStyle/>
                    <a:p>
                      <a:r>
                        <a:rPr lang="en-US"/>
                        <a:t>Becky</a:t>
                      </a:r>
                    </a:p>
                  </a:txBody>
                  <a:tcPr/>
                </a:tc>
                <a:extLst>
                  <a:ext uri="{0D108BD9-81ED-4DB2-BD59-A6C34878D82A}">
                    <a16:rowId xmlns:a16="http://schemas.microsoft.com/office/drawing/2014/main" val="1929925039"/>
                  </a:ext>
                </a:extLst>
              </a:tr>
              <a:tr h="407962">
                <a:tc>
                  <a:txBody>
                    <a:bodyPr/>
                    <a:lstStyle/>
                    <a:p>
                      <a:r>
                        <a:rPr lang="en-US"/>
                        <a:t>Cambridge</a:t>
                      </a:r>
                    </a:p>
                  </a:txBody>
                  <a:tcPr/>
                </a:tc>
                <a:tc>
                  <a:txBody>
                    <a:bodyPr/>
                    <a:lstStyle/>
                    <a:p>
                      <a:pPr lvl="0">
                        <a:buNone/>
                      </a:pPr>
                      <a:r>
                        <a:rPr lang="en-US"/>
                        <a:t>June</a:t>
                      </a:r>
                    </a:p>
                  </a:txBody>
                  <a:tcPr/>
                </a:tc>
                <a:tc>
                  <a:txBody>
                    <a:bodyPr/>
                    <a:lstStyle/>
                    <a:p>
                      <a:r>
                        <a:rPr lang="en-US"/>
                        <a:t>Holly</a:t>
                      </a:r>
                    </a:p>
                  </a:txBody>
                  <a:tcPr/>
                </a:tc>
                <a:extLst>
                  <a:ext uri="{0D108BD9-81ED-4DB2-BD59-A6C34878D82A}">
                    <a16:rowId xmlns:a16="http://schemas.microsoft.com/office/drawing/2014/main" val="1071972407"/>
                  </a:ext>
                </a:extLst>
              </a:tr>
              <a:tr h="497204">
                <a:tc>
                  <a:txBody>
                    <a:bodyPr/>
                    <a:lstStyle/>
                    <a:p>
                      <a:r>
                        <a:rPr lang="en-US"/>
                        <a:t>North &amp; West Cumbria</a:t>
                      </a:r>
                    </a:p>
                  </a:txBody>
                  <a:tcPr/>
                </a:tc>
                <a:tc>
                  <a:txBody>
                    <a:bodyPr/>
                    <a:lstStyle/>
                    <a:p>
                      <a:pPr lvl="0">
                        <a:buNone/>
                      </a:pPr>
                      <a:r>
                        <a:rPr lang="en-US"/>
                        <a:t>July</a:t>
                      </a:r>
                    </a:p>
                  </a:txBody>
                  <a:tcPr/>
                </a:tc>
                <a:tc>
                  <a:txBody>
                    <a:bodyPr/>
                    <a:lstStyle/>
                    <a:p>
                      <a:r>
                        <a:rPr lang="en-US"/>
                        <a:t>Grace</a:t>
                      </a:r>
                      <a:endParaRPr lang="en-US" err="1"/>
                    </a:p>
                  </a:txBody>
                  <a:tcPr/>
                </a:tc>
                <a:extLst>
                  <a:ext uri="{0D108BD9-81ED-4DB2-BD59-A6C34878D82A}">
                    <a16:rowId xmlns:a16="http://schemas.microsoft.com/office/drawing/2014/main" val="1833598317"/>
                  </a:ext>
                </a:extLst>
              </a:tr>
            </a:tbl>
          </a:graphicData>
        </a:graphic>
      </p:graphicFrame>
    </p:spTree>
    <p:extLst>
      <p:ext uri="{BB962C8B-B14F-4D97-AF65-F5344CB8AC3E}">
        <p14:creationId xmlns:p14="http://schemas.microsoft.com/office/powerpoint/2010/main" val="190413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3A387D-C94F-4EF6-A5FB-0744F13C3F72}"/>
              </a:ext>
            </a:extLst>
          </p:cNvPr>
          <p:cNvSpPr>
            <a:spLocks noGrp="1"/>
          </p:cNvSpPr>
          <p:nvPr>
            <p:ph type="title"/>
          </p:nvPr>
        </p:nvSpPr>
        <p:spPr/>
        <p:txBody>
          <a:bodyPr/>
          <a:lstStyle/>
          <a:p>
            <a:r>
              <a:rPr lang="en-GB"/>
              <a:t>Getting to know your event lead </a:t>
            </a:r>
          </a:p>
        </p:txBody>
      </p:sp>
      <p:sp>
        <p:nvSpPr>
          <p:cNvPr id="8" name="Text Placeholder 7">
            <a:extLst>
              <a:ext uri="{FF2B5EF4-FFF2-40B4-BE49-F238E27FC236}">
                <a16:creationId xmlns:a16="http://schemas.microsoft.com/office/drawing/2014/main" id="{558EB6C0-2323-47A2-848C-1DD5818351C1}"/>
              </a:ext>
            </a:extLst>
          </p:cNvPr>
          <p:cNvSpPr>
            <a:spLocks noGrp="1"/>
          </p:cNvSpPr>
          <p:nvPr>
            <p:ph type="body" idx="1"/>
          </p:nvPr>
        </p:nvSpPr>
        <p:spPr/>
        <p:txBody>
          <a:bodyPr/>
          <a:lstStyle/>
          <a:p>
            <a:r>
              <a:rPr lang="en-GB"/>
              <a:t>We will now all go into 10 minute breakout sessions where you have the opportunity to meet your event lead, ask questions and talk through next steps after today </a:t>
            </a:r>
          </a:p>
        </p:txBody>
      </p:sp>
      <p:sp>
        <p:nvSpPr>
          <p:cNvPr id="4" name="Date Placeholder 3">
            <a:extLst>
              <a:ext uri="{FF2B5EF4-FFF2-40B4-BE49-F238E27FC236}">
                <a16:creationId xmlns:a16="http://schemas.microsoft.com/office/drawing/2014/main" id="{9DE23E7E-6078-4AC1-84D6-CA103F2C7725}"/>
              </a:ext>
            </a:extLst>
          </p:cNvPr>
          <p:cNvSpPr>
            <a:spLocks noGrp="1"/>
          </p:cNvSpPr>
          <p:nvPr>
            <p:ph type="dt" sz="half" idx="4294967295"/>
          </p:nvPr>
        </p:nvSpPr>
        <p:spPr>
          <a:xfrm>
            <a:off x="6802438" y="4803775"/>
            <a:ext cx="2341562" cy="236538"/>
          </a:xfrm>
        </p:spPr>
        <p:txBody>
          <a:bodyPr/>
          <a:lstStyle/>
          <a:p>
            <a:fld id="{C4ED188D-92F4-034A-B0E2-746E3DB61A52}" type="datetime4">
              <a:rPr lang="en-GB" smtClean="0"/>
              <a:t>13 December 2021</a:t>
            </a:fld>
            <a:endParaRPr lang="en-US"/>
          </a:p>
        </p:txBody>
      </p:sp>
      <p:sp>
        <p:nvSpPr>
          <p:cNvPr id="5" name="Footer Placeholder 4">
            <a:extLst>
              <a:ext uri="{FF2B5EF4-FFF2-40B4-BE49-F238E27FC236}">
                <a16:creationId xmlns:a16="http://schemas.microsoft.com/office/drawing/2014/main" id="{1C151FC5-59ED-4F7C-8995-26562FFED919}"/>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232B31FD-D8AC-462C-927C-D85D90E7DA03}"/>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61</a:t>
            </a:fld>
            <a:endParaRPr lang="en-US"/>
          </a:p>
        </p:txBody>
      </p:sp>
    </p:spTree>
    <p:extLst>
      <p:ext uri="{BB962C8B-B14F-4D97-AF65-F5344CB8AC3E}">
        <p14:creationId xmlns:p14="http://schemas.microsoft.com/office/powerpoint/2010/main" val="277836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E8EB3-11BA-4F69-B6E2-711D16849090}"/>
              </a:ext>
            </a:extLst>
          </p:cNvPr>
          <p:cNvSpPr>
            <a:spLocks noGrp="1"/>
          </p:cNvSpPr>
          <p:nvPr>
            <p:ph type="ctrTitle"/>
          </p:nvPr>
        </p:nvSpPr>
        <p:spPr/>
        <p:txBody>
          <a:bodyPr>
            <a:normAutofit fontScale="90000"/>
          </a:bodyPr>
          <a:lstStyle/>
          <a:p>
            <a:r>
              <a:rPr lang="en-GB" sz="4800" b="1">
                <a:solidFill>
                  <a:schemeClr val="tx1"/>
                </a:solidFill>
              </a:rPr>
              <a:t>Health &amp; Safety </a:t>
            </a:r>
            <a:br>
              <a:rPr lang="en-GB" sz="4800" b="1">
                <a:solidFill>
                  <a:schemeClr val="tx1"/>
                </a:solidFill>
              </a:rPr>
            </a:br>
            <a:endParaRPr lang="en-GB"/>
          </a:p>
        </p:txBody>
      </p:sp>
    </p:spTree>
    <p:extLst>
      <p:ext uri="{BB962C8B-B14F-4D97-AF65-F5344CB8AC3E}">
        <p14:creationId xmlns:p14="http://schemas.microsoft.com/office/powerpoint/2010/main" val="2780682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a:t>
            </a:r>
          </a:p>
        </p:txBody>
      </p:sp>
      <p:sp>
        <p:nvSpPr>
          <p:cNvPr id="3" name="TextBox 2">
            <a:extLst>
              <a:ext uri="{FF2B5EF4-FFF2-40B4-BE49-F238E27FC236}">
                <a16:creationId xmlns:a16="http://schemas.microsoft.com/office/drawing/2014/main" id="{DE40A344-38CB-4F7E-B059-B9BC68D4820E}"/>
              </a:ext>
            </a:extLst>
          </p:cNvPr>
          <p:cNvSpPr txBox="1"/>
          <p:nvPr/>
        </p:nvSpPr>
        <p:spPr>
          <a:xfrm>
            <a:off x="737419" y="572700"/>
            <a:ext cx="4739148" cy="523220"/>
          </a:xfrm>
          <a:prstGeom prst="rect">
            <a:avLst/>
          </a:prstGeom>
          <a:noFill/>
        </p:spPr>
        <p:txBody>
          <a:bodyPr wrap="square" lIns="91440" tIns="45720" rIns="91440" bIns="45720" rtlCol="0" anchor="t">
            <a:spAutoFit/>
          </a:bodyPr>
          <a:lstStyle/>
          <a:p>
            <a:r>
              <a:rPr lang="en-GB" sz="2800" b="1">
                <a:ea typeface="+mn-lt"/>
                <a:cs typeface="+mn-lt"/>
              </a:rPr>
              <a:t>Health and safety</a:t>
            </a:r>
            <a:r>
              <a:rPr lang="en-GB" sz="2800" b="1"/>
              <a:t>: Key areas  </a:t>
            </a:r>
            <a:endParaRPr lang="en-US"/>
          </a:p>
        </p:txBody>
      </p:sp>
      <p:sp>
        <p:nvSpPr>
          <p:cNvPr id="4" name="Rectangle 3">
            <a:extLst>
              <a:ext uri="{FF2B5EF4-FFF2-40B4-BE49-F238E27FC236}">
                <a16:creationId xmlns:a16="http://schemas.microsoft.com/office/drawing/2014/main" id="{04D21D2B-99AB-4FA3-A5FF-A063B0186CD7}"/>
              </a:ext>
            </a:extLst>
          </p:cNvPr>
          <p:cNvSpPr/>
          <p:nvPr/>
        </p:nvSpPr>
        <p:spPr>
          <a:xfrm>
            <a:off x="870327" y="2099879"/>
            <a:ext cx="1472795" cy="984717"/>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50" b="1">
                <a:solidFill>
                  <a:schemeClr val="bg1"/>
                </a:solidFill>
                <a:cs typeface="Calibri"/>
              </a:rPr>
              <a:t>Risk assessments: </a:t>
            </a:r>
            <a:endParaRPr lang="en-US" sz="1050">
              <a:solidFill>
                <a:schemeClr val="bg1"/>
              </a:solidFill>
              <a:cs typeface="Calibri"/>
            </a:endParaRPr>
          </a:p>
          <a:p>
            <a:pPr algn="ctr"/>
            <a:r>
              <a:rPr lang="en-GB" sz="1050">
                <a:solidFill>
                  <a:schemeClr val="bg1"/>
                </a:solidFill>
                <a:cs typeface="Calibri"/>
              </a:rPr>
              <a:t>created by you, </a:t>
            </a:r>
            <a:r>
              <a:rPr lang="en-GB" sz="1050">
                <a:solidFill>
                  <a:schemeClr val="bg1"/>
                </a:solidFill>
                <a:ea typeface="+mn-lt"/>
                <a:cs typeface="+mn-lt"/>
              </a:rPr>
              <a:t>monitored by UCAS</a:t>
            </a:r>
            <a:endParaRPr lang="en-US" sz="1050">
              <a:solidFill>
                <a:schemeClr val="bg1"/>
              </a:solidFill>
              <a:cs typeface="Calibri" panose="020F0502020204030204"/>
            </a:endParaRPr>
          </a:p>
        </p:txBody>
      </p:sp>
      <p:sp>
        <p:nvSpPr>
          <p:cNvPr id="5" name="Rectangle 4">
            <a:extLst>
              <a:ext uri="{FF2B5EF4-FFF2-40B4-BE49-F238E27FC236}">
                <a16:creationId xmlns:a16="http://schemas.microsoft.com/office/drawing/2014/main" id="{F68FEA54-4F5D-4439-8956-5DC01BC1A29E}"/>
              </a:ext>
            </a:extLst>
          </p:cNvPr>
          <p:cNvSpPr/>
          <p:nvPr/>
        </p:nvSpPr>
        <p:spPr>
          <a:xfrm>
            <a:off x="2343722" y="2079943"/>
            <a:ext cx="1366470" cy="984716"/>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50" b="1">
                <a:cs typeface="Calibri"/>
              </a:rPr>
              <a:t>When your event is in build…</a:t>
            </a:r>
            <a:endParaRPr lang="en-GB" sz="1050">
              <a:ea typeface="+mn-lt"/>
              <a:cs typeface="+mn-lt"/>
            </a:endParaRPr>
          </a:p>
          <a:p>
            <a:pPr algn="ctr"/>
            <a:endParaRPr lang="en-GB" sz="2000">
              <a:cs typeface="Calibri"/>
            </a:endParaRPr>
          </a:p>
        </p:txBody>
      </p:sp>
      <p:sp>
        <p:nvSpPr>
          <p:cNvPr id="6" name="Rectangle 5">
            <a:extLst>
              <a:ext uri="{FF2B5EF4-FFF2-40B4-BE49-F238E27FC236}">
                <a16:creationId xmlns:a16="http://schemas.microsoft.com/office/drawing/2014/main" id="{3C935343-C376-4901-B55C-38C93B5E55CC}"/>
              </a:ext>
            </a:extLst>
          </p:cNvPr>
          <p:cNvSpPr/>
          <p:nvPr/>
        </p:nvSpPr>
        <p:spPr>
          <a:xfrm>
            <a:off x="5186060" y="2079944"/>
            <a:ext cx="1459505" cy="964780"/>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50" b="1">
                <a:ea typeface="+mn-lt"/>
                <a:cs typeface="+mn-lt"/>
              </a:rPr>
              <a:t>At your events</a:t>
            </a:r>
            <a:endParaRPr lang="en-US" sz="1050">
              <a:cs typeface="Calibri" panose="020F0502020204030204"/>
            </a:endParaRPr>
          </a:p>
        </p:txBody>
      </p:sp>
      <p:sp>
        <p:nvSpPr>
          <p:cNvPr id="9" name="Rectangle 8">
            <a:extLst>
              <a:ext uri="{FF2B5EF4-FFF2-40B4-BE49-F238E27FC236}">
                <a16:creationId xmlns:a16="http://schemas.microsoft.com/office/drawing/2014/main" id="{5B2B3E80-4708-49EF-AA39-9CC562281AA7}"/>
              </a:ext>
            </a:extLst>
          </p:cNvPr>
          <p:cNvSpPr/>
          <p:nvPr/>
        </p:nvSpPr>
        <p:spPr>
          <a:xfrm>
            <a:off x="3684210" y="2099879"/>
            <a:ext cx="1499377" cy="964781"/>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50" b="1">
                <a:ea typeface="+mn-lt"/>
                <a:cs typeface="+mn-lt"/>
              </a:rPr>
              <a:t>2022 Events</a:t>
            </a:r>
            <a:r>
              <a:rPr lang="en-GB" sz="2000" b="1">
                <a:ea typeface="+mn-lt"/>
                <a:cs typeface="+mn-lt"/>
              </a:rPr>
              <a:t> </a:t>
            </a:r>
            <a:endParaRPr lang="en-US"/>
          </a:p>
        </p:txBody>
      </p:sp>
      <p:sp>
        <p:nvSpPr>
          <p:cNvPr id="10" name="Rectangle 9">
            <a:extLst>
              <a:ext uri="{FF2B5EF4-FFF2-40B4-BE49-F238E27FC236}">
                <a16:creationId xmlns:a16="http://schemas.microsoft.com/office/drawing/2014/main" id="{B77012D1-F9F4-452E-B514-1B1F4909D5EE}"/>
              </a:ext>
            </a:extLst>
          </p:cNvPr>
          <p:cNvSpPr/>
          <p:nvPr/>
        </p:nvSpPr>
        <p:spPr>
          <a:xfrm>
            <a:off x="6648035" y="2079941"/>
            <a:ext cx="1565830" cy="964781"/>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cs typeface="Calibri"/>
              </a:rPr>
              <a:t>Managing Events post covid</a:t>
            </a:r>
            <a:r>
              <a:rPr lang="en-US" sz="1200" b="1">
                <a:cs typeface="Calibri"/>
              </a:rPr>
              <a:t> </a:t>
            </a:r>
          </a:p>
        </p:txBody>
      </p:sp>
    </p:spTree>
    <p:extLst>
      <p:ext uri="{BB962C8B-B14F-4D97-AF65-F5344CB8AC3E}">
        <p14:creationId xmlns:p14="http://schemas.microsoft.com/office/powerpoint/2010/main" val="1462696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a:t>
            </a:r>
          </a:p>
        </p:txBody>
      </p:sp>
      <p:sp>
        <p:nvSpPr>
          <p:cNvPr id="4" name="Rectangle 3">
            <a:extLst>
              <a:ext uri="{FF2B5EF4-FFF2-40B4-BE49-F238E27FC236}">
                <a16:creationId xmlns:a16="http://schemas.microsoft.com/office/drawing/2014/main" id="{04D21D2B-99AB-4FA3-A5FF-A063B0186CD7}"/>
              </a:ext>
            </a:extLst>
          </p:cNvPr>
          <p:cNvSpPr/>
          <p:nvPr/>
        </p:nvSpPr>
        <p:spPr>
          <a:xfrm>
            <a:off x="651029" y="617966"/>
            <a:ext cx="1426278" cy="924909"/>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50" b="1">
                <a:solidFill>
                  <a:schemeClr val="bg1"/>
                </a:solidFill>
                <a:cs typeface="Calibri"/>
              </a:rPr>
              <a:t>Risk assessments: </a:t>
            </a:r>
            <a:endParaRPr lang="en-US" sz="1050">
              <a:solidFill>
                <a:schemeClr val="bg1"/>
              </a:solidFill>
              <a:cs typeface="Calibri"/>
            </a:endParaRPr>
          </a:p>
          <a:p>
            <a:pPr algn="ctr"/>
            <a:r>
              <a:rPr lang="en-GB" sz="1050">
                <a:solidFill>
                  <a:schemeClr val="bg1"/>
                </a:solidFill>
                <a:cs typeface="Calibri"/>
              </a:rPr>
              <a:t>created by you, </a:t>
            </a:r>
            <a:r>
              <a:rPr lang="en-GB" sz="1050">
                <a:solidFill>
                  <a:schemeClr val="bg1"/>
                </a:solidFill>
                <a:ea typeface="+mn-lt"/>
                <a:cs typeface="+mn-lt"/>
              </a:rPr>
              <a:t>monitored by UCAS</a:t>
            </a:r>
            <a:endParaRPr lang="en-US" sz="1050">
              <a:solidFill>
                <a:schemeClr val="bg1"/>
              </a:solidFill>
              <a:cs typeface="Calibri" panose="020F0502020204030204"/>
            </a:endParaRPr>
          </a:p>
        </p:txBody>
      </p:sp>
      <p:pic>
        <p:nvPicPr>
          <p:cNvPr id="7" name="Picture 6" descr="A screenshot of a cell phone&#10;&#10;Description automatically generated">
            <a:extLst>
              <a:ext uri="{FF2B5EF4-FFF2-40B4-BE49-F238E27FC236}">
                <a16:creationId xmlns:a16="http://schemas.microsoft.com/office/drawing/2014/main" id="{6D2FB720-9863-4277-B9E1-31879AF18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419" y="488290"/>
            <a:ext cx="5555974" cy="3586611"/>
          </a:xfrm>
          <a:prstGeom prst="rect">
            <a:avLst/>
          </a:prstGeom>
        </p:spPr>
      </p:pic>
    </p:spTree>
    <p:extLst>
      <p:ext uri="{BB962C8B-B14F-4D97-AF65-F5344CB8AC3E}">
        <p14:creationId xmlns:p14="http://schemas.microsoft.com/office/powerpoint/2010/main" val="4006446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a:t>
            </a:r>
          </a:p>
        </p:txBody>
      </p:sp>
      <p:sp>
        <p:nvSpPr>
          <p:cNvPr id="4" name="Rectangle 3">
            <a:extLst>
              <a:ext uri="{FF2B5EF4-FFF2-40B4-BE49-F238E27FC236}">
                <a16:creationId xmlns:a16="http://schemas.microsoft.com/office/drawing/2014/main" id="{04D21D2B-99AB-4FA3-A5FF-A063B0186CD7}"/>
              </a:ext>
            </a:extLst>
          </p:cNvPr>
          <p:cNvSpPr/>
          <p:nvPr/>
        </p:nvSpPr>
        <p:spPr>
          <a:xfrm>
            <a:off x="651029" y="617966"/>
            <a:ext cx="1426278" cy="924909"/>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50" b="1">
                <a:solidFill>
                  <a:schemeClr val="bg1"/>
                </a:solidFill>
                <a:cs typeface="Calibri"/>
              </a:rPr>
              <a:t>Risk assessments: </a:t>
            </a:r>
            <a:endParaRPr lang="en-US" sz="1050">
              <a:solidFill>
                <a:schemeClr val="bg1"/>
              </a:solidFill>
              <a:cs typeface="Calibri"/>
            </a:endParaRPr>
          </a:p>
          <a:p>
            <a:pPr algn="ctr"/>
            <a:r>
              <a:rPr lang="en-GB" sz="1050">
                <a:solidFill>
                  <a:schemeClr val="bg1"/>
                </a:solidFill>
                <a:cs typeface="Calibri"/>
              </a:rPr>
              <a:t>created by you, </a:t>
            </a:r>
            <a:r>
              <a:rPr lang="en-GB" sz="1050">
                <a:solidFill>
                  <a:schemeClr val="bg1"/>
                </a:solidFill>
                <a:ea typeface="+mn-lt"/>
                <a:cs typeface="+mn-lt"/>
              </a:rPr>
              <a:t>monitored by UCAS</a:t>
            </a:r>
            <a:endParaRPr lang="en-US" sz="1050">
              <a:solidFill>
                <a:schemeClr val="bg1"/>
              </a:solidFill>
              <a:cs typeface="Calibri" panose="020F0502020204030204"/>
            </a:endParaRPr>
          </a:p>
        </p:txBody>
      </p:sp>
      <p:pic>
        <p:nvPicPr>
          <p:cNvPr id="3" name="Picture 2" descr="A screenshot of a cell phone&#10;&#10;Description automatically generated">
            <a:extLst>
              <a:ext uri="{FF2B5EF4-FFF2-40B4-BE49-F238E27FC236}">
                <a16:creationId xmlns:a16="http://schemas.microsoft.com/office/drawing/2014/main" id="{808DD3B5-3DCD-4061-94A7-C7ABE83A6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026" y="614871"/>
            <a:ext cx="2576690" cy="3643803"/>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F25344E-65FE-4503-B7B7-6D8FEE64F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25" y="614870"/>
            <a:ext cx="2550662" cy="3643803"/>
          </a:xfrm>
          <a:prstGeom prst="rect">
            <a:avLst/>
          </a:prstGeom>
        </p:spPr>
      </p:pic>
      <p:sp>
        <p:nvSpPr>
          <p:cNvPr id="5" name="TextBox 4">
            <a:extLst>
              <a:ext uri="{FF2B5EF4-FFF2-40B4-BE49-F238E27FC236}">
                <a16:creationId xmlns:a16="http://schemas.microsoft.com/office/drawing/2014/main" id="{1F551571-D161-4514-A311-15B4DF2373DC}"/>
              </a:ext>
            </a:extLst>
          </p:cNvPr>
          <p:cNvSpPr txBox="1"/>
          <p:nvPr/>
        </p:nvSpPr>
        <p:spPr>
          <a:xfrm>
            <a:off x="5280394" y="3612412"/>
            <a:ext cx="24175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cs typeface="Calibri"/>
                <a:hlinkClick r:id="rId4"/>
              </a:rPr>
              <a:t>www.ucas.com/ucas-service-providers</a:t>
            </a:r>
            <a:endParaRPr lang="en-US" sz="1050"/>
          </a:p>
        </p:txBody>
      </p:sp>
    </p:spTree>
    <p:extLst>
      <p:ext uri="{BB962C8B-B14F-4D97-AF65-F5344CB8AC3E}">
        <p14:creationId xmlns:p14="http://schemas.microsoft.com/office/powerpoint/2010/main" val="2846172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a:t>
            </a:r>
          </a:p>
        </p:txBody>
      </p:sp>
      <p:sp>
        <p:nvSpPr>
          <p:cNvPr id="5" name="Rectangle 4">
            <a:extLst>
              <a:ext uri="{FF2B5EF4-FFF2-40B4-BE49-F238E27FC236}">
                <a16:creationId xmlns:a16="http://schemas.microsoft.com/office/drawing/2014/main" id="{F68FEA54-4F5D-4439-8956-5DC01BC1A29E}"/>
              </a:ext>
            </a:extLst>
          </p:cNvPr>
          <p:cNvSpPr/>
          <p:nvPr/>
        </p:nvSpPr>
        <p:spPr>
          <a:xfrm>
            <a:off x="553347" y="2345252"/>
            <a:ext cx="1167110" cy="805294"/>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b="1">
              <a:cs typeface="Calibri"/>
            </a:endParaRPr>
          </a:p>
          <a:p>
            <a:pPr algn="ctr"/>
            <a:r>
              <a:rPr lang="en-GB" sz="1050" b="1">
                <a:cs typeface="Calibri"/>
              </a:rPr>
              <a:t>When your event is in build…</a:t>
            </a:r>
            <a:endParaRPr lang="en-GB" sz="1050">
              <a:ea typeface="+mn-lt"/>
              <a:cs typeface="+mn-lt"/>
            </a:endParaRPr>
          </a:p>
          <a:p>
            <a:pPr algn="ctr"/>
            <a:endParaRPr lang="en-GB" sz="2000">
              <a:cs typeface="Calibri"/>
            </a:endParaRPr>
          </a:p>
        </p:txBody>
      </p:sp>
      <p:sp>
        <p:nvSpPr>
          <p:cNvPr id="27" name="Rectangle 26">
            <a:extLst>
              <a:ext uri="{FF2B5EF4-FFF2-40B4-BE49-F238E27FC236}">
                <a16:creationId xmlns:a16="http://schemas.microsoft.com/office/drawing/2014/main" id="{AA997C92-CDB7-4365-BF9E-5A35F5F94C08}"/>
              </a:ext>
            </a:extLst>
          </p:cNvPr>
          <p:cNvSpPr/>
          <p:nvPr/>
        </p:nvSpPr>
        <p:spPr>
          <a:xfrm>
            <a:off x="1722928" y="2345250"/>
            <a:ext cx="1785127" cy="798647"/>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solidFill>
                <a:schemeClr val="bg1"/>
              </a:solidFill>
              <a:ea typeface="+mn-lt"/>
              <a:cs typeface="+mn-lt"/>
            </a:endParaRPr>
          </a:p>
          <a:p>
            <a:pPr algn="ctr"/>
            <a:r>
              <a:rPr lang="en-GB" sz="1050">
                <a:solidFill>
                  <a:schemeClr val="bg1"/>
                </a:solidFill>
                <a:ea typeface="+mn-lt"/>
                <a:cs typeface="+mn-lt"/>
              </a:rPr>
              <a:t>CDM (Construction Design and Management) Regulations</a:t>
            </a:r>
            <a:endParaRPr lang="en-US">
              <a:solidFill>
                <a:schemeClr val="bg1"/>
              </a:solidFill>
              <a:cs typeface="Calibri" panose="020F0502020204030204"/>
            </a:endParaRPr>
          </a:p>
          <a:p>
            <a:pPr algn="ctr"/>
            <a:endParaRPr lang="en-GB" sz="2000">
              <a:cs typeface="Calibri"/>
            </a:endParaRPr>
          </a:p>
        </p:txBody>
      </p:sp>
      <p:sp>
        <p:nvSpPr>
          <p:cNvPr id="29" name="Rectangle 28">
            <a:extLst>
              <a:ext uri="{FF2B5EF4-FFF2-40B4-BE49-F238E27FC236}">
                <a16:creationId xmlns:a16="http://schemas.microsoft.com/office/drawing/2014/main" id="{D1F16284-B759-44B9-89A7-60C303AC8475}"/>
              </a:ext>
            </a:extLst>
          </p:cNvPr>
          <p:cNvSpPr/>
          <p:nvPr/>
        </p:nvSpPr>
        <p:spPr>
          <a:xfrm>
            <a:off x="3510528" y="2351896"/>
            <a:ext cx="1785126" cy="798647"/>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solidFill>
                <a:schemeClr val="bg1"/>
              </a:solidFill>
              <a:ea typeface="+mn-lt"/>
              <a:cs typeface="+mn-lt"/>
            </a:endParaRPr>
          </a:p>
          <a:p>
            <a:pPr algn="ctr"/>
            <a:r>
              <a:rPr lang="en-GB" sz="1050">
                <a:solidFill>
                  <a:schemeClr val="bg1"/>
                </a:solidFill>
                <a:ea typeface="+mn-lt"/>
                <a:cs typeface="+mn-lt"/>
              </a:rPr>
              <a:t>Health and Safety at Work Act 1974. This legislation also applies when at an event.</a:t>
            </a:r>
            <a:endParaRPr lang="en-US">
              <a:solidFill>
                <a:schemeClr val="bg1"/>
              </a:solidFill>
              <a:cs typeface="Calibri"/>
            </a:endParaRPr>
          </a:p>
          <a:p>
            <a:pPr algn="ctr"/>
            <a:endParaRPr lang="en-GB" sz="2000">
              <a:cs typeface="Calibri"/>
            </a:endParaRPr>
          </a:p>
        </p:txBody>
      </p:sp>
      <p:sp>
        <p:nvSpPr>
          <p:cNvPr id="3" name="Rectangle 2">
            <a:extLst>
              <a:ext uri="{FF2B5EF4-FFF2-40B4-BE49-F238E27FC236}">
                <a16:creationId xmlns:a16="http://schemas.microsoft.com/office/drawing/2014/main" id="{5BB9F739-1DC9-4FE0-8727-21A71A8FB023}"/>
              </a:ext>
            </a:extLst>
          </p:cNvPr>
          <p:cNvSpPr/>
          <p:nvPr/>
        </p:nvSpPr>
        <p:spPr>
          <a:xfrm>
            <a:off x="552904" y="3221995"/>
            <a:ext cx="1167110" cy="845165"/>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b="1">
              <a:solidFill>
                <a:schemeClr val="bg1"/>
              </a:solidFill>
              <a:cs typeface="Calibri"/>
            </a:endParaRPr>
          </a:p>
          <a:p>
            <a:pPr algn="ctr"/>
            <a:r>
              <a:rPr lang="en-US" sz="1050" b="1">
                <a:solidFill>
                  <a:schemeClr val="bg1"/>
                </a:solidFill>
                <a:cs typeface="Calibri"/>
              </a:rPr>
              <a:t>At your events</a:t>
            </a:r>
            <a:endParaRPr lang="en-US">
              <a:solidFill>
                <a:schemeClr val="bg1"/>
              </a:solidFill>
              <a:cs typeface="Calibri"/>
            </a:endParaRPr>
          </a:p>
          <a:p>
            <a:pPr algn="ctr"/>
            <a:endParaRPr lang="en-GB" sz="2000">
              <a:cs typeface="Calibri"/>
            </a:endParaRPr>
          </a:p>
        </p:txBody>
      </p:sp>
      <p:sp>
        <p:nvSpPr>
          <p:cNvPr id="4" name="Rectangle 3">
            <a:extLst>
              <a:ext uri="{FF2B5EF4-FFF2-40B4-BE49-F238E27FC236}">
                <a16:creationId xmlns:a16="http://schemas.microsoft.com/office/drawing/2014/main" id="{08D436D8-A87B-400B-AED9-B293036CF089}"/>
              </a:ext>
            </a:extLst>
          </p:cNvPr>
          <p:cNvSpPr/>
          <p:nvPr/>
        </p:nvSpPr>
        <p:spPr>
          <a:xfrm>
            <a:off x="1722929" y="3222437"/>
            <a:ext cx="1785127" cy="845164"/>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b="1">
              <a:ea typeface="+mn-lt"/>
              <a:cs typeface="+mn-lt"/>
            </a:endParaRPr>
          </a:p>
          <a:p>
            <a:pPr algn="ctr"/>
            <a:endParaRPr lang="en-GB" sz="1050">
              <a:ea typeface="+mn-lt"/>
              <a:cs typeface="+mn-lt"/>
            </a:endParaRPr>
          </a:p>
          <a:p>
            <a:pPr algn="ctr"/>
            <a:r>
              <a:rPr lang="en-GB" sz="1050">
                <a:ea typeface="+mn-lt"/>
                <a:cs typeface="+mn-lt"/>
              </a:rPr>
              <a:t>Talking to your team</a:t>
            </a:r>
            <a:endParaRPr lang="en-US">
              <a:cs typeface="Calibri"/>
            </a:endParaRPr>
          </a:p>
          <a:p>
            <a:pPr algn="ctr"/>
            <a:endParaRPr lang="en-GB" sz="2000">
              <a:cs typeface="Calibri"/>
            </a:endParaRPr>
          </a:p>
        </p:txBody>
      </p:sp>
      <p:sp>
        <p:nvSpPr>
          <p:cNvPr id="8" name="Rectangle 7">
            <a:extLst>
              <a:ext uri="{FF2B5EF4-FFF2-40B4-BE49-F238E27FC236}">
                <a16:creationId xmlns:a16="http://schemas.microsoft.com/office/drawing/2014/main" id="{220A7EFA-08DB-4A6B-A9AF-84CE1227AE1E}"/>
              </a:ext>
            </a:extLst>
          </p:cNvPr>
          <p:cNvSpPr/>
          <p:nvPr/>
        </p:nvSpPr>
        <p:spPr>
          <a:xfrm>
            <a:off x="3510526" y="3222438"/>
            <a:ext cx="1785127" cy="845165"/>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a:ea typeface="+mn-lt"/>
              <a:cs typeface="+mn-lt"/>
            </a:endParaRPr>
          </a:p>
          <a:p>
            <a:pPr algn="ctr"/>
            <a:endParaRPr lang="en-US" sz="1050">
              <a:ea typeface="+mn-lt"/>
              <a:cs typeface="+mn-lt"/>
            </a:endParaRPr>
          </a:p>
          <a:p>
            <a:pPr algn="ctr"/>
            <a:r>
              <a:rPr lang="en-US" sz="1050">
                <a:ea typeface="+mn-lt"/>
                <a:cs typeface="+mn-lt"/>
              </a:rPr>
              <a:t>Common sense</a:t>
            </a:r>
            <a:endParaRPr lang="en-US">
              <a:cs typeface="Calibri"/>
            </a:endParaRPr>
          </a:p>
          <a:p>
            <a:pPr algn="ctr"/>
            <a:endParaRPr lang="en-GB" sz="2000">
              <a:cs typeface="Calibri"/>
            </a:endParaRPr>
          </a:p>
        </p:txBody>
      </p:sp>
      <p:sp>
        <p:nvSpPr>
          <p:cNvPr id="15" name="Rectangle 14">
            <a:extLst>
              <a:ext uri="{FF2B5EF4-FFF2-40B4-BE49-F238E27FC236}">
                <a16:creationId xmlns:a16="http://schemas.microsoft.com/office/drawing/2014/main" id="{9B640123-41F5-4348-B7C2-B408437C9070}"/>
              </a:ext>
            </a:extLst>
          </p:cNvPr>
          <p:cNvSpPr/>
          <p:nvPr/>
        </p:nvSpPr>
        <p:spPr>
          <a:xfrm>
            <a:off x="553346" y="1461420"/>
            <a:ext cx="1167110" cy="798649"/>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b="1">
              <a:cs typeface="Calibri"/>
            </a:endParaRPr>
          </a:p>
          <a:p>
            <a:pPr algn="ctr"/>
            <a:r>
              <a:rPr lang="en-GB" sz="1050" b="1">
                <a:cs typeface="Calibri"/>
              </a:rPr>
              <a:t>Pre-Event</a:t>
            </a:r>
            <a:endParaRPr lang="en-GB" sz="1050" b="1">
              <a:ea typeface="+mn-lt"/>
              <a:cs typeface="+mn-lt"/>
            </a:endParaRPr>
          </a:p>
          <a:p>
            <a:pPr algn="ctr"/>
            <a:endParaRPr lang="en-GB" sz="2000">
              <a:cs typeface="Calibri"/>
            </a:endParaRPr>
          </a:p>
        </p:txBody>
      </p:sp>
      <p:sp>
        <p:nvSpPr>
          <p:cNvPr id="16" name="Rectangle 15">
            <a:extLst>
              <a:ext uri="{FF2B5EF4-FFF2-40B4-BE49-F238E27FC236}">
                <a16:creationId xmlns:a16="http://schemas.microsoft.com/office/drawing/2014/main" id="{50E72F39-6407-4952-8F54-32F5A3FE8873}"/>
              </a:ext>
            </a:extLst>
          </p:cNvPr>
          <p:cNvSpPr/>
          <p:nvPr/>
        </p:nvSpPr>
        <p:spPr>
          <a:xfrm>
            <a:off x="1722927" y="1461418"/>
            <a:ext cx="1785127" cy="805292"/>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ea typeface="+mn-lt"/>
              <a:cs typeface="+mn-lt"/>
            </a:endParaRPr>
          </a:p>
          <a:p>
            <a:pPr algn="ctr"/>
            <a:r>
              <a:rPr lang="en-GB" sz="1050">
                <a:ea typeface="+mn-lt"/>
                <a:cs typeface="+mn-lt"/>
              </a:rPr>
              <a:t>Exhibition and Venue risk assessment</a:t>
            </a:r>
            <a:endParaRPr lang="en-US">
              <a:cs typeface="Calibri"/>
            </a:endParaRPr>
          </a:p>
          <a:p>
            <a:pPr algn="ctr"/>
            <a:endParaRPr lang="en-GB" sz="2000">
              <a:cs typeface="Calibri"/>
            </a:endParaRPr>
          </a:p>
        </p:txBody>
      </p:sp>
      <p:sp>
        <p:nvSpPr>
          <p:cNvPr id="17" name="Rectangle 16">
            <a:extLst>
              <a:ext uri="{FF2B5EF4-FFF2-40B4-BE49-F238E27FC236}">
                <a16:creationId xmlns:a16="http://schemas.microsoft.com/office/drawing/2014/main" id="{33C207F7-5A4E-442E-A550-3F5820AB66F9}"/>
              </a:ext>
            </a:extLst>
          </p:cNvPr>
          <p:cNvSpPr/>
          <p:nvPr/>
        </p:nvSpPr>
        <p:spPr>
          <a:xfrm>
            <a:off x="3510527" y="1468062"/>
            <a:ext cx="1785126" cy="798648"/>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solidFill>
                <a:schemeClr val="bg1"/>
              </a:solidFill>
              <a:ea typeface="+mn-lt"/>
              <a:cs typeface="+mn-lt"/>
            </a:endParaRPr>
          </a:p>
          <a:p>
            <a:pPr algn="ctr"/>
            <a:r>
              <a:rPr lang="en-GB" sz="1050">
                <a:ea typeface="+mn-lt"/>
                <a:cs typeface="+mn-lt"/>
              </a:rPr>
              <a:t>Fire evacuation policy and fire risk assessment</a:t>
            </a:r>
            <a:endParaRPr lang="en-US"/>
          </a:p>
          <a:p>
            <a:pPr algn="ctr"/>
            <a:endParaRPr lang="en-GB" sz="2000">
              <a:cs typeface="Calibri"/>
            </a:endParaRPr>
          </a:p>
        </p:txBody>
      </p:sp>
      <p:sp>
        <p:nvSpPr>
          <p:cNvPr id="18" name="Rectangle 17">
            <a:extLst>
              <a:ext uri="{FF2B5EF4-FFF2-40B4-BE49-F238E27FC236}">
                <a16:creationId xmlns:a16="http://schemas.microsoft.com/office/drawing/2014/main" id="{2BBAC831-F486-4753-A1F1-172ACAB38752}"/>
              </a:ext>
            </a:extLst>
          </p:cNvPr>
          <p:cNvSpPr/>
          <p:nvPr/>
        </p:nvSpPr>
        <p:spPr>
          <a:xfrm>
            <a:off x="5298125" y="1461416"/>
            <a:ext cx="1918032" cy="805293"/>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ea typeface="+mn-lt"/>
              <a:cs typeface="+mn-lt"/>
            </a:endParaRPr>
          </a:p>
          <a:p>
            <a:pPr algn="ctr"/>
            <a:endParaRPr lang="en-GB" sz="1050">
              <a:ea typeface="+mn-lt"/>
              <a:cs typeface="+mn-lt"/>
            </a:endParaRPr>
          </a:p>
          <a:p>
            <a:pPr algn="ctr"/>
            <a:r>
              <a:rPr lang="en-GB" sz="1050">
                <a:ea typeface="+mn-lt"/>
                <a:cs typeface="+mn-lt"/>
              </a:rPr>
              <a:t>Security and staff dot plan for the venue </a:t>
            </a:r>
            <a:endParaRPr lang="en-GB">
              <a:cs typeface="Calibri" panose="020F0502020204030204"/>
            </a:endParaRPr>
          </a:p>
          <a:p>
            <a:pPr algn="ctr"/>
            <a:endParaRPr lang="en-GB" sz="1050">
              <a:cs typeface="Calibri"/>
            </a:endParaRPr>
          </a:p>
          <a:p>
            <a:pPr algn="ctr"/>
            <a:endParaRPr lang="en-GB" sz="2000">
              <a:cs typeface="Calibri"/>
            </a:endParaRPr>
          </a:p>
        </p:txBody>
      </p:sp>
      <p:sp>
        <p:nvSpPr>
          <p:cNvPr id="19" name="Rectangle 18">
            <a:extLst>
              <a:ext uri="{FF2B5EF4-FFF2-40B4-BE49-F238E27FC236}">
                <a16:creationId xmlns:a16="http://schemas.microsoft.com/office/drawing/2014/main" id="{0D08BCFD-B3DE-4209-B4AC-6DDA937670D1}"/>
              </a:ext>
            </a:extLst>
          </p:cNvPr>
          <p:cNvSpPr/>
          <p:nvPr/>
        </p:nvSpPr>
        <p:spPr>
          <a:xfrm>
            <a:off x="5298124" y="2351891"/>
            <a:ext cx="1918032" cy="805293"/>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ea typeface="+mn-lt"/>
              <a:cs typeface="+mn-lt"/>
            </a:endParaRPr>
          </a:p>
          <a:p>
            <a:pPr algn="ctr"/>
            <a:r>
              <a:rPr lang="en-GB" sz="1050">
                <a:ea typeface="+mn-lt"/>
                <a:cs typeface="+mn-lt"/>
              </a:rPr>
              <a:t>Service provider must provide a first aid provision appropriate for the size of event</a:t>
            </a:r>
            <a:endParaRPr lang="en-GB" sz="1050">
              <a:cs typeface="Calibri"/>
            </a:endParaRPr>
          </a:p>
          <a:p>
            <a:pPr algn="ctr"/>
            <a:endParaRPr lang="en-GB" sz="1050">
              <a:cs typeface="Calibri"/>
            </a:endParaRPr>
          </a:p>
          <a:p>
            <a:pPr algn="ctr"/>
            <a:endParaRPr lang="en-GB" sz="2000">
              <a:cs typeface="Calibri"/>
            </a:endParaRPr>
          </a:p>
        </p:txBody>
      </p:sp>
      <p:sp>
        <p:nvSpPr>
          <p:cNvPr id="21" name="Rectangle 20">
            <a:extLst>
              <a:ext uri="{FF2B5EF4-FFF2-40B4-BE49-F238E27FC236}">
                <a16:creationId xmlns:a16="http://schemas.microsoft.com/office/drawing/2014/main" id="{1FB5D8D6-1327-469A-A654-77A80E1C6FED}"/>
              </a:ext>
            </a:extLst>
          </p:cNvPr>
          <p:cNvSpPr/>
          <p:nvPr/>
        </p:nvSpPr>
        <p:spPr>
          <a:xfrm>
            <a:off x="5298123" y="3262304"/>
            <a:ext cx="1918032" cy="805293"/>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a:solidFill>
                <a:schemeClr val="bg1"/>
              </a:solidFill>
              <a:ea typeface="+mn-lt"/>
              <a:cs typeface="+mn-lt"/>
            </a:endParaRPr>
          </a:p>
          <a:p>
            <a:pPr algn="ctr"/>
            <a:endParaRPr lang="en-GB" sz="1050">
              <a:ea typeface="+mn-lt"/>
              <a:cs typeface="+mn-lt"/>
            </a:endParaRPr>
          </a:p>
          <a:p>
            <a:pPr algn="ctr"/>
            <a:r>
              <a:rPr lang="en-GB" sz="1050">
                <a:ea typeface="+mn-lt"/>
                <a:cs typeface="+mn-lt"/>
              </a:rPr>
              <a:t>Service provider must provide a first aid provision appropriate for the size of event</a:t>
            </a:r>
            <a:endParaRPr lang="en-GB" sz="1050">
              <a:cs typeface="Calibri"/>
            </a:endParaRPr>
          </a:p>
          <a:p>
            <a:pPr algn="ctr"/>
            <a:endParaRPr lang="en-GB" sz="1050">
              <a:cs typeface="Calibri"/>
            </a:endParaRPr>
          </a:p>
          <a:p>
            <a:pPr algn="ctr"/>
            <a:endParaRPr lang="en-GB" sz="2000">
              <a:cs typeface="Calibri"/>
            </a:endParaRPr>
          </a:p>
        </p:txBody>
      </p:sp>
      <p:sp>
        <p:nvSpPr>
          <p:cNvPr id="22" name="Rectangle 21">
            <a:extLst>
              <a:ext uri="{FF2B5EF4-FFF2-40B4-BE49-F238E27FC236}">
                <a16:creationId xmlns:a16="http://schemas.microsoft.com/office/drawing/2014/main" id="{F2223D82-C6EC-4CB1-A1AD-20F1C8287FE5}"/>
              </a:ext>
            </a:extLst>
          </p:cNvPr>
          <p:cNvSpPr/>
          <p:nvPr/>
        </p:nvSpPr>
        <p:spPr>
          <a:xfrm>
            <a:off x="7218630" y="1468065"/>
            <a:ext cx="1167110" cy="798649"/>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b="1">
              <a:cs typeface="Calibri"/>
            </a:endParaRPr>
          </a:p>
          <a:p>
            <a:pPr algn="ctr"/>
            <a:endParaRPr lang="en-GB" sz="1050">
              <a:ea typeface="+mn-lt"/>
              <a:cs typeface="+mn-lt"/>
            </a:endParaRPr>
          </a:p>
          <a:p>
            <a:pPr algn="ctr"/>
            <a:r>
              <a:rPr lang="en-GB" sz="1050">
                <a:ea typeface="+mn-lt"/>
                <a:cs typeface="+mn-lt"/>
              </a:rPr>
              <a:t>Copy of public liability insurance certificate</a:t>
            </a:r>
            <a:endParaRPr lang="en-GB">
              <a:cs typeface="Calibri"/>
            </a:endParaRPr>
          </a:p>
          <a:p>
            <a:pPr algn="ctr"/>
            <a:endParaRPr lang="en-GB" sz="2000">
              <a:cs typeface="Calibri"/>
            </a:endParaRPr>
          </a:p>
        </p:txBody>
      </p:sp>
      <p:sp>
        <p:nvSpPr>
          <p:cNvPr id="23" name="Rectangle 22">
            <a:extLst>
              <a:ext uri="{FF2B5EF4-FFF2-40B4-BE49-F238E27FC236}">
                <a16:creationId xmlns:a16="http://schemas.microsoft.com/office/drawing/2014/main" id="{B51BA0A7-003E-43AE-A20C-1C7AFC462AEB}"/>
              </a:ext>
            </a:extLst>
          </p:cNvPr>
          <p:cNvSpPr/>
          <p:nvPr/>
        </p:nvSpPr>
        <p:spPr>
          <a:xfrm>
            <a:off x="7218629" y="2345250"/>
            <a:ext cx="1167110" cy="798649"/>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b="1">
              <a:cs typeface="Calibri"/>
            </a:endParaRPr>
          </a:p>
          <a:p>
            <a:pPr algn="ctr"/>
            <a:endParaRPr lang="en-GB" sz="1000" b="1">
              <a:ea typeface="+mn-lt"/>
              <a:cs typeface="+mn-lt"/>
            </a:endParaRPr>
          </a:p>
          <a:p>
            <a:pPr algn="ctr"/>
            <a:r>
              <a:rPr lang="en-GB" sz="1000" b="1">
                <a:ea typeface="+mn-lt"/>
                <a:cs typeface="+mn-lt"/>
              </a:rPr>
              <a:t>Accident book, providing a copy of the entry to </a:t>
            </a:r>
            <a:r>
              <a:rPr lang="en-GB" sz="1000" b="1" err="1">
                <a:ea typeface="+mn-lt"/>
                <a:cs typeface="+mn-lt"/>
              </a:rPr>
              <a:t>ucas</a:t>
            </a:r>
            <a:r>
              <a:rPr lang="en-GB" sz="1000" b="1">
                <a:ea typeface="+mn-lt"/>
                <a:cs typeface="+mn-lt"/>
              </a:rPr>
              <a:t> </a:t>
            </a:r>
            <a:endParaRPr lang="en-GB"/>
          </a:p>
          <a:p>
            <a:pPr algn="ctr"/>
            <a:endParaRPr lang="en-GB" sz="2000">
              <a:cs typeface="Calibri"/>
            </a:endParaRPr>
          </a:p>
        </p:txBody>
      </p:sp>
      <p:sp>
        <p:nvSpPr>
          <p:cNvPr id="24" name="Rectangle 23">
            <a:extLst>
              <a:ext uri="{FF2B5EF4-FFF2-40B4-BE49-F238E27FC236}">
                <a16:creationId xmlns:a16="http://schemas.microsoft.com/office/drawing/2014/main" id="{CE26D80C-0FF5-488F-B0EA-DB3D4CD38EDA}"/>
              </a:ext>
            </a:extLst>
          </p:cNvPr>
          <p:cNvSpPr/>
          <p:nvPr/>
        </p:nvSpPr>
        <p:spPr>
          <a:xfrm>
            <a:off x="7218630" y="3222437"/>
            <a:ext cx="1167110" cy="798649"/>
          </a:xfrm>
          <a:prstGeom prst="rect">
            <a:avLst/>
          </a:prstGeom>
          <a:solidFill>
            <a:srgbClr val="117882"/>
          </a:solidFill>
          <a:ln>
            <a:solidFill>
              <a:srgbClr val="5B5C6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050" b="1">
              <a:cs typeface="Calibri"/>
            </a:endParaRPr>
          </a:p>
          <a:p>
            <a:pPr algn="ctr"/>
            <a:endParaRPr lang="en-GB" sz="1050" b="1">
              <a:cs typeface="Calibri"/>
            </a:endParaRPr>
          </a:p>
          <a:p>
            <a:pPr algn="ctr"/>
            <a:endParaRPr lang="en-GB" sz="1000" b="1">
              <a:cs typeface="Calibri"/>
            </a:endParaRPr>
          </a:p>
          <a:p>
            <a:pPr algn="ctr"/>
            <a:r>
              <a:rPr lang="en-GB" sz="1000" b="1">
                <a:cs typeface="Calibri"/>
              </a:rPr>
              <a:t>Accident book, providing a copy of the entry to </a:t>
            </a:r>
            <a:r>
              <a:rPr lang="en-GB" sz="1000" b="1" err="1">
                <a:cs typeface="Calibri"/>
              </a:rPr>
              <a:t>ucas</a:t>
            </a:r>
            <a:r>
              <a:rPr lang="en-GB" sz="1000" b="1">
                <a:cs typeface="Calibri"/>
              </a:rPr>
              <a:t> </a:t>
            </a:r>
            <a:endParaRPr lang="en-GB" sz="1000">
              <a:ea typeface="+mn-lt"/>
              <a:cs typeface="+mn-lt"/>
            </a:endParaRPr>
          </a:p>
          <a:p>
            <a:pPr algn="ctr"/>
            <a:endParaRPr lang="en-GB" sz="1050" b="1">
              <a:ea typeface="+mn-lt"/>
              <a:cs typeface="+mn-lt"/>
            </a:endParaRPr>
          </a:p>
          <a:p>
            <a:pPr algn="ctr"/>
            <a:endParaRPr lang="en-GB" sz="2000">
              <a:cs typeface="Calibri"/>
            </a:endParaRPr>
          </a:p>
        </p:txBody>
      </p:sp>
    </p:spTree>
    <p:extLst>
      <p:ext uri="{BB962C8B-B14F-4D97-AF65-F5344CB8AC3E}">
        <p14:creationId xmlns:p14="http://schemas.microsoft.com/office/powerpoint/2010/main" val="1983243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EFC6BA-D98F-412A-8079-EE40A88ABFC9}"/>
              </a:ext>
            </a:extLst>
          </p:cNvPr>
          <p:cNvSpPr>
            <a:spLocks noGrp="1"/>
          </p:cNvSpPr>
          <p:nvPr>
            <p:ph type="title"/>
          </p:nvPr>
        </p:nvSpPr>
        <p:spPr>
          <a:xfrm>
            <a:off x="287337" y="-39547"/>
            <a:ext cx="8228012" cy="1069791"/>
          </a:xfrm>
        </p:spPr>
        <p:txBody>
          <a:bodyPr/>
          <a:lstStyle/>
          <a:p>
            <a:r>
              <a:rPr lang="en-GB"/>
              <a:t>Managing Covid secure events </a:t>
            </a:r>
          </a:p>
        </p:txBody>
      </p:sp>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a:t>
            </a:r>
          </a:p>
        </p:txBody>
      </p:sp>
      <p:sp>
        <p:nvSpPr>
          <p:cNvPr id="27" name="Rectangle 26">
            <a:extLst>
              <a:ext uri="{FF2B5EF4-FFF2-40B4-BE49-F238E27FC236}">
                <a16:creationId xmlns:a16="http://schemas.microsoft.com/office/drawing/2014/main" id="{AA997C92-CDB7-4365-BF9E-5A35F5F94C08}"/>
              </a:ext>
            </a:extLst>
          </p:cNvPr>
          <p:cNvSpPr/>
          <p:nvPr/>
        </p:nvSpPr>
        <p:spPr>
          <a:xfrm>
            <a:off x="287337" y="1354249"/>
            <a:ext cx="3752400" cy="3132007"/>
          </a:xfrm>
          <a:prstGeom prst="rect">
            <a:avLst/>
          </a:prstGeom>
          <a:solidFill>
            <a:schemeClr val="accent3"/>
          </a:solidFill>
          <a:ln>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lstStyle/>
          <a:p>
            <a:r>
              <a:rPr lang="en-GB" sz="1400" b="1">
                <a:solidFill>
                  <a:schemeClr val="bg1"/>
                </a:solidFill>
                <a:cs typeface="Calibri"/>
              </a:rPr>
              <a:t>Measures implemented at Create</a:t>
            </a:r>
            <a:r>
              <a:rPr lang="en-GB" sz="1200" b="1">
                <a:solidFill>
                  <a:schemeClr val="bg1"/>
                </a:solidFill>
                <a:cs typeface="Calibri"/>
              </a:rPr>
              <a:t> </a:t>
            </a:r>
            <a:endParaRPr lang="en-US" sz="2400">
              <a:solidFill>
                <a:schemeClr val="bg1"/>
              </a:solidFill>
            </a:endParaRPr>
          </a:p>
          <a:p>
            <a:pPr marL="228600" indent="-228600">
              <a:buAutoNum type="arabicPeriod"/>
            </a:pPr>
            <a:r>
              <a:rPr lang="en-GB" sz="1200">
                <a:ea typeface="+mn-lt"/>
                <a:cs typeface="+mn-lt"/>
              </a:rPr>
              <a:t>Track and Trace QR code</a:t>
            </a:r>
            <a:endParaRPr lang="en-GB" sz="2400">
              <a:cs typeface="Calibri" panose="020F0502020204030204"/>
            </a:endParaRPr>
          </a:p>
          <a:p>
            <a:pPr marL="228600" indent="-228600">
              <a:buAutoNum type="arabicPeriod"/>
            </a:pPr>
            <a:r>
              <a:rPr lang="en-GB" sz="1200">
                <a:ea typeface="+mn-lt"/>
                <a:cs typeface="+mn-lt"/>
              </a:rPr>
              <a:t>COVID pass</a:t>
            </a:r>
            <a:endParaRPr lang="en-GB" sz="2400">
              <a:cs typeface="Calibri" panose="020F0502020204030204"/>
            </a:endParaRPr>
          </a:p>
          <a:p>
            <a:pPr marL="228600" indent="-228600">
              <a:buAutoNum type="arabicPeriod"/>
            </a:pPr>
            <a:r>
              <a:rPr lang="en-GB" sz="1200">
                <a:ea typeface="+mn-lt"/>
                <a:cs typeface="+mn-lt"/>
              </a:rPr>
              <a:t>Positive messaging regarding face coverings and hand sanitizer</a:t>
            </a:r>
            <a:endParaRPr lang="en-GB" sz="2400">
              <a:ea typeface="+mn-lt"/>
              <a:cs typeface="+mn-lt"/>
            </a:endParaRPr>
          </a:p>
          <a:p>
            <a:pPr marL="228600" indent="-228600">
              <a:buAutoNum type="arabicPeriod"/>
            </a:pPr>
            <a:r>
              <a:rPr lang="en-GB" sz="1200">
                <a:ea typeface="+mn-lt"/>
                <a:cs typeface="+mn-lt"/>
              </a:rPr>
              <a:t>Social distancing</a:t>
            </a:r>
            <a:endParaRPr lang="en-GB" sz="2400">
              <a:cs typeface="Calibri"/>
            </a:endParaRPr>
          </a:p>
          <a:p>
            <a:pPr marL="228600" indent="-228600">
              <a:buAutoNum type="arabicPeriod"/>
            </a:pPr>
            <a:r>
              <a:rPr lang="en-GB" sz="1200">
                <a:ea typeface="+mn-lt"/>
                <a:cs typeface="+mn-lt"/>
              </a:rPr>
              <a:t>Cleaning and hygiene</a:t>
            </a:r>
            <a:endParaRPr lang="en-GB" sz="2400">
              <a:ea typeface="+mn-lt"/>
              <a:cs typeface="+mn-lt"/>
            </a:endParaRPr>
          </a:p>
          <a:p>
            <a:pPr marL="228600" indent="-228600">
              <a:buAutoNum type="arabicPeriod"/>
            </a:pPr>
            <a:r>
              <a:rPr lang="en-GB" sz="1200">
                <a:ea typeface="+mn-lt"/>
                <a:cs typeface="+mn-lt"/>
              </a:rPr>
              <a:t>Hand sanitizer</a:t>
            </a:r>
            <a:endParaRPr lang="en-GB" sz="2400">
              <a:ea typeface="+mn-lt"/>
              <a:cs typeface="+mn-lt"/>
            </a:endParaRPr>
          </a:p>
          <a:p>
            <a:pPr marL="228600" indent="-228600">
              <a:buAutoNum type="arabicPeriod"/>
            </a:pPr>
            <a:r>
              <a:rPr lang="en-GB" sz="1200">
                <a:ea typeface="+mn-lt"/>
                <a:cs typeface="+mn-lt"/>
              </a:rPr>
              <a:t>Crowd density</a:t>
            </a:r>
            <a:endParaRPr lang="en-GB" sz="2400">
              <a:ea typeface="+mn-lt"/>
              <a:cs typeface="+mn-lt"/>
            </a:endParaRPr>
          </a:p>
          <a:p>
            <a:pPr marL="228600" indent="-228600">
              <a:buAutoNum type="arabicPeriod"/>
            </a:pPr>
            <a:r>
              <a:rPr lang="en-GB" sz="1200">
                <a:ea typeface="+mn-lt"/>
                <a:cs typeface="+mn-lt"/>
              </a:rPr>
              <a:t>Stand risk assessment with additional covid measures</a:t>
            </a:r>
          </a:p>
          <a:p>
            <a:pPr marL="228600" indent="-228600">
              <a:buAutoNum type="arabicPeriod"/>
            </a:pPr>
            <a:r>
              <a:rPr lang="en-GB" sz="1200">
                <a:ea typeface="+mn-lt"/>
                <a:cs typeface="+mn-lt"/>
              </a:rPr>
              <a:t>Self-scan for tickets and onsite registration</a:t>
            </a:r>
          </a:p>
          <a:p>
            <a:pPr marL="228600" indent="-228600">
              <a:buAutoNum type="arabicPeriod"/>
            </a:pPr>
            <a:r>
              <a:rPr lang="en-GB" sz="1200">
                <a:ea typeface="+mn-lt"/>
                <a:cs typeface="+mn-lt"/>
              </a:rPr>
              <a:t>Larger Aisles </a:t>
            </a:r>
          </a:p>
          <a:p>
            <a:pPr marL="228600" indent="-228600">
              <a:buAutoNum type="arabicPeriod"/>
            </a:pPr>
            <a:r>
              <a:rPr lang="en-GB" sz="1200">
                <a:ea typeface="+mn-lt"/>
                <a:cs typeface="+mn-lt"/>
              </a:rPr>
              <a:t>Dedicated Covid marshals</a:t>
            </a:r>
          </a:p>
          <a:p>
            <a:pPr marL="228600" indent="-228600">
              <a:buAutoNum type="arabicPeriod"/>
            </a:pPr>
            <a:r>
              <a:rPr lang="en-GB" sz="1200">
                <a:ea typeface="+mn-lt"/>
                <a:cs typeface="+mn-lt"/>
              </a:rPr>
              <a:t>Temperature checks </a:t>
            </a:r>
            <a:endParaRPr lang="en-GB" sz="1200">
              <a:cs typeface="Calibri"/>
            </a:endParaRPr>
          </a:p>
          <a:p>
            <a:pPr marL="228600" indent="-228600">
              <a:buAutoNum type="arabicPeriod"/>
            </a:pPr>
            <a:endParaRPr lang="en-GB" sz="1200">
              <a:cs typeface="Calibri"/>
            </a:endParaRPr>
          </a:p>
          <a:p>
            <a:pPr marL="228600" indent="-228600">
              <a:buAutoNum type="arabicPeriod"/>
            </a:pPr>
            <a:endParaRPr lang="en-GB" sz="1200">
              <a:cs typeface="Calibri"/>
            </a:endParaRPr>
          </a:p>
          <a:p>
            <a:pPr marL="228600" indent="-228600">
              <a:buAutoNum type="arabicPeriod"/>
            </a:pPr>
            <a:endParaRPr lang="en-GB" sz="1200">
              <a:cs typeface="Calibri"/>
            </a:endParaRPr>
          </a:p>
          <a:p>
            <a:endParaRPr lang="en-GB" sz="1200">
              <a:cs typeface="Calibri"/>
            </a:endParaRPr>
          </a:p>
          <a:p>
            <a:pPr marL="228600" indent="-228600">
              <a:buAutoNum type="arabicPeriod"/>
            </a:pPr>
            <a:endParaRPr lang="en-GB" sz="1200">
              <a:cs typeface="Calibri"/>
            </a:endParaRPr>
          </a:p>
          <a:p>
            <a:pPr marL="228600" indent="-228600">
              <a:buAutoNum type="arabicPeriod"/>
            </a:pPr>
            <a:endParaRPr lang="en-GB" sz="1200">
              <a:cs typeface="Calibri"/>
            </a:endParaRPr>
          </a:p>
          <a:p>
            <a:pPr marL="228600" indent="-228600">
              <a:buAutoNum type="arabicPeriod"/>
            </a:pPr>
            <a:endParaRPr lang="en-GB" sz="2400">
              <a:cs typeface="Calibri" panose="020F0502020204030204"/>
            </a:endParaRPr>
          </a:p>
        </p:txBody>
      </p:sp>
      <p:sp>
        <p:nvSpPr>
          <p:cNvPr id="6" name="Rectangle 5">
            <a:extLst>
              <a:ext uri="{FF2B5EF4-FFF2-40B4-BE49-F238E27FC236}">
                <a16:creationId xmlns:a16="http://schemas.microsoft.com/office/drawing/2014/main" id="{EC82CE6B-3941-48DC-B6B6-397D6CD33CCD}"/>
              </a:ext>
            </a:extLst>
          </p:cNvPr>
          <p:cNvSpPr/>
          <p:nvPr/>
        </p:nvSpPr>
        <p:spPr>
          <a:xfrm>
            <a:off x="4572000" y="1354249"/>
            <a:ext cx="4128912" cy="3132007"/>
          </a:xfrm>
          <a:prstGeom prst="rect">
            <a:avLst/>
          </a:prstGeom>
          <a:solidFill>
            <a:schemeClr val="accent3"/>
          </a:solidFill>
          <a:ln>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lstStyle/>
          <a:p>
            <a:r>
              <a:rPr lang="en-GB" sz="1400" u="sng">
                <a:ea typeface="+mn-lt"/>
                <a:cs typeface="+mn-lt"/>
              </a:rPr>
              <a:t>Covid precautions visitors:</a:t>
            </a:r>
            <a:endParaRPr lang="en-GB" sz="1400">
              <a:cs typeface="Calibri" panose="020F0502020204030204"/>
            </a:endParaRPr>
          </a:p>
          <a:p>
            <a:pPr marL="228600" indent="-228600">
              <a:buAutoNum type="arabicPeriod"/>
            </a:pPr>
            <a:r>
              <a:rPr lang="en-GB" sz="1400">
                <a:ea typeface="+mn-lt"/>
                <a:cs typeface="+mn-lt"/>
              </a:rPr>
              <a:t>Entry to venue for under 18s</a:t>
            </a:r>
            <a:endParaRPr lang="en-GB" sz="2800">
              <a:cs typeface="Calibri" panose="020F0502020204030204"/>
            </a:endParaRPr>
          </a:p>
          <a:p>
            <a:pPr marL="228600" indent="-228600">
              <a:buAutoNum type="arabicPeriod"/>
            </a:pPr>
            <a:r>
              <a:rPr lang="en-GB" sz="1400">
                <a:ea typeface="+mn-lt"/>
                <a:cs typeface="+mn-lt"/>
              </a:rPr>
              <a:t>Visitors under the age of 18 will either need proof of double vaccination or will need to have been tested within 48 hours of attending the event, with a negative result. For schools bookings a member of staff from the school may confirm that the group have all been tested within 48 hours of attending the event, with a  negative result.</a:t>
            </a:r>
            <a:endParaRPr lang="en-GB" sz="2800">
              <a:cs typeface="Calibri" panose="020F0502020204030204"/>
            </a:endParaRPr>
          </a:p>
          <a:p>
            <a:pPr marL="228600" indent="-228600">
              <a:buAutoNum type="arabicPeriod"/>
            </a:pPr>
            <a:r>
              <a:rPr lang="en-GB" sz="1400">
                <a:ea typeface="+mn-lt"/>
                <a:cs typeface="+mn-lt"/>
              </a:rPr>
              <a:t>Entry to venue for over 18s</a:t>
            </a:r>
            <a:endParaRPr lang="en-GB" sz="2800">
              <a:cs typeface="Calibri" panose="020F0502020204030204"/>
            </a:endParaRPr>
          </a:p>
          <a:p>
            <a:pPr marL="228600" indent="-228600">
              <a:buAutoNum type="arabicPeriod"/>
            </a:pPr>
            <a:r>
              <a:rPr lang="en-GB" sz="1400">
                <a:ea typeface="+mn-lt"/>
                <a:cs typeface="+mn-lt"/>
              </a:rPr>
              <a:t>Proof of double vaccination, Covid-19 antibodies or a negative lateral flow test will be required to gain entry.</a:t>
            </a:r>
            <a:endParaRPr lang="en-GB" sz="2800">
              <a:cs typeface="Calibri" panose="020F0502020204030204"/>
            </a:endParaRPr>
          </a:p>
          <a:p>
            <a:pPr marL="228600" indent="-228600">
              <a:buAutoNum type="arabicPeriod"/>
            </a:pPr>
            <a:endParaRPr lang="en-GB" sz="1200">
              <a:cs typeface="Calibri" panose="020F0502020204030204"/>
            </a:endParaRPr>
          </a:p>
          <a:p>
            <a:pPr marL="228600" indent="-228600">
              <a:buAutoNum type="arabicPeriod"/>
            </a:pPr>
            <a:endParaRPr lang="en-GB" sz="1200">
              <a:cs typeface="Calibri" panose="020F0502020204030204"/>
            </a:endParaRPr>
          </a:p>
          <a:p>
            <a:pPr marL="228600" indent="-228600">
              <a:buAutoNum type="arabicPeriod"/>
            </a:pPr>
            <a:endParaRPr lang="en-GB" sz="1200">
              <a:cs typeface="Calibri" panose="020F0502020204030204"/>
            </a:endParaRPr>
          </a:p>
          <a:p>
            <a:pPr marL="228600" indent="-228600">
              <a:buAutoNum type="arabicPeriod"/>
            </a:pPr>
            <a:endParaRPr lang="en-GB" sz="1200">
              <a:cs typeface="Calibri" panose="020F0502020204030204"/>
            </a:endParaRPr>
          </a:p>
          <a:p>
            <a:endParaRPr lang="en-GB" sz="1200">
              <a:cs typeface="Calibri" panose="020F0502020204030204"/>
            </a:endParaRPr>
          </a:p>
          <a:p>
            <a:pPr marL="228600" indent="-228600">
              <a:buAutoNum type="arabicPeriod"/>
            </a:pPr>
            <a:endParaRPr lang="en-GB" sz="1200">
              <a:cs typeface="Calibri" panose="020F0502020204030204"/>
            </a:endParaRPr>
          </a:p>
          <a:p>
            <a:pPr marL="228600" indent="-228600">
              <a:buAutoNum type="arabicPeriod"/>
            </a:pPr>
            <a:endParaRPr lang="en-GB" sz="1200">
              <a:cs typeface="Calibri" panose="020F0502020204030204"/>
            </a:endParaRPr>
          </a:p>
          <a:p>
            <a:pPr marL="228600" indent="-228600">
              <a:buAutoNum type="arabicPeriod"/>
            </a:pPr>
            <a:endParaRPr lang="en-GB" sz="2400">
              <a:cs typeface="Calibri" panose="020F0502020204030204"/>
            </a:endParaRPr>
          </a:p>
        </p:txBody>
      </p:sp>
    </p:spTree>
    <p:extLst>
      <p:ext uri="{BB962C8B-B14F-4D97-AF65-F5344CB8AC3E}">
        <p14:creationId xmlns:p14="http://schemas.microsoft.com/office/powerpoint/2010/main" val="1936310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7FB5DE-E3F1-4153-8A09-BCDB8C654BA0}"/>
              </a:ext>
            </a:extLst>
          </p:cNvPr>
          <p:cNvSpPr>
            <a:spLocks noGrp="1"/>
          </p:cNvSpPr>
          <p:nvPr>
            <p:ph type="title"/>
          </p:nvPr>
        </p:nvSpPr>
        <p:spPr>
          <a:xfrm>
            <a:off x="287338" y="89374"/>
            <a:ext cx="8228012" cy="1069791"/>
          </a:xfrm>
        </p:spPr>
        <p:txBody>
          <a:bodyPr/>
          <a:lstStyle/>
          <a:p>
            <a:r>
              <a:rPr lang="en-GB"/>
              <a:t>Next steps </a:t>
            </a:r>
          </a:p>
        </p:txBody>
      </p:sp>
      <p:sp>
        <p:nvSpPr>
          <p:cNvPr id="5" name="Content Placeholder 4">
            <a:extLst>
              <a:ext uri="{FF2B5EF4-FFF2-40B4-BE49-F238E27FC236}">
                <a16:creationId xmlns:a16="http://schemas.microsoft.com/office/drawing/2014/main" id="{510E756D-492C-4AEA-942B-B99286605D07}"/>
              </a:ext>
            </a:extLst>
          </p:cNvPr>
          <p:cNvSpPr>
            <a:spLocks noGrp="1"/>
          </p:cNvSpPr>
          <p:nvPr>
            <p:ph idx="1"/>
          </p:nvPr>
        </p:nvSpPr>
        <p:spPr>
          <a:xfrm>
            <a:off x="287338" y="1411098"/>
            <a:ext cx="8228012" cy="2853135"/>
          </a:xfrm>
        </p:spPr>
        <p:txBody>
          <a:bodyPr/>
          <a:lstStyle/>
          <a:p>
            <a:pPr marL="228600" indent="-228600">
              <a:buAutoNum type="arabicPeriod"/>
            </a:pPr>
            <a:r>
              <a:rPr lang="en-GB" sz="2400">
                <a:cs typeface="Calibri"/>
              </a:rPr>
              <a:t>Monitoring government advice over the next couple of months</a:t>
            </a:r>
          </a:p>
          <a:p>
            <a:pPr marL="228600" indent="-228600">
              <a:buAutoNum type="arabicPeriod"/>
            </a:pPr>
            <a:r>
              <a:rPr lang="en-GB" sz="2400">
                <a:cs typeface="Calibri"/>
              </a:rPr>
              <a:t>Talking to your own H&amp;S leads </a:t>
            </a:r>
          </a:p>
          <a:p>
            <a:pPr marL="228600" indent="-228600">
              <a:buAutoNum type="arabicPeriod"/>
            </a:pPr>
            <a:r>
              <a:rPr lang="en-GB" sz="2400">
                <a:cs typeface="Calibri"/>
              </a:rPr>
              <a:t>Flag any concerns with UCAS </a:t>
            </a:r>
          </a:p>
          <a:p>
            <a:pPr marL="228600" indent="-228600">
              <a:buAutoNum type="arabicPeriod"/>
            </a:pPr>
            <a:r>
              <a:rPr lang="en-GB" sz="2400">
                <a:cs typeface="Calibri"/>
              </a:rPr>
              <a:t>Not a 'one size fits all' approach &amp; we will be taking your lead on how you've managed your open days and current events offer. </a:t>
            </a:r>
          </a:p>
          <a:p>
            <a:pPr marL="228600" indent="-228600">
              <a:buAutoNum type="arabicPeriod"/>
            </a:pPr>
            <a:r>
              <a:rPr lang="en-GB" sz="2400">
                <a:cs typeface="Calibri"/>
              </a:rPr>
              <a:t>Working with your UCAS event organiser  </a:t>
            </a:r>
          </a:p>
          <a:p>
            <a:endParaRPr lang="en-GB"/>
          </a:p>
        </p:txBody>
      </p:sp>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2021938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ECA3C0-D755-439C-B6E3-590A80EE090C}"/>
              </a:ext>
            </a:extLst>
          </p:cNvPr>
          <p:cNvSpPr>
            <a:spLocks noGrp="1"/>
          </p:cNvSpPr>
          <p:nvPr>
            <p:ph type="ctrTitle"/>
          </p:nvPr>
        </p:nvSpPr>
        <p:spPr>
          <a:xfrm>
            <a:off x="645459" y="1132226"/>
            <a:ext cx="4240306" cy="1296334"/>
          </a:xfrm>
        </p:spPr>
        <p:txBody>
          <a:bodyPr/>
          <a:lstStyle/>
          <a:p>
            <a:r>
              <a:rPr lang="en-GB"/>
              <a:t>Any questions? </a:t>
            </a:r>
          </a:p>
        </p:txBody>
      </p:sp>
      <p:sp>
        <p:nvSpPr>
          <p:cNvPr id="5" name="Subtitle 4">
            <a:extLst>
              <a:ext uri="{FF2B5EF4-FFF2-40B4-BE49-F238E27FC236}">
                <a16:creationId xmlns:a16="http://schemas.microsoft.com/office/drawing/2014/main" id="{5C1DB4D5-DBFB-4A80-8C4C-32B930032C44}"/>
              </a:ext>
            </a:extLst>
          </p:cNvPr>
          <p:cNvSpPr>
            <a:spLocks noGrp="1"/>
          </p:cNvSpPr>
          <p:nvPr>
            <p:ph type="subTitle" idx="1"/>
          </p:nvPr>
        </p:nvSpPr>
        <p:spPr>
          <a:xfrm>
            <a:off x="645459" y="2779286"/>
            <a:ext cx="4491318" cy="590550"/>
          </a:xfrm>
        </p:spPr>
        <p:txBody>
          <a:bodyPr>
            <a:normAutofit fontScale="25000" lnSpcReduction="20000"/>
          </a:bodyPr>
          <a:lstStyle/>
          <a:p>
            <a:r>
              <a:rPr lang="en-GB" sz="8000" b="1">
                <a:ea typeface="+mn-lt"/>
                <a:cs typeface="+mn-lt"/>
              </a:rPr>
              <a:t>David Hale</a:t>
            </a:r>
            <a:r>
              <a:rPr lang="en-GB" sz="8000">
                <a:ea typeface="+mn-lt"/>
                <a:cs typeface="+mn-lt"/>
              </a:rPr>
              <a:t> Technical Ops Manager</a:t>
            </a:r>
            <a:endParaRPr lang="en-US" sz="8000">
              <a:ea typeface="+mn-lt"/>
              <a:cs typeface="+mn-lt"/>
            </a:endParaRPr>
          </a:p>
          <a:p>
            <a:r>
              <a:rPr lang="en-GB" sz="8000" b="1">
                <a:ea typeface="+mn-lt"/>
                <a:cs typeface="+mn-lt"/>
              </a:rPr>
              <a:t>T: </a:t>
            </a:r>
            <a:r>
              <a:rPr lang="en-GB" sz="8000">
                <a:ea typeface="+mn-lt"/>
                <a:cs typeface="+mn-lt"/>
              </a:rPr>
              <a:t>01242 544 707  </a:t>
            </a:r>
            <a:endParaRPr lang="en-US" sz="8000">
              <a:ea typeface="+mn-lt"/>
              <a:cs typeface="+mn-lt"/>
            </a:endParaRPr>
          </a:p>
          <a:p>
            <a:r>
              <a:rPr lang="en-GB" sz="8000" b="1">
                <a:ea typeface="+mn-lt"/>
                <a:cs typeface="+mn-lt"/>
              </a:rPr>
              <a:t>M: </a:t>
            </a:r>
            <a:r>
              <a:rPr lang="en-GB" sz="8000">
                <a:ea typeface="+mn-lt"/>
                <a:cs typeface="+mn-lt"/>
              </a:rPr>
              <a:t>07977 109 289</a:t>
            </a:r>
          </a:p>
          <a:p>
            <a:r>
              <a:rPr lang="en-GB" sz="8000" b="1">
                <a:ea typeface="+mn-lt"/>
                <a:cs typeface="+mn-lt"/>
              </a:rPr>
              <a:t>E:</a:t>
            </a:r>
            <a:r>
              <a:rPr lang="en-GB" sz="8000" b="1">
                <a:solidFill>
                  <a:schemeClr val="bg1"/>
                </a:solidFill>
                <a:ea typeface="+mn-lt"/>
                <a:cs typeface="+mn-lt"/>
              </a:rPr>
              <a:t> </a:t>
            </a:r>
            <a:r>
              <a:rPr lang="en-GB" sz="8000" b="1">
                <a:solidFill>
                  <a:schemeClr val="bg1"/>
                </a:solidFill>
                <a:ea typeface="+mn-lt"/>
                <a:cs typeface="+mn-lt"/>
                <a:hlinkClick r:id="rId2">
                  <a:extLst>
                    <a:ext uri="{A12FA001-AC4F-418D-AE19-62706E023703}">
                      <ahyp:hlinkClr xmlns:ahyp="http://schemas.microsoft.com/office/drawing/2018/hyperlinkcolor" val="tx"/>
                    </a:ext>
                  </a:extLst>
                </a:hlinkClick>
              </a:rPr>
              <a:t>d.hale@ucas.ac.uk</a:t>
            </a:r>
            <a:endParaRPr lang="en-GB" sz="8000">
              <a:solidFill>
                <a:schemeClr val="bg1"/>
              </a:solidFill>
              <a:cs typeface="Calibri" panose="020F0502020204030204"/>
            </a:endParaRPr>
          </a:p>
          <a:p>
            <a:endParaRPr lang="en-GB"/>
          </a:p>
        </p:txBody>
      </p:sp>
      <p:sp>
        <p:nvSpPr>
          <p:cNvPr id="2" name="Footer Placeholder 1">
            <a:extLst>
              <a:ext uri="{FF2B5EF4-FFF2-40B4-BE49-F238E27FC236}">
                <a16:creationId xmlns:a16="http://schemas.microsoft.com/office/drawing/2014/main" id="{30BE08D7-7767-4338-96F0-4F4FAE083B73}"/>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01249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95D4-6DBE-4636-829A-80051B7B685C}"/>
              </a:ext>
            </a:extLst>
          </p:cNvPr>
          <p:cNvSpPr>
            <a:spLocks noGrp="1"/>
          </p:cNvSpPr>
          <p:nvPr>
            <p:ph type="title"/>
          </p:nvPr>
        </p:nvSpPr>
        <p:spPr>
          <a:xfrm>
            <a:off x="287337" y="775897"/>
            <a:ext cx="8228012" cy="1069791"/>
          </a:xfrm>
        </p:spPr>
        <p:txBody>
          <a:bodyPr>
            <a:normAutofit fontScale="90000"/>
          </a:bodyPr>
          <a:lstStyle/>
          <a:p>
            <a:pPr>
              <a:spcBef>
                <a:spcPts val="600"/>
              </a:spcBef>
              <a:spcAft>
                <a:spcPts val="600"/>
              </a:spcAft>
            </a:pPr>
            <a:r>
              <a:rPr lang="en-GB" sz="3600"/>
              <a:t>Students aren’t getting the information</a:t>
            </a:r>
            <a:r>
              <a:rPr lang="en-GB"/>
              <a:t>  they </a:t>
            </a:r>
            <a:r>
              <a:rPr lang="en-GB" sz="3600"/>
              <a:t>need, and their journey is difficult</a:t>
            </a:r>
          </a:p>
        </p:txBody>
      </p:sp>
      <p:sp>
        <p:nvSpPr>
          <p:cNvPr id="3" name="Content Placeholder 2">
            <a:extLst>
              <a:ext uri="{FF2B5EF4-FFF2-40B4-BE49-F238E27FC236}">
                <a16:creationId xmlns:a16="http://schemas.microsoft.com/office/drawing/2014/main" id="{BB81B27A-0AC3-44ED-B95C-1B7DE9D48165}"/>
              </a:ext>
            </a:extLst>
          </p:cNvPr>
          <p:cNvSpPr>
            <a:spLocks noGrp="1"/>
          </p:cNvSpPr>
          <p:nvPr>
            <p:ph idx="1"/>
          </p:nvPr>
        </p:nvSpPr>
        <p:spPr>
          <a:xfrm>
            <a:off x="287337" y="1937346"/>
            <a:ext cx="8228012" cy="2853135"/>
          </a:xfrm>
        </p:spPr>
        <p:txBody>
          <a:bodyPr vert="horz" lIns="91440" tIns="45720" rIns="91440" bIns="45720" rtlCol="0" anchor="t">
            <a:normAutofit lnSpcReduction="10000"/>
          </a:bodyPr>
          <a:lstStyle/>
          <a:p>
            <a:r>
              <a:rPr lang="en-GB" sz="2400" b="1">
                <a:cs typeface="Calibri Light"/>
              </a:rPr>
              <a:t>1/5</a:t>
            </a:r>
            <a:r>
              <a:rPr lang="en-GB">
                <a:cs typeface="Calibri Light"/>
              </a:rPr>
              <a:t> students couldn't study a degree subject that interested them because they didn't have the right subjects to progress. </a:t>
            </a:r>
          </a:p>
          <a:p>
            <a:r>
              <a:rPr lang="en-GB" sz="2400" b="1">
                <a:cs typeface="Calibri Light"/>
              </a:rPr>
              <a:t>1/3</a:t>
            </a:r>
            <a:r>
              <a:rPr lang="en-GB" sz="2000">
                <a:cs typeface="Calibri Light"/>
              </a:rPr>
              <a:t> </a:t>
            </a:r>
            <a:r>
              <a:rPr lang="en-GB">
                <a:cs typeface="Calibri Light"/>
              </a:rPr>
              <a:t>students say they did not receive any information about apprenticeships from school. </a:t>
            </a:r>
          </a:p>
          <a:p>
            <a:r>
              <a:rPr lang="en-GB" sz="2400" b="1">
                <a:cs typeface="Calibri Light"/>
              </a:rPr>
              <a:t>1/4</a:t>
            </a:r>
            <a:r>
              <a:rPr lang="en-GB" sz="2800" b="1">
                <a:cs typeface="Calibri Light"/>
              </a:rPr>
              <a:t> </a:t>
            </a:r>
            <a:r>
              <a:rPr lang="en-GB">
                <a:cs typeface="Calibri Light"/>
              </a:rPr>
              <a:t>HE students say they would make different GCSE choices now they know what their degree course involves. </a:t>
            </a:r>
          </a:p>
          <a:p>
            <a:r>
              <a:rPr lang="en-GB" sz="2400" b="1">
                <a:cs typeface="Calibri Light"/>
              </a:rPr>
              <a:t>1/3</a:t>
            </a:r>
            <a:r>
              <a:rPr lang="en-GB" sz="2800" b="1">
                <a:cs typeface="Calibri Light"/>
              </a:rPr>
              <a:t> </a:t>
            </a:r>
            <a:r>
              <a:rPr lang="en-GB">
                <a:cs typeface="Calibri Light"/>
              </a:rPr>
              <a:t>HE students say that they would have chosen another course if they could choose again. </a:t>
            </a:r>
          </a:p>
        </p:txBody>
      </p:sp>
      <p:sp>
        <p:nvSpPr>
          <p:cNvPr id="4" name="Date Placeholder 3">
            <a:extLst>
              <a:ext uri="{FF2B5EF4-FFF2-40B4-BE49-F238E27FC236}">
                <a16:creationId xmlns:a16="http://schemas.microsoft.com/office/drawing/2014/main" id="{978088C9-6468-4DB4-8012-7C366B7E3D80}"/>
              </a:ext>
            </a:extLst>
          </p:cNvPr>
          <p:cNvSpPr>
            <a:spLocks noGrp="1"/>
          </p:cNvSpPr>
          <p:nvPr>
            <p:ph type="dt" sz="half" idx="2"/>
          </p:nvPr>
        </p:nvSpPr>
        <p:spPr/>
        <p:txBody>
          <a:bodyPr/>
          <a:lstStyle/>
          <a:p>
            <a:fld id="{F84D988E-9C91-5F48-87DB-536CAAFE0145}" type="datetime4">
              <a:rPr lang="en-GB" smtClean="0"/>
              <a:t>13 December 2021</a:t>
            </a:fld>
            <a:endParaRPr lang="en-US"/>
          </a:p>
        </p:txBody>
      </p:sp>
      <p:sp>
        <p:nvSpPr>
          <p:cNvPr id="5" name="Footer Placeholder 4">
            <a:extLst>
              <a:ext uri="{FF2B5EF4-FFF2-40B4-BE49-F238E27FC236}">
                <a16:creationId xmlns:a16="http://schemas.microsoft.com/office/drawing/2014/main" id="{DC256A13-3B96-4F2E-8244-C4B71C10F587}"/>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AC2341FA-FD06-4FC3-8A24-B9C0C16B4482}"/>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Tree>
    <p:extLst>
      <p:ext uri="{BB962C8B-B14F-4D97-AF65-F5344CB8AC3E}">
        <p14:creationId xmlns:p14="http://schemas.microsoft.com/office/powerpoint/2010/main" val="22944429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B6C9-318D-4762-AD79-B82B990A4D41}"/>
              </a:ext>
            </a:extLst>
          </p:cNvPr>
          <p:cNvSpPr>
            <a:spLocks noGrp="1"/>
          </p:cNvSpPr>
          <p:nvPr>
            <p:ph type="ctrTitle"/>
          </p:nvPr>
        </p:nvSpPr>
        <p:spPr>
          <a:xfrm>
            <a:off x="645459" y="2113429"/>
            <a:ext cx="4240306" cy="1296334"/>
          </a:xfrm>
        </p:spPr>
        <p:txBody>
          <a:bodyPr>
            <a:normAutofit fontScale="90000"/>
          </a:bodyPr>
          <a:lstStyle/>
          <a:p>
            <a:r>
              <a:rPr lang="en-GB" sz="4800" b="1">
                <a:solidFill>
                  <a:schemeClr val="tx1"/>
                </a:solidFill>
              </a:rPr>
              <a:t>Measuring success </a:t>
            </a:r>
            <a:br>
              <a:rPr lang="en-GB" sz="4800" b="1">
                <a:solidFill>
                  <a:schemeClr val="tx1"/>
                </a:solidFill>
              </a:rPr>
            </a:br>
            <a:endParaRPr lang="en-GB"/>
          </a:p>
        </p:txBody>
      </p:sp>
      <p:sp>
        <p:nvSpPr>
          <p:cNvPr id="3" name="Subtitle 2">
            <a:extLst>
              <a:ext uri="{FF2B5EF4-FFF2-40B4-BE49-F238E27FC236}">
                <a16:creationId xmlns:a16="http://schemas.microsoft.com/office/drawing/2014/main" id="{5F812401-31FC-4DBE-AB11-44E76F66E22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69427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A092-8648-44EC-B323-0B9838CD9114}"/>
              </a:ext>
            </a:extLst>
          </p:cNvPr>
          <p:cNvSpPr>
            <a:spLocks noGrp="1"/>
          </p:cNvSpPr>
          <p:nvPr>
            <p:ph type="title"/>
          </p:nvPr>
        </p:nvSpPr>
        <p:spPr>
          <a:xfrm>
            <a:off x="287338" y="-450962"/>
            <a:ext cx="8223250" cy="1629945"/>
          </a:xfrm>
        </p:spPr>
        <p:txBody>
          <a:bodyPr/>
          <a:lstStyle/>
          <a:p>
            <a:r>
              <a:rPr lang="en-GB"/>
              <a:t>Measuring success </a:t>
            </a:r>
          </a:p>
        </p:txBody>
      </p:sp>
      <p:sp>
        <p:nvSpPr>
          <p:cNvPr id="6" name="Rectangle 5">
            <a:extLst>
              <a:ext uri="{FF2B5EF4-FFF2-40B4-BE49-F238E27FC236}">
                <a16:creationId xmlns:a16="http://schemas.microsoft.com/office/drawing/2014/main" id="{E4B69A40-05A0-4EDE-BC3B-26F843AFB21D}"/>
              </a:ext>
            </a:extLst>
          </p:cNvPr>
          <p:cNvSpPr/>
          <p:nvPr/>
        </p:nvSpPr>
        <p:spPr>
          <a:xfrm>
            <a:off x="160076" y="1903009"/>
            <a:ext cx="2030105" cy="2123081"/>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bg1"/>
                </a:solidFill>
                <a:effectLst/>
                <a:latin typeface="Calibri" panose="020F0502020204030204" pitchFamily="34" charset="0"/>
                <a:ea typeface="Calibri" panose="020F0502020204030204" pitchFamily="34" charset="0"/>
              </a:rPr>
              <a:t>Attendance across individual in person and virtual events</a:t>
            </a:r>
          </a:p>
        </p:txBody>
      </p:sp>
      <p:sp>
        <p:nvSpPr>
          <p:cNvPr id="7" name="Rectangle 6">
            <a:extLst>
              <a:ext uri="{FF2B5EF4-FFF2-40B4-BE49-F238E27FC236}">
                <a16:creationId xmlns:a16="http://schemas.microsoft.com/office/drawing/2014/main" id="{716C152E-9B88-46B5-8601-532471B6A17D}"/>
              </a:ext>
            </a:extLst>
          </p:cNvPr>
          <p:cNvSpPr/>
          <p:nvPr/>
        </p:nvSpPr>
        <p:spPr>
          <a:xfrm>
            <a:off x="2409682" y="1903009"/>
            <a:ext cx="2030105" cy="2123081"/>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bg1"/>
                </a:solidFill>
                <a:effectLst/>
                <a:latin typeface="Calibri" panose="020F0502020204030204" pitchFamily="34" charset="0"/>
                <a:ea typeface="Calibri" panose="020F0502020204030204" pitchFamily="34" charset="0"/>
              </a:rPr>
              <a:t>Behavioural analytics from the blend of virtual and in person events</a:t>
            </a:r>
          </a:p>
        </p:txBody>
      </p:sp>
      <p:sp>
        <p:nvSpPr>
          <p:cNvPr id="9" name="Rectangle 8">
            <a:extLst>
              <a:ext uri="{FF2B5EF4-FFF2-40B4-BE49-F238E27FC236}">
                <a16:creationId xmlns:a16="http://schemas.microsoft.com/office/drawing/2014/main" id="{A6A42405-F303-4644-A77A-0D540B437209}"/>
              </a:ext>
            </a:extLst>
          </p:cNvPr>
          <p:cNvSpPr/>
          <p:nvPr/>
        </p:nvSpPr>
        <p:spPr>
          <a:xfrm>
            <a:off x="4668103" y="1889361"/>
            <a:ext cx="2030105" cy="2123081"/>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bg1"/>
                </a:solidFill>
                <a:effectLst/>
                <a:latin typeface="Calibri" panose="020F0502020204030204" pitchFamily="34" charset="0"/>
                <a:ea typeface="Calibri" panose="020F0502020204030204" pitchFamily="34" charset="0"/>
              </a:rPr>
              <a:t>Geographical coverage of attendance to all events including in person and virtual</a:t>
            </a:r>
          </a:p>
        </p:txBody>
      </p:sp>
      <p:sp>
        <p:nvSpPr>
          <p:cNvPr id="10" name="Rectangle 9">
            <a:extLst>
              <a:ext uri="{FF2B5EF4-FFF2-40B4-BE49-F238E27FC236}">
                <a16:creationId xmlns:a16="http://schemas.microsoft.com/office/drawing/2014/main" id="{2E487FA2-56E0-4896-A215-FC7687D10244}"/>
              </a:ext>
            </a:extLst>
          </p:cNvPr>
          <p:cNvSpPr/>
          <p:nvPr/>
        </p:nvSpPr>
        <p:spPr>
          <a:xfrm>
            <a:off x="6926524" y="1889361"/>
            <a:ext cx="2030105" cy="2123081"/>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chemeClr val="bg1"/>
                </a:solidFill>
                <a:effectLst/>
                <a:latin typeface="Calibri" panose="020F0502020204030204" pitchFamily="34" charset="0"/>
                <a:ea typeface="Calibri" panose="020F0502020204030204" pitchFamily="34" charset="0"/>
              </a:rPr>
              <a:t>Survey feedback from students, advisers and exhibitors</a:t>
            </a:r>
          </a:p>
        </p:txBody>
      </p:sp>
    </p:spTree>
    <p:extLst>
      <p:ext uri="{BB962C8B-B14F-4D97-AF65-F5344CB8AC3E}">
        <p14:creationId xmlns:p14="http://schemas.microsoft.com/office/powerpoint/2010/main" val="433576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8520-774F-4966-B2E5-1F6F99A156D2}"/>
              </a:ext>
            </a:extLst>
          </p:cNvPr>
          <p:cNvSpPr>
            <a:spLocks noGrp="1"/>
          </p:cNvSpPr>
          <p:nvPr>
            <p:ph type="ctrTitle"/>
          </p:nvPr>
        </p:nvSpPr>
        <p:spPr>
          <a:xfrm>
            <a:off x="645459" y="2024682"/>
            <a:ext cx="4240306" cy="1296334"/>
          </a:xfrm>
        </p:spPr>
        <p:txBody>
          <a:bodyPr>
            <a:normAutofit fontScale="90000"/>
          </a:bodyPr>
          <a:lstStyle/>
          <a:p>
            <a:r>
              <a:rPr lang="en-GB" sz="4800" b="1">
                <a:solidFill>
                  <a:schemeClr val="tx1"/>
                </a:solidFill>
              </a:rPr>
              <a:t>Discussion breakouts </a:t>
            </a:r>
            <a:br>
              <a:rPr lang="en-GB" sz="4800" b="1">
                <a:solidFill>
                  <a:schemeClr val="tx1"/>
                </a:solidFill>
              </a:rPr>
            </a:br>
            <a:endParaRPr lang="en-GB"/>
          </a:p>
        </p:txBody>
      </p:sp>
      <p:sp>
        <p:nvSpPr>
          <p:cNvPr id="3" name="Subtitle 2">
            <a:extLst>
              <a:ext uri="{FF2B5EF4-FFF2-40B4-BE49-F238E27FC236}">
                <a16:creationId xmlns:a16="http://schemas.microsoft.com/office/drawing/2014/main" id="{F94D13E1-B907-4C9D-B076-A41B6C3BD9F3}"/>
              </a:ext>
            </a:extLst>
          </p:cNvPr>
          <p:cNvSpPr>
            <a:spLocks noGrp="1"/>
          </p:cNvSpPr>
          <p:nvPr>
            <p:ph type="subTitle" idx="1"/>
          </p:nvPr>
        </p:nvSpPr>
        <p:spPr>
          <a:xfrm>
            <a:off x="645459" y="3321016"/>
            <a:ext cx="4491318" cy="590550"/>
          </a:xfrm>
        </p:spPr>
        <p:txBody>
          <a:bodyPr/>
          <a:lstStyle/>
          <a:p>
            <a:endParaRPr lang="en-GB"/>
          </a:p>
        </p:txBody>
      </p:sp>
    </p:spTree>
    <p:extLst>
      <p:ext uri="{BB962C8B-B14F-4D97-AF65-F5344CB8AC3E}">
        <p14:creationId xmlns:p14="http://schemas.microsoft.com/office/powerpoint/2010/main" val="1092993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10B9-5280-4819-A534-FBD0E516D60B}"/>
              </a:ext>
            </a:extLst>
          </p:cNvPr>
          <p:cNvSpPr>
            <a:spLocks noGrp="1"/>
          </p:cNvSpPr>
          <p:nvPr>
            <p:ph type="title"/>
          </p:nvPr>
        </p:nvSpPr>
        <p:spPr>
          <a:xfrm>
            <a:off x="342422" y="2185687"/>
            <a:ext cx="8223250" cy="1629945"/>
          </a:xfrm>
        </p:spPr>
        <p:txBody>
          <a:bodyPr>
            <a:normAutofit fontScale="90000"/>
          </a:bodyPr>
          <a:lstStyle/>
          <a:p>
            <a:r>
              <a:rPr lang="en-GB"/>
              <a:t>What combined learnings do we need to consider from running Covid safe events</a:t>
            </a:r>
            <a:br>
              <a:rPr lang="en-GB"/>
            </a:br>
            <a:endParaRPr lang="en-GB"/>
          </a:p>
        </p:txBody>
      </p:sp>
    </p:spTree>
    <p:extLst>
      <p:ext uri="{BB962C8B-B14F-4D97-AF65-F5344CB8AC3E}">
        <p14:creationId xmlns:p14="http://schemas.microsoft.com/office/powerpoint/2010/main" val="3740353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BE4A-D2FA-4675-8259-0CBA160B5D43}"/>
              </a:ext>
            </a:extLst>
          </p:cNvPr>
          <p:cNvSpPr>
            <a:spLocks noGrp="1"/>
          </p:cNvSpPr>
          <p:nvPr>
            <p:ph type="title"/>
          </p:nvPr>
        </p:nvSpPr>
        <p:spPr>
          <a:xfrm>
            <a:off x="287338" y="1756777"/>
            <a:ext cx="8223250" cy="1629945"/>
          </a:xfrm>
        </p:spPr>
        <p:txBody>
          <a:bodyPr>
            <a:normAutofit fontScale="90000"/>
          </a:bodyPr>
          <a:lstStyle/>
          <a:p>
            <a:r>
              <a:rPr lang="en-GB"/>
              <a:t>How can we support you to encourage more schools to attend? </a:t>
            </a:r>
            <a:br>
              <a:rPr lang="en-GB"/>
            </a:br>
            <a:endParaRPr lang="en-GB"/>
          </a:p>
        </p:txBody>
      </p:sp>
    </p:spTree>
    <p:extLst>
      <p:ext uri="{BB962C8B-B14F-4D97-AF65-F5344CB8AC3E}">
        <p14:creationId xmlns:p14="http://schemas.microsoft.com/office/powerpoint/2010/main" val="2426611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8520-774F-4966-B2E5-1F6F99A156D2}"/>
              </a:ext>
            </a:extLst>
          </p:cNvPr>
          <p:cNvSpPr>
            <a:spLocks noGrp="1"/>
          </p:cNvSpPr>
          <p:nvPr>
            <p:ph type="ctrTitle"/>
          </p:nvPr>
        </p:nvSpPr>
        <p:spPr>
          <a:xfrm>
            <a:off x="601392" y="3754330"/>
            <a:ext cx="4240306" cy="1296334"/>
          </a:xfrm>
        </p:spPr>
        <p:txBody>
          <a:bodyPr>
            <a:normAutofit fontScale="90000"/>
          </a:bodyPr>
          <a:lstStyle/>
          <a:p>
            <a:r>
              <a:rPr lang="en-GB" sz="4800" b="1">
                <a:solidFill>
                  <a:schemeClr val="tx1"/>
                </a:solidFill>
              </a:rPr>
              <a:t>Thank you, we are looking forward to working together in 2022 </a:t>
            </a:r>
            <a:br>
              <a:rPr lang="en-GB" sz="4800" b="1">
                <a:solidFill>
                  <a:schemeClr val="tx1"/>
                </a:solidFill>
              </a:rPr>
            </a:br>
            <a:endParaRPr lang="en-GB"/>
          </a:p>
        </p:txBody>
      </p:sp>
    </p:spTree>
    <p:extLst>
      <p:ext uri="{BB962C8B-B14F-4D97-AF65-F5344CB8AC3E}">
        <p14:creationId xmlns:p14="http://schemas.microsoft.com/office/powerpoint/2010/main" val="243479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C92A268-BE19-43E3-B26B-C8C48ABCF53E}"/>
              </a:ext>
            </a:extLst>
          </p:cNvPr>
          <p:cNvSpPr>
            <a:spLocks noGrp="1"/>
          </p:cNvSpPr>
          <p:nvPr>
            <p:ph type="dt" sz="half" idx="2"/>
          </p:nvPr>
        </p:nvSpPr>
        <p:spPr>
          <a:xfrm>
            <a:off x="5963843" y="4803775"/>
            <a:ext cx="2342597" cy="235972"/>
          </a:xfrm>
        </p:spPr>
        <p:txBody>
          <a:bodyPr anchor="ctr">
            <a:normAutofit/>
          </a:bodyPr>
          <a:lstStyle/>
          <a:p>
            <a:pPr>
              <a:spcAft>
                <a:spcPts val="600"/>
              </a:spcAft>
            </a:pPr>
            <a:fld id="{5838A247-394A-D449-9F93-BEA464ADD3DD}" type="datetime4">
              <a:rPr lang="en-GB" smtClean="0"/>
              <a:pPr>
                <a:spcAft>
                  <a:spcPts val="600"/>
                </a:spcAft>
              </a:pPr>
              <a:t>13 December 2021</a:t>
            </a:fld>
            <a:endParaRPr lang="en-US"/>
          </a:p>
        </p:txBody>
      </p:sp>
      <p:sp>
        <p:nvSpPr>
          <p:cNvPr id="6" name="Footer Placeholder 5">
            <a:extLst>
              <a:ext uri="{FF2B5EF4-FFF2-40B4-BE49-F238E27FC236}">
                <a16:creationId xmlns:a16="http://schemas.microsoft.com/office/drawing/2014/main" id="{F3FA4C90-282A-4C2B-B267-64CE0BC43F61}"/>
              </a:ext>
            </a:extLst>
          </p:cNvPr>
          <p:cNvSpPr>
            <a:spLocks noGrp="1"/>
          </p:cNvSpPr>
          <p:nvPr>
            <p:ph type="ftr" sz="quarter" idx="3"/>
          </p:nvPr>
        </p:nvSpPr>
        <p:spPr>
          <a:xfrm>
            <a:off x="287337" y="4803775"/>
            <a:ext cx="4482625" cy="226342"/>
          </a:xfrm>
        </p:spPr>
        <p:txBody>
          <a:bodyPr anchor="ctr">
            <a:normAutofit/>
          </a:bodyPr>
          <a:lstStyle/>
          <a:p>
            <a:pPr>
              <a:lnSpc>
                <a:spcPct val="90000"/>
              </a:lnSpc>
              <a:spcAft>
                <a:spcPts val="600"/>
              </a:spcAft>
            </a:pPr>
            <a:r>
              <a:rPr lang="en-US"/>
              <a:t>Security marking: </a:t>
            </a:r>
            <a:r>
              <a:rPr lang="en-US" b="1"/>
              <a:t>PUBLIC</a:t>
            </a:r>
          </a:p>
        </p:txBody>
      </p:sp>
      <p:sp>
        <p:nvSpPr>
          <p:cNvPr id="7" name="Slide Number Placeholder 6">
            <a:extLst>
              <a:ext uri="{FF2B5EF4-FFF2-40B4-BE49-F238E27FC236}">
                <a16:creationId xmlns:a16="http://schemas.microsoft.com/office/drawing/2014/main" id="{06EC0E6E-91A6-4484-B400-ADD4E2FED9A1}"/>
              </a:ext>
            </a:extLst>
          </p:cNvPr>
          <p:cNvSpPr>
            <a:spLocks noGrp="1"/>
          </p:cNvSpPr>
          <p:nvPr>
            <p:ph type="sldNum" sz="quarter" idx="4"/>
          </p:nvPr>
        </p:nvSpPr>
        <p:spPr>
          <a:xfrm>
            <a:off x="8306441" y="4803775"/>
            <a:ext cx="550222" cy="226342"/>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8</a:t>
            </a:fld>
            <a:endParaRPr lang="en-US"/>
          </a:p>
        </p:txBody>
      </p:sp>
      <p:sp>
        <p:nvSpPr>
          <p:cNvPr id="12" name="TextBox 11">
            <a:extLst>
              <a:ext uri="{FF2B5EF4-FFF2-40B4-BE49-F238E27FC236}">
                <a16:creationId xmlns:a16="http://schemas.microsoft.com/office/drawing/2014/main" id="{B82AD605-3A8D-4A21-ABD2-8361AB4FA0B6}"/>
              </a:ext>
            </a:extLst>
          </p:cNvPr>
          <p:cNvSpPr txBox="1"/>
          <p:nvPr/>
        </p:nvSpPr>
        <p:spPr>
          <a:xfrm>
            <a:off x="287337" y="4341655"/>
            <a:ext cx="6249152" cy="246221"/>
          </a:xfrm>
          <a:prstGeom prst="rect">
            <a:avLst/>
          </a:prstGeom>
          <a:noFill/>
        </p:spPr>
        <p:txBody>
          <a:bodyPr wrap="square" rtlCol="0">
            <a:spAutoFit/>
          </a:bodyPr>
          <a:lstStyle/>
          <a:p>
            <a:r>
              <a:rPr lang="en-GB" sz="1000"/>
              <a:t>Source: UCAS pre-applicant database, December 2021</a:t>
            </a:r>
          </a:p>
        </p:txBody>
      </p:sp>
      <p:graphicFrame>
        <p:nvGraphicFramePr>
          <p:cNvPr id="11" name="Chart 10">
            <a:extLst>
              <a:ext uri="{FF2B5EF4-FFF2-40B4-BE49-F238E27FC236}">
                <a16:creationId xmlns:a16="http://schemas.microsoft.com/office/drawing/2014/main" id="{DF0A4C18-680D-48A7-BF50-2E316CEED3F5}"/>
              </a:ext>
            </a:extLst>
          </p:cNvPr>
          <p:cNvGraphicFramePr>
            <a:graphicFrameLocks/>
          </p:cNvGraphicFramePr>
          <p:nvPr/>
        </p:nvGraphicFramePr>
        <p:xfrm>
          <a:off x="380508" y="1743739"/>
          <a:ext cx="8297443" cy="248019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1C2F5378-23ED-46D3-97AB-B383EDA81A38}"/>
              </a:ext>
            </a:extLst>
          </p:cNvPr>
          <p:cNvSpPr>
            <a:spLocks noGrp="1"/>
          </p:cNvSpPr>
          <p:nvPr>
            <p:ph type="title"/>
          </p:nvPr>
        </p:nvSpPr>
        <p:spPr>
          <a:xfrm>
            <a:off x="287338" y="564995"/>
            <a:ext cx="8228012" cy="1069791"/>
          </a:xfrm>
        </p:spPr>
        <p:txBody>
          <a:bodyPr anchor="b">
            <a:normAutofit/>
          </a:bodyPr>
          <a:lstStyle/>
          <a:p>
            <a:pPr>
              <a:spcBef>
                <a:spcPts val="600"/>
              </a:spcBef>
              <a:spcAft>
                <a:spcPts val="600"/>
              </a:spcAft>
            </a:pPr>
            <a:r>
              <a:rPr lang="en-GB" sz="3200" b="1">
                <a:effectLst/>
              </a:rPr>
              <a:t>More students than ever say they want to hear about apprenticeships</a:t>
            </a:r>
            <a:endParaRPr lang="en-US" sz="3200"/>
          </a:p>
        </p:txBody>
      </p:sp>
    </p:spTree>
    <p:extLst>
      <p:ext uri="{BB962C8B-B14F-4D97-AF65-F5344CB8AC3E}">
        <p14:creationId xmlns:p14="http://schemas.microsoft.com/office/powerpoint/2010/main" val="2578238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6A7235F-E56D-4EC4-BA1B-62A872D52195}"/>
              </a:ext>
            </a:extLst>
          </p:cNvPr>
          <p:cNvSpPr>
            <a:spLocks noGrp="1"/>
          </p:cNvSpPr>
          <p:nvPr>
            <p:ph type="title"/>
          </p:nvPr>
        </p:nvSpPr>
        <p:spPr>
          <a:xfrm>
            <a:off x="287338" y="564995"/>
            <a:ext cx="8228012" cy="1069791"/>
          </a:xfrm>
        </p:spPr>
        <p:txBody>
          <a:bodyPr anchor="b">
            <a:normAutofit/>
          </a:bodyPr>
          <a:lstStyle/>
          <a:p>
            <a:pPr>
              <a:spcBef>
                <a:spcPts val="600"/>
              </a:spcBef>
              <a:spcAft>
                <a:spcPts val="600"/>
              </a:spcAft>
            </a:pPr>
            <a:r>
              <a:rPr lang="en-GB" sz="3300"/>
              <a:t>Demographic increases mean the landscape will become more competitive </a:t>
            </a:r>
            <a:endParaRPr lang="en-US" sz="3300"/>
          </a:p>
        </p:txBody>
      </p:sp>
      <p:sp>
        <p:nvSpPr>
          <p:cNvPr id="4" name="Date Placeholder 3">
            <a:extLst>
              <a:ext uri="{FF2B5EF4-FFF2-40B4-BE49-F238E27FC236}">
                <a16:creationId xmlns:a16="http://schemas.microsoft.com/office/drawing/2014/main" id="{F74E7A3A-5D59-4FBC-9C35-050F3407D2AC}"/>
              </a:ext>
            </a:extLst>
          </p:cNvPr>
          <p:cNvSpPr>
            <a:spLocks noGrp="1"/>
          </p:cNvSpPr>
          <p:nvPr>
            <p:ph type="dt" sz="half" idx="2"/>
          </p:nvPr>
        </p:nvSpPr>
        <p:spPr>
          <a:xfrm>
            <a:off x="5963843" y="4803775"/>
            <a:ext cx="2342597" cy="235972"/>
          </a:xfrm>
        </p:spPr>
        <p:txBody>
          <a:bodyPr anchor="ctr">
            <a:normAutofit/>
          </a:bodyPr>
          <a:lstStyle/>
          <a:p>
            <a:pPr>
              <a:spcAft>
                <a:spcPts val="600"/>
              </a:spcAft>
            </a:pPr>
            <a:fld id="{C4ED188D-92F4-034A-B0E2-746E3DB61A52}" type="datetime4">
              <a:rPr lang="en-GB" smtClean="0"/>
              <a:pPr>
                <a:spcAft>
                  <a:spcPts val="600"/>
                </a:spcAft>
              </a:pPr>
              <a:t>13 December 2021</a:t>
            </a:fld>
            <a:endParaRPr lang="en-US"/>
          </a:p>
        </p:txBody>
      </p:sp>
      <p:sp>
        <p:nvSpPr>
          <p:cNvPr id="5" name="Footer Placeholder 4">
            <a:extLst>
              <a:ext uri="{FF2B5EF4-FFF2-40B4-BE49-F238E27FC236}">
                <a16:creationId xmlns:a16="http://schemas.microsoft.com/office/drawing/2014/main" id="{212E4224-79CE-4E5C-B7CC-2394449CF8DD}"/>
              </a:ext>
            </a:extLst>
          </p:cNvPr>
          <p:cNvSpPr>
            <a:spLocks noGrp="1"/>
          </p:cNvSpPr>
          <p:nvPr>
            <p:ph type="ftr" sz="quarter" idx="3"/>
          </p:nvPr>
        </p:nvSpPr>
        <p:spPr>
          <a:xfrm>
            <a:off x="287337" y="4803775"/>
            <a:ext cx="4482625" cy="226342"/>
          </a:xfrm>
        </p:spPr>
        <p:txBody>
          <a:bodyPr anchor="ctr">
            <a:normAutofit/>
          </a:bodyPr>
          <a:lstStyle/>
          <a:p>
            <a:pPr>
              <a:lnSpc>
                <a:spcPct val="90000"/>
              </a:lnSpc>
              <a:spcAft>
                <a:spcPts val="600"/>
              </a:spcAft>
            </a:pPr>
            <a:r>
              <a:rPr lang="en-US"/>
              <a:t>Security marking: </a:t>
            </a:r>
            <a:r>
              <a:rPr lang="en-US" b="1"/>
              <a:t>PUBLIC</a:t>
            </a:r>
          </a:p>
        </p:txBody>
      </p:sp>
      <p:sp>
        <p:nvSpPr>
          <p:cNvPr id="6" name="Slide Number Placeholder 5">
            <a:extLst>
              <a:ext uri="{FF2B5EF4-FFF2-40B4-BE49-F238E27FC236}">
                <a16:creationId xmlns:a16="http://schemas.microsoft.com/office/drawing/2014/main" id="{85D8D925-D112-4173-ABCD-9B2A43D8C758}"/>
              </a:ext>
            </a:extLst>
          </p:cNvPr>
          <p:cNvSpPr>
            <a:spLocks noGrp="1"/>
          </p:cNvSpPr>
          <p:nvPr>
            <p:ph type="sldNum" sz="quarter" idx="4"/>
          </p:nvPr>
        </p:nvSpPr>
        <p:spPr>
          <a:xfrm>
            <a:off x="8306441" y="4803775"/>
            <a:ext cx="550222" cy="226342"/>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9</a:t>
            </a:fld>
            <a:endParaRPr lang="en-US"/>
          </a:p>
        </p:txBody>
      </p:sp>
      <p:graphicFrame>
        <p:nvGraphicFramePr>
          <p:cNvPr id="14" name="Content Placeholder 10">
            <a:extLst>
              <a:ext uri="{FF2B5EF4-FFF2-40B4-BE49-F238E27FC236}">
                <a16:creationId xmlns:a16="http://schemas.microsoft.com/office/drawing/2014/main" id="{3A863AEA-10F8-46CA-9BB2-23CA9178E95B}"/>
              </a:ext>
            </a:extLst>
          </p:cNvPr>
          <p:cNvGraphicFramePr>
            <a:graphicFrameLocks noGrp="1"/>
          </p:cNvGraphicFramePr>
          <p:nvPr>
            <p:ph idx="1"/>
          </p:nvPr>
        </p:nvGraphicFramePr>
        <p:xfrm>
          <a:off x="287338" y="1779587"/>
          <a:ext cx="8228012" cy="2853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9753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PT Template 16-9  -  Read-Only" id="{95FF27BB-A0FA-3649-B7A5-B38E18ED6A9D}" vid="{462B46C5-46F9-0A4B-AC31-D0AFB39824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DD15652B71C0489F7B21BDCFA109B7" ma:contentTypeVersion="15" ma:contentTypeDescription="Create a new document." ma:contentTypeScope="" ma:versionID="e88874d7134586517855add68dca8c36">
  <xsd:schema xmlns:xsd="http://www.w3.org/2001/XMLSchema" xmlns:xs="http://www.w3.org/2001/XMLSchema" xmlns:p="http://schemas.microsoft.com/office/2006/metadata/properties" xmlns:ns2="65e1f397-85ca-4849-8d92-9f997f915f2a" xmlns:ns3="0afedffd-6189-489d-be06-8e0f207b606c" targetNamespace="http://schemas.microsoft.com/office/2006/metadata/properties" ma:root="true" ma:fieldsID="d56875a43eebb0001c2424fedb22a627" ns2:_="" ns3:_="">
    <xsd:import namespace="65e1f397-85ca-4849-8d92-9f997f915f2a"/>
    <xsd:import namespace="0afedffd-6189-489d-be06-8e0f207b606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EventType"/>
                <xsd:element ref="ns2:EXHIBITIONS"/>
                <xsd:element ref="ns2:EVENTNAME"/>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e1f397-85ca-4849-8d92-9f997f91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EventType" ma:index="17" ma:displayName="CONFERENCES " ma:format="Dropdown" ma:internalName="EventType">
      <xsd:simpleType>
        <xsd:restriction base="dms:Choice">
          <xsd:enumeration value="Physical"/>
          <xsd:enumeration value="Virtual"/>
          <xsd:enumeration value="Mix"/>
          <xsd:enumeration value="N/A"/>
        </xsd:restriction>
      </xsd:simpleType>
    </xsd:element>
    <xsd:element name="EXHIBITIONS" ma:index="18" ma:displayName="EXHIBITIONS" ma:format="Dropdown" ma:internalName="EXHIBITIONS">
      <xsd:simpleType>
        <xsd:restriction base="dms:Choice">
          <xsd:enumeration value="Physical"/>
          <xsd:enumeration value="Virtual"/>
          <xsd:enumeration value="Mix"/>
          <xsd:enumeration value="N/A"/>
        </xsd:restriction>
      </xsd:simpleType>
    </xsd:element>
    <xsd:element name="EVENTNAME" ma:index="19" ma:displayName="EVENT NAME" ma:format="Dropdown" ma:internalName="EVENTNAME">
      <xsd:simpleType>
        <xsd:restriction base="dms:Choice">
          <xsd:enumeration value="T&amp;A"/>
          <xsd:enumeration value="South East"/>
          <xsd:enumeration value="Midlands"/>
          <xsd:enumeration value="South West"/>
          <xsd:enumeration value="March Events - Planning"/>
          <xsd:enumeration value="April Events - Planning"/>
          <xsd:enumeration value="East England"/>
          <xsd:enumeration value="North"/>
          <xsd:enumeration value="Apprenticeship"/>
          <xsd:enumeration value="All Events"/>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fedffd-6189-489d-be06-8e0f207b606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afedffd-6189-489d-be06-8e0f207b606c">
      <UserInfo>
        <DisplayName>Paul MacMahon</DisplayName>
        <AccountId>16</AccountId>
        <AccountType/>
      </UserInfo>
      <UserInfo>
        <DisplayName>Aimee Okafor</DisplayName>
        <AccountId>24</AccountId>
        <AccountType/>
      </UserInfo>
      <UserInfo>
        <DisplayName>Kathryn Mead</DisplayName>
        <AccountId>37</AccountId>
        <AccountType/>
      </UserInfo>
      <UserInfo>
        <DisplayName>David Hale</DisplayName>
        <AccountId>18</AccountId>
        <AccountType/>
      </UserInfo>
    </SharedWithUsers>
    <EventType xmlns="65e1f397-85ca-4849-8d92-9f997f915f2a">N/A</EventType>
    <EXHIBITIONS xmlns="65e1f397-85ca-4849-8d92-9f997f915f2a">Physical</EXHIBITIONS>
    <EVENTNAME xmlns="65e1f397-85ca-4849-8d92-9f997f915f2a">All Events</EVENTNAM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D04ED1-2956-4CED-8B5D-1A607FCB6E14}">
  <ds:schemaRefs>
    <ds:schemaRef ds:uri="0afedffd-6189-489d-be06-8e0f207b606c"/>
    <ds:schemaRef ds:uri="65e1f397-85ca-4849-8d92-9f997f915f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FDCD6-A7AB-4E9A-8D34-6EB49E737799}">
  <ds:schemaRefs>
    <ds:schemaRef ds:uri="0afedffd-6189-489d-be06-8e0f207b606c"/>
    <ds:schemaRef ds:uri="65e1f397-85ca-4849-8d92-9f997f915f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UCAS PPT Template 16-9</Template>
  <Application>Microsoft Office PowerPoint</Application>
  <PresentationFormat>On-screen Show (16:9)</PresentationFormat>
  <Slides>75</Slides>
  <Notes>10</Notes>
  <HiddenSlides>1</HiddenSlide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ucas2020</vt:lpstr>
      <vt:lpstr>Service Provider Meeting 13 December 2021 </vt:lpstr>
      <vt:lpstr>Introductions </vt:lpstr>
      <vt:lpstr>Overview of this morning </vt:lpstr>
      <vt:lpstr>What we want you to take away today</vt:lpstr>
      <vt:lpstr>A look at new developments  over the  past 18 months  </vt:lpstr>
      <vt:lpstr>A changed landscape </vt:lpstr>
      <vt:lpstr>Students aren’t getting the information  they need, and their journey is difficult</vt:lpstr>
      <vt:lpstr>More students than ever say they want to hear about apprenticeships</vt:lpstr>
      <vt:lpstr>Demographic increases mean the landscape will become more competitive </vt:lpstr>
      <vt:lpstr>PowerPoint Presentation</vt:lpstr>
      <vt:lpstr>UCAS is a trusted source of information and advice for millions of people</vt:lpstr>
      <vt:lpstr>Shift to Discovery brand </vt:lpstr>
      <vt:lpstr>UCAS/Discovery events   </vt:lpstr>
      <vt:lpstr>UCAS Discovery purpose  </vt:lpstr>
      <vt:lpstr>UCAS Discovery  </vt:lpstr>
      <vt:lpstr>UCAS/Discovery </vt:lpstr>
      <vt:lpstr>PowerPoint Presentation</vt:lpstr>
      <vt:lpstr>PowerPoint Presentation</vt:lpstr>
      <vt:lpstr>2022 programme of campus events </vt:lpstr>
      <vt:lpstr>PowerPoint Presentation</vt:lpstr>
      <vt:lpstr>Any questions? </vt:lpstr>
      <vt:lpstr>2022</vt:lpstr>
      <vt:lpstr>Working together in 2022 </vt:lpstr>
      <vt:lpstr>Visitors and bookings </vt:lpstr>
      <vt:lpstr>2022 Bookings Capacities Update</vt:lpstr>
      <vt:lpstr>PowerPoint Presentation</vt:lpstr>
      <vt:lpstr>PowerPoint Presentation</vt:lpstr>
      <vt:lpstr>PowerPoint Presentation</vt:lpstr>
      <vt:lpstr>PowerPoint Presentation</vt:lpstr>
      <vt:lpstr>Exhibitor Sales</vt:lpstr>
      <vt:lpstr>Any questions? </vt:lpstr>
      <vt:lpstr>Working together in 2022 </vt:lpstr>
      <vt:lpstr>We want to create a collaborative way of working as we move forwards </vt:lpstr>
      <vt:lpstr>A look back at previous feedback and results  </vt:lpstr>
      <vt:lpstr>Student Visitor Feedback from 2019</vt:lpstr>
      <vt:lpstr>Exhibitor Feedback from 2019</vt:lpstr>
      <vt:lpstr>Top tips </vt:lpstr>
      <vt:lpstr>Any questions? </vt:lpstr>
      <vt:lpstr>2022 exhibition guide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lpstr>Working together in 2022 </vt:lpstr>
      <vt:lpstr>We want to create a collaborative way of working as we move forwards </vt:lpstr>
      <vt:lpstr>How do you feel UCAS could best support you with implementing events in 2022?  </vt:lpstr>
      <vt:lpstr>Event leads introduction  </vt:lpstr>
      <vt:lpstr>PowerPoint Presentation</vt:lpstr>
      <vt:lpstr>Your UCAS contact</vt:lpstr>
      <vt:lpstr>Getting to know your event lead </vt:lpstr>
      <vt:lpstr>Health &amp; Safety  </vt:lpstr>
      <vt:lpstr>PowerPoint Presentation</vt:lpstr>
      <vt:lpstr>PowerPoint Presentation</vt:lpstr>
      <vt:lpstr>PowerPoint Presentation</vt:lpstr>
      <vt:lpstr>PowerPoint Presentation</vt:lpstr>
      <vt:lpstr>Managing Covid secure events </vt:lpstr>
      <vt:lpstr>Next steps </vt:lpstr>
      <vt:lpstr>Any questions? </vt:lpstr>
      <vt:lpstr>Measuring success  </vt:lpstr>
      <vt:lpstr>Measuring success </vt:lpstr>
      <vt:lpstr>Discussion breakouts  </vt:lpstr>
      <vt:lpstr>What combined learnings do we need to consider from running Covid safe events </vt:lpstr>
      <vt:lpstr>How can we support you to encourage more schools to attend?  </vt:lpstr>
      <vt:lpstr>Thank you, we are looking forward to working together in 2022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save a copy before editing</dc:title>
  <dc:creator>Emily Bibby</dc:creator>
  <cp:revision>1</cp:revision>
  <dcterms:created xsi:type="dcterms:W3CDTF">2021-05-19T12:51:42Z</dcterms:created>
  <dcterms:modified xsi:type="dcterms:W3CDTF">2021-12-13T09:49:51Z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0x010100F1DD15652B71C0489F7B21BDCFA109B7</vt:lpwstr>
  </property>
  <property fmtid="{D5CDD505-2E9C-101B-9397-08002B2CF9AE}" pid="3" name="ArticulateGUID">
    <vt:lpwstr>26CCDD68-B81D-4753-AF46-5D195BDA7214</vt:lpwstr>
  </property>
  <property fmtid="{D5CDD505-2E9C-101B-9397-08002B2CF9AE}" pid="4" name="ArticulatePath">
    <vt:lpwstr>https://ucasonline.sharepoint.com/sites/creativestudio/Shared Documents/Public/powerpoint-templates/UCAS PPT Template 16-9</vt:lpwstr>
  </property>
  <property fmtid="{D5CDD505-2E9C-101B-9397-08002B2CF9AE}" pid="5" name="MSIP_Label_119c747e-0609-44bc-a84a-379ba7e92455_Enabled">
    <vt:lpwstr>true</vt:lpwstr>
  </property>
  <property fmtid="{D5CDD505-2E9C-101B-9397-08002B2CF9AE}" pid="6" name="MSIP_Label_119c747e-0609-44bc-a84a-379ba7e92455_SetDate">
    <vt:lpwstr>2021-05-19T12:51:43Z</vt:lpwstr>
  </property>
  <property fmtid="{D5CDD505-2E9C-101B-9397-08002B2CF9AE}" pid="7" name="MSIP_Label_119c747e-0609-44bc-a84a-379ba7e92455_Method">
    <vt:lpwstr>Standard</vt:lpwstr>
  </property>
  <property fmtid="{D5CDD505-2E9C-101B-9397-08002B2CF9AE}" pid="8" name="MSIP_Label_119c747e-0609-44bc-a84a-379ba7e92455_Name">
    <vt:lpwstr>Confidential</vt:lpwstr>
  </property>
  <property fmtid="{D5CDD505-2E9C-101B-9397-08002B2CF9AE}" pid="9" name="MSIP_Label_119c747e-0609-44bc-a84a-379ba7e92455_SiteId">
    <vt:lpwstr>c62bca44-70cb-457b-a355-deaa5cb7e689</vt:lpwstr>
  </property>
  <property fmtid="{D5CDD505-2E9C-101B-9397-08002B2CF9AE}" pid="10" name="MSIP_Label_119c747e-0609-44bc-a84a-379ba7e92455_ActionId">
    <vt:lpwstr>f1e262dc-80b8-4e9e-8a5d-bc2cfc283bbc</vt:lpwstr>
  </property>
  <property fmtid="{D5CDD505-2E9C-101B-9397-08002B2CF9AE}" pid="11" name="MSIP_Label_119c747e-0609-44bc-a84a-379ba7e92455_ContentBits">
    <vt:lpwstr>0</vt:lpwstr>
  </property>
</Properties>
</file>