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57" r:id="rId3"/>
    <p:sldId id="258" r:id="rId4"/>
    <p:sldId id="259" r:id="rId5"/>
    <p:sldId id="286" r:id="rId6"/>
    <p:sldId id="260" r:id="rId7"/>
    <p:sldId id="261" r:id="rId8"/>
    <p:sldId id="262" r:id="rId9"/>
    <p:sldId id="263" r:id="rId10"/>
    <p:sldId id="264" r:id="rId11"/>
    <p:sldId id="265" r:id="rId12"/>
    <p:sldId id="282" r:id="rId13"/>
    <p:sldId id="271" r:id="rId14"/>
    <p:sldId id="272" r:id="rId15"/>
    <p:sldId id="273" r:id="rId16"/>
    <p:sldId id="274" r:id="rId17"/>
    <p:sldId id="275" r:id="rId18"/>
    <p:sldId id="276" r:id="rId19"/>
    <p:sldId id="283" r:id="rId20"/>
    <p:sldId id="266" r:id="rId21"/>
    <p:sldId id="267" r:id="rId22"/>
    <p:sldId id="268" r:id="rId23"/>
    <p:sldId id="269" r:id="rId24"/>
    <p:sldId id="278" r:id="rId25"/>
    <p:sldId id="279" r:id="rId26"/>
    <p:sldId id="280" r:id="rId27"/>
    <p:sldId id="284" r:id="rId28"/>
    <p:sldId id="281" r:id="rId29"/>
  </p:sldIdLst>
  <p:sldSz cx="9144000" cy="5143500" type="screen16x9"/>
  <p:notesSz cx="6858000" cy="9144000"/>
  <p:embeddedFontLst>
    <p:embeddedFont>
      <p:font typeface="Bad Script" panose="020B0604020202020204" charset="0"/>
      <p:regular r:id="rId31"/>
    </p:embeddedFont>
    <p:embeddedFont>
      <p:font typeface="Roboto"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0026"/>
    <a:srgbClr val="122432"/>
    <a:srgbClr val="38BFC4"/>
    <a:srgbClr val="223892"/>
    <a:srgbClr val="F37460"/>
    <a:srgbClr val="FDB016"/>
    <a:srgbClr val="6DB48C"/>
    <a:srgbClr val="686299"/>
    <a:srgbClr val="5082B4"/>
    <a:srgbClr val="EABE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B6401A-4B62-AD0F-06C6-5233886D2CB4}" v="6" dt="2023-02-13T11:51:18.531"/>
    <p1510:client id="{4FAD7F50-69B7-B54B-CA96-224B442C8BE4}" v="540" dt="2023-02-13T14:15:11.480"/>
    <p1510:client id="{751CD67C-FB57-E872-FCBC-CA9D347EC307}" v="1" dt="2023-02-14T10:12:37.462"/>
    <p1510:client id="{A6F3D848-A481-8C2F-A8BD-4759A6E902D1}" v="18" dt="2023-02-14T09:53:48.425"/>
    <p1510:client id="{DF9C95D7-B5EA-43A0-AD58-E2AE106C755F}" v="132" dt="2023-02-14T10:19:18.5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Preedy" userId="S::k.preedy@ucas.ac.uk::6c2a2f5a-370b-4489-849e-84e5afeeff01" providerId="AD" clId="Web-{0EB6401A-4B62-AD0F-06C6-5233886D2CB4}"/>
    <pc:docChg chg="modSld">
      <pc:chgData name="Katie Preedy" userId="S::k.preedy@ucas.ac.uk::6c2a2f5a-370b-4489-849e-84e5afeeff01" providerId="AD" clId="Web-{0EB6401A-4B62-AD0F-06C6-5233886D2CB4}" dt="2023-02-13T11:51:18.531" v="5" actId="14100"/>
      <pc:docMkLst>
        <pc:docMk/>
      </pc:docMkLst>
      <pc:sldChg chg="modSp">
        <pc:chgData name="Katie Preedy" userId="S::k.preedy@ucas.ac.uk::6c2a2f5a-370b-4489-849e-84e5afeeff01" providerId="AD" clId="Web-{0EB6401A-4B62-AD0F-06C6-5233886D2CB4}" dt="2023-02-13T11:41:56.486" v="1" actId="14100"/>
        <pc:sldMkLst>
          <pc:docMk/>
          <pc:sldMk cId="0" sldId="260"/>
        </pc:sldMkLst>
        <pc:spChg chg="mod">
          <ac:chgData name="Katie Preedy" userId="S::k.preedy@ucas.ac.uk::6c2a2f5a-370b-4489-849e-84e5afeeff01" providerId="AD" clId="Web-{0EB6401A-4B62-AD0F-06C6-5233886D2CB4}" dt="2023-02-13T11:41:56.486" v="1" actId="14100"/>
          <ac:spMkLst>
            <pc:docMk/>
            <pc:sldMk cId="0" sldId="260"/>
            <ac:spMk id="101" creationId="{00000000-0000-0000-0000-000000000000}"/>
          </ac:spMkLst>
        </pc:spChg>
        <pc:spChg chg="mod">
          <ac:chgData name="Katie Preedy" userId="S::k.preedy@ucas.ac.uk::6c2a2f5a-370b-4489-849e-84e5afeeff01" providerId="AD" clId="Web-{0EB6401A-4B62-AD0F-06C6-5233886D2CB4}" dt="2023-02-13T11:41:51.267" v="0" actId="1076"/>
          <ac:spMkLst>
            <pc:docMk/>
            <pc:sldMk cId="0" sldId="260"/>
            <ac:spMk id="103" creationId="{00000000-0000-0000-0000-000000000000}"/>
          </ac:spMkLst>
        </pc:spChg>
      </pc:sldChg>
      <pc:sldChg chg="addSp delSp modSp">
        <pc:chgData name="Katie Preedy" userId="S::k.preedy@ucas.ac.uk::6c2a2f5a-370b-4489-849e-84e5afeeff01" providerId="AD" clId="Web-{0EB6401A-4B62-AD0F-06C6-5233886D2CB4}" dt="2023-02-13T11:51:18.531" v="5" actId="14100"/>
        <pc:sldMkLst>
          <pc:docMk/>
          <pc:sldMk cId="1817864827" sldId="284"/>
        </pc:sldMkLst>
        <pc:picChg chg="del">
          <ac:chgData name="Katie Preedy" userId="S::k.preedy@ucas.ac.uk::6c2a2f5a-370b-4489-849e-84e5afeeff01" providerId="AD" clId="Web-{0EB6401A-4B62-AD0F-06C6-5233886D2CB4}" dt="2023-02-13T11:50:54.796" v="2"/>
          <ac:picMkLst>
            <pc:docMk/>
            <pc:sldMk cId="1817864827" sldId="284"/>
            <ac:picMk id="2" creationId="{5C9AA6DA-46DB-C51F-3060-20379D901797}"/>
          </ac:picMkLst>
        </pc:picChg>
        <pc:picChg chg="add mod">
          <ac:chgData name="Katie Preedy" userId="S::k.preedy@ucas.ac.uk::6c2a2f5a-370b-4489-849e-84e5afeeff01" providerId="AD" clId="Web-{0EB6401A-4B62-AD0F-06C6-5233886D2CB4}" dt="2023-02-13T11:51:18.531" v="5" actId="14100"/>
          <ac:picMkLst>
            <pc:docMk/>
            <pc:sldMk cId="1817864827" sldId="284"/>
            <ac:picMk id="8" creationId="{FE6CDE25-AFDF-D040-3B0B-9A6099A95A41}"/>
          </ac:picMkLst>
        </pc:picChg>
      </pc:sldChg>
    </pc:docChg>
  </pc:docChgLst>
  <pc:docChgLst>
    <pc:chgData name="Katie Preedy" userId="S::k.preedy@ucas.ac.uk::6c2a2f5a-370b-4489-849e-84e5afeeff01" providerId="AD" clId="Web-{5CF18D4E-8A8F-D860-9888-905D45CDFD97}"/>
    <pc:docChg chg="modSld">
      <pc:chgData name="Katie Preedy" userId="S::k.preedy@ucas.ac.uk::6c2a2f5a-370b-4489-849e-84e5afeeff01" providerId="AD" clId="Web-{5CF18D4E-8A8F-D860-9888-905D45CDFD97}" dt="2023-02-13T08:34:45.466" v="244" actId="14100"/>
      <pc:docMkLst>
        <pc:docMk/>
      </pc:docMkLst>
      <pc:sldChg chg="addSp delSp modSp mod setBg">
        <pc:chgData name="Katie Preedy" userId="S::k.preedy@ucas.ac.uk::6c2a2f5a-370b-4489-849e-84e5afeeff01" providerId="AD" clId="Web-{5CF18D4E-8A8F-D860-9888-905D45CDFD97}" dt="2023-02-13T08:30:06.582" v="215" actId="1076"/>
        <pc:sldMkLst>
          <pc:docMk/>
          <pc:sldMk cId="0" sldId="256"/>
        </pc:sldMkLst>
        <pc:spChg chg="add mod">
          <ac:chgData name="Katie Preedy" userId="S::k.preedy@ucas.ac.uk::6c2a2f5a-370b-4489-849e-84e5afeeff01" providerId="AD" clId="Web-{5CF18D4E-8A8F-D860-9888-905D45CDFD97}" dt="2023-02-13T08:30:06.582" v="215" actId="1076"/>
          <ac:spMkLst>
            <pc:docMk/>
            <pc:sldMk cId="0" sldId="256"/>
            <ac:spMk id="2" creationId="{423CFC4F-262A-F6AD-22A7-134C5907AE67}"/>
          </ac:spMkLst>
        </pc:spChg>
        <pc:picChg chg="del">
          <ac:chgData name="Katie Preedy" userId="S::k.preedy@ucas.ac.uk::6c2a2f5a-370b-4489-849e-84e5afeeff01" providerId="AD" clId="Web-{5CF18D4E-8A8F-D860-9888-905D45CDFD97}" dt="2023-02-13T08:26:37.513" v="172"/>
          <ac:picMkLst>
            <pc:docMk/>
            <pc:sldMk cId="0" sldId="256"/>
            <ac:picMk id="3" creationId="{C914F4AA-A66C-E800-5D47-4061F98EAD0D}"/>
          </ac:picMkLst>
        </pc:picChg>
        <pc:picChg chg="add del mod">
          <ac:chgData name="Katie Preedy" userId="S::k.preedy@ucas.ac.uk::6c2a2f5a-370b-4489-849e-84e5afeeff01" providerId="AD" clId="Web-{5CF18D4E-8A8F-D860-9888-905D45CDFD97}" dt="2023-02-13T08:28:54.721" v="199"/>
          <ac:picMkLst>
            <pc:docMk/>
            <pc:sldMk cId="0" sldId="256"/>
            <ac:picMk id="4" creationId="{99E3A1AE-2CE0-F989-F8ED-48040674549B}"/>
          </ac:picMkLst>
        </pc:picChg>
        <pc:picChg chg="add mod">
          <ac:chgData name="Katie Preedy" userId="S::k.preedy@ucas.ac.uk::6c2a2f5a-370b-4489-849e-84e5afeeff01" providerId="AD" clId="Web-{5CF18D4E-8A8F-D860-9888-905D45CDFD97}" dt="2023-02-13T08:29:59.520" v="213" actId="1076"/>
          <ac:picMkLst>
            <pc:docMk/>
            <pc:sldMk cId="0" sldId="256"/>
            <ac:picMk id="5" creationId="{5576A168-F709-37BD-729B-2C84D1C57732}"/>
          </ac:picMkLst>
        </pc:picChg>
      </pc:sldChg>
      <pc:sldChg chg="addSp delSp modSp mod setBg">
        <pc:chgData name="Katie Preedy" userId="S::k.preedy@ucas.ac.uk::6c2a2f5a-370b-4489-849e-84e5afeeff01" providerId="AD" clId="Web-{5CF18D4E-8A8F-D860-9888-905D45CDFD97}" dt="2023-02-13T08:34:45.466" v="244" actId="14100"/>
        <pc:sldMkLst>
          <pc:docMk/>
          <pc:sldMk cId="0" sldId="257"/>
        </pc:sldMkLst>
        <pc:spChg chg="mod">
          <ac:chgData name="Katie Preedy" userId="S::k.preedy@ucas.ac.uk::6c2a2f5a-370b-4489-849e-84e5afeeff01" providerId="AD" clId="Web-{5CF18D4E-8A8F-D860-9888-905D45CDFD97}" dt="2023-02-13T08:32:45.697" v="221" actId="20577"/>
          <ac:spMkLst>
            <pc:docMk/>
            <pc:sldMk cId="0" sldId="257"/>
            <ac:spMk id="60" creationId="{00000000-0000-0000-0000-000000000000}"/>
          </ac:spMkLst>
        </pc:spChg>
        <pc:spChg chg="del">
          <ac:chgData name="Katie Preedy" userId="S::k.preedy@ucas.ac.uk::6c2a2f5a-370b-4489-849e-84e5afeeff01" providerId="AD" clId="Web-{5CF18D4E-8A8F-D860-9888-905D45CDFD97}" dt="2023-02-13T08:33:28.182" v="225"/>
          <ac:spMkLst>
            <pc:docMk/>
            <pc:sldMk cId="0" sldId="257"/>
            <ac:spMk id="63" creationId="{00000000-0000-0000-0000-000000000000}"/>
          </ac:spMkLst>
        </pc:spChg>
        <pc:spChg chg="mod">
          <ac:chgData name="Katie Preedy" userId="S::k.preedy@ucas.ac.uk::6c2a2f5a-370b-4489-849e-84e5afeeff01" providerId="AD" clId="Web-{5CF18D4E-8A8F-D860-9888-905D45CDFD97}" dt="2023-02-13T08:33:42.011" v="237" actId="20577"/>
          <ac:spMkLst>
            <pc:docMk/>
            <pc:sldMk cId="0" sldId="257"/>
            <ac:spMk id="64" creationId="{00000000-0000-0000-0000-000000000000}"/>
          </ac:spMkLst>
        </pc:spChg>
        <pc:picChg chg="add mod">
          <ac:chgData name="Katie Preedy" userId="S::k.preedy@ucas.ac.uk::6c2a2f5a-370b-4489-849e-84e5afeeff01" providerId="AD" clId="Web-{5CF18D4E-8A8F-D860-9888-905D45CDFD97}" dt="2023-02-13T08:34:45.466" v="244" actId="14100"/>
          <ac:picMkLst>
            <pc:docMk/>
            <pc:sldMk cId="0" sldId="257"/>
            <ac:picMk id="2" creationId="{0045FB59-8F25-8758-D4E8-5F5FB5341D0D}"/>
          </ac:picMkLst>
        </pc:picChg>
        <pc:picChg chg="del">
          <ac:chgData name="Katie Preedy" userId="S::k.preedy@ucas.ac.uk::6c2a2f5a-370b-4489-849e-84e5afeeff01" providerId="AD" clId="Web-{5CF18D4E-8A8F-D860-9888-905D45CDFD97}" dt="2023-02-13T08:34:02.965" v="238"/>
          <ac:picMkLst>
            <pc:docMk/>
            <pc:sldMk cId="0" sldId="257"/>
            <ac:picMk id="3" creationId="{29CB6D07-7EC2-279B-18FE-6535F7AEAE9C}"/>
          </ac:picMkLst>
        </pc:picChg>
      </pc:sldChg>
      <pc:sldChg chg="modSp">
        <pc:chgData name="Katie Preedy" userId="S::k.preedy@ucas.ac.uk::6c2a2f5a-370b-4489-849e-84e5afeeff01" providerId="AD" clId="Web-{5CF18D4E-8A8F-D860-9888-905D45CDFD97}" dt="2023-02-13T08:06:38.554" v="2" actId="20577"/>
        <pc:sldMkLst>
          <pc:docMk/>
          <pc:sldMk cId="0" sldId="258"/>
        </pc:sldMkLst>
        <pc:spChg chg="mod">
          <ac:chgData name="Katie Preedy" userId="S::k.preedy@ucas.ac.uk::6c2a2f5a-370b-4489-849e-84e5afeeff01" providerId="AD" clId="Web-{5CF18D4E-8A8F-D860-9888-905D45CDFD97}" dt="2023-02-13T08:06:34.991" v="1" actId="20577"/>
          <ac:spMkLst>
            <pc:docMk/>
            <pc:sldMk cId="0" sldId="258"/>
            <ac:spMk id="69" creationId="{00000000-0000-0000-0000-000000000000}"/>
          </ac:spMkLst>
        </pc:spChg>
        <pc:spChg chg="mod">
          <ac:chgData name="Katie Preedy" userId="S::k.preedy@ucas.ac.uk::6c2a2f5a-370b-4489-849e-84e5afeeff01" providerId="AD" clId="Web-{5CF18D4E-8A8F-D860-9888-905D45CDFD97}" dt="2023-02-13T08:06:38.554" v="2" actId="20577"/>
          <ac:spMkLst>
            <pc:docMk/>
            <pc:sldMk cId="0" sldId="258"/>
            <ac:spMk id="77" creationId="{00000000-0000-0000-0000-000000000000}"/>
          </ac:spMkLst>
        </pc:spChg>
      </pc:sldChg>
      <pc:sldChg chg="modSp">
        <pc:chgData name="Katie Preedy" userId="S::k.preedy@ucas.ac.uk::6c2a2f5a-370b-4489-849e-84e5afeeff01" providerId="AD" clId="Web-{5CF18D4E-8A8F-D860-9888-905D45CDFD97}" dt="2023-02-13T08:07:14.977" v="8" actId="20577"/>
        <pc:sldMkLst>
          <pc:docMk/>
          <pc:sldMk cId="0" sldId="260"/>
        </pc:sldMkLst>
        <pc:spChg chg="mod">
          <ac:chgData name="Katie Preedy" userId="S::k.preedy@ucas.ac.uk::6c2a2f5a-370b-4489-849e-84e5afeeff01" providerId="AD" clId="Web-{5CF18D4E-8A8F-D860-9888-905D45CDFD97}" dt="2023-02-13T08:06:54.523" v="3" actId="20577"/>
          <ac:spMkLst>
            <pc:docMk/>
            <pc:sldMk cId="0" sldId="260"/>
            <ac:spMk id="97" creationId="{00000000-0000-0000-0000-000000000000}"/>
          </ac:spMkLst>
        </pc:spChg>
        <pc:spChg chg="mod">
          <ac:chgData name="Katie Preedy" userId="S::k.preedy@ucas.ac.uk::6c2a2f5a-370b-4489-849e-84e5afeeff01" providerId="AD" clId="Web-{5CF18D4E-8A8F-D860-9888-905D45CDFD97}" dt="2023-02-13T08:06:57.351" v="4" actId="20577"/>
          <ac:spMkLst>
            <pc:docMk/>
            <pc:sldMk cId="0" sldId="260"/>
            <ac:spMk id="99" creationId="{00000000-0000-0000-0000-000000000000}"/>
          </ac:spMkLst>
        </pc:spChg>
        <pc:spChg chg="mod">
          <ac:chgData name="Katie Preedy" userId="S::k.preedy@ucas.ac.uk::6c2a2f5a-370b-4489-849e-84e5afeeff01" providerId="AD" clId="Web-{5CF18D4E-8A8F-D860-9888-905D45CDFD97}" dt="2023-02-13T08:07:05.148" v="6" actId="20577"/>
          <ac:spMkLst>
            <pc:docMk/>
            <pc:sldMk cId="0" sldId="260"/>
            <ac:spMk id="100" creationId="{00000000-0000-0000-0000-000000000000}"/>
          </ac:spMkLst>
        </pc:spChg>
        <pc:spChg chg="mod">
          <ac:chgData name="Katie Preedy" userId="S::k.preedy@ucas.ac.uk::6c2a2f5a-370b-4489-849e-84e5afeeff01" providerId="AD" clId="Web-{5CF18D4E-8A8F-D860-9888-905D45CDFD97}" dt="2023-02-13T08:07:14.977" v="8" actId="20577"/>
          <ac:spMkLst>
            <pc:docMk/>
            <pc:sldMk cId="0" sldId="260"/>
            <ac:spMk id="101" creationId="{00000000-0000-0000-0000-000000000000}"/>
          </ac:spMkLst>
        </pc:spChg>
        <pc:spChg chg="mod">
          <ac:chgData name="Katie Preedy" userId="S::k.preedy@ucas.ac.uk::6c2a2f5a-370b-4489-849e-84e5afeeff01" providerId="AD" clId="Web-{5CF18D4E-8A8F-D860-9888-905D45CDFD97}" dt="2023-02-13T08:07:01.789" v="5" actId="20577"/>
          <ac:spMkLst>
            <pc:docMk/>
            <pc:sldMk cId="0" sldId="260"/>
            <ac:spMk id="102" creationId="{00000000-0000-0000-0000-000000000000}"/>
          </ac:spMkLst>
        </pc:spChg>
        <pc:spChg chg="mod">
          <ac:chgData name="Katie Preedy" userId="S::k.preedy@ucas.ac.uk::6c2a2f5a-370b-4489-849e-84e5afeeff01" providerId="AD" clId="Web-{5CF18D4E-8A8F-D860-9888-905D45CDFD97}" dt="2023-02-13T08:07:10.492" v="7" actId="20577"/>
          <ac:spMkLst>
            <pc:docMk/>
            <pc:sldMk cId="0" sldId="260"/>
            <ac:spMk id="103" creationId="{00000000-0000-0000-0000-000000000000}"/>
          </ac:spMkLst>
        </pc:spChg>
      </pc:sldChg>
      <pc:sldChg chg="modSp">
        <pc:chgData name="Katie Preedy" userId="S::k.preedy@ucas.ac.uk::6c2a2f5a-370b-4489-849e-84e5afeeff01" providerId="AD" clId="Web-{5CF18D4E-8A8F-D860-9888-905D45CDFD97}" dt="2023-02-13T08:07:39.352" v="13" actId="20577"/>
        <pc:sldMkLst>
          <pc:docMk/>
          <pc:sldMk cId="0" sldId="261"/>
        </pc:sldMkLst>
        <pc:spChg chg="mod">
          <ac:chgData name="Katie Preedy" userId="S::k.preedy@ucas.ac.uk::6c2a2f5a-370b-4489-849e-84e5afeeff01" providerId="AD" clId="Web-{5CF18D4E-8A8F-D860-9888-905D45CDFD97}" dt="2023-02-13T08:07:23.602" v="9" actId="20577"/>
          <ac:spMkLst>
            <pc:docMk/>
            <pc:sldMk cId="0" sldId="261"/>
            <ac:spMk id="111" creationId="{00000000-0000-0000-0000-000000000000}"/>
          </ac:spMkLst>
        </pc:spChg>
        <pc:spChg chg="mod">
          <ac:chgData name="Katie Preedy" userId="S::k.preedy@ucas.ac.uk::6c2a2f5a-370b-4489-849e-84e5afeeff01" providerId="AD" clId="Web-{5CF18D4E-8A8F-D860-9888-905D45CDFD97}" dt="2023-02-13T08:07:35.446" v="12" actId="20577"/>
          <ac:spMkLst>
            <pc:docMk/>
            <pc:sldMk cId="0" sldId="261"/>
            <ac:spMk id="112" creationId="{00000000-0000-0000-0000-000000000000}"/>
          </ac:spMkLst>
        </pc:spChg>
        <pc:spChg chg="mod">
          <ac:chgData name="Katie Preedy" userId="S::k.preedy@ucas.ac.uk::6c2a2f5a-370b-4489-849e-84e5afeeff01" providerId="AD" clId="Web-{5CF18D4E-8A8F-D860-9888-905D45CDFD97}" dt="2023-02-13T08:07:27.539" v="10" actId="20577"/>
          <ac:spMkLst>
            <pc:docMk/>
            <pc:sldMk cId="0" sldId="261"/>
            <ac:spMk id="113" creationId="{00000000-0000-0000-0000-000000000000}"/>
          </ac:spMkLst>
        </pc:spChg>
        <pc:spChg chg="mod">
          <ac:chgData name="Katie Preedy" userId="S::k.preedy@ucas.ac.uk::6c2a2f5a-370b-4489-849e-84e5afeeff01" providerId="AD" clId="Web-{5CF18D4E-8A8F-D860-9888-905D45CDFD97}" dt="2023-02-13T08:07:39.352" v="13" actId="20577"/>
          <ac:spMkLst>
            <pc:docMk/>
            <pc:sldMk cId="0" sldId="261"/>
            <ac:spMk id="114" creationId="{00000000-0000-0000-0000-000000000000}"/>
          </ac:spMkLst>
        </pc:spChg>
        <pc:spChg chg="mod">
          <ac:chgData name="Katie Preedy" userId="S::k.preedy@ucas.ac.uk::6c2a2f5a-370b-4489-849e-84e5afeeff01" providerId="AD" clId="Web-{5CF18D4E-8A8F-D860-9888-905D45CDFD97}" dt="2023-02-13T08:07:31.415" v="11" actId="20577"/>
          <ac:spMkLst>
            <pc:docMk/>
            <pc:sldMk cId="0" sldId="261"/>
            <ac:spMk id="115" creationId="{00000000-0000-0000-0000-000000000000}"/>
          </ac:spMkLst>
        </pc:spChg>
      </pc:sldChg>
      <pc:sldChg chg="modSp">
        <pc:chgData name="Katie Preedy" userId="S::k.preedy@ucas.ac.uk::6c2a2f5a-370b-4489-849e-84e5afeeff01" providerId="AD" clId="Web-{5CF18D4E-8A8F-D860-9888-905D45CDFD97}" dt="2023-02-13T08:08:08.134" v="20" actId="20577"/>
        <pc:sldMkLst>
          <pc:docMk/>
          <pc:sldMk cId="0" sldId="262"/>
        </pc:sldMkLst>
        <pc:spChg chg="mod">
          <ac:chgData name="Katie Preedy" userId="S::k.preedy@ucas.ac.uk::6c2a2f5a-370b-4489-849e-84e5afeeff01" providerId="AD" clId="Web-{5CF18D4E-8A8F-D860-9888-905D45CDFD97}" dt="2023-02-13T08:07:49.728" v="14" actId="20577"/>
          <ac:spMkLst>
            <pc:docMk/>
            <pc:sldMk cId="0" sldId="262"/>
            <ac:spMk id="121" creationId="{00000000-0000-0000-0000-000000000000}"/>
          </ac:spMkLst>
        </pc:spChg>
        <pc:spChg chg="mod">
          <ac:chgData name="Katie Preedy" userId="S::k.preedy@ucas.ac.uk::6c2a2f5a-370b-4489-849e-84e5afeeff01" providerId="AD" clId="Web-{5CF18D4E-8A8F-D860-9888-905D45CDFD97}" dt="2023-02-13T08:07:54.697" v="15" actId="20577"/>
          <ac:spMkLst>
            <pc:docMk/>
            <pc:sldMk cId="0" sldId="262"/>
            <ac:spMk id="123" creationId="{00000000-0000-0000-0000-000000000000}"/>
          </ac:spMkLst>
        </pc:spChg>
        <pc:spChg chg="mod">
          <ac:chgData name="Katie Preedy" userId="S::k.preedy@ucas.ac.uk::6c2a2f5a-370b-4489-849e-84e5afeeff01" providerId="AD" clId="Web-{5CF18D4E-8A8F-D860-9888-905D45CDFD97}" dt="2023-02-13T08:08:04.541" v="19" actId="20577"/>
          <ac:spMkLst>
            <pc:docMk/>
            <pc:sldMk cId="0" sldId="262"/>
            <ac:spMk id="124" creationId="{00000000-0000-0000-0000-000000000000}"/>
          </ac:spMkLst>
        </pc:spChg>
        <pc:spChg chg="mod">
          <ac:chgData name="Katie Preedy" userId="S::k.preedy@ucas.ac.uk::6c2a2f5a-370b-4489-849e-84e5afeeff01" providerId="AD" clId="Web-{5CF18D4E-8A8F-D860-9888-905D45CDFD97}" dt="2023-02-13T08:07:58.353" v="16" actId="20577"/>
          <ac:spMkLst>
            <pc:docMk/>
            <pc:sldMk cId="0" sldId="262"/>
            <ac:spMk id="125" creationId="{00000000-0000-0000-0000-000000000000}"/>
          </ac:spMkLst>
        </pc:spChg>
        <pc:spChg chg="mod">
          <ac:chgData name="Katie Preedy" userId="S::k.preedy@ucas.ac.uk::6c2a2f5a-370b-4489-849e-84e5afeeff01" providerId="AD" clId="Web-{5CF18D4E-8A8F-D860-9888-905D45CDFD97}" dt="2023-02-13T08:08:08.134" v="20" actId="20577"/>
          <ac:spMkLst>
            <pc:docMk/>
            <pc:sldMk cId="0" sldId="262"/>
            <ac:spMk id="126" creationId="{00000000-0000-0000-0000-000000000000}"/>
          </ac:spMkLst>
        </pc:spChg>
        <pc:spChg chg="mod">
          <ac:chgData name="Katie Preedy" userId="S::k.preedy@ucas.ac.uk::6c2a2f5a-370b-4489-849e-84e5afeeff01" providerId="AD" clId="Web-{5CF18D4E-8A8F-D860-9888-905D45CDFD97}" dt="2023-02-13T08:08:01.900" v="18" actId="20577"/>
          <ac:spMkLst>
            <pc:docMk/>
            <pc:sldMk cId="0" sldId="262"/>
            <ac:spMk id="127" creationId="{00000000-0000-0000-0000-000000000000}"/>
          </ac:spMkLst>
        </pc:spChg>
      </pc:sldChg>
      <pc:sldChg chg="modSp">
        <pc:chgData name="Katie Preedy" userId="S::k.preedy@ucas.ac.uk::6c2a2f5a-370b-4489-849e-84e5afeeff01" providerId="AD" clId="Web-{5CF18D4E-8A8F-D860-9888-905D45CDFD97}" dt="2023-02-13T08:09:08.527" v="35" actId="20577"/>
        <pc:sldMkLst>
          <pc:docMk/>
          <pc:sldMk cId="0" sldId="264"/>
        </pc:sldMkLst>
        <pc:spChg chg="mod">
          <ac:chgData name="Katie Preedy" userId="S::k.preedy@ucas.ac.uk::6c2a2f5a-370b-4489-849e-84e5afeeff01" providerId="AD" clId="Web-{5CF18D4E-8A8F-D860-9888-905D45CDFD97}" dt="2023-02-13T08:08:18.104" v="22" actId="20577"/>
          <ac:spMkLst>
            <pc:docMk/>
            <pc:sldMk cId="0" sldId="264"/>
            <ac:spMk id="148" creationId="{00000000-0000-0000-0000-000000000000}"/>
          </ac:spMkLst>
        </pc:spChg>
        <pc:spChg chg="mod">
          <ac:chgData name="Katie Preedy" userId="S::k.preedy@ucas.ac.uk::6c2a2f5a-370b-4489-849e-84e5afeeff01" providerId="AD" clId="Web-{5CF18D4E-8A8F-D860-9888-905D45CDFD97}" dt="2023-02-13T08:08:13.338" v="21" actId="20577"/>
          <ac:spMkLst>
            <pc:docMk/>
            <pc:sldMk cId="0" sldId="264"/>
            <ac:spMk id="149" creationId="{00000000-0000-0000-0000-000000000000}"/>
          </ac:spMkLst>
        </pc:spChg>
        <pc:spChg chg="mod">
          <ac:chgData name="Katie Preedy" userId="S::k.preedy@ucas.ac.uk::6c2a2f5a-370b-4489-849e-84e5afeeff01" providerId="AD" clId="Web-{5CF18D4E-8A8F-D860-9888-905D45CDFD97}" dt="2023-02-13T08:08:55.198" v="34" actId="20577"/>
          <ac:spMkLst>
            <pc:docMk/>
            <pc:sldMk cId="0" sldId="264"/>
            <ac:spMk id="150" creationId="{00000000-0000-0000-0000-000000000000}"/>
          </ac:spMkLst>
        </pc:spChg>
        <pc:spChg chg="mod">
          <ac:chgData name="Katie Preedy" userId="S::k.preedy@ucas.ac.uk::6c2a2f5a-370b-4489-849e-84e5afeeff01" providerId="AD" clId="Web-{5CF18D4E-8A8F-D860-9888-905D45CDFD97}" dt="2023-02-13T08:08:46.526" v="28" actId="20577"/>
          <ac:spMkLst>
            <pc:docMk/>
            <pc:sldMk cId="0" sldId="264"/>
            <ac:spMk id="151" creationId="{00000000-0000-0000-0000-000000000000}"/>
          </ac:spMkLst>
        </pc:spChg>
        <pc:spChg chg="mod">
          <ac:chgData name="Katie Preedy" userId="S::k.preedy@ucas.ac.uk::6c2a2f5a-370b-4489-849e-84e5afeeff01" providerId="AD" clId="Web-{5CF18D4E-8A8F-D860-9888-905D45CDFD97}" dt="2023-02-13T08:08:34.276" v="25" actId="20577"/>
          <ac:spMkLst>
            <pc:docMk/>
            <pc:sldMk cId="0" sldId="264"/>
            <ac:spMk id="152" creationId="{00000000-0000-0000-0000-000000000000}"/>
          </ac:spMkLst>
        </pc:spChg>
        <pc:spChg chg="mod">
          <ac:chgData name="Katie Preedy" userId="S::k.preedy@ucas.ac.uk::6c2a2f5a-370b-4489-849e-84e5afeeff01" providerId="AD" clId="Web-{5CF18D4E-8A8F-D860-9888-905D45CDFD97}" dt="2023-02-13T08:09:08.527" v="35" actId="20577"/>
          <ac:spMkLst>
            <pc:docMk/>
            <pc:sldMk cId="0" sldId="264"/>
            <ac:spMk id="154" creationId="{00000000-0000-0000-0000-000000000000}"/>
          </ac:spMkLst>
        </pc:spChg>
      </pc:sldChg>
      <pc:sldChg chg="modSp">
        <pc:chgData name="Katie Preedy" userId="S::k.preedy@ucas.ac.uk::6c2a2f5a-370b-4489-849e-84e5afeeff01" providerId="AD" clId="Web-{5CF18D4E-8A8F-D860-9888-905D45CDFD97}" dt="2023-02-13T08:09:13.433" v="36" actId="20577"/>
        <pc:sldMkLst>
          <pc:docMk/>
          <pc:sldMk cId="0" sldId="265"/>
        </pc:sldMkLst>
        <pc:spChg chg="mod">
          <ac:chgData name="Katie Preedy" userId="S::k.preedy@ucas.ac.uk::6c2a2f5a-370b-4489-849e-84e5afeeff01" providerId="AD" clId="Web-{5CF18D4E-8A8F-D860-9888-905D45CDFD97}" dt="2023-02-13T08:09:13.433" v="36" actId="20577"/>
          <ac:spMkLst>
            <pc:docMk/>
            <pc:sldMk cId="0" sldId="265"/>
            <ac:spMk id="166" creationId="{00000000-0000-0000-0000-000000000000}"/>
          </ac:spMkLst>
        </pc:spChg>
      </pc:sldChg>
      <pc:sldChg chg="modSp">
        <pc:chgData name="Katie Preedy" userId="S::k.preedy@ucas.ac.uk::6c2a2f5a-370b-4489-849e-84e5afeeff01" providerId="AD" clId="Web-{5CF18D4E-8A8F-D860-9888-905D45CDFD97}" dt="2023-02-13T08:09:33.997" v="40" actId="20577"/>
        <pc:sldMkLst>
          <pc:docMk/>
          <pc:sldMk cId="0" sldId="266"/>
        </pc:sldMkLst>
        <pc:spChg chg="mod">
          <ac:chgData name="Katie Preedy" userId="S::k.preedy@ucas.ac.uk::6c2a2f5a-370b-4489-849e-84e5afeeff01" providerId="AD" clId="Web-{5CF18D4E-8A8F-D860-9888-905D45CDFD97}" dt="2023-02-13T08:09:25.387" v="38" actId="20577"/>
          <ac:spMkLst>
            <pc:docMk/>
            <pc:sldMk cId="0" sldId="266"/>
            <ac:spMk id="175" creationId="{00000000-0000-0000-0000-000000000000}"/>
          </ac:spMkLst>
        </pc:spChg>
        <pc:spChg chg="mod">
          <ac:chgData name="Katie Preedy" userId="S::k.preedy@ucas.ac.uk::6c2a2f5a-370b-4489-849e-84e5afeeff01" providerId="AD" clId="Web-{5CF18D4E-8A8F-D860-9888-905D45CDFD97}" dt="2023-02-13T08:09:22.449" v="37" actId="20577"/>
          <ac:spMkLst>
            <pc:docMk/>
            <pc:sldMk cId="0" sldId="266"/>
            <ac:spMk id="177" creationId="{00000000-0000-0000-0000-000000000000}"/>
          </ac:spMkLst>
        </pc:spChg>
        <pc:spChg chg="mod">
          <ac:chgData name="Katie Preedy" userId="S::k.preedy@ucas.ac.uk::6c2a2f5a-370b-4489-849e-84e5afeeff01" providerId="AD" clId="Web-{5CF18D4E-8A8F-D860-9888-905D45CDFD97}" dt="2023-02-13T08:09:33.997" v="40" actId="20577"/>
          <ac:spMkLst>
            <pc:docMk/>
            <pc:sldMk cId="0" sldId="266"/>
            <ac:spMk id="179" creationId="{00000000-0000-0000-0000-000000000000}"/>
          </ac:spMkLst>
        </pc:spChg>
        <pc:spChg chg="mod">
          <ac:chgData name="Katie Preedy" userId="S::k.preedy@ucas.ac.uk::6c2a2f5a-370b-4489-849e-84e5afeeff01" providerId="AD" clId="Web-{5CF18D4E-8A8F-D860-9888-905D45CDFD97}" dt="2023-02-13T08:09:30.043" v="39" actId="20577"/>
          <ac:spMkLst>
            <pc:docMk/>
            <pc:sldMk cId="0" sldId="266"/>
            <ac:spMk id="180" creationId="{00000000-0000-0000-0000-000000000000}"/>
          </ac:spMkLst>
        </pc:spChg>
      </pc:sldChg>
      <pc:sldChg chg="modSp">
        <pc:chgData name="Katie Preedy" userId="S::k.preedy@ucas.ac.uk::6c2a2f5a-370b-4489-849e-84e5afeeff01" providerId="AD" clId="Web-{5CF18D4E-8A8F-D860-9888-905D45CDFD97}" dt="2023-02-13T08:09:44.622" v="42" actId="20577"/>
        <pc:sldMkLst>
          <pc:docMk/>
          <pc:sldMk cId="0" sldId="267"/>
        </pc:sldMkLst>
        <pc:spChg chg="mod">
          <ac:chgData name="Katie Preedy" userId="S::k.preedy@ucas.ac.uk::6c2a2f5a-370b-4489-849e-84e5afeeff01" providerId="AD" clId="Web-{5CF18D4E-8A8F-D860-9888-905D45CDFD97}" dt="2023-02-13T08:09:44.622" v="42" actId="20577"/>
          <ac:spMkLst>
            <pc:docMk/>
            <pc:sldMk cId="0" sldId="267"/>
            <ac:spMk id="189" creationId="{00000000-0000-0000-0000-000000000000}"/>
          </ac:spMkLst>
        </pc:spChg>
        <pc:spChg chg="mod">
          <ac:chgData name="Katie Preedy" userId="S::k.preedy@ucas.ac.uk::6c2a2f5a-370b-4489-849e-84e5afeeff01" providerId="AD" clId="Web-{5CF18D4E-8A8F-D860-9888-905D45CDFD97}" dt="2023-02-13T08:09:41.809" v="41" actId="20577"/>
          <ac:spMkLst>
            <pc:docMk/>
            <pc:sldMk cId="0" sldId="267"/>
            <ac:spMk id="190" creationId="{00000000-0000-0000-0000-000000000000}"/>
          </ac:spMkLst>
        </pc:spChg>
      </pc:sldChg>
      <pc:sldChg chg="modSp">
        <pc:chgData name="Katie Preedy" userId="S::k.preedy@ucas.ac.uk::6c2a2f5a-370b-4489-849e-84e5afeeff01" providerId="AD" clId="Web-{5CF18D4E-8A8F-D860-9888-905D45CDFD97}" dt="2023-02-13T08:10:07.670" v="47" actId="20577"/>
        <pc:sldMkLst>
          <pc:docMk/>
          <pc:sldMk cId="0" sldId="268"/>
        </pc:sldMkLst>
        <pc:spChg chg="mod">
          <ac:chgData name="Katie Preedy" userId="S::k.preedy@ucas.ac.uk::6c2a2f5a-370b-4489-849e-84e5afeeff01" providerId="AD" clId="Web-{5CF18D4E-8A8F-D860-9888-905D45CDFD97}" dt="2023-02-13T08:09:51.216" v="43" actId="20577"/>
          <ac:spMkLst>
            <pc:docMk/>
            <pc:sldMk cId="0" sldId="268"/>
            <ac:spMk id="199" creationId="{00000000-0000-0000-0000-000000000000}"/>
          </ac:spMkLst>
        </pc:spChg>
        <pc:spChg chg="mod">
          <ac:chgData name="Katie Preedy" userId="S::k.preedy@ucas.ac.uk::6c2a2f5a-370b-4489-849e-84e5afeeff01" providerId="AD" clId="Web-{5CF18D4E-8A8F-D860-9888-905D45CDFD97}" dt="2023-02-13T08:09:54.653" v="44" actId="20577"/>
          <ac:spMkLst>
            <pc:docMk/>
            <pc:sldMk cId="0" sldId="268"/>
            <ac:spMk id="201" creationId="{00000000-0000-0000-0000-000000000000}"/>
          </ac:spMkLst>
        </pc:spChg>
        <pc:spChg chg="mod">
          <ac:chgData name="Katie Preedy" userId="S::k.preedy@ucas.ac.uk::6c2a2f5a-370b-4489-849e-84e5afeeff01" providerId="AD" clId="Web-{5CF18D4E-8A8F-D860-9888-905D45CDFD97}" dt="2023-02-13T08:10:04.279" v="46" actId="20577"/>
          <ac:spMkLst>
            <pc:docMk/>
            <pc:sldMk cId="0" sldId="268"/>
            <ac:spMk id="202" creationId="{00000000-0000-0000-0000-000000000000}"/>
          </ac:spMkLst>
        </pc:spChg>
        <pc:spChg chg="mod">
          <ac:chgData name="Katie Preedy" userId="S::k.preedy@ucas.ac.uk::6c2a2f5a-370b-4489-849e-84e5afeeff01" providerId="AD" clId="Web-{5CF18D4E-8A8F-D860-9888-905D45CDFD97}" dt="2023-02-13T08:09:59.466" v="45" actId="20577"/>
          <ac:spMkLst>
            <pc:docMk/>
            <pc:sldMk cId="0" sldId="268"/>
            <ac:spMk id="204" creationId="{00000000-0000-0000-0000-000000000000}"/>
          </ac:spMkLst>
        </pc:spChg>
        <pc:spChg chg="mod">
          <ac:chgData name="Katie Preedy" userId="S::k.preedy@ucas.ac.uk::6c2a2f5a-370b-4489-849e-84e5afeeff01" providerId="AD" clId="Web-{5CF18D4E-8A8F-D860-9888-905D45CDFD97}" dt="2023-02-13T08:10:07.670" v="47" actId="20577"/>
          <ac:spMkLst>
            <pc:docMk/>
            <pc:sldMk cId="0" sldId="268"/>
            <ac:spMk id="205" creationId="{00000000-0000-0000-0000-000000000000}"/>
          </ac:spMkLst>
        </pc:spChg>
      </pc:sldChg>
      <pc:sldChg chg="modSp">
        <pc:chgData name="Katie Preedy" userId="S::k.preedy@ucas.ac.uk::6c2a2f5a-370b-4489-849e-84e5afeeff01" providerId="AD" clId="Web-{5CF18D4E-8A8F-D860-9888-905D45CDFD97}" dt="2023-02-13T08:10:39.780" v="53" actId="20577"/>
        <pc:sldMkLst>
          <pc:docMk/>
          <pc:sldMk cId="0" sldId="269"/>
        </pc:sldMkLst>
        <pc:spChg chg="mod">
          <ac:chgData name="Katie Preedy" userId="S::k.preedy@ucas.ac.uk::6c2a2f5a-370b-4489-849e-84e5afeeff01" providerId="AD" clId="Web-{5CF18D4E-8A8F-D860-9888-905D45CDFD97}" dt="2023-02-13T08:10:34.686" v="52" actId="20577"/>
          <ac:spMkLst>
            <pc:docMk/>
            <pc:sldMk cId="0" sldId="269"/>
            <ac:spMk id="213" creationId="{00000000-0000-0000-0000-000000000000}"/>
          </ac:spMkLst>
        </pc:spChg>
        <pc:spChg chg="mod">
          <ac:chgData name="Katie Preedy" userId="S::k.preedy@ucas.ac.uk::6c2a2f5a-370b-4489-849e-84e5afeeff01" providerId="AD" clId="Web-{5CF18D4E-8A8F-D860-9888-905D45CDFD97}" dt="2023-02-13T08:10:12.935" v="48" actId="20577"/>
          <ac:spMkLst>
            <pc:docMk/>
            <pc:sldMk cId="0" sldId="269"/>
            <ac:spMk id="214" creationId="{00000000-0000-0000-0000-000000000000}"/>
          </ac:spMkLst>
        </pc:spChg>
        <pc:spChg chg="mod">
          <ac:chgData name="Katie Preedy" userId="S::k.preedy@ucas.ac.uk::6c2a2f5a-370b-4489-849e-84e5afeeff01" providerId="AD" clId="Web-{5CF18D4E-8A8F-D860-9888-905D45CDFD97}" dt="2023-02-13T08:10:39.780" v="53" actId="20577"/>
          <ac:spMkLst>
            <pc:docMk/>
            <pc:sldMk cId="0" sldId="269"/>
            <ac:spMk id="216" creationId="{00000000-0000-0000-0000-000000000000}"/>
          </ac:spMkLst>
        </pc:spChg>
      </pc:sldChg>
      <pc:sldChg chg="modSp">
        <pc:chgData name="Katie Preedy" userId="S::k.preedy@ucas.ac.uk::6c2a2f5a-370b-4489-849e-84e5afeeff01" providerId="AD" clId="Web-{5CF18D4E-8A8F-D860-9888-905D45CDFD97}" dt="2023-02-13T08:10:52.187" v="57" actId="20577"/>
        <pc:sldMkLst>
          <pc:docMk/>
          <pc:sldMk cId="0" sldId="270"/>
        </pc:sldMkLst>
        <pc:spChg chg="mod">
          <ac:chgData name="Katie Preedy" userId="S::k.preedy@ucas.ac.uk::6c2a2f5a-370b-4489-849e-84e5afeeff01" providerId="AD" clId="Web-{5CF18D4E-8A8F-D860-9888-905D45CDFD97}" dt="2023-02-13T08:10:52.187" v="57" actId="20577"/>
          <ac:spMkLst>
            <pc:docMk/>
            <pc:sldMk cId="0" sldId="270"/>
            <ac:spMk id="229" creationId="{00000000-0000-0000-0000-000000000000}"/>
          </ac:spMkLst>
        </pc:spChg>
        <pc:spChg chg="mod">
          <ac:chgData name="Katie Preedy" userId="S::k.preedy@ucas.ac.uk::6c2a2f5a-370b-4489-849e-84e5afeeff01" providerId="AD" clId="Web-{5CF18D4E-8A8F-D860-9888-905D45CDFD97}" dt="2023-02-13T08:10:46.327" v="54" actId="20577"/>
          <ac:spMkLst>
            <pc:docMk/>
            <pc:sldMk cId="0" sldId="270"/>
            <ac:spMk id="230" creationId="{00000000-0000-0000-0000-000000000000}"/>
          </ac:spMkLst>
        </pc:spChg>
      </pc:sldChg>
      <pc:sldChg chg="modSp">
        <pc:chgData name="Katie Preedy" userId="S::k.preedy@ucas.ac.uk::6c2a2f5a-370b-4489-849e-84e5afeeff01" providerId="AD" clId="Web-{5CF18D4E-8A8F-D860-9888-905D45CDFD97}" dt="2023-02-13T08:11:26.578" v="65" actId="20577"/>
        <pc:sldMkLst>
          <pc:docMk/>
          <pc:sldMk cId="0" sldId="271"/>
        </pc:sldMkLst>
        <pc:spChg chg="mod">
          <ac:chgData name="Katie Preedy" userId="S::k.preedy@ucas.ac.uk::6c2a2f5a-370b-4489-849e-84e5afeeff01" providerId="AD" clId="Web-{5CF18D4E-8A8F-D860-9888-905D45CDFD97}" dt="2023-02-13T08:11:00.952" v="58" actId="20577"/>
          <ac:spMkLst>
            <pc:docMk/>
            <pc:sldMk cId="0" sldId="271"/>
            <ac:spMk id="235" creationId="{00000000-0000-0000-0000-000000000000}"/>
          </ac:spMkLst>
        </pc:spChg>
        <pc:spChg chg="mod">
          <ac:chgData name="Katie Preedy" userId="S::k.preedy@ucas.ac.uk::6c2a2f5a-370b-4489-849e-84e5afeeff01" providerId="AD" clId="Web-{5CF18D4E-8A8F-D860-9888-905D45CDFD97}" dt="2023-02-13T08:11:04.281" v="59" actId="20577"/>
          <ac:spMkLst>
            <pc:docMk/>
            <pc:sldMk cId="0" sldId="271"/>
            <ac:spMk id="238" creationId="{00000000-0000-0000-0000-000000000000}"/>
          </ac:spMkLst>
        </pc:spChg>
        <pc:spChg chg="mod">
          <ac:chgData name="Katie Preedy" userId="S::k.preedy@ucas.ac.uk::6c2a2f5a-370b-4489-849e-84e5afeeff01" providerId="AD" clId="Web-{5CF18D4E-8A8F-D860-9888-905D45CDFD97}" dt="2023-02-13T08:11:13.500" v="61" actId="20577"/>
          <ac:spMkLst>
            <pc:docMk/>
            <pc:sldMk cId="0" sldId="271"/>
            <ac:spMk id="239" creationId="{00000000-0000-0000-0000-000000000000}"/>
          </ac:spMkLst>
        </pc:spChg>
        <pc:spChg chg="mod">
          <ac:chgData name="Katie Preedy" userId="S::k.preedy@ucas.ac.uk::6c2a2f5a-370b-4489-849e-84e5afeeff01" providerId="AD" clId="Web-{5CF18D4E-8A8F-D860-9888-905D45CDFD97}" dt="2023-02-13T08:11:09.578" v="60" actId="20577"/>
          <ac:spMkLst>
            <pc:docMk/>
            <pc:sldMk cId="0" sldId="271"/>
            <ac:spMk id="241" creationId="{00000000-0000-0000-0000-000000000000}"/>
          </ac:spMkLst>
        </pc:spChg>
        <pc:spChg chg="mod">
          <ac:chgData name="Katie Preedy" userId="S::k.preedy@ucas.ac.uk::6c2a2f5a-370b-4489-849e-84e5afeeff01" providerId="AD" clId="Web-{5CF18D4E-8A8F-D860-9888-905D45CDFD97}" dt="2023-02-13T08:11:16.656" v="62" actId="20577"/>
          <ac:spMkLst>
            <pc:docMk/>
            <pc:sldMk cId="0" sldId="271"/>
            <ac:spMk id="242" creationId="{00000000-0000-0000-0000-000000000000}"/>
          </ac:spMkLst>
        </pc:spChg>
        <pc:spChg chg="mod">
          <ac:chgData name="Katie Preedy" userId="S::k.preedy@ucas.ac.uk::6c2a2f5a-370b-4489-849e-84e5afeeff01" providerId="AD" clId="Web-{5CF18D4E-8A8F-D860-9888-905D45CDFD97}" dt="2023-02-13T08:11:19.594" v="63" actId="20577"/>
          <ac:spMkLst>
            <pc:docMk/>
            <pc:sldMk cId="0" sldId="271"/>
            <ac:spMk id="243" creationId="{00000000-0000-0000-0000-000000000000}"/>
          </ac:spMkLst>
        </pc:spChg>
        <pc:spChg chg="mod">
          <ac:chgData name="Katie Preedy" userId="S::k.preedy@ucas.ac.uk::6c2a2f5a-370b-4489-849e-84e5afeeff01" providerId="AD" clId="Web-{5CF18D4E-8A8F-D860-9888-905D45CDFD97}" dt="2023-02-13T08:11:22.484" v="64" actId="20577"/>
          <ac:spMkLst>
            <pc:docMk/>
            <pc:sldMk cId="0" sldId="271"/>
            <ac:spMk id="247" creationId="{00000000-0000-0000-0000-000000000000}"/>
          </ac:spMkLst>
        </pc:spChg>
        <pc:spChg chg="mod">
          <ac:chgData name="Katie Preedy" userId="S::k.preedy@ucas.ac.uk::6c2a2f5a-370b-4489-849e-84e5afeeff01" providerId="AD" clId="Web-{5CF18D4E-8A8F-D860-9888-905D45CDFD97}" dt="2023-02-13T08:11:26.578" v="65" actId="20577"/>
          <ac:spMkLst>
            <pc:docMk/>
            <pc:sldMk cId="0" sldId="271"/>
            <ac:spMk id="249" creationId="{00000000-0000-0000-0000-000000000000}"/>
          </ac:spMkLst>
        </pc:spChg>
      </pc:sldChg>
      <pc:sldChg chg="modSp">
        <pc:chgData name="Katie Preedy" userId="S::k.preedy@ucas.ac.uk::6c2a2f5a-370b-4489-849e-84e5afeeff01" providerId="AD" clId="Web-{5CF18D4E-8A8F-D860-9888-905D45CDFD97}" dt="2023-02-13T08:11:41.532" v="69" actId="20577"/>
        <pc:sldMkLst>
          <pc:docMk/>
          <pc:sldMk cId="0" sldId="272"/>
        </pc:sldMkLst>
        <pc:spChg chg="mod">
          <ac:chgData name="Katie Preedy" userId="S::k.preedy@ucas.ac.uk::6c2a2f5a-370b-4489-849e-84e5afeeff01" providerId="AD" clId="Web-{5CF18D4E-8A8F-D860-9888-905D45CDFD97}" dt="2023-02-13T08:11:35.360" v="67" actId="20577"/>
          <ac:spMkLst>
            <pc:docMk/>
            <pc:sldMk cId="0" sldId="272"/>
            <ac:spMk id="255" creationId="{00000000-0000-0000-0000-000000000000}"/>
          </ac:spMkLst>
        </pc:spChg>
        <pc:spChg chg="mod">
          <ac:chgData name="Katie Preedy" userId="S::k.preedy@ucas.ac.uk::6c2a2f5a-370b-4489-849e-84e5afeeff01" providerId="AD" clId="Web-{5CF18D4E-8A8F-D860-9888-905D45CDFD97}" dt="2023-02-13T08:11:31.735" v="66" actId="20577"/>
          <ac:spMkLst>
            <pc:docMk/>
            <pc:sldMk cId="0" sldId="272"/>
            <ac:spMk id="257" creationId="{00000000-0000-0000-0000-000000000000}"/>
          </ac:spMkLst>
        </pc:spChg>
        <pc:spChg chg="mod">
          <ac:chgData name="Katie Preedy" userId="S::k.preedy@ucas.ac.uk::6c2a2f5a-370b-4489-849e-84e5afeeff01" providerId="AD" clId="Web-{5CF18D4E-8A8F-D860-9888-905D45CDFD97}" dt="2023-02-13T08:11:41.532" v="69" actId="20577"/>
          <ac:spMkLst>
            <pc:docMk/>
            <pc:sldMk cId="0" sldId="272"/>
            <ac:spMk id="258" creationId="{00000000-0000-0000-0000-000000000000}"/>
          </ac:spMkLst>
        </pc:spChg>
        <pc:spChg chg="mod">
          <ac:chgData name="Katie Preedy" userId="S::k.preedy@ucas.ac.uk::6c2a2f5a-370b-4489-849e-84e5afeeff01" providerId="AD" clId="Web-{5CF18D4E-8A8F-D860-9888-905D45CDFD97}" dt="2023-02-13T08:11:38.016" v="68" actId="20577"/>
          <ac:spMkLst>
            <pc:docMk/>
            <pc:sldMk cId="0" sldId="272"/>
            <ac:spMk id="259" creationId="{00000000-0000-0000-0000-000000000000}"/>
          </ac:spMkLst>
        </pc:spChg>
      </pc:sldChg>
      <pc:sldChg chg="modSp">
        <pc:chgData name="Katie Preedy" userId="S::k.preedy@ucas.ac.uk::6c2a2f5a-370b-4489-849e-84e5afeeff01" providerId="AD" clId="Web-{5CF18D4E-8A8F-D860-9888-905D45CDFD97}" dt="2023-02-13T08:11:53.610" v="72" actId="20577"/>
        <pc:sldMkLst>
          <pc:docMk/>
          <pc:sldMk cId="0" sldId="273"/>
        </pc:sldMkLst>
        <pc:spChg chg="mod">
          <ac:chgData name="Katie Preedy" userId="S::k.preedy@ucas.ac.uk::6c2a2f5a-370b-4489-849e-84e5afeeff01" providerId="AD" clId="Web-{5CF18D4E-8A8F-D860-9888-905D45CDFD97}" dt="2023-02-13T08:11:45.657" v="70" actId="20577"/>
          <ac:spMkLst>
            <pc:docMk/>
            <pc:sldMk cId="0" sldId="273"/>
            <ac:spMk id="266" creationId="{00000000-0000-0000-0000-000000000000}"/>
          </ac:spMkLst>
        </pc:spChg>
        <pc:spChg chg="mod">
          <ac:chgData name="Katie Preedy" userId="S::k.preedy@ucas.ac.uk::6c2a2f5a-370b-4489-849e-84e5afeeff01" providerId="AD" clId="Web-{5CF18D4E-8A8F-D860-9888-905D45CDFD97}" dt="2023-02-13T08:11:48.985" v="71" actId="20577"/>
          <ac:spMkLst>
            <pc:docMk/>
            <pc:sldMk cId="0" sldId="273"/>
            <ac:spMk id="269" creationId="{00000000-0000-0000-0000-000000000000}"/>
          </ac:spMkLst>
        </pc:spChg>
        <pc:spChg chg="mod">
          <ac:chgData name="Katie Preedy" userId="S::k.preedy@ucas.ac.uk::6c2a2f5a-370b-4489-849e-84e5afeeff01" providerId="AD" clId="Web-{5CF18D4E-8A8F-D860-9888-905D45CDFD97}" dt="2023-02-13T08:11:53.610" v="72" actId="20577"/>
          <ac:spMkLst>
            <pc:docMk/>
            <pc:sldMk cId="0" sldId="273"/>
            <ac:spMk id="273" creationId="{00000000-0000-0000-0000-000000000000}"/>
          </ac:spMkLst>
        </pc:spChg>
      </pc:sldChg>
      <pc:sldChg chg="modSp">
        <pc:chgData name="Katie Preedy" userId="S::k.preedy@ucas.ac.uk::6c2a2f5a-370b-4489-849e-84e5afeeff01" providerId="AD" clId="Web-{5CF18D4E-8A8F-D860-9888-905D45CDFD97}" dt="2023-02-13T08:12:10.595" v="76" actId="20577"/>
        <pc:sldMkLst>
          <pc:docMk/>
          <pc:sldMk cId="0" sldId="274"/>
        </pc:sldMkLst>
        <pc:spChg chg="mod">
          <ac:chgData name="Katie Preedy" userId="S::k.preedy@ucas.ac.uk::6c2a2f5a-370b-4489-849e-84e5afeeff01" providerId="AD" clId="Web-{5CF18D4E-8A8F-D860-9888-905D45CDFD97}" dt="2023-02-13T08:12:03.329" v="74" actId="20577"/>
          <ac:spMkLst>
            <pc:docMk/>
            <pc:sldMk cId="0" sldId="274"/>
            <ac:spMk id="279" creationId="{00000000-0000-0000-0000-000000000000}"/>
          </ac:spMkLst>
        </pc:spChg>
        <pc:spChg chg="mod">
          <ac:chgData name="Katie Preedy" userId="S::k.preedy@ucas.ac.uk::6c2a2f5a-370b-4489-849e-84e5afeeff01" providerId="AD" clId="Web-{5CF18D4E-8A8F-D860-9888-905D45CDFD97}" dt="2023-02-13T08:12:00.079" v="73" actId="20577"/>
          <ac:spMkLst>
            <pc:docMk/>
            <pc:sldMk cId="0" sldId="274"/>
            <ac:spMk id="281" creationId="{00000000-0000-0000-0000-000000000000}"/>
          </ac:spMkLst>
        </pc:spChg>
        <pc:spChg chg="mod">
          <ac:chgData name="Katie Preedy" userId="S::k.preedy@ucas.ac.uk::6c2a2f5a-370b-4489-849e-84e5afeeff01" providerId="AD" clId="Web-{5CF18D4E-8A8F-D860-9888-905D45CDFD97}" dt="2023-02-13T08:12:10.595" v="76" actId="20577"/>
          <ac:spMkLst>
            <pc:docMk/>
            <pc:sldMk cId="0" sldId="274"/>
            <ac:spMk id="282" creationId="{00000000-0000-0000-0000-000000000000}"/>
          </ac:spMkLst>
        </pc:spChg>
        <pc:spChg chg="mod">
          <ac:chgData name="Katie Preedy" userId="S::k.preedy@ucas.ac.uk::6c2a2f5a-370b-4489-849e-84e5afeeff01" providerId="AD" clId="Web-{5CF18D4E-8A8F-D860-9888-905D45CDFD97}" dt="2023-02-13T08:12:07.267" v="75" actId="20577"/>
          <ac:spMkLst>
            <pc:docMk/>
            <pc:sldMk cId="0" sldId="274"/>
            <ac:spMk id="283" creationId="{00000000-0000-0000-0000-000000000000}"/>
          </ac:spMkLst>
        </pc:spChg>
      </pc:sldChg>
      <pc:sldChg chg="modSp">
        <pc:chgData name="Katie Preedy" userId="S::k.preedy@ucas.ac.uk::6c2a2f5a-370b-4489-849e-84e5afeeff01" providerId="AD" clId="Web-{5CF18D4E-8A8F-D860-9888-905D45CDFD97}" dt="2023-02-13T08:12:28.721" v="80" actId="20577"/>
        <pc:sldMkLst>
          <pc:docMk/>
          <pc:sldMk cId="0" sldId="275"/>
        </pc:sldMkLst>
        <pc:spChg chg="mod">
          <ac:chgData name="Katie Preedy" userId="S::k.preedy@ucas.ac.uk::6c2a2f5a-370b-4489-849e-84e5afeeff01" providerId="AD" clId="Web-{5CF18D4E-8A8F-D860-9888-905D45CDFD97}" dt="2023-02-13T08:12:18.220" v="77" actId="20577"/>
          <ac:spMkLst>
            <pc:docMk/>
            <pc:sldMk cId="0" sldId="275"/>
            <ac:spMk id="289" creationId="{00000000-0000-0000-0000-000000000000}"/>
          </ac:spMkLst>
        </pc:spChg>
        <pc:spChg chg="mod">
          <ac:chgData name="Katie Preedy" userId="S::k.preedy@ucas.ac.uk::6c2a2f5a-370b-4489-849e-84e5afeeff01" providerId="AD" clId="Web-{5CF18D4E-8A8F-D860-9888-905D45CDFD97}" dt="2023-02-13T08:12:21.627" v="78" actId="20577"/>
          <ac:spMkLst>
            <pc:docMk/>
            <pc:sldMk cId="0" sldId="275"/>
            <ac:spMk id="291" creationId="{00000000-0000-0000-0000-000000000000}"/>
          </ac:spMkLst>
        </pc:spChg>
        <pc:spChg chg="mod">
          <ac:chgData name="Katie Preedy" userId="S::k.preedy@ucas.ac.uk::6c2a2f5a-370b-4489-849e-84e5afeeff01" providerId="AD" clId="Web-{5CF18D4E-8A8F-D860-9888-905D45CDFD97}" dt="2023-02-13T08:12:28.721" v="80" actId="20577"/>
          <ac:spMkLst>
            <pc:docMk/>
            <pc:sldMk cId="0" sldId="275"/>
            <ac:spMk id="292" creationId="{00000000-0000-0000-0000-000000000000}"/>
          </ac:spMkLst>
        </pc:spChg>
        <pc:spChg chg="mod">
          <ac:chgData name="Katie Preedy" userId="S::k.preedy@ucas.ac.uk::6c2a2f5a-370b-4489-849e-84e5afeeff01" providerId="AD" clId="Web-{5CF18D4E-8A8F-D860-9888-905D45CDFD97}" dt="2023-02-13T08:12:24.830" v="79" actId="20577"/>
          <ac:spMkLst>
            <pc:docMk/>
            <pc:sldMk cId="0" sldId="275"/>
            <ac:spMk id="293" creationId="{00000000-0000-0000-0000-000000000000}"/>
          </ac:spMkLst>
        </pc:spChg>
      </pc:sldChg>
      <pc:sldChg chg="modSp">
        <pc:chgData name="Katie Preedy" userId="S::k.preedy@ucas.ac.uk::6c2a2f5a-370b-4489-849e-84e5afeeff01" providerId="AD" clId="Web-{5CF18D4E-8A8F-D860-9888-905D45CDFD97}" dt="2023-02-13T08:12:43.596" v="83" actId="20577"/>
        <pc:sldMkLst>
          <pc:docMk/>
          <pc:sldMk cId="0" sldId="276"/>
        </pc:sldMkLst>
        <pc:spChg chg="mod">
          <ac:chgData name="Katie Preedy" userId="S::k.preedy@ucas.ac.uk::6c2a2f5a-370b-4489-849e-84e5afeeff01" providerId="AD" clId="Web-{5CF18D4E-8A8F-D860-9888-905D45CDFD97}" dt="2023-02-13T08:12:37.424" v="82" actId="20577"/>
          <ac:spMkLst>
            <pc:docMk/>
            <pc:sldMk cId="0" sldId="276"/>
            <ac:spMk id="300" creationId="{00000000-0000-0000-0000-000000000000}"/>
          </ac:spMkLst>
        </pc:spChg>
        <pc:spChg chg="mod">
          <ac:chgData name="Katie Preedy" userId="S::k.preedy@ucas.ac.uk::6c2a2f5a-370b-4489-849e-84e5afeeff01" providerId="AD" clId="Web-{5CF18D4E-8A8F-D860-9888-905D45CDFD97}" dt="2023-02-13T08:12:34.924" v="81" actId="20577"/>
          <ac:spMkLst>
            <pc:docMk/>
            <pc:sldMk cId="0" sldId="276"/>
            <ac:spMk id="301" creationId="{00000000-0000-0000-0000-000000000000}"/>
          </ac:spMkLst>
        </pc:spChg>
        <pc:spChg chg="mod">
          <ac:chgData name="Katie Preedy" userId="S::k.preedy@ucas.ac.uk::6c2a2f5a-370b-4489-849e-84e5afeeff01" providerId="AD" clId="Web-{5CF18D4E-8A8F-D860-9888-905D45CDFD97}" dt="2023-02-13T08:12:43.596" v="83" actId="20577"/>
          <ac:spMkLst>
            <pc:docMk/>
            <pc:sldMk cId="0" sldId="276"/>
            <ac:spMk id="304" creationId="{00000000-0000-0000-0000-000000000000}"/>
          </ac:spMkLst>
        </pc:spChg>
      </pc:sldChg>
      <pc:sldChg chg="modSp">
        <pc:chgData name="Katie Preedy" userId="S::k.preedy@ucas.ac.uk::6c2a2f5a-370b-4489-849e-84e5afeeff01" providerId="AD" clId="Web-{5CF18D4E-8A8F-D860-9888-905D45CDFD97}" dt="2023-02-13T08:13:04.800" v="87" actId="20577"/>
        <pc:sldMkLst>
          <pc:docMk/>
          <pc:sldMk cId="0" sldId="277"/>
        </pc:sldMkLst>
        <pc:spChg chg="mod">
          <ac:chgData name="Katie Preedy" userId="S::k.preedy@ucas.ac.uk::6c2a2f5a-370b-4489-849e-84e5afeeff01" providerId="AD" clId="Web-{5CF18D4E-8A8F-D860-9888-905D45CDFD97}" dt="2023-02-13T08:13:01.472" v="86" actId="20577"/>
          <ac:spMkLst>
            <pc:docMk/>
            <pc:sldMk cId="0" sldId="277"/>
            <ac:spMk id="310" creationId="{00000000-0000-0000-0000-000000000000}"/>
          </ac:spMkLst>
        </pc:spChg>
        <pc:spChg chg="mod">
          <ac:chgData name="Katie Preedy" userId="S::k.preedy@ucas.ac.uk::6c2a2f5a-370b-4489-849e-84e5afeeff01" providerId="AD" clId="Web-{5CF18D4E-8A8F-D860-9888-905D45CDFD97}" dt="2023-02-13T08:13:04.800" v="87" actId="20577"/>
          <ac:spMkLst>
            <pc:docMk/>
            <pc:sldMk cId="0" sldId="277"/>
            <ac:spMk id="315" creationId="{00000000-0000-0000-0000-000000000000}"/>
          </ac:spMkLst>
        </pc:spChg>
        <pc:spChg chg="mod">
          <ac:chgData name="Katie Preedy" userId="S::k.preedy@ucas.ac.uk::6c2a2f5a-370b-4489-849e-84e5afeeff01" providerId="AD" clId="Web-{5CF18D4E-8A8F-D860-9888-905D45CDFD97}" dt="2023-02-13T08:12:59.019" v="84" actId="20577"/>
          <ac:spMkLst>
            <pc:docMk/>
            <pc:sldMk cId="0" sldId="277"/>
            <ac:spMk id="316" creationId="{00000000-0000-0000-0000-000000000000}"/>
          </ac:spMkLst>
        </pc:spChg>
      </pc:sldChg>
      <pc:sldChg chg="modSp">
        <pc:chgData name="Katie Preedy" userId="S::k.preedy@ucas.ac.uk::6c2a2f5a-370b-4489-849e-84e5afeeff01" providerId="AD" clId="Web-{5CF18D4E-8A8F-D860-9888-905D45CDFD97}" dt="2023-02-13T08:13:19.941" v="91" actId="20577"/>
        <pc:sldMkLst>
          <pc:docMk/>
          <pc:sldMk cId="0" sldId="278"/>
        </pc:sldMkLst>
        <pc:spChg chg="mod">
          <ac:chgData name="Katie Preedy" userId="S::k.preedy@ucas.ac.uk::6c2a2f5a-370b-4489-849e-84e5afeeff01" providerId="AD" clId="Web-{5CF18D4E-8A8F-D860-9888-905D45CDFD97}" dt="2023-02-13T08:13:09.738" v="88" actId="20577"/>
          <ac:spMkLst>
            <pc:docMk/>
            <pc:sldMk cId="0" sldId="278"/>
            <ac:spMk id="323" creationId="{00000000-0000-0000-0000-000000000000}"/>
          </ac:spMkLst>
        </pc:spChg>
        <pc:spChg chg="mod">
          <ac:chgData name="Katie Preedy" userId="S::k.preedy@ucas.ac.uk::6c2a2f5a-370b-4489-849e-84e5afeeff01" providerId="AD" clId="Web-{5CF18D4E-8A8F-D860-9888-905D45CDFD97}" dt="2023-02-13T08:13:12.957" v="89" actId="20577"/>
          <ac:spMkLst>
            <pc:docMk/>
            <pc:sldMk cId="0" sldId="278"/>
            <ac:spMk id="326" creationId="{00000000-0000-0000-0000-000000000000}"/>
          </ac:spMkLst>
        </pc:spChg>
        <pc:spChg chg="mod">
          <ac:chgData name="Katie Preedy" userId="S::k.preedy@ucas.ac.uk::6c2a2f5a-370b-4489-849e-84e5afeeff01" providerId="AD" clId="Web-{5CF18D4E-8A8F-D860-9888-905D45CDFD97}" dt="2023-02-13T08:13:19.941" v="91" actId="20577"/>
          <ac:spMkLst>
            <pc:docMk/>
            <pc:sldMk cId="0" sldId="278"/>
            <ac:spMk id="328" creationId="{00000000-0000-0000-0000-000000000000}"/>
          </ac:spMkLst>
        </pc:spChg>
        <pc:spChg chg="mod">
          <ac:chgData name="Katie Preedy" userId="S::k.preedy@ucas.ac.uk::6c2a2f5a-370b-4489-849e-84e5afeeff01" providerId="AD" clId="Web-{5CF18D4E-8A8F-D860-9888-905D45CDFD97}" dt="2023-02-13T08:13:16.222" v="90" actId="20577"/>
          <ac:spMkLst>
            <pc:docMk/>
            <pc:sldMk cId="0" sldId="278"/>
            <ac:spMk id="330" creationId="{00000000-0000-0000-0000-000000000000}"/>
          </ac:spMkLst>
        </pc:spChg>
      </pc:sldChg>
      <pc:sldChg chg="modSp">
        <pc:chgData name="Katie Preedy" userId="S::k.preedy@ucas.ac.uk::6c2a2f5a-370b-4489-849e-84e5afeeff01" providerId="AD" clId="Web-{5CF18D4E-8A8F-D860-9888-905D45CDFD97}" dt="2023-02-13T08:26:16.309" v="171" actId="20577"/>
        <pc:sldMkLst>
          <pc:docMk/>
          <pc:sldMk cId="0" sldId="280"/>
        </pc:sldMkLst>
        <pc:spChg chg="mod">
          <ac:chgData name="Katie Preedy" userId="S::k.preedy@ucas.ac.uk::6c2a2f5a-370b-4489-849e-84e5afeeff01" providerId="AD" clId="Web-{5CF18D4E-8A8F-D860-9888-905D45CDFD97}" dt="2023-02-13T08:13:24.988" v="92" actId="20577"/>
          <ac:spMkLst>
            <pc:docMk/>
            <pc:sldMk cId="0" sldId="280"/>
            <ac:spMk id="354" creationId="{00000000-0000-0000-0000-000000000000}"/>
          </ac:spMkLst>
        </pc:spChg>
        <pc:spChg chg="mod">
          <ac:chgData name="Katie Preedy" userId="S::k.preedy@ucas.ac.uk::6c2a2f5a-370b-4489-849e-84e5afeeff01" providerId="AD" clId="Web-{5CF18D4E-8A8F-D860-9888-905D45CDFD97}" dt="2023-02-13T08:26:16.309" v="171" actId="20577"/>
          <ac:spMkLst>
            <pc:docMk/>
            <pc:sldMk cId="0" sldId="280"/>
            <ac:spMk id="357" creationId="{00000000-0000-0000-0000-000000000000}"/>
          </ac:spMkLst>
        </pc:spChg>
      </pc:sldChg>
      <pc:sldChg chg="modSp">
        <pc:chgData name="Katie Preedy" userId="S::k.preedy@ucas.ac.uk::6c2a2f5a-370b-4489-849e-84e5afeeff01" providerId="AD" clId="Web-{5CF18D4E-8A8F-D860-9888-905D45CDFD97}" dt="2023-02-13T08:13:46.536" v="95" actId="20577"/>
        <pc:sldMkLst>
          <pc:docMk/>
          <pc:sldMk cId="0" sldId="281"/>
        </pc:sldMkLst>
        <pc:spChg chg="mod">
          <ac:chgData name="Katie Preedy" userId="S::k.preedy@ucas.ac.uk::6c2a2f5a-370b-4489-849e-84e5afeeff01" providerId="AD" clId="Web-{5CF18D4E-8A8F-D860-9888-905D45CDFD97}" dt="2023-02-13T08:13:46.536" v="95" actId="20577"/>
          <ac:spMkLst>
            <pc:docMk/>
            <pc:sldMk cId="0" sldId="281"/>
            <ac:spMk id="366" creationId="{00000000-0000-0000-0000-000000000000}"/>
          </ac:spMkLst>
        </pc:spChg>
      </pc:sldChg>
    </pc:docChg>
  </pc:docChgLst>
  <pc:docChgLst>
    <pc:chgData name="Katie Preedy" userId="S::k.preedy@ucas.ac.uk::6c2a2f5a-370b-4489-849e-84e5afeeff01" providerId="AD" clId="Web-{6FF79939-0166-4AB4-78C4-AA5882782179}"/>
    <pc:docChg chg="modSld">
      <pc:chgData name="Katie Preedy" userId="S::k.preedy@ucas.ac.uk::6c2a2f5a-370b-4489-849e-84e5afeeff01" providerId="AD" clId="Web-{6FF79939-0166-4AB4-78C4-AA5882782179}" dt="2023-02-13T08:42:25.559" v="52" actId="20577"/>
      <pc:docMkLst>
        <pc:docMk/>
      </pc:docMkLst>
      <pc:sldChg chg="addSp delSp modSp mod setBg">
        <pc:chgData name="Katie Preedy" userId="S::k.preedy@ucas.ac.uk::6c2a2f5a-370b-4489-849e-84e5afeeff01" providerId="AD" clId="Web-{6FF79939-0166-4AB4-78C4-AA5882782179}" dt="2023-02-13T08:42:25.559" v="52" actId="20577"/>
        <pc:sldMkLst>
          <pc:docMk/>
          <pc:sldMk cId="0" sldId="258"/>
        </pc:sldMkLst>
        <pc:spChg chg="mod">
          <ac:chgData name="Katie Preedy" userId="S::k.preedy@ucas.ac.uk::6c2a2f5a-370b-4489-849e-84e5afeeff01" providerId="AD" clId="Web-{6FF79939-0166-4AB4-78C4-AA5882782179}" dt="2023-02-13T08:41:24.135" v="31" actId="20577"/>
          <ac:spMkLst>
            <pc:docMk/>
            <pc:sldMk cId="0" sldId="258"/>
            <ac:spMk id="69" creationId="{00000000-0000-0000-0000-000000000000}"/>
          </ac:spMkLst>
        </pc:spChg>
        <pc:spChg chg="del">
          <ac:chgData name="Katie Preedy" userId="S::k.preedy@ucas.ac.uk::6c2a2f5a-370b-4489-849e-84e5afeeff01" providerId="AD" clId="Web-{6FF79939-0166-4AB4-78C4-AA5882782179}" dt="2023-02-13T08:41:05.463" v="24"/>
          <ac:spMkLst>
            <pc:docMk/>
            <pc:sldMk cId="0" sldId="258"/>
            <ac:spMk id="72" creationId="{00000000-0000-0000-0000-000000000000}"/>
          </ac:spMkLst>
        </pc:spChg>
        <pc:spChg chg="del">
          <ac:chgData name="Katie Preedy" userId="S::k.preedy@ucas.ac.uk::6c2a2f5a-370b-4489-849e-84e5afeeff01" providerId="AD" clId="Web-{6FF79939-0166-4AB4-78C4-AA5882782179}" dt="2023-02-13T08:41:02.041" v="23"/>
          <ac:spMkLst>
            <pc:docMk/>
            <pc:sldMk cId="0" sldId="258"/>
            <ac:spMk id="73" creationId="{00000000-0000-0000-0000-000000000000}"/>
          </ac:spMkLst>
        </pc:spChg>
        <pc:spChg chg="mod">
          <ac:chgData name="Katie Preedy" userId="S::k.preedy@ucas.ac.uk::6c2a2f5a-370b-4489-849e-84e5afeeff01" providerId="AD" clId="Web-{6FF79939-0166-4AB4-78C4-AA5882782179}" dt="2023-02-13T08:41:16.744" v="26" actId="20577"/>
          <ac:spMkLst>
            <pc:docMk/>
            <pc:sldMk cId="0" sldId="258"/>
            <ac:spMk id="74" creationId="{00000000-0000-0000-0000-000000000000}"/>
          </ac:spMkLst>
        </pc:spChg>
        <pc:spChg chg="del">
          <ac:chgData name="Katie Preedy" userId="S::k.preedy@ucas.ac.uk::6c2a2f5a-370b-4489-849e-84e5afeeff01" providerId="AD" clId="Web-{6FF79939-0166-4AB4-78C4-AA5882782179}" dt="2023-02-13T08:40:54.931" v="21"/>
          <ac:spMkLst>
            <pc:docMk/>
            <pc:sldMk cId="0" sldId="258"/>
            <ac:spMk id="75" creationId="{00000000-0000-0000-0000-000000000000}"/>
          </ac:spMkLst>
        </pc:spChg>
        <pc:spChg chg="mod">
          <ac:chgData name="Katie Preedy" userId="S::k.preedy@ucas.ac.uk::6c2a2f5a-370b-4489-849e-84e5afeeff01" providerId="AD" clId="Web-{6FF79939-0166-4AB4-78C4-AA5882782179}" dt="2023-02-13T08:42:25.559" v="52" actId="20577"/>
          <ac:spMkLst>
            <pc:docMk/>
            <pc:sldMk cId="0" sldId="258"/>
            <ac:spMk id="76" creationId="{00000000-0000-0000-0000-000000000000}"/>
          </ac:spMkLst>
        </pc:spChg>
        <pc:spChg chg="mod">
          <ac:chgData name="Katie Preedy" userId="S::k.preedy@ucas.ac.uk::6c2a2f5a-370b-4489-849e-84e5afeeff01" providerId="AD" clId="Web-{6FF79939-0166-4AB4-78C4-AA5882782179}" dt="2023-02-13T08:42:14.481" v="50" actId="1076"/>
          <ac:spMkLst>
            <pc:docMk/>
            <pc:sldMk cId="0" sldId="258"/>
            <ac:spMk id="77" creationId="{00000000-0000-0000-0000-000000000000}"/>
          </ac:spMkLst>
        </pc:spChg>
        <pc:picChg chg="add mod">
          <ac:chgData name="Katie Preedy" userId="S::k.preedy@ucas.ac.uk::6c2a2f5a-370b-4489-849e-84e5afeeff01" providerId="AD" clId="Web-{6FF79939-0166-4AB4-78C4-AA5882782179}" dt="2023-02-13T08:42:17.309" v="51" actId="1076"/>
          <ac:picMkLst>
            <pc:docMk/>
            <pc:sldMk cId="0" sldId="258"/>
            <ac:picMk id="5" creationId="{97788421-D41D-0A8C-AFBA-5E85E5333086}"/>
          </ac:picMkLst>
        </pc:picChg>
        <pc:picChg chg="del">
          <ac:chgData name="Katie Preedy" userId="S::k.preedy@ucas.ac.uk::6c2a2f5a-370b-4489-849e-84e5afeeff01" providerId="AD" clId="Web-{6FF79939-0166-4AB4-78C4-AA5882782179}" dt="2023-02-13T08:40:37.306" v="14"/>
          <ac:picMkLst>
            <pc:docMk/>
            <pc:sldMk cId="0" sldId="258"/>
            <ac:picMk id="71" creationId="{00000000-0000-0000-0000-000000000000}"/>
          </ac:picMkLst>
        </pc:picChg>
      </pc:sldChg>
      <pc:sldChg chg="modSp">
        <pc:chgData name="Katie Preedy" userId="S::k.preedy@ucas.ac.uk::6c2a2f5a-370b-4489-849e-84e5afeeff01" providerId="AD" clId="Web-{6FF79939-0166-4AB4-78C4-AA5882782179}" dt="2023-02-13T08:40:28.149" v="13"/>
        <pc:sldMkLst>
          <pc:docMk/>
          <pc:sldMk cId="0" sldId="259"/>
        </pc:sldMkLst>
        <pc:spChg chg="mod">
          <ac:chgData name="Katie Preedy" userId="S::k.preedy@ucas.ac.uk::6c2a2f5a-370b-4489-849e-84e5afeeff01" providerId="AD" clId="Web-{6FF79939-0166-4AB4-78C4-AA5882782179}" dt="2023-02-13T08:40:15.227" v="10"/>
          <ac:spMkLst>
            <pc:docMk/>
            <pc:sldMk cId="0" sldId="259"/>
            <ac:spMk id="86" creationId="{00000000-0000-0000-0000-000000000000}"/>
          </ac:spMkLst>
        </pc:spChg>
        <pc:spChg chg="mod">
          <ac:chgData name="Katie Preedy" userId="S::k.preedy@ucas.ac.uk::6c2a2f5a-370b-4489-849e-84e5afeeff01" providerId="AD" clId="Web-{6FF79939-0166-4AB4-78C4-AA5882782179}" dt="2023-02-13T08:40:21.993" v="11"/>
          <ac:spMkLst>
            <pc:docMk/>
            <pc:sldMk cId="0" sldId="259"/>
            <ac:spMk id="87" creationId="{00000000-0000-0000-0000-000000000000}"/>
          </ac:spMkLst>
        </pc:spChg>
        <pc:spChg chg="mod">
          <ac:chgData name="Katie Preedy" userId="S::k.preedy@ucas.ac.uk::6c2a2f5a-370b-4489-849e-84e5afeeff01" providerId="AD" clId="Web-{6FF79939-0166-4AB4-78C4-AA5882782179}" dt="2023-02-13T08:40:25.024" v="12"/>
          <ac:spMkLst>
            <pc:docMk/>
            <pc:sldMk cId="0" sldId="259"/>
            <ac:spMk id="88" creationId="{00000000-0000-0000-0000-000000000000}"/>
          </ac:spMkLst>
        </pc:spChg>
        <pc:spChg chg="mod">
          <ac:chgData name="Katie Preedy" userId="S::k.preedy@ucas.ac.uk::6c2a2f5a-370b-4489-849e-84e5afeeff01" providerId="AD" clId="Web-{6FF79939-0166-4AB4-78C4-AA5882782179}" dt="2023-02-13T08:40:28.149" v="13"/>
          <ac:spMkLst>
            <pc:docMk/>
            <pc:sldMk cId="0" sldId="259"/>
            <ac:spMk id="89" creationId="{00000000-0000-0000-0000-000000000000}"/>
          </ac:spMkLst>
        </pc:spChg>
      </pc:sldChg>
    </pc:docChg>
  </pc:docChgLst>
  <pc:docChgLst>
    <pc:chgData name="Daniel Pilkington" userId="S::d.pilkington@ucas.ac.uk::58a053ec-0827-4937-9ff2-ef23c7a54884" providerId="AD" clId="Web-{A6F3D848-A481-8C2F-A8BD-4759A6E902D1}"/>
    <pc:docChg chg="modSld">
      <pc:chgData name="Daniel Pilkington" userId="S::d.pilkington@ucas.ac.uk::58a053ec-0827-4937-9ff2-ef23c7a54884" providerId="AD" clId="Web-{A6F3D848-A481-8C2F-A8BD-4759A6E902D1}" dt="2023-02-14T09:53:46.190" v="7" actId="20577"/>
      <pc:docMkLst>
        <pc:docMk/>
      </pc:docMkLst>
      <pc:sldChg chg="modSp">
        <pc:chgData name="Daniel Pilkington" userId="S::d.pilkington@ucas.ac.uk::58a053ec-0827-4937-9ff2-ef23c7a54884" providerId="AD" clId="Web-{A6F3D848-A481-8C2F-A8BD-4759A6E902D1}" dt="2023-02-14T08:54:22.298" v="0" actId="20577"/>
        <pc:sldMkLst>
          <pc:docMk/>
          <pc:sldMk cId="0" sldId="258"/>
        </pc:sldMkLst>
        <pc:spChg chg="mod">
          <ac:chgData name="Daniel Pilkington" userId="S::d.pilkington@ucas.ac.uk::58a053ec-0827-4937-9ff2-ef23c7a54884" providerId="AD" clId="Web-{A6F3D848-A481-8C2F-A8BD-4759A6E902D1}" dt="2023-02-14T08:54:22.298" v="0" actId="20577"/>
          <ac:spMkLst>
            <pc:docMk/>
            <pc:sldMk cId="0" sldId="258"/>
            <ac:spMk id="69" creationId="{00000000-0000-0000-0000-000000000000}"/>
          </ac:spMkLst>
        </pc:spChg>
      </pc:sldChg>
      <pc:sldChg chg="modSp">
        <pc:chgData name="Daniel Pilkington" userId="S::d.pilkington@ucas.ac.uk::58a053ec-0827-4937-9ff2-ef23c7a54884" providerId="AD" clId="Web-{A6F3D848-A481-8C2F-A8BD-4759A6E902D1}" dt="2023-02-14T09:53:46.190" v="7" actId="20577"/>
        <pc:sldMkLst>
          <pc:docMk/>
          <pc:sldMk cId="0" sldId="266"/>
        </pc:sldMkLst>
        <pc:spChg chg="mod">
          <ac:chgData name="Daniel Pilkington" userId="S::d.pilkington@ucas.ac.uk::58a053ec-0827-4937-9ff2-ef23c7a54884" providerId="AD" clId="Web-{A6F3D848-A481-8C2F-A8BD-4759A6E902D1}" dt="2023-02-14T09:53:46.190" v="7" actId="20577"/>
          <ac:spMkLst>
            <pc:docMk/>
            <pc:sldMk cId="0" sldId="266"/>
            <ac:spMk id="177" creationId="{00000000-0000-0000-0000-000000000000}"/>
          </ac:spMkLst>
        </pc:spChg>
      </pc:sldChg>
      <pc:sldChg chg="modSp">
        <pc:chgData name="Daniel Pilkington" userId="S::d.pilkington@ucas.ac.uk::58a053ec-0827-4937-9ff2-ef23c7a54884" providerId="AD" clId="Web-{A6F3D848-A481-8C2F-A8BD-4759A6E902D1}" dt="2023-02-14T09:52:34.673" v="1" actId="20577"/>
        <pc:sldMkLst>
          <pc:docMk/>
          <pc:sldMk cId="3369972519" sldId="282"/>
        </pc:sldMkLst>
        <pc:spChg chg="mod">
          <ac:chgData name="Daniel Pilkington" userId="S::d.pilkington@ucas.ac.uk::58a053ec-0827-4937-9ff2-ef23c7a54884" providerId="AD" clId="Web-{A6F3D848-A481-8C2F-A8BD-4759A6E902D1}" dt="2023-02-14T09:52:34.673" v="1" actId="20577"/>
          <ac:spMkLst>
            <pc:docMk/>
            <pc:sldMk cId="3369972519" sldId="282"/>
            <ac:spMk id="69" creationId="{00000000-0000-0000-0000-000000000000}"/>
          </ac:spMkLst>
        </pc:spChg>
      </pc:sldChg>
      <pc:sldChg chg="modSp">
        <pc:chgData name="Daniel Pilkington" userId="S::d.pilkington@ucas.ac.uk::58a053ec-0827-4937-9ff2-ef23c7a54884" providerId="AD" clId="Web-{A6F3D848-A481-8C2F-A8BD-4759A6E902D1}" dt="2023-02-14T09:53:26.736" v="2" actId="20577"/>
        <pc:sldMkLst>
          <pc:docMk/>
          <pc:sldMk cId="1346301847" sldId="283"/>
        </pc:sldMkLst>
        <pc:spChg chg="mod">
          <ac:chgData name="Daniel Pilkington" userId="S::d.pilkington@ucas.ac.uk::58a053ec-0827-4937-9ff2-ef23c7a54884" providerId="AD" clId="Web-{A6F3D848-A481-8C2F-A8BD-4759A6E902D1}" dt="2023-02-14T09:53:26.736" v="2" actId="20577"/>
          <ac:spMkLst>
            <pc:docMk/>
            <pc:sldMk cId="1346301847" sldId="283"/>
            <ac:spMk id="69" creationId="{00000000-0000-0000-0000-000000000000}"/>
          </ac:spMkLst>
        </pc:spChg>
      </pc:sldChg>
    </pc:docChg>
  </pc:docChgLst>
  <pc:docChgLst>
    <pc:chgData name="Katie Preedy" userId="S::k.preedy@ucas.ac.uk::6c2a2f5a-370b-4489-849e-84e5afeeff01" providerId="AD" clId="Web-{AF5C141D-7B3E-7B03-051A-71BD91F6C578}"/>
    <pc:docChg chg="modSld">
      <pc:chgData name="Katie Preedy" userId="S::k.preedy@ucas.ac.uk::6c2a2f5a-370b-4489-849e-84e5afeeff01" providerId="AD" clId="Web-{AF5C141D-7B3E-7B03-051A-71BD91F6C578}" dt="2023-02-13T10:14:32.039" v="6"/>
      <pc:docMkLst>
        <pc:docMk/>
      </pc:docMkLst>
      <pc:sldChg chg="modSp">
        <pc:chgData name="Katie Preedy" userId="S::k.preedy@ucas.ac.uk::6c2a2f5a-370b-4489-849e-84e5afeeff01" providerId="AD" clId="Web-{AF5C141D-7B3E-7B03-051A-71BD91F6C578}" dt="2023-02-13T10:14:09.398" v="2"/>
        <pc:sldMkLst>
          <pc:docMk/>
          <pc:sldMk cId="0" sldId="281"/>
        </pc:sldMkLst>
        <pc:spChg chg="mod">
          <ac:chgData name="Katie Preedy" userId="S::k.preedy@ucas.ac.uk::6c2a2f5a-370b-4489-849e-84e5afeeff01" providerId="AD" clId="Web-{AF5C141D-7B3E-7B03-051A-71BD91F6C578}" dt="2023-02-13T10:14:09.398" v="2"/>
          <ac:spMkLst>
            <pc:docMk/>
            <pc:sldMk cId="0" sldId="281"/>
            <ac:spMk id="5" creationId="{C63F8B42-02B7-3F86-AB60-94DE40796073}"/>
          </ac:spMkLst>
        </pc:spChg>
      </pc:sldChg>
      <pc:sldChg chg="addSp delSp modSp">
        <pc:chgData name="Katie Preedy" userId="S::k.preedy@ucas.ac.uk::6c2a2f5a-370b-4489-849e-84e5afeeff01" providerId="AD" clId="Web-{AF5C141D-7B3E-7B03-051A-71BD91F6C578}" dt="2023-02-13T10:14:32.039" v="6"/>
        <pc:sldMkLst>
          <pc:docMk/>
          <pc:sldMk cId="1817864827" sldId="284"/>
        </pc:sldMkLst>
        <pc:picChg chg="add del mod">
          <ac:chgData name="Katie Preedy" userId="S::k.preedy@ucas.ac.uk::6c2a2f5a-370b-4489-849e-84e5afeeff01" providerId="AD" clId="Web-{AF5C141D-7B3E-7B03-051A-71BD91F6C578}" dt="2023-02-13T10:14:32.039" v="6"/>
          <ac:picMkLst>
            <pc:docMk/>
            <pc:sldMk cId="1817864827" sldId="284"/>
            <ac:picMk id="6" creationId="{8FFF8EF1-4C68-2315-B353-44EDEC9AA7DC}"/>
          </ac:picMkLst>
        </pc:picChg>
      </pc:sldChg>
    </pc:docChg>
  </pc:docChgLst>
  <pc:docChgLst>
    <pc:chgData name="Katie Preedy" userId="S::k.preedy@ucas.ac.uk::6c2a2f5a-370b-4489-849e-84e5afeeff01" providerId="AD" clId="Web-{019EA64E-ABFE-FF87-98B8-EF3127F5B4F5}"/>
    <pc:docChg chg="modSld">
      <pc:chgData name="Katie Preedy" userId="S::k.preedy@ucas.ac.uk::6c2a2f5a-370b-4489-849e-84e5afeeff01" providerId="AD" clId="Web-{019EA64E-ABFE-FF87-98B8-EF3127F5B4F5}" dt="2023-02-13T07:47:48.405" v="22" actId="20577"/>
      <pc:docMkLst>
        <pc:docMk/>
      </pc:docMkLst>
      <pc:sldChg chg="addSp delSp modSp">
        <pc:chgData name="Katie Preedy" userId="S::k.preedy@ucas.ac.uk::6c2a2f5a-370b-4489-849e-84e5afeeff01" providerId="AD" clId="Web-{019EA64E-ABFE-FF87-98B8-EF3127F5B4F5}" dt="2023-02-13T07:44:58.104" v="19"/>
        <pc:sldMkLst>
          <pc:docMk/>
          <pc:sldMk cId="0" sldId="256"/>
        </pc:sldMkLst>
        <pc:spChg chg="mod">
          <ac:chgData name="Katie Preedy" userId="S::k.preedy@ucas.ac.uk::6c2a2f5a-370b-4489-849e-84e5afeeff01" providerId="AD" clId="Web-{019EA64E-ABFE-FF87-98B8-EF3127F5B4F5}" dt="2023-02-13T07:41:53.381" v="0" actId="20577"/>
          <ac:spMkLst>
            <pc:docMk/>
            <pc:sldMk cId="0" sldId="256"/>
            <ac:spMk id="54" creationId="{00000000-0000-0000-0000-000000000000}"/>
          </ac:spMkLst>
        </pc:spChg>
        <pc:picChg chg="add del mod">
          <ac:chgData name="Katie Preedy" userId="S::k.preedy@ucas.ac.uk::6c2a2f5a-370b-4489-849e-84e5afeeff01" providerId="AD" clId="Web-{019EA64E-ABFE-FF87-98B8-EF3127F5B4F5}" dt="2023-02-13T07:43:02.773" v="3"/>
          <ac:picMkLst>
            <pc:docMk/>
            <pc:sldMk cId="0" sldId="256"/>
            <ac:picMk id="2" creationId="{E04A2968-AC10-9626-61FA-2A6A51CA7859}"/>
          </ac:picMkLst>
        </pc:picChg>
        <pc:picChg chg="add mod ord modCrop">
          <ac:chgData name="Katie Preedy" userId="S::k.preedy@ucas.ac.uk::6c2a2f5a-370b-4489-849e-84e5afeeff01" providerId="AD" clId="Web-{019EA64E-ABFE-FF87-98B8-EF3127F5B4F5}" dt="2023-02-13T07:44:58.104" v="19"/>
          <ac:picMkLst>
            <pc:docMk/>
            <pc:sldMk cId="0" sldId="256"/>
            <ac:picMk id="3" creationId="{C914F4AA-A66C-E800-5D47-4061F98EAD0D}"/>
          </ac:picMkLst>
        </pc:picChg>
        <pc:picChg chg="del">
          <ac:chgData name="Katie Preedy" userId="S::k.preedy@ucas.ac.uk::6c2a2f5a-370b-4489-849e-84e5afeeff01" providerId="AD" clId="Web-{019EA64E-ABFE-FF87-98B8-EF3127F5B4F5}" dt="2023-02-13T07:41:54.287" v="1"/>
          <ac:picMkLst>
            <pc:docMk/>
            <pc:sldMk cId="0" sldId="256"/>
            <ac:picMk id="55" creationId="{00000000-0000-0000-0000-000000000000}"/>
          </ac:picMkLst>
        </pc:picChg>
      </pc:sldChg>
      <pc:sldChg chg="modSp">
        <pc:chgData name="Katie Preedy" userId="S::k.preedy@ucas.ac.uk::6c2a2f5a-370b-4489-849e-84e5afeeff01" providerId="AD" clId="Web-{019EA64E-ABFE-FF87-98B8-EF3127F5B4F5}" dt="2023-02-13T07:47:27.404" v="20" actId="20577"/>
        <pc:sldMkLst>
          <pc:docMk/>
          <pc:sldMk cId="0" sldId="257"/>
        </pc:sldMkLst>
        <pc:spChg chg="mod">
          <ac:chgData name="Katie Preedy" userId="S::k.preedy@ucas.ac.uk::6c2a2f5a-370b-4489-849e-84e5afeeff01" providerId="AD" clId="Web-{019EA64E-ABFE-FF87-98B8-EF3127F5B4F5}" dt="2023-02-13T07:47:27.404" v="20" actId="20577"/>
          <ac:spMkLst>
            <pc:docMk/>
            <pc:sldMk cId="0" sldId="257"/>
            <ac:spMk id="64" creationId="{00000000-0000-0000-0000-000000000000}"/>
          </ac:spMkLst>
        </pc:spChg>
      </pc:sldChg>
      <pc:sldChg chg="modSp">
        <pc:chgData name="Katie Preedy" userId="S::k.preedy@ucas.ac.uk::6c2a2f5a-370b-4489-849e-84e5afeeff01" providerId="AD" clId="Web-{019EA64E-ABFE-FF87-98B8-EF3127F5B4F5}" dt="2023-02-13T07:47:48.405" v="22" actId="20577"/>
        <pc:sldMkLst>
          <pc:docMk/>
          <pc:sldMk cId="0" sldId="258"/>
        </pc:sldMkLst>
        <pc:spChg chg="mod">
          <ac:chgData name="Katie Preedy" userId="S::k.preedy@ucas.ac.uk::6c2a2f5a-370b-4489-849e-84e5afeeff01" providerId="AD" clId="Web-{019EA64E-ABFE-FF87-98B8-EF3127F5B4F5}" dt="2023-02-13T07:47:48.405" v="22" actId="20577"/>
          <ac:spMkLst>
            <pc:docMk/>
            <pc:sldMk cId="0" sldId="258"/>
            <ac:spMk id="74" creationId="{00000000-0000-0000-0000-000000000000}"/>
          </ac:spMkLst>
        </pc:spChg>
        <pc:spChg chg="mod">
          <ac:chgData name="Katie Preedy" userId="S::k.preedy@ucas.ac.uk::6c2a2f5a-370b-4489-849e-84e5afeeff01" providerId="AD" clId="Web-{019EA64E-ABFE-FF87-98B8-EF3127F5B4F5}" dt="2023-02-13T07:47:44.014" v="21" actId="20577"/>
          <ac:spMkLst>
            <pc:docMk/>
            <pc:sldMk cId="0" sldId="258"/>
            <ac:spMk id="76" creationId="{00000000-0000-0000-0000-000000000000}"/>
          </ac:spMkLst>
        </pc:spChg>
      </pc:sldChg>
    </pc:docChg>
  </pc:docChgLst>
  <pc:docChgLst>
    <pc:chgData name="Katie Preedy" userId="S::k.preedy@ucas.ac.uk::6c2a2f5a-370b-4489-849e-84e5afeeff01" providerId="AD" clId="Web-{DCBB670C-3FD2-13F3-D0BC-AA90B3047FD2}"/>
    <pc:docChg chg="modSld">
      <pc:chgData name="Katie Preedy" userId="S::k.preedy@ucas.ac.uk::6c2a2f5a-370b-4489-849e-84e5afeeff01" providerId="AD" clId="Web-{DCBB670C-3FD2-13F3-D0BC-AA90B3047FD2}" dt="2023-02-13T08:05:38.042" v="4"/>
      <pc:docMkLst>
        <pc:docMk/>
      </pc:docMkLst>
      <pc:sldChg chg="addSp delSp modSp">
        <pc:chgData name="Katie Preedy" userId="S::k.preedy@ucas.ac.uk::6c2a2f5a-370b-4489-849e-84e5afeeff01" providerId="AD" clId="Web-{DCBB670C-3FD2-13F3-D0BC-AA90B3047FD2}" dt="2023-02-13T08:05:38.042" v="4"/>
        <pc:sldMkLst>
          <pc:docMk/>
          <pc:sldMk cId="0" sldId="258"/>
        </pc:sldMkLst>
        <pc:picChg chg="add del mod">
          <ac:chgData name="Katie Preedy" userId="S::k.preedy@ucas.ac.uk::6c2a2f5a-370b-4489-849e-84e5afeeff01" providerId="AD" clId="Web-{DCBB670C-3FD2-13F3-D0BC-AA90B3047FD2}" dt="2023-02-13T08:05:38.042" v="4"/>
          <ac:picMkLst>
            <pc:docMk/>
            <pc:sldMk cId="0" sldId="258"/>
            <ac:picMk id="2" creationId="{669D9A15-C282-D968-A65E-A8A6C7B32936}"/>
          </ac:picMkLst>
        </pc:picChg>
      </pc:sldChg>
    </pc:docChg>
  </pc:docChgLst>
  <pc:docChgLst>
    <pc:chgData name="Katie Preedy" userId="S::k.preedy@ucas.ac.uk::6c2a2f5a-370b-4489-849e-84e5afeeff01" providerId="AD" clId="Web-{4FAD7F50-69B7-B54B-CA96-224B442C8BE4}"/>
    <pc:docChg chg="addSld delSld modSld sldOrd">
      <pc:chgData name="Katie Preedy" userId="S::k.preedy@ucas.ac.uk::6c2a2f5a-370b-4489-849e-84e5afeeff01" providerId="AD" clId="Web-{4FAD7F50-69B7-B54B-CA96-224B442C8BE4}" dt="2023-02-13T14:15:11.480" v="410" actId="20577"/>
      <pc:docMkLst>
        <pc:docMk/>
      </pc:docMkLst>
      <pc:sldChg chg="modSp">
        <pc:chgData name="Katie Preedy" userId="S::k.preedy@ucas.ac.uk::6c2a2f5a-370b-4489-849e-84e5afeeff01" providerId="AD" clId="Web-{4FAD7F50-69B7-B54B-CA96-224B442C8BE4}" dt="2023-02-13T13:23:57.413" v="172" actId="1076"/>
        <pc:sldMkLst>
          <pc:docMk/>
          <pc:sldMk cId="0" sldId="258"/>
        </pc:sldMkLst>
        <pc:spChg chg="mod">
          <ac:chgData name="Katie Preedy" userId="S::k.preedy@ucas.ac.uk::6c2a2f5a-370b-4489-849e-84e5afeeff01" providerId="AD" clId="Web-{4FAD7F50-69B7-B54B-CA96-224B442C8BE4}" dt="2023-02-13T13:23:57.413" v="172" actId="1076"/>
          <ac:spMkLst>
            <pc:docMk/>
            <pc:sldMk cId="0" sldId="258"/>
            <ac:spMk id="2" creationId="{A256F3FF-E55D-D1F1-4CD4-BC9FD5AC488B}"/>
          </ac:spMkLst>
        </pc:spChg>
        <pc:spChg chg="mod">
          <ac:chgData name="Katie Preedy" userId="S::k.preedy@ucas.ac.uk::6c2a2f5a-370b-4489-849e-84e5afeeff01" providerId="AD" clId="Web-{4FAD7F50-69B7-B54B-CA96-224B442C8BE4}" dt="2023-02-13T13:23:50.663" v="171" actId="20577"/>
          <ac:spMkLst>
            <pc:docMk/>
            <pc:sldMk cId="0" sldId="258"/>
            <ac:spMk id="74" creationId="{00000000-0000-0000-0000-000000000000}"/>
          </ac:spMkLst>
        </pc:spChg>
      </pc:sldChg>
      <pc:sldChg chg="delSp modSp delAnim">
        <pc:chgData name="Katie Preedy" userId="S::k.preedy@ucas.ac.uk::6c2a2f5a-370b-4489-849e-84e5afeeff01" providerId="AD" clId="Web-{4FAD7F50-69B7-B54B-CA96-224B442C8BE4}" dt="2023-02-13T14:14:20.821" v="404" actId="20577"/>
        <pc:sldMkLst>
          <pc:docMk/>
          <pc:sldMk cId="0" sldId="259"/>
        </pc:sldMkLst>
        <pc:spChg chg="mod">
          <ac:chgData name="Katie Preedy" userId="S::k.preedy@ucas.ac.uk::6c2a2f5a-370b-4489-849e-84e5afeeff01" providerId="AD" clId="Web-{4FAD7F50-69B7-B54B-CA96-224B442C8BE4}" dt="2023-02-13T14:14:20.821" v="404" actId="20577"/>
          <ac:spMkLst>
            <pc:docMk/>
            <pc:sldMk cId="0" sldId="259"/>
            <ac:spMk id="82" creationId="{00000000-0000-0000-0000-000000000000}"/>
          </ac:spMkLst>
        </pc:spChg>
        <pc:spChg chg="del">
          <ac:chgData name="Katie Preedy" userId="S::k.preedy@ucas.ac.uk::6c2a2f5a-370b-4489-849e-84e5afeeff01" providerId="AD" clId="Web-{4FAD7F50-69B7-B54B-CA96-224B442C8BE4}" dt="2023-02-13T13:06:54.485" v="47"/>
          <ac:spMkLst>
            <pc:docMk/>
            <pc:sldMk cId="0" sldId="259"/>
            <ac:spMk id="91" creationId="{00000000-0000-0000-0000-000000000000}"/>
          </ac:spMkLst>
        </pc:spChg>
        <pc:picChg chg="del">
          <ac:chgData name="Katie Preedy" userId="S::k.preedy@ucas.ac.uk::6c2a2f5a-370b-4489-849e-84e5afeeff01" providerId="AD" clId="Web-{4FAD7F50-69B7-B54B-CA96-224B442C8BE4}" dt="2023-02-13T13:06:55.344" v="48"/>
          <ac:picMkLst>
            <pc:docMk/>
            <pc:sldMk cId="0" sldId="259"/>
            <ac:picMk id="90" creationId="{00000000-0000-0000-0000-000000000000}"/>
          </ac:picMkLst>
        </pc:picChg>
      </pc:sldChg>
      <pc:sldChg chg="modSp">
        <pc:chgData name="Katie Preedy" userId="S::k.preedy@ucas.ac.uk::6c2a2f5a-370b-4489-849e-84e5afeeff01" providerId="AD" clId="Web-{4FAD7F50-69B7-B54B-CA96-224B442C8BE4}" dt="2023-02-13T14:14:37.978" v="406" actId="20577"/>
        <pc:sldMkLst>
          <pc:docMk/>
          <pc:sldMk cId="0" sldId="263"/>
        </pc:sldMkLst>
        <pc:spChg chg="mod">
          <ac:chgData name="Katie Preedy" userId="S::k.preedy@ucas.ac.uk::6c2a2f5a-370b-4489-849e-84e5afeeff01" providerId="AD" clId="Web-{4FAD7F50-69B7-B54B-CA96-224B442C8BE4}" dt="2023-02-13T14:14:37.978" v="406" actId="20577"/>
          <ac:spMkLst>
            <pc:docMk/>
            <pc:sldMk cId="0" sldId="263"/>
            <ac:spMk id="133" creationId="{00000000-0000-0000-0000-000000000000}"/>
          </ac:spMkLst>
        </pc:spChg>
      </pc:sldChg>
      <pc:sldChg chg="modSp">
        <pc:chgData name="Katie Preedy" userId="S::k.preedy@ucas.ac.uk::6c2a2f5a-370b-4489-849e-84e5afeeff01" providerId="AD" clId="Web-{4FAD7F50-69B7-B54B-CA96-224B442C8BE4}" dt="2023-02-13T14:14:42.900" v="407" actId="20577"/>
        <pc:sldMkLst>
          <pc:docMk/>
          <pc:sldMk cId="0" sldId="264"/>
        </pc:sldMkLst>
        <pc:spChg chg="mod">
          <ac:chgData name="Katie Preedy" userId="S::k.preedy@ucas.ac.uk::6c2a2f5a-370b-4489-849e-84e5afeeff01" providerId="AD" clId="Web-{4FAD7F50-69B7-B54B-CA96-224B442C8BE4}" dt="2023-02-13T14:14:42.900" v="407" actId="20577"/>
          <ac:spMkLst>
            <pc:docMk/>
            <pc:sldMk cId="0" sldId="264"/>
            <ac:spMk id="145" creationId="{00000000-0000-0000-0000-000000000000}"/>
          </ac:spMkLst>
        </pc:spChg>
      </pc:sldChg>
      <pc:sldChg chg="modSp">
        <pc:chgData name="Katie Preedy" userId="S::k.preedy@ucas.ac.uk::6c2a2f5a-370b-4489-849e-84e5afeeff01" providerId="AD" clId="Web-{4FAD7F50-69B7-B54B-CA96-224B442C8BE4}" dt="2023-02-13T14:14:48.994" v="408" actId="20577"/>
        <pc:sldMkLst>
          <pc:docMk/>
          <pc:sldMk cId="0" sldId="265"/>
        </pc:sldMkLst>
        <pc:spChg chg="mod">
          <ac:chgData name="Katie Preedy" userId="S::k.preedy@ucas.ac.uk::6c2a2f5a-370b-4489-849e-84e5afeeff01" providerId="AD" clId="Web-{4FAD7F50-69B7-B54B-CA96-224B442C8BE4}" dt="2023-02-13T14:14:48.994" v="408" actId="20577"/>
          <ac:spMkLst>
            <pc:docMk/>
            <pc:sldMk cId="0" sldId="265"/>
            <ac:spMk id="165" creationId="{00000000-0000-0000-0000-000000000000}"/>
          </ac:spMkLst>
        </pc:spChg>
      </pc:sldChg>
      <pc:sldChg chg="modSp ord">
        <pc:chgData name="Katie Preedy" userId="S::k.preedy@ucas.ac.uk::6c2a2f5a-370b-4489-849e-84e5afeeff01" providerId="AD" clId="Web-{4FAD7F50-69B7-B54B-CA96-224B442C8BE4}" dt="2023-02-13T13:51:43.115" v="397" actId="1076"/>
        <pc:sldMkLst>
          <pc:docMk/>
          <pc:sldMk cId="0" sldId="266"/>
        </pc:sldMkLst>
        <pc:spChg chg="mod">
          <ac:chgData name="Katie Preedy" userId="S::k.preedy@ucas.ac.uk::6c2a2f5a-370b-4489-849e-84e5afeeff01" providerId="AD" clId="Web-{4FAD7F50-69B7-B54B-CA96-224B442C8BE4}" dt="2023-02-13T13:51:43.115" v="397" actId="1076"/>
          <ac:spMkLst>
            <pc:docMk/>
            <pc:sldMk cId="0" sldId="266"/>
            <ac:spMk id="180" creationId="{00000000-0000-0000-0000-000000000000}"/>
          </ac:spMkLst>
        </pc:spChg>
      </pc:sldChg>
      <pc:sldChg chg="ord">
        <pc:chgData name="Katie Preedy" userId="S::k.preedy@ucas.ac.uk::6c2a2f5a-370b-4489-849e-84e5afeeff01" providerId="AD" clId="Web-{4FAD7F50-69B7-B54B-CA96-224B442C8BE4}" dt="2023-02-13T13:23:43.241" v="168"/>
        <pc:sldMkLst>
          <pc:docMk/>
          <pc:sldMk cId="0" sldId="267"/>
        </pc:sldMkLst>
      </pc:sldChg>
      <pc:sldChg chg="modSp ord">
        <pc:chgData name="Katie Preedy" userId="S::k.preedy@ucas.ac.uk::6c2a2f5a-370b-4489-849e-84e5afeeff01" providerId="AD" clId="Web-{4FAD7F50-69B7-B54B-CA96-224B442C8BE4}" dt="2023-02-13T13:55:59.609" v="401" actId="1076"/>
        <pc:sldMkLst>
          <pc:docMk/>
          <pc:sldMk cId="0" sldId="268"/>
        </pc:sldMkLst>
        <pc:spChg chg="mod">
          <ac:chgData name="Katie Preedy" userId="S::k.preedy@ucas.ac.uk::6c2a2f5a-370b-4489-849e-84e5afeeff01" providerId="AD" clId="Web-{4FAD7F50-69B7-B54B-CA96-224B442C8BE4}" dt="2023-02-13T13:55:59.609" v="401" actId="1076"/>
          <ac:spMkLst>
            <pc:docMk/>
            <pc:sldMk cId="0" sldId="268"/>
            <ac:spMk id="204" creationId="{00000000-0000-0000-0000-000000000000}"/>
          </ac:spMkLst>
        </pc:spChg>
      </pc:sldChg>
      <pc:sldChg chg="ord">
        <pc:chgData name="Katie Preedy" userId="S::k.preedy@ucas.ac.uk::6c2a2f5a-370b-4489-849e-84e5afeeff01" providerId="AD" clId="Web-{4FAD7F50-69B7-B54B-CA96-224B442C8BE4}" dt="2023-02-13T13:23:43.241" v="166"/>
        <pc:sldMkLst>
          <pc:docMk/>
          <pc:sldMk cId="0" sldId="269"/>
        </pc:sldMkLst>
      </pc:sldChg>
      <pc:sldChg chg="delSp modSp">
        <pc:chgData name="Katie Preedy" userId="S::k.preedy@ucas.ac.uk::6c2a2f5a-370b-4489-849e-84e5afeeff01" providerId="AD" clId="Web-{4FAD7F50-69B7-B54B-CA96-224B442C8BE4}" dt="2023-02-13T13:36:13.643" v="313" actId="20577"/>
        <pc:sldMkLst>
          <pc:docMk/>
          <pc:sldMk cId="0" sldId="276"/>
        </pc:sldMkLst>
        <pc:spChg chg="mod">
          <ac:chgData name="Katie Preedy" userId="S::k.preedy@ucas.ac.uk::6c2a2f5a-370b-4489-849e-84e5afeeff01" providerId="AD" clId="Web-{4FAD7F50-69B7-B54B-CA96-224B442C8BE4}" dt="2023-02-13T13:36:13.643" v="313" actId="20577"/>
          <ac:spMkLst>
            <pc:docMk/>
            <pc:sldMk cId="0" sldId="276"/>
            <ac:spMk id="301" creationId="{00000000-0000-0000-0000-000000000000}"/>
          </ac:spMkLst>
        </pc:spChg>
        <pc:spChg chg="mod">
          <ac:chgData name="Katie Preedy" userId="S::k.preedy@ucas.ac.uk::6c2a2f5a-370b-4489-849e-84e5afeeff01" providerId="AD" clId="Web-{4FAD7F50-69B7-B54B-CA96-224B442C8BE4}" dt="2023-02-13T13:28:38.236" v="293" actId="20577"/>
          <ac:spMkLst>
            <pc:docMk/>
            <pc:sldMk cId="0" sldId="276"/>
            <ac:spMk id="304" creationId="{00000000-0000-0000-0000-000000000000}"/>
          </ac:spMkLst>
        </pc:spChg>
        <pc:picChg chg="mod">
          <ac:chgData name="Katie Preedy" userId="S::k.preedy@ucas.ac.uk::6c2a2f5a-370b-4489-849e-84e5afeeff01" providerId="AD" clId="Web-{4FAD7F50-69B7-B54B-CA96-224B442C8BE4}" dt="2023-02-13T13:28:27.360" v="289" actId="1076"/>
          <ac:picMkLst>
            <pc:docMk/>
            <pc:sldMk cId="0" sldId="276"/>
            <ac:picMk id="6" creationId="{5C437D58-D6F0-D32E-9849-EE0C8BEC08DB}"/>
          </ac:picMkLst>
        </pc:picChg>
        <pc:picChg chg="del">
          <ac:chgData name="Katie Preedy" userId="S::k.preedy@ucas.ac.uk::6c2a2f5a-370b-4489-849e-84e5afeeff01" providerId="AD" clId="Web-{4FAD7F50-69B7-B54B-CA96-224B442C8BE4}" dt="2023-02-13T13:28:25.313" v="288"/>
          <ac:picMkLst>
            <pc:docMk/>
            <pc:sldMk cId="0" sldId="276"/>
            <ac:picMk id="305" creationId="{00000000-0000-0000-0000-000000000000}"/>
          </ac:picMkLst>
        </pc:picChg>
      </pc:sldChg>
      <pc:sldChg chg="modSp">
        <pc:chgData name="Katie Preedy" userId="S::k.preedy@ucas.ac.uk::6c2a2f5a-370b-4489-849e-84e5afeeff01" providerId="AD" clId="Web-{4FAD7F50-69B7-B54B-CA96-224B442C8BE4}" dt="2023-02-13T14:00:23.416" v="403" actId="1076"/>
        <pc:sldMkLst>
          <pc:docMk/>
          <pc:sldMk cId="0" sldId="278"/>
        </pc:sldMkLst>
        <pc:spChg chg="mod">
          <ac:chgData name="Katie Preedy" userId="S::k.preedy@ucas.ac.uk::6c2a2f5a-370b-4489-849e-84e5afeeff01" providerId="AD" clId="Web-{4FAD7F50-69B7-B54B-CA96-224B442C8BE4}" dt="2023-02-13T14:00:23.416" v="403" actId="1076"/>
          <ac:spMkLst>
            <pc:docMk/>
            <pc:sldMk cId="0" sldId="278"/>
            <ac:spMk id="330" creationId="{00000000-0000-0000-0000-000000000000}"/>
          </ac:spMkLst>
        </pc:spChg>
      </pc:sldChg>
      <pc:sldChg chg="modSp">
        <pc:chgData name="Katie Preedy" userId="S::k.preedy@ucas.ac.uk::6c2a2f5a-370b-4489-849e-84e5afeeff01" providerId="AD" clId="Web-{4FAD7F50-69B7-B54B-CA96-224B442C8BE4}" dt="2023-02-13T14:15:06.839" v="409" actId="20577"/>
        <pc:sldMkLst>
          <pc:docMk/>
          <pc:sldMk cId="0" sldId="279"/>
        </pc:sldMkLst>
        <pc:spChg chg="mod">
          <ac:chgData name="Katie Preedy" userId="S::k.preedy@ucas.ac.uk::6c2a2f5a-370b-4489-849e-84e5afeeff01" providerId="AD" clId="Web-{4FAD7F50-69B7-B54B-CA96-224B442C8BE4}" dt="2023-02-13T14:15:06.839" v="409" actId="20577"/>
          <ac:spMkLst>
            <pc:docMk/>
            <pc:sldMk cId="0" sldId="279"/>
            <ac:spMk id="338" creationId="{00000000-0000-0000-0000-000000000000}"/>
          </ac:spMkLst>
        </pc:spChg>
      </pc:sldChg>
      <pc:sldChg chg="modSp">
        <pc:chgData name="Katie Preedy" userId="S::k.preedy@ucas.ac.uk::6c2a2f5a-370b-4489-849e-84e5afeeff01" providerId="AD" clId="Web-{4FAD7F50-69B7-B54B-CA96-224B442C8BE4}" dt="2023-02-13T14:15:11.480" v="410" actId="20577"/>
        <pc:sldMkLst>
          <pc:docMk/>
          <pc:sldMk cId="0" sldId="280"/>
        </pc:sldMkLst>
        <pc:spChg chg="mod">
          <ac:chgData name="Katie Preedy" userId="S::k.preedy@ucas.ac.uk::6c2a2f5a-370b-4489-849e-84e5afeeff01" providerId="AD" clId="Web-{4FAD7F50-69B7-B54B-CA96-224B442C8BE4}" dt="2023-02-13T14:15:11.480" v="410" actId="20577"/>
          <ac:spMkLst>
            <pc:docMk/>
            <pc:sldMk cId="0" sldId="280"/>
            <ac:spMk id="352" creationId="{00000000-0000-0000-0000-000000000000}"/>
          </ac:spMkLst>
        </pc:spChg>
        <pc:spChg chg="mod">
          <ac:chgData name="Katie Preedy" userId="S::k.preedy@ucas.ac.uk::6c2a2f5a-370b-4489-849e-84e5afeeff01" providerId="AD" clId="Web-{4FAD7F50-69B7-B54B-CA96-224B442C8BE4}" dt="2023-02-13T13:36:22.940" v="317" actId="20577"/>
          <ac:spMkLst>
            <pc:docMk/>
            <pc:sldMk cId="0" sldId="280"/>
            <ac:spMk id="357" creationId="{00000000-0000-0000-0000-000000000000}"/>
          </ac:spMkLst>
        </pc:spChg>
      </pc:sldChg>
      <pc:sldChg chg="modSp">
        <pc:chgData name="Katie Preedy" userId="S::k.preedy@ucas.ac.uk::6c2a2f5a-370b-4489-849e-84e5afeeff01" providerId="AD" clId="Web-{4FAD7F50-69B7-B54B-CA96-224B442C8BE4}" dt="2023-02-13T13:25:06.009" v="224" actId="1076"/>
        <pc:sldMkLst>
          <pc:docMk/>
          <pc:sldMk cId="1346301847" sldId="283"/>
        </pc:sldMkLst>
        <pc:spChg chg="mod">
          <ac:chgData name="Katie Preedy" userId="S::k.preedy@ucas.ac.uk::6c2a2f5a-370b-4489-849e-84e5afeeff01" providerId="AD" clId="Web-{4FAD7F50-69B7-B54B-CA96-224B442C8BE4}" dt="2023-02-13T13:25:06.009" v="224" actId="1076"/>
          <ac:spMkLst>
            <pc:docMk/>
            <pc:sldMk cId="1346301847" sldId="283"/>
            <ac:spMk id="74" creationId="{00000000-0000-0000-0000-000000000000}"/>
          </ac:spMkLst>
        </pc:spChg>
      </pc:sldChg>
      <pc:sldChg chg="delSp modSp delAnim">
        <pc:chgData name="Katie Preedy" userId="S::k.preedy@ucas.ac.uk::6c2a2f5a-370b-4489-849e-84e5afeeff01" providerId="AD" clId="Web-{4FAD7F50-69B7-B54B-CA96-224B442C8BE4}" dt="2023-02-13T13:37:34.334" v="396" actId="14100"/>
        <pc:sldMkLst>
          <pc:docMk/>
          <pc:sldMk cId="1817864827" sldId="284"/>
        </pc:sldMkLst>
        <pc:spChg chg="mod">
          <ac:chgData name="Katie Preedy" userId="S::k.preedy@ucas.ac.uk::6c2a2f5a-370b-4489-849e-84e5afeeff01" providerId="AD" clId="Web-{4FAD7F50-69B7-B54B-CA96-224B442C8BE4}" dt="2023-02-13T13:37:34.334" v="396" actId="14100"/>
          <ac:spMkLst>
            <pc:docMk/>
            <pc:sldMk cId="1817864827" sldId="284"/>
            <ac:spMk id="352" creationId="{00000000-0000-0000-0000-000000000000}"/>
          </ac:spMkLst>
        </pc:spChg>
        <pc:picChg chg="del">
          <ac:chgData name="Katie Preedy" userId="S::k.preedy@ucas.ac.uk::6c2a2f5a-370b-4489-849e-84e5afeeff01" providerId="AD" clId="Web-{4FAD7F50-69B7-B54B-CA96-224B442C8BE4}" dt="2023-02-13T13:37:19.005" v="386"/>
          <ac:picMkLst>
            <pc:docMk/>
            <pc:sldMk cId="1817864827" sldId="284"/>
            <ac:picMk id="6" creationId="{4988BF09-F362-650B-C857-A8320511D5FD}"/>
          </ac:picMkLst>
        </pc:picChg>
        <pc:picChg chg="del">
          <ac:chgData name="Katie Preedy" userId="S::k.preedy@ucas.ac.uk::6c2a2f5a-370b-4489-849e-84e5afeeff01" providerId="AD" clId="Web-{4FAD7F50-69B7-B54B-CA96-224B442C8BE4}" dt="2023-02-13T13:37:19.911" v="387"/>
          <ac:picMkLst>
            <pc:docMk/>
            <pc:sldMk cId="1817864827" sldId="284"/>
            <ac:picMk id="10" creationId="{D65E640B-3A9E-7651-EAAC-4EC4F16A26E8}"/>
          </ac:picMkLst>
        </pc:picChg>
        <pc:picChg chg="del">
          <ac:chgData name="Katie Preedy" userId="S::k.preedy@ucas.ac.uk::6c2a2f5a-370b-4489-849e-84e5afeeff01" providerId="AD" clId="Web-{4FAD7F50-69B7-B54B-CA96-224B442C8BE4}" dt="2023-02-13T13:37:20.302" v="388"/>
          <ac:picMkLst>
            <pc:docMk/>
            <pc:sldMk cId="1817864827" sldId="284"/>
            <ac:picMk id="13" creationId="{210722DE-64B7-8953-E822-77BC748AA12D}"/>
          </ac:picMkLst>
        </pc:picChg>
        <pc:picChg chg="del">
          <ac:chgData name="Katie Preedy" userId="S::k.preedy@ucas.ac.uk::6c2a2f5a-370b-4489-849e-84e5afeeff01" providerId="AD" clId="Web-{4FAD7F50-69B7-B54B-CA96-224B442C8BE4}" dt="2023-02-13T13:37:20.833" v="389"/>
          <ac:picMkLst>
            <pc:docMk/>
            <pc:sldMk cId="1817864827" sldId="284"/>
            <ac:picMk id="15" creationId="{A7AC2E7A-8E15-1024-DCF3-EA24639825E6}"/>
          </ac:picMkLst>
        </pc:picChg>
      </pc:sldChg>
      <pc:sldChg chg="delSp add del replId delAnim">
        <pc:chgData name="Katie Preedy" userId="S::k.preedy@ucas.ac.uk::6c2a2f5a-370b-4489-849e-84e5afeeff01" providerId="AD" clId="Web-{4FAD7F50-69B7-B54B-CA96-224B442C8BE4}" dt="2023-02-13T13:07:58.674" v="63"/>
        <pc:sldMkLst>
          <pc:docMk/>
          <pc:sldMk cId="1814940555" sldId="285"/>
        </pc:sldMkLst>
        <pc:spChg chg="del">
          <ac:chgData name="Katie Preedy" userId="S::k.preedy@ucas.ac.uk::6c2a2f5a-370b-4489-849e-84e5afeeff01" providerId="AD" clId="Web-{4FAD7F50-69B7-B54B-CA96-224B442C8BE4}" dt="2023-02-13T13:06:50.563" v="46"/>
          <ac:spMkLst>
            <pc:docMk/>
            <pc:sldMk cId="1814940555" sldId="285"/>
            <ac:spMk id="84" creationId="{00000000-0000-0000-0000-000000000000}"/>
          </ac:spMkLst>
        </pc:spChg>
        <pc:spChg chg="del">
          <ac:chgData name="Katie Preedy" userId="S::k.preedy@ucas.ac.uk::6c2a2f5a-370b-4489-849e-84e5afeeff01" providerId="AD" clId="Web-{4FAD7F50-69B7-B54B-CA96-224B442C8BE4}" dt="2023-02-13T13:06:46.219" v="41"/>
          <ac:spMkLst>
            <pc:docMk/>
            <pc:sldMk cId="1814940555" sldId="285"/>
            <ac:spMk id="85" creationId="{00000000-0000-0000-0000-000000000000}"/>
          </ac:spMkLst>
        </pc:spChg>
        <pc:spChg chg="del">
          <ac:chgData name="Katie Preedy" userId="S::k.preedy@ucas.ac.uk::6c2a2f5a-370b-4489-849e-84e5afeeff01" providerId="AD" clId="Web-{4FAD7F50-69B7-B54B-CA96-224B442C8BE4}" dt="2023-02-13T13:06:47.312" v="42"/>
          <ac:spMkLst>
            <pc:docMk/>
            <pc:sldMk cId="1814940555" sldId="285"/>
            <ac:spMk id="86" creationId="{00000000-0000-0000-0000-000000000000}"/>
          </ac:spMkLst>
        </pc:spChg>
        <pc:spChg chg="del">
          <ac:chgData name="Katie Preedy" userId="S::k.preedy@ucas.ac.uk::6c2a2f5a-370b-4489-849e-84e5afeeff01" providerId="AD" clId="Web-{4FAD7F50-69B7-B54B-CA96-224B442C8BE4}" dt="2023-02-13T13:06:48.437" v="43"/>
          <ac:spMkLst>
            <pc:docMk/>
            <pc:sldMk cId="1814940555" sldId="285"/>
            <ac:spMk id="87" creationId="{00000000-0000-0000-0000-000000000000}"/>
          </ac:spMkLst>
        </pc:spChg>
        <pc:spChg chg="del">
          <ac:chgData name="Katie Preedy" userId="S::k.preedy@ucas.ac.uk::6c2a2f5a-370b-4489-849e-84e5afeeff01" providerId="AD" clId="Web-{4FAD7F50-69B7-B54B-CA96-224B442C8BE4}" dt="2023-02-13T13:06:49.125" v="44"/>
          <ac:spMkLst>
            <pc:docMk/>
            <pc:sldMk cId="1814940555" sldId="285"/>
            <ac:spMk id="88" creationId="{00000000-0000-0000-0000-000000000000}"/>
          </ac:spMkLst>
        </pc:spChg>
        <pc:spChg chg="del">
          <ac:chgData name="Katie Preedy" userId="S::k.preedy@ucas.ac.uk::6c2a2f5a-370b-4489-849e-84e5afeeff01" providerId="AD" clId="Web-{4FAD7F50-69B7-B54B-CA96-224B442C8BE4}" dt="2023-02-13T13:06:49.703" v="45"/>
          <ac:spMkLst>
            <pc:docMk/>
            <pc:sldMk cId="1814940555" sldId="285"/>
            <ac:spMk id="89" creationId="{00000000-0000-0000-0000-000000000000}"/>
          </ac:spMkLst>
        </pc:spChg>
      </pc:sldChg>
      <pc:sldChg chg="addSp modSp add ord replId addAnim">
        <pc:chgData name="Katie Preedy" userId="S::k.preedy@ucas.ac.uk::6c2a2f5a-370b-4489-849e-84e5afeeff01" providerId="AD" clId="Web-{4FAD7F50-69B7-B54B-CA96-224B442C8BE4}" dt="2023-02-13T14:14:26.978" v="405" actId="20577"/>
        <pc:sldMkLst>
          <pc:docMk/>
          <pc:sldMk cId="2596556327" sldId="286"/>
        </pc:sldMkLst>
        <pc:spChg chg="add mod">
          <ac:chgData name="Katie Preedy" userId="S::k.preedy@ucas.ac.uk::6c2a2f5a-370b-4489-849e-84e5afeeff01" providerId="AD" clId="Web-{4FAD7F50-69B7-B54B-CA96-224B442C8BE4}" dt="2023-02-13T13:07:56.581" v="62" actId="20577"/>
          <ac:spMkLst>
            <pc:docMk/>
            <pc:sldMk cId="2596556327" sldId="286"/>
            <ac:spMk id="3" creationId="{34B40DEF-59C6-451C-5F43-2DF8AF8A6FF6}"/>
          </ac:spMkLst>
        </pc:spChg>
        <pc:spChg chg="add mod">
          <ac:chgData name="Katie Preedy" userId="S::k.preedy@ucas.ac.uk::6c2a2f5a-370b-4489-849e-84e5afeeff01" providerId="AD" clId="Web-{4FAD7F50-69B7-B54B-CA96-224B442C8BE4}" dt="2023-02-13T13:10:57.947" v="150" actId="1076"/>
          <ac:spMkLst>
            <pc:docMk/>
            <pc:sldMk cId="2596556327" sldId="286"/>
            <ac:spMk id="16" creationId="{61387C47-277F-FBA0-FD86-3BC5AC4CA175}"/>
          </ac:spMkLst>
        </pc:spChg>
        <pc:spChg chg="mod">
          <ac:chgData name="Katie Preedy" userId="S::k.preedy@ucas.ac.uk::6c2a2f5a-370b-4489-849e-84e5afeeff01" providerId="AD" clId="Web-{4FAD7F50-69B7-B54B-CA96-224B442C8BE4}" dt="2023-02-13T14:14:26.978" v="405" actId="20577"/>
          <ac:spMkLst>
            <pc:docMk/>
            <pc:sldMk cId="2596556327" sldId="286"/>
            <ac:spMk id="352" creationId="{00000000-0000-0000-0000-000000000000}"/>
          </ac:spMkLst>
        </pc:spChg>
        <pc:picChg chg="mod">
          <ac:chgData name="Katie Preedy" userId="S::k.preedy@ucas.ac.uk::6c2a2f5a-370b-4489-849e-84e5afeeff01" providerId="AD" clId="Web-{4FAD7F50-69B7-B54B-CA96-224B442C8BE4}" dt="2023-02-13T13:09:40.600" v="99" actId="1076"/>
          <ac:picMkLst>
            <pc:docMk/>
            <pc:sldMk cId="2596556327" sldId="286"/>
            <ac:picMk id="4" creationId="{DE57D1CE-20E7-C4EA-7505-E228BC2E983C}"/>
          </ac:picMkLst>
        </pc:picChg>
        <pc:picChg chg="mod">
          <ac:chgData name="Katie Preedy" userId="S::k.preedy@ucas.ac.uk::6c2a2f5a-370b-4489-849e-84e5afeeff01" providerId="AD" clId="Web-{4FAD7F50-69B7-B54B-CA96-224B442C8BE4}" dt="2023-02-13T13:09:45.585" v="101" actId="1076"/>
          <ac:picMkLst>
            <pc:docMk/>
            <pc:sldMk cId="2596556327" sldId="286"/>
            <ac:picMk id="6" creationId="{4988BF09-F362-650B-C857-A8320511D5FD}"/>
          </ac:picMkLst>
        </pc:picChg>
        <pc:picChg chg="mod">
          <ac:chgData name="Katie Preedy" userId="S::k.preedy@ucas.ac.uk::6c2a2f5a-370b-4489-849e-84e5afeeff01" providerId="AD" clId="Web-{4FAD7F50-69B7-B54B-CA96-224B442C8BE4}" dt="2023-02-13T13:09:32.897" v="96" actId="1076"/>
          <ac:picMkLst>
            <pc:docMk/>
            <pc:sldMk cId="2596556327" sldId="286"/>
            <ac:picMk id="7" creationId="{00D32F41-D14A-C596-4C7B-3852A3299C24}"/>
          </ac:picMkLst>
        </pc:picChg>
        <pc:picChg chg="mod">
          <ac:chgData name="Katie Preedy" userId="S::k.preedy@ucas.ac.uk::6c2a2f5a-370b-4489-849e-84e5afeeff01" providerId="AD" clId="Web-{4FAD7F50-69B7-B54B-CA96-224B442C8BE4}" dt="2023-02-13T13:11:24.010" v="155" actId="1076"/>
          <ac:picMkLst>
            <pc:docMk/>
            <pc:sldMk cId="2596556327" sldId="286"/>
            <ac:picMk id="9" creationId="{38AB664E-7DFF-0055-C2B7-65CE4EB1F888}"/>
          </ac:picMkLst>
        </pc:picChg>
        <pc:picChg chg="mod">
          <ac:chgData name="Katie Preedy" userId="S::k.preedy@ucas.ac.uk::6c2a2f5a-370b-4489-849e-84e5afeeff01" providerId="AD" clId="Web-{4FAD7F50-69B7-B54B-CA96-224B442C8BE4}" dt="2023-02-13T13:11:30.542" v="157" actId="1076"/>
          <ac:picMkLst>
            <pc:docMk/>
            <pc:sldMk cId="2596556327" sldId="286"/>
            <ac:picMk id="10" creationId="{D65E640B-3A9E-7651-EAAC-4EC4F16A26E8}"/>
          </ac:picMkLst>
        </pc:picChg>
        <pc:picChg chg="mod">
          <ac:chgData name="Katie Preedy" userId="S::k.preedy@ucas.ac.uk::6c2a2f5a-370b-4489-849e-84e5afeeff01" providerId="AD" clId="Web-{4FAD7F50-69B7-B54B-CA96-224B442C8BE4}" dt="2023-02-13T13:11:21.307" v="153" actId="1076"/>
          <ac:picMkLst>
            <pc:docMk/>
            <pc:sldMk cId="2596556327" sldId="286"/>
            <ac:picMk id="11" creationId="{92AB3A01-B0AF-C572-2BCD-3CA79DEC119C}"/>
          </ac:picMkLst>
        </pc:picChg>
        <pc:picChg chg="mod">
          <ac:chgData name="Katie Preedy" userId="S::k.preedy@ucas.ac.uk::6c2a2f5a-370b-4489-849e-84e5afeeff01" providerId="AD" clId="Web-{4FAD7F50-69B7-B54B-CA96-224B442C8BE4}" dt="2023-02-13T13:11:28.135" v="156" actId="1076"/>
          <ac:picMkLst>
            <pc:docMk/>
            <pc:sldMk cId="2596556327" sldId="286"/>
            <ac:picMk id="13" creationId="{210722DE-64B7-8953-E822-77BC748AA12D}"/>
          </ac:picMkLst>
        </pc:picChg>
        <pc:picChg chg="add mod">
          <ac:chgData name="Katie Preedy" userId="S::k.preedy@ucas.ac.uk::6c2a2f5a-370b-4489-849e-84e5afeeff01" providerId="AD" clId="Web-{4FAD7F50-69B7-B54B-CA96-224B442C8BE4}" dt="2023-02-13T13:07:45.940" v="55" actId="14100"/>
          <ac:picMkLst>
            <pc:docMk/>
            <pc:sldMk cId="2596556327" sldId="286"/>
            <ac:picMk id="14" creationId="{6A0ADA01-A0BB-6544-AC32-AE993F2CB41F}"/>
          </ac:picMkLst>
        </pc:picChg>
        <pc:picChg chg="mod">
          <ac:chgData name="Katie Preedy" userId="S::k.preedy@ucas.ac.uk::6c2a2f5a-370b-4489-849e-84e5afeeff01" providerId="AD" clId="Web-{4FAD7F50-69B7-B54B-CA96-224B442C8BE4}" dt="2023-02-13T13:11:19.088" v="152" actId="1076"/>
          <ac:picMkLst>
            <pc:docMk/>
            <pc:sldMk cId="2596556327" sldId="286"/>
            <ac:picMk id="15" creationId="{A7AC2E7A-8E15-1024-DCF3-EA24639825E6}"/>
          </ac:picMkLst>
        </pc:picChg>
      </pc:sldChg>
    </pc:docChg>
  </pc:docChgLst>
  <pc:docChgLst>
    <pc:chgData name="Katie Preedy" userId="6c2a2f5a-370b-4489-849e-84e5afeeff01" providerId="ADAL" clId="{DF9C95D7-B5EA-43A0-AD58-E2AE106C755F}"/>
    <pc:docChg chg="undo redo custSel addSld delSld modSld sldOrd">
      <pc:chgData name="Katie Preedy" userId="6c2a2f5a-370b-4489-849e-84e5afeeff01" providerId="ADAL" clId="{DF9C95D7-B5EA-43A0-AD58-E2AE106C755F}" dt="2023-02-14T10:19:18.558" v="1104"/>
      <pc:docMkLst>
        <pc:docMk/>
      </pc:docMkLst>
      <pc:sldChg chg="addSp delSp modSp mod">
        <pc:chgData name="Katie Preedy" userId="6c2a2f5a-370b-4489-849e-84e5afeeff01" providerId="ADAL" clId="{DF9C95D7-B5EA-43A0-AD58-E2AE106C755F}" dt="2023-02-13T10:25:56.324" v="1054" actId="1076"/>
        <pc:sldMkLst>
          <pc:docMk/>
          <pc:sldMk cId="0" sldId="256"/>
        </pc:sldMkLst>
        <pc:spChg chg="mod">
          <ac:chgData name="Katie Preedy" userId="6c2a2f5a-370b-4489-849e-84e5afeeff01" providerId="ADAL" clId="{DF9C95D7-B5EA-43A0-AD58-E2AE106C755F}" dt="2023-02-13T10:25:56.324" v="1054" actId="1076"/>
          <ac:spMkLst>
            <pc:docMk/>
            <pc:sldMk cId="0" sldId="256"/>
            <ac:spMk id="2" creationId="{423CFC4F-262A-F6AD-22A7-134C5907AE67}"/>
          </ac:spMkLst>
        </pc:spChg>
        <pc:spChg chg="add mod">
          <ac:chgData name="Katie Preedy" userId="6c2a2f5a-370b-4489-849e-84e5afeeff01" providerId="ADAL" clId="{DF9C95D7-B5EA-43A0-AD58-E2AE106C755F}" dt="2023-02-13T10:25:49.738" v="1052" actId="1076"/>
          <ac:spMkLst>
            <pc:docMk/>
            <pc:sldMk cId="0" sldId="256"/>
            <ac:spMk id="6" creationId="{ECC51DB1-A604-5A13-FF8C-394A57FD7DE4}"/>
          </ac:spMkLst>
        </pc:spChg>
        <pc:spChg chg="mod ord">
          <ac:chgData name="Katie Preedy" userId="6c2a2f5a-370b-4489-849e-84e5afeeff01" providerId="ADAL" clId="{DF9C95D7-B5EA-43A0-AD58-E2AE106C755F}" dt="2023-02-13T10:24:12.819" v="1030" actId="167"/>
          <ac:spMkLst>
            <pc:docMk/>
            <pc:sldMk cId="0" sldId="256"/>
            <ac:spMk id="54" creationId="{00000000-0000-0000-0000-000000000000}"/>
          </ac:spMkLst>
        </pc:spChg>
        <pc:picChg chg="add del mod modCrop">
          <ac:chgData name="Katie Preedy" userId="6c2a2f5a-370b-4489-849e-84e5afeeff01" providerId="ADAL" clId="{DF9C95D7-B5EA-43A0-AD58-E2AE106C755F}" dt="2023-02-13T10:25:28.881" v="1049" actId="732"/>
          <ac:picMkLst>
            <pc:docMk/>
            <pc:sldMk cId="0" sldId="256"/>
            <ac:picMk id="4" creationId="{AAE55363-069A-B104-64DB-DDD64890C319}"/>
          </ac:picMkLst>
        </pc:picChg>
        <pc:picChg chg="mod">
          <ac:chgData name="Katie Preedy" userId="6c2a2f5a-370b-4489-849e-84e5afeeff01" providerId="ADAL" clId="{DF9C95D7-B5EA-43A0-AD58-E2AE106C755F}" dt="2023-02-13T10:25:53.905" v="1053" actId="1076"/>
          <ac:picMkLst>
            <pc:docMk/>
            <pc:sldMk cId="0" sldId="256"/>
            <ac:picMk id="5" creationId="{5576A168-F709-37BD-729B-2C84D1C57732}"/>
          </ac:picMkLst>
        </pc:picChg>
        <pc:picChg chg="add del mod ord">
          <ac:chgData name="Katie Preedy" userId="6c2a2f5a-370b-4489-849e-84e5afeeff01" providerId="ADAL" clId="{DF9C95D7-B5EA-43A0-AD58-E2AE106C755F}" dt="2023-02-13T10:24:15.004" v="1035" actId="22"/>
          <ac:picMkLst>
            <pc:docMk/>
            <pc:sldMk cId="0" sldId="256"/>
            <ac:picMk id="8" creationId="{DA4665CC-5B78-3EFD-0160-FCC014387E65}"/>
          </ac:picMkLst>
        </pc:picChg>
      </pc:sldChg>
      <pc:sldChg chg="addSp delSp modSp mod">
        <pc:chgData name="Katie Preedy" userId="6c2a2f5a-370b-4489-849e-84e5afeeff01" providerId="ADAL" clId="{DF9C95D7-B5EA-43A0-AD58-E2AE106C755F}" dt="2023-02-13T09:36:34.484" v="581" actId="1076"/>
        <pc:sldMkLst>
          <pc:docMk/>
          <pc:sldMk cId="0" sldId="257"/>
        </pc:sldMkLst>
        <pc:spChg chg="add del">
          <ac:chgData name="Katie Preedy" userId="6c2a2f5a-370b-4489-849e-84e5afeeff01" providerId="ADAL" clId="{DF9C95D7-B5EA-43A0-AD58-E2AE106C755F}" dt="2023-02-13T08:59:04.635" v="385" actId="22"/>
          <ac:spMkLst>
            <pc:docMk/>
            <pc:sldMk cId="0" sldId="257"/>
            <ac:spMk id="6" creationId="{F11AE49D-04DC-754A-451E-E1ADD9ED8D56}"/>
          </ac:spMkLst>
        </pc:spChg>
        <pc:spChg chg="mod">
          <ac:chgData name="Katie Preedy" userId="6c2a2f5a-370b-4489-849e-84e5afeeff01" providerId="ADAL" clId="{DF9C95D7-B5EA-43A0-AD58-E2AE106C755F}" dt="2023-02-13T09:36:34.484" v="581" actId="1076"/>
          <ac:spMkLst>
            <pc:docMk/>
            <pc:sldMk cId="0" sldId="257"/>
            <ac:spMk id="60" creationId="{00000000-0000-0000-0000-000000000000}"/>
          </ac:spMkLst>
        </pc:spChg>
        <pc:spChg chg="mod">
          <ac:chgData name="Katie Preedy" userId="6c2a2f5a-370b-4489-849e-84e5afeeff01" providerId="ADAL" clId="{DF9C95D7-B5EA-43A0-AD58-E2AE106C755F}" dt="2023-02-13T08:02:48.140" v="108" actId="207"/>
          <ac:spMkLst>
            <pc:docMk/>
            <pc:sldMk cId="0" sldId="257"/>
            <ac:spMk id="64" creationId="{00000000-0000-0000-0000-000000000000}"/>
          </ac:spMkLst>
        </pc:spChg>
        <pc:picChg chg="mod">
          <ac:chgData name="Katie Preedy" userId="6c2a2f5a-370b-4489-849e-84e5afeeff01" providerId="ADAL" clId="{DF9C95D7-B5EA-43A0-AD58-E2AE106C755F}" dt="2023-02-13T08:35:33.532" v="126" actId="1076"/>
          <ac:picMkLst>
            <pc:docMk/>
            <pc:sldMk cId="0" sldId="257"/>
            <ac:picMk id="2" creationId="{0045FB59-8F25-8758-D4E8-5F5FB5341D0D}"/>
          </ac:picMkLst>
        </pc:picChg>
        <pc:picChg chg="add mod">
          <ac:chgData name="Katie Preedy" userId="6c2a2f5a-370b-4489-849e-84e5afeeff01" providerId="ADAL" clId="{DF9C95D7-B5EA-43A0-AD58-E2AE106C755F}" dt="2023-02-13T07:53:46.431" v="41" actId="1076"/>
          <ac:picMkLst>
            <pc:docMk/>
            <pc:sldMk cId="0" sldId="257"/>
            <ac:picMk id="3" creationId="{29CB6D07-7EC2-279B-18FE-6535F7AEAE9C}"/>
          </ac:picMkLst>
        </pc:picChg>
        <pc:picChg chg="add del mod">
          <ac:chgData name="Katie Preedy" userId="6c2a2f5a-370b-4489-849e-84e5afeeff01" providerId="ADAL" clId="{DF9C95D7-B5EA-43A0-AD58-E2AE106C755F}" dt="2023-02-13T08:58:56.709" v="381" actId="22"/>
          <ac:picMkLst>
            <pc:docMk/>
            <pc:sldMk cId="0" sldId="257"/>
            <ac:picMk id="4" creationId="{9D8E1318-1DF7-6054-4752-BE244E799434}"/>
          </ac:picMkLst>
        </pc:picChg>
        <pc:picChg chg="add mod">
          <ac:chgData name="Katie Preedy" userId="6c2a2f5a-370b-4489-849e-84e5afeeff01" providerId="ADAL" clId="{DF9C95D7-B5EA-43A0-AD58-E2AE106C755F}" dt="2023-02-13T09:36:33.838" v="580" actId="1582"/>
          <ac:picMkLst>
            <pc:docMk/>
            <pc:sldMk cId="0" sldId="257"/>
            <ac:picMk id="8" creationId="{58A086D7-7B51-DED7-04CD-9F5CE9E24FCC}"/>
          </ac:picMkLst>
        </pc:picChg>
        <pc:picChg chg="del mod">
          <ac:chgData name="Katie Preedy" userId="6c2a2f5a-370b-4489-849e-84e5afeeff01" providerId="ADAL" clId="{DF9C95D7-B5EA-43A0-AD58-E2AE106C755F}" dt="2023-02-13T07:53:27.589" v="28" actId="478"/>
          <ac:picMkLst>
            <pc:docMk/>
            <pc:sldMk cId="0" sldId="257"/>
            <ac:picMk id="61" creationId="{00000000-0000-0000-0000-000000000000}"/>
          </ac:picMkLst>
        </pc:picChg>
        <pc:picChg chg="add del">
          <ac:chgData name="Katie Preedy" userId="6c2a2f5a-370b-4489-849e-84e5afeeff01" providerId="ADAL" clId="{DF9C95D7-B5EA-43A0-AD58-E2AE106C755F}" dt="2023-02-13T08:59:03.441" v="383" actId="478"/>
          <ac:picMkLst>
            <pc:docMk/>
            <pc:sldMk cId="0" sldId="257"/>
            <ac:picMk id="62" creationId="{00000000-0000-0000-0000-000000000000}"/>
          </ac:picMkLst>
        </pc:picChg>
      </pc:sldChg>
      <pc:sldChg chg="addSp delSp modSp mod setBg">
        <pc:chgData name="Katie Preedy" userId="6c2a2f5a-370b-4489-849e-84e5afeeff01" providerId="ADAL" clId="{DF9C95D7-B5EA-43A0-AD58-E2AE106C755F}" dt="2023-02-13T10:26:06.991" v="1056" actId="1076"/>
        <pc:sldMkLst>
          <pc:docMk/>
          <pc:sldMk cId="0" sldId="258"/>
        </pc:sldMkLst>
        <pc:spChg chg="add del">
          <ac:chgData name="Katie Preedy" userId="6c2a2f5a-370b-4489-849e-84e5afeeff01" providerId="ADAL" clId="{DF9C95D7-B5EA-43A0-AD58-E2AE106C755F}" dt="2023-02-13T08:04:07.776" v="110"/>
          <ac:spMkLst>
            <pc:docMk/>
            <pc:sldMk cId="0" sldId="258"/>
            <ac:spMk id="2" creationId="{1FF6BE66-F3DB-606F-D5DA-A9713D741D46}"/>
          </ac:spMkLst>
        </pc:spChg>
        <pc:spChg chg="add mod">
          <ac:chgData name="Katie Preedy" userId="6c2a2f5a-370b-4489-849e-84e5afeeff01" providerId="ADAL" clId="{DF9C95D7-B5EA-43A0-AD58-E2AE106C755F}" dt="2023-02-13T08:43:56.150" v="190" actId="1076"/>
          <ac:spMkLst>
            <pc:docMk/>
            <pc:sldMk cId="0" sldId="258"/>
            <ac:spMk id="2" creationId="{A256F3FF-E55D-D1F1-4CD4-BC9FD5AC488B}"/>
          </ac:spMkLst>
        </pc:spChg>
        <pc:spChg chg="add mod">
          <ac:chgData name="Katie Preedy" userId="6c2a2f5a-370b-4489-849e-84e5afeeff01" providerId="ADAL" clId="{DF9C95D7-B5EA-43A0-AD58-E2AE106C755F}" dt="2023-02-13T08:04:16.288" v="113" actId="1076"/>
          <ac:spMkLst>
            <pc:docMk/>
            <pc:sldMk cId="0" sldId="258"/>
            <ac:spMk id="4" creationId="{08508D71-CF70-7069-30F6-2079242B0BE4}"/>
          </ac:spMkLst>
        </pc:spChg>
        <pc:spChg chg="mod">
          <ac:chgData name="Katie Preedy" userId="6c2a2f5a-370b-4489-849e-84e5afeeff01" providerId="ADAL" clId="{DF9C95D7-B5EA-43A0-AD58-E2AE106C755F}" dt="2023-02-13T08:37:12.499" v="150" actId="207"/>
          <ac:spMkLst>
            <pc:docMk/>
            <pc:sldMk cId="0" sldId="258"/>
            <ac:spMk id="69" creationId="{00000000-0000-0000-0000-000000000000}"/>
          </ac:spMkLst>
        </pc:spChg>
        <pc:spChg chg="mod">
          <ac:chgData name="Katie Preedy" userId="6c2a2f5a-370b-4489-849e-84e5afeeff01" providerId="ADAL" clId="{DF9C95D7-B5EA-43A0-AD58-E2AE106C755F}" dt="2023-02-13T08:37:26.436" v="155" actId="1076"/>
          <ac:spMkLst>
            <pc:docMk/>
            <pc:sldMk cId="0" sldId="258"/>
            <ac:spMk id="73" creationId="{00000000-0000-0000-0000-000000000000}"/>
          </ac:spMkLst>
        </pc:spChg>
        <pc:spChg chg="mod">
          <ac:chgData name="Katie Preedy" userId="6c2a2f5a-370b-4489-849e-84e5afeeff01" providerId="ADAL" clId="{DF9C95D7-B5EA-43A0-AD58-E2AE106C755F}" dt="2023-02-13T08:44:01.651" v="192" actId="1076"/>
          <ac:spMkLst>
            <pc:docMk/>
            <pc:sldMk cId="0" sldId="258"/>
            <ac:spMk id="74" creationId="{00000000-0000-0000-0000-000000000000}"/>
          </ac:spMkLst>
        </pc:spChg>
        <pc:spChg chg="del mod">
          <ac:chgData name="Katie Preedy" userId="6c2a2f5a-370b-4489-849e-84e5afeeff01" providerId="ADAL" clId="{DF9C95D7-B5EA-43A0-AD58-E2AE106C755F}" dt="2023-02-13T08:43:32.391" v="181" actId="478"/>
          <ac:spMkLst>
            <pc:docMk/>
            <pc:sldMk cId="0" sldId="258"/>
            <ac:spMk id="76" creationId="{00000000-0000-0000-0000-000000000000}"/>
          </ac:spMkLst>
        </pc:spChg>
        <pc:spChg chg="mod">
          <ac:chgData name="Katie Preedy" userId="6c2a2f5a-370b-4489-849e-84e5afeeff01" providerId="ADAL" clId="{DF9C95D7-B5EA-43A0-AD58-E2AE106C755F}" dt="2023-02-13T10:26:05.501" v="1055" actId="1076"/>
          <ac:spMkLst>
            <pc:docMk/>
            <pc:sldMk cId="0" sldId="258"/>
            <ac:spMk id="77" creationId="{00000000-0000-0000-0000-000000000000}"/>
          </ac:spMkLst>
        </pc:spChg>
        <pc:picChg chg="add del mod">
          <ac:chgData name="Katie Preedy" userId="6c2a2f5a-370b-4489-849e-84e5afeeff01" providerId="ADAL" clId="{DF9C95D7-B5EA-43A0-AD58-E2AE106C755F}" dt="2023-02-13T07:53:50.086" v="42" actId="478"/>
          <ac:picMkLst>
            <pc:docMk/>
            <pc:sldMk cId="0" sldId="258"/>
            <ac:picMk id="2" creationId="{50C5788E-82A5-61C4-9F2D-DDC1CFF89551}"/>
          </ac:picMkLst>
        </pc:picChg>
        <pc:picChg chg="add mod">
          <ac:chgData name="Katie Preedy" userId="6c2a2f5a-370b-4489-849e-84e5afeeff01" providerId="ADAL" clId="{DF9C95D7-B5EA-43A0-AD58-E2AE106C755F}" dt="2023-02-13T07:53:50.429" v="43"/>
          <ac:picMkLst>
            <pc:docMk/>
            <pc:sldMk cId="0" sldId="258"/>
            <ac:picMk id="3" creationId="{440F9DE6-1222-2713-525F-87015E41FD1A}"/>
          </ac:picMkLst>
        </pc:picChg>
        <pc:picChg chg="mod">
          <ac:chgData name="Katie Preedy" userId="6c2a2f5a-370b-4489-849e-84e5afeeff01" providerId="ADAL" clId="{DF9C95D7-B5EA-43A0-AD58-E2AE106C755F}" dt="2023-02-13T10:26:06.991" v="1056" actId="1076"/>
          <ac:picMkLst>
            <pc:docMk/>
            <pc:sldMk cId="0" sldId="258"/>
            <ac:picMk id="5" creationId="{97788421-D41D-0A8C-AFBA-5E85E5333086}"/>
          </ac:picMkLst>
        </pc:picChg>
        <pc:picChg chg="add del">
          <ac:chgData name="Katie Preedy" userId="6c2a2f5a-370b-4489-849e-84e5afeeff01" providerId="ADAL" clId="{DF9C95D7-B5EA-43A0-AD58-E2AE106C755F}" dt="2023-02-13T08:04:57.103" v="115" actId="478"/>
          <ac:picMkLst>
            <pc:docMk/>
            <pc:sldMk cId="0" sldId="258"/>
            <ac:picMk id="6" creationId="{4C2AEAD9-13E7-A91F-723F-5C7A85CB97E9}"/>
          </ac:picMkLst>
        </pc:picChg>
        <pc:picChg chg="del">
          <ac:chgData name="Katie Preedy" userId="6c2a2f5a-370b-4489-849e-84e5afeeff01" providerId="ADAL" clId="{DF9C95D7-B5EA-43A0-AD58-E2AE106C755F}" dt="2023-02-13T07:52:34.694" v="26" actId="478"/>
          <ac:picMkLst>
            <pc:docMk/>
            <pc:sldMk cId="0" sldId="258"/>
            <ac:picMk id="70" creationId="{00000000-0000-0000-0000-000000000000}"/>
          </ac:picMkLst>
        </pc:picChg>
        <pc:picChg chg="mod">
          <ac:chgData name="Katie Preedy" userId="6c2a2f5a-370b-4489-849e-84e5afeeff01" providerId="ADAL" clId="{DF9C95D7-B5EA-43A0-AD58-E2AE106C755F}" dt="2023-02-13T08:37:32.088" v="158" actId="1076"/>
          <ac:picMkLst>
            <pc:docMk/>
            <pc:sldMk cId="0" sldId="258"/>
            <ac:picMk id="71" creationId="{00000000-0000-0000-0000-000000000000}"/>
          </ac:picMkLst>
        </pc:picChg>
      </pc:sldChg>
      <pc:sldChg chg="addSp delSp modSp mod">
        <pc:chgData name="Katie Preedy" userId="6c2a2f5a-370b-4489-849e-84e5afeeff01" providerId="ADAL" clId="{DF9C95D7-B5EA-43A0-AD58-E2AE106C755F}" dt="2023-02-13T09:02:49.897" v="404" actId="1076"/>
        <pc:sldMkLst>
          <pc:docMk/>
          <pc:sldMk cId="0" sldId="259"/>
        </pc:sldMkLst>
        <pc:spChg chg="mod">
          <ac:chgData name="Katie Preedy" userId="6c2a2f5a-370b-4489-849e-84e5afeeff01" providerId="ADAL" clId="{DF9C95D7-B5EA-43A0-AD58-E2AE106C755F}" dt="2023-02-13T08:37:48.755" v="159" actId="207"/>
          <ac:spMkLst>
            <pc:docMk/>
            <pc:sldMk cId="0" sldId="259"/>
            <ac:spMk id="82" creationId="{00000000-0000-0000-0000-000000000000}"/>
          </ac:spMkLst>
        </pc:spChg>
        <pc:spChg chg="mod">
          <ac:chgData name="Katie Preedy" userId="6c2a2f5a-370b-4489-849e-84e5afeeff01" providerId="ADAL" clId="{DF9C95D7-B5EA-43A0-AD58-E2AE106C755F}" dt="2023-02-13T08:38:01.640" v="162" actId="207"/>
          <ac:spMkLst>
            <pc:docMk/>
            <pc:sldMk cId="0" sldId="259"/>
            <ac:spMk id="84" creationId="{00000000-0000-0000-0000-000000000000}"/>
          </ac:spMkLst>
        </pc:spChg>
        <pc:spChg chg="mod">
          <ac:chgData name="Katie Preedy" userId="6c2a2f5a-370b-4489-849e-84e5afeeff01" providerId="ADAL" clId="{DF9C95D7-B5EA-43A0-AD58-E2AE106C755F}" dt="2023-02-13T08:37:53.025" v="160" actId="207"/>
          <ac:spMkLst>
            <pc:docMk/>
            <pc:sldMk cId="0" sldId="259"/>
            <ac:spMk id="85" creationId="{00000000-0000-0000-0000-000000000000}"/>
          </ac:spMkLst>
        </pc:spChg>
        <pc:spChg chg="mod">
          <ac:chgData name="Katie Preedy" userId="6c2a2f5a-370b-4489-849e-84e5afeeff01" providerId="ADAL" clId="{DF9C95D7-B5EA-43A0-AD58-E2AE106C755F}" dt="2023-02-13T08:46:33.739" v="219" actId="20577"/>
          <ac:spMkLst>
            <pc:docMk/>
            <pc:sldMk cId="0" sldId="259"/>
            <ac:spMk id="86" creationId="{00000000-0000-0000-0000-000000000000}"/>
          </ac:spMkLst>
        </pc:spChg>
        <pc:spChg chg="mod">
          <ac:chgData name="Katie Preedy" userId="6c2a2f5a-370b-4489-849e-84e5afeeff01" providerId="ADAL" clId="{DF9C95D7-B5EA-43A0-AD58-E2AE106C755F}" dt="2023-02-13T08:46:50.639" v="222" actId="403"/>
          <ac:spMkLst>
            <pc:docMk/>
            <pc:sldMk cId="0" sldId="259"/>
            <ac:spMk id="87" creationId="{00000000-0000-0000-0000-000000000000}"/>
          </ac:spMkLst>
        </pc:spChg>
        <pc:spChg chg="mod">
          <ac:chgData name="Katie Preedy" userId="6c2a2f5a-370b-4489-849e-84e5afeeff01" providerId="ADAL" clId="{DF9C95D7-B5EA-43A0-AD58-E2AE106C755F}" dt="2023-02-13T08:46:53.985" v="223" actId="403"/>
          <ac:spMkLst>
            <pc:docMk/>
            <pc:sldMk cId="0" sldId="259"/>
            <ac:spMk id="88" creationId="{00000000-0000-0000-0000-000000000000}"/>
          </ac:spMkLst>
        </pc:spChg>
        <pc:spChg chg="mod">
          <ac:chgData name="Katie Preedy" userId="6c2a2f5a-370b-4489-849e-84e5afeeff01" providerId="ADAL" clId="{DF9C95D7-B5EA-43A0-AD58-E2AE106C755F}" dt="2023-02-13T08:47:03.856" v="225" actId="207"/>
          <ac:spMkLst>
            <pc:docMk/>
            <pc:sldMk cId="0" sldId="259"/>
            <ac:spMk id="89" creationId="{00000000-0000-0000-0000-000000000000}"/>
          </ac:spMkLst>
        </pc:spChg>
        <pc:spChg chg="mod">
          <ac:chgData name="Katie Preedy" userId="6c2a2f5a-370b-4489-849e-84e5afeeff01" providerId="ADAL" clId="{DF9C95D7-B5EA-43A0-AD58-E2AE106C755F}" dt="2023-02-13T07:58:22.639" v="103" actId="2711"/>
          <ac:spMkLst>
            <pc:docMk/>
            <pc:sldMk cId="0" sldId="259"/>
            <ac:spMk id="91" creationId="{00000000-0000-0000-0000-000000000000}"/>
          </ac:spMkLst>
        </pc:spChg>
        <pc:picChg chg="add mod">
          <ac:chgData name="Katie Preedy" userId="6c2a2f5a-370b-4489-849e-84e5afeeff01" providerId="ADAL" clId="{DF9C95D7-B5EA-43A0-AD58-E2AE106C755F}" dt="2023-02-13T07:53:53.235" v="45"/>
          <ac:picMkLst>
            <pc:docMk/>
            <pc:sldMk cId="0" sldId="259"/>
            <ac:picMk id="2" creationId="{791E8B35-AC46-5C8B-247D-A11CACCEE6AD}"/>
          </ac:picMkLst>
        </pc:picChg>
        <pc:picChg chg="add del mod">
          <ac:chgData name="Katie Preedy" userId="6c2a2f5a-370b-4489-849e-84e5afeeff01" providerId="ADAL" clId="{DF9C95D7-B5EA-43A0-AD58-E2AE106C755F}" dt="2023-02-13T09:02:40.572" v="399" actId="478"/>
          <ac:picMkLst>
            <pc:docMk/>
            <pc:sldMk cId="0" sldId="259"/>
            <ac:picMk id="4" creationId="{CF605BC7-1067-13A0-A458-BA82C17677AE}"/>
          </ac:picMkLst>
        </pc:picChg>
        <pc:picChg chg="add del mod">
          <ac:chgData name="Katie Preedy" userId="6c2a2f5a-370b-4489-849e-84e5afeeff01" providerId="ADAL" clId="{DF9C95D7-B5EA-43A0-AD58-E2AE106C755F}" dt="2023-02-13T09:02:43.801" v="402" actId="478"/>
          <ac:picMkLst>
            <pc:docMk/>
            <pc:sldMk cId="0" sldId="259"/>
            <ac:picMk id="6" creationId="{73DE816D-67AA-8BCF-0BF4-C52C261DEE09}"/>
          </ac:picMkLst>
        </pc:picChg>
        <pc:picChg chg="add mod">
          <ac:chgData name="Katie Preedy" userId="6c2a2f5a-370b-4489-849e-84e5afeeff01" providerId="ADAL" clId="{DF9C95D7-B5EA-43A0-AD58-E2AE106C755F}" dt="2023-02-13T09:02:49.897" v="404" actId="1076"/>
          <ac:picMkLst>
            <pc:docMk/>
            <pc:sldMk cId="0" sldId="259"/>
            <ac:picMk id="8" creationId="{6630A8A0-F4F4-0140-6AF1-98343E32CAAC}"/>
          </ac:picMkLst>
        </pc:picChg>
        <pc:picChg chg="del">
          <ac:chgData name="Katie Preedy" userId="6c2a2f5a-370b-4489-849e-84e5afeeff01" providerId="ADAL" clId="{DF9C95D7-B5EA-43A0-AD58-E2AE106C755F}" dt="2023-02-13T07:53:52.995" v="44" actId="478"/>
          <ac:picMkLst>
            <pc:docMk/>
            <pc:sldMk cId="0" sldId="259"/>
            <ac:picMk id="83" creationId="{00000000-0000-0000-0000-000000000000}"/>
          </ac:picMkLst>
        </pc:picChg>
        <pc:picChg chg="del">
          <ac:chgData name="Katie Preedy" userId="6c2a2f5a-370b-4489-849e-84e5afeeff01" providerId="ADAL" clId="{DF9C95D7-B5EA-43A0-AD58-E2AE106C755F}" dt="2023-02-13T09:02:19.099" v="396" actId="478"/>
          <ac:picMkLst>
            <pc:docMk/>
            <pc:sldMk cId="0" sldId="259"/>
            <ac:picMk id="92" creationId="{00000000-0000-0000-0000-000000000000}"/>
          </ac:picMkLst>
        </pc:picChg>
      </pc:sldChg>
      <pc:sldChg chg="addSp delSp modSp mod modAnim">
        <pc:chgData name="Katie Preedy" userId="6c2a2f5a-370b-4489-849e-84e5afeeff01" providerId="ADAL" clId="{DF9C95D7-B5EA-43A0-AD58-E2AE106C755F}" dt="2023-02-13T10:07:46.149" v="605"/>
        <pc:sldMkLst>
          <pc:docMk/>
          <pc:sldMk cId="0" sldId="260"/>
        </pc:sldMkLst>
        <pc:spChg chg="add mod">
          <ac:chgData name="Katie Preedy" userId="6c2a2f5a-370b-4489-849e-84e5afeeff01" providerId="ADAL" clId="{DF9C95D7-B5EA-43A0-AD58-E2AE106C755F}" dt="2023-02-13T08:46:47.225" v="221" actId="403"/>
          <ac:spMkLst>
            <pc:docMk/>
            <pc:sldMk cId="0" sldId="260"/>
            <ac:spMk id="3" creationId="{F10C9832-368F-219B-817B-BA607704F19F}"/>
          </ac:spMkLst>
        </pc:spChg>
        <pc:spChg chg="mod">
          <ac:chgData name="Katie Preedy" userId="6c2a2f5a-370b-4489-849e-84e5afeeff01" providerId="ADAL" clId="{DF9C95D7-B5EA-43A0-AD58-E2AE106C755F}" dt="2023-02-13T08:45:32.068" v="214" actId="207"/>
          <ac:spMkLst>
            <pc:docMk/>
            <pc:sldMk cId="0" sldId="260"/>
            <ac:spMk id="97" creationId="{00000000-0000-0000-0000-000000000000}"/>
          </ac:spMkLst>
        </pc:spChg>
        <pc:spChg chg="del">
          <ac:chgData name="Katie Preedy" userId="6c2a2f5a-370b-4489-849e-84e5afeeff01" providerId="ADAL" clId="{DF9C95D7-B5EA-43A0-AD58-E2AE106C755F}" dt="2023-02-13T08:45:51.249" v="215" actId="478"/>
          <ac:spMkLst>
            <pc:docMk/>
            <pc:sldMk cId="0" sldId="260"/>
            <ac:spMk id="99" creationId="{00000000-0000-0000-0000-000000000000}"/>
          </ac:spMkLst>
        </pc:spChg>
        <pc:spChg chg="mod">
          <ac:chgData name="Katie Preedy" userId="6c2a2f5a-370b-4489-849e-84e5afeeff01" providerId="ADAL" clId="{DF9C95D7-B5EA-43A0-AD58-E2AE106C755F}" dt="2023-02-13T09:00:18.737" v="395" actId="1076"/>
          <ac:spMkLst>
            <pc:docMk/>
            <pc:sldMk cId="0" sldId="260"/>
            <ac:spMk id="100" creationId="{00000000-0000-0000-0000-000000000000}"/>
          </ac:spMkLst>
        </pc:spChg>
        <pc:spChg chg="mod">
          <ac:chgData name="Katie Preedy" userId="6c2a2f5a-370b-4489-849e-84e5afeeff01" providerId="ADAL" clId="{DF9C95D7-B5EA-43A0-AD58-E2AE106C755F}" dt="2023-02-13T09:00:15.750" v="394" actId="1076"/>
          <ac:spMkLst>
            <pc:docMk/>
            <pc:sldMk cId="0" sldId="260"/>
            <ac:spMk id="101" creationId="{00000000-0000-0000-0000-000000000000}"/>
          </ac:spMkLst>
        </pc:spChg>
        <pc:spChg chg="mod">
          <ac:chgData name="Katie Preedy" userId="6c2a2f5a-370b-4489-849e-84e5afeeff01" providerId="ADAL" clId="{DF9C95D7-B5EA-43A0-AD58-E2AE106C755F}" dt="2023-02-13T08:47:22.836" v="226" actId="207"/>
          <ac:spMkLst>
            <pc:docMk/>
            <pc:sldMk cId="0" sldId="260"/>
            <ac:spMk id="102" creationId="{00000000-0000-0000-0000-000000000000}"/>
          </ac:spMkLst>
        </pc:spChg>
        <pc:spChg chg="mod">
          <ac:chgData name="Katie Preedy" userId="6c2a2f5a-370b-4489-849e-84e5afeeff01" providerId="ADAL" clId="{DF9C95D7-B5EA-43A0-AD58-E2AE106C755F}" dt="2023-02-13T08:47:27.763" v="227" actId="207"/>
          <ac:spMkLst>
            <pc:docMk/>
            <pc:sldMk cId="0" sldId="260"/>
            <ac:spMk id="103" creationId="{00000000-0000-0000-0000-000000000000}"/>
          </ac:spMkLst>
        </pc:spChg>
        <pc:picChg chg="add mod">
          <ac:chgData name="Katie Preedy" userId="6c2a2f5a-370b-4489-849e-84e5afeeff01" providerId="ADAL" clId="{DF9C95D7-B5EA-43A0-AD58-E2AE106C755F}" dt="2023-02-13T07:53:56.474" v="47"/>
          <ac:picMkLst>
            <pc:docMk/>
            <pc:sldMk cId="0" sldId="260"/>
            <ac:picMk id="2" creationId="{C9890D2F-F731-A81F-EA09-F9B18669F2A0}"/>
          </ac:picMkLst>
        </pc:picChg>
        <pc:picChg chg="add mod">
          <ac:chgData name="Katie Preedy" userId="6c2a2f5a-370b-4489-849e-84e5afeeff01" providerId="ADAL" clId="{DF9C95D7-B5EA-43A0-AD58-E2AE106C755F}" dt="2023-02-13T09:02:54.395" v="405"/>
          <ac:picMkLst>
            <pc:docMk/>
            <pc:sldMk cId="0" sldId="260"/>
            <ac:picMk id="4" creationId="{244C2454-785D-8AF3-159D-AF8D1FA03657}"/>
          </ac:picMkLst>
        </pc:picChg>
        <pc:picChg chg="del">
          <ac:chgData name="Katie Preedy" userId="6c2a2f5a-370b-4489-849e-84e5afeeff01" providerId="ADAL" clId="{DF9C95D7-B5EA-43A0-AD58-E2AE106C755F}" dt="2023-02-13T07:53:56.266" v="46" actId="478"/>
          <ac:picMkLst>
            <pc:docMk/>
            <pc:sldMk cId="0" sldId="260"/>
            <ac:picMk id="98" creationId="{00000000-0000-0000-0000-000000000000}"/>
          </ac:picMkLst>
        </pc:picChg>
      </pc:sldChg>
      <pc:sldChg chg="addSp delSp modSp mod modAnim">
        <pc:chgData name="Katie Preedy" userId="6c2a2f5a-370b-4489-849e-84e5afeeff01" providerId="ADAL" clId="{DF9C95D7-B5EA-43A0-AD58-E2AE106C755F}" dt="2023-02-13T10:07:54.846" v="606"/>
        <pc:sldMkLst>
          <pc:docMk/>
          <pc:sldMk cId="0" sldId="261"/>
        </pc:sldMkLst>
        <pc:spChg chg="add mod">
          <ac:chgData name="Katie Preedy" userId="6c2a2f5a-370b-4489-849e-84e5afeeff01" providerId="ADAL" clId="{DF9C95D7-B5EA-43A0-AD58-E2AE106C755F}" dt="2023-02-13T08:48:09.110" v="236" actId="1076"/>
          <ac:spMkLst>
            <pc:docMk/>
            <pc:sldMk cId="0" sldId="261"/>
            <ac:spMk id="3" creationId="{9F126ED8-E1FC-5751-B27D-77EA34FB0B64}"/>
          </ac:spMkLst>
        </pc:spChg>
        <pc:spChg chg="mod">
          <ac:chgData name="Katie Preedy" userId="6c2a2f5a-370b-4489-849e-84e5afeeff01" providerId="ADAL" clId="{DF9C95D7-B5EA-43A0-AD58-E2AE106C755F}" dt="2023-02-13T08:48:15.669" v="237" actId="207"/>
          <ac:spMkLst>
            <pc:docMk/>
            <pc:sldMk cId="0" sldId="261"/>
            <ac:spMk id="109" creationId="{00000000-0000-0000-0000-000000000000}"/>
          </ac:spMkLst>
        </pc:spChg>
        <pc:spChg chg="del">
          <ac:chgData name="Katie Preedy" userId="6c2a2f5a-370b-4489-849e-84e5afeeff01" providerId="ADAL" clId="{DF9C95D7-B5EA-43A0-AD58-E2AE106C755F}" dt="2023-02-13T08:48:02.692" v="235" actId="478"/>
          <ac:spMkLst>
            <pc:docMk/>
            <pc:sldMk cId="0" sldId="261"/>
            <ac:spMk id="111" creationId="{00000000-0000-0000-0000-000000000000}"/>
          </ac:spMkLst>
        </pc:spChg>
        <pc:spChg chg="mod">
          <ac:chgData name="Katie Preedy" userId="6c2a2f5a-370b-4489-849e-84e5afeeff01" providerId="ADAL" clId="{DF9C95D7-B5EA-43A0-AD58-E2AE106C755F}" dt="2023-02-13T08:48:40.446" v="244" actId="207"/>
          <ac:spMkLst>
            <pc:docMk/>
            <pc:sldMk cId="0" sldId="261"/>
            <ac:spMk id="112" creationId="{00000000-0000-0000-0000-000000000000}"/>
          </ac:spMkLst>
        </pc:spChg>
        <pc:spChg chg="mod">
          <ac:chgData name="Katie Preedy" userId="6c2a2f5a-370b-4489-849e-84e5afeeff01" providerId="ADAL" clId="{DF9C95D7-B5EA-43A0-AD58-E2AE106C755F}" dt="2023-02-13T08:48:21.086" v="238" actId="207"/>
          <ac:spMkLst>
            <pc:docMk/>
            <pc:sldMk cId="0" sldId="261"/>
            <ac:spMk id="113" creationId="{00000000-0000-0000-0000-000000000000}"/>
          </ac:spMkLst>
        </pc:spChg>
        <pc:spChg chg="mod">
          <ac:chgData name="Katie Preedy" userId="6c2a2f5a-370b-4489-849e-84e5afeeff01" providerId="ADAL" clId="{DF9C95D7-B5EA-43A0-AD58-E2AE106C755F}" dt="2023-02-13T08:48:23.130" v="239" actId="207"/>
          <ac:spMkLst>
            <pc:docMk/>
            <pc:sldMk cId="0" sldId="261"/>
            <ac:spMk id="114" creationId="{00000000-0000-0000-0000-000000000000}"/>
          </ac:spMkLst>
        </pc:spChg>
        <pc:spChg chg="mod">
          <ac:chgData name="Katie Preedy" userId="6c2a2f5a-370b-4489-849e-84e5afeeff01" providerId="ADAL" clId="{DF9C95D7-B5EA-43A0-AD58-E2AE106C755F}" dt="2023-02-13T08:48:37.469" v="243" actId="207"/>
          <ac:spMkLst>
            <pc:docMk/>
            <pc:sldMk cId="0" sldId="261"/>
            <ac:spMk id="115" creationId="{00000000-0000-0000-0000-000000000000}"/>
          </ac:spMkLst>
        </pc:spChg>
        <pc:picChg chg="add mod">
          <ac:chgData name="Katie Preedy" userId="6c2a2f5a-370b-4489-849e-84e5afeeff01" providerId="ADAL" clId="{DF9C95D7-B5EA-43A0-AD58-E2AE106C755F}" dt="2023-02-13T07:53:59.557" v="49"/>
          <ac:picMkLst>
            <pc:docMk/>
            <pc:sldMk cId="0" sldId="261"/>
            <ac:picMk id="2" creationId="{1FEDCB83-1BE5-1BFA-2F3C-E7DED678C185}"/>
          </ac:picMkLst>
        </pc:picChg>
        <pc:picChg chg="add mod">
          <ac:chgData name="Katie Preedy" userId="6c2a2f5a-370b-4489-849e-84e5afeeff01" providerId="ADAL" clId="{DF9C95D7-B5EA-43A0-AD58-E2AE106C755F}" dt="2023-02-13T09:02:56.822" v="406"/>
          <ac:picMkLst>
            <pc:docMk/>
            <pc:sldMk cId="0" sldId="261"/>
            <ac:picMk id="4" creationId="{46234A78-710B-33C9-7EA9-2179EAC7B5E2}"/>
          </ac:picMkLst>
        </pc:picChg>
        <pc:picChg chg="del">
          <ac:chgData name="Katie Preedy" userId="6c2a2f5a-370b-4489-849e-84e5afeeff01" providerId="ADAL" clId="{DF9C95D7-B5EA-43A0-AD58-E2AE106C755F}" dt="2023-02-13T07:53:59.335" v="48" actId="478"/>
          <ac:picMkLst>
            <pc:docMk/>
            <pc:sldMk cId="0" sldId="261"/>
            <ac:picMk id="110" creationId="{00000000-0000-0000-0000-000000000000}"/>
          </ac:picMkLst>
        </pc:picChg>
      </pc:sldChg>
      <pc:sldChg chg="addSp delSp modSp mod modAnim">
        <pc:chgData name="Katie Preedy" userId="6c2a2f5a-370b-4489-849e-84e5afeeff01" providerId="ADAL" clId="{DF9C95D7-B5EA-43A0-AD58-E2AE106C755F}" dt="2023-02-13T10:08:05.658" v="607"/>
        <pc:sldMkLst>
          <pc:docMk/>
          <pc:sldMk cId="0" sldId="262"/>
        </pc:sldMkLst>
        <pc:spChg chg="add mod">
          <ac:chgData name="Katie Preedy" userId="6c2a2f5a-370b-4489-849e-84e5afeeff01" providerId="ADAL" clId="{DF9C95D7-B5EA-43A0-AD58-E2AE106C755F}" dt="2023-02-13T08:49:02.945" v="249" actId="1076"/>
          <ac:spMkLst>
            <pc:docMk/>
            <pc:sldMk cId="0" sldId="262"/>
            <ac:spMk id="3" creationId="{4DCC41C0-7507-9D3E-F237-DA0BC7857AB7}"/>
          </ac:spMkLst>
        </pc:spChg>
        <pc:spChg chg="mod">
          <ac:chgData name="Katie Preedy" userId="6c2a2f5a-370b-4489-849e-84e5afeeff01" providerId="ADAL" clId="{DF9C95D7-B5EA-43A0-AD58-E2AE106C755F}" dt="2023-02-13T08:48:59.816" v="248" actId="207"/>
          <ac:spMkLst>
            <pc:docMk/>
            <pc:sldMk cId="0" sldId="262"/>
            <ac:spMk id="121" creationId="{00000000-0000-0000-0000-000000000000}"/>
          </ac:spMkLst>
        </pc:spChg>
        <pc:spChg chg="del">
          <ac:chgData name="Katie Preedy" userId="6c2a2f5a-370b-4489-849e-84e5afeeff01" providerId="ADAL" clId="{DF9C95D7-B5EA-43A0-AD58-E2AE106C755F}" dt="2023-02-13T08:48:50.862" v="245" actId="478"/>
          <ac:spMkLst>
            <pc:docMk/>
            <pc:sldMk cId="0" sldId="262"/>
            <ac:spMk id="123" creationId="{00000000-0000-0000-0000-000000000000}"/>
          </ac:spMkLst>
        </pc:spChg>
        <pc:spChg chg="mod">
          <ac:chgData name="Katie Preedy" userId="6c2a2f5a-370b-4489-849e-84e5afeeff01" providerId="ADAL" clId="{DF9C95D7-B5EA-43A0-AD58-E2AE106C755F}" dt="2023-02-13T08:49:41.096" v="257" actId="255"/>
          <ac:spMkLst>
            <pc:docMk/>
            <pc:sldMk cId="0" sldId="262"/>
            <ac:spMk id="124" creationId="{00000000-0000-0000-0000-000000000000}"/>
          </ac:spMkLst>
        </pc:spChg>
        <pc:spChg chg="mod">
          <ac:chgData name="Katie Preedy" userId="6c2a2f5a-370b-4489-849e-84e5afeeff01" providerId="ADAL" clId="{DF9C95D7-B5EA-43A0-AD58-E2AE106C755F}" dt="2023-02-13T08:49:12.394" v="251" actId="207"/>
          <ac:spMkLst>
            <pc:docMk/>
            <pc:sldMk cId="0" sldId="262"/>
            <ac:spMk id="125" creationId="{00000000-0000-0000-0000-000000000000}"/>
          </ac:spMkLst>
        </pc:spChg>
        <pc:spChg chg="mod">
          <ac:chgData name="Katie Preedy" userId="6c2a2f5a-370b-4489-849e-84e5afeeff01" providerId="ADAL" clId="{DF9C95D7-B5EA-43A0-AD58-E2AE106C755F}" dt="2023-02-13T08:49:16.910" v="253" actId="207"/>
          <ac:spMkLst>
            <pc:docMk/>
            <pc:sldMk cId="0" sldId="262"/>
            <ac:spMk id="126" creationId="{00000000-0000-0000-0000-000000000000}"/>
          </ac:spMkLst>
        </pc:spChg>
        <pc:spChg chg="mod">
          <ac:chgData name="Katie Preedy" userId="6c2a2f5a-370b-4489-849e-84e5afeeff01" providerId="ADAL" clId="{DF9C95D7-B5EA-43A0-AD58-E2AE106C755F}" dt="2023-02-13T08:49:47.361" v="258" actId="1076"/>
          <ac:spMkLst>
            <pc:docMk/>
            <pc:sldMk cId="0" sldId="262"/>
            <ac:spMk id="127" creationId="{00000000-0000-0000-0000-000000000000}"/>
          </ac:spMkLst>
        </pc:spChg>
        <pc:picChg chg="add mod">
          <ac:chgData name="Katie Preedy" userId="6c2a2f5a-370b-4489-849e-84e5afeeff01" providerId="ADAL" clId="{DF9C95D7-B5EA-43A0-AD58-E2AE106C755F}" dt="2023-02-13T07:54:04.997" v="51"/>
          <ac:picMkLst>
            <pc:docMk/>
            <pc:sldMk cId="0" sldId="262"/>
            <ac:picMk id="2" creationId="{1A18D258-C938-F6D1-52A9-9F5AD16702D4}"/>
          </ac:picMkLst>
        </pc:picChg>
        <pc:picChg chg="add mod">
          <ac:chgData name="Katie Preedy" userId="6c2a2f5a-370b-4489-849e-84e5afeeff01" providerId="ADAL" clId="{DF9C95D7-B5EA-43A0-AD58-E2AE106C755F}" dt="2023-02-13T09:02:59.667" v="407"/>
          <ac:picMkLst>
            <pc:docMk/>
            <pc:sldMk cId="0" sldId="262"/>
            <ac:picMk id="4" creationId="{81FDFA4B-C2DF-DDCA-00CD-FA6F90FFD23E}"/>
          </ac:picMkLst>
        </pc:picChg>
        <pc:picChg chg="del">
          <ac:chgData name="Katie Preedy" userId="6c2a2f5a-370b-4489-849e-84e5afeeff01" providerId="ADAL" clId="{DF9C95D7-B5EA-43A0-AD58-E2AE106C755F}" dt="2023-02-13T07:54:04.803" v="50" actId="478"/>
          <ac:picMkLst>
            <pc:docMk/>
            <pc:sldMk cId="0" sldId="262"/>
            <ac:picMk id="122" creationId="{00000000-0000-0000-0000-000000000000}"/>
          </ac:picMkLst>
        </pc:picChg>
      </pc:sldChg>
      <pc:sldChg chg="addSp delSp modSp mod modAnim">
        <pc:chgData name="Katie Preedy" userId="6c2a2f5a-370b-4489-849e-84e5afeeff01" providerId="ADAL" clId="{DF9C95D7-B5EA-43A0-AD58-E2AE106C755F}" dt="2023-02-13T10:27:45.336" v="1062"/>
        <pc:sldMkLst>
          <pc:docMk/>
          <pc:sldMk cId="0" sldId="263"/>
        </pc:sldMkLst>
        <pc:spChg chg="add mod">
          <ac:chgData name="Katie Preedy" userId="6c2a2f5a-370b-4489-849e-84e5afeeff01" providerId="ADAL" clId="{DF9C95D7-B5EA-43A0-AD58-E2AE106C755F}" dt="2023-02-13T08:50:02.100" v="261" actId="1076"/>
          <ac:spMkLst>
            <pc:docMk/>
            <pc:sldMk cId="0" sldId="263"/>
            <ac:spMk id="3" creationId="{2C983D9C-4750-438F-EB93-64CE812A879C}"/>
          </ac:spMkLst>
        </pc:spChg>
        <pc:spChg chg="mod">
          <ac:chgData name="Katie Preedy" userId="6c2a2f5a-370b-4489-849e-84e5afeeff01" providerId="ADAL" clId="{DF9C95D7-B5EA-43A0-AD58-E2AE106C755F}" dt="2023-02-13T08:50:09.347" v="262" actId="207"/>
          <ac:spMkLst>
            <pc:docMk/>
            <pc:sldMk cId="0" sldId="263"/>
            <ac:spMk id="133" creationId="{00000000-0000-0000-0000-000000000000}"/>
          </ac:spMkLst>
        </pc:spChg>
        <pc:spChg chg="del">
          <ac:chgData name="Katie Preedy" userId="6c2a2f5a-370b-4489-849e-84e5afeeff01" providerId="ADAL" clId="{DF9C95D7-B5EA-43A0-AD58-E2AE106C755F}" dt="2023-02-13T08:49:57.689" v="259" actId="478"/>
          <ac:spMkLst>
            <pc:docMk/>
            <pc:sldMk cId="0" sldId="263"/>
            <ac:spMk id="135" creationId="{00000000-0000-0000-0000-000000000000}"/>
          </ac:spMkLst>
        </pc:spChg>
        <pc:spChg chg="mod">
          <ac:chgData name="Katie Preedy" userId="6c2a2f5a-370b-4489-849e-84e5afeeff01" providerId="ADAL" clId="{DF9C95D7-B5EA-43A0-AD58-E2AE106C755F}" dt="2023-02-13T08:50:35.713" v="268" actId="207"/>
          <ac:spMkLst>
            <pc:docMk/>
            <pc:sldMk cId="0" sldId="263"/>
            <ac:spMk id="136" creationId="{00000000-0000-0000-0000-000000000000}"/>
          </ac:spMkLst>
        </pc:spChg>
        <pc:spChg chg="mod">
          <ac:chgData name="Katie Preedy" userId="6c2a2f5a-370b-4489-849e-84e5afeeff01" providerId="ADAL" clId="{DF9C95D7-B5EA-43A0-AD58-E2AE106C755F}" dt="2023-02-13T08:50:14.483" v="263" actId="207"/>
          <ac:spMkLst>
            <pc:docMk/>
            <pc:sldMk cId="0" sldId="263"/>
            <ac:spMk id="137" creationId="{00000000-0000-0000-0000-000000000000}"/>
          </ac:spMkLst>
        </pc:spChg>
        <pc:spChg chg="mod">
          <ac:chgData name="Katie Preedy" userId="6c2a2f5a-370b-4489-849e-84e5afeeff01" providerId="ADAL" clId="{DF9C95D7-B5EA-43A0-AD58-E2AE106C755F}" dt="2023-02-13T08:50:16.899" v="264" actId="207"/>
          <ac:spMkLst>
            <pc:docMk/>
            <pc:sldMk cId="0" sldId="263"/>
            <ac:spMk id="138" creationId="{00000000-0000-0000-0000-000000000000}"/>
          </ac:spMkLst>
        </pc:spChg>
        <pc:spChg chg="mod">
          <ac:chgData name="Katie Preedy" userId="6c2a2f5a-370b-4489-849e-84e5afeeff01" providerId="ADAL" clId="{DF9C95D7-B5EA-43A0-AD58-E2AE106C755F}" dt="2023-02-13T08:50:31.971" v="267" actId="207"/>
          <ac:spMkLst>
            <pc:docMk/>
            <pc:sldMk cId="0" sldId="263"/>
            <ac:spMk id="139" creationId="{00000000-0000-0000-0000-000000000000}"/>
          </ac:spMkLst>
        </pc:spChg>
        <pc:picChg chg="add mod">
          <ac:chgData name="Katie Preedy" userId="6c2a2f5a-370b-4489-849e-84e5afeeff01" providerId="ADAL" clId="{DF9C95D7-B5EA-43A0-AD58-E2AE106C755F}" dt="2023-02-13T07:54:07.689" v="53"/>
          <ac:picMkLst>
            <pc:docMk/>
            <pc:sldMk cId="0" sldId="263"/>
            <ac:picMk id="2" creationId="{110FA353-E0CF-438D-3257-68123E298CFB}"/>
          </ac:picMkLst>
        </pc:picChg>
        <pc:picChg chg="add mod">
          <ac:chgData name="Katie Preedy" userId="6c2a2f5a-370b-4489-849e-84e5afeeff01" providerId="ADAL" clId="{DF9C95D7-B5EA-43A0-AD58-E2AE106C755F}" dt="2023-02-13T09:03:02.083" v="408"/>
          <ac:picMkLst>
            <pc:docMk/>
            <pc:sldMk cId="0" sldId="263"/>
            <ac:picMk id="4" creationId="{348DDDCB-9B27-1BC1-0F4A-DE39E3930D2B}"/>
          </ac:picMkLst>
        </pc:picChg>
        <pc:picChg chg="del">
          <ac:chgData name="Katie Preedy" userId="6c2a2f5a-370b-4489-849e-84e5afeeff01" providerId="ADAL" clId="{DF9C95D7-B5EA-43A0-AD58-E2AE106C755F}" dt="2023-02-13T07:54:07.523" v="52" actId="478"/>
          <ac:picMkLst>
            <pc:docMk/>
            <pc:sldMk cId="0" sldId="263"/>
            <ac:picMk id="134" creationId="{00000000-0000-0000-0000-000000000000}"/>
          </ac:picMkLst>
        </pc:picChg>
      </pc:sldChg>
      <pc:sldChg chg="addSp delSp modSp mod">
        <pc:chgData name="Katie Preedy" userId="6c2a2f5a-370b-4489-849e-84e5afeeff01" providerId="ADAL" clId="{DF9C95D7-B5EA-43A0-AD58-E2AE106C755F}" dt="2023-02-13T09:23:49.095" v="563" actId="1076"/>
        <pc:sldMkLst>
          <pc:docMk/>
          <pc:sldMk cId="0" sldId="264"/>
        </pc:sldMkLst>
        <pc:spChg chg="mod">
          <ac:chgData name="Katie Preedy" userId="6c2a2f5a-370b-4489-849e-84e5afeeff01" providerId="ADAL" clId="{DF9C95D7-B5EA-43A0-AD58-E2AE106C755F}" dt="2023-02-13T08:50:49.811" v="269" actId="207"/>
          <ac:spMkLst>
            <pc:docMk/>
            <pc:sldMk cId="0" sldId="264"/>
            <ac:spMk id="145" creationId="{00000000-0000-0000-0000-000000000000}"/>
          </ac:spMkLst>
        </pc:spChg>
        <pc:spChg chg="del">
          <ac:chgData name="Katie Preedy" userId="6c2a2f5a-370b-4489-849e-84e5afeeff01" providerId="ADAL" clId="{DF9C95D7-B5EA-43A0-AD58-E2AE106C755F}" dt="2023-02-13T08:51:24.788" v="300" actId="478"/>
          <ac:spMkLst>
            <pc:docMk/>
            <pc:sldMk cId="0" sldId="264"/>
            <ac:spMk id="147" creationId="{00000000-0000-0000-0000-000000000000}"/>
          </ac:spMkLst>
        </pc:spChg>
        <pc:spChg chg="mod">
          <ac:chgData name="Katie Preedy" userId="6c2a2f5a-370b-4489-849e-84e5afeeff01" providerId="ADAL" clId="{DF9C95D7-B5EA-43A0-AD58-E2AE106C755F}" dt="2023-02-13T08:51:43.686" v="310" actId="1076"/>
          <ac:spMkLst>
            <pc:docMk/>
            <pc:sldMk cId="0" sldId="264"/>
            <ac:spMk id="148" creationId="{00000000-0000-0000-0000-000000000000}"/>
          </ac:spMkLst>
        </pc:spChg>
        <pc:spChg chg="mod">
          <ac:chgData name="Katie Preedy" userId="6c2a2f5a-370b-4489-849e-84e5afeeff01" providerId="ADAL" clId="{DF9C95D7-B5EA-43A0-AD58-E2AE106C755F}" dt="2023-02-13T08:52:42.572" v="323" actId="14100"/>
          <ac:spMkLst>
            <pc:docMk/>
            <pc:sldMk cId="0" sldId="264"/>
            <ac:spMk id="149" creationId="{00000000-0000-0000-0000-000000000000}"/>
          </ac:spMkLst>
        </pc:spChg>
        <pc:spChg chg="mod">
          <ac:chgData name="Katie Preedy" userId="6c2a2f5a-370b-4489-849e-84e5afeeff01" providerId="ADAL" clId="{DF9C95D7-B5EA-43A0-AD58-E2AE106C755F}" dt="2023-02-13T08:52:52.899" v="328" actId="207"/>
          <ac:spMkLst>
            <pc:docMk/>
            <pc:sldMk cId="0" sldId="264"/>
            <ac:spMk id="150" creationId="{00000000-0000-0000-0000-000000000000}"/>
          </ac:spMkLst>
        </pc:spChg>
        <pc:spChg chg="mod">
          <ac:chgData name="Katie Preedy" userId="6c2a2f5a-370b-4489-849e-84e5afeeff01" providerId="ADAL" clId="{DF9C95D7-B5EA-43A0-AD58-E2AE106C755F}" dt="2023-02-13T08:52:54.486" v="329" actId="207"/>
          <ac:spMkLst>
            <pc:docMk/>
            <pc:sldMk cId="0" sldId="264"/>
            <ac:spMk id="151" creationId="{00000000-0000-0000-0000-000000000000}"/>
          </ac:spMkLst>
        </pc:spChg>
        <pc:spChg chg="mod">
          <ac:chgData name="Katie Preedy" userId="6c2a2f5a-370b-4489-849e-84e5afeeff01" providerId="ADAL" clId="{DF9C95D7-B5EA-43A0-AD58-E2AE106C755F}" dt="2023-02-13T08:52:56.238" v="330" actId="207"/>
          <ac:spMkLst>
            <pc:docMk/>
            <pc:sldMk cId="0" sldId="264"/>
            <ac:spMk id="152" creationId="{00000000-0000-0000-0000-000000000000}"/>
          </ac:spMkLst>
        </pc:spChg>
        <pc:spChg chg="mod">
          <ac:chgData name="Katie Preedy" userId="6c2a2f5a-370b-4489-849e-84e5afeeff01" providerId="ADAL" clId="{DF9C95D7-B5EA-43A0-AD58-E2AE106C755F}" dt="2023-02-13T08:53:02" v="331" actId="1076"/>
          <ac:spMkLst>
            <pc:docMk/>
            <pc:sldMk cId="0" sldId="264"/>
            <ac:spMk id="154" creationId="{00000000-0000-0000-0000-000000000000}"/>
          </ac:spMkLst>
        </pc:spChg>
        <pc:picChg chg="add mod">
          <ac:chgData name="Katie Preedy" userId="6c2a2f5a-370b-4489-849e-84e5afeeff01" providerId="ADAL" clId="{DF9C95D7-B5EA-43A0-AD58-E2AE106C755F}" dt="2023-02-13T07:54:10.992" v="55"/>
          <ac:picMkLst>
            <pc:docMk/>
            <pc:sldMk cId="0" sldId="264"/>
            <ac:picMk id="2" creationId="{86342CC4-5967-52EF-92F7-FF31695E5A3A}"/>
          </ac:picMkLst>
        </pc:picChg>
        <pc:picChg chg="add mod">
          <ac:chgData name="Katie Preedy" userId="6c2a2f5a-370b-4489-849e-84e5afeeff01" providerId="ADAL" clId="{DF9C95D7-B5EA-43A0-AD58-E2AE106C755F}" dt="2023-02-13T09:23:49.095" v="563" actId="1076"/>
          <ac:picMkLst>
            <pc:docMk/>
            <pc:sldMk cId="0" sldId="264"/>
            <ac:picMk id="3" creationId="{71C5E231-5250-4290-49AC-01C24A9BA442}"/>
          </ac:picMkLst>
        </pc:picChg>
        <pc:picChg chg="del">
          <ac:chgData name="Katie Preedy" userId="6c2a2f5a-370b-4489-849e-84e5afeeff01" providerId="ADAL" clId="{DF9C95D7-B5EA-43A0-AD58-E2AE106C755F}" dt="2023-02-13T07:54:10.792" v="54" actId="478"/>
          <ac:picMkLst>
            <pc:docMk/>
            <pc:sldMk cId="0" sldId="264"/>
            <ac:picMk id="146" creationId="{00000000-0000-0000-0000-000000000000}"/>
          </ac:picMkLst>
        </pc:picChg>
        <pc:picChg chg="del">
          <ac:chgData name="Katie Preedy" userId="6c2a2f5a-370b-4489-849e-84e5afeeff01" providerId="ADAL" clId="{DF9C95D7-B5EA-43A0-AD58-E2AE106C755F}" dt="2023-02-13T09:23:45.794" v="562" actId="478"/>
          <ac:picMkLst>
            <pc:docMk/>
            <pc:sldMk cId="0" sldId="264"/>
            <ac:picMk id="159" creationId="{00000000-0000-0000-0000-000000000000}"/>
          </ac:picMkLst>
        </pc:picChg>
      </pc:sldChg>
      <pc:sldChg chg="addSp delSp modSp mod">
        <pc:chgData name="Katie Preedy" userId="6c2a2f5a-370b-4489-849e-84e5afeeff01" providerId="ADAL" clId="{DF9C95D7-B5EA-43A0-AD58-E2AE106C755F}" dt="2023-02-14T10:00:25.718" v="1101" actId="20577"/>
        <pc:sldMkLst>
          <pc:docMk/>
          <pc:sldMk cId="0" sldId="265"/>
        </pc:sldMkLst>
        <pc:spChg chg="mod">
          <ac:chgData name="Katie Preedy" userId="6c2a2f5a-370b-4489-849e-84e5afeeff01" providerId="ADAL" clId="{DF9C95D7-B5EA-43A0-AD58-E2AE106C755F}" dt="2023-02-14T10:00:25.718" v="1101" actId="20577"/>
          <ac:spMkLst>
            <pc:docMk/>
            <pc:sldMk cId="0" sldId="265"/>
            <ac:spMk id="166" creationId="{00000000-0000-0000-0000-000000000000}"/>
          </ac:spMkLst>
        </pc:spChg>
        <pc:picChg chg="add mod">
          <ac:chgData name="Katie Preedy" userId="6c2a2f5a-370b-4489-849e-84e5afeeff01" providerId="ADAL" clId="{DF9C95D7-B5EA-43A0-AD58-E2AE106C755F}" dt="2023-02-13T07:54:17.381" v="57"/>
          <ac:picMkLst>
            <pc:docMk/>
            <pc:sldMk cId="0" sldId="265"/>
            <ac:picMk id="2" creationId="{F2B69F0A-65E4-32FF-16E3-49FBFE7DF31D}"/>
          </ac:picMkLst>
        </pc:picChg>
        <pc:picChg chg="add mod">
          <ac:chgData name="Katie Preedy" userId="6c2a2f5a-370b-4489-849e-84e5afeeff01" providerId="ADAL" clId="{DF9C95D7-B5EA-43A0-AD58-E2AE106C755F}" dt="2023-02-13T09:03:07.314" v="410"/>
          <ac:picMkLst>
            <pc:docMk/>
            <pc:sldMk cId="0" sldId="265"/>
            <ac:picMk id="3" creationId="{AD7011C9-D07A-7EC0-FAD3-63BD95CDDDF7}"/>
          </ac:picMkLst>
        </pc:picChg>
        <pc:picChg chg="mod">
          <ac:chgData name="Katie Preedy" userId="6c2a2f5a-370b-4489-849e-84e5afeeff01" providerId="ADAL" clId="{DF9C95D7-B5EA-43A0-AD58-E2AE106C755F}" dt="2023-02-13T11:52:15.511" v="1084" actId="1076"/>
          <ac:picMkLst>
            <pc:docMk/>
            <pc:sldMk cId="0" sldId="265"/>
            <ac:picMk id="4" creationId="{63FAC188-9F08-7EA0-D4B7-17CE8499FF57}"/>
          </ac:picMkLst>
        </pc:picChg>
        <pc:picChg chg="del">
          <ac:chgData name="Katie Preedy" userId="6c2a2f5a-370b-4489-849e-84e5afeeff01" providerId="ADAL" clId="{DF9C95D7-B5EA-43A0-AD58-E2AE106C755F}" dt="2023-02-13T07:54:17.201" v="56" actId="478"/>
          <ac:picMkLst>
            <pc:docMk/>
            <pc:sldMk cId="0" sldId="265"/>
            <ac:picMk id="164" creationId="{00000000-0000-0000-0000-000000000000}"/>
          </ac:picMkLst>
        </pc:picChg>
      </pc:sldChg>
      <pc:sldChg chg="addSp delSp modSp mod">
        <pc:chgData name="Katie Preedy" userId="6c2a2f5a-370b-4489-849e-84e5afeeff01" providerId="ADAL" clId="{DF9C95D7-B5EA-43A0-AD58-E2AE106C755F}" dt="2023-02-13T09:37:18.479" v="590" actId="207"/>
        <pc:sldMkLst>
          <pc:docMk/>
          <pc:sldMk cId="0" sldId="266"/>
        </pc:sldMkLst>
        <pc:spChg chg="mod">
          <ac:chgData name="Katie Preedy" userId="6c2a2f5a-370b-4489-849e-84e5afeeff01" providerId="ADAL" clId="{DF9C95D7-B5EA-43A0-AD58-E2AE106C755F}" dt="2023-02-13T09:37:18.479" v="590" actId="207"/>
          <ac:spMkLst>
            <pc:docMk/>
            <pc:sldMk cId="0" sldId="266"/>
            <ac:spMk id="175" creationId="{00000000-0000-0000-0000-000000000000}"/>
          </ac:spMkLst>
        </pc:spChg>
        <pc:spChg chg="mod">
          <ac:chgData name="Katie Preedy" userId="6c2a2f5a-370b-4489-849e-84e5afeeff01" providerId="ADAL" clId="{DF9C95D7-B5EA-43A0-AD58-E2AE106C755F}" dt="2023-02-13T08:56:25.608" v="351" actId="207"/>
          <ac:spMkLst>
            <pc:docMk/>
            <pc:sldMk cId="0" sldId="266"/>
            <ac:spMk id="176" creationId="{00000000-0000-0000-0000-000000000000}"/>
          </ac:spMkLst>
        </pc:spChg>
        <pc:picChg chg="add del mod">
          <ac:chgData name="Katie Preedy" userId="6c2a2f5a-370b-4489-849e-84e5afeeff01" providerId="ADAL" clId="{DF9C95D7-B5EA-43A0-AD58-E2AE106C755F}" dt="2023-02-13T09:37:15.780" v="588" actId="478"/>
          <ac:picMkLst>
            <pc:docMk/>
            <pc:sldMk cId="0" sldId="266"/>
            <ac:picMk id="2" creationId="{89632647-E266-4A72-86E0-1D86E4595110}"/>
          </ac:picMkLst>
        </pc:picChg>
        <pc:picChg chg="add mod">
          <ac:chgData name="Katie Preedy" userId="6c2a2f5a-370b-4489-849e-84e5afeeff01" providerId="ADAL" clId="{DF9C95D7-B5EA-43A0-AD58-E2AE106C755F}" dt="2023-02-13T09:03:09.938" v="411"/>
          <ac:picMkLst>
            <pc:docMk/>
            <pc:sldMk cId="0" sldId="266"/>
            <ac:picMk id="3" creationId="{9EC83CDF-E58C-7CD8-F218-CA83F17D6C8E}"/>
          </ac:picMkLst>
        </pc:picChg>
        <pc:picChg chg="add del mod">
          <ac:chgData name="Katie Preedy" userId="6c2a2f5a-370b-4489-849e-84e5afeeff01" providerId="ADAL" clId="{DF9C95D7-B5EA-43A0-AD58-E2AE106C755F}" dt="2023-02-13T09:37:14.634" v="587" actId="478"/>
          <ac:picMkLst>
            <pc:docMk/>
            <pc:sldMk cId="0" sldId="266"/>
            <ac:picMk id="4" creationId="{C5234202-9426-D78D-8576-C95D36BD85AD}"/>
          </ac:picMkLst>
        </pc:picChg>
        <pc:picChg chg="add mod">
          <ac:chgData name="Katie Preedy" userId="6c2a2f5a-370b-4489-849e-84e5afeeff01" providerId="ADAL" clId="{DF9C95D7-B5EA-43A0-AD58-E2AE106C755F}" dt="2023-02-13T09:37:16.055" v="589"/>
          <ac:picMkLst>
            <pc:docMk/>
            <pc:sldMk cId="0" sldId="266"/>
            <ac:picMk id="5" creationId="{E63D1AAA-9E2D-7463-3C52-F5F4C9D99DF0}"/>
          </ac:picMkLst>
        </pc:picChg>
        <pc:picChg chg="del">
          <ac:chgData name="Katie Preedy" userId="6c2a2f5a-370b-4489-849e-84e5afeeff01" providerId="ADAL" clId="{DF9C95D7-B5EA-43A0-AD58-E2AE106C755F}" dt="2023-02-13T07:54:23.620" v="58" actId="478"/>
          <ac:picMkLst>
            <pc:docMk/>
            <pc:sldMk cId="0" sldId="266"/>
            <ac:picMk id="174" creationId="{00000000-0000-0000-0000-000000000000}"/>
          </ac:picMkLst>
        </pc:picChg>
      </pc:sldChg>
      <pc:sldChg chg="addSp delSp modSp mod">
        <pc:chgData name="Katie Preedy" userId="6c2a2f5a-370b-4489-849e-84e5afeeff01" providerId="ADAL" clId="{DF9C95D7-B5EA-43A0-AD58-E2AE106C755F}" dt="2023-02-13T11:52:26.475" v="1086"/>
        <pc:sldMkLst>
          <pc:docMk/>
          <pc:sldMk cId="0" sldId="267"/>
        </pc:sldMkLst>
        <pc:spChg chg="mod">
          <ac:chgData name="Katie Preedy" userId="6c2a2f5a-370b-4489-849e-84e5afeeff01" providerId="ADAL" clId="{DF9C95D7-B5EA-43A0-AD58-E2AE106C755F}" dt="2023-02-13T07:54:28.985" v="60" actId="1076"/>
          <ac:spMkLst>
            <pc:docMk/>
            <pc:sldMk cId="0" sldId="267"/>
            <ac:spMk id="189" creationId="{00000000-0000-0000-0000-000000000000}"/>
          </ac:spMkLst>
        </pc:spChg>
        <pc:spChg chg="mod">
          <ac:chgData name="Katie Preedy" userId="6c2a2f5a-370b-4489-849e-84e5afeeff01" providerId="ADAL" clId="{DF9C95D7-B5EA-43A0-AD58-E2AE106C755F}" dt="2023-02-13T09:03:22.906" v="414" actId="1076"/>
          <ac:spMkLst>
            <pc:docMk/>
            <pc:sldMk cId="0" sldId="267"/>
            <ac:spMk id="190" creationId="{00000000-0000-0000-0000-000000000000}"/>
          </ac:spMkLst>
        </pc:spChg>
        <pc:spChg chg="mod">
          <ac:chgData name="Katie Preedy" userId="6c2a2f5a-370b-4489-849e-84e5afeeff01" providerId="ADAL" clId="{DF9C95D7-B5EA-43A0-AD58-E2AE106C755F}" dt="2023-02-13T09:03:25.073" v="415" actId="14100"/>
          <ac:spMkLst>
            <pc:docMk/>
            <pc:sldMk cId="0" sldId="267"/>
            <ac:spMk id="193" creationId="{00000000-0000-0000-0000-000000000000}"/>
          </ac:spMkLst>
        </pc:spChg>
        <pc:picChg chg="add del mod">
          <ac:chgData name="Katie Preedy" userId="6c2a2f5a-370b-4489-849e-84e5afeeff01" providerId="ADAL" clId="{DF9C95D7-B5EA-43A0-AD58-E2AE106C755F}" dt="2023-02-13T11:52:26.287" v="1085" actId="478"/>
          <ac:picMkLst>
            <pc:docMk/>
            <pc:sldMk cId="0" sldId="267"/>
            <ac:picMk id="2" creationId="{2D3DCC29-802F-84A6-4664-56F04DBB12FD}"/>
          </ac:picMkLst>
        </pc:picChg>
        <pc:picChg chg="add mod">
          <ac:chgData name="Katie Preedy" userId="6c2a2f5a-370b-4489-849e-84e5afeeff01" providerId="ADAL" clId="{DF9C95D7-B5EA-43A0-AD58-E2AE106C755F}" dt="2023-02-13T09:03:32.843" v="418" actId="1076"/>
          <ac:picMkLst>
            <pc:docMk/>
            <pc:sldMk cId="0" sldId="267"/>
            <ac:picMk id="3" creationId="{6A0B15B4-BE2C-6E64-F933-EC6F473E6B3E}"/>
          </ac:picMkLst>
        </pc:picChg>
        <pc:picChg chg="add mod">
          <ac:chgData name="Katie Preedy" userId="6c2a2f5a-370b-4489-849e-84e5afeeff01" providerId="ADAL" clId="{DF9C95D7-B5EA-43A0-AD58-E2AE106C755F}" dt="2023-02-13T11:52:26.475" v="1086"/>
          <ac:picMkLst>
            <pc:docMk/>
            <pc:sldMk cId="0" sldId="267"/>
            <ac:picMk id="3" creationId="{F60DA718-0FB4-8748-5556-69B24DDDD169}"/>
          </ac:picMkLst>
        </pc:picChg>
        <pc:picChg chg="del">
          <ac:chgData name="Katie Preedy" userId="6c2a2f5a-370b-4489-849e-84e5afeeff01" providerId="ADAL" clId="{DF9C95D7-B5EA-43A0-AD58-E2AE106C755F}" dt="2023-02-13T09:03:30.691" v="417" actId="478"/>
          <ac:picMkLst>
            <pc:docMk/>
            <pc:sldMk cId="0" sldId="267"/>
            <ac:picMk id="187" creationId="{00000000-0000-0000-0000-000000000000}"/>
          </ac:picMkLst>
        </pc:picChg>
        <pc:picChg chg="del">
          <ac:chgData name="Katie Preedy" userId="6c2a2f5a-370b-4489-849e-84e5afeeff01" providerId="ADAL" clId="{DF9C95D7-B5EA-43A0-AD58-E2AE106C755F}" dt="2023-02-13T07:54:30.674" v="61" actId="478"/>
          <ac:picMkLst>
            <pc:docMk/>
            <pc:sldMk cId="0" sldId="267"/>
            <ac:picMk id="188" creationId="{00000000-0000-0000-0000-000000000000}"/>
          </ac:picMkLst>
        </pc:picChg>
        <pc:picChg chg="mod modCrop">
          <ac:chgData name="Katie Preedy" userId="6c2a2f5a-370b-4489-849e-84e5afeeff01" providerId="ADAL" clId="{DF9C95D7-B5EA-43A0-AD58-E2AE106C755F}" dt="2023-02-13T08:56:24.872" v="350" actId="732"/>
          <ac:picMkLst>
            <pc:docMk/>
            <pc:sldMk cId="0" sldId="267"/>
            <ac:picMk id="192" creationId="{00000000-0000-0000-0000-000000000000}"/>
          </ac:picMkLst>
        </pc:picChg>
      </pc:sldChg>
      <pc:sldChg chg="addSp delSp modSp mod">
        <pc:chgData name="Katie Preedy" userId="6c2a2f5a-370b-4489-849e-84e5afeeff01" providerId="ADAL" clId="{DF9C95D7-B5EA-43A0-AD58-E2AE106C755F}" dt="2023-02-13T10:29:04.219" v="1067" actId="1076"/>
        <pc:sldMkLst>
          <pc:docMk/>
          <pc:sldMk cId="0" sldId="268"/>
        </pc:sldMkLst>
        <pc:spChg chg="mod">
          <ac:chgData name="Katie Preedy" userId="6c2a2f5a-370b-4489-849e-84e5afeeff01" providerId="ADAL" clId="{DF9C95D7-B5EA-43A0-AD58-E2AE106C755F}" dt="2023-02-13T09:36:54.783" v="582" actId="207"/>
          <ac:spMkLst>
            <pc:docMk/>
            <pc:sldMk cId="0" sldId="268"/>
            <ac:spMk id="199" creationId="{00000000-0000-0000-0000-000000000000}"/>
          </ac:spMkLst>
        </pc:spChg>
        <pc:spChg chg="mod">
          <ac:chgData name="Katie Preedy" userId="6c2a2f5a-370b-4489-849e-84e5afeeff01" providerId="ADAL" clId="{DF9C95D7-B5EA-43A0-AD58-E2AE106C755F}" dt="2023-02-13T10:28:28.209" v="1063" actId="1076"/>
          <ac:spMkLst>
            <pc:docMk/>
            <pc:sldMk cId="0" sldId="268"/>
            <ac:spMk id="201" creationId="{00000000-0000-0000-0000-000000000000}"/>
          </ac:spMkLst>
        </pc:spChg>
        <pc:spChg chg="mod">
          <ac:chgData name="Katie Preedy" userId="6c2a2f5a-370b-4489-849e-84e5afeeff01" providerId="ADAL" clId="{DF9C95D7-B5EA-43A0-AD58-E2AE106C755F}" dt="2023-02-13T10:28:49.804" v="1066" actId="207"/>
          <ac:spMkLst>
            <pc:docMk/>
            <pc:sldMk cId="0" sldId="268"/>
            <ac:spMk id="203" creationId="{00000000-0000-0000-0000-000000000000}"/>
          </ac:spMkLst>
        </pc:spChg>
        <pc:spChg chg="mod">
          <ac:chgData name="Katie Preedy" userId="6c2a2f5a-370b-4489-849e-84e5afeeff01" providerId="ADAL" clId="{DF9C95D7-B5EA-43A0-AD58-E2AE106C755F}" dt="2023-02-13T10:29:04.219" v="1067" actId="1076"/>
          <ac:spMkLst>
            <pc:docMk/>
            <pc:sldMk cId="0" sldId="268"/>
            <ac:spMk id="204" creationId="{00000000-0000-0000-0000-000000000000}"/>
          </ac:spMkLst>
        </pc:spChg>
        <pc:picChg chg="add del mod">
          <ac:chgData name="Katie Preedy" userId="6c2a2f5a-370b-4489-849e-84e5afeeff01" providerId="ADAL" clId="{DF9C95D7-B5EA-43A0-AD58-E2AE106C755F}" dt="2023-02-13T09:36:57.712" v="583" actId="478"/>
          <ac:picMkLst>
            <pc:docMk/>
            <pc:sldMk cId="0" sldId="268"/>
            <ac:picMk id="2" creationId="{220B4F5B-61FF-6299-3862-33100F3C3E80}"/>
          </ac:picMkLst>
        </pc:picChg>
        <pc:picChg chg="add mod">
          <ac:chgData name="Katie Preedy" userId="6c2a2f5a-370b-4489-849e-84e5afeeff01" providerId="ADAL" clId="{DF9C95D7-B5EA-43A0-AD58-E2AE106C755F}" dt="2023-02-13T09:03:36.598" v="420" actId="1076"/>
          <ac:picMkLst>
            <pc:docMk/>
            <pc:sldMk cId="0" sldId="268"/>
            <ac:picMk id="3" creationId="{506ECA78-CF23-6119-7720-27DE7E758B52}"/>
          </ac:picMkLst>
        </pc:picChg>
        <pc:picChg chg="del">
          <ac:chgData name="Katie Preedy" userId="6c2a2f5a-370b-4489-849e-84e5afeeff01" providerId="ADAL" clId="{DF9C95D7-B5EA-43A0-AD58-E2AE106C755F}" dt="2023-02-13T07:54:35.302" v="63" actId="478"/>
          <ac:picMkLst>
            <pc:docMk/>
            <pc:sldMk cId="0" sldId="268"/>
            <ac:picMk id="198" creationId="{00000000-0000-0000-0000-000000000000}"/>
          </ac:picMkLst>
        </pc:picChg>
      </pc:sldChg>
      <pc:sldChg chg="addSp delSp modSp mod">
        <pc:chgData name="Katie Preedy" userId="6c2a2f5a-370b-4489-849e-84e5afeeff01" providerId="ADAL" clId="{DF9C95D7-B5EA-43A0-AD58-E2AE106C755F}" dt="2023-02-13T11:52:38.962" v="1090"/>
        <pc:sldMkLst>
          <pc:docMk/>
          <pc:sldMk cId="0" sldId="269"/>
        </pc:sldMkLst>
        <pc:picChg chg="add del mod">
          <ac:chgData name="Katie Preedy" userId="6c2a2f5a-370b-4489-849e-84e5afeeff01" providerId="ADAL" clId="{DF9C95D7-B5EA-43A0-AD58-E2AE106C755F}" dt="2023-02-13T11:52:31.071" v="1087" actId="478"/>
          <ac:picMkLst>
            <pc:docMk/>
            <pc:sldMk cId="0" sldId="269"/>
            <ac:picMk id="2" creationId="{DE28A44F-A787-4477-055D-3DE087288BB8}"/>
          </ac:picMkLst>
        </pc:picChg>
        <pc:picChg chg="add mod">
          <ac:chgData name="Katie Preedy" userId="6c2a2f5a-370b-4489-849e-84e5afeeff01" providerId="ADAL" clId="{DF9C95D7-B5EA-43A0-AD58-E2AE106C755F}" dt="2023-02-13T11:52:31.236" v="1088"/>
          <ac:picMkLst>
            <pc:docMk/>
            <pc:sldMk cId="0" sldId="269"/>
            <ac:picMk id="3" creationId="{59BE6A66-FF9F-403E-48C6-961669959A8C}"/>
          </ac:picMkLst>
        </pc:picChg>
        <pc:picChg chg="add mod">
          <ac:chgData name="Katie Preedy" userId="6c2a2f5a-370b-4489-849e-84e5afeeff01" providerId="ADAL" clId="{DF9C95D7-B5EA-43A0-AD58-E2AE106C755F}" dt="2023-02-13T09:03:38.953" v="421"/>
          <ac:picMkLst>
            <pc:docMk/>
            <pc:sldMk cId="0" sldId="269"/>
            <ac:picMk id="3" creationId="{7BD15B03-C11D-A950-F55D-35AAE81FE22F}"/>
          </ac:picMkLst>
        </pc:picChg>
        <pc:picChg chg="add del mod">
          <ac:chgData name="Katie Preedy" userId="6c2a2f5a-370b-4489-849e-84e5afeeff01" providerId="ADAL" clId="{DF9C95D7-B5EA-43A0-AD58-E2AE106C755F}" dt="2023-02-13T11:52:38.962" v="1090"/>
          <ac:picMkLst>
            <pc:docMk/>
            <pc:sldMk cId="0" sldId="269"/>
            <ac:picMk id="4" creationId="{443A4216-0B4A-24FD-291E-030A84AC458E}"/>
          </ac:picMkLst>
        </pc:picChg>
        <pc:picChg chg="del">
          <ac:chgData name="Katie Preedy" userId="6c2a2f5a-370b-4489-849e-84e5afeeff01" providerId="ADAL" clId="{DF9C95D7-B5EA-43A0-AD58-E2AE106C755F}" dt="2023-02-13T07:54:39.770" v="65" actId="478"/>
          <ac:picMkLst>
            <pc:docMk/>
            <pc:sldMk cId="0" sldId="269"/>
            <ac:picMk id="212" creationId="{00000000-0000-0000-0000-000000000000}"/>
          </ac:picMkLst>
        </pc:picChg>
      </pc:sldChg>
      <pc:sldChg chg="addSp delSp modSp del mod">
        <pc:chgData name="Katie Preedy" userId="6c2a2f5a-370b-4489-849e-84e5afeeff01" providerId="ADAL" clId="{DF9C95D7-B5EA-43A0-AD58-E2AE106C755F}" dt="2023-02-13T08:44:55.658" v="208" actId="47"/>
        <pc:sldMkLst>
          <pc:docMk/>
          <pc:sldMk cId="0" sldId="270"/>
        </pc:sldMkLst>
        <pc:picChg chg="add mod">
          <ac:chgData name="Katie Preedy" userId="6c2a2f5a-370b-4489-849e-84e5afeeff01" providerId="ADAL" clId="{DF9C95D7-B5EA-43A0-AD58-E2AE106C755F}" dt="2023-02-13T07:54:47.688" v="68"/>
          <ac:picMkLst>
            <pc:docMk/>
            <pc:sldMk cId="0" sldId="270"/>
            <ac:picMk id="2" creationId="{976A0E9F-8D3F-06E1-8C47-B708488EE205}"/>
          </ac:picMkLst>
        </pc:picChg>
        <pc:picChg chg="del">
          <ac:chgData name="Katie Preedy" userId="6c2a2f5a-370b-4489-849e-84e5afeeff01" providerId="ADAL" clId="{DF9C95D7-B5EA-43A0-AD58-E2AE106C755F}" dt="2023-02-13T07:54:47.477" v="67" actId="478"/>
          <ac:picMkLst>
            <pc:docMk/>
            <pc:sldMk cId="0" sldId="270"/>
            <ac:picMk id="225" creationId="{00000000-0000-0000-0000-000000000000}"/>
          </ac:picMkLst>
        </pc:picChg>
        <pc:picChg chg="mod">
          <ac:chgData name="Katie Preedy" userId="6c2a2f5a-370b-4489-849e-84e5afeeff01" providerId="ADAL" clId="{DF9C95D7-B5EA-43A0-AD58-E2AE106C755F}" dt="2023-02-13T08:37:05.220" v="143" actId="1076"/>
          <ac:picMkLst>
            <pc:docMk/>
            <pc:sldMk cId="0" sldId="270"/>
            <ac:picMk id="226" creationId="{00000000-0000-0000-0000-000000000000}"/>
          </ac:picMkLst>
        </pc:picChg>
      </pc:sldChg>
      <pc:sldChg chg="addSp delSp modSp mod">
        <pc:chgData name="Katie Preedy" userId="6c2a2f5a-370b-4489-849e-84e5afeeff01" providerId="ADAL" clId="{DF9C95D7-B5EA-43A0-AD58-E2AE106C755F}" dt="2023-02-13T10:29:46.858" v="1070" actId="2085"/>
        <pc:sldMkLst>
          <pc:docMk/>
          <pc:sldMk cId="0" sldId="271"/>
        </pc:sldMkLst>
        <pc:spChg chg="mod">
          <ac:chgData name="Katie Preedy" userId="6c2a2f5a-370b-4489-849e-84e5afeeff01" providerId="ADAL" clId="{DF9C95D7-B5EA-43A0-AD58-E2AE106C755F}" dt="2023-02-13T10:29:38.970" v="1068" actId="2085"/>
          <ac:spMkLst>
            <pc:docMk/>
            <pc:sldMk cId="0" sldId="271"/>
            <ac:spMk id="239" creationId="{00000000-0000-0000-0000-000000000000}"/>
          </ac:spMkLst>
        </pc:spChg>
        <pc:spChg chg="mod">
          <ac:chgData name="Katie Preedy" userId="6c2a2f5a-370b-4489-849e-84e5afeeff01" providerId="ADAL" clId="{DF9C95D7-B5EA-43A0-AD58-E2AE106C755F}" dt="2023-02-13T10:29:46.858" v="1070" actId="2085"/>
          <ac:spMkLst>
            <pc:docMk/>
            <pc:sldMk cId="0" sldId="271"/>
            <ac:spMk id="243" creationId="{00000000-0000-0000-0000-000000000000}"/>
          </ac:spMkLst>
        </pc:spChg>
        <pc:spChg chg="mod">
          <ac:chgData name="Katie Preedy" userId="6c2a2f5a-370b-4489-849e-84e5afeeff01" providerId="ADAL" clId="{DF9C95D7-B5EA-43A0-AD58-E2AE106C755F}" dt="2023-02-13T10:19:42.881" v="970" actId="207"/>
          <ac:spMkLst>
            <pc:docMk/>
            <pc:sldMk cId="0" sldId="271"/>
            <ac:spMk id="244" creationId="{00000000-0000-0000-0000-000000000000}"/>
          </ac:spMkLst>
        </pc:spChg>
        <pc:spChg chg="mod">
          <ac:chgData name="Katie Preedy" userId="6c2a2f5a-370b-4489-849e-84e5afeeff01" providerId="ADAL" clId="{DF9C95D7-B5EA-43A0-AD58-E2AE106C755F}" dt="2023-02-13T10:19:44.754" v="971" actId="207"/>
          <ac:spMkLst>
            <pc:docMk/>
            <pc:sldMk cId="0" sldId="271"/>
            <ac:spMk id="245" creationId="{00000000-0000-0000-0000-000000000000}"/>
          </ac:spMkLst>
        </pc:spChg>
        <pc:spChg chg="mod">
          <ac:chgData name="Katie Preedy" userId="6c2a2f5a-370b-4489-849e-84e5afeeff01" providerId="ADAL" clId="{DF9C95D7-B5EA-43A0-AD58-E2AE106C755F}" dt="2023-02-13T10:19:47.985" v="972" actId="207"/>
          <ac:spMkLst>
            <pc:docMk/>
            <pc:sldMk cId="0" sldId="271"/>
            <ac:spMk id="246" creationId="{00000000-0000-0000-0000-000000000000}"/>
          </ac:spMkLst>
        </pc:spChg>
        <pc:spChg chg="mod">
          <ac:chgData name="Katie Preedy" userId="6c2a2f5a-370b-4489-849e-84e5afeeff01" providerId="ADAL" clId="{DF9C95D7-B5EA-43A0-AD58-E2AE106C755F}" dt="2023-02-13T10:19:52.705" v="973" actId="1076"/>
          <ac:spMkLst>
            <pc:docMk/>
            <pc:sldMk cId="0" sldId="271"/>
            <ac:spMk id="247" creationId="{00000000-0000-0000-0000-000000000000}"/>
          </ac:spMkLst>
        </pc:spChg>
        <pc:picChg chg="add mod">
          <ac:chgData name="Katie Preedy" userId="6c2a2f5a-370b-4489-849e-84e5afeeff01" providerId="ADAL" clId="{DF9C95D7-B5EA-43A0-AD58-E2AE106C755F}" dt="2023-02-13T07:54:55.557" v="70"/>
          <ac:picMkLst>
            <pc:docMk/>
            <pc:sldMk cId="0" sldId="271"/>
            <ac:picMk id="2" creationId="{64B2BC32-18F2-DC2C-1964-FF8CBB9035F7}"/>
          </ac:picMkLst>
        </pc:picChg>
        <pc:picChg chg="add del mod">
          <ac:chgData name="Katie Preedy" userId="6c2a2f5a-370b-4489-849e-84e5afeeff01" providerId="ADAL" clId="{DF9C95D7-B5EA-43A0-AD58-E2AE106C755F}" dt="2023-02-13T09:04:09.110" v="427" actId="22"/>
          <ac:picMkLst>
            <pc:docMk/>
            <pc:sldMk cId="0" sldId="271"/>
            <ac:picMk id="4" creationId="{0F91111C-3BA0-E9A5-7451-E6C4027217F3}"/>
          </ac:picMkLst>
        </pc:picChg>
        <pc:picChg chg="add del">
          <ac:chgData name="Katie Preedy" userId="6c2a2f5a-370b-4489-849e-84e5afeeff01" providerId="ADAL" clId="{DF9C95D7-B5EA-43A0-AD58-E2AE106C755F}" dt="2023-02-13T09:04:11.724" v="429" actId="22"/>
          <ac:picMkLst>
            <pc:docMk/>
            <pc:sldMk cId="0" sldId="271"/>
            <ac:picMk id="6" creationId="{4F73B2CB-0402-494E-FFF3-53D1650B392E}"/>
          </ac:picMkLst>
        </pc:picChg>
        <pc:picChg chg="add mod">
          <ac:chgData name="Katie Preedy" userId="6c2a2f5a-370b-4489-849e-84e5afeeff01" providerId="ADAL" clId="{DF9C95D7-B5EA-43A0-AD58-E2AE106C755F}" dt="2023-02-13T09:04:17.055" v="432" actId="1076"/>
          <ac:picMkLst>
            <pc:docMk/>
            <pc:sldMk cId="0" sldId="271"/>
            <ac:picMk id="8" creationId="{60A3C4D3-7AA5-22E5-B5ED-46A01985C780}"/>
          </ac:picMkLst>
        </pc:picChg>
        <pc:picChg chg="del">
          <ac:chgData name="Katie Preedy" userId="6c2a2f5a-370b-4489-849e-84e5afeeff01" providerId="ADAL" clId="{DF9C95D7-B5EA-43A0-AD58-E2AE106C755F}" dt="2023-02-13T07:54:55.279" v="69" actId="478"/>
          <ac:picMkLst>
            <pc:docMk/>
            <pc:sldMk cId="0" sldId="271"/>
            <ac:picMk id="236" creationId="{00000000-0000-0000-0000-000000000000}"/>
          </ac:picMkLst>
        </pc:picChg>
        <pc:picChg chg="add del">
          <ac:chgData name="Katie Preedy" userId="6c2a2f5a-370b-4489-849e-84e5afeeff01" providerId="ADAL" clId="{DF9C95D7-B5EA-43A0-AD58-E2AE106C755F}" dt="2023-02-13T09:04:12.868" v="430" actId="478"/>
          <ac:picMkLst>
            <pc:docMk/>
            <pc:sldMk cId="0" sldId="271"/>
            <ac:picMk id="250" creationId="{00000000-0000-0000-0000-000000000000}"/>
          </ac:picMkLst>
        </pc:picChg>
      </pc:sldChg>
      <pc:sldChg chg="addSp delSp modSp mod">
        <pc:chgData name="Katie Preedy" userId="6c2a2f5a-370b-4489-849e-84e5afeeff01" providerId="ADAL" clId="{DF9C95D7-B5EA-43A0-AD58-E2AE106C755F}" dt="2023-02-13T09:04:21.654" v="433"/>
        <pc:sldMkLst>
          <pc:docMk/>
          <pc:sldMk cId="0" sldId="272"/>
        </pc:sldMkLst>
        <pc:picChg chg="add mod">
          <ac:chgData name="Katie Preedy" userId="6c2a2f5a-370b-4489-849e-84e5afeeff01" providerId="ADAL" clId="{DF9C95D7-B5EA-43A0-AD58-E2AE106C755F}" dt="2023-02-13T07:54:58.434" v="72"/>
          <ac:picMkLst>
            <pc:docMk/>
            <pc:sldMk cId="0" sldId="272"/>
            <ac:picMk id="2" creationId="{83E3578D-9A2E-34F7-F713-7AF561872E29}"/>
          </ac:picMkLst>
        </pc:picChg>
        <pc:picChg chg="add mod">
          <ac:chgData name="Katie Preedy" userId="6c2a2f5a-370b-4489-849e-84e5afeeff01" providerId="ADAL" clId="{DF9C95D7-B5EA-43A0-AD58-E2AE106C755F}" dt="2023-02-13T09:04:21.654" v="433"/>
          <ac:picMkLst>
            <pc:docMk/>
            <pc:sldMk cId="0" sldId="272"/>
            <ac:picMk id="3" creationId="{2BBDB7B1-BA87-321C-CEC7-2F3D1C058A9A}"/>
          </ac:picMkLst>
        </pc:picChg>
        <pc:picChg chg="del">
          <ac:chgData name="Katie Preedy" userId="6c2a2f5a-370b-4489-849e-84e5afeeff01" providerId="ADAL" clId="{DF9C95D7-B5EA-43A0-AD58-E2AE106C755F}" dt="2023-02-13T07:54:58.267" v="71" actId="478"/>
          <ac:picMkLst>
            <pc:docMk/>
            <pc:sldMk cId="0" sldId="272"/>
            <ac:picMk id="256" creationId="{00000000-0000-0000-0000-000000000000}"/>
          </ac:picMkLst>
        </pc:picChg>
      </pc:sldChg>
      <pc:sldChg chg="addSp delSp modSp mod">
        <pc:chgData name="Katie Preedy" userId="6c2a2f5a-370b-4489-849e-84e5afeeff01" providerId="ADAL" clId="{DF9C95D7-B5EA-43A0-AD58-E2AE106C755F}" dt="2023-02-13T10:20:27.784" v="981" actId="1076"/>
        <pc:sldMkLst>
          <pc:docMk/>
          <pc:sldMk cId="0" sldId="273"/>
        </pc:sldMkLst>
        <pc:picChg chg="add mod">
          <ac:chgData name="Katie Preedy" userId="6c2a2f5a-370b-4489-849e-84e5afeeff01" providerId="ADAL" clId="{DF9C95D7-B5EA-43A0-AD58-E2AE106C755F}" dt="2023-02-13T07:55:01.962" v="74"/>
          <ac:picMkLst>
            <pc:docMk/>
            <pc:sldMk cId="0" sldId="273"/>
            <ac:picMk id="2" creationId="{B6FE80A5-5015-D3A9-DDF1-EE9839EA9FD8}"/>
          </ac:picMkLst>
        </pc:picChg>
        <pc:picChg chg="add del mod modCrop">
          <ac:chgData name="Katie Preedy" userId="6c2a2f5a-370b-4489-849e-84e5afeeff01" providerId="ADAL" clId="{DF9C95D7-B5EA-43A0-AD58-E2AE106C755F}" dt="2023-02-13T10:05:10.179" v="599" actId="22"/>
          <ac:picMkLst>
            <pc:docMk/>
            <pc:sldMk cId="0" sldId="273"/>
            <ac:picMk id="3" creationId="{0B41C212-66F4-7D70-1BAB-7D2D2D72967B}"/>
          </ac:picMkLst>
        </pc:picChg>
        <pc:picChg chg="add del mod">
          <ac:chgData name="Katie Preedy" userId="6c2a2f5a-370b-4489-849e-84e5afeeff01" providerId="ADAL" clId="{DF9C95D7-B5EA-43A0-AD58-E2AE106C755F}" dt="2023-02-13T10:20:27.784" v="981" actId="1076"/>
          <ac:picMkLst>
            <pc:docMk/>
            <pc:sldMk cId="0" sldId="273"/>
            <ac:picMk id="265" creationId="{00000000-0000-0000-0000-000000000000}"/>
          </ac:picMkLst>
        </pc:picChg>
        <pc:picChg chg="del">
          <ac:chgData name="Katie Preedy" userId="6c2a2f5a-370b-4489-849e-84e5afeeff01" providerId="ADAL" clId="{DF9C95D7-B5EA-43A0-AD58-E2AE106C755F}" dt="2023-02-13T07:55:01.770" v="73" actId="478"/>
          <ac:picMkLst>
            <pc:docMk/>
            <pc:sldMk cId="0" sldId="273"/>
            <ac:picMk id="267" creationId="{00000000-0000-0000-0000-000000000000}"/>
          </ac:picMkLst>
        </pc:picChg>
        <pc:picChg chg="add del mod">
          <ac:chgData name="Katie Preedy" userId="6c2a2f5a-370b-4489-849e-84e5afeeff01" providerId="ADAL" clId="{DF9C95D7-B5EA-43A0-AD58-E2AE106C755F}" dt="2023-02-13T10:20:15.376" v="975" actId="1076"/>
          <ac:picMkLst>
            <pc:docMk/>
            <pc:sldMk cId="0" sldId="273"/>
            <ac:picMk id="270" creationId="{00000000-0000-0000-0000-000000000000}"/>
          </ac:picMkLst>
        </pc:picChg>
        <pc:picChg chg="mod">
          <ac:chgData name="Katie Preedy" userId="6c2a2f5a-370b-4489-849e-84e5afeeff01" providerId="ADAL" clId="{DF9C95D7-B5EA-43A0-AD58-E2AE106C755F}" dt="2023-02-13T10:20:19.618" v="977" actId="1076"/>
          <ac:picMkLst>
            <pc:docMk/>
            <pc:sldMk cId="0" sldId="273"/>
            <ac:picMk id="271" creationId="{00000000-0000-0000-0000-000000000000}"/>
          </ac:picMkLst>
        </pc:picChg>
      </pc:sldChg>
      <pc:sldChg chg="addSp delSp modSp mod">
        <pc:chgData name="Katie Preedy" userId="6c2a2f5a-370b-4489-849e-84e5afeeff01" providerId="ADAL" clId="{DF9C95D7-B5EA-43A0-AD58-E2AE106C755F}" dt="2023-02-13T09:04:23.848" v="434"/>
        <pc:sldMkLst>
          <pc:docMk/>
          <pc:sldMk cId="0" sldId="274"/>
        </pc:sldMkLst>
        <pc:picChg chg="add mod">
          <ac:chgData name="Katie Preedy" userId="6c2a2f5a-370b-4489-849e-84e5afeeff01" providerId="ADAL" clId="{DF9C95D7-B5EA-43A0-AD58-E2AE106C755F}" dt="2023-02-13T07:55:04.755" v="76"/>
          <ac:picMkLst>
            <pc:docMk/>
            <pc:sldMk cId="0" sldId="274"/>
            <ac:picMk id="2" creationId="{9784BA8D-BD23-6853-F646-FDA7B4D6622D}"/>
          </ac:picMkLst>
        </pc:picChg>
        <pc:picChg chg="add mod">
          <ac:chgData name="Katie Preedy" userId="6c2a2f5a-370b-4489-849e-84e5afeeff01" providerId="ADAL" clId="{DF9C95D7-B5EA-43A0-AD58-E2AE106C755F}" dt="2023-02-13T09:04:23.848" v="434"/>
          <ac:picMkLst>
            <pc:docMk/>
            <pc:sldMk cId="0" sldId="274"/>
            <ac:picMk id="3" creationId="{6CB035F5-DB7F-731D-2D54-F66FDD17956B}"/>
          </ac:picMkLst>
        </pc:picChg>
        <pc:picChg chg="del">
          <ac:chgData name="Katie Preedy" userId="6c2a2f5a-370b-4489-849e-84e5afeeff01" providerId="ADAL" clId="{DF9C95D7-B5EA-43A0-AD58-E2AE106C755F}" dt="2023-02-13T07:55:04.564" v="75" actId="478"/>
          <ac:picMkLst>
            <pc:docMk/>
            <pc:sldMk cId="0" sldId="274"/>
            <ac:picMk id="280" creationId="{00000000-0000-0000-0000-000000000000}"/>
          </ac:picMkLst>
        </pc:picChg>
      </pc:sldChg>
      <pc:sldChg chg="addSp delSp modSp mod">
        <pc:chgData name="Katie Preedy" userId="6c2a2f5a-370b-4489-849e-84e5afeeff01" providerId="ADAL" clId="{DF9C95D7-B5EA-43A0-AD58-E2AE106C755F}" dt="2023-02-13T09:04:33.293" v="439"/>
        <pc:sldMkLst>
          <pc:docMk/>
          <pc:sldMk cId="0" sldId="275"/>
        </pc:sldMkLst>
        <pc:picChg chg="add mod">
          <ac:chgData name="Katie Preedy" userId="6c2a2f5a-370b-4489-849e-84e5afeeff01" providerId="ADAL" clId="{DF9C95D7-B5EA-43A0-AD58-E2AE106C755F}" dt="2023-02-13T07:55:12.130" v="78"/>
          <ac:picMkLst>
            <pc:docMk/>
            <pc:sldMk cId="0" sldId="275"/>
            <ac:picMk id="2" creationId="{83786302-B28E-84C4-285B-721E64E512C6}"/>
          </ac:picMkLst>
        </pc:picChg>
        <pc:picChg chg="add del mod">
          <ac:chgData name="Katie Preedy" userId="6c2a2f5a-370b-4489-849e-84e5afeeff01" providerId="ADAL" clId="{DF9C95D7-B5EA-43A0-AD58-E2AE106C755F}" dt="2023-02-13T09:04:33.029" v="438" actId="478"/>
          <ac:picMkLst>
            <pc:docMk/>
            <pc:sldMk cId="0" sldId="275"/>
            <ac:picMk id="3" creationId="{E0ECCD05-3BD2-D4BE-60C5-9DC37D8A5D99}"/>
          </ac:picMkLst>
        </pc:picChg>
        <pc:picChg chg="add del mod">
          <ac:chgData name="Katie Preedy" userId="6c2a2f5a-370b-4489-849e-84e5afeeff01" providerId="ADAL" clId="{DF9C95D7-B5EA-43A0-AD58-E2AE106C755F}" dt="2023-02-13T09:04:31.800" v="437" actId="478"/>
          <ac:picMkLst>
            <pc:docMk/>
            <pc:sldMk cId="0" sldId="275"/>
            <ac:picMk id="4" creationId="{67548D60-A807-0DF5-0E14-3CDE0F14EA72}"/>
          </ac:picMkLst>
        </pc:picChg>
        <pc:picChg chg="add mod">
          <ac:chgData name="Katie Preedy" userId="6c2a2f5a-370b-4489-849e-84e5afeeff01" providerId="ADAL" clId="{DF9C95D7-B5EA-43A0-AD58-E2AE106C755F}" dt="2023-02-13T09:04:33.293" v="439"/>
          <ac:picMkLst>
            <pc:docMk/>
            <pc:sldMk cId="0" sldId="275"/>
            <ac:picMk id="5" creationId="{2AD28C87-163D-36F3-AF62-93A8A932EF25}"/>
          </ac:picMkLst>
        </pc:picChg>
        <pc:picChg chg="del">
          <ac:chgData name="Katie Preedy" userId="6c2a2f5a-370b-4489-849e-84e5afeeff01" providerId="ADAL" clId="{DF9C95D7-B5EA-43A0-AD58-E2AE106C755F}" dt="2023-02-13T07:55:11.979" v="77" actId="478"/>
          <ac:picMkLst>
            <pc:docMk/>
            <pc:sldMk cId="0" sldId="275"/>
            <ac:picMk id="290" creationId="{00000000-0000-0000-0000-000000000000}"/>
          </ac:picMkLst>
        </pc:picChg>
      </pc:sldChg>
      <pc:sldChg chg="addSp delSp modSp mod">
        <pc:chgData name="Katie Preedy" userId="6c2a2f5a-370b-4489-849e-84e5afeeff01" providerId="ADAL" clId="{DF9C95D7-B5EA-43A0-AD58-E2AE106C755F}" dt="2023-02-14T10:01:59.047" v="1103" actId="207"/>
        <pc:sldMkLst>
          <pc:docMk/>
          <pc:sldMk cId="0" sldId="276"/>
        </pc:sldMkLst>
        <pc:spChg chg="mod">
          <ac:chgData name="Katie Preedy" userId="6c2a2f5a-370b-4489-849e-84e5afeeff01" providerId="ADAL" clId="{DF9C95D7-B5EA-43A0-AD58-E2AE106C755F}" dt="2023-02-13T10:20:47.274" v="984" actId="207"/>
          <ac:spMkLst>
            <pc:docMk/>
            <pc:sldMk cId="0" sldId="276"/>
            <ac:spMk id="301" creationId="{00000000-0000-0000-0000-000000000000}"/>
          </ac:spMkLst>
        </pc:spChg>
        <pc:spChg chg="mod">
          <ac:chgData name="Katie Preedy" userId="6c2a2f5a-370b-4489-849e-84e5afeeff01" providerId="ADAL" clId="{DF9C95D7-B5EA-43A0-AD58-E2AE106C755F}" dt="2023-02-14T10:01:59.047" v="1103" actId="207"/>
          <ac:spMkLst>
            <pc:docMk/>
            <pc:sldMk cId="0" sldId="276"/>
            <ac:spMk id="304" creationId="{00000000-0000-0000-0000-000000000000}"/>
          </ac:spMkLst>
        </pc:spChg>
        <pc:picChg chg="add mod">
          <ac:chgData name="Katie Preedy" userId="6c2a2f5a-370b-4489-849e-84e5afeeff01" providerId="ADAL" clId="{DF9C95D7-B5EA-43A0-AD58-E2AE106C755F}" dt="2023-02-13T07:55:18.193" v="80"/>
          <ac:picMkLst>
            <pc:docMk/>
            <pc:sldMk cId="0" sldId="276"/>
            <ac:picMk id="2" creationId="{10ECE848-00CE-A507-8D41-3BAD40BD22F1}"/>
          </ac:picMkLst>
        </pc:picChg>
        <pc:picChg chg="add mod">
          <ac:chgData name="Katie Preedy" userId="6c2a2f5a-370b-4489-849e-84e5afeeff01" providerId="ADAL" clId="{DF9C95D7-B5EA-43A0-AD58-E2AE106C755F}" dt="2023-02-13T11:52:45.981" v="1091"/>
          <ac:picMkLst>
            <pc:docMk/>
            <pc:sldMk cId="0" sldId="276"/>
            <ac:picMk id="3" creationId="{06AC58B3-F456-03B8-7B80-2232DD633E26}"/>
          </ac:picMkLst>
        </pc:picChg>
        <pc:picChg chg="add mod">
          <ac:chgData name="Katie Preedy" userId="6c2a2f5a-370b-4489-849e-84e5afeeff01" providerId="ADAL" clId="{DF9C95D7-B5EA-43A0-AD58-E2AE106C755F}" dt="2023-02-13T09:04:36.825" v="440"/>
          <ac:picMkLst>
            <pc:docMk/>
            <pc:sldMk cId="0" sldId="276"/>
            <ac:picMk id="3" creationId="{2BE3BD2A-1D11-F167-D841-F3F433E0327C}"/>
          </ac:picMkLst>
        </pc:picChg>
        <pc:picChg chg="add mod">
          <ac:chgData name="Katie Preedy" userId="6c2a2f5a-370b-4489-849e-84e5afeeff01" providerId="ADAL" clId="{DF9C95D7-B5EA-43A0-AD58-E2AE106C755F}" dt="2023-02-13T09:35:44.518" v="574" actId="1582"/>
          <ac:picMkLst>
            <pc:docMk/>
            <pc:sldMk cId="0" sldId="276"/>
            <ac:picMk id="5" creationId="{AFE36AFA-3D8D-4D24-697D-E28DEB73D6AF}"/>
          </ac:picMkLst>
        </pc:picChg>
        <pc:picChg chg="del">
          <ac:chgData name="Katie Preedy" userId="6c2a2f5a-370b-4489-849e-84e5afeeff01" providerId="ADAL" clId="{DF9C95D7-B5EA-43A0-AD58-E2AE106C755F}" dt="2023-02-13T07:55:17.986" v="79" actId="478"/>
          <ac:picMkLst>
            <pc:docMk/>
            <pc:sldMk cId="0" sldId="276"/>
            <ac:picMk id="299" creationId="{00000000-0000-0000-0000-000000000000}"/>
          </ac:picMkLst>
        </pc:picChg>
        <pc:picChg chg="del">
          <ac:chgData name="Katie Preedy" userId="6c2a2f5a-370b-4489-849e-84e5afeeff01" providerId="ADAL" clId="{DF9C95D7-B5EA-43A0-AD58-E2AE106C755F}" dt="2023-02-13T08:57:49.431" v="366" actId="478"/>
          <ac:picMkLst>
            <pc:docMk/>
            <pc:sldMk cId="0" sldId="276"/>
            <ac:picMk id="303" creationId="{00000000-0000-0000-0000-000000000000}"/>
          </ac:picMkLst>
        </pc:picChg>
      </pc:sldChg>
      <pc:sldChg chg="addSp delSp modSp del mod">
        <pc:chgData name="Katie Preedy" userId="6c2a2f5a-370b-4489-849e-84e5afeeff01" providerId="ADAL" clId="{DF9C95D7-B5EA-43A0-AD58-E2AE106C755F}" dt="2023-02-13T08:45:18.256" v="213" actId="47"/>
        <pc:sldMkLst>
          <pc:docMk/>
          <pc:sldMk cId="0" sldId="277"/>
        </pc:sldMkLst>
        <pc:picChg chg="add mod">
          <ac:chgData name="Katie Preedy" userId="6c2a2f5a-370b-4489-849e-84e5afeeff01" providerId="ADAL" clId="{DF9C95D7-B5EA-43A0-AD58-E2AE106C755F}" dt="2023-02-13T07:55:22.484" v="82"/>
          <ac:picMkLst>
            <pc:docMk/>
            <pc:sldMk cId="0" sldId="277"/>
            <ac:picMk id="2" creationId="{0B6FC8C1-421A-423C-83CD-7E407BCCB6E0}"/>
          </ac:picMkLst>
        </pc:picChg>
        <pc:picChg chg="del">
          <ac:chgData name="Katie Preedy" userId="6c2a2f5a-370b-4489-849e-84e5afeeff01" providerId="ADAL" clId="{DF9C95D7-B5EA-43A0-AD58-E2AE106C755F}" dt="2023-02-13T07:55:22.305" v="81" actId="478"/>
          <ac:picMkLst>
            <pc:docMk/>
            <pc:sldMk cId="0" sldId="277"/>
            <ac:picMk id="311" creationId="{00000000-0000-0000-0000-000000000000}"/>
          </ac:picMkLst>
        </pc:picChg>
      </pc:sldChg>
      <pc:sldChg chg="addSp delSp modSp mod modAnim">
        <pc:chgData name="Katie Preedy" userId="6c2a2f5a-370b-4489-849e-84e5afeeff01" providerId="ADAL" clId="{DF9C95D7-B5EA-43A0-AD58-E2AE106C755F}" dt="2023-02-13T10:30:23.261" v="1080" actId="20577"/>
        <pc:sldMkLst>
          <pc:docMk/>
          <pc:sldMk cId="0" sldId="278"/>
        </pc:sldMkLst>
        <pc:spChg chg="add del">
          <ac:chgData name="Katie Preedy" userId="6c2a2f5a-370b-4489-849e-84e5afeeff01" providerId="ADAL" clId="{DF9C95D7-B5EA-43A0-AD58-E2AE106C755F}" dt="2023-02-13T09:05:20.684" v="442" actId="22"/>
          <ac:spMkLst>
            <pc:docMk/>
            <pc:sldMk cId="0" sldId="278"/>
            <ac:spMk id="4" creationId="{DCFE2809-31D1-FF24-6919-97DCAC0DDDDF}"/>
          </ac:spMkLst>
        </pc:spChg>
        <pc:spChg chg="add del">
          <ac:chgData name="Katie Preedy" userId="6c2a2f5a-370b-4489-849e-84e5afeeff01" providerId="ADAL" clId="{DF9C95D7-B5EA-43A0-AD58-E2AE106C755F}" dt="2023-02-13T09:05:22.162" v="444" actId="22"/>
          <ac:spMkLst>
            <pc:docMk/>
            <pc:sldMk cId="0" sldId="278"/>
            <ac:spMk id="6" creationId="{33C99B07-9DA6-C7DC-0336-2B5A10988B9F}"/>
          </ac:spMkLst>
        </pc:spChg>
        <pc:spChg chg="mod">
          <ac:chgData name="Katie Preedy" userId="6c2a2f5a-370b-4489-849e-84e5afeeff01" providerId="ADAL" clId="{DF9C95D7-B5EA-43A0-AD58-E2AE106C755F}" dt="2023-02-13T10:30:23.261" v="1080" actId="20577"/>
          <ac:spMkLst>
            <pc:docMk/>
            <pc:sldMk cId="0" sldId="278"/>
            <ac:spMk id="328" creationId="{00000000-0000-0000-0000-000000000000}"/>
          </ac:spMkLst>
        </pc:spChg>
        <pc:spChg chg="mod">
          <ac:chgData name="Katie Preedy" userId="6c2a2f5a-370b-4489-849e-84e5afeeff01" providerId="ADAL" clId="{DF9C95D7-B5EA-43A0-AD58-E2AE106C755F}" dt="2023-02-13T10:21:24.775" v="992" actId="1076"/>
          <ac:spMkLst>
            <pc:docMk/>
            <pc:sldMk cId="0" sldId="278"/>
            <ac:spMk id="330" creationId="{00000000-0000-0000-0000-000000000000}"/>
          </ac:spMkLst>
        </pc:spChg>
        <pc:picChg chg="add mod">
          <ac:chgData name="Katie Preedy" userId="6c2a2f5a-370b-4489-849e-84e5afeeff01" providerId="ADAL" clId="{DF9C95D7-B5EA-43A0-AD58-E2AE106C755F}" dt="2023-02-13T07:55:27.824" v="84"/>
          <ac:picMkLst>
            <pc:docMk/>
            <pc:sldMk cId="0" sldId="278"/>
            <ac:picMk id="2" creationId="{71884312-1491-D563-38A0-91E51E1AE7DF}"/>
          </ac:picMkLst>
        </pc:picChg>
        <pc:picChg chg="add mod">
          <ac:chgData name="Katie Preedy" userId="6c2a2f5a-370b-4489-849e-84e5afeeff01" providerId="ADAL" clId="{DF9C95D7-B5EA-43A0-AD58-E2AE106C755F}" dt="2023-02-13T09:05:30.711" v="446" actId="1076"/>
          <ac:picMkLst>
            <pc:docMk/>
            <pc:sldMk cId="0" sldId="278"/>
            <ac:picMk id="8" creationId="{58DC7BAA-4DF9-DFA6-0BCC-DDD6D8E5690C}"/>
          </ac:picMkLst>
        </pc:picChg>
        <pc:picChg chg="del">
          <ac:chgData name="Katie Preedy" userId="6c2a2f5a-370b-4489-849e-84e5afeeff01" providerId="ADAL" clId="{DF9C95D7-B5EA-43A0-AD58-E2AE106C755F}" dt="2023-02-13T07:55:27.639" v="83" actId="478"/>
          <ac:picMkLst>
            <pc:docMk/>
            <pc:sldMk cId="0" sldId="278"/>
            <ac:picMk id="321" creationId="{00000000-0000-0000-0000-000000000000}"/>
          </ac:picMkLst>
        </pc:picChg>
      </pc:sldChg>
      <pc:sldChg chg="addSp delSp modSp mod">
        <pc:chgData name="Katie Preedy" userId="6c2a2f5a-370b-4489-849e-84e5afeeff01" providerId="ADAL" clId="{DF9C95D7-B5EA-43A0-AD58-E2AE106C755F}" dt="2023-02-13T09:33:41.015" v="565" actId="1076"/>
        <pc:sldMkLst>
          <pc:docMk/>
          <pc:sldMk cId="0" sldId="279"/>
        </pc:sldMkLst>
        <pc:spChg chg="mod">
          <ac:chgData name="Katie Preedy" userId="6c2a2f5a-370b-4489-849e-84e5afeeff01" providerId="ADAL" clId="{DF9C95D7-B5EA-43A0-AD58-E2AE106C755F}" dt="2023-02-13T09:33:41.015" v="565" actId="1076"/>
          <ac:spMkLst>
            <pc:docMk/>
            <pc:sldMk cId="0" sldId="279"/>
            <ac:spMk id="341" creationId="{00000000-0000-0000-0000-000000000000}"/>
          </ac:spMkLst>
        </pc:spChg>
        <pc:spChg chg="mod">
          <ac:chgData name="Katie Preedy" userId="6c2a2f5a-370b-4489-849e-84e5afeeff01" providerId="ADAL" clId="{DF9C95D7-B5EA-43A0-AD58-E2AE106C755F}" dt="2023-02-13T09:33:40.213" v="564" actId="1076"/>
          <ac:spMkLst>
            <pc:docMk/>
            <pc:sldMk cId="0" sldId="279"/>
            <ac:spMk id="343" creationId="{00000000-0000-0000-0000-000000000000}"/>
          </ac:spMkLst>
        </pc:spChg>
        <pc:picChg chg="add mod">
          <ac:chgData name="Katie Preedy" userId="6c2a2f5a-370b-4489-849e-84e5afeeff01" providerId="ADAL" clId="{DF9C95D7-B5EA-43A0-AD58-E2AE106C755F}" dt="2023-02-13T07:55:34.335" v="86"/>
          <ac:picMkLst>
            <pc:docMk/>
            <pc:sldMk cId="0" sldId="279"/>
            <ac:picMk id="2" creationId="{A468F8B2-D0F9-3885-DEE6-57FC22384CD2}"/>
          </ac:picMkLst>
        </pc:picChg>
        <pc:picChg chg="add mod">
          <ac:chgData name="Katie Preedy" userId="6c2a2f5a-370b-4489-849e-84e5afeeff01" providerId="ADAL" clId="{DF9C95D7-B5EA-43A0-AD58-E2AE106C755F}" dt="2023-02-13T09:05:37.776" v="449" actId="1076"/>
          <ac:picMkLst>
            <pc:docMk/>
            <pc:sldMk cId="0" sldId="279"/>
            <ac:picMk id="4" creationId="{27DC893C-A371-EA48-C7DE-5553C2AA8263}"/>
          </ac:picMkLst>
        </pc:picChg>
        <pc:picChg chg="del">
          <ac:chgData name="Katie Preedy" userId="6c2a2f5a-370b-4489-849e-84e5afeeff01" providerId="ADAL" clId="{DF9C95D7-B5EA-43A0-AD58-E2AE106C755F}" dt="2023-02-13T07:55:34.160" v="85" actId="478"/>
          <ac:picMkLst>
            <pc:docMk/>
            <pc:sldMk cId="0" sldId="279"/>
            <ac:picMk id="336" creationId="{00000000-0000-0000-0000-000000000000}"/>
          </ac:picMkLst>
        </pc:picChg>
        <pc:picChg chg="del">
          <ac:chgData name="Katie Preedy" userId="6c2a2f5a-370b-4489-849e-84e5afeeff01" providerId="ADAL" clId="{DF9C95D7-B5EA-43A0-AD58-E2AE106C755F}" dt="2023-02-13T09:05:33.964" v="447" actId="478"/>
          <ac:picMkLst>
            <pc:docMk/>
            <pc:sldMk cId="0" sldId="279"/>
            <ac:picMk id="339" creationId="{00000000-0000-0000-0000-000000000000}"/>
          </ac:picMkLst>
        </pc:picChg>
      </pc:sldChg>
      <pc:sldChg chg="addSp delSp modSp mod">
        <pc:chgData name="Katie Preedy" userId="6c2a2f5a-370b-4489-849e-84e5afeeff01" providerId="ADAL" clId="{DF9C95D7-B5EA-43A0-AD58-E2AE106C755F}" dt="2023-02-13T11:54:00.002" v="1092"/>
        <pc:sldMkLst>
          <pc:docMk/>
          <pc:sldMk cId="0" sldId="280"/>
        </pc:sldMkLst>
        <pc:spChg chg="mod">
          <ac:chgData name="Katie Preedy" userId="6c2a2f5a-370b-4489-849e-84e5afeeff01" providerId="ADAL" clId="{DF9C95D7-B5EA-43A0-AD58-E2AE106C755F}" dt="2023-02-13T09:06:04.612" v="457" actId="1076"/>
          <ac:spMkLst>
            <pc:docMk/>
            <pc:sldMk cId="0" sldId="280"/>
            <ac:spMk id="357" creationId="{00000000-0000-0000-0000-000000000000}"/>
          </ac:spMkLst>
        </pc:spChg>
        <pc:picChg chg="add mod">
          <ac:chgData name="Katie Preedy" userId="6c2a2f5a-370b-4489-849e-84e5afeeff01" providerId="ADAL" clId="{DF9C95D7-B5EA-43A0-AD58-E2AE106C755F}" dt="2023-02-13T07:55:40.728" v="88"/>
          <ac:picMkLst>
            <pc:docMk/>
            <pc:sldMk cId="0" sldId="280"/>
            <ac:picMk id="2" creationId="{5C9AA6DA-46DB-C51F-3060-20379D901797}"/>
          </ac:picMkLst>
        </pc:picChg>
        <pc:picChg chg="add mod">
          <ac:chgData name="Katie Preedy" userId="6c2a2f5a-370b-4489-849e-84e5afeeff01" providerId="ADAL" clId="{DF9C95D7-B5EA-43A0-AD58-E2AE106C755F}" dt="2023-02-13T11:54:00.002" v="1092"/>
          <ac:picMkLst>
            <pc:docMk/>
            <pc:sldMk cId="0" sldId="280"/>
            <ac:picMk id="3" creationId="{52F88AB7-1519-C04F-E437-52513552D096}"/>
          </ac:picMkLst>
        </pc:picChg>
        <pc:picChg chg="add del">
          <ac:chgData name="Katie Preedy" userId="6c2a2f5a-370b-4489-849e-84e5afeeff01" providerId="ADAL" clId="{DF9C95D7-B5EA-43A0-AD58-E2AE106C755F}" dt="2023-02-13T09:05:43.180" v="451" actId="478"/>
          <ac:picMkLst>
            <pc:docMk/>
            <pc:sldMk cId="0" sldId="280"/>
            <ac:picMk id="4" creationId="{45A68DB5-BE46-E54F-A9DD-83C2AADCAE81}"/>
          </ac:picMkLst>
        </pc:picChg>
        <pc:picChg chg="add mod">
          <ac:chgData name="Katie Preedy" userId="6c2a2f5a-370b-4489-849e-84e5afeeff01" providerId="ADAL" clId="{DF9C95D7-B5EA-43A0-AD58-E2AE106C755F}" dt="2023-02-13T09:05:50.378" v="455" actId="1076"/>
          <ac:picMkLst>
            <pc:docMk/>
            <pc:sldMk cId="0" sldId="280"/>
            <ac:picMk id="6" creationId="{D7B2DBEE-A202-6AED-9189-2942B6FAADA2}"/>
          </ac:picMkLst>
        </pc:picChg>
        <pc:picChg chg="del">
          <ac:chgData name="Katie Preedy" userId="6c2a2f5a-370b-4489-849e-84e5afeeff01" providerId="ADAL" clId="{DF9C95D7-B5EA-43A0-AD58-E2AE106C755F}" dt="2023-02-13T07:55:40.510" v="87" actId="478"/>
          <ac:picMkLst>
            <pc:docMk/>
            <pc:sldMk cId="0" sldId="280"/>
            <ac:picMk id="350" creationId="{00000000-0000-0000-0000-000000000000}"/>
          </ac:picMkLst>
        </pc:picChg>
        <pc:picChg chg="del">
          <ac:chgData name="Katie Preedy" userId="6c2a2f5a-370b-4489-849e-84e5afeeff01" providerId="ADAL" clId="{DF9C95D7-B5EA-43A0-AD58-E2AE106C755F}" dt="2023-02-13T09:05:46.182" v="453" actId="478"/>
          <ac:picMkLst>
            <pc:docMk/>
            <pc:sldMk cId="0" sldId="280"/>
            <ac:picMk id="351" creationId="{00000000-0000-0000-0000-000000000000}"/>
          </ac:picMkLst>
        </pc:picChg>
        <pc:picChg chg="del">
          <ac:chgData name="Katie Preedy" userId="6c2a2f5a-370b-4489-849e-84e5afeeff01" providerId="ADAL" clId="{DF9C95D7-B5EA-43A0-AD58-E2AE106C755F}" dt="2023-02-13T09:05:45.060" v="452" actId="478"/>
          <ac:picMkLst>
            <pc:docMk/>
            <pc:sldMk cId="0" sldId="280"/>
            <ac:picMk id="353" creationId="{00000000-0000-0000-0000-000000000000}"/>
          </ac:picMkLst>
        </pc:picChg>
        <pc:picChg chg="mod">
          <ac:chgData name="Katie Preedy" userId="6c2a2f5a-370b-4489-849e-84e5afeeff01" providerId="ADAL" clId="{DF9C95D7-B5EA-43A0-AD58-E2AE106C755F}" dt="2023-02-13T09:05:59.756" v="456" actId="1076"/>
          <ac:picMkLst>
            <pc:docMk/>
            <pc:sldMk cId="0" sldId="280"/>
            <ac:picMk id="356" creationId="{00000000-0000-0000-0000-000000000000}"/>
          </ac:picMkLst>
        </pc:picChg>
      </pc:sldChg>
      <pc:sldChg chg="addSp delSp modSp mod">
        <pc:chgData name="Katie Preedy" userId="6c2a2f5a-370b-4489-849e-84e5afeeff01" providerId="ADAL" clId="{DF9C95D7-B5EA-43A0-AD58-E2AE106C755F}" dt="2023-02-13T07:55:57.780" v="91" actId="1076"/>
        <pc:sldMkLst>
          <pc:docMk/>
          <pc:sldMk cId="0" sldId="281"/>
        </pc:sldMkLst>
        <pc:picChg chg="add mod">
          <ac:chgData name="Katie Preedy" userId="6c2a2f5a-370b-4489-849e-84e5afeeff01" providerId="ADAL" clId="{DF9C95D7-B5EA-43A0-AD58-E2AE106C755F}" dt="2023-02-13T07:55:57.780" v="91" actId="1076"/>
          <ac:picMkLst>
            <pc:docMk/>
            <pc:sldMk cId="0" sldId="281"/>
            <ac:picMk id="3" creationId="{828F33FF-EABA-AF21-6F2B-9804BE9C1D6C}"/>
          </ac:picMkLst>
        </pc:picChg>
        <pc:picChg chg="del">
          <ac:chgData name="Katie Preedy" userId="6c2a2f5a-370b-4489-849e-84e5afeeff01" providerId="ADAL" clId="{DF9C95D7-B5EA-43A0-AD58-E2AE106C755F}" dt="2023-02-13T07:55:54.668" v="89" actId="478"/>
          <ac:picMkLst>
            <pc:docMk/>
            <pc:sldMk cId="0" sldId="281"/>
            <ac:picMk id="367" creationId="{00000000-0000-0000-0000-000000000000}"/>
          </ac:picMkLst>
        </pc:picChg>
      </pc:sldChg>
      <pc:sldChg chg="add del setBg">
        <pc:chgData name="Katie Preedy" userId="6c2a2f5a-370b-4489-849e-84e5afeeff01" providerId="ADAL" clId="{DF9C95D7-B5EA-43A0-AD58-E2AE106C755F}" dt="2023-02-13T08:44:28.944" v="201"/>
        <pc:sldMkLst>
          <pc:docMk/>
          <pc:sldMk cId="2858906387" sldId="282"/>
        </pc:sldMkLst>
      </pc:sldChg>
      <pc:sldChg chg="addSp delSp modSp add mod ord">
        <pc:chgData name="Katie Preedy" userId="6c2a2f5a-370b-4489-849e-84e5afeeff01" providerId="ADAL" clId="{DF9C95D7-B5EA-43A0-AD58-E2AE106C755F}" dt="2023-02-13T10:26:16.664" v="1058" actId="1076"/>
        <pc:sldMkLst>
          <pc:docMk/>
          <pc:sldMk cId="3369972519" sldId="282"/>
        </pc:sldMkLst>
        <pc:spChg chg="del">
          <ac:chgData name="Katie Preedy" userId="6c2a2f5a-370b-4489-849e-84e5afeeff01" providerId="ADAL" clId="{DF9C95D7-B5EA-43A0-AD58-E2AE106C755F}" dt="2023-02-13T08:44:46.276" v="205" actId="478"/>
          <ac:spMkLst>
            <pc:docMk/>
            <pc:sldMk cId="3369972519" sldId="282"/>
            <ac:spMk id="2" creationId="{A256F3FF-E55D-D1F1-4CD4-BC9FD5AC488B}"/>
          </ac:spMkLst>
        </pc:spChg>
        <pc:spChg chg="mod">
          <ac:chgData name="Katie Preedy" userId="6c2a2f5a-370b-4489-849e-84e5afeeff01" providerId="ADAL" clId="{DF9C95D7-B5EA-43A0-AD58-E2AE106C755F}" dt="2023-02-13T08:44:51.862" v="207" actId="1076"/>
          <ac:spMkLst>
            <pc:docMk/>
            <pc:sldMk cId="3369972519" sldId="282"/>
            <ac:spMk id="74" creationId="{00000000-0000-0000-0000-000000000000}"/>
          </ac:spMkLst>
        </pc:spChg>
        <pc:spChg chg="mod">
          <ac:chgData name="Katie Preedy" userId="6c2a2f5a-370b-4489-849e-84e5afeeff01" providerId="ADAL" clId="{DF9C95D7-B5EA-43A0-AD58-E2AE106C755F}" dt="2023-02-13T10:26:14.856" v="1057" actId="1076"/>
          <ac:spMkLst>
            <pc:docMk/>
            <pc:sldMk cId="3369972519" sldId="282"/>
            <ac:spMk id="77" creationId="{00000000-0000-0000-0000-000000000000}"/>
          </ac:spMkLst>
        </pc:spChg>
        <pc:picChg chg="add mod">
          <ac:chgData name="Katie Preedy" userId="6c2a2f5a-370b-4489-849e-84e5afeeff01" providerId="ADAL" clId="{DF9C95D7-B5EA-43A0-AD58-E2AE106C755F}" dt="2023-02-13T09:37:04.167" v="585"/>
          <ac:picMkLst>
            <pc:docMk/>
            <pc:sldMk cId="3369972519" sldId="282"/>
            <ac:picMk id="2" creationId="{BC24C295-8F1F-B9B6-D2DF-517F566ECB87}"/>
          </ac:picMkLst>
        </pc:picChg>
        <pc:picChg chg="del">
          <ac:chgData name="Katie Preedy" userId="6c2a2f5a-370b-4489-849e-84e5afeeff01" providerId="ADAL" clId="{DF9C95D7-B5EA-43A0-AD58-E2AE106C755F}" dt="2023-02-13T09:37:03.996" v="584" actId="478"/>
          <ac:picMkLst>
            <pc:docMk/>
            <pc:sldMk cId="3369972519" sldId="282"/>
            <ac:picMk id="3" creationId="{440F9DE6-1222-2713-525F-87015E41FD1A}"/>
          </ac:picMkLst>
        </pc:picChg>
        <pc:picChg chg="mod">
          <ac:chgData name="Katie Preedy" userId="6c2a2f5a-370b-4489-849e-84e5afeeff01" providerId="ADAL" clId="{DF9C95D7-B5EA-43A0-AD58-E2AE106C755F}" dt="2023-02-13T10:26:16.664" v="1058" actId="1076"/>
          <ac:picMkLst>
            <pc:docMk/>
            <pc:sldMk cId="3369972519" sldId="282"/>
            <ac:picMk id="5" creationId="{97788421-D41D-0A8C-AFBA-5E85E5333086}"/>
          </ac:picMkLst>
        </pc:picChg>
      </pc:sldChg>
      <pc:sldChg chg="addSp delSp modSp add mod ord">
        <pc:chgData name="Katie Preedy" userId="6c2a2f5a-370b-4489-849e-84e5afeeff01" providerId="ADAL" clId="{DF9C95D7-B5EA-43A0-AD58-E2AE106C755F}" dt="2023-02-13T10:26:23.775" v="1060" actId="1076"/>
        <pc:sldMkLst>
          <pc:docMk/>
          <pc:sldMk cId="1346301847" sldId="283"/>
        </pc:sldMkLst>
        <pc:spChg chg="mod">
          <ac:chgData name="Katie Preedy" userId="6c2a2f5a-370b-4489-849e-84e5afeeff01" providerId="ADAL" clId="{DF9C95D7-B5EA-43A0-AD58-E2AE106C755F}" dt="2023-02-13T09:34:00.031" v="569" actId="403"/>
          <ac:spMkLst>
            <pc:docMk/>
            <pc:sldMk cId="1346301847" sldId="283"/>
            <ac:spMk id="74" creationId="{00000000-0000-0000-0000-000000000000}"/>
          </ac:spMkLst>
        </pc:spChg>
        <pc:spChg chg="mod">
          <ac:chgData name="Katie Preedy" userId="6c2a2f5a-370b-4489-849e-84e5afeeff01" providerId="ADAL" clId="{DF9C95D7-B5EA-43A0-AD58-E2AE106C755F}" dt="2023-02-13T10:26:22.136" v="1059" actId="1076"/>
          <ac:spMkLst>
            <pc:docMk/>
            <pc:sldMk cId="1346301847" sldId="283"/>
            <ac:spMk id="77" creationId="{00000000-0000-0000-0000-000000000000}"/>
          </ac:spMkLst>
        </pc:spChg>
        <pc:picChg chg="add mod">
          <ac:chgData name="Katie Preedy" userId="6c2a2f5a-370b-4489-849e-84e5afeeff01" providerId="ADAL" clId="{DF9C95D7-B5EA-43A0-AD58-E2AE106C755F}" dt="2023-02-13T09:33:55.837" v="567"/>
          <ac:picMkLst>
            <pc:docMk/>
            <pc:sldMk cId="1346301847" sldId="283"/>
            <ac:picMk id="2" creationId="{26D3C711-44A5-E915-6A73-6CF61670BD91}"/>
          </ac:picMkLst>
        </pc:picChg>
        <pc:picChg chg="del">
          <ac:chgData name="Katie Preedy" userId="6c2a2f5a-370b-4489-849e-84e5afeeff01" providerId="ADAL" clId="{DF9C95D7-B5EA-43A0-AD58-E2AE106C755F}" dt="2023-02-13T09:33:55.581" v="566" actId="478"/>
          <ac:picMkLst>
            <pc:docMk/>
            <pc:sldMk cId="1346301847" sldId="283"/>
            <ac:picMk id="3" creationId="{440F9DE6-1222-2713-525F-87015E41FD1A}"/>
          </ac:picMkLst>
        </pc:picChg>
        <pc:picChg chg="mod">
          <ac:chgData name="Katie Preedy" userId="6c2a2f5a-370b-4489-849e-84e5afeeff01" providerId="ADAL" clId="{DF9C95D7-B5EA-43A0-AD58-E2AE106C755F}" dt="2023-02-13T10:26:23.775" v="1060" actId="1076"/>
          <ac:picMkLst>
            <pc:docMk/>
            <pc:sldMk cId="1346301847" sldId="283"/>
            <ac:picMk id="5" creationId="{97788421-D41D-0A8C-AFBA-5E85E5333086}"/>
          </ac:picMkLst>
        </pc:picChg>
      </pc:sldChg>
      <pc:sldChg chg="addSp delSp modSp add mod modAnim">
        <pc:chgData name="Katie Preedy" userId="6c2a2f5a-370b-4489-849e-84e5afeeff01" providerId="ADAL" clId="{DF9C95D7-B5EA-43A0-AD58-E2AE106C755F}" dt="2023-02-13T10:18:13.229" v="965"/>
        <pc:sldMkLst>
          <pc:docMk/>
          <pc:sldMk cId="1817864827" sldId="284"/>
        </pc:sldMkLst>
        <pc:spChg chg="mod">
          <ac:chgData name="Katie Preedy" userId="6c2a2f5a-370b-4489-849e-84e5afeeff01" providerId="ADAL" clId="{DF9C95D7-B5EA-43A0-AD58-E2AE106C755F}" dt="2023-02-13T09:13:23.356" v="560" actId="207"/>
          <ac:spMkLst>
            <pc:docMk/>
            <pc:sldMk cId="1817864827" sldId="284"/>
            <ac:spMk id="352" creationId="{00000000-0000-0000-0000-000000000000}"/>
          </ac:spMkLst>
        </pc:spChg>
        <pc:spChg chg="del mod">
          <ac:chgData name="Katie Preedy" userId="6c2a2f5a-370b-4489-849e-84e5afeeff01" providerId="ADAL" clId="{DF9C95D7-B5EA-43A0-AD58-E2AE106C755F}" dt="2023-02-13T09:06:44.516" v="509" actId="478"/>
          <ac:spMkLst>
            <pc:docMk/>
            <pc:sldMk cId="1817864827" sldId="284"/>
            <ac:spMk id="354" creationId="{00000000-0000-0000-0000-000000000000}"/>
          </ac:spMkLst>
        </pc:spChg>
        <pc:spChg chg="del mod">
          <ac:chgData name="Katie Preedy" userId="6c2a2f5a-370b-4489-849e-84e5afeeff01" providerId="ADAL" clId="{DF9C95D7-B5EA-43A0-AD58-E2AE106C755F}" dt="2023-02-13T09:06:49.679" v="513" actId="478"/>
          <ac:spMkLst>
            <pc:docMk/>
            <pc:sldMk cId="1817864827" sldId="284"/>
            <ac:spMk id="357" creationId="{00000000-0000-0000-0000-000000000000}"/>
          </ac:spMkLst>
        </pc:spChg>
        <pc:picChg chg="add mod">
          <ac:chgData name="Katie Preedy" userId="6c2a2f5a-370b-4489-849e-84e5afeeff01" providerId="ADAL" clId="{DF9C95D7-B5EA-43A0-AD58-E2AE106C755F}" dt="2023-02-13T09:13:14.169" v="556" actId="1076"/>
          <ac:picMkLst>
            <pc:docMk/>
            <pc:sldMk cId="1817864827" sldId="284"/>
            <ac:picMk id="4" creationId="{DE57D1CE-20E7-C4EA-7505-E228BC2E983C}"/>
          </ac:picMkLst>
        </pc:picChg>
        <pc:picChg chg="add mod">
          <ac:chgData name="Katie Preedy" userId="6c2a2f5a-370b-4489-849e-84e5afeeff01" providerId="ADAL" clId="{DF9C95D7-B5EA-43A0-AD58-E2AE106C755F}" dt="2023-02-13T10:15:55.900" v="946" actId="1076"/>
          <ac:picMkLst>
            <pc:docMk/>
            <pc:sldMk cId="1817864827" sldId="284"/>
            <ac:picMk id="6" creationId="{4988BF09-F362-650B-C857-A8320511D5FD}"/>
          </ac:picMkLst>
        </pc:picChg>
        <pc:picChg chg="add mod">
          <ac:chgData name="Katie Preedy" userId="6c2a2f5a-370b-4489-849e-84e5afeeff01" providerId="ADAL" clId="{DF9C95D7-B5EA-43A0-AD58-E2AE106C755F}" dt="2023-02-13T09:13:15.421" v="557" actId="1076"/>
          <ac:picMkLst>
            <pc:docMk/>
            <pc:sldMk cId="1817864827" sldId="284"/>
            <ac:picMk id="7" creationId="{00D32F41-D14A-C596-4C7B-3852A3299C24}"/>
          </ac:picMkLst>
        </pc:picChg>
        <pc:picChg chg="add mod">
          <ac:chgData name="Katie Preedy" userId="6c2a2f5a-370b-4489-849e-84e5afeeff01" providerId="ADAL" clId="{DF9C95D7-B5EA-43A0-AD58-E2AE106C755F}" dt="2023-02-13T09:13:17.292" v="558" actId="1076"/>
          <ac:picMkLst>
            <pc:docMk/>
            <pc:sldMk cId="1817864827" sldId="284"/>
            <ac:picMk id="9" creationId="{38AB664E-7DFF-0055-C2B7-65CE4EB1F888}"/>
          </ac:picMkLst>
        </pc:picChg>
        <pc:picChg chg="add mod">
          <ac:chgData name="Katie Preedy" userId="6c2a2f5a-370b-4489-849e-84e5afeeff01" providerId="ADAL" clId="{DF9C95D7-B5EA-43A0-AD58-E2AE106C755F}" dt="2023-02-13T10:16:38.225" v="953" actId="1076"/>
          <ac:picMkLst>
            <pc:docMk/>
            <pc:sldMk cId="1817864827" sldId="284"/>
            <ac:picMk id="10" creationId="{D65E640B-3A9E-7651-EAAC-4EC4F16A26E8}"/>
          </ac:picMkLst>
        </pc:picChg>
        <pc:picChg chg="add mod">
          <ac:chgData name="Katie Preedy" userId="6c2a2f5a-370b-4489-849e-84e5afeeff01" providerId="ADAL" clId="{DF9C95D7-B5EA-43A0-AD58-E2AE106C755F}" dt="2023-02-13T09:13:18.749" v="559" actId="1076"/>
          <ac:picMkLst>
            <pc:docMk/>
            <pc:sldMk cId="1817864827" sldId="284"/>
            <ac:picMk id="11" creationId="{92AB3A01-B0AF-C572-2BCD-3CA79DEC119C}"/>
          </ac:picMkLst>
        </pc:picChg>
        <pc:picChg chg="add mod">
          <ac:chgData name="Katie Preedy" userId="6c2a2f5a-370b-4489-849e-84e5afeeff01" providerId="ADAL" clId="{DF9C95D7-B5EA-43A0-AD58-E2AE106C755F}" dt="2023-02-13T10:17:14.387" v="959" actId="14100"/>
          <ac:picMkLst>
            <pc:docMk/>
            <pc:sldMk cId="1817864827" sldId="284"/>
            <ac:picMk id="13" creationId="{210722DE-64B7-8953-E822-77BC748AA12D}"/>
          </ac:picMkLst>
        </pc:picChg>
        <pc:picChg chg="add mod">
          <ac:chgData name="Katie Preedy" userId="6c2a2f5a-370b-4489-849e-84e5afeeff01" providerId="ADAL" clId="{DF9C95D7-B5EA-43A0-AD58-E2AE106C755F}" dt="2023-02-13T10:17:58.233" v="963" actId="14100"/>
          <ac:picMkLst>
            <pc:docMk/>
            <pc:sldMk cId="1817864827" sldId="284"/>
            <ac:picMk id="15" creationId="{A7AC2E7A-8E15-1024-DCF3-EA24639825E6}"/>
          </ac:picMkLst>
        </pc:picChg>
        <pc:picChg chg="del">
          <ac:chgData name="Katie Preedy" userId="6c2a2f5a-370b-4489-849e-84e5afeeff01" providerId="ADAL" clId="{DF9C95D7-B5EA-43A0-AD58-E2AE106C755F}" dt="2023-02-13T09:06:45.744" v="510" actId="478"/>
          <ac:picMkLst>
            <pc:docMk/>
            <pc:sldMk cId="1817864827" sldId="284"/>
            <ac:picMk id="355" creationId="{00000000-0000-0000-0000-000000000000}"/>
          </ac:picMkLst>
        </pc:picChg>
        <pc:picChg chg="del">
          <ac:chgData name="Katie Preedy" userId="6c2a2f5a-370b-4489-849e-84e5afeeff01" providerId="ADAL" clId="{DF9C95D7-B5EA-43A0-AD58-E2AE106C755F}" dt="2023-02-13T09:06:53.212" v="518" actId="478"/>
          <ac:picMkLst>
            <pc:docMk/>
            <pc:sldMk cId="1817864827" sldId="284"/>
            <ac:picMk id="356" creationId="{00000000-0000-0000-0000-000000000000}"/>
          </ac:picMkLst>
        </pc:picChg>
        <pc:picChg chg="del">
          <ac:chgData name="Katie Preedy" userId="6c2a2f5a-370b-4489-849e-84e5afeeff01" providerId="ADAL" clId="{DF9C95D7-B5EA-43A0-AD58-E2AE106C755F}" dt="2023-02-13T09:06:50.488" v="514" actId="478"/>
          <ac:picMkLst>
            <pc:docMk/>
            <pc:sldMk cId="1817864827" sldId="284"/>
            <ac:picMk id="358" creationId="{00000000-0000-0000-0000-000000000000}"/>
          </ac:picMkLst>
        </pc:picChg>
        <pc:picChg chg="del">
          <ac:chgData name="Katie Preedy" userId="6c2a2f5a-370b-4489-849e-84e5afeeff01" providerId="ADAL" clId="{DF9C95D7-B5EA-43A0-AD58-E2AE106C755F}" dt="2023-02-13T09:06:51.547" v="516" actId="478"/>
          <ac:picMkLst>
            <pc:docMk/>
            <pc:sldMk cId="1817864827" sldId="284"/>
            <ac:picMk id="359" creationId="{00000000-0000-0000-0000-000000000000}"/>
          </ac:picMkLst>
        </pc:picChg>
        <pc:picChg chg="del">
          <ac:chgData name="Katie Preedy" userId="6c2a2f5a-370b-4489-849e-84e5afeeff01" providerId="ADAL" clId="{DF9C95D7-B5EA-43A0-AD58-E2AE106C755F}" dt="2023-02-13T09:06:52.232" v="517" actId="478"/>
          <ac:picMkLst>
            <pc:docMk/>
            <pc:sldMk cId="1817864827" sldId="284"/>
            <ac:picMk id="360" creationId="{00000000-0000-0000-0000-000000000000}"/>
          </ac:picMkLst>
        </pc:picChg>
        <pc:picChg chg="del">
          <ac:chgData name="Katie Preedy" userId="6c2a2f5a-370b-4489-849e-84e5afeeff01" providerId="ADAL" clId="{DF9C95D7-B5EA-43A0-AD58-E2AE106C755F}" dt="2023-02-13T09:06:51.108" v="515" actId="478"/>
          <ac:picMkLst>
            <pc:docMk/>
            <pc:sldMk cId="1817864827" sldId="284"/>
            <ac:picMk id="361" creationId="{00000000-0000-0000-0000-000000000000}"/>
          </ac:picMkLst>
        </pc:picChg>
      </pc:sldChg>
      <pc:sldChg chg="new del">
        <pc:chgData name="Katie Preedy" userId="6c2a2f5a-370b-4489-849e-84e5afeeff01" providerId="ADAL" clId="{DF9C95D7-B5EA-43A0-AD58-E2AE106C755F}" dt="2023-02-13T09:06:25.786" v="459" actId="47"/>
        <pc:sldMkLst>
          <pc:docMk/>
          <pc:sldMk cId="2783771669" sldId="284"/>
        </pc:sldMkLst>
      </pc:sldChg>
      <pc:sldChg chg="modAnim">
        <pc:chgData name="Katie Preedy" userId="6c2a2f5a-370b-4489-849e-84e5afeeff01" providerId="ADAL" clId="{DF9C95D7-B5EA-43A0-AD58-E2AE106C755F}" dt="2023-02-14T10:19:18.558" v="1104"/>
        <pc:sldMkLst>
          <pc:docMk/>
          <pc:sldMk cId="2596556327" sldId="286"/>
        </pc:sldMkLst>
      </pc:sldChg>
    </pc:docChg>
  </pc:docChgLst>
  <pc:docChgLst>
    <pc:chgData name="Katie Preedy" userId="S::k.preedy@ucas.ac.uk::6c2a2f5a-370b-4489-849e-84e5afeeff01" providerId="AD" clId="Web-{FA447F06-A5BD-ADD8-3081-6DD86E502C37}"/>
    <pc:docChg chg="mod">
      <pc:chgData name="Katie Preedy" userId="S::k.preedy@ucas.ac.uk::6c2a2f5a-370b-4489-849e-84e5afeeff01" providerId="AD" clId="Web-{FA447F06-A5BD-ADD8-3081-6DD86E502C37}" dt="2023-02-03T17:10:52.062" v="0" actId="33475"/>
      <pc:docMkLst>
        <pc:docMk/>
      </pc:docMkLst>
    </pc:docChg>
  </pc:docChgLst>
  <pc:docChgLst>
    <pc:chgData name="Katie Preedy" userId="S::k.preedy@ucas.ac.uk::6c2a2f5a-370b-4489-849e-84e5afeeff01" providerId="AD" clId="Web-{A68BF977-C873-00AB-BF7D-A1D8536A4AD2}"/>
    <pc:docChg chg="modSld">
      <pc:chgData name="Katie Preedy" userId="S::k.preedy@ucas.ac.uk::6c2a2f5a-370b-4489-849e-84e5afeeff01" providerId="AD" clId="Web-{A68BF977-C873-00AB-BF7D-A1D8536A4AD2}" dt="2023-02-13T09:22:50.791" v="138"/>
      <pc:docMkLst>
        <pc:docMk/>
      </pc:docMkLst>
      <pc:sldChg chg="addSp delSp">
        <pc:chgData name="Katie Preedy" userId="S::k.preedy@ucas.ac.uk::6c2a2f5a-370b-4489-849e-84e5afeeff01" providerId="AD" clId="Web-{A68BF977-C873-00AB-BF7D-A1D8536A4AD2}" dt="2023-02-13T09:14:16.562" v="4"/>
        <pc:sldMkLst>
          <pc:docMk/>
          <pc:sldMk cId="0" sldId="258"/>
        </pc:sldMkLst>
        <pc:picChg chg="del">
          <ac:chgData name="Katie Preedy" userId="S::k.preedy@ucas.ac.uk::6c2a2f5a-370b-4489-849e-84e5afeeff01" providerId="AD" clId="Web-{A68BF977-C873-00AB-BF7D-A1D8536A4AD2}" dt="2023-02-13T09:14:14.186" v="3"/>
          <ac:picMkLst>
            <pc:docMk/>
            <pc:sldMk cId="0" sldId="258"/>
            <ac:picMk id="3" creationId="{440F9DE6-1222-2713-525F-87015E41FD1A}"/>
          </ac:picMkLst>
        </pc:picChg>
        <pc:picChg chg="add del">
          <ac:chgData name="Katie Preedy" userId="S::k.preedy@ucas.ac.uk::6c2a2f5a-370b-4489-849e-84e5afeeff01" providerId="AD" clId="Web-{A68BF977-C873-00AB-BF7D-A1D8536A4AD2}" dt="2023-02-13T09:14:13.577" v="2"/>
          <ac:picMkLst>
            <pc:docMk/>
            <pc:sldMk cId="0" sldId="258"/>
            <ac:picMk id="7" creationId="{97AB9D2F-C158-864C-00FA-A5863C09B16C}"/>
          </ac:picMkLst>
        </pc:picChg>
        <pc:picChg chg="add">
          <ac:chgData name="Katie Preedy" userId="S::k.preedy@ucas.ac.uk::6c2a2f5a-370b-4489-849e-84e5afeeff01" providerId="AD" clId="Web-{A68BF977-C873-00AB-BF7D-A1D8536A4AD2}" dt="2023-02-13T09:14:16.562" v="4"/>
          <ac:picMkLst>
            <pc:docMk/>
            <pc:sldMk cId="0" sldId="258"/>
            <ac:picMk id="9" creationId="{B1FF1FB5-134B-9AB8-005F-8527B4ADFA02}"/>
          </ac:picMkLst>
        </pc:picChg>
      </pc:sldChg>
      <pc:sldChg chg="addSp delSp">
        <pc:chgData name="Katie Preedy" userId="S::k.preedy@ucas.ac.uk::6c2a2f5a-370b-4489-849e-84e5afeeff01" providerId="AD" clId="Web-{A68BF977-C873-00AB-BF7D-A1D8536A4AD2}" dt="2023-02-13T09:14:21.077" v="6"/>
        <pc:sldMkLst>
          <pc:docMk/>
          <pc:sldMk cId="0" sldId="259"/>
        </pc:sldMkLst>
        <pc:picChg chg="del">
          <ac:chgData name="Katie Preedy" userId="S::k.preedy@ucas.ac.uk::6c2a2f5a-370b-4489-849e-84e5afeeff01" providerId="AD" clId="Web-{A68BF977-C873-00AB-BF7D-A1D8536A4AD2}" dt="2023-02-13T09:14:20.718" v="5"/>
          <ac:picMkLst>
            <pc:docMk/>
            <pc:sldMk cId="0" sldId="259"/>
            <ac:picMk id="2" creationId="{791E8B35-AC46-5C8B-247D-A11CACCEE6AD}"/>
          </ac:picMkLst>
        </pc:picChg>
        <pc:picChg chg="add">
          <ac:chgData name="Katie Preedy" userId="S::k.preedy@ucas.ac.uk::6c2a2f5a-370b-4489-849e-84e5afeeff01" providerId="AD" clId="Web-{A68BF977-C873-00AB-BF7D-A1D8536A4AD2}" dt="2023-02-13T09:14:21.077" v="6"/>
          <ac:picMkLst>
            <pc:docMk/>
            <pc:sldMk cId="0" sldId="259"/>
            <ac:picMk id="4" creationId="{7DBEF909-550F-F0D5-468C-584699508CF0}"/>
          </ac:picMkLst>
        </pc:picChg>
      </pc:sldChg>
      <pc:sldChg chg="addSp delSp mod setBg">
        <pc:chgData name="Katie Preedy" userId="S::k.preedy@ucas.ac.uk::6c2a2f5a-370b-4489-849e-84e5afeeff01" providerId="AD" clId="Web-{A68BF977-C873-00AB-BF7D-A1D8536A4AD2}" dt="2023-02-13T09:14:35.062" v="11"/>
        <pc:sldMkLst>
          <pc:docMk/>
          <pc:sldMk cId="0" sldId="260"/>
        </pc:sldMkLst>
        <pc:picChg chg="del">
          <ac:chgData name="Katie Preedy" userId="S::k.preedy@ucas.ac.uk::6c2a2f5a-370b-4489-849e-84e5afeeff01" providerId="AD" clId="Web-{A68BF977-C873-00AB-BF7D-A1D8536A4AD2}" dt="2023-02-13T09:14:30.187" v="9"/>
          <ac:picMkLst>
            <pc:docMk/>
            <pc:sldMk cId="0" sldId="260"/>
            <ac:picMk id="2" creationId="{C9890D2F-F731-A81F-EA09-F9B18669F2A0}"/>
          </ac:picMkLst>
        </pc:picChg>
        <pc:picChg chg="add del">
          <ac:chgData name="Katie Preedy" userId="S::k.preedy@ucas.ac.uk::6c2a2f5a-370b-4489-849e-84e5afeeff01" providerId="AD" clId="Web-{A68BF977-C873-00AB-BF7D-A1D8536A4AD2}" dt="2023-02-13T09:14:29.656" v="8"/>
          <ac:picMkLst>
            <pc:docMk/>
            <pc:sldMk cId="0" sldId="260"/>
            <ac:picMk id="6" creationId="{7E475E0C-A7BB-E6DB-E714-9FF3A56D7C4F}"/>
          </ac:picMkLst>
        </pc:picChg>
        <pc:picChg chg="add">
          <ac:chgData name="Katie Preedy" userId="S::k.preedy@ucas.ac.uk::6c2a2f5a-370b-4489-849e-84e5afeeff01" providerId="AD" clId="Web-{A68BF977-C873-00AB-BF7D-A1D8536A4AD2}" dt="2023-02-13T09:14:31.625" v="10"/>
          <ac:picMkLst>
            <pc:docMk/>
            <pc:sldMk cId="0" sldId="260"/>
            <ac:picMk id="8" creationId="{3A234282-35C5-3528-4C4E-DB167E4AF17E}"/>
          </ac:picMkLst>
        </pc:picChg>
      </pc:sldChg>
      <pc:sldChg chg="addSp delSp mod setBg">
        <pc:chgData name="Katie Preedy" userId="S::k.preedy@ucas.ac.uk::6c2a2f5a-370b-4489-849e-84e5afeeff01" providerId="AD" clId="Web-{A68BF977-C873-00AB-BF7D-A1D8536A4AD2}" dt="2023-02-13T09:14:46.875" v="14"/>
        <pc:sldMkLst>
          <pc:docMk/>
          <pc:sldMk cId="0" sldId="261"/>
        </pc:sldMkLst>
        <pc:picChg chg="del">
          <ac:chgData name="Katie Preedy" userId="S::k.preedy@ucas.ac.uk::6c2a2f5a-370b-4489-849e-84e5afeeff01" providerId="AD" clId="Web-{A68BF977-C873-00AB-BF7D-A1D8536A4AD2}" dt="2023-02-13T09:14:43.687" v="12"/>
          <ac:picMkLst>
            <pc:docMk/>
            <pc:sldMk cId="0" sldId="261"/>
            <ac:picMk id="2" creationId="{1FEDCB83-1BE5-1BFA-2F3C-E7DED678C185}"/>
          </ac:picMkLst>
        </pc:picChg>
        <pc:picChg chg="add">
          <ac:chgData name="Katie Preedy" userId="S::k.preedy@ucas.ac.uk::6c2a2f5a-370b-4489-849e-84e5afeeff01" providerId="AD" clId="Web-{A68BF977-C873-00AB-BF7D-A1D8536A4AD2}" dt="2023-02-13T09:14:43.953" v="13"/>
          <ac:picMkLst>
            <pc:docMk/>
            <pc:sldMk cId="0" sldId="261"/>
            <ac:picMk id="6" creationId="{79431012-7B95-D168-F087-EEE8C7DBCE5F}"/>
          </ac:picMkLst>
        </pc:picChg>
      </pc:sldChg>
      <pc:sldChg chg="addSp delSp modSp mod setBg">
        <pc:chgData name="Katie Preedy" userId="S::k.preedy@ucas.ac.uk::6c2a2f5a-370b-4489-849e-84e5afeeff01" providerId="AD" clId="Web-{A68BF977-C873-00AB-BF7D-A1D8536A4AD2}" dt="2023-02-13T09:15:01.578" v="18" actId="1076"/>
        <pc:sldMkLst>
          <pc:docMk/>
          <pc:sldMk cId="0" sldId="262"/>
        </pc:sldMkLst>
        <pc:spChg chg="mod">
          <ac:chgData name="Katie Preedy" userId="S::k.preedy@ucas.ac.uk::6c2a2f5a-370b-4489-849e-84e5afeeff01" providerId="AD" clId="Web-{A68BF977-C873-00AB-BF7D-A1D8536A4AD2}" dt="2023-02-13T09:15:01.578" v="18" actId="1076"/>
          <ac:spMkLst>
            <pc:docMk/>
            <pc:sldMk cId="0" sldId="262"/>
            <ac:spMk id="126" creationId="{00000000-0000-0000-0000-000000000000}"/>
          </ac:spMkLst>
        </pc:spChg>
        <pc:picChg chg="del">
          <ac:chgData name="Katie Preedy" userId="S::k.preedy@ucas.ac.uk::6c2a2f5a-370b-4489-849e-84e5afeeff01" providerId="AD" clId="Web-{A68BF977-C873-00AB-BF7D-A1D8536A4AD2}" dt="2023-02-13T09:14:52.890" v="15"/>
          <ac:picMkLst>
            <pc:docMk/>
            <pc:sldMk cId="0" sldId="262"/>
            <ac:picMk id="2" creationId="{1A18D258-C938-F6D1-52A9-9F5AD16702D4}"/>
          </ac:picMkLst>
        </pc:picChg>
        <pc:picChg chg="add">
          <ac:chgData name="Katie Preedy" userId="S::k.preedy@ucas.ac.uk::6c2a2f5a-370b-4489-849e-84e5afeeff01" providerId="AD" clId="Web-{A68BF977-C873-00AB-BF7D-A1D8536A4AD2}" dt="2023-02-13T09:14:53.109" v="16"/>
          <ac:picMkLst>
            <pc:docMk/>
            <pc:sldMk cId="0" sldId="262"/>
            <ac:picMk id="6" creationId="{DCFB2F73-9DD6-961A-601A-9E391C2DB5CB}"/>
          </ac:picMkLst>
        </pc:picChg>
      </pc:sldChg>
      <pc:sldChg chg="addSp delSp mod setBg">
        <pc:chgData name="Katie Preedy" userId="S::k.preedy@ucas.ac.uk::6c2a2f5a-370b-4489-849e-84e5afeeff01" providerId="AD" clId="Web-{A68BF977-C873-00AB-BF7D-A1D8536A4AD2}" dt="2023-02-13T09:15:09.406" v="21"/>
        <pc:sldMkLst>
          <pc:docMk/>
          <pc:sldMk cId="0" sldId="263"/>
        </pc:sldMkLst>
        <pc:picChg chg="del">
          <ac:chgData name="Katie Preedy" userId="S::k.preedy@ucas.ac.uk::6c2a2f5a-370b-4489-849e-84e5afeeff01" providerId="AD" clId="Web-{A68BF977-C873-00AB-BF7D-A1D8536A4AD2}" dt="2023-02-13T09:15:06.359" v="19"/>
          <ac:picMkLst>
            <pc:docMk/>
            <pc:sldMk cId="0" sldId="263"/>
            <ac:picMk id="2" creationId="{110FA353-E0CF-438D-3257-68123E298CFB}"/>
          </ac:picMkLst>
        </pc:picChg>
        <pc:picChg chg="add">
          <ac:chgData name="Katie Preedy" userId="S::k.preedy@ucas.ac.uk::6c2a2f5a-370b-4489-849e-84e5afeeff01" providerId="AD" clId="Web-{A68BF977-C873-00AB-BF7D-A1D8536A4AD2}" dt="2023-02-13T09:15:06.594" v="20"/>
          <ac:picMkLst>
            <pc:docMk/>
            <pc:sldMk cId="0" sldId="263"/>
            <ac:picMk id="6" creationId="{FE047C58-CE9D-CA6C-560B-E31C3AC69542}"/>
          </ac:picMkLst>
        </pc:picChg>
      </pc:sldChg>
      <pc:sldChg chg="addSp delSp modSp mod setBg">
        <pc:chgData name="Katie Preedy" userId="S::k.preedy@ucas.ac.uk::6c2a2f5a-370b-4489-849e-84e5afeeff01" providerId="AD" clId="Web-{A68BF977-C873-00AB-BF7D-A1D8536A4AD2}" dt="2023-02-13T09:15:21.563" v="25" actId="1076"/>
        <pc:sldMkLst>
          <pc:docMk/>
          <pc:sldMk cId="0" sldId="264"/>
        </pc:sldMkLst>
        <pc:spChg chg="mod">
          <ac:chgData name="Katie Preedy" userId="S::k.preedy@ucas.ac.uk::6c2a2f5a-370b-4489-849e-84e5afeeff01" providerId="AD" clId="Web-{A68BF977-C873-00AB-BF7D-A1D8536A4AD2}" dt="2023-02-13T09:15:21.563" v="25" actId="1076"/>
          <ac:spMkLst>
            <pc:docMk/>
            <pc:sldMk cId="0" sldId="264"/>
            <ac:spMk id="154" creationId="{00000000-0000-0000-0000-000000000000}"/>
          </ac:spMkLst>
        </pc:spChg>
        <pc:picChg chg="del">
          <ac:chgData name="Katie Preedy" userId="S::k.preedy@ucas.ac.uk::6c2a2f5a-370b-4489-849e-84e5afeeff01" providerId="AD" clId="Web-{A68BF977-C873-00AB-BF7D-A1D8536A4AD2}" dt="2023-02-13T09:15:14.047" v="22"/>
          <ac:picMkLst>
            <pc:docMk/>
            <pc:sldMk cId="0" sldId="264"/>
            <ac:picMk id="2" creationId="{86342CC4-5967-52EF-92F7-FF31695E5A3A}"/>
          </ac:picMkLst>
        </pc:picChg>
        <pc:picChg chg="add">
          <ac:chgData name="Katie Preedy" userId="S::k.preedy@ucas.ac.uk::6c2a2f5a-370b-4489-849e-84e5afeeff01" providerId="AD" clId="Web-{A68BF977-C873-00AB-BF7D-A1D8536A4AD2}" dt="2023-02-13T09:15:15.235" v="23"/>
          <ac:picMkLst>
            <pc:docMk/>
            <pc:sldMk cId="0" sldId="264"/>
            <ac:picMk id="5" creationId="{03DD6BEC-6040-F278-8D75-4E459CC825CC}"/>
          </ac:picMkLst>
        </pc:picChg>
      </pc:sldChg>
      <pc:sldChg chg="addSp delSp modSp mod setBg">
        <pc:chgData name="Katie Preedy" userId="S::k.preedy@ucas.ac.uk::6c2a2f5a-370b-4489-849e-84e5afeeff01" providerId="AD" clId="Web-{A68BF977-C873-00AB-BF7D-A1D8536A4AD2}" dt="2023-02-13T09:16:11.861" v="40" actId="20577"/>
        <pc:sldMkLst>
          <pc:docMk/>
          <pc:sldMk cId="0" sldId="265"/>
        </pc:sldMkLst>
        <pc:spChg chg="mod">
          <ac:chgData name="Katie Preedy" userId="S::k.preedy@ucas.ac.uk::6c2a2f5a-370b-4489-849e-84e5afeeff01" providerId="AD" clId="Web-{A68BF977-C873-00AB-BF7D-A1D8536A4AD2}" dt="2023-02-13T09:16:11.861" v="40" actId="20577"/>
          <ac:spMkLst>
            <pc:docMk/>
            <pc:sldMk cId="0" sldId="265"/>
            <ac:spMk id="165" creationId="{00000000-0000-0000-0000-000000000000}"/>
          </ac:spMkLst>
        </pc:spChg>
        <pc:picChg chg="del">
          <ac:chgData name="Katie Preedy" userId="S::k.preedy@ucas.ac.uk::6c2a2f5a-370b-4489-849e-84e5afeeff01" providerId="AD" clId="Web-{A68BF977-C873-00AB-BF7D-A1D8536A4AD2}" dt="2023-02-13T09:15:25.391" v="26"/>
          <ac:picMkLst>
            <pc:docMk/>
            <pc:sldMk cId="0" sldId="265"/>
            <ac:picMk id="2" creationId="{F2B69F0A-65E4-32FF-16E3-49FBFE7DF31D}"/>
          </ac:picMkLst>
        </pc:picChg>
        <pc:picChg chg="mod">
          <ac:chgData name="Katie Preedy" userId="S::k.preedy@ucas.ac.uk::6c2a2f5a-370b-4489-849e-84e5afeeff01" providerId="AD" clId="Web-{A68BF977-C873-00AB-BF7D-A1D8536A4AD2}" dt="2023-02-13T09:16:00.970" v="37" actId="1076"/>
          <ac:picMkLst>
            <pc:docMk/>
            <pc:sldMk cId="0" sldId="265"/>
            <ac:picMk id="3" creationId="{AD7011C9-D07A-7EC0-FAD3-63BD95CDDDF7}"/>
          </ac:picMkLst>
        </pc:picChg>
        <pc:picChg chg="add">
          <ac:chgData name="Katie Preedy" userId="S::k.preedy@ucas.ac.uk::6c2a2f5a-370b-4489-849e-84e5afeeff01" providerId="AD" clId="Web-{A68BF977-C873-00AB-BF7D-A1D8536A4AD2}" dt="2023-02-13T09:15:25.735" v="27"/>
          <ac:picMkLst>
            <pc:docMk/>
            <pc:sldMk cId="0" sldId="265"/>
            <ac:picMk id="5" creationId="{B35CA744-EFFC-79B7-8E8D-591A43D759A2}"/>
          </ac:picMkLst>
        </pc:picChg>
        <pc:picChg chg="mod">
          <ac:chgData name="Katie Preedy" userId="S::k.preedy@ucas.ac.uk::6c2a2f5a-370b-4489-849e-84e5afeeff01" providerId="AD" clId="Web-{A68BF977-C873-00AB-BF7D-A1D8536A4AD2}" dt="2023-02-13T09:15:56.642" v="34" actId="1076"/>
          <ac:picMkLst>
            <pc:docMk/>
            <pc:sldMk cId="0" sldId="265"/>
            <ac:picMk id="167" creationId="{00000000-0000-0000-0000-000000000000}"/>
          </ac:picMkLst>
        </pc:picChg>
        <pc:picChg chg="add del">
          <ac:chgData name="Katie Preedy" userId="S::k.preedy@ucas.ac.uk::6c2a2f5a-370b-4489-849e-84e5afeeff01" providerId="AD" clId="Web-{A68BF977-C873-00AB-BF7D-A1D8536A4AD2}" dt="2023-02-13T09:16:00.032" v="36"/>
          <ac:picMkLst>
            <pc:docMk/>
            <pc:sldMk cId="0" sldId="265"/>
            <ac:picMk id="169" creationId="{00000000-0000-0000-0000-000000000000}"/>
          </ac:picMkLst>
        </pc:picChg>
      </pc:sldChg>
      <pc:sldChg chg="addSp delSp modSp">
        <pc:chgData name="Katie Preedy" userId="S::k.preedy@ucas.ac.uk::6c2a2f5a-370b-4489-849e-84e5afeeff01" providerId="AD" clId="Web-{A68BF977-C873-00AB-BF7D-A1D8536A4AD2}" dt="2023-02-13T09:17:52.347" v="89" actId="1076"/>
        <pc:sldMkLst>
          <pc:docMk/>
          <pc:sldMk cId="0" sldId="266"/>
        </pc:sldMkLst>
        <pc:spChg chg="mod">
          <ac:chgData name="Katie Preedy" userId="S::k.preedy@ucas.ac.uk::6c2a2f5a-370b-4489-849e-84e5afeeff01" providerId="AD" clId="Web-{A68BF977-C873-00AB-BF7D-A1D8536A4AD2}" dt="2023-02-13T09:16:33.033" v="45"/>
          <ac:spMkLst>
            <pc:docMk/>
            <pc:sldMk cId="0" sldId="266"/>
            <ac:spMk id="176" creationId="{00000000-0000-0000-0000-000000000000}"/>
          </ac:spMkLst>
        </pc:spChg>
        <pc:spChg chg="mod">
          <ac:chgData name="Katie Preedy" userId="S::k.preedy@ucas.ac.uk::6c2a2f5a-370b-4489-849e-84e5afeeff01" providerId="AD" clId="Web-{A68BF977-C873-00AB-BF7D-A1D8536A4AD2}" dt="2023-02-13T09:17:46.160" v="88" actId="20577"/>
          <ac:spMkLst>
            <pc:docMk/>
            <pc:sldMk cId="0" sldId="266"/>
            <ac:spMk id="177" creationId="{00000000-0000-0000-0000-000000000000}"/>
          </ac:spMkLst>
        </pc:spChg>
        <pc:spChg chg="mod">
          <ac:chgData name="Katie Preedy" userId="S::k.preedy@ucas.ac.uk::6c2a2f5a-370b-4489-849e-84e5afeeff01" providerId="AD" clId="Web-{A68BF977-C873-00AB-BF7D-A1D8536A4AD2}" dt="2023-02-13T09:17:52.347" v="89" actId="1076"/>
          <ac:spMkLst>
            <pc:docMk/>
            <pc:sldMk cId="0" sldId="266"/>
            <ac:spMk id="179" creationId="{00000000-0000-0000-0000-000000000000}"/>
          </ac:spMkLst>
        </pc:spChg>
        <pc:spChg chg="add del mod">
          <ac:chgData name="Katie Preedy" userId="S::k.preedy@ucas.ac.uk::6c2a2f5a-370b-4489-849e-84e5afeeff01" providerId="AD" clId="Web-{A68BF977-C873-00AB-BF7D-A1D8536A4AD2}" dt="2023-02-13T09:17:39.628" v="84" actId="20577"/>
          <ac:spMkLst>
            <pc:docMk/>
            <pc:sldMk cId="0" sldId="266"/>
            <ac:spMk id="180" creationId="{00000000-0000-0000-0000-000000000000}"/>
          </ac:spMkLst>
        </pc:spChg>
        <pc:picChg chg="mod">
          <ac:chgData name="Katie Preedy" userId="S::k.preedy@ucas.ac.uk::6c2a2f5a-370b-4489-849e-84e5afeeff01" providerId="AD" clId="Web-{A68BF977-C873-00AB-BF7D-A1D8536A4AD2}" dt="2023-02-13T09:16:20.564" v="43" actId="1076"/>
          <ac:picMkLst>
            <pc:docMk/>
            <pc:sldMk cId="0" sldId="266"/>
            <ac:picMk id="3" creationId="{9EC83CDF-E58C-7CD8-F218-CA83F17D6C8E}"/>
          </ac:picMkLst>
        </pc:picChg>
        <pc:picChg chg="del">
          <ac:chgData name="Katie Preedy" userId="S::k.preedy@ucas.ac.uk::6c2a2f5a-370b-4489-849e-84e5afeeff01" providerId="AD" clId="Web-{A68BF977-C873-00AB-BF7D-A1D8536A4AD2}" dt="2023-02-13T09:16:18.095" v="42"/>
          <ac:picMkLst>
            <pc:docMk/>
            <pc:sldMk cId="0" sldId="266"/>
            <ac:picMk id="182" creationId="{00000000-0000-0000-0000-000000000000}"/>
          </ac:picMkLst>
        </pc:picChg>
      </pc:sldChg>
      <pc:sldChg chg="addSp delSp modSp mod setBg">
        <pc:chgData name="Katie Preedy" userId="S::k.preedy@ucas.ac.uk::6c2a2f5a-370b-4489-849e-84e5afeeff01" providerId="AD" clId="Web-{A68BF977-C873-00AB-BF7D-A1D8536A4AD2}" dt="2023-02-13T09:19:41.928" v="103" actId="1076"/>
        <pc:sldMkLst>
          <pc:docMk/>
          <pc:sldMk cId="0" sldId="272"/>
        </pc:sldMkLst>
        <pc:spChg chg="mod">
          <ac:chgData name="Katie Preedy" userId="S::k.preedy@ucas.ac.uk::6c2a2f5a-370b-4489-849e-84e5afeeff01" providerId="AD" clId="Web-{A68BF977-C873-00AB-BF7D-A1D8536A4AD2}" dt="2023-02-13T09:18:27.458" v="90" actId="20577"/>
          <ac:spMkLst>
            <pc:docMk/>
            <pc:sldMk cId="0" sldId="272"/>
            <ac:spMk id="255" creationId="{00000000-0000-0000-0000-000000000000}"/>
          </ac:spMkLst>
        </pc:spChg>
        <pc:spChg chg="mod">
          <ac:chgData name="Katie Preedy" userId="S::k.preedy@ucas.ac.uk::6c2a2f5a-370b-4489-849e-84e5afeeff01" providerId="AD" clId="Web-{A68BF977-C873-00AB-BF7D-A1D8536A4AD2}" dt="2023-02-13T09:18:39.286" v="93"/>
          <ac:spMkLst>
            <pc:docMk/>
            <pc:sldMk cId="0" sldId="272"/>
            <ac:spMk id="257" creationId="{00000000-0000-0000-0000-000000000000}"/>
          </ac:spMkLst>
        </pc:spChg>
        <pc:spChg chg="mod">
          <ac:chgData name="Katie Preedy" userId="S::k.preedy@ucas.ac.uk::6c2a2f5a-370b-4489-849e-84e5afeeff01" providerId="AD" clId="Web-{A68BF977-C873-00AB-BF7D-A1D8536A4AD2}" dt="2023-02-13T09:19:41.928" v="103" actId="1076"/>
          <ac:spMkLst>
            <pc:docMk/>
            <pc:sldMk cId="0" sldId="272"/>
            <ac:spMk id="258" creationId="{00000000-0000-0000-0000-000000000000}"/>
          </ac:spMkLst>
        </pc:spChg>
        <pc:spChg chg="mod">
          <ac:chgData name="Katie Preedy" userId="S::k.preedy@ucas.ac.uk::6c2a2f5a-370b-4489-849e-84e5afeeff01" providerId="AD" clId="Web-{A68BF977-C873-00AB-BF7D-A1D8536A4AD2}" dt="2023-02-13T09:18:45.598" v="94" actId="20577"/>
          <ac:spMkLst>
            <pc:docMk/>
            <pc:sldMk cId="0" sldId="272"/>
            <ac:spMk id="259" creationId="{00000000-0000-0000-0000-000000000000}"/>
          </ac:spMkLst>
        </pc:spChg>
        <pc:picChg chg="del">
          <ac:chgData name="Katie Preedy" userId="S::k.preedy@ucas.ac.uk::6c2a2f5a-370b-4489-849e-84e5afeeff01" providerId="AD" clId="Web-{A68BF977-C873-00AB-BF7D-A1D8536A4AD2}" dt="2023-02-13T09:19:20.833" v="99"/>
          <ac:picMkLst>
            <pc:docMk/>
            <pc:sldMk cId="0" sldId="272"/>
            <ac:picMk id="2" creationId="{83E3578D-9A2E-34F7-F713-7AF561872E29}"/>
          </ac:picMkLst>
        </pc:picChg>
        <pc:picChg chg="add">
          <ac:chgData name="Katie Preedy" userId="S::k.preedy@ucas.ac.uk::6c2a2f5a-370b-4489-849e-84e5afeeff01" providerId="AD" clId="Web-{A68BF977-C873-00AB-BF7D-A1D8536A4AD2}" dt="2023-02-13T09:19:31.787" v="100"/>
          <ac:picMkLst>
            <pc:docMk/>
            <pc:sldMk cId="0" sldId="272"/>
            <ac:picMk id="5" creationId="{BB50E361-A436-0C77-5FA4-850475404BE6}"/>
          </ac:picMkLst>
        </pc:picChg>
      </pc:sldChg>
      <pc:sldChg chg="addSp delSp modSp">
        <pc:chgData name="Katie Preedy" userId="S::k.preedy@ucas.ac.uk::6c2a2f5a-370b-4489-849e-84e5afeeff01" providerId="AD" clId="Web-{A68BF977-C873-00AB-BF7D-A1D8536A4AD2}" dt="2023-02-13T09:20:14.366" v="110" actId="1076"/>
        <pc:sldMkLst>
          <pc:docMk/>
          <pc:sldMk cId="0" sldId="273"/>
        </pc:sldMkLst>
        <pc:spChg chg="del">
          <ac:chgData name="Katie Preedy" userId="S::k.preedy@ucas.ac.uk::6c2a2f5a-370b-4489-849e-84e5afeeff01" providerId="AD" clId="Web-{A68BF977-C873-00AB-BF7D-A1D8536A4AD2}" dt="2023-02-13T09:20:11.209" v="109"/>
          <ac:spMkLst>
            <pc:docMk/>
            <pc:sldMk cId="0" sldId="273"/>
            <ac:spMk id="272" creationId="{00000000-0000-0000-0000-000000000000}"/>
          </ac:spMkLst>
        </pc:spChg>
        <pc:spChg chg="add del mod">
          <ac:chgData name="Katie Preedy" userId="S::k.preedy@ucas.ac.uk::6c2a2f5a-370b-4489-849e-84e5afeeff01" providerId="AD" clId="Web-{A68BF977-C873-00AB-BF7D-A1D8536A4AD2}" dt="2023-02-13T09:20:14.366" v="110" actId="1076"/>
          <ac:spMkLst>
            <pc:docMk/>
            <pc:sldMk cId="0" sldId="273"/>
            <ac:spMk id="273" creationId="{00000000-0000-0000-0000-000000000000}"/>
          </ac:spMkLst>
        </pc:spChg>
        <pc:picChg chg="mod">
          <ac:chgData name="Katie Preedy" userId="S::k.preedy@ucas.ac.uk::6c2a2f5a-370b-4489-849e-84e5afeeff01" providerId="AD" clId="Web-{A68BF977-C873-00AB-BF7D-A1D8536A4AD2}" dt="2023-02-13T09:19:47.068" v="104" actId="1076"/>
          <ac:picMkLst>
            <pc:docMk/>
            <pc:sldMk cId="0" sldId="273"/>
            <ac:picMk id="268" creationId="{00000000-0000-0000-0000-000000000000}"/>
          </ac:picMkLst>
        </pc:picChg>
      </pc:sldChg>
      <pc:sldChg chg="addSp delSp modSp mod setBg">
        <pc:chgData name="Katie Preedy" userId="S::k.preedy@ucas.ac.uk::6c2a2f5a-370b-4489-849e-84e5afeeff01" providerId="AD" clId="Web-{A68BF977-C873-00AB-BF7D-A1D8536A4AD2}" dt="2023-02-13T09:21:23.570" v="128" actId="14100"/>
        <pc:sldMkLst>
          <pc:docMk/>
          <pc:sldMk cId="0" sldId="274"/>
        </pc:sldMkLst>
        <pc:spChg chg="mod">
          <ac:chgData name="Katie Preedy" userId="S::k.preedy@ucas.ac.uk::6c2a2f5a-370b-4489-849e-84e5afeeff01" providerId="AD" clId="Web-{A68BF977-C873-00AB-BF7D-A1D8536A4AD2}" dt="2023-02-13T09:20:25.663" v="111" actId="20577"/>
          <ac:spMkLst>
            <pc:docMk/>
            <pc:sldMk cId="0" sldId="274"/>
            <ac:spMk id="279" creationId="{00000000-0000-0000-0000-000000000000}"/>
          </ac:spMkLst>
        </pc:spChg>
        <pc:spChg chg="mod">
          <ac:chgData name="Katie Preedy" userId="S::k.preedy@ucas.ac.uk::6c2a2f5a-370b-4489-849e-84e5afeeff01" providerId="AD" clId="Web-{A68BF977-C873-00AB-BF7D-A1D8536A4AD2}" dt="2023-02-13T09:21:23.570" v="128" actId="14100"/>
          <ac:spMkLst>
            <pc:docMk/>
            <pc:sldMk cId="0" sldId="274"/>
            <ac:spMk id="281" creationId="{00000000-0000-0000-0000-000000000000}"/>
          </ac:spMkLst>
        </pc:spChg>
        <pc:spChg chg="mod">
          <ac:chgData name="Katie Preedy" userId="S::k.preedy@ucas.ac.uk::6c2a2f5a-370b-4489-849e-84e5afeeff01" providerId="AD" clId="Web-{A68BF977-C873-00AB-BF7D-A1D8536A4AD2}" dt="2023-02-13T09:20:48.460" v="117" actId="20577"/>
          <ac:spMkLst>
            <pc:docMk/>
            <pc:sldMk cId="0" sldId="274"/>
            <ac:spMk id="282" creationId="{00000000-0000-0000-0000-000000000000}"/>
          </ac:spMkLst>
        </pc:spChg>
        <pc:spChg chg="mod">
          <ac:chgData name="Katie Preedy" userId="S::k.preedy@ucas.ac.uk::6c2a2f5a-370b-4489-849e-84e5afeeff01" providerId="AD" clId="Web-{A68BF977-C873-00AB-BF7D-A1D8536A4AD2}" dt="2023-02-13T09:20:51.288" v="118" actId="20577"/>
          <ac:spMkLst>
            <pc:docMk/>
            <pc:sldMk cId="0" sldId="274"/>
            <ac:spMk id="283" creationId="{00000000-0000-0000-0000-000000000000}"/>
          </ac:spMkLst>
        </pc:spChg>
        <pc:picChg chg="del">
          <ac:chgData name="Katie Preedy" userId="S::k.preedy@ucas.ac.uk::6c2a2f5a-370b-4489-849e-84e5afeeff01" providerId="AD" clId="Web-{A68BF977-C873-00AB-BF7D-A1D8536A4AD2}" dt="2023-02-13T09:20:54.429" v="119"/>
          <ac:picMkLst>
            <pc:docMk/>
            <pc:sldMk cId="0" sldId="274"/>
            <ac:picMk id="2" creationId="{9784BA8D-BD23-6853-F646-FDA7B4D6622D}"/>
          </ac:picMkLst>
        </pc:picChg>
        <pc:picChg chg="mod">
          <ac:chgData name="Katie Preedy" userId="S::k.preedy@ucas.ac.uk::6c2a2f5a-370b-4489-849e-84e5afeeff01" providerId="AD" clId="Web-{A68BF977-C873-00AB-BF7D-A1D8536A4AD2}" dt="2023-02-13T09:21:19.742" v="127" actId="1076"/>
          <ac:picMkLst>
            <pc:docMk/>
            <pc:sldMk cId="0" sldId="274"/>
            <ac:picMk id="3" creationId="{6CB035F5-DB7F-731D-2D54-F66FDD17956B}"/>
          </ac:picMkLst>
        </pc:picChg>
        <pc:picChg chg="add">
          <ac:chgData name="Katie Preedy" userId="S::k.preedy@ucas.ac.uk::6c2a2f5a-370b-4489-849e-84e5afeeff01" providerId="AD" clId="Web-{A68BF977-C873-00AB-BF7D-A1D8536A4AD2}" dt="2023-02-13T09:20:59.367" v="120"/>
          <ac:picMkLst>
            <pc:docMk/>
            <pc:sldMk cId="0" sldId="274"/>
            <ac:picMk id="5" creationId="{84A1DC9C-AA30-EA65-39AD-D9A2E2FD0BC7}"/>
          </ac:picMkLst>
        </pc:picChg>
        <pc:picChg chg="del">
          <ac:chgData name="Katie Preedy" userId="S::k.preedy@ucas.ac.uk::6c2a2f5a-370b-4489-849e-84e5afeeff01" providerId="AD" clId="Web-{A68BF977-C873-00AB-BF7D-A1D8536A4AD2}" dt="2023-02-13T09:21:16.851" v="126"/>
          <ac:picMkLst>
            <pc:docMk/>
            <pc:sldMk cId="0" sldId="274"/>
            <ac:picMk id="284" creationId="{00000000-0000-0000-0000-000000000000}"/>
          </ac:picMkLst>
        </pc:picChg>
      </pc:sldChg>
      <pc:sldChg chg="addSp delSp modSp mod setBg">
        <pc:chgData name="Katie Preedy" userId="S::k.preedy@ucas.ac.uk::6c2a2f5a-370b-4489-849e-84e5afeeff01" providerId="AD" clId="Web-{A68BF977-C873-00AB-BF7D-A1D8536A4AD2}" dt="2023-02-13T09:22:50.791" v="138"/>
        <pc:sldMkLst>
          <pc:docMk/>
          <pc:sldMk cId="0" sldId="275"/>
        </pc:sldMkLst>
        <pc:spChg chg="mod">
          <ac:chgData name="Katie Preedy" userId="S::k.preedy@ucas.ac.uk::6c2a2f5a-370b-4489-849e-84e5afeeff01" providerId="AD" clId="Web-{A68BF977-C873-00AB-BF7D-A1D8536A4AD2}" dt="2023-02-13T09:22:31.215" v="133" actId="20577"/>
          <ac:spMkLst>
            <pc:docMk/>
            <pc:sldMk cId="0" sldId="275"/>
            <ac:spMk id="289" creationId="{00000000-0000-0000-0000-000000000000}"/>
          </ac:spMkLst>
        </pc:spChg>
        <pc:spChg chg="mod">
          <ac:chgData name="Katie Preedy" userId="S::k.preedy@ucas.ac.uk::6c2a2f5a-370b-4489-849e-84e5afeeff01" providerId="AD" clId="Web-{A68BF977-C873-00AB-BF7D-A1D8536A4AD2}" dt="2023-02-13T09:21:43.165" v="130"/>
          <ac:spMkLst>
            <pc:docMk/>
            <pc:sldMk cId="0" sldId="275"/>
            <ac:spMk id="291" creationId="{00000000-0000-0000-0000-000000000000}"/>
          </ac:spMkLst>
        </pc:spChg>
        <pc:spChg chg="mod">
          <ac:chgData name="Katie Preedy" userId="S::k.preedy@ucas.ac.uk::6c2a2f5a-370b-4489-849e-84e5afeeff01" providerId="AD" clId="Web-{A68BF977-C873-00AB-BF7D-A1D8536A4AD2}" dt="2023-02-13T09:22:20.775" v="131"/>
          <ac:spMkLst>
            <pc:docMk/>
            <pc:sldMk cId="0" sldId="275"/>
            <ac:spMk id="292" creationId="{00000000-0000-0000-0000-000000000000}"/>
          </ac:spMkLst>
        </pc:spChg>
        <pc:spChg chg="mod">
          <ac:chgData name="Katie Preedy" userId="S::k.preedy@ucas.ac.uk::6c2a2f5a-370b-4489-849e-84e5afeeff01" providerId="AD" clId="Web-{A68BF977-C873-00AB-BF7D-A1D8536A4AD2}" dt="2023-02-13T09:22:27.931" v="132" actId="20577"/>
          <ac:spMkLst>
            <pc:docMk/>
            <pc:sldMk cId="0" sldId="275"/>
            <ac:spMk id="293" creationId="{00000000-0000-0000-0000-000000000000}"/>
          </ac:spMkLst>
        </pc:spChg>
        <pc:picChg chg="del">
          <ac:chgData name="Katie Preedy" userId="S::k.preedy@ucas.ac.uk::6c2a2f5a-370b-4489-849e-84e5afeeff01" providerId="AD" clId="Web-{A68BF977-C873-00AB-BF7D-A1D8536A4AD2}" dt="2023-02-13T09:22:38.619" v="136"/>
          <ac:picMkLst>
            <pc:docMk/>
            <pc:sldMk cId="0" sldId="275"/>
            <ac:picMk id="2" creationId="{83786302-B28E-84C4-285B-721E64E512C6}"/>
          </ac:picMkLst>
        </pc:picChg>
        <pc:picChg chg="add del">
          <ac:chgData name="Katie Preedy" userId="S::k.preedy@ucas.ac.uk::6c2a2f5a-370b-4489-849e-84e5afeeff01" providerId="AD" clId="Web-{A68BF977-C873-00AB-BF7D-A1D8536A4AD2}" dt="2023-02-13T09:22:36.791" v="135"/>
          <ac:picMkLst>
            <pc:docMk/>
            <pc:sldMk cId="0" sldId="275"/>
            <ac:picMk id="4" creationId="{69451B51-1391-9230-554C-0B4875035427}"/>
          </ac:picMkLst>
        </pc:picChg>
        <pc:picChg chg="add">
          <ac:chgData name="Katie Preedy" userId="S::k.preedy@ucas.ac.uk::6c2a2f5a-370b-4489-849e-84e5afeeff01" providerId="AD" clId="Web-{A68BF977-C873-00AB-BF7D-A1D8536A4AD2}" dt="2023-02-13T09:22:38.682" v="137"/>
          <ac:picMkLst>
            <pc:docMk/>
            <pc:sldMk cId="0" sldId="275"/>
            <ac:picMk id="7" creationId="{AAB3046B-0D5D-963C-7298-47B9AC37A13B}"/>
          </ac:picMkLst>
        </pc:picChg>
      </pc:sldChg>
      <pc:sldChg chg="mod setBg">
        <pc:chgData name="Katie Preedy" userId="S::k.preedy@ucas.ac.uk::6c2a2f5a-370b-4489-849e-84e5afeeff01" providerId="AD" clId="Web-{A68BF977-C873-00AB-BF7D-A1D8536A4AD2}" dt="2023-02-13T09:14:00.046" v="0"/>
        <pc:sldMkLst>
          <pc:docMk/>
          <pc:sldMk cId="1817864827" sldId="284"/>
        </pc:sldMkLst>
      </pc:sldChg>
    </pc:docChg>
  </pc:docChgLst>
  <pc:docChgLst>
    <pc:chgData name="Katie Preedy" userId="S::k.preedy@ucas.ac.uk::6c2a2f5a-370b-4489-849e-84e5afeeff01" providerId="AD" clId="Web-{751CD67C-FB57-E872-FCBC-CA9D347EC307}"/>
    <pc:docChg chg="modSld">
      <pc:chgData name="Katie Preedy" userId="S::k.preedy@ucas.ac.uk::6c2a2f5a-370b-4489-849e-84e5afeeff01" providerId="AD" clId="Web-{751CD67C-FB57-E872-FCBC-CA9D347EC307}" dt="2023-02-14T10:12:37.462" v="0"/>
      <pc:docMkLst>
        <pc:docMk/>
      </pc:docMkLst>
      <pc:sldChg chg="modSp">
        <pc:chgData name="Katie Preedy" userId="S::k.preedy@ucas.ac.uk::6c2a2f5a-370b-4489-849e-84e5afeeff01" providerId="AD" clId="Web-{751CD67C-FB57-E872-FCBC-CA9D347EC307}" dt="2023-02-14T10:12:37.462" v="0"/>
        <pc:sldMkLst>
          <pc:docMk/>
          <pc:sldMk cId="0" sldId="276"/>
        </pc:sldMkLst>
        <pc:spChg chg="mod">
          <ac:chgData name="Katie Preedy" userId="S::k.preedy@ucas.ac.uk::6c2a2f5a-370b-4489-849e-84e5afeeff01" providerId="AD" clId="Web-{751CD67C-FB57-E872-FCBC-CA9D347EC307}" dt="2023-02-14T10:12:37.462" v="0"/>
          <ac:spMkLst>
            <pc:docMk/>
            <pc:sldMk cId="0" sldId="276"/>
            <ac:spMk id="301" creationId="{00000000-0000-0000-0000-000000000000}"/>
          </ac:spMkLst>
        </pc:spChg>
      </pc:sldChg>
    </pc:docChg>
  </pc:docChgLst>
  <pc:docChgLst>
    <pc:chgData name="Katie Preedy" userId="S::k.preedy@ucas.ac.uk::6c2a2f5a-370b-4489-849e-84e5afeeff01" providerId="AD" clId="Web-{F6E69EB5-7B9F-07F7-C86E-E9D9C6DB3206}"/>
    <pc:docChg chg="modSld">
      <pc:chgData name="Katie Preedy" userId="S::k.preedy@ucas.ac.uk::6c2a2f5a-370b-4489-849e-84e5afeeff01" providerId="AD" clId="Web-{F6E69EB5-7B9F-07F7-C86E-E9D9C6DB3206}" dt="2023-02-13T09:01:03.608" v="1" actId="20577"/>
      <pc:docMkLst>
        <pc:docMk/>
      </pc:docMkLst>
      <pc:sldChg chg="modSp mod setBg">
        <pc:chgData name="Katie Preedy" userId="S::k.preedy@ucas.ac.uk::6c2a2f5a-370b-4489-849e-84e5afeeff01" providerId="AD" clId="Web-{F6E69EB5-7B9F-07F7-C86E-E9D9C6DB3206}" dt="2023-02-13T09:01:03.608" v="1" actId="20577"/>
        <pc:sldMkLst>
          <pc:docMk/>
          <pc:sldMk cId="0" sldId="259"/>
        </pc:sldMkLst>
        <pc:spChg chg="mod">
          <ac:chgData name="Katie Preedy" userId="S::k.preedy@ucas.ac.uk::6c2a2f5a-370b-4489-849e-84e5afeeff01" providerId="AD" clId="Web-{F6E69EB5-7B9F-07F7-C86E-E9D9C6DB3206}" dt="2023-02-13T09:01:03.608" v="1" actId="20577"/>
          <ac:spMkLst>
            <pc:docMk/>
            <pc:sldMk cId="0" sldId="259"/>
            <ac:spMk id="82" creationId="{00000000-0000-0000-0000-000000000000}"/>
          </ac:spMkLst>
        </pc:spChg>
      </pc:sldChg>
    </pc:docChg>
  </pc:docChgLst>
  <pc:docChgLst>
    <pc:chgData name="Katie Preedy" userId="S::k.preedy@ucas.ac.uk::6c2a2f5a-370b-4489-849e-84e5afeeff01" providerId="AD" clId="Web-{94F8B427-0BD4-8B01-1229-08D37C39B883}"/>
    <pc:docChg chg="modSld">
      <pc:chgData name="Katie Preedy" userId="S::k.preedy@ucas.ac.uk::6c2a2f5a-370b-4489-849e-84e5afeeff01" providerId="AD" clId="Web-{94F8B427-0BD4-8B01-1229-08D37C39B883}" dt="2023-02-13T10:03:24.479" v="327" actId="1076"/>
      <pc:docMkLst>
        <pc:docMk/>
      </pc:docMkLst>
      <pc:sldChg chg="modSp">
        <pc:chgData name="Katie Preedy" userId="S::k.preedy@ucas.ac.uk::6c2a2f5a-370b-4489-849e-84e5afeeff01" providerId="AD" clId="Web-{94F8B427-0BD4-8B01-1229-08D37C39B883}" dt="2023-02-13T09:56:00.231" v="214" actId="20577"/>
        <pc:sldMkLst>
          <pc:docMk/>
          <pc:sldMk cId="0" sldId="257"/>
        </pc:sldMkLst>
        <pc:spChg chg="mod">
          <ac:chgData name="Katie Preedy" userId="S::k.preedy@ucas.ac.uk::6c2a2f5a-370b-4489-849e-84e5afeeff01" providerId="AD" clId="Web-{94F8B427-0BD4-8B01-1229-08D37C39B883}" dt="2023-02-13T09:56:00.231" v="214" actId="20577"/>
          <ac:spMkLst>
            <pc:docMk/>
            <pc:sldMk cId="0" sldId="257"/>
            <ac:spMk id="64" creationId="{00000000-0000-0000-0000-000000000000}"/>
          </ac:spMkLst>
        </pc:spChg>
      </pc:sldChg>
      <pc:sldChg chg="modSp">
        <pc:chgData name="Katie Preedy" userId="S::k.preedy@ucas.ac.uk::6c2a2f5a-370b-4489-849e-84e5afeeff01" providerId="AD" clId="Web-{94F8B427-0BD4-8B01-1229-08D37C39B883}" dt="2023-02-13T09:59:28.525" v="277" actId="20577"/>
        <pc:sldMkLst>
          <pc:docMk/>
          <pc:sldMk cId="0" sldId="259"/>
        </pc:sldMkLst>
        <pc:spChg chg="mod">
          <ac:chgData name="Katie Preedy" userId="S::k.preedy@ucas.ac.uk::6c2a2f5a-370b-4489-849e-84e5afeeff01" providerId="AD" clId="Web-{94F8B427-0BD4-8B01-1229-08D37C39B883}" dt="2023-02-13T09:59:25.713" v="276" actId="20577"/>
          <ac:spMkLst>
            <pc:docMk/>
            <pc:sldMk cId="0" sldId="259"/>
            <ac:spMk id="86" creationId="{00000000-0000-0000-0000-000000000000}"/>
          </ac:spMkLst>
        </pc:spChg>
        <pc:spChg chg="mod">
          <ac:chgData name="Katie Preedy" userId="S::k.preedy@ucas.ac.uk::6c2a2f5a-370b-4489-849e-84e5afeeff01" providerId="AD" clId="Web-{94F8B427-0BD4-8B01-1229-08D37C39B883}" dt="2023-02-13T09:59:28.525" v="277" actId="20577"/>
          <ac:spMkLst>
            <pc:docMk/>
            <pc:sldMk cId="0" sldId="259"/>
            <ac:spMk id="91" creationId="{00000000-0000-0000-0000-000000000000}"/>
          </ac:spMkLst>
        </pc:spChg>
        <pc:picChg chg="mod">
          <ac:chgData name="Katie Preedy" userId="S::k.preedy@ucas.ac.uk::6c2a2f5a-370b-4489-849e-84e5afeeff01" providerId="AD" clId="Web-{94F8B427-0BD4-8B01-1229-08D37C39B883}" dt="2023-02-13T09:57:43.409" v="240" actId="14100"/>
          <ac:picMkLst>
            <pc:docMk/>
            <pc:sldMk cId="0" sldId="259"/>
            <ac:picMk id="8" creationId="{6630A8A0-F4F4-0140-6AF1-98343E32CAAC}"/>
          </ac:picMkLst>
        </pc:picChg>
      </pc:sldChg>
      <pc:sldChg chg="addSp delSp modSp">
        <pc:chgData name="Katie Preedy" userId="S::k.preedy@ucas.ac.uk::6c2a2f5a-370b-4489-849e-84e5afeeff01" providerId="AD" clId="Web-{94F8B427-0BD4-8B01-1229-08D37C39B883}" dt="2023-02-13T09:59:45.151" v="278" actId="20577"/>
        <pc:sldMkLst>
          <pc:docMk/>
          <pc:sldMk cId="0" sldId="260"/>
        </pc:sldMkLst>
        <pc:spChg chg="mod">
          <ac:chgData name="Katie Preedy" userId="S::k.preedy@ucas.ac.uk::6c2a2f5a-370b-4489-849e-84e5afeeff01" providerId="AD" clId="Web-{94F8B427-0BD4-8B01-1229-08D37C39B883}" dt="2023-02-13T09:59:45.151" v="278" actId="20577"/>
          <ac:spMkLst>
            <pc:docMk/>
            <pc:sldMk cId="0" sldId="260"/>
            <ac:spMk id="3" creationId="{F10C9832-368F-219B-817B-BA607704F19F}"/>
          </ac:spMkLst>
        </pc:spChg>
        <pc:picChg chg="del">
          <ac:chgData name="Katie Preedy" userId="S::k.preedy@ucas.ac.uk::6c2a2f5a-370b-4489-849e-84e5afeeff01" providerId="AD" clId="Web-{94F8B427-0BD4-8B01-1229-08D37C39B883}" dt="2023-02-13T09:57:46.674" v="241"/>
          <ac:picMkLst>
            <pc:docMk/>
            <pc:sldMk cId="0" sldId="260"/>
            <ac:picMk id="4" creationId="{244C2454-785D-8AF3-159D-AF8D1FA03657}"/>
          </ac:picMkLst>
        </pc:picChg>
        <pc:picChg chg="add">
          <ac:chgData name="Katie Preedy" userId="S::k.preedy@ucas.ac.uk::6c2a2f5a-370b-4489-849e-84e5afeeff01" providerId="AD" clId="Web-{94F8B427-0BD4-8B01-1229-08D37C39B883}" dt="2023-02-13T09:57:48.425" v="243"/>
          <ac:picMkLst>
            <pc:docMk/>
            <pc:sldMk cId="0" sldId="260"/>
            <ac:picMk id="5" creationId="{3E17F18E-FE91-0982-160F-BC9F044F06E4}"/>
          </ac:picMkLst>
        </pc:picChg>
        <pc:picChg chg="del">
          <ac:chgData name="Katie Preedy" userId="S::k.preedy@ucas.ac.uk::6c2a2f5a-370b-4489-849e-84e5afeeff01" providerId="AD" clId="Web-{94F8B427-0BD4-8B01-1229-08D37C39B883}" dt="2023-02-13T09:57:48.081" v="242"/>
          <ac:picMkLst>
            <pc:docMk/>
            <pc:sldMk cId="0" sldId="260"/>
            <ac:picMk id="104" creationId="{00000000-0000-0000-0000-000000000000}"/>
          </ac:picMkLst>
        </pc:picChg>
      </pc:sldChg>
      <pc:sldChg chg="addSp delSp">
        <pc:chgData name="Katie Preedy" userId="S::k.preedy@ucas.ac.uk::6c2a2f5a-370b-4489-849e-84e5afeeff01" providerId="AD" clId="Web-{94F8B427-0BD4-8B01-1229-08D37C39B883}" dt="2023-02-13T09:57:53.519" v="246"/>
        <pc:sldMkLst>
          <pc:docMk/>
          <pc:sldMk cId="0" sldId="261"/>
        </pc:sldMkLst>
        <pc:picChg chg="del">
          <ac:chgData name="Katie Preedy" userId="S::k.preedy@ucas.ac.uk::6c2a2f5a-370b-4489-849e-84e5afeeff01" providerId="AD" clId="Web-{94F8B427-0BD4-8B01-1229-08D37C39B883}" dt="2023-02-13T09:57:51.722" v="244"/>
          <ac:picMkLst>
            <pc:docMk/>
            <pc:sldMk cId="0" sldId="261"/>
            <ac:picMk id="4" creationId="{46234A78-710B-33C9-7EA9-2179EAC7B5E2}"/>
          </ac:picMkLst>
        </pc:picChg>
        <pc:picChg chg="add">
          <ac:chgData name="Katie Preedy" userId="S::k.preedy@ucas.ac.uk::6c2a2f5a-370b-4489-849e-84e5afeeff01" providerId="AD" clId="Web-{94F8B427-0BD4-8B01-1229-08D37C39B883}" dt="2023-02-13T09:57:53.519" v="246"/>
          <ac:picMkLst>
            <pc:docMk/>
            <pc:sldMk cId="0" sldId="261"/>
            <ac:picMk id="5" creationId="{9605B123-ABDA-6E1A-1177-3F80F8040F9A}"/>
          </ac:picMkLst>
        </pc:picChg>
        <pc:picChg chg="del">
          <ac:chgData name="Katie Preedy" userId="S::k.preedy@ucas.ac.uk::6c2a2f5a-370b-4489-849e-84e5afeeff01" providerId="AD" clId="Web-{94F8B427-0BD4-8B01-1229-08D37C39B883}" dt="2023-02-13T09:57:53.237" v="245"/>
          <ac:picMkLst>
            <pc:docMk/>
            <pc:sldMk cId="0" sldId="261"/>
            <ac:picMk id="116" creationId="{00000000-0000-0000-0000-000000000000}"/>
          </ac:picMkLst>
        </pc:picChg>
      </pc:sldChg>
      <pc:sldChg chg="addSp delSp">
        <pc:chgData name="Katie Preedy" userId="S::k.preedy@ucas.ac.uk::6c2a2f5a-370b-4489-849e-84e5afeeff01" providerId="AD" clId="Web-{94F8B427-0BD4-8B01-1229-08D37C39B883}" dt="2023-02-13T09:57:58.675" v="249"/>
        <pc:sldMkLst>
          <pc:docMk/>
          <pc:sldMk cId="0" sldId="262"/>
        </pc:sldMkLst>
        <pc:picChg chg="del">
          <ac:chgData name="Katie Preedy" userId="S::k.preedy@ucas.ac.uk::6c2a2f5a-370b-4489-849e-84e5afeeff01" providerId="AD" clId="Web-{94F8B427-0BD4-8B01-1229-08D37C39B883}" dt="2023-02-13T09:57:57.081" v="247"/>
          <ac:picMkLst>
            <pc:docMk/>
            <pc:sldMk cId="0" sldId="262"/>
            <ac:picMk id="4" creationId="{81FDFA4B-C2DF-DDCA-00CD-FA6F90FFD23E}"/>
          </ac:picMkLst>
        </pc:picChg>
        <pc:picChg chg="add">
          <ac:chgData name="Katie Preedy" userId="S::k.preedy@ucas.ac.uk::6c2a2f5a-370b-4489-849e-84e5afeeff01" providerId="AD" clId="Web-{94F8B427-0BD4-8B01-1229-08D37C39B883}" dt="2023-02-13T09:57:58.675" v="249"/>
          <ac:picMkLst>
            <pc:docMk/>
            <pc:sldMk cId="0" sldId="262"/>
            <ac:picMk id="5" creationId="{9779FDE8-BE70-C21F-55CD-1ACB16FAA327}"/>
          </ac:picMkLst>
        </pc:picChg>
        <pc:picChg chg="del">
          <ac:chgData name="Katie Preedy" userId="S::k.preedy@ucas.ac.uk::6c2a2f5a-370b-4489-849e-84e5afeeff01" providerId="AD" clId="Web-{94F8B427-0BD4-8B01-1229-08D37C39B883}" dt="2023-02-13T09:57:58.425" v="248"/>
          <ac:picMkLst>
            <pc:docMk/>
            <pc:sldMk cId="0" sldId="262"/>
            <ac:picMk id="128" creationId="{00000000-0000-0000-0000-000000000000}"/>
          </ac:picMkLst>
        </pc:picChg>
      </pc:sldChg>
      <pc:sldChg chg="addSp delSp">
        <pc:chgData name="Katie Preedy" userId="S::k.preedy@ucas.ac.uk::6c2a2f5a-370b-4489-849e-84e5afeeff01" providerId="AD" clId="Web-{94F8B427-0BD4-8B01-1229-08D37C39B883}" dt="2023-02-13T09:58:10.598" v="252"/>
        <pc:sldMkLst>
          <pc:docMk/>
          <pc:sldMk cId="0" sldId="263"/>
        </pc:sldMkLst>
        <pc:picChg chg="del">
          <ac:chgData name="Katie Preedy" userId="S::k.preedy@ucas.ac.uk::6c2a2f5a-370b-4489-849e-84e5afeeff01" providerId="AD" clId="Web-{94F8B427-0BD4-8B01-1229-08D37C39B883}" dt="2023-02-13T09:58:01.691" v="250"/>
          <ac:picMkLst>
            <pc:docMk/>
            <pc:sldMk cId="0" sldId="263"/>
            <ac:picMk id="4" creationId="{348DDDCB-9B27-1BC1-0F4A-DE39E3930D2B}"/>
          </ac:picMkLst>
        </pc:picChg>
        <pc:picChg chg="add">
          <ac:chgData name="Katie Preedy" userId="S::k.preedy@ucas.ac.uk::6c2a2f5a-370b-4489-849e-84e5afeeff01" providerId="AD" clId="Web-{94F8B427-0BD4-8B01-1229-08D37C39B883}" dt="2023-02-13T09:58:10.598" v="252"/>
          <ac:picMkLst>
            <pc:docMk/>
            <pc:sldMk cId="0" sldId="263"/>
            <ac:picMk id="5" creationId="{D7F3BBF2-4657-A3D0-383E-D4E1C08E90CB}"/>
          </ac:picMkLst>
        </pc:picChg>
        <pc:picChg chg="del">
          <ac:chgData name="Katie Preedy" userId="S::k.preedy@ucas.ac.uk::6c2a2f5a-370b-4489-849e-84e5afeeff01" providerId="AD" clId="Web-{94F8B427-0BD4-8B01-1229-08D37C39B883}" dt="2023-02-13T09:58:10.129" v="251"/>
          <ac:picMkLst>
            <pc:docMk/>
            <pc:sldMk cId="0" sldId="263"/>
            <ac:picMk id="140" creationId="{00000000-0000-0000-0000-000000000000}"/>
          </ac:picMkLst>
        </pc:picChg>
      </pc:sldChg>
      <pc:sldChg chg="addSp delSp modSp">
        <pc:chgData name="Katie Preedy" userId="S::k.preedy@ucas.ac.uk::6c2a2f5a-370b-4489-849e-84e5afeeff01" providerId="AD" clId="Web-{94F8B427-0BD4-8B01-1229-08D37C39B883}" dt="2023-02-13T10:00:07.934" v="282" actId="20577"/>
        <pc:sldMkLst>
          <pc:docMk/>
          <pc:sldMk cId="0" sldId="264"/>
        </pc:sldMkLst>
        <pc:spChg chg="mod">
          <ac:chgData name="Katie Preedy" userId="S::k.preedy@ucas.ac.uk::6c2a2f5a-370b-4489-849e-84e5afeeff01" providerId="AD" clId="Web-{94F8B427-0BD4-8B01-1229-08D37C39B883}" dt="2023-02-13T10:00:07.934" v="282" actId="20577"/>
          <ac:spMkLst>
            <pc:docMk/>
            <pc:sldMk cId="0" sldId="264"/>
            <ac:spMk id="148" creationId="{00000000-0000-0000-0000-000000000000}"/>
          </ac:spMkLst>
        </pc:spChg>
        <pc:spChg chg="mod">
          <ac:chgData name="Katie Preedy" userId="S::k.preedy@ucas.ac.uk::6c2a2f5a-370b-4489-849e-84e5afeeff01" providerId="AD" clId="Web-{94F8B427-0BD4-8B01-1229-08D37C39B883}" dt="2023-02-13T09:59:56.637" v="279" actId="20577"/>
          <ac:spMkLst>
            <pc:docMk/>
            <pc:sldMk cId="0" sldId="264"/>
            <ac:spMk id="149" creationId="{00000000-0000-0000-0000-000000000000}"/>
          </ac:spMkLst>
        </pc:spChg>
        <pc:spChg chg="mod">
          <ac:chgData name="Katie Preedy" userId="S::k.preedy@ucas.ac.uk::6c2a2f5a-370b-4489-849e-84e5afeeff01" providerId="AD" clId="Web-{94F8B427-0BD4-8B01-1229-08D37C39B883}" dt="2023-02-13T10:00:05.418" v="281" actId="20577"/>
          <ac:spMkLst>
            <pc:docMk/>
            <pc:sldMk cId="0" sldId="264"/>
            <ac:spMk id="154" creationId="{00000000-0000-0000-0000-000000000000}"/>
          </ac:spMkLst>
        </pc:spChg>
        <pc:picChg chg="del">
          <ac:chgData name="Katie Preedy" userId="S::k.preedy@ucas.ac.uk::6c2a2f5a-370b-4489-849e-84e5afeeff01" providerId="AD" clId="Web-{94F8B427-0BD4-8B01-1229-08D37C39B883}" dt="2023-02-13T09:58:13.911" v="253"/>
          <ac:picMkLst>
            <pc:docMk/>
            <pc:sldMk cId="0" sldId="264"/>
            <ac:picMk id="3" creationId="{71C5E231-5250-4290-49AC-01C24A9BA442}"/>
          </ac:picMkLst>
        </pc:picChg>
        <pc:picChg chg="add">
          <ac:chgData name="Katie Preedy" userId="S::k.preedy@ucas.ac.uk::6c2a2f5a-370b-4489-849e-84e5afeeff01" providerId="AD" clId="Web-{94F8B427-0BD4-8B01-1229-08D37C39B883}" dt="2023-02-13T09:58:14.208" v="254"/>
          <ac:picMkLst>
            <pc:docMk/>
            <pc:sldMk cId="0" sldId="264"/>
            <ac:picMk id="4" creationId="{9A1E13D4-1C9C-43EF-C935-3AE643DE792D}"/>
          </ac:picMkLst>
        </pc:picChg>
      </pc:sldChg>
      <pc:sldChg chg="addSp delSp modSp">
        <pc:chgData name="Katie Preedy" userId="S::k.preedy@ucas.ac.uk::6c2a2f5a-370b-4489-849e-84e5afeeff01" providerId="AD" clId="Web-{94F8B427-0BD4-8B01-1229-08D37C39B883}" dt="2023-02-13T10:00:12.388" v="283" actId="20577"/>
        <pc:sldMkLst>
          <pc:docMk/>
          <pc:sldMk cId="0" sldId="265"/>
        </pc:sldMkLst>
        <pc:spChg chg="mod">
          <ac:chgData name="Katie Preedy" userId="S::k.preedy@ucas.ac.uk::6c2a2f5a-370b-4489-849e-84e5afeeff01" providerId="AD" clId="Web-{94F8B427-0BD4-8B01-1229-08D37C39B883}" dt="2023-02-13T10:00:12.388" v="283" actId="20577"/>
          <ac:spMkLst>
            <pc:docMk/>
            <pc:sldMk cId="0" sldId="265"/>
            <ac:spMk id="166" creationId="{00000000-0000-0000-0000-000000000000}"/>
          </ac:spMkLst>
        </pc:spChg>
        <pc:picChg chg="del">
          <ac:chgData name="Katie Preedy" userId="S::k.preedy@ucas.ac.uk::6c2a2f5a-370b-4489-849e-84e5afeeff01" providerId="AD" clId="Web-{94F8B427-0BD4-8B01-1229-08D37C39B883}" dt="2023-02-13T09:58:17.661" v="255"/>
          <ac:picMkLst>
            <pc:docMk/>
            <pc:sldMk cId="0" sldId="265"/>
            <ac:picMk id="3" creationId="{AD7011C9-D07A-7EC0-FAD3-63BD95CDDDF7}"/>
          </ac:picMkLst>
        </pc:picChg>
        <pc:picChg chg="add">
          <ac:chgData name="Katie Preedy" userId="S::k.preedy@ucas.ac.uk::6c2a2f5a-370b-4489-849e-84e5afeeff01" providerId="AD" clId="Web-{94F8B427-0BD4-8B01-1229-08D37C39B883}" dt="2023-02-13T09:55:24.868" v="208"/>
          <ac:picMkLst>
            <pc:docMk/>
            <pc:sldMk cId="0" sldId="265"/>
            <ac:picMk id="4" creationId="{63FAC188-9F08-7EA0-D4B7-17CE8499FF57}"/>
          </ac:picMkLst>
        </pc:picChg>
        <pc:picChg chg="add">
          <ac:chgData name="Katie Preedy" userId="S::k.preedy@ucas.ac.uk::6c2a2f5a-370b-4489-849e-84e5afeeff01" providerId="AD" clId="Web-{94F8B427-0BD4-8B01-1229-08D37C39B883}" dt="2023-02-13T09:58:19.458" v="257"/>
          <ac:picMkLst>
            <pc:docMk/>
            <pc:sldMk cId="0" sldId="265"/>
            <ac:picMk id="7" creationId="{A6FFDDE3-363F-FCE4-6103-54E18DAFBC63}"/>
          </ac:picMkLst>
        </pc:picChg>
        <pc:picChg chg="del">
          <ac:chgData name="Katie Preedy" userId="S::k.preedy@ucas.ac.uk::6c2a2f5a-370b-4489-849e-84e5afeeff01" providerId="AD" clId="Web-{94F8B427-0BD4-8B01-1229-08D37C39B883}" dt="2023-02-13T09:58:18.208" v="256"/>
          <ac:picMkLst>
            <pc:docMk/>
            <pc:sldMk cId="0" sldId="265"/>
            <ac:picMk id="169" creationId="{00000000-0000-0000-0000-000000000000}"/>
          </ac:picMkLst>
        </pc:picChg>
      </pc:sldChg>
      <pc:sldChg chg="addSp delSp modSp mod setBg">
        <pc:chgData name="Katie Preedy" userId="S::k.preedy@ucas.ac.uk::6c2a2f5a-370b-4489-849e-84e5afeeff01" providerId="AD" clId="Web-{94F8B427-0BD4-8B01-1229-08D37C39B883}" dt="2023-02-13T10:00:22.826" v="285" actId="20577"/>
        <pc:sldMkLst>
          <pc:docMk/>
          <pc:sldMk cId="0" sldId="266"/>
        </pc:sldMkLst>
        <pc:spChg chg="mod">
          <ac:chgData name="Katie Preedy" userId="S::k.preedy@ucas.ac.uk::6c2a2f5a-370b-4489-849e-84e5afeeff01" providerId="AD" clId="Web-{94F8B427-0BD4-8B01-1229-08D37C39B883}" dt="2023-02-13T09:38:01.593" v="1" actId="1076"/>
          <ac:spMkLst>
            <pc:docMk/>
            <pc:sldMk cId="0" sldId="266"/>
            <ac:spMk id="176" creationId="{00000000-0000-0000-0000-000000000000}"/>
          </ac:spMkLst>
        </pc:spChg>
        <pc:spChg chg="mod">
          <ac:chgData name="Katie Preedy" userId="S::k.preedy@ucas.ac.uk::6c2a2f5a-370b-4489-849e-84e5afeeff01" providerId="AD" clId="Web-{94F8B427-0BD4-8B01-1229-08D37C39B883}" dt="2023-02-13T10:00:19.904" v="284" actId="20577"/>
          <ac:spMkLst>
            <pc:docMk/>
            <pc:sldMk cId="0" sldId="266"/>
            <ac:spMk id="177" creationId="{00000000-0000-0000-0000-000000000000}"/>
          </ac:spMkLst>
        </pc:spChg>
        <pc:spChg chg="mod">
          <ac:chgData name="Katie Preedy" userId="S::k.preedy@ucas.ac.uk::6c2a2f5a-370b-4489-849e-84e5afeeff01" providerId="AD" clId="Web-{94F8B427-0BD4-8B01-1229-08D37C39B883}" dt="2023-02-13T10:00:22.826" v="285" actId="20577"/>
          <ac:spMkLst>
            <pc:docMk/>
            <pc:sldMk cId="0" sldId="266"/>
            <ac:spMk id="180" creationId="{00000000-0000-0000-0000-000000000000}"/>
          </ac:spMkLst>
        </pc:spChg>
        <pc:picChg chg="del">
          <ac:chgData name="Katie Preedy" userId="S::k.preedy@ucas.ac.uk::6c2a2f5a-370b-4489-849e-84e5afeeff01" providerId="AD" clId="Web-{94F8B427-0BD4-8B01-1229-08D37C39B883}" dt="2023-02-13T09:58:23.036" v="258"/>
          <ac:picMkLst>
            <pc:docMk/>
            <pc:sldMk cId="0" sldId="266"/>
            <ac:picMk id="3" creationId="{9EC83CDF-E58C-7CD8-F218-CA83F17D6C8E}"/>
          </ac:picMkLst>
        </pc:picChg>
        <pc:picChg chg="add">
          <ac:chgData name="Katie Preedy" userId="S::k.preedy@ucas.ac.uk::6c2a2f5a-370b-4489-849e-84e5afeeff01" providerId="AD" clId="Web-{94F8B427-0BD4-8B01-1229-08D37C39B883}" dt="2023-02-13T09:58:23.271" v="259"/>
          <ac:picMkLst>
            <pc:docMk/>
            <pc:sldMk cId="0" sldId="266"/>
            <ac:picMk id="4" creationId="{CF8718DF-D201-AC77-B50D-805DFBC82B3F}"/>
          </ac:picMkLst>
        </pc:picChg>
      </pc:sldChg>
      <pc:sldChg chg="addSp delSp modSp mod setBg">
        <pc:chgData name="Katie Preedy" userId="S::k.preedy@ucas.ac.uk::6c2a2f5a-370b-4489-849e-84e5afeeff01" providerId="AD" clId="Web-{94F8B427-0BD4-8B01-1229-08D37C39B883}" dt="2023-02-13T10:00:30.858" v="288" actId="20577"/>
        <pc:sldMkLst>
          <pc:docMk/>
          <pc:sldMk cId="0" sldId="267"/>
        </pc:sldMkLst>
        <pc:spChg chg="mod">
          <ac:chgData name="Katie Preedy" userId="S::k.preedy@ucas.ac.uk::6c2a2f5a-370b-4489-849e-84e5afeeff01" providerId="AD" clId="Web-{94F8B427-0BD4-8B01-1229-08D37C39B883}" dt="2023-02-13T10:00:30.858" v="288" actId="20577"/>
          <ac:spMkLst>
            <pc:docMk/>
            <pc:sldMk cId="0" sldId="267"/>
            <ac:spMk id="189" creationId="{00000000-0000-0000-0000-000000000000}"/>
          </ac:spMkLst>
        </pc:spChg>
        <pc:spChg chg="mod">
          <ac:chgData name="Katie Preedy" userId="S::k.preedy@ucas.ac.uk::6c2a2f5a-370b-4489-849e-84e5afeeff01" providerId="AD" clId="Web-{94F8B427-0BD4-8B01-1229-08D37C39B883}" dt="2023-02-13T10:00:28.420" v="287" actId="20577"/>
          <ac:spMkLst>
            <pc:docMk/>
            <pc:sldMk cId="0" sldId="267"/>
            <ac:spMk id="190" creationId="{00000000-0000-0000-0000-000000000000}"/>
          </ac:spMkLst>
        </pc:spChg>
        <pc:spChg chg="mod">
          <ac:chgData name="Katie Preedy" userId="S::k.preedy@ucas.ac.uk::6c2a2f5a-370b-4489-849e-84e5afeeff01" providerId="AD" clId="Web-{94F8B427-0BD4-8B01-1229-08D37C39B883}" dt="2023-02-13T10:00:25.920" v="286" actId="20577"/>
          <ac:spMkLst>
            <pc:docMk/>
            <pc:sldMk cId="0" sldId="267"/>
            <ac:spMk id="193" creationId="{00000000-0000-0000-0000-000000000000}"/>
          </ac:spMkLst>
        </pc:spChg>
        <pc:picChg chg="del">
          <ac:chgData name="Katie Preedy" userId="S::k.preedy@ucas.ac.uk::6c2a2f5a-370b-4489-849e-84e5afeeff01" providerId="AD" clId="Web-{94F8B427-0BD4-8B01-1229-08D37C39B883}" dt="2023-02-13T09:58:27.287" v="260"/>
          <ac:picMkLst>
            <pc:docMk/>
            <pc:sldMk cId="0" sldId="267"/>
            <ac:picMk id="3" creationId="{6A0B15B4-BE2C-6E64-F933-EC6F473E6B3E}"/>
          </ac:picMkLst>
        </pc:picChg>
        <pc:picChg chg="add">
          <ac:chgData name="Katie Preedy" userId="S::k.preedy@ucas.ac.uk::6c2a2f5a-370b-4489-849e-84e5afeeff01" providerId="AD" clId="Web-{94F8B427-0BD4-8B01-1229-08D37C39B883}" dt="2023-02-13T09:58:27.537" v="261"/>
          <ac:picMkLst>
            <pc:docMk/>
            <pc:sldMk cId="0" sldId="267"/>
            <ac:picMk id="5" creationId="{722B37BD-2B1F-1AB9-26EC-E3CFB7463DD8}"/>
          </ac:picMkLst>
        </pc:picChg>
      </pc:sldChg>
      <pc:sldChg chg="addSp delSp modSp mod setBg">
        <pc:chgData name="Katie Preedy" userId="S::k.preedy@ucas.ac.uk::6c2a2f5a-370b-4489-849e-84e5afeeff01" providerId="AD" clId="Web-{94F8B427-0BD4-8B01-1229-08D37C39B883}" dt="2023-02-13T10:00:48.703" v="292" actId="20577"/>
        <pc:sldMkLst>
          <pc:docMk/>
          <pc:sldMk cId="0" sldId="268"/>
        </pc:sldMkLst>
        <pc:spChg chg="mod">
          <ac:chgData name="Katie Preedy" userId="S::k.preedy@ucas.ac.uk::6c2a2f5a-370b-4489-849e-84e5afeeff01" providerId="AD" clId="Web-{94F8B427-0BD4-8B01-1229-08D37C39B883}" dt="2023-02-13T10:00:42.218" v="290" actId="20577"/>
          <ac:spMkLst>
            <pc:docMk/>
            <pc:sldMk cId="0" sldId="268"/>
            <ac:spMk id="201" creationId="{00000000-0000-0000-0000-000000000000}"/>
          </ac:spMkLst>
        </pc:spChg>
        <pc:spChg chg="mod">
          <ac:chgData name="Katie Preedy" userId="S::k.preedy@ucas.ac.uk::6c2a2f5a-370b-4489-849e-84e5afeeff01" providerId="AD" clId="Web-{94F8B427-0BD4-8B01-1229-08D37C39B883}" dt="2023-02-13T10:00:38.921" v="289" actId="20577"/>
          <ac:spMkLst>
            <pc:docMk/>
            <pc:sldMk cId="0" sldId="268"/>
            <ac:spMk id="202" creationId="{00000000-0000-0000-0000-000000000000}"/>
          </ac:spMkLst>
        </pc:spChg>
        <pc:spChg chg="mod">
          <ac:chgData name="Katie Preedy" userId="S::k.preedy@ucas.ac.uk::6c2a2f5a-370b-4489-849e-84e5afeeff01" providerId="AD" clId="Web-{94F8B427-0BD4-8B01-1229-08D37C39B883}" dt="2023-02-13T10:00:44.593" v="291" actId="20577"/>
          <ac:spMkLst>
            <pc:docMk/>
            <pc:sldMk cId="0" sldId="268"/>
            <ac:spMk id="204" creationId="{00000000-0000-0000-0000-000000000000}"/>
          </ac:spMkLst>
        </pc:spChg>
        <pc:spChg chg="mod">
          <ac:chgData name="Katie Preedy" userId="S::k.preedy@ucas.ac.uk::6c2a2f5a-370b-4489-849e-84e5afeeff01" providerId="AD" clId="Web-{94F8B427-0BD4-8B01-1229-08D37C39B883}" dt="2023-02-13T10:00:48.703" v="292" actId="20577"/>
          <ac:spMkLst>
            <pc:docMk/>
            <pc:sldMk cId="0" sldId="268"/>
            <ac:spMk id="205" creationId="{00000000-0000-0000-0000-000000000000}"/>
          </ac:spMkLst>
        </pc:spChg>
        <pc:picChg chg="del mod">
          <ac:chgData name="Katie Preedy" userId="S::k.preedy@ucas.ac.uk::6c2a2f5a-370b-4489-849e-84e5afeeff01" providerId="AD" clId="Web-{94F8B427-0BD4-8B01-1229-08D37C39B883}" dt="2023-02-13T09:58:32.475" v="262"/>
          <ac:picMkLst>
            <pc:docMk/>
            <pc:sldMk cId="0" sldId="268"/>
            <ac:picMk id="3" creationId="{506ECA78-CF23-6119-7720-27DE7E758B52}"/>
          </ac:picMkLst>
        </pc:picChg>
        <pc:picChg chg="add">
          <ac:chgData name="Katie Preedy" userId="S::k.preedy@ucas.ac.uk::6c2a2f5a-370b-4489-849e-84e5afeeff01" providerId="AD" clId="Web-{94F8B427-0BD4-8B01-1229-08D37C39B883}" dt="2023-02-13T09:39:25.599" v="16"/>
          <ac:picMkLst>
            <pc:docMk/>
            <pc:sldMk cId="0" sldId="268"/>
            <ac:picMk id="4" creationId="{90D8FD69-584F-8571-0214-8134FE7913ED}"/>
          </ac:picMkLst>
        </pc:picChg>
        <pc:picChg chg="add del">
          <ac:chgData name="Katie Preedy" userId="S::k.preedy@ucas.ac.uk::6c2a2f5a-370b-4489-849e-84e5afeeff01" providerId="AD" clId="Web-{94F8B427-0BD4-8B01-1229-08D37C39B883}" dt="2023-02-13T09:58:32.850" v="264"/>
          <ac:picMkLst>
            <pc:docMk/>
            <pc:sldMk cId="0" sldId="268"/>
            <ac:picMk id="6" creationId="{16137AFF-3363-BEF1-88AC-E5C8AA3DC390}"/>
          </ac:picMkLst>
        </pc:picChg>
        <pc:picChg chg="add mod">
          <ac:chgData name="Katie Preedy" userId="S::k.preedy@ucas.ac.uk::6c2a2f5a-370b-4489-849e-84e5afeeff01" providerId="AD" clId="Web-{94F8B427-0BD4-8B01-1229-08D37C39B883}" dt="2023-02-13T09:58:36.756" v="268" actId="1076"/>
          <ac:picMkLst>
            <pc:docMk/>
            <pc:sldMk cId="0" sldId="268"/>
            <ac:picMk id="8" creationId="{2812926C-5222-48A0-95B1-2918232BB33A}"/>
          </ac:picMkLst>
        </pc:picChg>
        <pc:picChg chg="del">
          <ac:chgData name="Katie Preedy" userId="S::k.preedy@ucas.ac.uk::6c2a2f5a-370b-4489-849e-84e5afeeff01" providerId="AD" clId="Web-{94F8B427-0BD4-8B01-1229-08D37C39B883}" dt="2023-02-13T09:58:34.147" v="265"/>
          <ac:picMkLst>
            <pc:docMk/>
            <pc:sldMk cId="0" sldId="268"/>
            <ac:picMk id="206" creationId="{00000000-0000-0000-0000-000000000000}"/>
          </ac:picMkLst>
        </pc:picChg>
      </pc:sldChg>
      <pc:sldChg chg="addSp delSp modSp">
        <pc:chgData name="Katie Preedy" userId="S::k.preedy@ucas.ac.uk::6c2a2f5a-370b-4489-849e-84e5afeeff01" providerId="AD" clId="Web-{94F8B427-0BD4-8B01-1229-08D37C39B883}" dt="2023-02-13T10:00:54.953" v="294" actId="20577"/>
        <pc:sldMkLst>
          <pc:docMk/>
          <pc:sldMk cId="0" sldId="269"/>
        </pc:sldMkLst>
        <pc:spChg chg="mod">
          <ac:chgData name="Katie Preedy" userId="S::k.preedy@ucas.ac.uk::6c2a2f5a-370b-4489-849e-84e5afeeff01" providerId="AD" clId="Web-{94F8B427-0BD4-8B01-1229-08D37C39B883}" dt="2023-02-13T10:00:51.812" v="293" actId="20577"/>
          <ac:spMkLst>
            <pc:docMk/>
            <pc:sldMk cId="0" sldId="269"/>
            <ac:spMk id="214" creationId="{00000000-0000-0000-0000-000000000000}"/>
          </ac:spMkLst>
        </pc:spChg>
        <pc:spChg chg="mod">
          <ac:chgData name="Katie Preedy" userId="S::k.preedy@ucas.ac.uk::6c2a2f5a-370b-4489-849e-84e5afeeff01" providerId="AD" clId="Web-{94F8B427-0BD4-8B01-1229-08D37C39B883}" dt="2023-02-13T10:00:54.953" v="294" actId="20577"/>
          <ac:spMkLst>
            <pc:docMk/>
            <pc:sldMk cId="0" sldId="269"/>
            <ac:spMk id="216" creationId="{00000000-0000-0000-0000-000000000000}"/>
          </ac:spMkLst>
        </pc:spChg>
        <pc:picChg chg="del">
          <ac:chgData name="Katie Preedy" userId="S::k.preedy@ucas.ac.uk::6c2a2f5a-370b-4489-849e-84e5afeeff01" providerId="AD" clId="Web-{94F8B427-0BD4-8B01-1229-08D37C39B883}" dt="2023-02-13T09:58:41.710" v="269"/>
          <ac:picMkLst>
            <pc:docMk/>
            <pc:sldMk cId="0" sldId="269"/>
            <ac:picMk id="3" creationId="{7BD15B03-C11D-A950-F55D-35AAE81FE22F}"/>
          </ac:picMkLst>
        </pc:picChg>
        <pc:picChg chg="add">
          <ac:chgData name="Katie Preedy" userId="S::k.preedy@ucas.ac.uk::6c2a2f5a-370b-4489-849e-84e5afeeff01" providerId="AD" clId="Web-{94F8B427-0BD4-8B01-1229-08D37C39B883}" dt="2023-02-13T09:58:43.335" v="271"/>
          <ac:picMkLst>
            <pc:docMk/>
            <pc:sldMk cId="0" sldId="269"/>
            <ac:picMk id="5" creationId="{219D2283-19F8-5800-C855-58FE29DABA09}"/>
          </ac:picMkLst>
        </pc:picChg>
        <pc:picChg chg="del">
          <ac:chgData name="Katie Preedy" userId="S::k.preedy@ucas.ac.uk::6c2a2f5a-370b-4489-849e-84e5afeeff01" providerId="AD" clId="Web-{94F8B427-0BD4-8B01-1229-08D37C39B883}" dt="2023-02-13T09:58:42.913" v="270"/>
          <ac:picMkLst>
            <pc:docMk/>
            <pc:sldMk cId="0" sldId="269"/>
            <ac:picMk id="219" creationId="{00000000-0000-0000-0000-000000000000}"/>
          </ac:picMkLst>
        </pc:picChg>
      </pc:sldChg>
      <pc:sldChg chg="addSp delSp modSp mod setBg">
        <pc:chgData name="Katie Preedy" userId="S::k.preedy@ucas.ac.uk::6c2a2f5a-370b-4489-849e-84e5afeeff01" providerId="AD" clId="Web-{94F8B427-0BD4-8B01-1229-08D37C39B883}" dt="2023-02-13T10:02:38.085" v="317" actId="20577"/>
        <pc:sldMkLst>
          <pc:docMk/>
          <pc:sldMk cId="0" sldId="271"/>
        </pc:sldMkLst>
        <pc:spChg chg="mod">
          <ac:chgData name="Katie Preedy" userId="S::k.preedy@ucas.ac.uk::6c2a2f5a-370b-4489-849e-84e5afeeff01" providerId="AD" clId="Web-{94F8B427-0BD4-8B01-1229-08D37C39B883}" dt="2023-02-13T09:41:14.607" v="31" actId="20577"/>
          <ac:spMkLst>
            <pc:docMk/>
            <pc:sldMk cId="0" sldId="271"/>
            <ac:spMk id="235" creationId="{00000000-0000-0000-0000-000000000000}"/>
          </ac:spMkLst>
        </pc:spChg>
        <pc:spChg chg="mod">
          <ac:chgData name="Katie Preedy" userId="S::k.preedy@ucas.ac.uk::6c2a2f5a-370b-4489-849e-84e5afeeff01" providerId="AD" clId="Web-{94F8B427-0BD4-8B01-1229-08D37C39B883}" dt="2023-02-13T10:01:03.532" v="296"/>
          <ac:spMkLst>
            <pc:docMk/>
            <pc:sldMk cId="0" sldId="271"/>
            <ac:spMk id="238" creationId="{00000000-0000-0000-0000-000000000000}"/>
          </ac:spMkLst>
        </pc:spChg>
        <pc:spChg chg="mod">
          <ac:chgData name="Katie Preedy" userId="S::k.preedy@ucas.ac.uk::6c2a2f5a-370b-4489-849e-84e5afeeff01" providerId="AD" clId="Web-{94F8B427-0BD4-8B01-1229-08D37C39B883}" dt="2023-02-13T10:02:23.303" v="310" actId="20577"/>
          <ac:spMkLst>
            <pc:docMk/>
            <pc:sldMk cId="0" sldId="271"/>
            <ac:spMk id="239" creationId="{00000000-0000-0000-0000-000000000000}"/>
          </ac:spMkLst>
        </pc:spChg>
        <pc:spChg chg="mod">
          <ac:chgData name="Katie Preedy" userId="S::k.preedy@ucas.ac.uk::6c2a2f5a-370b-4489-849e-84e5afeeff01" providerId="AD" clId="Web-{94F8B427-0BD4-8B01-1229-08D37C39B883}" dt="2023-02-13T09:41:27.826" v="33" actId="1076"/>
          <ac:spMkLst>
            <pc:docMk/>
            <pc:sldMk cId="0" sldId="271"/>
            <ac:spMk id="241" creationId="{00000000-0000-0000-0000-000000000000}"/>
          </ac:spMkLst>
        </pc:spChg>
        <pc:spChg chg="mod">
          <ac:chgData name="Katie Preedy" userId="S::k.preedy@ucas.ac.uk::6c2a2f5a-370b-4489-849e-84e5afeeff01" providerId="AD" clId="Web-{94F8B427-0BD4-8B01-1229-08D37C39B883}" dt="2023-02-13T10:02:35.491" v="315" actId="20577"/>
          <ac:spMkLst>
            <pc:docMk/>
            <pc:sldMk cId="0" sldId="271"/>
            <ac:spMk id="242" creationId="{00000000-0000-0000-0000-000000000000}"/>
          </ac:spMkLst>
        </pc:spChg>
        <pc:spChg chg="mod">
          <ac:chgData name="Katie Preedy" userId="S::k.preedy@ucas.ac.uk::6c2a2f5a-370b-4489-849e-84e5afeeff01" providerId="AD" clId="Web-{94F8B427-0BD4-8B01-1229-08D37C39B883}" dt="2023-02-13T10:02:38.085" v="317" actId="20577"/>
          <ac:spMkLst>
            <pc:docMk/>
            <pc:sldMk cId="0" sldId="271"/>
            <ac:spMk id="243" creationId="{00000000-0000-0000-0000-000000000000}"/>
          </ac:spMkLst>
        </pc:spChg>
        <pc:spChg chg="mod">
          <ac:chgData name="Katie Preedy" userId="S::k.preedy@ucas.ac.uk::6c2a2f5a-370b-4489-849e-84e5afeeff01" providerId="AD" clId="Web-{94F8B427-0BD4-8B01-1229-08D37C39B883}" dt="2023-02-13T10:00:59.500" v="295" actId="20577"/>
          <ac:spMkLst>
            <pc:docMk/>
            <pc:sldMk cId="0" sldId="271"/>
            <ac:spMk id="247" creationId="{00000000-0000-0000-0000-000000000000}"/>
          </ac:spMkLst>
        </pc:spChg>
        <pc:spChg chg="del">
          <ac:chgData name="Katie Preedy" userId="S::k.preedy@ucas.ac.uk::6c2a2f5a-370b-4489-849e-84e5afeeff01" providerId="AD" clId="Web-{94F8B427-0BD4-8B01-1229-08D37C39B883}" dt="2023-02-13T10:01:19.408" v="301"/>
          <ac:spMkLst>
            <pc:docMk/>
            <pc:sldMk cId="0" sldId="271"/>
            <ac:spMk id="248" creationId="{00000000-0000-0000-0000-000000000000}"/>
          </ac:spMkLst>
        </pc:spChg>
        <pc:spChg chg="mod">
          <ac:chgData name="Katie Preedy" userId="S::k.preedy@ucas.ac.uk::6c2a2f5a-370b-4489-849e-84e5afeeff01" providerId="AD" clId="Web-{94F8B427-0BD4-8B01-1229-08D37C39B883}" dt="2023-02-13T10:01:22.767" v="302" actId="1076"/>
          <ac:spMkLst>
            <pc:docMk/>
            <pc:sldMk cId="0" sldId="271"/>
            <ac:spMk id="249" creationId="{00000000-0000-0000-0000-000000000000}"/>
          </ac:spMkLst>
        </pc:spChg>
        <pc:picChg chg="del">
          <ac:chgData name="Katie Preedy" userId="S::k.preedy@ucas.ac.uk::6c2a2f5a-370b-4489-849e-84e5afeeff01" providerId="AD" clId="Web-{94F8B427-0BD4-8B01-1229-08D37C39B883}" dt="2023-02-13T09:41:04.090" v="29"/>
          <ac:picMkLst>
            <pc:docMk/>
            <pc:sldMk cId="0" sldId="271"/>
            <ac:picMk id="2" creationId="{64B2BC32-18F2-DC2C-1964-FF8CBB9035F7}"/>
          </ac:picMkLst>
        </pc:picChg>
        <pc:picChg chg="add del">
          <ac:chgData name="Katie Preedy" userId="S::k.preedy@ucas.ac.uk::6c2a2f5a-370b-4489-849e-84e5afeeff01" providerId="AD" clId="Web-{94F8B427-0BD4-8B01-1229-08D37C39B883}" dt="2023-02-13T09:41:02.715" v="28"/>
          <ac:picMkLst>
            <pc:docMk/>
            <pc:sldMk cId="0" sldId="271"/>
            <ac:picMk id="4" creationId="{A83AD34A-25DC-8A60-265A-D71F3C69BB78}"/>
          </ac:picMkLst>
        </pc:picChg>
        <pc:picChg chg="add">
          <ac:chgData name="Katie Preedy" userId="S::k.preedy@ucas.ac.uk::6c2a2f5a-370b-4489-849e-84e5afeeff01" providerId="AD" clId="Web-{94F8B427-0BD4-8B01-1229-08D37C39B883}" dt="2023-02-13T09:41:04.356" v="30"/>
          <ac:picMkLst>
            <pc:docMk/>
            <pc:sldMk cId="0" sldId="271"/>
            <ac:picMk id="6" creationId="{7837B184-1F58-4127-54D8-FC73BC95547C}"/>
          </ac:picMkLst>
        </pc:picChg>
        <pc:picChg chg="mod">
          <ac:chgData name="Katie Preedy" userId="S::k.preedy@ucas.ac.uk::6c2a2f5a-370b-4489-849e-84e5afeeff01" providerId="AD" clId="Web-{94F8B427-0BD4-8B01-1229-08D37C39B883}" dt="2023-02-13T09:56:35.670" v="216" actId="1076"/>
          <ac:picMkLst>
            <pc:docMk/>
            <pc:sldMk cId="0" sldId="271"/>
            <ac:picMk id="8" creationId="{60A3C4D3-7AA5-22E5-B5ED-46A01985C780}"/>
          </ac:picMkLst>
        </pc:picChg>
        <pc:picChg chg="mod">
          <ac:chgData name="Katie Preedy" userId="S::k.preedy@ucas.ac.uk::6c2a2f5a-370b-4489-849e-84e5afeeff01" providerId="AD" clId="Web-{94F8B427-0BD4-8B01-1229-08D37C39B883}" dt="2023-02-13T09:41:33.655" v="36" actId="1076"/>
          <ac:picMkLst>
            <pc:docMk/>
            <pc:sldMk cId="0" sldId="271"/>
            <ac:picMk id="240" creationId="{00000000-0000-0000-0000-000000000000}"/>
          </ac:picMkLst>
        </pc:picChg>
      </pc:sldChg>
      <pc:sldChg chg="addSp delSp modSp">
        <pc:chgData name="Katie Preedy" userId="S::k.preedy@ucas.ac.uk::6c2a2f5a-370b-4489-849e-84e5afeeff01" providerId="AD" clId="Web-{94F8B427-0BD4-8B01-1229-08D37C39B883}" dt="2023-02-13T09:59:07.211" v="275" actId="20577"/>
        <pc:sldMkLst>
          <pc:docMk/>
          <pc:sldMk cId="0" sldId="272"/>
        </pc:sldMkLst>
        <pc:spChg chg="mod">
          <ac:chgData name="Katie Preedy" userId="S::k.preedy@ucas.ac.uk::6c2a2f5a-370b-4489-849e-84e5afeeff01" providerId="AD" clId="Web-{94F8B427-0BD4-8B01-1229-08D37C39B883}" dt="2023-02-13T09:59:07.211" v="275" actId="20577"/>
          <ac:spMkLst>
            <pc:docMk/>
            <pc:sldMk cId="0" sldId="272"/>
            <ac:spMk id="257" creationId="{00000000-0000-0000-0000-000000000000}"/>
          </ac:spMkLst>
        </pc:spChg>
        <pc:picChg chg="del">
          <ac:chgData name="Katie Preedy" userId="S::k.preedy@ucas.ac.uk::6c2a2f5a-370b-4489-849e-84e5afeeff01" providerId="AD" clId="Web-{94F8B427-0BD4-8B01-1229-08D37C39B883}" dt="2023-02-13T09:56:44.092" v="219"/>
          <ac:picMkLst>
            <pc:docMk/>
            <pc:sldMk cId="0" sldId="272"/>
            <ac:picMk id="3" creationId="{2BBDB7B1-BA87-321C-CEC7-2F3D1C058A9A}"/>
          </ac:picMkLst>
        </pc:picChg>
        <pc:picChg chg="add del">
          <ac:chgData name="Katie Preedy" userId="S::k.preedy@ucas.ac.uk::6c2a2f5a-370b-4489-849e-84e5afeeff01" providerId="AD" clId="Web-{94F8B427-0BD4-8B01-1229-08D37C39B883}" dt="2023-02-13T09:56:42.483" v="218"/>
          <ac:picMkLst>
            <pc:docMk/>
            <pc:sldMk cId="0" sldId="272"/>
            <ac:picMk id="4" creationId="{3968B726-BFD0-1928-97E8-41DF02D45401}"/>
          </ac:picMkLst>
        </pc:picChg>
        <pc:picChg chg="add mod">
          <ac:chgData name="Katie Preedy" userId="S::k.preedy@ucas.ac.uk::6c2a2f5a-370b-4489-849e-84e5afeeff01" providerId="AD" clId="Web-{94F8B427-0BD4-8B01-1229-08D37C39B883}" dt="2023-02-13T09:56:50.483" v="223" actId="1076"/>
          <ac:picMkLst>
            <pc:docMk/>
            <pc:sldMk cId="0" sldId="272"/>
            <ac:picMk id="7" creationId="{2D483989-7564-395B-BD68-003BCD8AD367}"/>
          </ac:picMkLst>
        </pc:picChg>
        <pc:picChg chg="del">
          <ac:chgData name="Katie Preedy" userId="S::k.preedy@ucas.ac.uk::6c2a2f5a-370b-4489-849e-84e5afeeff01" providerId="AD" clId="Web-{94F8B427-0BD4-8B01-1229-08D37C39B883}" dt="2023-02-13T09:56:46.764" v="222"/>
          <ac:picMkLst>
            <pc:docMk/>
            <pc:sldMk cId="0" sldId="272"/>
            <ac:picMk id="260" creationId="{00000000-0000-0000-0000-000000000000}"/>
          </ac:picMkLst>
        </pc:picChg>
      </pc:sldChg>
      <pc:sldChg chg="addSp delSp modSp mod setBg">
        <pc:chgData name="Katie Preedy" userId="S::k.preedy@ucas.ac.uk::6c2a2f5a-370b-4489-849e-84e5afeeff01" providerId="AD" clId="Web-{94F8B427-0BD4-8B01-1229-08D37C39B883}" dt="2023-02-13T10:03:24.479" v="327" actId="1076"/>
        <pc:sldMkLst>
          <pc:docMk/>
          <pc:sldMk cId="0" sldId="273"/>
        </pc:sldMkLst>
        <pc:spChg chg="mod">
          <ac:chgData name="Katie Preedy" userId="S::k.preedy@ucas.ac.uk::6c2a2f5a-370b-4489-849e-84e5afeeff01" providerId="AD" clId="Web-{94F8B427-0BD4-8B01-1229-08D37C39B883}" dt="2023-02-13T10:02:49.445" v="318" actId="20577"/>
          <ac:spMkLst>
            <pc:docMk/>
            <pc:sldMk cId="0" sldId="273"/>
            <ac:spMk id="266" creationId="{00000000-0000-0000-0000-000000000000}"/>
          </ac:spMkLst>
        </pc:spChg>
        <pc:picChg chg="add del">
          <ac:chgData name="Katie Preedy" userId="S::k.preedy@ucas.ac.uk::6c2a2f5a-370b-4489-849e-84e5afeeff01" providerId="AD" clId="Web-{94F8B427-0BD4-8B01-1229-08D37C39B883}" dt="2023-02-13T10:03:06.931" v="323"/>
          <ac:picMkLst>
            <pc:docMk/>
            <pc:sldMk cId="0" sldId="273"/>
            <ac:picMk id="2" creationId="{B6FE80A5-5015-D3A9-DDF1-EE9839EA9FD8}"/>
          </ac:picMkLst>
        </pc:picChg>
        <pc:picChg chg="add">
          <ac:chgData name="Katie Preedy" userId="S::k.preedy@ucas.ac.uk::6c2a2f5a-370b-4489-849e-84e5afeeff01" providerId="AD" clId="Web-{94F8B427-0BD4-8B01-1229-08D37C39B883}" dt="2023-02-13T09:56:54.890" v="225"/>
          <ac:picMkLst>
            <pc:docMk/>
            <pc:sldMk cId="0" sldId="273"/>
            <ac:picMk id="4" creationId="{6B56CF1A-9536-B4BC-7247-06DF2A089626}"/>
          </ac:picMkLst>
        </pc:picChg>
        <pc:picChg chg="add del">
          <ac:chgData name="Katie Preedy" userId="S::k.preedy@ucas.ac.uk::6c2a2f5a-370b-4489-849e-84e5afeeff01" providerId="AD" clId="Web-{94F8B427-0BD4-8B01-1229-08D37C39B883}" dt="2023-02-13T10:02:57.274" v="320"/>
          <ac:picMkLst>
            <pc:docMk/>
            <pc:sldMk cId="0" sldId="273"/>
            <ac:picMk id="6" creationId="{A665B7C4-AA6D-0394-A424-A42CDBEF5D93}"/>
          </ac:picMkLst>
        </pc:picChg>
        <pc:picChg chg="add">
          <ac:chgData name="Katie Preedy" userId="S::k.preedy@ucas.ac.uk::6c2a2f5a-370b-4489-849e-84e5afeeff01" providerId="AD" clId="Web-{94F8B427-0BD4-8B01-1229-08D37C39B883}" dt="2023-02-13T10:03:10.228" v="324"/>
          <ac:picMkLst>
            <pc:docMk/>
            <pc:sldMk cId="0" sldId="273"/>
            <ac:picMk id="8" creationId="{B303919F-437E-4EC4-F303-02D5BF6A7F11}"/>
          </ac:picMkLst>
        </pc:picChg>
        <pc:picChg chg="mod">
          <ac:chgData name="Katie Preedy" userId="S::k.preedy@ucas.ac.uk::6c2a2f5a-370b-4489-849e-84e5afeeff01" providerId="AD" clId="Web-{94F8B427-0BD4-8B01-1229-08D37C39B883}" dt="2023-02-13T10:03:24.479" v="327" actId="1076"/>
          <ac:picMkLst>
            <pc:docMk/>
            <pc:sldMk cId="0" sldId="273"/>
            <ac:picMk id="268" creationId="{00000000-0000-0000-0000-000000000000}"/>
          </ac:picMkLst>
        </pc:picChg>
        <pc:picChg chg="del">
          <ac:chgData name="Katie Preedy" userId="S::k.preedy@ucas.ac.uk::6c2a2f5a-370b-4489-849e-84e5afeeff01" providerId="AD" clId="Web-{94F8B427-0BD4-8B01-1229-08D37C39B883}" dt="2023-02-13T09:56:54.390" v="224"/>
          <ac:picMkLst>
            <pc:docMk/>
            <pc:sldMk cId="0" sldId="273"/>
            <ac:picMk id="274" creationId="{00000000-0000-0000-0000-000000000000}"/>
          </ac:picMkLst>
        </pc:picChg>
      </pc:sldChg>
      <pc:sldChg chg="addSp delSp">
        <pc:chgData name="Katie Preedy" userId="S::k.preedy@ucas.ac.uk::6c2a2f5a-370b-4489-849e-84e5afeeff01" providerId="AD" clId="Web-{94F8B427-0BD4-8B01-1229-08D37C39B883}" dt="2023-02-13T09:56:59.093" v="227"/>
        <pc:sldMkLst>
          <pc:docMk/>
          <pc:sldMk cId="0" sldId="274"/>
        </pc:sldMkLst>
        <pc:picChg chg="del">
          <ac:chgData name="Katie Preedy" userId="S::k.preedy@ucas.ac.uk::6c2a2f5a-370b-4489-849e-84e5afeeff01" providerId="AD" clId="Web-{94F8B427-0BD4-8B01-1229-08D37C39B883}" dt="2023-02-13T09:56:58.734" v="226"/>
          <ac:picMkLst>
            <pc:docMk/>
            <pc:sldMk cId="0" sldId="274"/>
            <ac:picMk id="3" creationId="{6CB035F5-DB7F-731D-2D54-F66FDD17956B}"/>
          </ac:picMkLst>
        </pc:picChg>
        <pc:picChg chg="add">
          <ac:chgData name="Katie Preedy" userId="S::k.preedy@ucas.ac.uk::6c2a2f5a-370b-4489-849e-84e5afeeff01" providerId="AD" clId="Web-{94F8B427-0BD4-8B01-1229-08D37C39B883}" dt="2023-02-13T09:56:59.093" v="227"/>
          <ac:picMkLst>
            <pc:docMk/>
            <pc:sldMk cId="0" sldId="274"/>
            <ac:picMk id="4" creationId="{364616F2-3C02-57B4-1935-FF574AEA54A0}"/>
          </ac:picMkLst>
        </pc:picChg>
      </pc:sldChg>
      <pc:sldChg chg="modSp">
        <pc:chgData name="Katie Preedy" userId="S::k.preedy@ucas.ac.uk::6c2a2f5a-370b-4489-849e-84e5afeeff01" providerId="AD" clId="Web-{94F8B427-0BD4-8B01-1229-08D37C39B883}" dt="2023-02-13T09:49:29.234" v="129" actId="20577"/>
        <pc:sldMkLst>
          <pc:docMk/>
          <pc:sldMk cId="0" sldId="275"/>
        </pc:sldMkLst>
        <pc:spChg chg="mod">
          <ac:chgData name="Katie Preedy" userId="S::k.preedy@ucas.ac.uk::6c2a2f5a-370b-4489-849e-84e5afeeff01" providerId="AD" clId="Web-{94F8B427-0BD4-8B01-1229-08D37C39B883}" dt="2023-02-13T09:49:29.234" v="129" actId="20577"/>
          <ac:spMkLst>
            <pc:docMk/>
            <pc:sldMk cId="0" sldId="275"/>
            <ac:spMk id="292" creationId="{00000000-0000-0000-0000-000000000000}"/>
          </ac:spMkLst>
        </pc:spChg>
      </pc:sldChg>
      <pc:sldChg chg="addSp delSp modSp">
        <pc:chgData name="Katie Preedy" userId="S::k.preedy@ucas.ac.uk::6c2a2f5a-370b-4489-849e-84e5afeeff01" providerId="AD" clId="Web-{94F8B427-0BD4-8B01-1229-08D37C39B883}" dt="2023-02-13T09:57:02.922" v="229"/>
        <pc:sldMkLst>
          <pc:docMk/>
          <pc:sldMk cId="0" sldId="276"/>
        </pc:sldMkLst>
        <pc:spChg chg="mod">
          <ac:chgData name="Katie Preedy" userId="S::k.preedy@ucas.ac.uk::6c2a2f5a-370b-4489-849e-84e5afeeff01" providerId="AD" clId="Web-{94F8B427-0BD4-8B01-1229-08D37C39B883}" dt="2023-02-13T09:42:28.393" v="39" actId="20577"/>
          <ac:spMkLst>
            <pc:docMk/>
            <pc:sldMk cId="0" sldId="276"/>
            <ac:spMk id="304" creationId="{00000000-0000-0000-0000-000000000000}"/>
          </ac:spMkLst>
        </pc:spChg>
        <pc:picChg chg="del">
          <ac:chgData name="Katie Preedy" userId="S::k.preedy@ucas.ac.uk::6c2a2f5a-370b-4489-849e-84e5afeeff01" providerId="AD" clId="Web-{94F8B427-0BD4-8B01-1229-08D37C39B883}" dt="2023-02-13T09:57:02.609" v="228"/>
          <ac:picMkLst>
            <pc:docMk/>
            <pc:sldMk cId="0" sldId="276"/>
            <ac:picMk id="3" creationId="{2BE3BD2A-1D11-F167-D841-F3F433E0327C}"/>
          </ac:picMkLst>
        </pc:picChg>
        <pc:picChg chg="add">
          <ac:chgData name="Katie Preedy" userId="S::k.preedy@ucas.ac.uk::6c2a2f5a-370b-4489-849e-84e5afeeff01" providerId="AD" clId="Web-{94F8B427-0BD4-8B01-1229-08D37C39B883}" dt="2023-02-13T09:57:02.922" v="229"/>
          <ac:picMkLst>
            <pc:docMk/>
            <pc:sldMk cId="0" sldId="276"/>
            <ac:picMk id="6" creationId="{5C437D58-D6F0-D32E-9849-EE0C8BEC08DB}"/>
          </ac:picMkLst>
        </pc:picChg>
      </pc:sldChg>
      <pc:sldChg chg="addSp delSp modSp mod setBg">
        <pc:chgData name="Katie Preedy" userId="S::k.preedy@ucas.ac.uk::6c2a2f5a-370b-4489-849e-84e5afeeff01" providerId="AD" clId="Web-{94F8B427-0BD4-8B01-1229-08D37C39B883}" dt="2023-02-13T09:57:14.547" v="230" actId="14100"/>
        <pc:sldMkLst>
          <pc:docMk/>
          <pc:sldMk cId="0" sldId="278"/>
        </pc:sldMkLst>
        <pc:spChg chg="add mod">
          <ac:chgData name="Katie Preedy" userId="S::k.preedy@ucas.ac.uk::6c2a2f5a-370b-4489-849e-84e5afeeff01" providerId="AD" clId="Web-{94F8B427-0BD4-8B01-1229-08D37C39B883}" dt="2023-02-13T09:45:14.967" v="80" actId="14100"/>
          <ac:spMkLst>
            <pc:docMk/>
            <pc:sldMk cId="0" sldId="278"/>
            <ac:spMk id="5" creationId="{39A92C20-55F6-F5C8-FFBF-DD3892C91117}"/>
          </ac:spMkLst>
        </pc:spChg>
        <pc:spChg chg="add del mod">
          <ac:chgData name="Katie Preedy" userId="S::k.preedy@ucas.ac.uk::6c2a2f5a-370b-4489-849e-84e5afeeff01" providerId="AD" clId="Web-{94F8B427-0BD4-8B01-1229-08D37C39B883}" dt="2023-02-13T09:44:34.167" v="72"/>
          <ac:spMkLst>
            <pc:docMk/>
            <pc:sldMk cId="0" sldId="278"/>
            <ac:spMk id="11" creationId="{9CF77BA7-9A23-FE49-6CAA-880033838882}"/>
          </ac:spMkLst>
        </pc:spChg>
        <pc:spChg chg="add del mod">
          <ac:chgData name="Katie Preedy" userId="S::k.preedy@ucas.ac.uk::6c2a2f5a-370b-4489-849e-84e5afeeff01" providerId="AD" clId="Web-{94F8B427-0BD4-8B01-1229-08D37C39B883}" dt="2023-02-13T09:45:28.499" v="85"/>
          <ac:spMkLst>
            <pc:docMk/>
            <pc:sldMk cId="0" sldId="278"/>
            <ac:spMk id="12" creationId="{F844E4CF-0863-EF47-70A5-69AFA35405F7}"/>
          </ac:spMkLst>
        </pc:spChg>
        <pc:spChg chg="add mod">
          <ac:chgData name="Katie Preedy" userId="S::k.preedy@ucas.ac.uk::6c2a2f5a-370b-4489-849e-84e5afeeff01" providerId="AD" clId="Web-{94F8B427-0BD4-8B01-1229-08D37C39B883}" dt="2023-02-13T09:45:38.375" v="88" actId="14100"/>
          <ac:spMkLst>
            <pc:docMk/>
            <pc:sldMk cId="0" sldId="278"/>
            <ac:spMk id="13" creationId="{161532F9-1EA5-4496-D856-20CC15128C93}"/>
          </ac:spMkLst>
        </pc:spChg>
        <pc:spChg chg="add mod">
          <ac:chgData name="Katie Preedy" userId="S::k.preedy@ucas.ac.uk::6c2a2f5a-370b-4489-849e-84e5afeeff01" providerId="AD" clId="Web-{94F8B427-0BD4-8B01-1229-08D37C39B883}" dt="2023-02-13T09:45:34.249" v="87" actId="1076"/>
          <ac:spMkLst>
            <pc:docMk/>
            <pc:sldMk cId="0" sldId="278"/>
            <ac:spMk id="14" creationId="{9C982E49-BD64-4412-7E1C-E0C70BB6CF31}"/>
          </ac:spMkLst>
        </pc:spChg>
        <pc:spChg chg="mod">
          <ac:chgData name="Katie Preedy" userId="S::k.preedy@ucas.ac.uk::6c2a2f5a-370b-4489-849e-84e5afeeff01" providerId="AD" clId="Web-{94F8B427-0BD4-8B01-1229-08D37C39B883}" dt="2023-02-13T09:42:44.581" v="41" actId="20577"/>
          <ac:spMkLst>
            <pc:docMk/>
            <pc:sldMk cId="0" sldId="278"/>
            <ac:spMk id="323" creationId="{00000000-0000-0000-0000-000000000000}"/>
          </ac:spMkLst>
        </pc:spChg>
        <pc:spChg chg="add del">
          <ac:chgData name="Katie Preedy" userId="S::k.preedy@ucas.ac.uk::6c2a2f5a-370b-4489-849e-84e5afeeff01" providerId="AD" clId="Web-{94F8B427-0BD4-8B01-1229-08D37C39B883}" dt="2023-02-13T09:46:09.846" v="99"/>
          <ac:spMkLst>
            <pc:docMk/>
            <pc:sldMk cId="0" sldId="278"/>
            <ac:spMk id="327" creationId="{00000000-0000-0000-0000-000000000000}"/>
          </ac:spMkLst>
        </pc:spChg>
        <pc:spChg chg="mod">
          <ac:chgData name="Katie Preedy" userId="S::k.preedy@ucas.ac.uk::6c2a2f5a-370b-4489-849e-84e5afeeff01" providerId="AD" clId="Web-{94F8B427-0BD4-8B01-1229-08D37C39B883}" dt="2023-02-13T09:46:14.174" v="100"/>
          <ac:spMkLst>
            <pc:docMk/>
            <pc:sldMk cId="0" sldId="278"/>
            <ac:spMk id="328" creationId="{00000000-0000-0000-0000-000000000000}"/>
          </ac:spMkLst>
        </pc:spChg>
        <pc:spChg chg="mod">
          <ac:chgData name="Katie Preedy" userId="S::k.preedy@ucas.ac.uk::6c2a2f5a-370b-4489-849e-84e5afeeff01" providerId="AD" clId="Web-{94F8B427-0BD4-8B01-1229-08D37C39B883}" dt="2023-02-13T09:43:12.287" v="48" actId="14100"/>
          <ac:spMkLst>
            <pc:docMk/>
            <pc:sldMk cId="0" sldId="278"/>
            <ac:spMk id="330" creationId="{00000000-0000-0000-0000-000000000000}"/>
          </ac:spMkLst>
        </pc:spChg>
        <pc:picChg chg="del">
          <ac:chgData name="Katie Preedy" userId="S::k.preedy@ucas.ac.uk::6c2a2f5a-370b-4489-849e-84e5afeeff01" providerId="AD" clId="Web-{94F8B427-0BD4-8B01-1229-08D37C39B883}" dt="2023-02-13T09:42:52.098" v="42"/>
          <ac:picMkLst>
            <pc:docMk/>
            <pc:sldMk cId="0" sldId="278"/>
            <ac:picMk id="2" creationId="{71884312-1491-D563-38A0-91E51E1AE7DF}"/>
          </ac:picMkLst>
        </pc:picChg>
        <pc:picChg chg="add">
          <ac:chgData name="Katie Preedy" userId="S::k.preedy@ucas.ac.uk::6c2a2f5a-370b-4489-849e-84e5afeeff01" providerId="AD" clId="Web-{94F8B427-0BD4-8B01-1229-08D37C39B883}" dt="2023-02-13T09:42:52.379" v="43"/>
          <ac:picMkLst>
            <pc:docMk/>
            <pc:sldMk cId="0" sldId="278"/>
            <ac:picMk id="4" creationId="{1F031CF1-7379-AEA6-EF25-B918FD4E48A2}"/>
          </ac:picMkLst>
        </pc:picChg>
        <pc:picChg chg="add del">
          <ac:chgData name="Katie Preedy" userId="S::k.preedy@ucas.ac.uk::6c2a2f5a-370b-4489-849e-84e5afeeff01" providerId="AD" clId="Web-{94F8B427-0BD4-8B01-1229-08D37C39B883}" dt="2023-02-13T09:44:01.931" v="64"/>
          <ac:picMkLst>
            <pc:docMk/>
            <pc:sldMk cId="0" sldId="278"/>
            <ac:picMk id="7" creationId="{9168D71B-C957-5B57-D830-0A7A3C948B41}"/>
          </ac:picMkLst>
        </pc:picChg>
        <pc:picChg chg="mod">
          <ac:chgData name="Katie Preedy" userId="S::k.preedy@ucas.ac.uk::6c2a2f5a-370b-4489-849e-84e5afeeff01" providerId="AD" clId="Web-{94F8B427-0BD4-8B01-1229-08D37C39B883}" dt="2023-02-13T09:57:14.547" v="230" actId="14100"/>
          <ac:picMkLst>
            <pc:docMk/>
            <pc:sldMk cId="0" sldId="278"/>
            <ac:picMk id="8" creationId="{58DC7BAA-4DF9-DFA6-0BCC-DDD6D8E5690C}"/>
          </ac:picMkLst>
        </pc:picChg>
        <pc:picChg chg="add del">
          <ac:chgData name="Katie Preedy" userId="S::k.preedy@ucas.ac.uk::6c2a2f5a-370b-4489-849e-84e5afeeff01" providerId="AD" clId="Web-{94F8B427-0BD4-8B01-1229-08D37C39B883}" dt="2023-02-13T09:44:07.415" v="66"/>
          <ac:picMkLst>
            <pc:docMk/>
            <pc:sldMk cId="0" sldId="278"/>
            <ac:picMk id="10" creationId="{586618B6-8EA2-6B10-6884-71965DF64453}"/>
          </ac:picMkLst>
        </pc:picChg>
        <pc:picChg chg="del">
          <ac:chgData name="Katie Preedy" userId="S::k.preedy@ucas.ac.uk::6c2a2f5a-370b-4489-849e-84e5afeeff01" providerId="AD" clId="Web-{94F8B427-0BD4-8B01-1229-08D37C39B883}" dt="2023-02-13T09:45:45.094" v="91"/>
          <ac:picMkLst>
            <pc:docMk/>
            <pc:sldMk cId="0" sldId="278"/>
            <ac:picMk id="322" creationId="{00000000-0000-0000-0000-000000000000}"/>
          </ac:picMkLst>
        </pc:picChg>
        <pc:picChg chg="del">
          <ac:chgData name="Katie Preedy" userId="S::k.preedy@ucas.ac.uk::6c2a2f5a-370b-4489-849e-84e5afeeff01" providerId="AD" clId="Web-{94F8B427-0BD4-8B01-1229-08D37C39B883}" dt="2023-02-13T09:45:43.047" v="90"/>
          <ac:picMkLst>
            <pc:docMk/>
            <pc:sldMk cId="0" sldId="278"/>
            <ac:picMk id="324" creationId="{00000000-0000-0000-0000-000000000000}"/>
          </ac:picMkLst>
        </pc:picChg>
        <pc:picChg chg="mod">
          <ac:chgData name="Katie Preedy" userId="S::k.preedy@ucas.ac.uk::6c2a2f5a-370b-4489-849e-84e5afeeff01" providerId="AD" clId="Web-{94F8B427-0BD4-8B01-1229-08D37C39B883}" dt="2023-02-13T09:46:22.018" v="102" actId="1076"/>
          <ac:picMkLst>
            <pc:docMk/>
            <pc:sldMk cId="0" sldId="278"/>
            <ac:picMk id="325" creationId="{00000000-0000-0000-0000-000000000000}"/>
          </ac:picMkLst>
        </pc:picChg>
        <pc:picChg chg="add del">
          <ac:chgData name="Katie Preedy" userId="S::k.preedy@ucas.ac.uk::6c2a2f5a-370b-4489-849e-84e5afeeff01" providerId="AD" clId="Web-{94F8B427-0BD4-8B01-1229-08D37C39B883}" dt="2023-02-13T09:43:20.709" v="50"/>
          <ac:picMkLst>
            <pc:docMk/>
            <pc:sldMk cId="0" sldId="278"/>
            <ac:picMk id="331" creationId="{00000000-0000-0000-0000-000000000000}"/>
          </ac:picMkLst>
        </pc:picChg>
      </pc:sldChg>
      <pc:sldChg chg="addSp delSp modSp mod setBg">
        <pc:chgData name="Katie Preedy" userId="S::k.preedy@ucas.ac.uk::6c2a2f5a-370b-4489-849e-84e5afeeff01" providerId="AD" clId="Web-{94F8B427-0BD4-8B01-1229-08D37C39B883}" dt="2023-02-13T09:57:25.236" v="235"/>
        <pc:sldMkLst>
          <pc:docMk/>
          <pc:sldMk cId="0" sldId="279"/>
        </pc:sldMkLst>
        <pc:spChg chg="mod">
          <ac:chgData name="Katie Preedy" userId="S::k.preedy@ucas.ac.uk::6c2a2f5a-370b-4489-849e-84e5afeeff01" providerId="AD" clId="Web-{94F8B427-0BD4-8B01-1229-08D37C39B883}" dt="2023-02-13T09:46:28.878" v="103" actId="20577"/>
          <ac:spMkLst>
            <pc:docMk/>
            <pc:sldMk cId="0" sldId="279"/>
            <ac:spMk id="338" creationId="{00000000-0000-0000-0000-000000000000}"/>
          </ac:spMkLst>
        </pc:spChg>
        <pc:spChg chg="mod">
          <ac:chgData name="Katie Preedy" userId="S::k.preedy@ucas.ac.uk::6c2a2f5a-370b-4489-849e-84e5afeeff01" providerId="AD" clId="Web-{94F8B427-0BD4-8B01-1229-08D37C39B883}" dt="2023-02-13T09:47:19.350" v="117" actId="1076"/>
          <ac:spMkLst>
            <pc:docMk/>
            <pc:sldMk cId="0" sldId="279"/>
            <ac:spMk id="340" creationId="{00000000-0000-0000-0000-000000000000}"/>
          </ac:spMkLst>
        </pc:spChg>
        <pc:spChg chg="mod">
          <ac:chgData name="Katie Preedy" userId="S::k.preedy@ucas.ac.uk::6c2a2f5a-370b-4489-849e-84e5afeeff01" providerId="AD" clId="Web-{94F8B427-0BD4-8B01-1229-08D37C39B883}" dt="2023-02-13T09:47:22.147" v="118" actId="1076"/>
          <ac:spMkLst>
            <pc:docMk/>
            <pc:sldMk cId="0" sldId="279"/>
            <ac:spMk id="341" creationId="{00000000-0000-0000-0000-000000000000}"/>
          </ac:spMkLst>
        </pc:spChg>
        <pc:spChg chg="mod">
          <ac:chgData name="Katie Preedy" userId="S::k.preedy@ucas.ac.uk::6c2a2f5a-370b-4489-849e-84e5afeeff01" providerId="AD" clId="Web-{94F8B427-0BD4-8B01-1229-08D37C39B883}" dt="2023-02-13T09:47:25.788" v="119" actId="1076"/>
          <ac:spMkLst>
            <pc:docMk/>
            <pc:sldMk cId="0" sldId="279"/>
            <ac:spMk id="344" creationId="{00000000-0000-0000-0000-000000000000}"/>
          </ac:spMkLst>
        </pc:spChg>
        <pc:picChg chg="del">
          <ac:chgData name="Katie Preedy" userId="S::k.preedy@ucas.ac.uk::6c2a2f5a-370b-4489-849e-84e5afeeff01" providerId="AD" clId="Web-{94F8B427-0BD4-8B01-1229-08D37C39B883}" dt="2023-02-13T09:46:34.082" v="104"/>
          <ac:picMkLst>
            <pc:docMk/>
            <pc:sldMk cId="0" sldId="279"/>
            <ac:picMk id="2" creationId="{A468F8B2-D0F9-3885-DEE6-57FC22384CD2}"/>
          </ac:picMkLst>
        </pc:picChg>
        <pc:picChg chg="del mod">
          <ac:chgData name="Katie Preedy" userId="S::k.preedy@ucas.ac.uk::6c2a2f5a-370b-4489-849e-84e5afeeff01" providerId="AD" clId="Web-{94F8B427-0BD4-8B01-1229-08D37C39B883}" dt="2023-02-13T09:57:23.001" v="233"/>
          <ac:picMkLst>
            <pc:docMk/>
            <pc:sldMk cId="0" sldId="279"/>
            <ac:picMk id="4" creationId="{27DC893C-A371-EA48-C7DE-5553C2AA8263}"/>
          </ac:picMkLst>
        </pc:picChg>
        <pc:picChg chg="add">
          <ac:chgData name="Katie Preedy" userId="S::k.preedy@ucas.ac.uk::6c2a2f5a-370b-4489-849e-84e5afeeff01" providerId="AD" clId="Web-{94F8B427-0BD4-8B01-1229-08D37C39B883}" dt="2023-02-13T09:46:34.363" v="105"/>
          <ac:picMkLst>
            <pc:docMk/>
            <pc:sldMk cId="0" sldId="279"/>
            <ac:picMk id="5" creationId="{B6FB923C-050B-9AAC-28BE-0534200FF5A6}"/>
          </ac:picMkLst>
        </pc:picChg>
        <pc:picChg chg="add del">
          <ac:chgData name="Katie Preedy" userId="S::k.preedy@ucas.ac.uk::6c2a2f5a-370b-4489-849e-84e5afeeff01" providerId="AD" clId="Web-{94F8B427-0BD4-8B01-1229-08D37C39B883}" dt="2023-02-13T09:57:21.501" v="232"/>
          <ac:picMkLst>
            <pc:docMk/>
            <pc:sldMk cId="0" sldId="279"/>
            <ac:picMk id="7" creationId="{7A0A4910-435D-7038-02BC-0A7D7260D447}"/>
          </ac:picMkLst>
        </pc:picChg>
        <pc:picChg chg="add">
          <ac:chgData name="Katie Preedy" userId="S::k.preedy@ucas.ac.uk::6c2a2f5a-370b-4489-849e-84e5afeeff01" providerId="AD" clId="Web-{94F8B427-0BD4-8B01-1229-08D37C39B883}" dt="2023-02-13T09:57:25.236" v="235"/>
          <ac:picMkLst>
            <pc:docMk/>
            <pc:sldMk cId="0" sldId="279"/>
            <ac:picMk id="9" creationId="{093BDD1A-4374-37F9-FC45-B350DBD8040F}"/>
          </ac:picMkLst>
        </pc:picChg>
        <pc:picChg chg="del">
          <ac:chgData name="Katie Preedy" userId="S::k.preedy@ucas.ac.uk::6c2a2f5a-370b-4489-849e-84e5afeeff01" providerId="AD" clId="Web-{94F8B427-0BD4-8B01-1229-08D37C39B883}" dt="2023-02-13T09:57:24.798" v="234"/>
          <ac:picMkLst>
            <pc:docMk/>
            <pc:sldMk cId="0" sldId="279"/>
            <ac:picMk id="337" creationId="{00000000-0000-0000-0000-000000000000}"/>
          </ac:picMkLst>
        </pc:picChg>
        <pc:picChg chg="mod">
          <ac:chgData name="Katie Preedy" userId="S::k.preedy@ucas.ac.uk::6c2a2f5a-370b-4489-849e-84e5afeeff01" providerId="AD" clId="Web-{94F8B427-0BD4-8B01-1229-08D37C39B883}" dt="2023-02-13T09:47:30.226" v="120" actId="14100"/>
          <ac:picMkLst>
            <pc:docMk/>
            <pc:sldMk cId="0" sldId="279"/>
            <ac:picMk id="342" creationId="{00000000-0000-0000-0000-000000000000}"/>
          </ac:picMkLst>
        </pc:picChg>
      </pc:sldChg>
      <pc:sldChg chg="addSp delSp">
        <pc:chgData name="Katie Preedy" userId="S::k.preedy@ucas.ac.uk::6c2a2f5a-370b-4489-849e-84e5afeeff01" providerId="AD" clId="Web-{94F8B427-0BD4-8B01-1229-08D37C39B883}" dt="2023-02-13T09:57:30.783" v="237"/>
        <pc:sldMkLst>
          <pc:docMk/>
          <pc:sldMk cId="0" sldId="280"/>
        </pc:sldMkLst>
        <pc:picChg chg="add">
          <ac:chgData name="Katie Preedy" userId="S::k.preedy@ucas.ac.uk::6c2a2f5a-370b-4489-849e-84e5afeeff01" providerId="AD" clId="Web-{94F8B427-0BD4-8B01-1229-08D37C39B883}" dt="2023-02-13T09:57:30.783" v="237"/>
          <ac:picMkLst>
            <pc:docMk/>
            <pc:sldMk cId="0" sldId="280"/>
            <ac:picMk id="4" creationId="{AAA09703-B92E-17D7-6F0B-F3FBCEAE24F5}"/>
          </ac:picMkLst>
        </pc:picChg>
        <pc:picChg chg="del">
          <ac:chgData name="Katie Preedy" userId="S::k.preedy@ucas.ac.uk::6c2a2f5a-370b-4489-849e-84e5afeeff01" providerId="AD" clId="Web-{94F8B427-0BD4-8B01-1229-08D37C39B883}" dt="2023-02-13T09:57:30.283" v="236"/>
          <ac:picMkLst>
            <pc:docMk/>
            <pc:sldMk cId="0" sldId="280"/>
            <ac:picMk id="6" creationId="{D7B2DBEE-A202-6AED-9189-2942B6FAADA2}"/>
          </ac:picMkLst>
        </pc:picChg>
      </pc:sldChg>
      <pc:sldChg chg="addSp delSp modSp">
        <pc:chgData name="Katie Preedy" userId="S::k.preedy@ucas.ac.uk::6c2a2f5a-370b-4489-849e-84e5afeeff01" providerId="AD" clId="Web-{94F8B427-0BD4-8B01-1229-08D37C39B883}" dt="2023-02-13T09:55:04.304" v="207" actId="1076"/>
        <pc:sldMkLst>
          <pc:docMk/>
          <pc:sldMk cId="0" sldId="281"/>
        </pc:sldMkLst>
        <pc:spChg chg="add mod">
          <ac:chgData name="Katie Preedy" userId="S::k.preedy@ucas.ac.uk::6c2a2f5a-370b-4489-849e-84e5afeeff01" providerId="AD" clId="Web-{94F8B427-0BD4-8B01-1229-08D37C39B883}" dt="2023-02-13T09:55:04.304" v="207" actId="1076"/>
          <ac:spMkLst>
            <pc:docMk/>
            <pc:sldMk cId="0" sldId="281"/>
            <ac:spMk id="5" creationId="{C63F8B42-02B7-3F86-AB60-94DE40796073}"/>
          </ac:spMkLst>
        </pc:spChg>
        <pc:spChg chg="add del">
          <ac:chgData name="Katie Preedy" userId="S::k.preedy@ucas.ac.uk::6c2a2f5a-370b-4489-849e-84e5afeeff01" providerId="AD" clId="Web-{94F8B427-0BD4-8B01-1229-08D37C39B883}" dt="2023-02-13T09:54:44.756" v="200"/>
          <ac:spMkLst>
            <pc:docMk/>
            <pc:sldMk cId="0" sldId="281"/>
            <ac:spMk id="6" creationId="{49AADDB2-E25B-8790-6E00-599ECDCC83D2}"/>
          </ac:spMkLst>
        </pc:spChg>
        <pc:spChg chg="del">
          <ac:chgData name="Katie Preedy" userId="S::k.preedy@ucas.ac.uk::6c2a2f5a-370b-4489-849e-84e5afeeff01" providerId="AD" clId="Web-{94F8B427-0BD4-8B01-1229-08D37C39B883}" dt="2023-02-13T09:47:54.650" v="124"/>
          <ac:spMkLst>
            <pc:docMk/>
            <pc:sldMk cId="0" sldId="281"/>
            <ac:spMk id="366" creationId="{00000000-0000-0000-0000-000000000000}"/>
          </ac:spMkLst>
        </pc:spChg>
        <pc:grpChg chg="del">
          <ac:chgData name="Katie Preedy" userId="S::k.preedy@ucas.ac.uk::6c2a2f5a-370b-4489-849e-84e5afeeff01" providerId="AD" clId="Web-{94F8B427-0BD4-8B01-1229-08D37C39B883}" dt="2023-02-13T09:47:47.509" v="122"/>
          <ac:grpSpMkLst>
            <pc:docMk/>
            <pc:sldMk cId="0" sldId="281"/>
            <ac:grpSpMk id="368" creationId="{00000000-0000-0000-0000-000000000000}"/>
          </ac:grpSpMkLst>
        </pc:grpChg>
        <pc:picChg chg="add del mod modCrop">
          <ac:chgData name="Katie Preedy" userId="S::k.preedy@ucas.ac.uk::6c2a2f5a-370b-4489-849e-84e5afeeff01" providerId="AD" clId="Web-{94F8B427-0BD4-8B01-1229-08D37C39B883}" dt="2023-02-13T09:52:18.933" v="144"/>
          <ac:picMkLst>
            <pc:docMk/>
            <pc:sldMk cId="0" sldId="281"/>
            <ac:picMk id="2" creationId="{3123E78B-BB75-F33A-5DAC-F5913911EC27}"/>
          </ac:picMkLst>
        </pc:picChg>
        <pc:picChg chg="del">
          <ac:chgData name="Katie Preedy" userId="S::k.preedy@ucas.ac.uk::6c2a2f5a-370b-4489-849e-84e5afeeff01" providerId="AD" clId="Web-{94F8B427-0BD4-8B01-1229-08D37C39B883}" dt="2023-02-13T09:47:52.571" v="123"/>
          <ac:picMkLst>
            <pc:docMk/>
            <pc:sldMk cId="0" sldId="281"/>
            <ac:picMk id="3" creationId="{828F33FF-EABA-AF21-6F2B-9804BE9C1D6C}"/>
          </ac:picMkLst>
        </pc:picChg>
        <pc:picChg chg="add mod modCrop">
          <ac:chgData name="Katie Preedy" userId="S::k.preedy@ucas.ac.uk::6c2a2f5a-370b-4489-849e-84e5afeeff01" providerId="AD" clId="Web-{94F8B427-0BD4-8B01-1229-08D37C39B883}" dt="2023-02-13T09:53:31.579" v="154"/>
          <ac:picMkLst>
            <pc:docMk/>
            <pc:sldMk cId="0" sldId="281"/>
            <ac:picMk id="4" creationId="{9686E1F2-5884-6B90-1A23-F875471B83C4}"/>
          </ac:picMkLst>
        </pc:picChg>
      </pc:sldChg>
      <pc:sldChg chg="addSp delSp">
        <pc:chgData name="Katie Preedy" userId="S::k.preedy@ucas.ac.uk::6c2a2f5a-370b-4489-849e-84e5afeeff01" providerId="AD" clId="Web-{94F8B427-0BD4-8B01-1229-08D37C39B883}" dt="2023-02-13T09:57:34.674" v="239"/>
        <pc:sldMkLst>
          <pc:docMk/>
          <pc:sldMk cId="1817864827" sldId="284"/>
        </pc:sldMkLst>
        <pc:picChg chg="add">
          <ac:chgData name="Katie Preedy" userId="S::k.preedy@ucas.ac.uk::6c2a2f5a-370b-4489-849e-84e5afeeff01" providerId="AD" clId="Web-{94F8B427-0BD4-8B01-1229-08D37C39B883}" dt="2023-02-13T09:57:34.674" v="239"/>
          <ac:picMkLst>
            <pc:docMk/>
            <pc:sldMk cId="1817864827" sldId="284"/>
            <ac:picMk id="5" creationId="{8861A302-8F36-745B-F3D6-DB4EEE747CC3}"/>
          </ac:picMkLst>
        </pc:picChg>
        <pc:picChg chg="del">
          <ac:chgData name="Katie Preedy" userId="S::k.preedy@ucas.ac.uk::6c2a2f5a-370b-4489-849e-84e5afeeff01" providerId="AD" clId="Web-{94F8B427-0BD4-8B01-1229-08D37C39B883}" dt="2023-02-13T09:57:34.314" v="238"/>
          <ac:picMkLst>
            <pc:docMk/>
            <pc:sldMk cId="1817864827" sldId="284"/>
            <ac:picMk id="6" creationId="{D7B2DBEE-A202-6AED-9189-2942B6FAAD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043c51bef4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043c51bef4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043c51bef4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043c51bef4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043c51bef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043c51bef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9970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043c51bef4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043c51bef4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043c51bef4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043c51bef4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043c51bef4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043c51bef4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043c51bef4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2043c51bef4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043c51bef4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043c51bef4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043c51bef4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043c51bef4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043c51bef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043c51bef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730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043c51bef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043c51bef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043c51bef4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043c51bef4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043c51bef4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043c51bef4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043c51bef4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043c51bef4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043c51bef4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043c51bef4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043c51bef4_0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043c51bef4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043c51bef4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2043c51bef4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043c51bef4_0_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043c51bef4_0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043c51bef4_0_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043c51bef4_0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4278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043c51bef4_0_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2043c51bef4_0_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043c51bef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043c51bef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043c51bef4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043c51bef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043c51bef4_0_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043c51bef4_0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4653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43c51bef4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43c51bef4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043c51bef4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043c51bef4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043c51bef4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043c51bef4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043c51bef4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043c51bef4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hyperlink" Target="https://www.youtube.com/watch?v=JPyT6bu9oeE" TargetMode="External"/><Relationship Id="rId3" Type="http://schemas.openxmlformats.org/officeDocument/2006/relationships/hyperlink" Target="https://www.youtube.com/watch?v=Pr481IY5EJc" TargetMode="External"/><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www.youtube.com/watch?v=tx9WFbjZgYQ" TargetMode="External"/><Relationship Id="rId11" Type="http://schemas.openxmlformats.org/officeDocument/2006/relationships/image" Target="../media/image3.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22.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ucas.com/discovery" TargetMode="External"/><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www.ucas.com/explore/search/employers" TargetMode="External"/><Relationship Id="rId5" Type="http://schemas.openxmlformats.org/officeDocument/2006/relationships/hyperlink" Target="http://ucas.com/explore/search/providers" TargetMode="External"/><Relationship Id="rId4" Type="http://schemas.openxmlformats.org/officeDocument/2006/relationships/image" Target="../media/image18.pn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s://youtu.be/pziR7_bBufw"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6.png"/><Relationship Id="rId4" Type="http://schemas.openxmlformats.org/officeDocument/2006/relationships/hyperlink" Target="https://www.youtube.com/watch?v=Lb0Yz_5ZYzI"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8.png"/><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29.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6.png"/><Relationship Id="rId4" Type="http://schemas.openxmlformats.org/officeDocument/2006/relationships/hyperlink" Target="https://www.youtube.com/watch?v=bkelnH9SWNw&amp;t=3s"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8.png"/><Relationship Id="rId7"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11.png"/><Relationship Id="rId4" Type="http://schemas.openxmlformats.org/officeDocument/2006/relationships/image" Target="../media/image31.png"/><Relationship Id="rId9" Type="http://schemas.openxmlformats.org/officeDocument/2006/relationships/image" Target="../media/image20.png"/></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22432"/>
        </a:solidFill>
        <a:effectLst/>
      </p:bgPr>
    </p:bg>
    <p:spTree>
      <p:nvGrpSpPr>
        <p:cNvPr id="1" name="Shape 53"/>
        <p:cNvGrpSpPr/>
        <p:nvPr/>
      </p:nvGrpSpPr>
      <p:grpSpPr>
        <a:xfrm>
          <a:off x="0" y="0"/>
          <a:ext cx="0" cy="0"/>
          <a:chOff x="0" y="0"/>
          <a:chExt cx="0" cy="0"/>
        </a:xfrm>
      </p:grpSpPr>
      <p:sp>
        <p:nvSpPr>
          <p:cNvPr id="54" name="Google Shape;54;p13"/>
          <p:cNvSpPr txBox="1"/>
          <p:nvPr/>
        </p:nvSpPr>
        <p:spPr>
          <a:xfrm>
            <a:off x="359325" y="2285400"/>
            <a:ext cx="85206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lang="en" sz="8000">
              <a:solidFill>
                <a:srgbClr val="000000"/>
              </a:solidFill>
            </a:endParaRPr>
          </a:p>
        </p:txBody>
      </p:sp>
      <p:sp>
        <p:nvSpPr>
          <p:cNvPr id="2" name="TextBox 1">
            <a:extLst>
              <a:ext uri="{FF2B5EF4-FFF2-40B4-BE49-F238E27FC236}">
                <a16:creationId xmlns:a16="http://schemas.microsoft.com/office/drawing/2014/main" id="{423CFC4F-262A-F6AD-22A7-134C5907AE67}"/>
              </a:ext>
            </a:extLst>
          </p:cNvPr>
          <p:cNvSpPr txBox="1"/>
          <p:nvPr/>
        </p:nvSpPr>
        <p:spPr>
          <a:xfrm>
            <a:off x="4940714" y="458432"/>
            <a:ext cx="484456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a:solidFill>
                  <a:schemeClr val="bg1"/>
                </a:solidFill>
                <a:latin typeface="Roboto"/>
              </a:rPr>
              <a:t>Get ready for</a:t>
            </a:r>
          </a:p>
        </p:txBody>
      </p:sp>
      <p:pic>
        <p:nvPicPr>
          <p:cNvPr id="5" name="Picture 5" descr="Text&#10;&#10;Description automatically generated">
            <a:extLst>
              <a:ext uri="{FF2B5EF4-FFF2-40B4-BE49-F238E27FC236}">
                <a16:creationId xmlns:a16="http://schemas.microsoft.com/office/drawing/2014/main" id="{5576A168-F709-37BD-729B-2C84D1C57732}"/>
              </a:ext>
            </a:extLst>
          </p:cNvPr>
          <p:cNvPicPr>
            <a:picLocks noChangeAspect="1"/>
          </p:cNvPicPr>
          <p:nvPr/>
        </p:nvPicPr>
        <p:blipFill>
          <a:blip r:embed="rId3"/>
          <a:stretch>
            <a:fillRect/>
          </a:stretch>
        </p:blipFill>
        <p:spPr>
          <a:xfrm>
            <a:off x="4940714" y="1124454"/>
            <a:ext cx="3821356" cy="3821356"/>
          </a:xfrm>
          <a:prstGeom prst="rect">
            <a:avLst/>
          </a:prstGeom>
        </p:spPr>
      </p:pic>
      <p:pic>
        <p:nvPicPr>
          <p:cNvPr id="4" name="Picture 3">
            <a:extLst>
              <a:ext uri="{FF2B5EF4-FFF2-40B4-BE49-F238E27FC236}">
                <a16:creationId xmlns:a16="http://schemas.microsoft.com/office/drawing/2014/main" id="{AAE55363-069A-B104-64DB-DDD64890C319}"/>
              </a:ext>
            </a:extLst>
          </p:cNvPr>
          <p:cNvPicPr>
            <a:picLocks noChangeAspect="1"/>
          </p:cNvPicPr>
          <p:nvPr/>
        </p:nvPicPr>
        <p:blipFill rotWithShape="1">
          <a:blip r:embed="rId4"/>
          <a:srcRect l="10756" t="7639" r="38610" b="7639"/>
          <a:stretch/>
        </p:blipFill>
        <p:spPr>
          <a:xfrm>
            <a:off x="0" y="0"/>
            <a:ext cx="4619625" cy="5143500"/>
          </a:xfrm>
          <a:prstGeom prst="rect">
            <a:avLst/>
          </a:prstGeom>
        </p:spPr>
      </p:pic>
      <p:sp>
        <p:nvSpPr>
          <p:cNvPr id="6" name="Isosceles Triangle 5">
            <a:extLst>
              <a:ext uri="{FF2B5EF4-FFF2-40B4-BE49-F238E27FC236}">
                <a16:creationId xmlns:a16="http://schemas.microsoft.com/office/drawing/2014/main" id="{ECC51DB1-A604-5A13-FF8C-394A57FD7DE4}"/>
              </a:ext>
            </a:extLst>
          </p:cNvPr>
          <p:cNvSpPr/>
          <p:nvPr/>
        </p:nvSpPr>
        <p:spPr>
          <a:xfrm>
            <a:off x="3944970" y="0"/>
            <a:ext cx="1349310" cy="5143500"/>
          </a:xfrm>
          <a:prstGeom prst="triangle">
            <a:avLst/>
          </a:prstGeom>
          <a:solidFill>
            <a:srgbClr val="12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22432"/>
        </a:solidFill>
        <a:effectLst/>
      </p:bgPr>
    </p:bg>
    <p:spTree>
      <p:nvGrpSpPr>
        <p:cNvPr id="1" name="Shape 144"/>
        <p:cNvGrpSpPr/>
        <p:nvPr/>
      </p:nvGrpSpPr>
      <p:grpSpPr>
        <a:xfrm>
          <a:off x="0" y="0"/>
          <a:ext cx="0" cy="0"/>
          <a:chOff x="0" y="0"/>
          <a:chExt cx="0" cy="0"/>
        </a:xfrm>
      </p:grpSpPr>
      <p:sp>
        <p:nvSpPr>
          <p:cNvPr id="145" name="Google Shape;145;p21"/>
          <p:cNvSpPr txBox="1"/>
          <p:nvPr/>
        </p:nvSpPr>
        <p:spPr>
          <a:xfrm>
            <a:off x="311700" y="181063"/>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800" b="1">
                <a:solidFill>
                  <a:schemeClr val="bg1"/>
                </a:solidFill>
                <a:latin typeface="Roboto"/>
              </a:rPr>
              <a:t>Assessment</a:t>
            </a:r>
            <a:endParaRPr lang="en-US" sz="2800" b="1">
              <a:solidFill>
                <a:schemeClr val="bg1"/>
              </a:solidFill>
              <a:latin typeface="Roboto"/>
            </a:endParaRPr>
          </a:p>
        </p:txBody>
      </p:sp>
      <p:sp>
        <p:nvSpPr>
          <p:cNvPr id="148" name="Google Shape;148;p21"/>
          <p:cNvSpPr txBox="1"/>
          <p:nvPr/>
        </p:nvSpPr>
        <p:spPr>
          <a:xfrm>
            <a:off x="371935" y="1167752"/>
            <a:ext cx="1681800" cy="2769959"/>
          </a:xfrm>
          <a:prstGeom prst="rect">
            <a:avLst/>
          </a:prstGeom>
          <a:solidFill>
            <a:srgbClr val="FDB01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lang="en">
              <a:latin typeface="Roboto"/>
            </a:endParaRPr>
          </a:p>
          <a:p>
            <a:pPr marL="0" lvl="0" indent="0" algn="ctr" rtl="0">
              <a:spcBef>
                <a:spcPts val="0"/>
              </a:spcBef>
              <a:spcAft>
                <a:spcPts val="0"/>
              </a:spcAft>
              <a:buNone/>
            </a:pPr>
            <a:endParaRPr lang="en">
              <a:latin typeface="Roboto"/>
            </a:endParaRPr>
          </a:p>
          <a:p>
            <a:pPr marL="0" lvl="0" indent="0" algn="ctr" rtl="0">
              <a:spcBef>
                <a:spcPts val="0"/>
              </a:spcBef>
              <a:spcAft>
                <a:spcPts val="0"/>
              </a:spcAft>
              <a:buNone/>
            </a:pPr>
            <a:endParaRPr lang="en">
              <a:latin typeface="Roboto"/>
            </a:endParaRPr>
          </a:p>
          <a:p>
            <a:pPr marL="0" lvl="0" indent="0" algn="ctr" rtl="0">
              <a:spcBef>
                <a:spcPts val="0"/>
              </a:spcBef>
              <a:spcAft>
                <a:spcPts val="0"/>
              </a:spcAft>
              <a:buNone/>
            </a:pPr>
            <a:r>
              <a:rPr lang="en">
                <a:solidFill>
                  <a:srgbClr val="122432"/>
                </a:solidFill>
                <a:latin typeface="Roboto"/>
              </a:rPr>
              <a:t>Once you have made your way through all four stages, you will know…</a:t>
            </a:r>
          </a:p>
          <a:p>
            <a:pPr marL="0" lvl="0" indent="0" algn="ctr" rtl="0">
              <a:spcBef>
                <a:spcPts val="0"/>
              </a:spcBef>
              <a:spcAft>
                <a:spcPts val="0"/>
              </a:spcAft>
              <a:buNone/>
            </a:pPr>
            <a:endParaRPr lang="en">
              <a:latin typeface="Roboto"/>
            </a:endParaRPr>
          </a:p>
          <a:p>
            <a:pPr marL="0" lvl="0" indent="0" algn="ctr" rtl="0">
              <a:spcBef>
                <a:spcPts val="0"/>
              </a:spcBef>
              <a:spcAft>
                <a:spcPts val="0"/>
              </a:spcAft>
              <a:buNone/>
            </a:pPr>
            <a:endParaRPr lang="en">
              <a:latin typeface="Roboto"/>
            </a:endParaRPr>
          </a:p>
          <a:p>
            <a:pPr marL="0" lvl="0" indent="0" algn="ctr" rtl="0">
              <a:spcBef>
                <a:spcPts val="0"/>
              </a:spcBef>
              <a:spcAft>
                <a:spcPts val="0"/>
              </a:spcAft>
              <a:buNone/>
            </a:pPr>
            <a:endParaRPr lang="en">
              <a:latin typeface="Roboto"/>
            </a:endParaRPr>
          </a:p>
          <a:p>
            <a:pPr marL="0" lvl="0" indent="0" algn="ctr" rtl="0">
              <a:spcBef>
                <a:spcPts val="0"/>
              </a:spcBef>
              <a:spcAft>
                <a:spcPts val="0"/>
              </a:spcAft>
              <a:buNone/>
            </a:pPr>
            <a:endParaRPr lang="en-US">
              <a:latin typeface="Roboto"/>
            </a:endParaRPr>
          </a:p>
        </p:txBody>
      </p:sp>
      <p:sp>
        <p:nvSpPr>
          <p:cNvPr id="149" name="Google Shape;149;p21"/>
          <p:cNvSpPr/>
          <p:nvPr/>
        </p:nvSpPr>
        <p:spPr>
          <a:xfrm>
            <a:off x="2976925" y="1217048"/>
            <a:ext cx="5855375" cy="505200"/>
          </a:xfrm>
          <a:prstGeom prst="rect">
            <a:avLst/>
          </a:prstGeom>
          <a:solidFill>
            <a:srgbClr val="EABE6A"/>
          </a:solid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122432"/>
                </a:solidFill>
                <a:latin typeface="Roboto"/>
              </a:rPr>
              <a:t>The pathway you want to take</a:t>
            </a:r>
            <a:endParaRPr lang="en-US">
              <a:solidFill>
                <a:srgbClr val="122432"/>
              </a:solidFill>
              <a:latin typeface="Roboto"/>
            </a:endParaRPr>
          </a:p>
        </p:txBody>
      </p:sp>
      <p:sp>
        <p:nvSpPr>
          <p:cNvPr id="150" name="Google Shape;150;p21"/>
          <p:cNvSpPr/>
          <p:nvPr/>
        </p:nvSpPr>
        <p:spPr>
          <a:xfrm>
            <a:off x="2976925" y="1989328"/>
            <a:ext cx="5855375" cy="505200"/>
          </a:xfrm>
          <a:prstGeom prst="rect">
            <a:avLst/>
          </a:prstGeom>
          <a:solidFill>
            <a:srgbClr val="5082B4"/>
          </a:solidFill>
          <a:ln w="28575" cap="flat" cmpd="sng">
            <a:noFill/>
            <a:prstDash val="solid"/>
            <a:round/>
            <a:headEnd type="none" w="sm" len="sm"/>
            <a:tailEnd type="none" w="sm" len="sm"/>
          </a:ln>
        </p:spPr>
        <p:txBody>
          <a:bodyPr spcFirstLastPara="1" wrap="square" lIns="91425" tIns="91425" rIns="91425" bIns="91425" anchor="ctr" anchorCtr="0">
            <a:noAutofit/>
          </a:bodyPr>
          <a:lstStyle/>
          <a:p>
            <a:r>
              <a:rPr lang="en">
                <a:solidFill>
                  <a:schemeClr val="bg1"/>
                </a:solidFill>
                <a:latin typeface="Roboto"/>
              </a:rPr>
              <a:t>The subject you want to study or apprenticeship you want to do</a:t>
            </a:r>
            <a:endParaRPr lang="en-US">
              <a:solidFill>
                <a:schemeClr val="bg1"/>
              </a:solidFill>
              <a:latin typeface="Roboto"/>
            </a:endParaRPr>
          </a:p>
        </p:txBody>
      </p:sp>
      <p:sp>
        <p:nvSpPr>
          <p:cNvPr id="151" name="Google Shape;151;p21"/>
          <p:cNvSpPr/>
          <p:nvPr/>
        </p:nvSpPr>
        <p:spPr>
          <a:xfrm>
            <a:off x="2976925" y="2774900"/>
            <a:ext cx="5855375" cy="505200"/>
          </a:xfrm>
          <a:prstGeom prst="rect">
            <a:avLst/>
          </a:prstGeom>
          <a:solidFill>
            <a:srgbClr val="686299"/>
          </a:solidFill>
          <a:ln w="28575" cap="flat" cmpd="sng">
            <a:noFill/>
            <a:prstDash val="solid"/>
            <a:round/>
            <a:headEnd type="none" w="sm" len="sm"/>
            <a:tailEnd type="none" w="sm" len="sm"/>
          </a:ln>
        </p:spPr>
        <p:txBody>
          <a:bodyPr spcFirstLastPara="1" wrap="square" lIns="91425" tIns="91425" rIns="91425" bIns="91425" anchor="ctr" anchorCtr="0">
            <a:noAutofit/>
          </a:bodyPr>
          <a:lstStyle/>
          <a:p>
            <a:r>
              <a:rPr lang="en">
                <a:solidFill>
                  <a:schemeClr val="bg1"/>
                </a:solidFill>
                <a:latin typeface="Roboto"/>
              </a:rPr>
              <a:t>The career that course or apprenticeship will lead you to</a:t>
            </a:r>
            <a:endParaRPr lang="en-US">
              <a:solidFill>
                <a:schemeClr val="bg1"/>
              </a:solidFill>
              <a:latin typeface="Roboto"/>
            </a:endParaRPr>
          </a:p>
        </p:txBody>
      </p:sp>
      <p:sp>
        <p:nvSpPr>
          <p:cNvPr id="152" name="Google Shape;152;p21"/>
          <p:cNvSpPr/>
          <p:nvPr/>
        </p:nvSpPr>
        <p:spPr>
          <a:xfrm>
            <a:off x="2976925" y="3502682"/>
            <a:ext cx="5855375" cy="505200"/>
          </a:xfrm>
          <a:prstGeom prst="rect">
            <a:avLst/>
          </a:prstGeom>
          <a:solidFill>
            <a:srgbClr val="6DB48C"/>
          </a:solid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bg1"/>
                </a:solidFill>
                <a:latin typeface="Roboto"/>
              </a:rPr>
              <a:t>How to apply to your chosen course or apprenticeship</a:t>
            </a:r>
            <a:endParaRPr lang="en-US">
              <a:solidFill>
                <a:schemeClr val="bg1"/>
              </a:solidFill>
              <a:latin typeface="Roboto"/>
            </a:endParaRPr>
          </a:p>
        </p:txBody>
      </p:sp>
      <p:pic>
        <p:nvPicPr>
          <p:cNvPr id="153" name="Google Shape;153;p21"/>
          <p:cNvPicPr preferRelativeResize="0"/>
          <p:nvPr/>
        </p:nvPicPr>
        <p:blipFill>
          <a:blip r:embed="rId3">
            <a:alphaModFix/>
          </a:blip>
          <a:stretch>
            <a:fillRect/>
          </a:stretch>
        </p:blipFill>
        <p:spPr>
          <a:xfrm>
            <a:off x="311700" y="4185200"/>
            <a:ext cx="762000" cy="838200"/>
          </a:xfrm>
          <a:prstGeom prst="rect">
            <a:avLst/>
          </a:prstGeom>
          <a:noFill/>
          <a:ln>
            <a:noFill/>
          </a:ln>
        </p:spPr>
      </p:pic>
      <p:sp>
        <p:nvSpPr>
          <p:cNvPr id="154" name="Google Shape;154;p21"/>
          <p:cNvSpPr/>
          <p:nvPr/>
        </p:nvSpPr>
        <p:spPr>
          <a:xfrm>
            <a:off x="1271883" y="4354107"/>
            <a:ext cx="6678600" cy="505200"/>
          </a:xfrm>
          <a:prstGeom prst="rect">
            <a:avLst/>
          </a:prstGeom>
          <a:solidFill>
            <a:srgbClr val="F4CCCC"/>
          </a:solid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122432"/>
                </a:solidFill>
                <a:latin typeface="Roboto"/>
              </a:rPr>
              <a:t>How do you think it would feel to have all four of these areas decided upon?</a:t>
            </a:r>
            <a:endParaRPr lang="en-US">
              <a:solidFill>
                <a:srgbClr val="122432"/>
              </a:solidFill>
              <a:latin typeface="Roboto"/>
            </a:endParaRPr>
          </a:p>
        </p:txBody>
      </p:sp>
      <p:pic>
        <p:nvPicPr>
          <p:cNvPr id="155" name="Google Shape;155;p21"/>
          <p:cNvPicPr preferRelativeResize="0"/>
          <p:nvPr/>
        </p:nvPicPr>
        <p:blipFill>
          <a:blip r:embed="rId4">
            <a:alphaModFix/>
          </a:blip>
          <a:stretch>
            <a:fillRect/>
          </a:stretch>
        </p:blipFill>
        <p:spPr>
          <a:xfrm>
            <a:off x="2328673" y="1149547"/>
            <a:ext cx="549882" cy="572701"/>
          </a:xfrm>
          <a:prstGeom prst="rect">
            <a:avLst/>
          </a:prstGeom>
          <a:noFill/>
          <a:ln>
            <a:noFill/>
          </a:ln>
        </p:spPr>
      </p:pic>
      <p:pic>
        <p:nvPicPr>
          <p:cNvPr id="156" name="Google Shape;156;p21"/>
          <p:cNvPicPr preferRelativeResize="0"/>
          <p:nvPr/>
        </p:nvPicPr>
        <p:blipFill>
          <a:blip r:embed="rId4">
            <a:alphaModFix/>
          </a:blip>
          <a:stretch>
            <a:fillRect/>
          </a:stretch>
        </p:blipFill>
        <p:spPr>
          <a:xfrm>
            <a:off x="2328673" y="1951447"/>
            <a:ext cx="549882" cy="572701"/>
          </a:xfrm>
          <a:prstGeom prst="rect">
            <a:avLst/>
          </a:prstGeom>
          <a:noFill/>
          <a:ln>
            <a:noFill/>
          </a:ln>
        </p:spPr>
      </p:pic>
      <p:pic>
        <p:nvPicPr>
          <p:cNvPr id="157" name="Google Shape;157;p21"/>
          <p:cNvPicPr preferRelativeResize="0"/>
          <p:nvPr/>
        </p:nvPicPr>
        <p:blipFill>
          <a:blip r:embed="rId4">
            <a:alphaModFix/>
          </a:blip>
          <a:stretch>
            <a:fillRect/>
          </a:stretch>
        </p:blipFill>
        <p:spPr>
          <a:xfrm>
            <a:off x="2328673" y="2750622"/>
            <a:ext cx="549882" cy="572701"/>
          </a:xfrm>
          <a:prstGeom prst="rect">
            <a:avLst/>
          </a:prstGeom>
          <a:noFill/>
          <a:ln>
            <a:noFill/>
          </a:ln>
        </p:spPr>
      </p:pic>
      <p:pic>
        <p:nvPicPr>
          <p:cNvPr id="158" name="Google Shape;158;p21"/>
          <p:cNvPicPr preferRelativeResize="0"/>
          <p:nvPr/>
        </p:nvPicPr>
        <p:blipFill>
          <a:blip r:embed="rId4">
            <a:alphaModFix/>
          </a:blip>
          <a:stretch>
            <a:fillRect/>
          </a:stretch>
        </p:blipFill>
        <p:spPr>
          <a:xfrm>
            <a:off x="2280473" y="3509297"/>
            <a:ext cx="549882" cy="572701"/>
          </a:xfrm>
          <a:prstGeom prst="rect">
            <a:avLst/>
          </a:prstGeom>
          <a:noFill/>
          <a:ln>
            <a:noFill/>
          </a:ln>
        </p:spPr>
      </p:pic>
      <p:pic>
        <p:nvPicPr>
          <p:cNvPr id="5" name="Picture 3" descr="A picture containing text, clipart&#10;&#10;Description automatically generated">
            <a:extLst>
              <a:ext uri="{FF2B5EF4-FFF2-40B4-BE49-F238E27FC236}">
                <a16:creationId xmlns:a16="http://schemas.microsoft.com/office/drawing/2014/main" id="{03DD6BEC-6040-F278-8D75-4E459CC825CC}"/>
              </a:ext>
            </a:extLst>
          </p:cNvPr>
          <p:cNvPicPr>
            <a:picLocks noChangeAspect="1"/>
          </p:cNvPicPr>
          <p:nvPr/>
        </p:nvPicPr>
        <p:blipFill>
          <a:blip r:embed="rId5"/>
          <a:stretch>
            <a:fillRect/>
          </a:stretch>
        </p:blipFill>
        <p:spPr>
          <a:xfrm>
            <a:off x="7325305" y="215413"/>
            <a:ext cx="1665112" cy="504000"/>
          </a:xfrm>
          <a:prstGeom prst="rect">
            <a:avLst/>
          </a:prstGeom>
        </p:spPr>
      </p:pic>
      <p:pic>
        <p:nvPicPr>
          <p:cNvPr id="4" name="Picture 3">
            <a:extLst>
              <a:ext uri="{FF2B5EF4-FFF2-40B4-BE49-F238E27FC236}">
                <a16:creationId xmlns:a16="http://schemas.microsoft.com/office/drawing/2014/main" id="{9A1E13D4-1C9C-43EF-C935-3AE643DE792D}"/>
              </a:ext>
            </a:extLst>
          </p:cNvPr>
          <p:cNvPicPr>
            <a:picLocks noChangeAspect="1"/>
          </p:cNvPicPr>
          <p:nvPr/>
        </p:nvPicPr>
        <p:blipFill>
          <a:blip r:embed="rId6"/>
          <a:stretch>
            <a:fillRect/>
          </a:stretch>
        </p:blipFill>
        <p:spPr>
          <a:xfrm>
            <a:off x="8396287" y="4320144"/>
            <a:ext cx="642938" cy="70326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Google Shape;165;p22"/>
          <p:cNvSpPr txBox="1"/>
          <p:nvPr/>
        </p:nvSpPr>
        <p:spPr>
          <a:xfrm>
            <a:off x="311700" y="181063"/>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800" b="1">
                <a:solidFill>
                  <a:srgbClr val="122432"/>
                </a:solidFill>
                <a:latin typeface="Roboto"/>
              </a:rPr>
              <a:t>Assessment</a:t>
            </a:r>
            <a:endParaRPr lang="en-US" sz="2800" b="1">
              <a:solidFill>
                <a:srgbClr val="122432"/>
              </a:solidFill>
              <a:latin typeface="Roboto"/>
            </a:endParaRPr>
          </a:p>
        </p:txBody>
      </p:sp>
      <p:sp>
        <p:nvSpPr>
          <p:cNvPr id="166" name="Google Shape;166;p22"/>
          <p:cNvSpPr/>
          <p:nvPr/>
        </p:nvSpPr>
        <p:spPr>
          <a:xfrm>
            <a:off x="1117350" y="922700"/>
            <a:ext cx="5911800" cy="3843900"/>
          </a:xfrm>
          <a:prstGeom prst="rect">
            <a:avLst/>
          </a:prstGeom>
          <a:solidFill>
            <a:srgbClr val="F4CCCC"/>
          </a:solid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122432"/>
                </a:solidFill>
                <a:latin typeface="Roboto"/>
              </a:rPr>
              <a:t>Activity:</a:t>
            </a:r>
            <a:endParaRPr lang="en-US" b="1">
              <a:solidFill>
                <a:srgbClr val="122432"/>
              </a:solidFill>
              <a:latin typeface="Roboto"/>
            </a:endParaRPr>
          </a:p>
          <a:p>
            <a:pPr marL="0" lvl="0" indent="0" algn="l" rtl="0">
              <a:spcBef>
                <a:spcPts val="0"/>
              </a:spcBef>
              <a:spcAft>
                <a:spcPts val="0"/>
              </a:spcAft>
              <a:buNone/>
            </a:pPr>
            <a:endParaRPr b="1">
              <a:solidFill>
                <a:srgbClr val="122432"/>
              </a:solidFill>
              <a:latin typeface="Roboto"/>
            </a:endParaRPr>
          </a:p>
          <a:p>
            <a:pPr marL="0" marR="0" lvl="0" indent="0" algn="l" rtl="0">
              <a:lnSpc>
                <a:spcPct val="100000"/>
              </a:lnSpc>
              <a:spcBef>
                <a:spcPts val="0"/>
              </a:spcBef>
              <a:spcAft>
                <a:spcPts val="0"/>
              </a:spcAft>
              <a:buNone/>
            </a:pPr>
            <a:r>
              <a:rPr lang="en">
                <a:solidFill>
                  <a:srgbClr val="122432"/>
                </a:solidFill>
                <a:latin typeface="Roboto"/>
              </a:rPr>
              <a:t>Use the assessment worksheet to see what category you fall into.</a:t>
            </a:r>
            <a:endParaRPr>
              <a:solidFill>
                <a:srgbClr val="122432"/>
              </a:solidFill>
              <a:latin typeface="Roboto"/>
            </a:endParaRPr>
          </a:p>
          <a:p>
            <a:pPr marL="0" marR="0" lvl="0" indent="0" algn="l" rtl="0">
              <a:lnSpc>
                <a:spcPct val="100000"/>
              </a:lnSpc>
              <a:spcBef>
                <a:spcPts val="0"/>
              </a:spcBef>
              <a:spcAft>
                <a:spcPts val="0"/>
              </a:spcAft>
              <a:buNone/>
            </a:pPr>
            <a:endParaRPr>
              <a:solidFill>
                <a:srgbClr val="122432"/>
              </a:solidFill>
              <a:latin typeface="Roboto"/>
            </a:endParaRPr>
          </a:p>
          <a:p>
            <a:r>
              <a:rPr lang="en">
                <a:solidFill>
                  <a:srgbClr val="122432"/>
                </a:solidFill>
                <a:latin typeface="Roboto"/>
              </a:rPr>
              <a:t>The statements on your worksheet are grouped into four categories: Pathway, Course, Location and Application. </a:t>
            </a:r>
          </a:p>
          <a:p>
            <a:endParaRPr lang="en">
              <a:solidFill>
                <a:srgbClr val="122432"/>
              </a:solidFill>
              <a:latin typeface="Roboto"/>
            </a:endParaRPr>
          </a:p>
          <a:p>
            <a:pPr marL="0" marR="0" lvl="0" indent="0" algn="l" rtl="0">
              <a:lnSpc>
                <a:spcPct val="100000"/>
              </a:lnSpc>
              <a:spcBef>
                <a:spcPts val="0"/>
              </a:spcBef>
              <a:spcAft>
                <a:spcPts val="0"/>
              </a:spcAft>
              <a:buNone/>
            </a:pPr>
            <a:r>
              <a:rPr lang="en">
                <a:solidFill>
                  <a:srgbClr val="122432"/>
                </a:solidFill>
                <a:latin typeface="Roboto"/>
              </a:rPr>
              <a:t>Start at the top and work your way down the list, ticking the statements that apply for you. </a:t>
            </a:r>
            <a:endParaRPr>
              <a:solidFill>
                <a:srgbClr val="122432"/>
              </a:solidFill>
              <a:latin typeface="Roboto"/>
            </a:endParaRPr>
          </a:p>
          <a:p>
            <a:pPr marL="0" marR="0" lvl="0" indent="0" algn="l" rtl="0">
              <a:lnSpc>
                <a:spcPct val="100000"/>
              </a:lnSpc>
              <a:spcBef>
                <a:spcPts val="0"/>
              </a:spcBef>
              <a:spcAft>
                <a:spcPts val="0"/>
              </a:spcAft>
              <a:buNone/>
            </a:pPr>
            <a:endParaRPr>
              <a:solidFill>
                <a:srgbClr val="122432"/>
              </a:solidFill>
              <a:latin typeface="Roboto"/>
            </a:endParaRPr>
          </a:p>
          <a:p>
            <a:pPr marL="0" marR="0" lvl="0" indent="0" algn="l" rtl="0">
              <a:lnSpc>
                <a:spcPct val="100000"/>
              </a:lnSpc>
              <a:spcBef>
                <a:spcPts val="0"/>
              </a:spcBef>
              <a:spcAft>
                <a:spcPts val="0"/>
              </a:spcAft>
              <a:buNone/>
            </a:pPr>
            <a:r>
              <a:rPr lang="en">
                <a:solidFill>
                  <a:srgbClr val="122432"/>
                </a:solidFill>
                <a:latin typeface="Roboto"/>
              </a:rPr>
              <a:t>If you have ticked four or more statements in a category, it means you have completed that category.</a:t>
            </a:r>
            <a:endParaRPr>
              <a:solidFill>
                <a:srgbClr val="122432"/>
              </a:solidFill>
              <a:latin typeface="Roboto"/>
            </a:endParaRPr>
          </a:p>
          <a:p>
            <a:pPr marL="0" marR="0" lvl="0" indent="0" algn="l" rtl="0">
              <a:lnSpc>
                <a:spcPct val="100000"/>
              </a:lnSpc>
              <a:spcBef>
                <a:spcPts val="0"/>
              </a:spcBef>
              <a:spcAft>
                <a:spcPts val="0"/>
              </a:spcAft>
              <a:buNone/>
            </a:pPr>
            <a:endParaRPr>
              <a:solidFill>
                <a:srgbClr val="122432"/>
              </a:solidFill>
              <a:latin typeface="Roboto"/>
            </a:endParaRPr>
          </a:p>
          <a:p>
            <a:pPr marL="0" marR="0" lvl="0" indent="0" algn="l" rtl="0">
              <a:lnSpc>
                <a:spcPct val="100000"/>
              </a:lnSpc>
              <a:spcBef>
                <a:spcPts val="0"/>
              </a:spcBef>
              <a:spcAft>
                <a:spcPts val="0"/>
              </a:spcAft>
              <a:buNone/>
            </a:pPr>
            <a:r>
              <a:rPr lang="en">
                <a:solidFill>
                  <a:srgbClr val="122432"/>
                </a:solidFill>
                <a:latin typeface="Roboto"/>
              </a:rPr>
              <a:t>For example, if someone has tickets 4 statements in “Pathway” but only 2 in “Subject” it is likely that they are in the course discovery category.</a:t>
            </a:r>
            <a:endParaRPr>
              <a:solidFill>
                <a:srgbClr val="122432"/>
              </a:solidFill>
              <a:latin typeface="Roboto"/>
            </a:endParaRPr>
          </a:p>
        </p:txBody>
      </p:sp>
      <p:pic>
        <p:nvPicPr>
          <p:cNvPr id="167" name="Google Shape;167;p22"/>
          <p:cNvPicPr preferRelativeResize="0"/>
          <p:nvPr/>
        </p:nvPicPr>
        <p:blipFill>
          <a:blip r:embed="rId3">
            <a:alphaModFix/>
          </a:blip>
          <a:stretch>
            <a:fillRect/>
          </a:stretch>
        </p:blipFill>
        <p:spPr>
          <a:xfrm rot="20743804">
            <a:off x="404075" y="822875"/>
            <a:ext cx="476250" cy="704850"/>
          </a:xfrm>
          <a:prstGeom prst="rect">
            <a:avLst/>
          </a:prstGeom>
          <a:noFill/>
          <a:ln>
            <a:noFill/>
          </a:ln>
        </p:spPr>
      </p:pic>
      <p:pic>
        <p:nvPicPr>
          <p:cNvPr id="168" name="Google Shape;168;p22"/>
          <p:cNvPicPr preferRelativeResize="0"/>
          <p:nvPr/>
        </p:nvPicPr>
        <p:blipFill>
          <a:blip r:embed="rId4">
            <a:alphaModFix/>
          </a:blip>
          <a:stretch>
            <a:fillRect/>
          </a:stretch>
        </p:blipFill>
        <p:spPr>
          <a:xfrm rot="48">
            <a:off x="7181526" y="1745336"/>
            <a:ext cx="1834624" cy="2198626"/>
          </a:xfrm>
          <a:prstGeom prst="rect">
            <a:avLst/>
          </a:prstGeom>
          <a:noFill/>
          <a:ln>
            <a:noFill/>
          </a:ln>
        </p:spPr>
      </p:pic>
      <p:pic>
        <p:nvPicPr>
          <p:cNvPr id="5" name="Picture 3" descr="A picture containing text, clipart&#10;&#10;Description automatically generated">
            <a:extLst>
              <a:ext uri="{FF2B5EF4-FFF2-40B4-BE49-F238E27FC236}">
                <a16:creationId xmlns:a16="http://schemas.microsoft.com/office/drawing/2014/main" id="{B35CA744-EFFC-79B7-8E8D-591A43D759A2}"/>
              </a:ext>
            </a:extLst>
          </p:cNvPr>
          <p:cNvPicPr>
            <a:picLocks noChangeAspect="1"/>
          </p:cNvPicPr>
          <p:nvPr/>
        </p:nvPicPr>
        <p:blipFill>
          <a:blip r:embed="rId5"/>
          <a:stretch>
            <a:fillRect/>
          </a:stretch>
        </p:blipFill>
        <p:spPr>
          <a:xfrm>
            <a:off x="7325305" y="215413"/>
            <a:ext cx="1665112" cy="504000"/>
          </a:xfrm>
          <a:prstGeom prst="rect">
            <a:avLst/>
          </a:prstGeom>
        </p:spPr>
      </p:pic>
      <p:pic>
        <p:nvPicPr>
          <p:cNvPr id="4" name="Picture 3">
            <a:extLst>
              <a:ext uri="{FF2B5EF4-FFF2-40B4-BE49-F238E27FC236}">
                <a16:creationId xmlns:a16="http://schemas.microsoft.com/office/drawing/2014/main" id="{63FAC188-9F08-7EA0-D4B7-17CE8499FF57}"/>
              </a:ext>
            </a:extLst>
          </p:cNvPr>
          <p:cNvPicPr>
            <a:picLocks noChangeAspect="1"/>
          </p:cNvPicPr>
          <p:nvPr/>
        </p:nvPicPr>
        <p:blipFill>
          <a:blip r:embed="rId6"/>
          <a:stretch>
            <a:fillRect/>
          </a:stretch>
        </p:blipFill>
        <p:spPr>
          <a:xfrm>
            <a:off x="7289624" y="181063"/>
            <a:ext cx="1700793" cy="514800"/>
          </a:xfrm>
          <a:prstGeom prst="rect">
            <a:avLst/>
          </a:prstGeom>
        </p:spPr>
      </p:pic>
      <p:pic>
        <p:nvPicPr>
          <p:cNvPr id="7" name="Picture 6">
            <a:extLst>
              <a:ext uri="{FF2B5EF4-FFF2-40B4-BE49-F238E27FC236}">
                <a16:creationId xmlns:a16="http://schemas.microsoft.com/office/drawing/2014/main" id="{A6FFDDE3-363F-FCE4-6103-54E18DAFBC63}"/>
              </a:ext>
            </a:extLst>
          </p:cNvPr>
          <p:cNvPicPr>
            <a:picLocks noChangeAspect="1"/>
          </p:cNvPicPr>
          <p:nvPr/>
        </p:nvPicPr>
        <p:blipFill>
          <a:blip r:embed="rId7"/>
          <a:stretch>
            <a:fillRect/>
          </a:stretch>
        </p:blipFill>
        <p:spPr>
          <a:xfrm>
            <a:off x="8396287" y="4320144"/>
            <a:ext cx="642938" cy="70326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22432"/>
        </a:solidFill>
        <a:effectLst/>
      </p:bgPr>
    </p:bg>
    <p:spTree>
      <p:nvGrpSpPr>
        <p:cNvPr id="1" name="Shape 68"/>
        <p:cNvGrpSpPr/>
        <p:nvPr/>
      </p:nvGrpSpPr>
      <p:grpSpPr>
        <a:xfrm>
          <a:off x="0" y="0"/>
          <a:ext cx="0" cy="0"/>
          <a:chOff x="0" y="0"/>
          <a:chExt cx="0" cy="0"/>
        </a:xfrm>
      </p:grpSpPr>
      <p:sp>
        <p:nvSpPr>
          <p:cNvPr id="69" name="Google Shape;69;p15"/>
          <p:cNvSpPr txBox="1"/>
          <p:nvPr/>
        </p:nvSpPr>
        <p:spPr>
          <a:xfrm>
            <a:off x="311700" y="181063"/>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800" b="1">
                <a:solidFill>
                  <a:schemeClr val="bg1"/>
                </a:solidFill>
                <a:latin typeface="Roboto"/>
              </a:rPr>
              <a:t>Learning objectives</a:t>
            </a:r>
            <a:endParaRPr lang="en-US" sz="2800" b="1">
              <a:solidFill>
                <a:schemeClr val="bg1"/>
              </a:solidFill>
              <a:latin typeface="Roboto"/>
            </a:endParaRPr>
          </a:p>
        </p:txBody>
      </p:sp>
      <p:sp>
        <p:nvSpPr>
          <p:cNvPr id="74" name="Google Shape;74;p15"/>
          <p:cNvSpPr txBox="1"/>
          <p:nvPr/>
        </p:nvSpPr>
        <p:spPr>
          <a:xfrm>
            <a:off x="3609377" y="2281237"/>
            <a:ext cx="4177500" cy="1138743"/>
          </a:xfrm>
          <a:prstGeom prst="rect">
            <a:avLst/>
          </a:prstGeom>
          <a:noFill/>
          <a:ln>
            <a:noFill/>
          </a:ln>
        </p:spPr>
        <p:txBody>
          <a:bodyPr spcFirstLastPara="1" wrap="square" lIns="91425" tIns="91425" rIns="91425" bIns="91425" anchor="t" anchorCtr="0">
            <a:spAutoFit/>
          </a:bodyPr>
          <a:lstStyle/>
          <a:p>
            <a:pPr marL="457200" lvl="0" indent="-317500" algn="ctr" rtl="0">
              <a:spcBef>
                <a:spcPts val="0"/>
              </a:spcBef>
              <a:spcAft>
                <a:spcPts val="0"/>
              </a:spcAft>
              <a:buClr>
                <a:srgbClr val="E10026"/>
              </a:buClr>
              <a:buSzPts val="1400"/>
              <a:buChar char="●"/>
            </a:pPr>
            <a:r>
              <a:rPr lang="en-GB" sz="1600">
                <a:solidFill>
                  <a:schemeClr val="bg1"/>
                </a:solidFill>
                <a:latin typeface="Roboto"/>
              </a:rPr>
              <a:t>be able to name the three different types of organisations who will be at the UCAS Discovery event</a:t>
            </a:r>
          </a:p>
          <a:p>
            <a:pPr marL="0" lvl="0" indent="0" algn="ctr" rtl="0">
              <a:spcBef>
                <a:spcPts val="0"/>
              </a:spcBef>
              <a:spcAft>
                <a:spcPts val="0"/>
              </a:spcAft>
              <a:buNone/>
            </a:pPr>
            <a:endParaRPr/>
          </a:p>
        </p:txBody>
      </p:sp>
      <p:sp>
        <p:nvSpPr>
          <p:cNvPr id="77" name="Google Shape;77;p15"/>
          <p:cNvSpPr txBox="1"/>
          <p:nvPr/>
        </p:nvSpPr>
        <p:spPr>
          <a:xfrm>
            <a:off x="1597254" y="1600780"/>
            <a:ext cx="1719959" cy="2246739"/>
          </a:xfrm>
          <a:prstGeom prst="rect">
            <a:avLst/>
          </a:prstGeom>
          <a:solidFill>
            <a:schemeClr val="bg1"/>
          </a:solidFill>
          <a:ln>
            <a:noFill/>
          </a:ln>
        </p:spPr>
        <p:txBody>
          <a:bodyPr spcFirstLastPara="1" wrap="square" lIns="91425" tIns="91425" rIns="91425" bIns="91425" anchor="t" anchorCtr="0">
            <a:spAutoFit/>
          </a:bodyPr>
          <a:lstStyle/>
          <a:p>
            <a:pPr algn="ctr"/>
            <a:endParaRPr lang="en">
              <a:solidFill>
                <a:srgbClr val="122432"/>
              </a:solidFill>
              <a:latin typeface="Roboto"/>
            </a:endParaRPr>
          </a:p>
          <a:p>
            <a:pPr algn="ctr"/>
            <a:endParaRPr lang="en">
              <a:solidFill>
                <a:srgbClr val="122432"/>
              </a:solidFill>
              <a:latin typeface="Roboto"/>
            </a:endParaRPr>
          </a:p>
          <a:p>
            <a:pPr algn="ctr"/>
            <a:endParaRPr lang="en">
              <a:solidFill>
                <a:srgbClr val="122432"/>
              </a:solidFill>
              <a:latin typeface="Roboto"/>
            </a:endParaRPr>
          </a:p>
          <a:p>
            <a:pPr algn="ctr"/>
            <a:endParaRPr lang="en">
              <a:solidFill>
                <a:srgbClr val="122432"/>
              </a:solidFill>
              <a:latin typeface="Roboto"/>
            </a:endParaRPr>
          </a:p>
          <a:p>
            <a:pPr algn="ctr"/>
            <a:endParaRPr lang="en">
              <a:solidFill>
                <a:srgbClr val="122432"/>
              </a:solidFill>
              <a:latin typeface="Roboto"/>
            </a:endParaRPr>
          </a:p>
          <a:p>
            <a:pPr marL="0" lvl="0" indent="0" algn="ctr">
              <a:spcBef>
                <a:spcPts val="0"/>
              </a:spcBef>
              <a:spcAft>
                <a:spcPts val="0"/>
              </a:spcAft>
              <a:buNone/>
            </a:pPr>
            <a:r>
              <a:rPr lang="en" sz="1800">
                <a:solidFill>
                  <a:srgbClr val="122432"/>
                </a:solidFill>
                <a:latin typeface="Roboto"/>
              </a:rPr>
              <a:t>In 20 minutes, you will…</a:t>
            </a:r>
            <a:endParaRPr lang="en" sz="1800"/>
          </a:p>
          <a:p>
            <a:pPr algn="ctr"/>
            <a:endParaRPr lang="en">
              <a:solidFill>
                <a:srgbClr val="122432"/>
              </a:solidFill>
              <a:latin typeface="Roboto"/>
            </a:endParaRPr>
          </a:p>
          <a:p>
            <a:pPr algn="ctr"/>
            <a:endParaRPr lang="en">
              <a:solidFill>
                <a:srgbClr val="122432"/>
              </a:solidFill>
              <a:latin typeface="Roboto"/>
            </a:endParaRPr>
          </a:p>
        </p:txBody>
      </p:sp>
      <p:sp>
        <p:nvSpPr>
          <p:cNvPr id="4" name="AutoShape 4">
            <a:extLst>
              <a:ext uri="{FF2B5EF4-FFF2-40B4-BE49-F238E27FC236}">
                <a16:creationId xmlns:a16="http://schemas.microsoft.com/office/drawing/2014/main" id="{08508D71-CF70-7069-30F6-2079242B0BE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Google Shape;92;p16" descr="Icon&#10;&#10;Description automatically generated">
            <a:extLst>
              <a:ext uri="{FF2B5EF4-FFF2-40B4-BE49-F238E27FC236}">
                <a16:creationId xmlns:a16="http://schemas.microsoft.com/office/drawing/2014/main" id="{97788421-D41D-0A8C-AFBA-5E85E5333086}"/>
              </a:ext>
            </a:extLst>
          </p:cNvPr>
          <p:cNvPicPr preferRelativeResize="0"/>
          <p:nvPr/>
        </p:nvPicPr>
        <p:blipFill rotWithShape="1">
          <a:blip r:embed="rId3">
            <a:alphaModFix/>
          </a:blip>
          <a:srcRect l="18907" t="13329" r="55073"/>
          <a:stretch/>
        </p:blipFill>
        <p:spPr>
          <a:xfrm>
            <a:off x="2122645" y="1828800"/>
            <a:ext cx="669175" cy="742950"/>
          </a:xfrm>
          <a:prstGeom prst="rect">
            <a:avLst/>
          </a:prstGeom>
          <a:noFill/>
          <a:ln>
            <a:noFill/>
          </a:ln>
        </p:spPr>
      </p:pic>
      <p:pic>
        <p:nvPicPr>
          <p:cNvPr id="2" name="Picture 3" descr="A picture containing text, clipart&#10;&#10;Description automatically generated">
            <a:extLst>
              <a:ext uri="{FF2B5EF4-FFF2-40B4-BE49-F238E27FC236}">
                <a16:creationId xmlns:a16="http://schemas.microsoft.com/office/drawing/2014/main" id="{BC24C295-8F1F-B9B6-D2DF-517F566ECB87}"/>
              </a:ext>
            </a:extLst>
          </p:cNvPr>
          <p:cNvPicPr>
            <a:picLocks noChangeAspect="1"/>
          </p:cNvPicPr>
          <p:nvPr/>
        </p:nvPicPr>
        <p:blipFill>
          <a:blip r:embed="rId4"/>
          <a:stretch>
            <a:fillRect/>
          </a:stretch>
        </p:blipFill>
        <p:spPr>
          <a:xfrm>
            <a:off x="7325305" y="215413"/>
            <a:ext cx="1665112" cy="504000"/>
          </a:xfrm>
          <a:prstGeom prst="rect">
            <a:avLst/>
          </a:prstGeom>
        </p:spPr>
      </p:pic>
    </p:spTree>
    <p:extLst>
      <p:ext uri="{BB962C8B-B14F-4D97-AF65-F5344CB8AC3E}">
        <p14:creationId xmlns:p14="http://schemas.microsoft.com/office/powerpoint/2010/main" val="3369972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22432"/>
        </a:solidFill>
        <a:effectLst/>
      </p:bgPr>
    </p:bg>
    <p:spTree>
      <p:nvGrpSpPr>
        <p:cNvPr id="1" name="Shape 234"/>
        <p:cNvGrpSpPr/>
        <p:nvPr/>
      </p:nvGrpSpPr>
      <p:grpSpPr>
        <a:xfrm>
          <a:off x="0" y="0"/>
          <a:ext cx="0" cy="0"/>
          <a:chOff x="0" y="0"/>
          <a:chExt cx="0" cy="0"/>
        </a:xfrm>
      </p:grpSpPr>
      <p:sp>
        <p:nvSpPr>
          <p:cNvPr id="235" name="Google Shape;235;p28"/>
          <p:cNvSpPr txBox="1"/>
          <p:nvPr/>
        </p:nvSpPr>
        <p:spPr>
          <a:xfrm>
            <a:off x="311700" y="181063"/>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800" b="1">
                <a:solidFill>
                  <a:schemeClr val="bg1"/>
                </a:solidFill>
                <a:latin typeface="Roboto"/>
              </a:rPr>
              <a:t>Types of </a:t>
            </a:r>
            <a:r>
              <a:rPr lang="en" sz="2800" b="1" err="1">
                <a:solidFill>
                  <a:schemeClr val="bg1"/>
                </a:solidFill>
                <a:latin typeface="Roboto"/>
              </a:rPr>
              <a:t>organisation</a:t>
            </a:r>
            <a:endParaRPr lang="en-US" sz="2800" b="1">
              <a:solidFill>
                <a:schemeClr val="bg1"/>
              </a:solidFill>
              <a:latin typeface="Roboto"/>
            </a:endParaRPr>
          </a:p>
        </p:txBody>
      </p:sp>
      <p:sp>
        <p:nvSpPr>
          <p:cNvPr id="237" name="Google Shape;237;p28"/>
          <p:cNvSpPr/>
          <p:nvPr/>
        </p:nvSpPr>
        <p:spPr>
          <a:xfrm>
            <a:off x="311700" y="1190825"/>
            <a:ext cx="1681800" cy="2891100"/>
          </a:xfrm>
          <a:prstGeom prst="rect">
            <a:avLst/>
          </a:prstGeom>
          <a:solidFill>
            <a:srgbClr val="C7C7C7"/>
          </a:solidFill>
          <a:ln w="9525" cap="flat" cmpd="sng">
            <a:solidFill>
              <a:srgbClr val="C7C7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8"/>
          <p:cNvSpPr txBox="1"/>
          <p:nvPr/>
        </p:nvSpPr>
        <p:spPr>
          <a:xfrm>
            <a:off x="311800" y="1164575"/>
            <a:ext cx="1681800" cy="2986200"/>
          </a:xfrm>
          <a:prstGeom prst="rect">
            <a:avLst/>
          </a:prstGeom>
          <a:solidFill>
            <a:srgbClr val="FFC000"/>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oboto"/>
              </a:rPr>
              <a:t>There are three types of </a:t>
            </a:r>
            <a:r>
              <a:rPr lang="en" err="1">
                <a:latin typeface="Roboto"/>
              </a:rPr>
              <a:t>organisation</a:t>
            </a:r>
            <a:r>
              <a:rPr lang="en">
                <a:latin typeface="Roboto"/>
              </a:rPr>
              <a:t> that attend our UCAS Discovery events.</a:t>
            </a:r>
            <a:endParaRPr lang="en-US">
              <a:latin typeface="Roboto"/>
            </a:endParaRPr>
          </a:p>
          <a:p>
            <a:pPr marL="0" lvl="0" indent="0" algn="ctr" rtl="0">
              <a:spcBef>
                <a:spcPts val="0"/>
              </a:spcBef>
              <a:spcAft>
                <a:spcPts val="0"/>
              </a:spcAft>
              <a:buNone/>
            </a:pPr>
            <a:endParaRPr>
              <a:latin typeface="Roboto"/>
            </a:endParaRPr>
          </a:p>
          <a:p>
            <a:pPr algn="ctr"/>
            <a:r>
              <a:rPr lang="en">
                <a:latin typeface="Roboto"/>
              </a:rPr>
              <a:t>They are all very different but have one thing in common, they are there to help you decide your next steps! </a:t>
            </a:r>
            <a:endParaRPr>
              <a:latin typeface="Roboto"/>
            </a:endParaRPr>
          </a:p>
        </p:txBody>
      </p:sp>
      <p:sp>
        <p:nvSpPr>
          <p:cNvPr id="239" name="Google Shape;239;p28"/>
          <p:cNvSpPr/>
          <p:nvPr/>
        </p:nvSpPr>
        <p:spPr>
          <a:xfrm>
            <a:off x="2263450" y="1653600"/>
            <a:ext cx="2073300" cy="432900"/>
          </a:xfrm>
          <a:prstGeom prst="rect">
            <a:avLst/>
          </a:prstGeom>
          <a:solidFill>
            <a:srgbClr val="223892"/>
          </a:solid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bg1"/>
                </a:solidFill>
                <a:latin typeface="Roboto"/>
              </a:rPr>
              <a:t>University</a:t>
            </a:r>
            <a:endParaRPr lang="en-US">
              <a:solidFill>
                <a:schemeClr val="bg1"/>
              </a:solidFill>
              <a:latin typeface="Roboto"/>
            </a:endParaRPr>
          </a:p>
        </p:txBody>
      </p:sp>
      <p:pic>
        <p:nvPicPr>
          <p:cNvPr id="240" name="Google Shape;240;p28"/>
          <p:cNvPicPr preferRelativeResize="0"/>
          <p:nvPr/>
        </p:nvPicPr>
        <p:blipFill>
          <a:blip r:embed="rId3">
            <a:alphaModFix/>
          </a:blip>
          <a:stretch>
            <a:fillRect/>
          </a:stretch>
        </p:blipFill>
        <p:spPr>
          <a:xfrm>
            <a:off x="2197350" y="828549"/>
            <a:ext cx="718039" cy="723900"/>
          </a:xfrm>
          <a:prstGeom prst="rect">
            <a:avLst/>
          </a:prstGeom>
          <a:noFill/>
          <a:ln>
            <a:noFill/>
          </a:ln>
        </p:spPr>
      </p:pic>
      <p:sp>
        <p:nvSpPr>
          <p:cNvPr id="241" name="Google Shape;241;p28"/>
          <p:cNvSpPr/>
          <p:nvPr/>
        </p:nvSpPr>
        <p:spPr>
          <a:xfrm>
            <a:off x="2997623" y="1030231"/>
            <a:ext cx="5999100" cy="505200"/>
          </a:xfrm>
          <a:prstGeom prst="rect">
            <a:avLst/>
          </a:prstGeom>
          <a:solidFill>
            <a:srgbClr val="F4CCCC"/>
          </a:solid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Roboto"/>
              </a:rPr>
              <a:t>Discuss in partners: </a:t>
            </a:r>
            <a:r>
              <a:rPr lang="en">
                <a:latin typeface="Roboto"/>
              </a:rPr>
              <a:t>Why might the below three </a:t>
            </a:r>
            <a:r>
              <a:rPr lang="en" err="1">
                <a:latin typeface="Roboto"/>
              </a:rPr>
              <a:t>organisations</a:t>
            </a:r>
            <a:r>
              <a:rPr lang="en">
                <a:latin typeface="Roboto"/>
              </a:rPr>
              <a:t> have a stand at a UCAS discovery event?</a:t>
            </a:r>
            <a:endParaRPr lang="en-US">
              <a:latin typeface="Roboto"/>
            </a:endParaRPr>
          </a:p>
        </p:txBody>
      </p:sp>
      <p:sp>
        <p:nvSpPr>
          <p:cNvPr id="242" name="Google Shape;242;p28"/>
          <p:cNvSpPr/>
          <p:nvPr/>
        </p:nvSpPr>
        <p:spPr>
          <a:xfrm>
            <a:off x="4475875" y="1653600"/>
            <a:ext cx="2073300" cy="432900"/>
          </a:xfrm>
          <a:prstGeom prst="rect">
            <a:avLst/>
          </a:prstGeom>
          <a:solidFill>
            <a:srgbClr val="223892"/>
          </a:solid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bg1"/>
                </a:solidFill>
                <a:latin typeface="Roboto"/>
              </a:rPr>
              <a:t>College</a:t>
            </a:r>
            <a:endParaRPr lang="en-US">
              <a:solidFill>
                <a:schemeClr val="bg1"/>
              </a:solidFill>
              <a:latin typeface="Roboto"/>
            </a:endParaRPr>
          </a:p>
        </p:txBody>
      </p:sp>
      <p:sp>
        <p:nvSpPr>
          <p:cNvPr id="243" name="Google Shape;243;p28"/>
          <p:cNvSpPr/>
          <p:nvPr/>
        </p:nvSpPr>
        <p:spPr>
          <a:xfrm>
            <a:off x="6721100" y="1653600"/>
            <a:ext cx="2073300" cy="432900"/>
          </a:xfrm>
          <a:prstGeom prst="rect">
            <a:avLst/>
          </a:prstGeom>
          <a:solidFill>
            <a:srgbClr val="223892"/>
          </a:solid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bg1"/>
                </a:solidFill>
                <a:latin typeface="Roboto"/>
              </a:rPr>
              <a:t>Employer</a:t>
            </a:r>
            <a:endParaRPr lang="en-US">
              <a:solidFill>
                <a:schemeClr val="bg1"/>
              </a:solidFill>
              <a:latin typeface="Roboto"/>
            </a:endParaRPr>
          </a:p>
        </p:txBody>
      </p:sp>
      <p:sp>
        <p:nvSpPr>
          <p:cNvPr id="244" name="Google Shape;244;p28"/>
          <p:cNvSpPr/>
          <p:nvPr/>
        </p:nvSpPr>
        <p:spPr>
          <a:xfrm>
            <a:off x="2263450" y="2219325"/>
            <a:ext cx="2073300" cy="1862700"/>
          </a:xfrm>
          <a:prstGeom prst="rect">
            <a:avLst/>
          </a:prstGeom>
          <a:solidFill>
            <a:srgbClr val="38BFC4"/>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bg1"/>
                </a:solidFill>
              </a:rPr>
              <a:t>To educate students on courses, accommodation, facilities and how to choose the best university for them.</a:t>
            </a:r>
            <a:endParaRPr>
              <a:solidFill>
                <a:schemeClr val="bg1"/>
              </a:solidFill>
            </a:endParaRPr>
          </a:p>
        </p:txBody>
      </p:sp>
      <p:sp>
        <p:nvSpPr>
          <p:cNvPr id="245" name="Google Shape;245;p28"/>
          <p:cNvSpPr/>
          <p:nvPr/>
        </p:nvSpPr>
        <p:spPr>
          <a:xfrm>
            <a:off x="4475875" y="2219325"/>
            <a:ext cx="2073300" cy="1862700"/>
          </a:xfrm>
          <a:prstGeom prst="rect">
            <a:avLst/>
          </a:prstGeom>
          <a:solidFill>
            <a:srgbClr val="38BFC4"/>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bg1"/>
                </a:solidFill>
              </a:rPr>
              <a:t>To discuss their specialised courses and how they differ from mainstream providers.</a:t>
            </a:r>
            <a:endParaRPr>
              <a:solidFill>
                <a:schemeClr val="bg1"/>
              </a:solidFill>
            </a:endParaRPr>
          </a:p>
        </p:txBody>
      </p:sp>
      <p:sp>
        <p:nvSpPr>
          <p:cNvPr id="246" name="Google Shape;246;p28"/>
          <p:cNvSpPr/>
          <p:nvPr/>
        </p:nvSpPr>
        <p:spPr>
          <a:xfrm>
            <a:off x="6721100" y="2219325"/>
            <a:ext cx="2073300" cy="1862700"/>
          </a:xfrm>
          <a:prstGeom prst="rect">
            <a:avLst/>
          </a:prstGeom>
          <a:solidFill>
            <a:srgbClr val="38BFC4"/>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bg1"/>
                </a:solidFill>
              </a:rPr>
              <a:t>To share information on their apprenticeship programmes, how to apply and tips for interview/assessment.</a:t>
            </a:r>
            <a:endParaRPr>
              <a:solidFill>
                <a:schemeClr val="bg1"/>
              </a:solidFill>
            </a:endParaRPr>
          </a:p>
        </p:txBody>
      </p:sp>
      <p:sp>
        <p:nvSpPr>
          <p:cNvPr id="247" name="Google Shape;247;p28"/>
          <p:cNvSpPr/>
          <p:nvPr/>
        </p:nvSpPr>
        <p:spPr>
          <a:xfrm>
            <a:off x="2263450" y="2205912"/>
            <a:ext cx="6572400" cy="1890300"/>
          </a:xfrm>
          <a:prstGeom prst="rect">
            <a:avLst/>
          </a:prstGeom>
          <a:solidFill>
            <a:srgbClr val="F4CCCC"/>
          </a:solid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a:solidFill>
                  <a:srgbClr val="122432"/>
                </a:solidFill>
                <a:latin typeface="Roboto"/>
              </a:rPr>
              <a:t>Information</a:t>
            </a:r>
            <a:endParaRPr lang="en-US" sz="2800" b="1">
              <a:solidFill>
                <a:srgbClr val="122432"/>
              </a:solidFill>
              <a:latin typeface="Roboto"/>
            </a:endParaRPr>
          </a:p>
          <a:p>
            <a:pPr marL="0" lvl="0" indent="0" algn="ctr" rtl="0">
              <a:spcBef>
                <a:spcPts val="0"/>
              </a:spcBef>
              <a:spcAft>
                <a:spcPts val="0"/>
              </a:spcAft>
              <a:buNone/>
            </a:pPr>
            <a:endParaRPr sz="2000" i="1">
              <a:solidFill>
                <a:srgbClr val="122432"/>
              </a:solidFill>
              <a:latin typeface="Roboto"/>
            </a:endParaRPr>
          </a:p>
          <a:p>
            <a:pPr marL="0" lvl="0" indent="0" algn="ctr" rtl="0">
              <a:spcBef>
                <a:spcPts val="0"/>
              </a:spcBef>
              <a:spcAft>
                <a:spcPts val="0"/>
              </a:spcAft>
              <a:buNone/>
            </a:pPr>
            <a:r>
              <a:rPr lang="en" sz="2000" i="1">
                <a:solidFill>
                  <a:srgbClr val="122432"/>
                </a:solidFill>
                <a:latin typeface="Roboto"/>
              </a:rPr>
              <a:t>Click to reveal</a:t>
            </a:r>
            <a:endParaRPr sz="2000" i="1">
              <a:solidFill>
                <a:srgbClr val="122432"/>
              </a:solidFill>
              <a:latin typeface="Roboto"/>
            </a:endParaRPr>
          </a:p>
        </p:txBody>
      </p:sp>
      <p:sp>
        <p:nvSpPr>
          <p:cNvPr id="249" name="Google Shape;249;p28"/>
          <p:cNvSpPr txBox="1"/>
          <p:nvPr/>
        </p:nvSpPr>
        <p:spPr>
          <a:xfrm>
            <a:off x="312149" y="4289937"/>
            <a:ext cx="7723387" cy="615523"/>
          </a:xfrm>
          <a:prstGeom prst="rect">
            <a:avLst/>
          </a:prstGeom>
          <a:solidFill>
            <a:srgbClr val="FFC000"/>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oboto"/>
              </a:rPr>
              <a:t>As we move through the next few slides, use your worksheet to make notes about anything you think is important or that you want to remember in readiness for the UCAS Discovery event.</a:t>
            </a:r>
            <a:endParaRPr lang="en-US">
              <a:latin typeface="Roboto"/>
            </a:endParaRPr>
          </a:p>
        </p:txBody>
      </p:sp>
      <p:pic>
        <p:nvPicPr>
          <p:cNvPr id="8" name="Picture 7">
            <a:extLst>
              <a:ext uri="{FF2B5EF4-FFF2-40B4-BE49-F238E27FC236}">
                <a16:creationId xmlns:a16="http://schemas.microsoft.com/office/drawing/2014/main" id="{60A3C4D3-7AA5-22E5-B5ED-46A01985C780}"/>
              </a:ext>
            </a:extLst>
          </p:cNvPr>
          <p:cNvPicPr>
            <a:picLocks noChangeAspect="1"/>
          </p:cNvPicPr>
          <p:nvPr/>
        </p:nvPicPr>
        <p:blipFill>
          <a:blip r:embed="rId4"/>
          <a:stretch>
            <a:fillRect/>
          </a:stretch>
        </p:blipFill>
        <p:spPr>
          <a:xfrm>
            <a:off x="8359775" y="4290182"/>
            <a:ext cx="674688" cy="750888"/>
          </a:xfrm>
          <a:prstGeom prst="rect">
            <a:avLst/>
          </a:prstGeom>
        </p:spPr>
      </p:pic>
      <p:pic>
        <p:nvPicPr>
          <p:cNvPr id="6" name="Picture 3" descr="A picture containing text, clipart&#10;&#10;Description automatically generated">
            <a:extLst>
              <a:ext uri="{FF2B5EF4-FFF2-40B4-BE49-F238E27FC236}">
                <a16:creationId xmlns:a16="http://schemas.microsoft.com/office/drawing/2014/main" id="{7837B184-1F58-4127-54D8-FC73BC95547C}"/>
              </a:ext>
            </a:extLst>
          </p:cNvPr>
          <p:cNvPicPr>
            <a:picLocks noChangeAspect="1"/>
          </p:cNvPicPr>
          <p:nvPr/>
        </p:nvPicPr>
        <p:blipFill>
          <a:blip r:embed="rId5"/>
          <a:stretch>
            <a:fillRect/>
          </a:stretch>
        </p:blipFill>
        <p:spPr>
          <a:xfrm>
            <a:off x="7325305" y="215413"/>
            <a:ext cx="1665112" cy="50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000"/>
                                          </p:stCondLst>
                                        </p:cTn>
                                        <p:tgtEl>
                                          <p:spTgt spid="24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49"/>
                                        </p:tgtEl>
                                        <p:attrNameLst>
                                          <p:attrName>style.visibility</p:attrName>
                                        </p:attrNameLst>
                                      </p:cBhvr>
                                      <p:to>
                                        <p:strVal val="visible"/>
                                      </p:to>
                                    </p:set>
                                    <p:animEffect transition="in" filter="fade">
                                      <p:cBhvr>
                                        <p:cTn id="11" dur="10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22432"/>
        </a:solidFill>
        <a:effectLst/>
      </p:bgPr>
    </p:bg>
    <p:spTree>
      <p:nvGrpSpPr>
        <p:cNvPr id="1" name="Shape 254"/>
        <p:cNvGrpSpPr/>
        <p:nvPr/>
      </p:nvGrpSpPr>
      <p:grpSpPr>
        <a:xfrm>
          <a:off x="0" y="0"/>
          <a:ext cx="0" cy="0"/>
          <a:chOff x="0" y="0"/>
          <a:chExt cx="0" cy="0"/>
        </a:xfrm>
      </p:grpSpPr>
      <p:sp>
        <p:nvSpPr>
          <p:cNvPr id="255" name="Google Shape;255;p29"/>
          <p:cNvSpPr txBox="1"/>
          <p:nvPr/>
        </p:nvSpPr>
        <p:spPr>
          <a:xfrm>
            <a:off x="311700" y="181063"/>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800" b="1">
                <a:solidFill>
                  <a:schemeClr val="bg1"/>
                </a:solidFill>
                <a:latin typeface="Roboto"/>
              </a:rPr>
              <a:t>University</a:t>
            </a:r>
            <a:endParaRPr lang="en-US" sz="2800" b="1">
              <a:solidFill>
                <a:schemeClr val="bg1"/>
              </a:solidFill>
              <a:latin typeface="Roboto"/>
            </a:endParaRPr>
          </a:p>
        </p:txBody>
      </p:sp>
      <p:sp>
        <p:nvSpPr>
          <p:cNvPr id="257" name="Google Shape;257;p29"/>
          <p:cNvSpPr/>
          <p:nvPr/>
        </p:nvSpPr>
        <p:spPr>
          <a:xfrm>
            <a:off x="311700" y="954350"/>
            <a:ext cx="4495337" cy="3874450"/>
          </a:xfrm>
          <a:prstGeom prst="rect">
            <a:avLst/>
          </a:prstGeom>
          <a:solidFill>
            <a:srgbClr val="FDB016"/>
          </a:solid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rgbClr val="000000"/>
                </a:solidFill>
                <a:latin typeface="Roboto"/>
              </a:rPr>
              <a:t>Universities often have recruitment teams who attend events across the country. This could be at a college, school or a UCAS discovery event.</a:t>
            </a:r>
            <a:endParaRPr lang="en-US" sz="1300">
              <a:solidFill>
                <a:srgbClr val="000000"/>
              </a:solidFill>
              <a:latin typeface="Roboto"/>
            </a:endParaRPr>
          </a:p>
          <a:p>
            <a:pPr marL="0" lvl="0" indent="0" algn="l" rtl="0">
              <a:spcBef>
                <a:spcPts val="0"/>
              </a:spcBef>
              <a:spcAft>
                <a:spcPts val="0"/>
              </a:spcAft>
              <a:buNone/>
            </a:pPr>
            <a:endParaRPr sz="1300">
              <a:solidFill>
                <a:srgbClr val="000000"/>
              </a:solidFill>
              <a:latin typeface="Roboto"/>
            </a:endParaRPr>
          </a:p>
          <a:p>
            <a:pPr marL="0" lvl="0" indent="0" algn="l" rtl="0">
              <a:spcBef>
                <a:spcPts val="0"/>
              </a:spcBef>
              <a:spcAft>
                <a:spcPts val="0"/>
              </a:spcAft>
              <a:buNone/>
            </a:pPr>
            <a:r>
              <a:rPr lang="en" sz="1300">
                <a:solidFill>
                  <a:srgbClr val="000000"/>
                </a:solidFill>
                <a:latin typeface="Roboto"/>
              </a:rPr>
              <a:t>The university recruitment teams are experts on their university’s offer so you can literally ask them anything, it is there job to know the answer and help you!</a:t>
            </a:r>
            <a:endParaRPr sz="1300">
              <a:solidFill>
                <a:srgbClr val="000000"/>
              </a:solidFill>
              <a:latin typeface="Roboto"/>
            </a:endParaRPr>
          </a:p>
          <a:p>
            <a:pPr marL="0" lvl="0" indent="0" algn="l" rtl="0">
              <a:spcBef>
                <a:spcPts val="0"/>
              </a:spcBef>
              <a:spcAft>
                <a:spcPts val="0"/>
              </a:spcAft>
              <a:buNone/>
            </a:pPr>
            <a:endParaRPr sz="1300">
              <a:solidFill>
                <a:srgbClr val="000000"/>
              </a:solidFill>
              <a:latin typeface="Roboto"/>
            </a:endParaRPr>
          </a:p>
          <a:p>
            <a:r>
              <a:rPr lang="en" sz="1300">
                <a:solidFill>
                  <a:srgbClr val="000000"/>
                </a:solidFill>
                <a:latin typeface="Roboto"/>
              </a:rPr>
              <a:t>Universities may also bring student ambassadors, who are current students at their university. These ambassadors are paid for their time and can answer questions about their experience, their course and their journey so far.</a:t>
            </a:r>
            <a:r>
              <a:rPr lang="en" sz="1300">
                <a:latin typeface="Roboto"/>
              </a:rPr>
              <a:t> </a:t>
            </a:r>
            <a:endParaRPr sz="1300">
              <a:solidFill>
                <a:srgbClr val="000000"/>
              </a:solidFill>
              <a:latin typeface="Roboto"/>
            </a:endParaRPr>
          </a:p>
          <a:p>
            <a:pPr marL="0" lvl="0" indent="0" algn="l" rtl="0">
              <a:spcBef>
                <a:spcPts val="0"/>
              </a:spcBef>
              <a:spcAft>
                <a:spcPts val="0"/>
              </a:spcAft>
              <a:buNone/>
            </a:pPr>
            <a:endParaRPr sz="1300">
              <a:solidFill>
                <a:srgbClr val="000000"/>
              </a:solidFill>
              <a:latin typeface="Roboto"/>
            </a:endParaRPr>
          </a:p>
          <a:p>
            <a:pPr marL="0" lvl="0" indent="0" algn="l" rtl="0">
              <a:spcBef>
                <a:spcPts val="0"/>
              </a:spcBef>
              <a:spcAft>
                <a:spcPts val="0"/>
              </a:spcAft>
              <a:buNone/>
            </a:pPr>
            <a:r>
              <a:rPr lang="en" sz="1300">
                <a:solidFill>
                  <a:srgbClr val="000000"/>
                </a:solidFill>
                <a:latin typeface="Roboto"/>
              </a:rPr>
              <a:t>On the day, universities will also be running expert talks so make sure you look at the schedule and attend any you’re interested in.</a:t>
            </a:r>
            <a:endParaRPr sz="1300">
              <a:solidFill>
                <a:srgbClr val="000000"/>
              </a:solidFill>
              <a:latin typeface="Roboto"/>
            </a:endParaRPr>
          </a:p>
        </p:txBody>
      </p:sp>
      <p:sp>
        <p:nvSpPr>
          <p:cNvPr id="258" name="Google Shape;258;p29"/>
          <p:cNvSpPr/>
          <p:nvPr/>
        </p:nvSpPr>
        <p:spPr>
          <a:xfrm>
            <a:off x="5426408" y="1609615"/>
            <a:ext cx="3172500" cy="2997138"/>
          </a:xfrm>
          <a:prstGeom prst="wedgeEllipseCallout">
            <a:avLst>
              <a:gd name="adj1" fmla="val -20833"/>
              <a:gd name="adj2" fmla="val 62500"/>
            </a:avLst>
          </a:prstGeom>
          <a:solidFill>
            <a:srgbClr val="E10026"/>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bg1"/>
                </a:solidFill>
                <a:latin typeface="Roboto"/>
              </a:rPr>
              <a:t>“How many of your graduates go into employment in their area of study?”</a:t>
            </a:r>
            <a:endParaRPr lang="en-US" sz="1300">
              <a:solidFill>
                <a:schemeClr val="bg1"/>
              </a:solidFill>
              <a:latin typeface="Roboto"/>
            </a:endParaRPr>
          </a:p>
          <a:p>
            <a:pPr marL="0" lvl="0" indent="0" algn="ctr" rtl="0">
              <a:spcBef>
                <a:spcPts val="0"/>
              </a:spcBef>
              <a:spcAft>
                <a:spcPts val="0"/>
              </a:spcAft>
              <a:buNone/>
            </a:pPr>
            <a:endParaRPr sz="1300">
              <a:solidFill>
                <a:schemeClr val="bg1"/>
              </a:solidFill>
              <a:latin typeface="Roboto"/>
            </a:endParaRPr>
          </a:p>
          <a:p>
            <a:pPr marL="0" lvl="0" indent="0" algn="ctr" rtl="0">
              <a:spcBef>
                <a:spcPts val="0"/>
              </a:spcBef>
              <a:spcAft>
                <a:spcPts val="0"/>
              </a:spcAft>
              <a:buNone/>
            </a:pPr>
            <a:r>
              <a:rPr lang="en" sz="1300">
                <a:solidFill>
                  <a:schemeClr val="bg1"/>
                </a:solidFill>
                <a:latin typeface="Roboto"/>
              </a:rPr>
              <a:t>“Where has the university invested money recently? How has this helped students?”</a:t>
            </a:r>
            <a:endParaRPr sz="1300">
              <a:solidFill>
                <a:schemeClr val="bg1"/>
              </a:solidFill>
              <a:latin typeface="Roboto"/>
            </a:endParaRPr>
          </a:p>
          <a:p>
            <a:pPr marL="0" lvl="0" indent="0" algn="ctr" rtl="0">
              <a:spcBef>
                <a:spcPts val="0"/>
              </a:spcBef>
              <a:spcAft>
                <a:spcPts val="0"/>
              </a:spcAft>
              <a:buNone/>
            </a:pPr>
            <a:endParaRPr sz="1300">
              <a:solidFill>
                <a:schemeClr val="bg1"/>
              </a:solidFill>
              <a:latin typeface="Roboto"/>
            </a:endParaRPr>
          </a:p>
          <a:p>
            <a:pPr marL="0" lvl="0" indent="0" algn="ctr" rtl="0">
              <a:spcBef>
                <a:spcPts val="0"/>
              </a:spcBef>
              <a:spcAft>
                <a:spcPts val="0"/>
              </a:spcAft>
              <a:buNone/>
            </a:pPr>
            <a:r>
              <a:rPr lang="en" sz="1300">
                <a:solidFill>
                  <a:schemeClr val="bg1"/>
                </a:solidFill>
                <a:latin typeface="Roboto"/>
              </a:rPr>
              <a:t>“What is your course specialism?”</a:t>
            </a:r>
            <a:endParaRPr sz="1300">
              <a:solidFill>
                <a:schemeClr val="bg1"/>
              </a:solidFill>
              <a:latin typeface="Roboto"/>
            </a:endParaRPr>
          </a:p>
        </p:txBody>
      </p:sp>
      <p:sp>
        <p:nvSpPr>
          <p:cNvPr id="259" name="Google Shape;259;p29"/>
          <p:cNvSpPr txBox="1"/>
          <p:nvPr/>
        </p:nvSpPr>
        <p:spPr>
          <a:xfrm>
            <a:off x="4935025" y="1101575"/>
            <a:ext cx="406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bg1"/>
                </a:solidFill>
                <a:latin typeface="Roboto"/>
              </a:rPr>
              <a:t>The types of question you might ask a university:</a:t>
            </a:r>
            <a:endParaRPr lang="en-US">
              <a:solidFill>
                <a:schemeClr val="bg1"/>
              </a:solidFill>
              <a:latin typeface="Roboto"/>
            </a:endParaRPr>
          </a:p>
        </p:txBody>
      </p:sp>
      <p:pic>
        <p:nvPicPr>
          <p:cNvPr id="5" name="Picture 3" descr="A picture containing text, clipart&#10;&#10;Description automatically generated">
            <a:extLst>
              <a:ext uri="{FF2B5EF4-FFF2-40B4-BE49-F238E27FC236}">
                <a16:creationId xmlns:a16="http://schemas.microsoft.com/office/drawing/2014/main" id="{BB50E361-A436-0C77-5FA4-850475404BE6}"/>
              </a:ext>
            </a:extLst>
          </p:cNvPr>
          <p:cNvPicPr>
            <a:picLocks noChangeAspect="1"/>
          </p:cNvPicPr>
          <p:nvPr/>
        </p:nvPicPr>
        <p:blipFill>
          <a:blip r:embed="rId3"/>
          <a:stretch>
            <a:fillRect/>
          </a:stretch>
        </p:blipFill>
        <p:spPr>
          <a:xfrm>
            <a:off x="7325305" y="215413"/>
            <a:ext cx="1665112" cy="5040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2D483989-7564-395B-BD68-003BCD8AD367}"/>
              </a:ext>
            </a:extLst>
          </p:cNvPr>
          <p:cNvPicPr>
            <a:picLocks noChangeAspect="1"/>
          </p:cNvPicPr>
          <p:nvPr/>
        </p:nvPicPr>
        <p:blipFill>
          <a:blip r:embed="rId4"/>
          <a:stretch>
            <a:fillRect/>
          </a:stretch>
        </p:blipFill>
        <p:spPr>
          <a:xfrm>
            <a:off x="8399462" y="4321932"/>
            <a:ext cx="674688" cy="75088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22432"/>
        </a:solidFill>
        <a:effectLst/>
      </p:bgPr>
    </p:bg>
    <p:spTree>
      <p:nvGrpSpPr>
        <p:cNvPr id="1" name="Shape 264"/>
        <p:cNvGrpSpPr/>
        <p:nvPr/>
      </p:nvGrpSpPr>
      <p:grpSpPr>
        <a:xfrm>
          <a:off x="0" y="0"/>
          <a:ext cx="0" cy="0"/>
          <a:chOff x="0" y="0"/>
          <a:chExt cx="0" cy="0"/>
        </a:xfrm>
      </p:grpSpPr>
      <p:pic>
        <p:nvPicPr>
          <p:cNvPr id="265" name="Google Shape;265;p30">
            <a:hlinkClick r:id="rId3"/>
          </p:cNvPr>
          <p:cNvPicPr preferRelativeResize="0"/>
          <p:nvPr/>
        </p:nvPicPr>
        <p:blipFill>
          <a:blip r:embed="rId4">
            <a:alphaModFix/>
          </a:blip>
          <a:stretch>
            <a:fillRect/>
          </a:stretch>
        </p:blipFill>
        <p:spPr>
          <a:xfrm>
            <a:off x="6043440" y="1686167"/>
            <a:ext cx="2681220" cy="2380399"/>
          </a:xfrm>
          <a:prstGeom prst="rect">
            <a:avLst/>
          </a:prstGeom>
          <a:noFill/>
          <a:ln>
            <a:noFill/>
          </a:ln>
        </p:spPr>
      </p:pic>
      <p:sp>
        <p:nvSpPr>
          <p:cNvPr id="266" name="Google Shape;266;p30"/>
          <p:cNvSpPr txBox="1"/>
          <p:nvPr/>
        </p:nvSpPr>
        <p:spPr>
          <a:xfrm>
            <a:off x="311700" y="181063"/>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800" b="1">
                <a:solidFill>
                  <a:schemeClr val="bg1"/>
                </a:solidFill>
                <a:latin typeface="Roboto"/>
              </a:rPr>
              <a:t>University</a:t>
            </a:r>
            <a:endParaRPr lang="en-US" sz="2800" b="1">
              <a:solidFill>
                <a:schemeClr val="bg1"/>
              </a:solidFill>
              <a:latin typeface="Roboto"/>
            </a:endParaRPr>
          </a:p>
        </p:txBody>
      </p:sp>
      <p:pic>
        <p:nvPicPr>
          <p:cNvPr id="268" name="Google Shape;268;p30"/>
          <p:cNvPicPr preferRelativeResize="0"/>
          <p:nvPr/>
        </p:nvPicPr>
        <p:blipFill>
          <a:blip r:embed="rId5">
            <a:alphaModFix/>
          </a:blip>
          <a:stretch>
            <a:fillRect/>
          </a:stretch>
        </p:blipFill>
        <p:spPr>
          <a:xfrm>
            <a:off x="147357" y="839825"/>
            <a:ext cx="587375" cy="631826"/>
          </a:xfrm>
          <a:prstGeom prst="rect">
            <a:avLst/>
          </a:prstGeom>
          <a:noFill/>
          <a:ln>
            <a:noFill/>
          </a:ln>
        </p:spPr>
      </p:pic>
      <p:sp>
        <p:nvSpPr>
          <p:cNvPr id="269" name="Google Shape;269;p30"/>
          <p:cNvSpPr/>
          <p:nvPr/>
        </p:nvSpPr>
        <p:spPr>
          <a:xfrm>
            <a:off x="851525" y="966650"/>
            <a:ext cx="7980900" cy="505200"/>
          </a:xfrm>
          <a:prstGeom prst="rect">
            <a:avLst/>
          </a:prstGeom>
          <a:solidFill>
            <a:srgbClr val="F4CCCC"/>
          </a:solid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Roboto"/>
              </a:rPr>
              <a:t>As a class: </a:t>
            </a:r>
            <a:r>
              <a:rPr lang="en">
                <a:latin typeface="Roboto"/>
              </a:rPr>
              <a:t>Vote for one of the below videos. Your teacher will click and play the video that gets the most votes!</a:t>
            </a:r>
            <a:endParaRPr lang="en-US">
              <a:latin typeface="Roboto"/>
            </a:endParaRPr>
          </a:p>
        </p:txBody>
      </p:sp>
      <p:pic>
        <p:nvPicPr>
          <p:cNvPr id="270" name="Google Shape;270;p30">
            <a:hlinkClick r:id="rId6"/>
          </p:cNvPr>
          <p:cNvPicPr preferRelativeResize="0"/>
          <p:nvPr/>
        </p:nvPicPr>
        <p:blipFill>
          <a:blip r:embed="rId7">
            <a:alphaModFix/>
          </a:blip>
          <a:stretch>
            <a:fillRect/>
          </a:stretch>
        </p:blipFill>
        <p:spPr>
          <a:xfrm>
            <a:off x="311700" y="1650248"/>
            <a:ext cx="2472225" cy="2416318"/>
          </a:xfrm>
          <a:prstGeom prst="rect">
            <a:avLst/>
          </a:prstGeom>
          <a:noFill/>
          <a:ln>
            <a:noFill/>
          </a:ln>
        </p:spPr>
      </p:pic>
      <p:pic>
        <p:nvPicPr>
          <p:cNvPr id="271" name="Google Shape;271;p30">
            <a:hlinkClick r:id="rId8"/>
          </p:cNvPr>
          <p:cNvPicPr preferRelativeResize="0"/>
          <p:nvPr/>
        </p:nvPicPr>
        <p:blipFill>
          <a:blip r:embed="rId9">
            <a:alphaModFix/>
          </a:blip>
          <a:stretch>
            <a:fillRect/>
          </a:stretch>
        </p:blipFill>
        <p:spPr>
          <a:xfrm>
            <a:off x="3112363" y="1683368"/>
            <a:ext cx="2681219" cy="2416318"/>
          </a:xfrm>
          <a:prstGeom prst="rect">
            <a:avLst/>
          </a:prstGeom>
          <a:noFill/>
          <a:ln>
            <a:noFill/>
          </a:ln>
        </p:spPr>
      </p:pic>
      <p:sp>
        <p:nvSpPr>
          <p:cNvPr id="273" name="Google Shape;273;p30"/>
          <p:cNvSpPr txBox="1"/>
          <p:nvPr/>
        </p:nvSpPr>
        <p:spPr>
          <a:xfrm>
            <a:off x="312149" y="4387997"/>
            <a:ext cx="7556700" cy="615600"/>
          </a:xfrm>
          <a:prstGeom prst="rect">
            <a:avLst/>
          </a:prstGeom>
          <a:solidFill>
            <a:srgbClr val="FFC000"/>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oboto"/>
              </a:rPr>
              <a:t>Don’t worry if the video you want to watch isn’t picked, they’re all available on our YouTube channel so you can check them out any time.</a:t>
            </a:r>
            <a:endParaRPr lang="en-US">
              <a:latin typeface="Roboto"/>
            </a:endParaRPr>
          </a:p>
        </p:txBody>
      </p:sp>
      <p:pic>
        <p:nvPicPr>
          <p:cNvPr id="4" name="Picture 3" descr="A picture containing text&#10;&#10;Description automatically generated">
            <a:extLst>
              <a:ext uri="{FF2B5EF4-FFF2-40B4-BE49-F238E27FC236}">
                <a16:creationId xmlns:a16="http://schemas.microsoft.com/office/drawing/2014/main" id="{6B56CF1A-9536-B4BC-7247-06DF2A089626}"/>
              </a:ext>
            </a:extLst>
          </p:cNvPr>
          <p:cNvPicPr>
            <a:picLocks noChangeAspect="1"/>
          </p:cNvPicPr>
          <p:nvPr/>
        </p:nvPicPr>
        <p:blipFill>
          <a:blip r:embed="rId10"/>
          <a:stretch>
            <a:fillRect/>
          </a:stretch>
        </p:blipFill>
        <p:spPr>
          <a:xfrm>
            <a:off x="8359775" y="4290182"/>
            <a:ext cx="674688" cy="750888"/>
          </a:xfrm>
          <a:prstGeom prst="rect">
            <a:avLst/>
          </a:prstGeom>
        </p:spPr>
      </p:pic>
      <p:pic>
        <p:nvPicPr>
          <p:cNvPr id="8" name="Picture 3" descr="A picture containing text, clipart&#10;&#10;Description automatically generated">
            <a:extLst>
              <a:ext uri="{FF2B5EF4-FFF2-40B4-BE49-F238E27FC236}">
                <a16:creationId xmlns:a16="http://schemas.microsoft.com/office/drawing/2014/main" id="{B303919F-437E-4EC4-F303-02D5BF6A7F11}"/>
              </a:ext>
            </a:extLst>
          </p:cNvPr>
          <p:cNvPicPr>
            <a:picLocks noChangeAspect="1"/>
          </p:cNvPicPr>
          <p:nvPr/>
        </p:nvPicPr>
        <p:blipFill>
          <a:blip r:embed="rId11"/>
          <a:stretch>
            <a:fillRect/>
          </a:stretch>
        </p:blipFill>
        <p:spPr>
          <a:xfrm>
            <a:off x="7325305" y="215413"/>
            <a:ext cx="1665112" cy="504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22432"/>
        </a:solidFill>
        <a:effectLst/>
      </p:bgPr>
    </p:bg>
    <p:spTree>
      <p:nvGrpSpPr>
        <p:cNvPr id="1" name="Shape 278"/>
        <p:cNvGrpSpPr/>
        <p:nvPr/>
      </p:nvGrpSpPr>
      <p:grpSpPr>
        <a:xfrm>
          <a:off x="0" y="0"/>
          <a:ext cx="0" cy="0"/>
          <a:chOff x="0" y="0"/>
          <a:chExt cx="0" cy="0"/>
        </a:xfrm>
      </p:grpSpPr>
      <p:sp>
        <p:nvSpPr>
          <p:cNvPr id="279" name="Google Shape;279;p31"/>
          <p:cNvSpPr txBox="1"/>
          <p:nvPr/>
        </p:nvSpPr>
        <p:spPr>
          <a:xfrm>
            <a:off x="311700" y="181063"/>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800" b="1">
                <a:solidFill>
                  <a:schemeClr val="bg1"/>
                </a:solidFill>
                <a:latin typeface="Roboto"/>
              </a:rPr>
              <a:t>College</a:t>
            </a:r>
            <a:endParaRPr lang="en-US" sz="2800" b="1">
              <a:solidFill>
                <a:schemeClr val="bg1"/>
              </a:solidFill>
              <a:latin typeface="Roboto"/>
            </a:endParaRPr>
          </a:p>
        </p:txBody>
      </p:sp>
      <p:sp>
        <p:nvSpPr>
          <p:cNvPr id="281" name="Google Shape;281;p31"/>
          <p:cNvSpPr/>
          <p:nvPr/>
        </p:nvSpPr>
        <p:spPr>
          <a:xfrm>
            <a:off x="311700" y="997823"/>
            <a:ext cx="4296900" cy="3830977"/>
          </a:xfrm>
          <a:prstGeom prst="rect">
            <a:avLst/>
          </a:prstGeom>
          <a:solidFill>
            <a:srgbClr val="FFC000"/>
          </a:solid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00000"/>
                </a:solidFill>
                <a:latin typeface="Roboto"/>
              </a:rPr>
              <a:t>The colleges that attend the UCAS Discovery events are usually specialists within a certain subject, such as media, performing arts or IT.</a:t>
            </a:r>
            <a:endParaRPr lang="en-US">
              <a:solidFill>
                <a:srgbClr val="000000"/>
              </a:solidFill>
              <a:latin typeface="Roboto"/>
            </a:endParaRPr>
          </a:p>
          <a:p>
            <a:pPr marL="0" lvl="0" indent="0" algn="l" rtl="0">
              <a:spcBef>
                <a:spcPts val="0"/>
              </a:spcBef>
              <a:spcAft>
                <a:spcPts val="0"/>
              </a:spcAft>
              <a:buNone/>
            </a:pPr>
            <a:endParaRPr>
              <a:solidFill>
                <a:srgbClr val="000000"/>
              </a:solidFill>
              <a:latin typeface="Roboto"/>
            </a:endParaRPr>
          </a:p>
          <a:p>
            <a:pPr marL="0" lvl="0" indent="0" algn="l" rtl="0">
              <a:spcBef>
                <a:spcPts val="0"/>
              </a:spcBef>
              <a:spcAft>
                <a:spcPts val="0"/>
              </a:spcAft>
              <a:buNone/>
            </a:pPr>
            <a:r>
              <a:rPr lang="en">
                <a:solidFill>
                  <a:srgbClr val="000000"/>
                </a:solidFill>
                <a:latin typeface="Roboto"/>
              </a:rPr>
              <a:t>They offer a range of courses that could be:</a:t>
            </a:r>
            <a:endParaRPr>
              <a:solidFill>
                <a:srgbClr val="000000"/>
              </a:solidFill>
              <a:latin typeface="Roboto"/>
            </a:endParaRPr>
          </a:p>
          <a:p>
            <a:pPr marL="457200" lvl="0" indent="-317500" algn="l" rtl="0">
              <a:spcBef>
                <a:spcPts val="0"/>
              </a:spcBef>
              <a:spcAft>
                <a:spcPts val="0"/>
              </a:spcAft>
              <a:buClr>
                <a:srgbClr val="000000"/>
              </a:buClr>
              <a:buSzPts val="1400"/>
              <a:buChar char="➔"/>
            </a:pPr>
            <a:r>
              <a:rPr lang="en">
                <a:solidFill>
                  <a:srgbClr val="000000"/>
                </a:solidFill>
                <a:latin typeface="Roboto"/>
              </a:rPr>
              <a:t>Level 3 (equivalent to A Levels)</a:t>
            </a:r>
            <a:endParaRPr>
              <a:solidFill>
                <a:srgbClr val="000000"/>
              </a:solidFill>
              <a:latin typeface="Roboto"/>
            </a:endParaRPr>
          </a:p>
          <a:p>
            <a:pPr marL="457200" lvl="0" indent="-317500" algn="l" rtl="0">
              <a:spcBef>
                <a:spcPts val="0"/>
              </a:spcBef>
              <a:spcAft>
                <a:spcPts val="0"/>
              </a:spcAft>
              <a:buClr>
                <a:srgbClr val="000000"/>
              </a:buClr>
              <a:buSzPts val="1400"/>
              <a:buChar char="➔"/>
            </a:pPr>
            <a:r>
              <a:rPr lang="en">
                <a:solidFill>
                  <a:srgbClr val="000000"/>
                </a:solidFill>
                <a:latin typeface="Roboto"/>
              </a:rPr>
              <a:t>Level 4 (equivalent to a Higher National Certificate)</a:t>
            </a:r>
            <a:endParaRPr>
              <a:solidFill>
                <a:srgbClr val="000000"/>
              </a:solidFill>
              <a:latin typeface="Roboto"/>
            </a:endParaRPr>
          </a:p>
          <a:p>
            <a:pPr marL="457200" lvl="0" indent="-317500" algn="l" rtl="0">
              <a:spcBef>
                <a:spcPts val="0"/>
              </a:spcBef>
              <a:spcAft>
                <a:spcPts val="0"/>
              </a:spcAft>
              <a:buClr>
                <a:srgbClr val="000000"/>
              </a:buClr>
              <a:buSzPts val="1400"/>
              <a:buChar char="➔"/>
            </a:pPr>
            <a:r>
              <a:rPr lang="en">
                <a:solidFill>
                  <a:srgbClr val="000000"/>
                </a:solidFill>
                <a:latin typeface="Roboto"/>
              </a:rPr>
              <a:t>Level 5 (equivalent to a Higher National Diploma)</a:t>
            </a:r>
            <a:endParaRPr>
              <a:solidFill>
                <a:srgbClr val="000000"/>
              </a:solidFill>
              <a:latin typeface="Roboto"/>
            </a:endParaRPr>
          </a:p>
          <a:p>
            <a:pPr marL="457200" lvl="0" indent="-317500" algn="l" rtl="0">
              <a:spcBef>
                <a:spcPts val="0"/>
              </a:spcBef>
              <a:spcAft>
                <a:spcPts val="0"/>
              </a:spcAft>
              <a:buClr>
                <a:srgbClr val="000000"/>
              </a:buClr>
              <a:buSzPts val="1400"/>
              <a:buChar char="➔"/>
            </a:pPr>
            <a:r>
              <a:rPr lang="en">
                <a:solidFill>
                  <a:srgbClr val="000000"/>
                </a:solidFill>
                <a:latin typeface="Roboto"/>
              </a:rPr>
              <a:t>Level 6 (equivalent to a Bachelor's Degree - the same as you would study at university)</a:t>
            </a:r>
            <a:endParaRPr>
              <a:solidFill>
                <a:srgbClr val="000000"/>
              </a:solidFill>
              <a:latin typeface="Roboto"/>
            </a:endParaRPr>
          </a:p>
          <a:p>
            <a:pPr marL="0" lvl="0" indent="0" algn="l" rtl="0">
              <a:spcBef>
                <a:spcPts val="0"/>
              </a:spcBef>
              <a:spcAft>
                <a:spcPts val="0"/>
              </a:spcAft>
              <a:buNone/>
            </a:pPr>
            <a:endParaRPr>
              <a:solidFill>
                <a:srgbClr val="000000"/>
              </a:solidFill>
              <a:latin typeface="Roboto"/>
            </a:endParaRPr>
          </a:p>
          <a:p>
            <a:r>
              <a:rPr lang="en">
                <a:solidFill>
                  <a:srgbClr val="000000"/>
                </a:solidFill>
                <a:latin typeface="Roboto"/>
              </a:rPr>
              <a:t>The colleges that attend will be different depending on the geographical area you are attending a UCAS Discovery Event within.</a:t>
            </a:r>
            <a:r>
              <a:rPr lang="en">
                <a:latin typeface="Roboto"/>
              </a:rPr>
              <a:t> </a:t>
            </a:r>
            <a:endParaRPr>
              <a:solidFill>
                <a:srgbClr val="000000"/>
              </a:solidFill>
              <a:latin typeface="Roboto"/>
            </a:endParaRPr>
          </a:p>
        </p:txBody>
      </p:sp>
      <p:sp>
        <p:nvSpPr>
          <p:cNvPr id="282" name="Google Shape;282;p31"/>
          <p:cNvSpPr/>
          <p:nvPr/>
        </p:nvSpPr>
        <p:spPr>
          <a:xfrm>
            <a:off x="5435200" y="1627200"/>
            <a:ext cx="3172500" cy="2698200"/>
          </a:xfrm>
          <a:prstGeom prst="wedgeEllipseCallout">
            <a:avLst>
              <a:gd name="adj1" fmla="val -20833"/>
              <a:gd name="adj2" fmla="val 62500"/>
            </a:avLst>
          </a:prstGeom>
          <a:solidFill>
            <a:srgbClr val="E10026"/>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bg1"/>
                </a:solidFill>
                <a:latin typeface="Roboto"/>
              </a:rPr>
              <a:t>“What make your courses unique?”</a:t>
            </a:r>
            <a:endParaRPr lang="en-US">
              <a:solidFill>
                <a:schemeClr val="bg1"/>
              </a:solidFill>
              <a:latin typeface="Roboto"/>
            </a:endParaRPr>
          </a:p>
          <a:p>
            <a:pPr marL="0" lvl="0" indent="0" algn="ctr" rtl="0">
              <a:spcBef>
                <a:spcPts val="0"/>
              </a:spcBef>
              <a:spcAft>
                <a:spcPts val="0"/>
              </a:spcAft>
              <a:buNone/>
            </a:pPr>
            <a:endParaRPr>
              <a:solidFill>
                <a:schemeClr val="bg1"/>
              </a:solidFill>
              <a:latin typeface="Roboto"/>
            </a:endParaRPr>
          </a:p>
          <a:p>
            <a:pPr marL="0" lvl="0" indent="0" algn="ctr" rtl="0">
              <a:spcBef>
                <a:spcPts val="0"/>
              </a:spcBef>
              <a:spcAft>
                <a:spcPts val="0"/>
              </a:spcAft>
              <a:buNone/>
            </a:pPr>
            <a:r>
              <a:rPr lang="en">
                <a:solidFill>
                  <a:schemeClr val="bg1"/>
                </a:solidFill>
                <a:latin typeface="Roboto"/>
              </a:rPr>
              <a:t>“Why do students choose to study with you?”</a:t>
            </a:r>
            <a:endParaRPr>
              <a:solidFill>
                <a:schemeClr val="bg1"/>
              </a:solidFill>
              <a:latin typeface="Roboto"/>
            </a:endParaRPr>
          </a:p>
          <a:p>
            <a:pPr marL="0" lvl="0" indent="0" algn="ctr" rtl="0">
              <a:spcBef>
                <a:spcPts val="0"/>
              </a:spcBef>
              <a:spcAft>
                <a:spcPts val="0"/>
              </a:spcAft>
              <a:buNone/>
            </a:pPr>
            <a:endParaRPr>
              <a:solidFill>
                <a:schemeClr val="bg1"/>
              </a:solidFill>
              <a:latin typeface="Roboto"/>
            </a:endParaRPr>
          </a:p>
          <a:p>
            <a:pPr marL="0" lvl="0" indent="0" algn="ctr" rtl="0">
              <a:spcBef>
                <a:spcPts val="0"/>
              </a:spcBef>
              <a:spcAft>
                <a:spcPts val="0"/>
              </a:spcAft>
              <a:buNone/>
            </a:pPr>
            <a:r>
              <a:rPr lang="en">
                <a:solidFill>
                  <a:schemeClr val="bg1"/>
                </a:solidFill>
                <a:latin typeface="Roboto"/>
              </a:rPr>
              <a:t>“Do any of your courses have work placements as part of the course?”</a:t>
            </a:r>
            <a:endParaRPr>
              <a:solidFill>
                <a:schemeClr val="bg1"/>
              </a:solidFill>
              <a:latin typeface="Roboto"/>
            </a:endParaRPr>
          </a:p>
        </p:txBody>
      </p:sp>
      <p:sp>
        <p:nvSpPr>
          <p:cNvPr id="283" name="Google Shape;283;p31"/>
          <p:cNvSpPr txBox="1"/>
          <p:nvPr/>
        </p:nvSpPr>
        <p:spPr>
          <a:xfrm>
            <a:off x="4935025" y="1101575"/>
            <a:ext cx="406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bg1"/>
                </a:solidFill>
                <a:latin typeface="Roboto"/>
              </a:rPr>
              <a:t>The types of question you might ask a college:</a:t>
            </a:r>
            <a:endParaRPr lang="en-US">
              <a:solidFill>
                <a:schemeClr val="bg1"/>
              </a:solidFill>
              <a:latin typeface="Roboto"/>
            </a:endParaRPr>
          </a:p>
        </p:txBody>
      </p:sp>
      <p:pic>
        <p:nvPicPr>
          <p:cNvPr id="5" name="Picture 3" descr="A picture containing text, clipart&#10;&#10;Description automatically generated">
            <a:extLst>
              <a:ext uri="{FF2B5EF4-FFF2-40B4-BE49-F238E27FC236}">
                <a16:creationId xmlns:a16="http://schemas.microsoft.com/office/drawing/2014/main" id="{84A1DC9C-AA30-EA65-39AD-D9A2E2FD0BC7}"/>
              </a:ext>
            </a:extLst>
          </p:cNvPr>
          <p:cNvPicPr>
            <a:picLocks noChangeAspect="1"/>
          </p:cNvPicPr>
          <p:nvPr/>
        </p:nvPicPr>
        <p:blipFill>
          <a:blip r:embed="rId3"/>
          <a:stretch>
            <a:fillRect/>
          </a:stretch>
        </p:blipFill>
        <p:spPr>
          <a:xfrm>
            <a:off x="7325305" y="215413"/>
            <a:ext cx="1665112" cy="50400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364616F2-3C02-57B4-1935-FF574AEA54A0}"/>
              </a:ext>
            </a:extLst>
          </p:cNvPr>
          <p:cNvPicPr>
            <a:picLocks noChangeAspect="1"/>
          </p:cNvPicPr>
          <p:nvPr/>
        </p:nvPicPr>
        <p:blipFill>
          <a:blip r:embed="rId4"/>
          <a:stretch>
            <a:fillRect/>
          </a:stretch>
        </p:blipFill>
        <p:spPr>
          <a:xfrm>
            <a:off x="8359775" y="4290182"/>
            <a:ext cx="674688" cy="75088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22432"/>
        </a:solidFill>
        <a:effectLst/>
      </p:bgPr>
    </p:bg>
    <p:spTree>
      <p:nvGrpSpPr>
        <p:cNvPr id="1" name="Shape 288"/>
        <p:cNvGrpSpPr/>
        <p:nvPr/>
      </p:nvGrpSpPr>
      <p:grpSpPr>
        <a:xfrm>
          <a:off x="0" y="0"/>
          <a:ext cx="0" cy="0"/>
          <a:chOff x="0" y="0"/>
          <a:chExt cx="0" cy="0"/>
        </a:xfrm>
      </p:grpSpPr>
      <p:sp>
        <p:nvSpPr>
          <p:cNvPr id="289" name="Google Shape;289;p32"/>
          <p:cNvSpPr txBox="1"/>
          <p:nvPr/>
        </p:nvSpPr>
        <p:spPr>
          <a:xfrm>
            <a:off x="311700" y="181063"/>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800" b="1">
                <a:solidFill>
                  <a:schemeClr val="bg1"/>
                </a:solidFill>
                <a:latin typeface="Roboto"/>
              </a:rPr>
              <a:t>Employer</a:t>
            </a:r>
            <a:endParaRPr lang="en-US" sz="2800" b="1">
              <a:solidFill>
                <a:schemeClr val="bg1"/>
              </a:solidFill>
              <a:latin typeface="Roboto"/>
            </a:endParaRPr>
          </a:p>
        </p:txBody>
      </p:sp>
      <p:sp>
        <p:nvSpPr>
          <p:cNvPr id="291" name="Google Shape;291;p32"/>
          <p:cNvSpPr/>
          <p:nvPr/>
        </p:nvSpPr>
        <p:spPr>
          <a:xfrm>
            <a:off x="311700" y="795600"/>
            <a:ext cx="4296900" cy="4033200"/>
          </a:xfrm>
          <a:prstGeom prst="rect">
            <a:avLst/>
          </a:prstGeom>
          <a:solidFill>
            <a:srgbClr val="FFC000"/>
          </a:solidFill>
          <a:ln w="28575" cap="flat" cmpd="sng">
            <a:noFill/>
            <a:prstDash val="solid"/>
            <a:round/>
            <a:headEnd type="none" w="sm" len="sm"/>
            <a:tailEnd type="none" w="sm" len="sm"/>
          </a:ln>
        </p:spPr>
        <p:txBody>
          <a:bodyPr spcFirstLastPara="1" wrap="square" lIns="91425" tIns="91425" rIns="91425" bIns="91425" anchor="ctr" anchorCtr="0">
            <a:noAutofit/>
          </a:bodyPr>
          <a:lstStyle/>
          <a:p>
            <a:r>
              <a:rPr lang="en">
                <a:solidFill>
                  <a:srgbClr val="000000"/>
                </a:solidFill>
                <a:latin typeface="Roboto"/>
              </a:rPr>
              <a:t>Employer’s recruitment teams usually attend UCAS Discovery Events. Like universities, they may also bring current apprentices to talk about their course.</a:t>
            </a:r>
            <a:r>
              <a:rPr lang="en">
                <a:latin typeface="Roboto"/>
              </a:rPr>
              <a:t> </a:t>
            </a:r>
            <a:endParaRPr lang="en-US">
              <a:solidFill>
                <a:srgbClr val="000000"/>
              </a:solidFill>
              <a:latin typeface="Roboto"/>
            </a:endParaRPr>
          </a:p>
          <a:p>
            <a:pPr marL="0" lvl="0" indent="0" algn="l" rtl="0">
              <a:spcBef>
                <a:spcPts val="0"/>
              </a:spcBef>
              <a:spcAft>
                <a:spcPts val="0"/>
              </a:spcAft>
              <a:buNone/>
            </a:pPr>
            <a:endParaRPr>
              <a:solidFill>
                <a:srgbClr val="000000"/>
              </a:solidFill>
              <a:latin typeface="Roboto"/>
            </a:endParaRPr>
          </a:p>
          <a:p>
            <a:r>
              <a:rPr lang="en">
                <a:solidFill>
                  <a:srgbClr val="000000"/>
                </a:solidFill>
                <a:latin typeface="Roboto"/>
              </a:rPr>
              <a:t>Employer’s will provide information on their apprenticeship opportunities, how to apply and when their application opens.</a:t>
            </a:r>
            <a:r>
              <a:rPr lang="en">
                <a:latin typeface="Roboto"/>
              </a:rPr>
              <a:t> </a:t>
            </a:r>
            <a:endParaRPr>
              <a:solidFill>
                <a:srgbClr val="000000"/>
              </a:solidFill>
              <a:latin typeface="Roboto"/>
            </a:endParaRPr>
          </a:p>
          <a:p>
            <a:pPr marL="0" lvl="0" indent="0" algn="l" rtl="0">
              <a:spcBef>
                <a:spcPts val="0"/>
              </a:spcBef>
              <a:spcAft>
                <a:spcPts val="0"/>
              </a:spcAft>
              <a:buNone/>
            </a:pPr>
            <a:endParaRPr>
              <a:solidFill>
                <a:srgbClr val="000000"/>
              </a:solidFill>
              <a:latin typeface="Roboto"/>
            </a:endParaRPr>
          </a:p>
          <a:p>
            <a:pPr marL="0" lvl="0" indent="0" algn="l" rtl="0">
              <a:spcBef>
                <a:spcPts val="0"/>
              </a:spcBef>
              <a:spcAft>
                <a:spcPts val="0"/>
              </a:spcAft>
              <a:buNone/>
            </a:pPr>
            <a:r>
              <a:rPr lang="en">
                <a:solidFill>
                  <a:srgbClr val="000000"/>
                </a:solidFill>
                <a:latin typeface="Roboto"/>
              </a:rPr>
              <a:t>You can also ask for specific information on their roles, progression opportunities and interview process.</a:t>
            </a:r>
            <a:endParaRPr>
              <a:solidFill>
                <a:srgbClr val="000000"/>
              </a:solidFill>
              <a:latin typeface="Roboto"/>
            </a:endParaRPr>
          </a:p>
          <a:p>
            <a:pPr marL="0" lvl="0" indent="0" algn="l" rtl="0">
              <a:spcBef>
                <a:spcPts val="0"/>
              </a:spcBef>
              <a:spcAft>
                <a:spcPts val="0"/>
              </a:spcAft>
              <a:buNone/>
            </a:pPr>
            <a:endParaRPr>
              <a:solidFill>
                <a:srgbClr val="000000"/>
              </a:solidFill>
              <a:latin typeface="Roboto"/>
            </a:endParaRPr>
          </a:p>
          <a:p>
            <a:pPr marL="0" lvl="0" indent="0" algn="l" rtl="0">
              <a:spcBef>
                <a:spcPts val="0"/>
              </a:spcBef>
              <a:spcAft>
                <a:spcPts val="0"/>
              </a:spcAft>
              <a:buNone/>
            </a:pPr>
            <a:r>
              <a:rPr lang="en">
                <a:solidFill>
                  <a:srgbClr val="000000"/>
                </a:solidFill>
                <a:latin typeface="Roboto"/>
              </a:rPr>
              <a:t>Remember, apprenticeships are hard to secure so use this opportunity to gain as much help and information as you can.</a:t>
            </a:r>
            <a:endParaRPr>
              <a:solidFill>
                <a:srgbClr val="000000"/>
              </a:solidFill>
              <a:latin typeface="Roboto"/>
            </a:endParaRPr>
          </a:p>
        </p:txBody>
      </p:sp>
      <p:sp>
        <p:nvSpPr>
          <p:cNvPr id="292" name="Google Shape;292;p32"/>
          <p:cNvSpPr/>
          <p:nvPr/>
        </p:nvSpPr>
        <p:spPr>
          <a:xfrm>
            <a:off x="5435200" y="1627200"/>
            <a:ext cx="3330761" cy="2698200"/>
          </a:xfrm>
          <a:prstGeom prst="wedgeEllipseCallout">
            <a:avLst>
              <a:gd name="adj1" fmla="val -20833"/>
              <a:gd name="adj2" fmla="val 62500"/>
            </a:avLst>
          </a:prstGeom>
          <a:solidFill>
            <a:srgbClr val="38BFC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lgn="ctr"/>
            <a:endParaRPr lang="en">
              <a:solidFill>
                <a:schemeClr val="bg1"/>
              </a:solidFill>
              <a:latin typeface="Roboto"/>
            </a:endParaRPr>
          </a:p>
          <a:p>
            <a:pPr marL="0" lvl="0" indent="0" algn="ctr">
              <a:spcBef>
                <a:spcPts val="0"/>
              </a:spcBef>
              <a:spcAft>
                <a:spcPts val="0"/>
              </a:spcAft>
              <a:buNone/>
            </a:pPr>
            <a:r>
              <a:rPr lang="en">
                <a:solidFill>
                  <a:schemeClr val="bg1"/>
                </a:solidFill>
                <a:latin typeface="Roboto"/>
              </a:rPr>
              <a:t>“What assessments do you run as part of your interview process?”</a:t>
            </a:r>
            <a:endParaRPr lang="en-US">
              <a:solidFill>
                <a:schemeClr val="bg1"/>
              </a:solidFill>
              <a:latin typeface="Roboto"/>
            </a:endParaRPr>
          </a:p>
          <a:p>
            <a:pPr marL="0" lvl="0" indent="0" algn="ctr" rtl="0">
              <a:spcBef>
                <a:spcPts val="0"/>
              </a:spcBef>
              <a:spcAft>
                <a:spcPts val="0"/>
              </a:spcAft>
              <a:buNone/>
            </a:pPr>
            <a:endParaRPr>
              <a:solidFill>
                <a:schemeClr val="bg1"/>
              </a:solidFill>
              <a:latin typeface="Roboto"/>
            </a:endParaRPr>
          </a:p>
          <a:p>
            <a:pPr marL="0" lvl="0" indent="0" algn="ctr" rtl="0">
              <a:spcBef>
                <a:spcPts val="0"/>
              </a:spcBef>
              <a:spcAft>
                <a:spcPts val="0"/>
              </a:spcAft>
              <a:buNone/>
            </a:pPr>
            <a:r>
              <a:rPr lang="en">
                <a:solidFill>
                  <a:schemeClr val="bg1"/>
                </a:solidFill>
                <a:latin typeface="Roboto"/>
              </a:rPr>
              <a:t>“Are there any key skills you are looking for?”</a:t>
            </a:r>
            <a:endParaRPr>
              <a:solidFill>
                <a:schemeClr val="bg1"/>
              </a:solidFill>
              <a:latin typeface="Roboto"/>
            </a:endParaRPr>
          </a:p>
          <a:p>
            <a:pPr marL="0" lvl="0" indent="0" algn="ctr" rtl="0">
              <a:spcBef>
                <a:spcPts val="0"/>
              </a:spcBef>
              <a:spcAft>
                <a:spcPts val="0"/>
              </a:spcAft>
              <a:buNone/>
            </a:pPr>
            <a:endParaRPr>
              <a:solidFill>
                <a:schemeClr val="bg1"/>
              </a:solidFill>
              <a:latin typeface="Roboto"/>
            </a:endParaRPr>
          </a:p>
          <a:p>
            <a:pPr marL="0" lvl="0" indent="0" algn="ctr" rtl="0">
              <a:spcBef>
                <a:spcPts val="0"/>
              </a:spcBef>
              <a:spcAft>
                <a:spcPts val="0"/>
              </a:spcAft>
              <a:buNone/>
            </a:pPr>
            <a:r>
              <a:rPr lang="en">
                <a:solidFill>
                  <a:schemeClr val="bg1"/>
                </a:solidFill>
                <a:latin typeface="Roboto"/>
              </a:rPr>
              <a:t>“What work experience would you expect apprentices to have?”</a:t>
            </a:r>
          </a:p>
          <a:p>
            <a:pPr algn="ctr"/>
            <a:endParaRPr lang="en">
              <a:solidFill>
                <a:schemeClr val="bg1"/>
              </a:solidFill>
              <a:latin typeface="Roboto"/>
            </a:endParaRPr>
          </a:p>
        </p:txBody>
      </p:sp>
      <p:sp>
        <p:nvSpPr>
          <p:cNvPr id="293" name="Google Shape;293;p32"/>
          <p:cNvSpPr txBox="1"/>
          <p:nvPr/>
        </p:nvSpPr>
        <p:spPr>
          <a:xfrm>
            <a:off x="4852025" y="1101575"/>
            <a:ext cx="414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bg1"/>
                </a:solidFill>
                <a:latin typeface="Roboto"/>
              </a:rPr>
              <a:t>The types of question you might ask an employer:</a:t>
            </a:r>
            <a:endParaRPr lang="en-US">
              <a:solidFill>
                <a:schemeClr val="bg1"/>
              </a:solidFill>
              <a:latin typeface="Roboto"/>
            </a:endParaRPr>
          </a:p>
        </p:txBody>
      </p:sp>
      <p:pic>
        <p:nvPicPr>
          <p:cNvPr id="294" name="Google Shape;294;p32"/>
          <p:cNvPicPr preferRelativeResize="0"/>
          <p:nvPr/>
        </p:nvPicPr>
        <p:blipFill rotWithShape="1">
          <a:blip r:embed="rId3">
            <a:alphaModFix/>
          </a:blip>
          <a:srcRect l="44948" t="13329" r="26933"/>
          <a:stretch/>
        </p:blipFill>
        <p:spPr>
          <a:xfrm>
            <a:off x="8344375" y="4325400"/>
            <a:ext cx="723125" cy="742950"/>
          </a:xfrm>
          <a:prstGeom prst="rect">
            <a:avLst/>
          </a:prstGeom>
          <a:noFill/>
          <a:ln>
            <a:noFill/>
          </a:ln>
        </p:spPr>
      </p:pic>
      <p:pic>
        <p:nvPicPr>
          <p:cNvPr id="5" name="Picture 4">
            <a:extLst>
              <a:ext uri="{FF2B5EF4-FFF2-40B4-BE49-F238E27FC236}">
                <a16:creationId xmlns:a16="http://schemas.microsoft.com/office/drawing/2014/main" id="{2AD28C87-163D-36F3-AF62-93A8A932EF25}"/>
              </a:ext>
            </a:extLst>
          </p:cNvPr>
          <p:cNvPicPr>
            <a:picLocks noChangeAspect="1"/>
          </p:cNvPicPr>
          <p:nvPr/>
        </p:nvPicPr>
        <p:blipFill>
          <a:blip r:embed="rId4"/>
          <a:stretch>
            <a:fillRect/>
          </a:stretch>
        </p:blipFill>
        <p:spPr>
          <a:xfrm>
            <a:off x="8320088" y="4250494"/>
            <a:ext cx="762000" cy="838200"/>
          </a:xfrm>
          <a:prstGeom prst="rect">
            <a:avLst/>
          </a:prstGeom>
        </p:spPr>
      </p:pic>
      <p:pic>
        <p:nvPicPr>
          <p:cNvPr id="7" name="Picture 3" descr="A picture containing text, clipart&#10;&#10;Description automatically generated">
            <a:extLst>
              <a:ext uri="{FF2B5EF4-FFF2-40B4-BE49-F238E27FC236}">
                <a16:creationId xmlns:a16="http://schemas.microsoft.com/office/drawing/2014/main" id="{AAB3046B-0D5D-963C-7298-47B9AC37A13B}"/>
              </a:ext>
            </a:extLst>
          </p:cNvPr>
          <p:cNvPicPr>
            <a:picLocks noChangeAspect="1"/>
          </p:cNvPicPr>
          <p:nvPr/>
        </p:nvPicPr>
        <p:blipFill>
          <a:blip r:embed="rId5"/>
          <a:stretch>
            <a:fillRect/>
          </a:stretch>
        </p:blipFill>
        <p:spPr>
          <a:xfrm>
            <a:off x="7325305" y="215413"/>
            <a:ext cx="1665112" cy="504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33"/>
          <p:cNvSpPr txBox="1"/>
          <p:nvPr/>
        </p:nvSpPr>
        <p:spPr>
          <a:xfrm>
            <a:off x="311700" y="181063"/>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800" b="1">
                <a:latin typeface="Roboto"/>
              </a:rPr>
              <a:t>Planning your visit</a:t>
            </a:r>
            <a:endParaRPr lang="en-US" sz="2800" b="1">
              <a:solidFill>
                <a:srgbClr val="000000"/>
              </a:solidFill>
              <a:latin typeface="Roboto"/>
            </a:endParaRPr>
          </a:p>
        </p:txBody>
      </p:sp>
      <p:sp>
        <p:nvSpPr>
          <p:cNvPr id="301" name="Google Shape;301;p33"/>
          <p:cNvSpPr/>
          <p:nvPr/>
        </p:nvSpPr>
        <p:spPr>
          <a:xfrm>
            <a:off x="1117350" y="922700"/>
            <a:ext cx="7874100" cy="2165400"/>
          </a:xfrm>
          <a:prstGeom prst="rect">
            <a:avLst/>
          </a:prstGeom>
          <a:solidFill>
            <a:srgbClr val="F4CCCC"/>
          </a:solid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b="1">
                <a:solidFill>
                  <a:srgbClr val="122432"/>
                </a:solidFill>
                <a:latin typeface="Roboto"/>
              </a:rPr>
              <a:t>Activity:</a:t>
            </a:r>
          </a:p>
          <a:p>
            <a:pPr marL="0" marR="0" lvl="0" indent="0" algn="l" rtl="0">
              <a:lnSpc>
                <a:spcPct val="100000"/>
              </a:lnSpc>
              <a:spcBef>
                <a:spcPts val="0"/>
              </a:spcBef>
              <a:spcAft>
                <a:spcPts val="0"/>
              </a:spcAft>
              <a:buNone/>
            </a:pPr>
            <a:endParaRPr lang="en-US">
              <a:solidFill>
                <a:srgbClr val="122432"/>
              </a:solidFill>
              <a:latin typeface="Roboto"/>
            </a:endParaRPr>
          </a:p>
          <a:p>
            <a:pPr marL="0" marR="0" lvl="0" indent="0" algn="l" rtl="0">
              <a:lnSpc>
                <a:spcPct val="100000"/>
              </a:lnSpc>
              <a:spcBef>
                <a:spcPts val="0"/>
              </a:spcBef>
              <a:spcAft>
                <a:spcPts val="0"/>
              </a:spcAft>
              <a:buNone/>
            </a:pPr>
            <a:r>
              <a:rPr lang="en-US">
                <a:solidFill>
                  <a:srgbClr val="122432"/>
                </a:solidFill>
                <a:latin typeface="Roboto"/>
              </a:rPr>
              <a:t>Go to </a:t>
            </a:r>
            <a:r>
              <a:rPr lang="en-US" b="1">
                <a:solidFill>
                  <a:srgbClr val="122432"/>
                </a:solidFill>
                <a:uFill>
                  <a:noFill/>
                </a:uFill>
                <a:latin typeface="Roboto"/>
                <a:hlinkClick r:id="rId3">
                  <a:extLst>
                    <a:ext uri="{A12FA001-AC4F-418D-AE19-62706E023703}">
                      <ahyp:hlinkClr xmlns:ahyp="http://schemas.microsoft.com/office/drawing/2018/hyperlinkcolor" val="tx"/>
                    </a:ext>
                  </a:extLst>
                </a:hlinkClick>
              </a:rPr>
              <a:t>www.ucas.com/discovery</a:t>
            </a:r>
            <a:endParaRPr lang="en-US" b="1">
              <a:solidFill>
                <a:srgbClr val="122432"/>
              </a:solidFill>
              <a:latin typeface="Roboto"/>
            </a:endParaRPr>
          </a:p>
          <a:p>
            <a:pPr marL="0" marR="0" lvl="0" indent="0" algn="l" rtl="0">
              <a:lnSpc>
                <a:spcPct val="100000"/>
              </a:lnSpc>
              <a:spcBef>
                <a:spcPts val="0"/>
              </a:spcBef>
              <a:spcAft>
                <a:spcPts val="0"/>
              </a:spcAft>
              <a:buNone/>
            </a:pPr>
            <a:endParaRPr lang="en-US">
              <a:solidFill>
                <a:srgbClr val="122432"/>
              </a:solidFill>
              <a:latin typeface="Roboto"/>
            </a:endParaRPr>
          </a:p>
          <a:p>
            <a:r>
              <a:rPr lang="en-US">
                <a:solidFill>
                  <a:srgbClr val="122432"/>
                </a:solidFill>
                <a:latin typeface="Roboto"/>
              </a:rPr>
              <a:t>Visit the event page for the UCAS Discovery event you’ll be attending </a:t>
            </a:r>
          </a:p>
          <a:p>
            <a:endParaRPr lang="en-US">
              <a:solidFill>
                <a:srgbClr val="122432"/>
              </a:solidFill>
              <a:latin typeface="Roboto"/>
            </a:endParaRPr>
          </a:p>
          <a:p>
            <a:r>
              <a:rPr lang="en-US">
                <a:solidFill>
                  <a:srgbClr val="122432"/>
                </a:solidFill>
                <a:latin typeface="Roboto"/>
              </a:rPr>
              <a:t>Fill in the table in your worksheet with at least 5 exhibitors from the list to go and visit at the event.</a:t>
            </a:r>
            <a:endParaRPr>
              <a:solidFill>
                <a:srgbClr val="122432"/>
              </a:solidFill>
              <a:latin typeface="Roboto"/>
            </a:endParaRPr>
          </a:p>
        </p:txBody>
      </p:sp>
      <p:pic>
        <p:nvPicPr>
          <p:cNvPr id="302" name="Google Shape;302;p33"/>
          <p:cNvPicPr preferRelativeResize="0"/>
          <p:nvPr/>
        </p:nvPicPr>
        <p:blipFill>
          <a:blip r:embed="rId4">
            <a:alphaModFix/>
          </a:blip>
          <a:stretch>
            <a:fillRect/>
          </a:stretch>
        </p:blipFill>
        <p:spPr>
          <a:xfrm rot="-856196">
            <a:off x="404075" y="822875"/>
            <a:ext cx="476250" cy="704850"/>
          </a:xfrm>
          <a:prstGeom prst="rect">
            <a:avLst/>
          </a:prstGeom>
          <a:noFill/>
          <a:ln>
            <a:noFill/>
          </a:ln>
        </p:spPr>
      </p:pic>
      <p:sp>
        <p:nvSpPr>
          <p:cNvPr id="304" name="Google Shape;304;p33"/>
          <p:cNvSpPr txBox="1"/>
          <p:nvPr/>
        </p:nvSpPr>
        <p:spPr>
          <a:xfrm>
            <a:off x="3921805" y="3181346"/>
            <a:ext cx="4910495" cy="170813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122432"/>
                </a:solidFill>
                <a:latin typeface="Roboto"/>
              </a:rPr>
              <a:t>Exhibitors can be filtered by subject/industry, and searched for by exhibitor name. You can use the filtered lists to find out more about the universities, apprenticeship employers and other exhibitors.</a:t>
            </a:r>
          </a:p>
          <a:p>
            <a:pPr marL="0" lvl="0" indent="0" algn="l" rtl="0">
              <a:spcBef>
                <a:spcPts val="0"/>
              </a:spcBef>
              <a:spcAft>
                <a:spcPts val="0"/>
              </a:spcAft>
              <a:buNone/>
            </a:pPr>
            <a:endParaRPr lang="en" sz="1100">
              <a:solidFill>
                <a:srgbClr val="122432"/>
              </a:solidFill>
              <a:latin typeface="Roboto"/>
            </a:endParaRPr>
          </a:p>
          <a:p>
            <a:r>
              <a:rPr lang="en" sz="1100" b="1">
                <a:solidFill>
                  <a:srgbClr val="E10026"/>
                </a:solidFill>
                <a:latin typeface="Roboto"/>
              </a:rPr>
              <a:t>Top tip: </a:t>
            </a:r>
            <a:r>
              <a:rPr lang="en" sz="1100">
                <a:solidFill>
                  <a:srgbClr val="122432"/>
                </a:solidFill>
                <a:latin typeface="Roboto"/>
              </a:rPr>
              <a:t>To help you choose who to speak to at the event, you can learn more about different universities, colleges and employers in the UCAS Hub:</a:t>
            </a:r>
          </a:p>
          <a:p>
            <a:pPr marL="0" lvl="0" indent="0" algn="l" rtl="0">
              <a:spcBef>
                <a:spcPts val="0"/>
              </a:spcBef>
              <a:spcAft>
                <a:spcPts val="0"/>
              </a:spcAft>
              <a:buNone/>
            </a:pPr>
            <a:endParaRPr lang="en" sz="1100">
              <a:solidFill>
                <a:srgbClr val="122432"/>
              </a:solidFill>
              <a:latin typeface="Roboto"/>
            </a:endParaRPr>
          </a:p>
          <a:p>
            <a:r>
              <a:rPr lang="en-GB" sz="1100" b="1">
                <a:solidFill>
                  <a:srgbClr val="E10026"/>
                </a:solidFill>
                <a:latin typeface="Roboto"/>
                <a:hlinkClick r:id="rId5">
                  <a:extLst>
                    <a:ext uri="{A12FA001-AC4F-418D-AE19-62706E023703}">
                      <ahyp:hlinkClr xmlns:ahyp="http://schemas.microsoft.com/office/drawing/2018/hyperlinkcolor" val="tx"/>
                    </a:ext>
                  </a:extLst>
                </a:hlinkClick>
              </a:rPr>
              <a:t>Universities &amp; colleges</a:t>
            </a:r>
            <a:endParaRPr lang="en-GB" sz="1100" b="1">
              <a:solidFill>
                <a:srgbClr val="E10026"/>
              </a:solidFill>
              <a:latin typeface="Roboto"/>
            </a:endParaRPr>
          </a:p>
          <a:p>
            <a:pPr marL="0" lvl="0" indent="0" algn="l" rtl="0">
              <a:spcBef>
                <a:spcPts val="0"/>
              </a:spcBef>
              <a:spcAft>
                <a:spcPts val="0"/>
              </a:spcAft>
              <a:buNone/>
            </a:pPr>
            <a:r>
              <a:rPr lang="en" sz="1100" b="1">
                <a:solidFill>
                  <a:srgbClr val="E10026"/>
                </a:solidFill>
                <a:latin typeface="Roboto"/>
                <a:hlinkClick r:id="rId6">
                  <a:extLst>
                    <a:ext uri="{A12FA001-AC4F-418D-AE19-62706E023703}">
                      <ahyp:hlinkClr xmlns:ahyp="http://schemas.microsoft.com/office/drawing/2018/hyperlinkcolor" val="tx"/>
                    </a:ext>
                  </a:extLst>
                </a:hlinkClick>
              </a:rPr>
              <a:t>Employers</a:t>
            </a:r>
            <a:endParaRPr lang="en" sz="1100" b="1">
              <a:solidFill>
                <a:srgbClr val="E10026"/>
              </a:solidFill>
              <a:latin typeface="Roboto"/>
            </a:endParaRPr>
          </a:p>
        </p:txBody>
      </p:sp>
      <p:pic>
        <p:nvPicPr>
          <p:cNvPr id="2" name="Picture 1">
            <a:extLst>
              <a:ext uri="{FF2B5EF4-FFF2-40B4-BE49-F238E27FC236}">
                <a16:creationId xmlns:a16="http://schemas.microsoft.com/office/drawing/2014/main" id="{10ECE848-00CE-A507-8D41-3BAD40BD22F1}"/>
              </a:ext>
            </a:extLst>
          </p:cNvPr>
          <p:cNvPicPr>
            <a:picLocks noChangeAspect="1"/>
          </p:cNvPicPr>
          <p:nvPr/>
        </p:nvPicPr>
        <p:blipFill>
          <a:blip r:embed="rId7"/>
          <a:stretch>
            <a:fillRect/>
          </a:stretch>
        </p:blipFill>
        <p:spPr>
          <a:xfrm>
            <a:off x="7523998" y="269413"/>
            <a:ext cx="1308302" cy="396000"/>
          </a:xfrm>
          <a:prstGeom prst="rect">
            <a:avLst/>
          </a:prstGeom>
        </p:spPr>
      </p:pic>
      <p:pic>
        <p:nvPicPr>
          <p:cNvPr id="5" name="Picture 4">
            <a:extLst>
              <a:ext uri="{FF2B5EF4-FFF2-40B4-BE49-F238E27FC236}">
                <a16:creationId xmlns:a16="http://schemas.microsoft.com/office/drawing/2014/main" id="{AFE36AFA-3D8D-4D24-697D-E28DEB73D6AF}"/>
              </a:ext>
            </a:extLst>
          </p:cNvPr>
          <p:cNvPicPr>
            <a:picLocks noChangeAspect="1"/>
          </p:cNvPicPr>
          <p:nvPr/>
        </p:nvPicPr>
        <p:blipFill>
          <a:blip r:embed="rId8"/>
          <a:stretch>
            <a:fillRect/>
          </a:stretch>
        </p:blipFill>
        <p:spPr>
          <a:xfrm>
            <a:off x="1192181" y="3235788"/>
            <a:ext cx="2408270" cy="1726649"/>
          </a:xfrm>
          <a:prstGeom prst="rect">
            <a:avLst/>
          </a:prstGeom>
          <a:ln w="28575">
            <a:solidFill>
              <a:srgbClr val="122432"/>
            </a:solidFill>
          </a:ln>
        </p:spPr>
      </p:pic>
      <p:pic>
        <p:nvPicPr>
          <p:cNvPr id="6" name="Picture 5" descr="A picture containing text&#10;&#10;Description automatically generated">
            <a:extLst>
              <a:ext uri="{FF2B5EF4-FFF2-40B4-BE49-F238E27FC236}">
                <a16:creationId xmlns:a16="http://schemas.microsoft.com/office/drawing/2014/main" id="{5C437D58-D6F0-D32E-9849-EE0C8BEC08DB}"/>
              </a:ext>
            </a:extLst>
          </p:cNvPr>
          <p:cNvPicPr>
            <a:picLocks noChangeAspect="1"/>
          </p:cNvPicPr>
          <p:nvPr/>
        </p:nvPicPr>
        <p:blipFill>
          <a:blip r:embed="rId9"/>
          <a:stretch>
            <a:fillRect/>
          </a:stretch>
        </p:blipFill>
        <p:spPr>
          <a:xfrm>
            <a:off x="8434973" y="4327780"/>
            <a:ext cx="674688" cy="750888"/>
          </a:xfrm>
          <a:prstGeom prst="rect">
            <a:avLst/>
          </a:prstGeom>
        </p:spPr>
      </p:pic>
      <p:pic>
        <p:nvPicPr>
          <p:cNvPr id="3" name="Picture 2">
            <a:extLst>
              <a:ext uri="{FF2B5EF4-FFF2-40B4-BE49-F238E27FC236}">
                <a16:creationId xmlns:a16="http://schemas.microsoft.com/office/drawing/2014/main" id="{06AC58B3-F456-03B8-7B80-2232DD633E26}"/>
              </a:ext>
            </a:extLst>
          </p:cNvPr>
          <p:cNvPicPr>
            <a:picLocks noChangeAspect="1"/>
          </p:cNvPicPr>
          <p:nvPr/>
        </p:nvPicPr>
        <p:blipFill>
          <a:blip r:embed="rId7"/>
          <a:stretch>
            <a:fillRect/>
          </a:stretch>
        </p:blipFill>
        <p:spPr>
          <a:xfrm>
            <a:off x="7289624" y="181063"/>
            <a:ext cx="1700793" cy="5148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22432"/>
        </a:solidFill>
        <a:effectLst/>
      </p:bgPr>
    </p:bg>
    <p:spTree>
      <p:nvGrpSpPr>
        <p:cNvPr id="1" name="Shape 68"/>
        <p:cNvGrpSpPr/>
        <p:nvPr/>
      </p:nvGrpSpPr>
      <p:grpSpPr>
        <a:xfrm>
          <a:off x="0" y="0"/>
          <a:ext cx="0" cy="0"/>
          <a:chOff x="0" y="0"/>
          <a:chExt cx="0" cy="0"/>
        </a:xfrm>
      </p:grpSpPr>
      <p:sp>
        <p:nvSpPr>
          <p:cNvPr id="69" name="Google Shape;69;p15"/>
          <p:cNvSpPr txBox="1"/>
          <p:nvPr/>
        </p:nvSpPr>
        <p:spPr>
          <a:xfrm>
            <a:off x="311700" y="181063"/>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800" b="1">
                <a:solidFill>
                  <a:schemeClr val="bg1"/>
                </a:solidFill>
                <a:latin typeface="Roboto"/>
              </a:rPr>
              <a:t>Learning objectives</a:t>
            </a:r>
            <a:endParaRPr lang="en-US" sz="2800" b="1">
              <a:solidFill>
                <a:schemeClr val="bg1"/>
              </a:solidFill>
              <a:latin typeface="Roboto"/>
            </a:endParaRPr>
          </a:p>
        </p:txBody>
      </p:sp>
      <p:sp>
        <p:nvSpPr>
          <p:cNvPr id="74" name="Google Shape;74;p15"/>
          <p:cNvSpPr txBox="1"/>
          <p:nvPr/>
        </p:nvSpPr>
        <p:spPr>
          <a:xfrm>
            <a:off x="3571779" y="1649579"/>
            <a:ext cx="4177500" cy="2339072"/>
          </a:xfrm>
          <a:prstGeom prst="rect">
            <a:avLst/>
          </a:prstGeom>
          <a:noFill/>
          <a:ln>
            <a:noFill/>
          </a:ln>
        </p:spPr>
        <p:txBody>
          <a:bodyPr spcFirstLastPara="1" wrap="square" lIns="91425" tIns="91425" rIns="91425" bIns="91425" anchor="t" anchorCtr="0">
            <a:spAutoFit/>
          </a:bodyPr>
          <a:lstStyle/>
          <a:p>
            <a:pPr marL="482600" indent="-342900" algn="ctr">
              <a:buClr>
                <a:srgbClr val="E10026"/>
              </a:buClr>
              <a:buSzPts val="1400"/>
              <a:buFont typeface="Arial"/>
              <a:buChar char="●"/>
            </a:pPr>
            <a:r>
              <a:rPr lang="en-GB" sz="2000">
                <a:solidFill>
                  <a:schemeClr val="bg1"/>
                </a:solidFill>
                <a:latin typeface="Roboto"/>
              </a:rPr>
              <a:t>feel more confident in your ability to converse with new people.</a:t>
            </a:r>
            <a:br>
              <a:rPr lang="en-GB" sz="2000">
                <a:solidFill>
                  <a:schemeClr val="bg1"/>
                </a:solidFill>
                <a:latin typeface="Roboto"/>
              </a:rPr>
            </a:br>
            <a:endParaRPr lang="en-GB" sz="2000">
              <a:solidFill>
                <a:schemeClr val="bg1"/>
              </a:solidFill>
              <a:latin typeface="Roboto"/>
            </a:endParaRPr>
          </a:p>
          <a:p>
            <a:pPr marL="457200" indent="-317500" algn="ctr">
              <a:buClr>
                <a:srgbClr val="E10026"/>
              </a:buClr>
              <a:buSzPts val="1400"/>
              <a:buFont typeface="Arial"/>
              <a:buChar char="●"/>
            </a:pPr>
            <a:r>
              <a:rPr lang="en-GB" sz="2000">
                <a:solidFill>
                  <a:schemeClr val="bg1"/>
                </a:solidFill>
                <a:latin typeface="Roboto"/>
              </a:rPr>
              <a:t>have a list of questions you will ask exhibitors at the UCAS Discovery event.</a:t>
            </a:r>
            <a:endParaRPr lang="en-US">
              <a:solidFill>
                <a:schemeClr val="bg1"/>
              </a:solidFill>
            </a:endParaRPr>
          </a:p>
        </p:txBody>
      </p:sp>
      <p:sp>
        <p:nvSpPr>
          <p:cNvPr id="77" name="Google Shape;77;p15"/>
          <p:cNvSpPr txBox="1"/>
          <p:nvPr/>
        </p:nvSpPr>
        <p:spPr>
          <a:xfrm>
            <a:off x="1597254" y="1600780"/>
            <a:ext cx="1719959" cy="2246739"/>
          </a:xfrm>
          <a:prstGeom prst="rect">
            <a:avLst/>
          </a:prstGeom>
          <a:solidFill>
            <a:schemeClr val="bg1"/>
          </a:solidFill>
          <a:ln>
            <a:noFill/>
          </a:ln>
        </p:spPr>
        <p:txBody>
          <a:bodyPr spcFirstLastPara="1" wrap="square" lIns="91425" tIns="91425" rIns="91425" bIns="91425" anchor="t" anchorCtr="0">
            <a:spAutoFit/>
          </a:bodyPr>
          <a:lstStyle/>
          <a:p>
            <a:pPr algn="ctr"/>
            <a:endParaRPr lang="en">
              <a:solidFill>
                <a:srgbClr val="122432"/>
              </a:solidFill>
              <a:latin typeface="Roboto"/>
            </a:endParaRPr>
          </a:p>
          <a:p>
            <a:pPr algn="ctr"/>
            <a:endParaRPr lang="en">
              <a:solidFill>
                <a:srgbClr val="122432"/>
              </a:solidFill>
              <a:latin typeface="Roboto"/>
            </a:endParaRPr>
          </a:p>
          <a:p>
            <a:pPr algn="ctr"/>
            <a:endParaRPr lang="en">
              <a:solidFill>
                <a:srgbClr val="122432"/>
              </a:solidFill>
              <a:latin typeface="Roboto"/>
            </a:endParaRPr>
          </a:p>
          <a:p>
            <a:pPr algn="ctr"/>
            <a:endParaRPr lang="en">
              <a:solidFill>
                <a:srgbClr val="122432"/>
              </a:solidFill>
              <a:latin typeface="Roboto"/>
            </a:endParaRPr>
          </a:p>
          <a:p>
            <a:pPr algn="ctr"/>
            <a:endParaRPr lang="en">
              <a:solidFill>
                <a:srgbClr val="122432"/>
              </a:solidFill>
              <a:latin typeface="Roboto"/>
            </a:endParaRPr>
          </a:p>
          <a:p>
            <a:pPr marL="0" lvl="0" indent="0" algn="ctr">
              <a:spcBef>
                <a:spcPts val="0"/>
              </a:spcBef>
              <a:spcAft>
                <a:spcPts val="0"/>
              </a:spcAft>
              <a:buNone/>
            </a:pPr>
            <a:r>
              <a:rPr lang="en" sz="1800">
                <a:solidFill>
                  <a:srgbClr val="122432"/>
                </a:solidFill>
                <a:latin typeface="Roboto"/>
              </a:rPr>
              <a:t>In 20 minutes, you will…</a:t>
            </a:r>
            <a:endParaRPr lang="en" sz="1800"/>
          </a:p>
          <a:p>
            <a:pPr algn="ctr"/>
            <a:endParaRPr lang="en">
              <a:solidFill>
                <a:srgbClr val="122432"/>
              </a:solidFill>
              <a:latin typeface="Roboto"/>
            </a:endParaRPr>
          </a:p>
          <a:p>
            <a:pPr algn="ctr"/>
            <a:endParaRPr lang="en">
              <a:solidFill>
                <a:srgbClr val="122432"/>
              </a:solidFill>
              <a:latin typeface="Roboto"/>
            </a:endParaRPr>
          </a:p>
        </p:txBody>
      </p:sp>
      <p:sp>
        <p:nvSpPr>
          <p:cNvPr id="4" name="AutoShape 4">
            <a:extLst>
              <a:ext uri="{FF2B5EF4-FFF2-40B4-BE49-F238E27FC236}">
                <a16:creationId xmlns:a16="http://schemas.microsoft.com/office/drawing/2014/main" id="{08508D71-CF70-7069-30F6-2079242B0BE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Google Shape;92;p16" descr="Icon&#10;&#10;Description automatically generated">
            <a:extLst>
              <a:ext uri="{FF2B5EF4-FFF2-40B4-BE49-F238E27FC236}">
                <a16:creationId xmlns:a16="http://schemas.microsoft.com/office/drawing/2014/main" id="{97788421-D41D-0A8C-AFBA-5E85E5333086}"/>
              </a:ext>
            </a:extLst>
          </p:cNvPr>
          <p:cNvPicPr preferRelativeResize="0"/>
          <p:nvPr/>
        </p:nvPicPr>
        <p:blipFill rotWithShape="1">
          <a:blip r:embed="rId3">
            <a:alphaModFix/>
          </a:blip>
          <a:srcRect l="18907" t="13329" r="55073"/>
          <a:stretch/>
        </p:blipFill>
        <p:spPr>
          <a:xfrm>
            <a:off x="2122645" y="1828800"/>
            <a:ext cx="669175" cy="742950"/>
          </a:xfrm>
          <a:prstGeom prst="rect">
            <a:avLst/>
          </a:prstGeom>
          <a:noFill/>
          <a:ln>
            <a:noFill/>
          </a:ln>
        </p:spPr>
      </p:pic>
      <p:pic>
        <p:nvPicPr>
          <p:cNvPr id="2" name="Picture 3" descr="A picture containing text, clipart&#10;&#10;Description automatically generated">
            <a:extLst>
              <a:ext uri="{FF2B5EF4-FFF2-40B4-BE49-F238E27FC236}">
                <a16:creationId xmlns:a16="http://schemas.microsoft.com/office/drawing/2014/main" id="{26D3C711-44A5-E915-6A73-6CF61670BD91}"/>
              </a:ext>
            </a:extLst>
          </p:cNvPr>
          <p:cNvPicPr>
            <a:picLocks noChangeAspect="1"/>
          </p:cNvPicPr>
          <p:nvPr/>
        </p:nvPicPr>
        <p:blipFill>
          <a:blip r:embed="rId4"/>
          <a:stretch>
            <a:fillRect/>
          </a:stretch>
        </p:blipFill>
        <p:spPr>
          <a:xfrm>
            <a:off x="7325305" y="215413"/>
            <a:ext cx="1665112" cy="504000"/>
          </a:xfrm>
          <a:prstGeom prst="rect">
            <a:avLst/>
          </a:prstGeom>
        </p:spPr>
      </p:pic>
    </p:spTree>
    <p:extLst>
      <p:ext uri="{BB962C8B-B14F-4D97-AF65-F5344CB8AC3E}">
        <p14:creationId xmlns:p14="http://schemas.microsoft.com/office/powerpoint/2010/main" val="1346301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22432"/>
        </a:solidFill>
        <a:effectLst/>
      </p:bgPr>
    </p:bg>
    <p:spTree>
      <p:nvGrpSpPr>
        <p:cNvPr id="1" name="Shape 59"/>
        <p:cNvGrpSpPr/>
        <p:nvPr/>
      </p:nvGrpSpPr>
      <p:grpSpPr>
        <a:xfrm>
          <a:off x="0" y="0"/>
          <a:ext cx="0" cy="0"/>
          <a:chOff x="0" y="0"/>
          <a:chExt cx="0" cy="0"/>
        </a:xfrm>
      </p:grpSpPr>
      <p:sp>
        <p:nvSpPr>
          <p:cNvPr id="60" name="Google Shape;60;p14"/>
          <p:cNvSpPr txBox="1"/>
          <p:nvPr/>
        </p:nvSpPr>
        <p:spPr>
          <a:xfrm>
            <a:off x="311700" y="215413"/>
            <a:ext cx="8520600" cy="572700"/>
          </a:xfrm>
          <a:prstGeom prst="rect">
            <a:avLst/>
          </a:prstGeom>
          <a:noFill/>
          <a:ln>
            <a:noFill/>
          </a:ln>
        </p:spPr>
        <p:txBody>
          <a:bodyPr spcFirstLastPara="1" wrap="square" lIns="91425" tIns="91425" rIns="91425" bIns="91425" anchor="t" anchorCtr="0">
            <a:normAutofit lnSpcReduction="10000"/>
          </a:bodyPr>
          <a:lstStyle/>
          <a:p>
            <a:r>
              <a:rPr lang="en" sz="2800" b="1">
                <a:solidFill>
                  <a:schemeClr val="bg1"/>
                </a:solidFill>
                <a:latin typeface="Roboto"/>
              </a:rPr>
              <a:t>Introducing UCAS Discovery</a:t>
            </a:r>
            <a:endParaRPr lang="en-US" sz="2800" b="1">
              <a:solidFill>
                <a:schemeClr val="bg1"/>
              </a:solidFill>
              <a:latin typeface="Roboto"/>
            </a:endParaRPr>
          </a:p>
        </p:txBody>
      </p:sp>
      <p:sp>
        <p:nvSpPr>
          <p:cNvPr id="64" name="Google Shape;64;p14"/>
          <p:cNvSpPr txBox="1"/>
          <p:nvPr/>
        </p:nvSpPr>
        <p:spPr>
          <a:xfrm>
            <a:off x="4949705" y="1319979"/>
            <a:ext cx="3692700" cy="3416290"/>
          </a:xfrm>
          <a:prstGeom prst="rect">
            <a:avLst/>
          </a:prstGeom>
          <a:solidFill>
            <a:srgbClr val="FDB016"/>
          </a:solidFill>
          <a:ln>
            <a:noFill/>
          </a:ln>
        </p:spPr>
        <p:txBody>
          <a:bodyPr spcFirstLastPara="1" wrap="square" lIns="91425" tIns="91425" rIns="91425" bIns="91425" anchor="t" anchorCtr="0">
            <a:spAutoFit/>
          </a:bodyPr>
          <a:lstStyle/>
          <a:p>
            <a:pPr algn="ctr"/>
            <a:endParaRPr lang="en">
              <a:solidFill>
                <a:srgbClr val="122432"/>
              </a:solidFill>
              <a:latin typeface="Roboto"/>
            </a:endParaRPr>
          </a:p>
          <a:p>
            <a:pPr algn="ctr"/>
            <a:r>
              <a:rPr lang="en">
                <a:solidFill>
                  <a:srgbClr val="122432"/>
                </a:solidFill>
                <a:latin typeface="Roboto"/>
              </a:rPr>
              <a:t>These activities have been created to help you prepare for your visit to UCAS Discovery! </a:t>
            </a:r>
            <a:endParaRPr lang="en-US">
              <a:solidFill>
                <a:srgbClr val="122432"/>
              </a:solidFill>
              <a:latin typeface="Roboto"/>
            </a:endParaRPr>
          </a:p>
          <a:p>
            <a:pPr marL="0" lvl="0" indent="0" algn="ctr" rtl="0">
              <a:spcBef>
                <a:spcPts val="0"/>
              </a:spcBef>
              <a:spcAft>
                <a:spcPts val="0"/>
              </a:spcAft>
              <a:buNone/>
            </a:pPr>
            <a:endParaRPr>
              <a:solidFill>
                <a:srgbClr val="122432"/>
              </a:solidFill>
              <a:latin typeface="Roboto"/>
            </a:endParaRPr>
          </a:p>
          <a:p>
            <a:pPr algn="ctr"/>
            <a:r>
              <a:rPr lang="en">
                <a:solidFill>
                  <a:srgbClr val="122432"/>
                </a:solidFill>
                <a:latin typeface="Roboto"/>
              </a:rPr>
              <a:t>At the event, you'll have the chance to meet over 100 unis, colleges, and apprenticeship employers in one place, explore the career options available to you after school or college, and ask the experts your questions, so that you can start planning your next steps.</a:t>
            </a:r>
            <a:endParaRPr>
              <a:solidFill>
                <a:srgbClr val="122432"/>
              </a:solidFill>
              <a:latin typeface="Roboto"/>
            </a:endParaRPr>
          </a:p>
          <a:p>
            <a:pPr marL="0" lvl="0" indent="0" algn="ctr" rtl="0">
              <a:spcBef>
                <a:spcPts val="0"/>
              </a:spcBef>
              <a:spcAft>
                <a:spcPts val="0"/>
              </a:spcAft>
              <a:buNone/>
            </a:pPr>
            <a:endParaRPr>
              <a:solidFill>
                <a:srgbClr val="122432"/>
              </a:solidFill>
              <a:latin typeface="Roboto"/>
            </a:endParaRPr>
          </a:p>
          <a:p>
            <a:pPr marL="0" lvl="0" indent="0" algn="ctr" rtl="0">
              <a:spcBef>
                <a:spcPts val="0"/>
              </a:spcBef>
              <a:spcAft>
                <a:spcPts val="0"/>
              </a:spcAft>
              <a:buNone/>
            </a:pPr>
            <a:r>
              <a:rPr lang="en" b="1">
                <a:solidFill>
                  <a:srgbClr val="E10026"/>
                </a:solidFill>
                <a:latin typeface="Roboto"/>
              </a:rPr>
              <a:t>Press play to learn more.</a:t>
            </a:r>
          </a:p>
          <a:p>
            <a:pPr algn="ctr"/>
            <a:endParaRPr lang="en" b="1">
              <a:solidFill>
                <a:srgbClr val="E10026"/>
              </a:solidFill>
              <a:latin typeface="Roboto"/>
            </a:endParaRPr>
          </a:p>
        </p:txBody>
      </p:sp>
      <p:pic>
        <p:nvPicPr>
          <p:cNvPr id="2" name="Picture 3" descr="A picture containing text, clipart&#10;&#10;Description automatically generated">
            <a:extLst>
              <a:ext uri="{FF2B5EF4-FFF2-40B4-BE49-F238E27FC236}">
                <a16:creationId xmlns:a16="http://schemas.microsoft.com/office/drawing/2014/main" id="{0045FB59-8F25-8758-D4E8-5F5FB5341D0D}"/>
              </a:ext>
            </a:extLst>
          </p:cNvPr>
          <p:cNvPicPr>
            <a:picLocks noChangeAspect="1"/>
          </p:cNvPicPr>
          <p:nvPr/>
        </p:nvPicPr>
        <p:blipFill>
          <a:blip r:embed="rId3"/>
          <a:stretch>
            <a:fillRect/>
          </a:stretch>
        </p:blipFill>
        <p:spPr>
          <a:xfrm>
            <a:off x="7325305" y="215413"/>
            <a:ext cx="1665112" cy="504000"/>
          </a:xfrm>
          <a:prstGeom prst="rect">
            <a:avLst/>
          </a:prstGeom>
        </p:spPr>
      </p:pic>
      <p:pic>
        <p:nvPicPr>
          <p:cNvPr id="8" name="Picture 7">
            <a:hlinkClick r:id="rId4"/>
            <a:extLst>
              <a:ext uri="{FF2B5EF4-FFF2-40B4-BE49-F238E27FC236}">
                <a16:creationId xmlns:a16="http://schemas.microsoft.com/office/drawing/2014/main" id="{58A086D7-7B51-DED7-04CD-9F5CE9E24FCC}"/>
              </a:ext>
            </a:extLst>
          </p:cNvPr>
          <p:cNvPicPr>
            <a:picLocks noChangeAspect="1"/>
          </p:cNvPicPr>
          <p:nvPr/>
        </p:nvPicPr>
        <p:blipFill>
          <a:blip r:embed="rId5"/>
          <a:stretch>
            <a:fillRect/>
          </a:stretch>
        </p:blipFill>
        <p:spPr>
          <a:xfrm>
            <a:off x="501595" y="1629161"/>
            <a:ext cx="4175850" cy="2399914"/>
          </a:xfrm>
          <a:prstGeom prst="rect">
            <a:avLst/>
          </a:prstGeom>
          <a:ln w="12700">
            <a:solidFill>
              <a:srgbClr val="E10026"/>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22432"/>
        </a:solidFill>
        <a:effectLst/>
      </p:bgPr>
    </p:bg>
    <p:spTree>
      <p:nvGrpSpPr>
        <p:cNvPr id="1" name="Shape 173"/>
        <p:cNvGrpSpPr/>
        <p:nvPr/>
      </p:nvGrpSpPr>
      <p:grpSpPr>
        <a:xfrm>
          <a:off x="0" y="0"/>
          <a:ext cx="0" cy="0"/>
          <a:chOff x="0" y="0"/>
          <a:chExt cx="0" cy="0"/>
        </a:xfrm>
      </p:grpSpPr>
      <p:sp>
        <p:nvSpPr>
          <p:cNvPr id="175" name="Google Shape;175;p23"/>
          <p:cNvSpPr txBox="1"/>
          <p:nvPr/>
        </p:nvSpPr>
        <p:spPr>
          <a:xfrm>
            <a:off x="311700" y="181063"/>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800" b="1">
                <a:solidFill>
                  <a:schemeClr val="bg1"/>
                </a:solidFill>
                <a:latin typeface="Roboto"/>
              </a:rPr>
              <a:t>Introducing yourself</a:t>
            </a:r>
            <a:endParaRPr lang="en-US" sz="2800" b="1">
              <a:solidFill>
                <a:schemeClr val="bg1"/>
              </a:solidFill>
              <a:latin typeface="Roboto"/>
            </a:endParaRPr>
          </a:p>
        </p:txBody>
      </p:sp>
      <p:sp>
        <p:nvSpPr>
          <p:cNvPr id="176" name="Google Shape;176;p23"/>
          <p:cNvSpPr/>
          <p:nvPr/>
        </p:nvSpPr>
        <p:spPr>
          <a:xfrm>
            <a:off x="311700" y="988602"/>
            <a:ext cx="5473500" cy="2891100"/>
          </a:xfrm>
          <a:prstGeom prst="rect">
            <a:avLst/>
          </a:prstGeom>
          <a:solidFill>
            <a:srgbClr val="FDB016"/>
          </a:solidFill>
          <a:ln w="9525" cap="flat" cmpd="sng">
            <a:solidFill>
              <a:srgbClr val="C7C7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3"/>
          <p:cNvSpPr txBox="1"/>
          <p:nvPr/>
        </p:nvSpPr>
        <p:spPr>
          <a:xfrm>
            <a:off x="397350" y="1176298"/>
            <a:ext cx="5302200" cy="1107965"/>
          </a:xfrm>
          <a:prstGeom prst="rect">
            <a:avLst/>
          </a:prstGeom>
          <a:noFill/>
          <a:ln>
            <a:noFill/>
          </a:ln>
        </p:spPr>
        <p:txBody>
          <a:bodyPr spcFirstLastPara="1" wrap="square" lIns="91425" tIns="91425" rIns="91425" bIns="91425" anchor="t" anchorCtr="0">
            <a:spAutoFit/>
          </a:bodyPr>
          <a:lstStyle/>
          <a:p>
            <a:r>
              <a:rPr lang="en" sz="1500">
                <a:solidFill>
                  <a:srgbClr val="122432"/>
                </a:solidFill>
                <a:latin typeface="Roboto"/>
              </a:rPr>
              <a:t>A great way to introduce yourself, whether it’s at a UCAS discovery event, speaking to an employer about work experience or at an interview, using an </a:t>
            </a:r>
            <a:r>
              <a:rPr lang="en" sz="1500" b="1">
                <a:solidFill>
                  <a:srgbClr val="122432"/>
                </a:solidFill>
                <a:latin typeface="Roboto"/>
              </a:rPr>
              <a:t>elevator pitch</a:t>
            </a:r>
            <a:r>
              <a:rPr lang="en" sz="1500">
                <a:solidFill>
                  <a:srgbClr val="122432"/>
                </a:solidFill>
                <a:latin typeface="Roboto"/>
              </a:rPr>
              <a:t> can be a really helpful technique.</a:t>
            </a:r>
            <a:endParaRPr lang="en-US" sz="1500">
              <a:solidFill>
                <a:srgbClr val="122432"/>
              </a:solidFill>
              <a:latin typeface="Roboto"/>
            </a:endParaRPr>
          </a:p>
        </p:txBody>
      </p:sp>
      <p:pic>
        <p:nvPicPr>
          <p:cNvPr id="178" name="Google Shape;178;p23"/>
          <p:cNvPicPr preferRelativeResize="0"/>
          <p:nvPr/>
        </p:nvPicPr>
        <p:blipFill>
          <a:blip r:embed="rId3">
            <a:alphaModFix/>
          </a:blip>
          <a:stretch>
            <a:fillRect/>
          </a:stretch>
        </p:blipFill>
        <p:spPr>
          <a:xfrm>
            <a:off x="311700" y="4185200"/>
            <a:ext cx="762000" cy="838200"/>
          </a:xfrm>
          <a:prstGeom prst="rect">
            <a:avLst/>
          </a:prstGeom>
          <a:noFill/>
          <a:ln>
            <a:noFill/>
          </a:ln>
        </p:spPr>
      </p:pic>
      <p:sp>
        <p:nvSpPr>
          <p:cNvPr id="179" name="Google Shape;179;p23"/>
          <p:cNvSpPr/>
          <p:nvPr/>
        </p:nvSpPr>
        <p:spPr>
          <a:xfrm>
            <a:off x="1199896" y="4351700"/>
            <a:ext cx="6678600" cy="505200"/>
          </a:xfrm>
          <a:prstGeom prst="rect">
            <a:avLst/>
          </a:prstGeom>
          <a:solidFill>
            <a:srgbClr val="F4CCCC"/>
          </a:solid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Roboto"/>
              </a:rPr>
              <a:t>Discuss in partners:</a:t>
            </a:r>
            <a:r>
              <a:rPr lang="en">
                <a:latin typeface="Roboto"/>
              </a:rPr>
              <a:t> When was the last time you had to introduce yourself? How did it go? Could it have been improved using an elevator pitch?</a:t>
            </a:r>
            <a:endParaRPr lang="en-US">
              <a:latin typeface="Roboto"/>
            </a:endParaRPr>
          </a:p>
        </p:txBody>
      </p:sp>
      <p:sp>
        <p:nvSpPr>
          <p:cNvPr id="180" name="Google Shape;180;p23"/>
          <p:cNvSpPr txBox="1"/>
          <p:nvPr/>
        </p:nvSpPr>
        <p:spPr>
          <a:xfrm>
            <a:off x="397350" y="2398796"/>
            <a:ext cx="5216700" cy="130802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rgbClr val="122432"/>
                </a:solidFill>
                <a:latin typeface="Roboto"/>
              </a:rPr>
              <a:t>This means </a:t>
            </a:r>
            <a:r>
              <a:rPr lang="en" sz="1500" err="1">
                <a:solidFill>
                  <a:srgbClr val="122432"/>
                </a:solidFill>
                <a:latin typeface="Roboto"/>
              </a:rPr>
              <a:t>summarising</a:t>
            </a:r>
            <a:r>
              <a:rPr lang="en" sz="1500">
                <a:solidFill>
                  <a:srgbClr val="122432"/>
                </a:solidFill>
                <a:latin typeface="Roboto"/>
              </a:rPr>
              <a:t> yourself, highlighting your key skills and the purpose for your introduction in the time it would take to ride an elevator (usually 30-60 seconds!).</a:t>
            </a:r>
            <a:endParaRPr lang="en-US" sz="1500">
              <a:solidFill>
                <a:srgbClr val="122432"/>
              </a:solidFill>
              <a:latin typeface="Roboto"/>
            </a:endParaRPr>
          </a:p>
          <a:p>
            <a:pPr marL="0" lvl="0" indent="0" algn="l" rtl="0">
              <a:spcBef>
                <a:spcPts val="0"/>
              </a:spcBef>
              <a:spcAft>
                <a:spcPts val="0"/>
              </a:spcAft>
              <a:buNone/>
            </a:pPr>
            <a:endParaRPr>
              <a:latin typeface="Roboto"/>
            </a:endParaRPr>
          </a:p>
          <a:p>
            <a:pPr marL="0" lvl="0" indent="0" algn="ctr" rtl="0">
              <a:spcBef>
                <a:spcPts val="0"/>
              </a:spcBef>
              <a:spcAft>
                <a:spcPts val="0"/>
              </a:spcAft>
              <a:buClr>
                <a:srgbClr val="000000"/>
              </a:buClr>
              <a:buSzPts val="1100"/>
              <a:buFont typeface="Arial"/>
              <a:buNone/>
            </a:pPr>
            <a:r>
              <a:rPr lang="en" b="1">
                <a:solidFill>
                  <a:srgbClr val="CC0000"/>
                </a:solidFill>
                <a:latin typeface="Roboto"/>
              </a:rPr>
              <a:t>Press play to learn more.</a:t>
            </a:r>
            <a:endParaRPr>
              <a:latin typeface="Roboto"/>
            </a:endParaRPr>
          </a:p>
        </p:txBody>
      </p:sp>
      <p:pic>
        <p:nvPicPr>
          <p:cNvPr id="181" name="Google Shape;181;p23">
            <a:hlinkClick r:id="rId4"/>
          </p:cNvPr>
          <p:cNvPicPr preferRelativeResize="0"/>
          <p:nvPr/>
        </p:nvPicPr>
        <p:blipFill>
          <a:blip r:embed="rId5">
            <a:alphaModFix/>
          </a:blip>
          <a:stretch>
            <a:fillRect/>
          </a:stretch>
        </p:blipFill>
        <p:spPr>
          <a:xfrm>
            <a:off x="6059200" y="1645874"/>
            <a:ext cx="2727226" cy="1919725"/>
          </a:xfrm>
          <a:prstGeom prst="rect">
            <a:avLst/>
          </a:prstGeom>
          <a:noFill/>
          <a:ln>
            <a:noFill/>
          </a:ln>
        </p:spPr>
      </p:pic>
      <p:pic>
        <p:nvPicPr>
          <p:cNvPr id="5" name="Picture 3" descr="A picture containing text, clipart&#10;&#10;Description automatically generated">
            <a:extLst>
              <a:ext uri="{FF2B5EF4-FFF2-40B4-BE49-F238E27FC236}">
                <a16:creationId xmlns:a16="http://schemas.microsoft.com/office/drawing/2014/main" id="{E63D1AAA-9E2D-7463-3C52-F5F4C9D99DF0}"/>
              </a:ext>
            </a:extLst>
          </p:cNvPr>
          <p:cNvPicPr>
            <a:picLocks noChangeAspect="1"/>
          </p:cNvPicPr>
          <p:nvPr/>
        </p:nvPicPr>
        <p:blipFill>
          <a:blip r:embed="rId6"/>
          <a:stretch>
            <a:fillRect/>
          </a:stretch>
        </p:blipFill>
        <p:spPr>
          <a:xfrm>
            <a:off x="7325305" y="215413"/>
            <a:ext cx="1665112" cy="504000"/>
          </a:xfrm>
          <a:prstGeom prst="rect">
            <a:avLst/>
          </a:prstGeom>
        </p:spPr>
      </p:pic>
      <p:pic>
        <p:nvPicPr>
          <p:cNvPr id="4" name="Picture 3">
            <a:extLst>
              <a:ext uri="{FF2B5EF4-FFF2-40B4-BE49-F238E27FC236}">
                <a16:creationId xmlns:a16="http://schemas.microsoft.com/office/drawing/2014/main" id="{CF8718DF-D201-AC77-B50D-805DFBC82B3F}"/>
              </a:ext>
            </a:extLst>
          </p:cNvPr>
          <p:cNvPicPr>
            <a:picLocks noChangeAspect="1"/>
          </p:cNvPicPr>
          <p:nvPr/>
        </p:nvPicPr>
        <p:blipFill>
          <a:blip r:embed="rId7"/>
          <a:stretch>
            <a:fillRect/>
          </a:stretch>
        </p:blipFill>
        <p:spPr>
          <a:xfrm>
            <a:off x="8396287" y="4320144"/>
            <a:ext cx="642938" cy="7032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1000"/>
                                        <p:tgtEl>
                                          <p:spTgt spid="178"/>
                                        </p:tgtEl>
                                      </p:cBhvr>
                                    </p:animEffect>
                                  </p:childTnLst>
                                </p:cTn>
                              </p:par>
                              <p:par>
                                <p:cTn id="8" presetID="10" presetClass="entr" presetSubtype="0" fill="hold" nodeType="withEffect">
                                  <p:stCondLst>
                                    <p:cond delay="0"/>
                                  </p:stCondLst>
                                  <p:childTnLst>
                                    <p:set>
                                      <p:cBhvr>
                                        <p:cTn id="9" dur="1" fill="hold">
                                          <p:stCondLst>
                                            <p:cond delay="0"/>
                                          </p:stCondLst>
                                        </p:cTn>
                                        <p:tgtEl>
                                          <p:spTgt spid="179"/>
                                        </p:tgtEl>
                                        <p:attrNameLst>
                                          <p:attrName>style.visibility</p:attrName>
                                        </p:attrNameLst>
                                      </p:cBhvr>
                                      <p:to>
                                        <p:strVal val="visible"/>
                                      </p:to>
                                    </p:set>
                                    <p:animEffect transition="in" filter="fade">
                                      <p:cBhvr>
                                        <p:cTn id="10" dur="10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p24"/>
          <p:cNvSpPr txBox="1"/>
          <p:nvPr/>
        </p:nvSpPr>
        <p:spPr>
          <a:xfrm>
            <a:off x="324552" y="183501"/>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800" b="1">
                <a:solidFill>
                  <a:srgbClr val="122432"/>
                </a:solidFill>
                <a:latin typeface="Roboto"/>
              </a:rPr>
              <a:t>Introducing yourself</a:t>
            </a:r>
            <a:endParaRPr lang="en-US" sz="2800" b="1">
              <a:solidFill>
                <a:srgbClr val="122432"/>
              </a:solidFill>
              <a:latin typeface="Roboto"/>
            </a:endParaRPr>
          </a:p>
        </p:txBody>
      </p:sp>
      <p:sp>
        <p:nvSpPr>
          <p:cNvPr id="190" name="Google Shape;190;p24"/>
          <p:cNvSpPr/>
          <p:nvPr/>
        </p:nvSpPr>
        <p:spPr>
          <a:xfrm>
            <a:off x="1117500" y="836057"/>
            <a:ext cx="7840200" cy="1091400"/>
          </a:xfrm>
          <a:prstGeom prst="rect">
            <a:avLst/>
          </a:prstGeom>
          <a:solidFill>
            <a:srgbClr val="F4CCCC"/>
          </a:solid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122432"/>
                </a:solidFill>
                <a:latin typeface="Roboto"/>
              </a:rPr>
              <a:t>Activity:</a:t>
            </a:r>
            <a:endParaRPr lang="en-US" b="1">
              <a:solidFill>
                <a:srgbClr val="122432"/>
              </a:solidFill>
              <a:latin typeface="Roboto"/>
            </a:endParaRPr>
          </a:p>
          <a:p>
            <a:pPr marL="0" lvl="0" indent="0" algn="l" rtl="0">
              <a:spcBef>
                <a:spcPts val="0"/>
              </a:spcBef>
              <a:spcAft>
                <a:spcPts val="0"/>
              </a:spcAft>
              <a:buNone/>
            </a:pPr>
            <a:endParaRPr b="1">
              <a:solidFill>
                <a:srgbClr val="122432"/>
              </a:solidFill>
              <a:latin typeface="Roboto"/>
            </a:endParaRPr>
          </a:p>
          <a:p>
            <a:pPr marL="0" lvl="0" indent="0" algn="l" rtl="0">
              <a:lnSpc>
                <a:spcPct val="115000"/>
              </a:lnSpc>
              <a:spcBef>
                <a:spcPts val="0"/>
              </a:spcBef>
              <a:spcAft>
                <a:spcPts val="0"/>
              </a:spcAft>
              <a:buNone/>
            </a:pPr>
            <a:r>
              <a:rPr lang="en">
                <a:solidFill>
                  <a:srgbClr val="122432"/>
                </a:solidFill>
                <a:latin typeface="Roboto"/>
              </a:rPr>
              <a:t>Using your worksheet, write your elevator pitch as if you were approaching a university or employer stand at a UCAS discovery event.</a:t>
            </a:r>
            <a:endParaRPr>
              <a:solidFill>
                <a:srgbClr val="122432"/>
              </a:solidFill>
              <a:latin typeface="Roboto"/>
            </a:endParaRPr>
          </a:p>
        </p:txBody>
      </p:sp>
      <p:pic>
        <p:nvPicPr>
          <p:cNvPr id="191" name="Google Shape;191;p24"/>
          <p:cNvPicPr preferRelativeResize="0"/>
          <p:nvPr/>
        </p:nvPicPr>
        <p:blipFill>
          <a:blip r:embed="rId3">
            <a:alphaModFix/>
          </a:blip>
          <a:stretch>
            <a:fillRect/>
          </a:stretch>
        </p:blipFill>
        <p:spPr>
          <a:xfrm rot="-856196">
            <a:off x="404075" y="822875"/>
            <a:ext cx="476250" cy="704850"/>
          </a:xfrm>
          <a:prstGeom prst="rect">
            <a:avLst/>
          </a:prstGeom>
          <a:noFill/>
          <a:ln>
            <a:noFill/>
          </a:ln>
        </p:spPr>
      </p:pic>
      <p:pic>
        <p:nvPicPr>
          <p:cNvPr id="192" name="Google Shape;192;p24"/>
          <p:cNvPicPr preferRelativeResize="0"/>
          <p:nvPr/>
        </p:nvPicPr>
        <p:blipFill>
          <a:blip r:embed="rId4">
            <a:alphaModFix/>
          </a:blip>
          <a:stretch>
            <a:fillRect/>
          </a:stretch>
        </p:blipFill>
        <p:spPr>
          <a:xfrm>
            <a:off x="1117350" y="2135400"/>
            <a:ext cx="3045085" cy="2824599"/>
          </a:xfrm>
          <a:prstGeom prst="rect">
            <a:avLst/>
          </a:prstGeom>
          <a:noFill/>
          <a:ln>
            <a:noFill/>
          </a:ln>
        </p:spPr>
      </p:pic>
      <p:sp>
        <p:nvSpPr>
          <p:cNvPr id="193" name="Google Shape;193;p24"/>
          <p:cNvSpPr/>
          <p:nvPr/>
        </p:nvSpPr>
        <p:spPr>
          <a:xfrm>
            <a:off x="4323300" y="2059713"/>
            <a:ext cx="4634400" cy="2096425"/>
          </a:xfrm>
          <a:prstGeom prst="wedgeRoundRectCallout">
            <a:avLst>
              <a:gd name="adj1" fmla="val -20833"/>
              <a:gd name="adj2" fmla="val 62500"/>
              <a:gd name="adj3" fmla="val 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rgbClr val="122432"/>
                </a:solidFill>
                <a:latin typeface="Bad Script"/>
                <a:ea typeface="Bad Script"/>
                <a:cs typeface="Bad Script"/>
                <a:sym typeface="Bad Script"/>
              </a:rPr>
              <a:t>Example: Hello, my name is Emily and I’m 17 years old. I am studying English, Psychology and Law at HighSchool Sixth Form. I am attending today to learn more about law courses and where I would like to apply. I have read about your undergraduate courses on the UCAS website and would like to learn more about what modules you cover in the first year. Please can you help me with this?</a:t>
            </a:r>
            <a:endParaRPr lang="en-US" sz="1600">
              <a:solidFill>
                <a:srgbClr val="122432"/>
              </a:solidFill>
              <a:latin typeface="Bad Script"/>
              <a:ea typeface="Bad Script"/>
              <a:cs typeface="Bad Script"/>
            </a:endParaRPr>
          </a:p>
        </p:txBody>
      </p:sp>
      <p:pic>
        <p:nvPicPr>
          <p:cNvPr id="5" name="Picture 4">
            <a:extLst>
              <a:ext uri="{FF2B5EF4-FFF2-40B4-BE49-F238E27FC236}">
                <a16:creationId xmlns:a16="http://schemas.microsoft.com/office/drawing/2014/main" id="{722B37BD-2B1F-1AB9-26EC-E3CFB7463DD8}"/>
              </a:ext>
            </a:extLst>
          </p:cNvPr>
          <p:cNvPicPr>
            <a:picLocks noChangeAspect="1"/>
          </p:cNvPicPr>
          <p:nvPr/>
        </p:nvPicPr>
        <p:blipFill>
          <a:blip r:embed="rId5"/>
          <a:stretch>
            <a:fillRect/>
          </a:stretch>
        </p:blipFill>
        <p:spPr>
          <a:xfrm>
            <a:off x="8396287" y="4320144"/>
            <a:ext cx="642938" cy="703263"/>
          </a:xfrm>
          <a:prstGeom prst="rect">
            <a:avLst/>
          </a:prstGeom>
        </p:spPr>
      </p:pic>
      <p:pic>
        <p:nvPicPr>
          <p:cNvPr id="3" name="Picture 2">
            <a:extLst>
              <a:ext uri="{FF2B5EF4-FFF2-40B4-BE49-F238E27FC236}">
                <a16:creationId xmlns:a16="http://schemas.microsoft.com/office/drawing/2014/main" id="{F60DA718-0FB4-8748-5556-69B24DDDD169}"/>
              </a:ext>
            </a:extLst>
          </p:cNvPr>
          <p:cNvPicPr>
            <a:picLocks noChangeAspect="1"/>
          </p:cNvPicPr>
          <p:nvPr/>
        </p:nvPicPr>
        <p:blipFill>
          <a:blip r:embed="rId6"/>
          <a:stretch>
            <a:fillRect/>
          </a:stretch>
        </p:blipFill>
        <p:spPr>
          <a:xfrm>
            <a:off x="7289624" y="181063"/>
            <a:ext cx="1700793" cy="5148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22432"/>
        </a:solidFill>
        <a:effectLst/>
      </p:bgPr>
    </p:bg>
    <p:spTree>
      <p:nvGrpSpPr>
        <p:cNvPr id="1" name="Shape 197"/>
        <p:cNvGrpSpPr/>
        <p:nvPr/>
      </p:nvGrpSpPr>
      <p:grpSpPr>
        <a:xfrm>
          <a:off x="0" y="0"/>
          <a:ext cx="0" cy="0"/>
          <a:chOff x="0" y="0"/>
          <a:chExt cx="0" cy="0"/>
        </a:xfrm>
      </p:grpSpPr>
      <p:sp>
        <p:nvSpPr>
          <p:cNvPr id="199" name="Google Shape;199;p25"/>
          <p:cNvSpPr txBox="1"/>
          <p:nvPr/>
        </p:nvSpPr>
        <p:spPr>
          <a:xfrm>
            <a:off x="311700" y="181063"/>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800" b="1">
                <a:solidFill>
                  <a:schemeClr val="bg1"/>
                </a:solidFill>
                <a:latin typeface="Roboto"/>
              </a:rPr>
              <a:t>Introducing yourself</a:t>
            </a:r>
            <a:endParaRPr lang="en-US" sz="2800" b="1">
              <a:solidFill>
                <a:schemeClr val="bg1"/>
              </a:solidFill>
              <a:latin typeface="Roboto"/>
            </a:endParaRPr>
          </a:p>
        </p:txBody>
      </p:sp>
      <p:pic>
        <p:nvPicPr>
          <p:cNvPr id="200" name="Google Shape;200;p25"/>
          <p:cNvPicPr preferRelativeResize="0"/>
          <p:nvPr/>
        </p:nvPicPr>
        <p:blipFill>
          <a:blip r:embed="rId3">
            <a:alphaModFix/>
          </a:blip>
          <a:stretch>
            <a:fillRect/>
          </a:stretch>
        </p:blipFill>
        <p:spPr>
          <a:xfrm>
            <a:off x="225125" y="753775"/>
            <a:ext cx="762000" cy="838200"/>
          </a:xfrm>
          <a:prstGeom prst="rect">
            <a:avLst/>
          </a:prstGeom>
          <a:noFill/>
          <a:ln>
            <a:noFill/>
          </a:ln>
        </p:spPr>
      </p:pic>
      <p:sp>
        <p:nvSpPr>
          <p:cNvPr id="201" name="Google Shape;201;p25"/>
          <p:cNvSpPr/>
          <p:nvPr/>
        </p:nvSpPr>
        <p:spPr>
          <a:xfrm>
            <a:off x="1103325" y="753775"/>
            <a:ext cx="6078300" cy="838200"/>
          </a:xfrm>
          <a:prstGeom prst="rect">
            <a:avLst/>
          </a:prstGeom>
          <a:solidFill>
            <a:srgbClr val="F4CCCC"/>
          </a:solid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r>
              <a:rPr lang="en" b="1">
                <a:solidFill>
                  <a:srgbClr val="122432"/>
                </a:solidFill>
                <a:latin typeface="Roboto"/>
              </a:rPr>
              <a:t>Discuss as a class:</a:t>
            </a:r>
            <a:r>
              <a:rPr lang="en">
                <a:solidFill>
                  <a:srgbClr val="122432"/>
                </a:solidFill>
                <a:latin typeface="Roboto"/>
              </a:rPr>
              <a:t> </a:t>
            </a:r>
            <a:endParaRPr lang="en-US">
              <a:solidFill>
                <a:srgbClr val="122432"/>
              </a:solidFill>
              <a:latin typeface="Roboto"/>
            </a:endParaRPr>
          </a:p>
          <a:p>
            <a:pPr marL="0" lvl="0" indent="0" algn="l" rtl="0">
              <a:spcBef>
                <a:spcPts val="0"/>
              </a:spcBef>
              <a:spcAft>
                <a:spcPts val="0"/>
              </a:spcAft>
              <a:buNone/>
            </a:pPr>
            <a:r>
              <a:rPr lang="en">
                <a:solidFill>
                  <a:srgbClr val="122432"/>
                </a:solidFill>
                <a:latin typeface="Roboto"/>
              </a:rPr>
              <a:t>Do you think that using the elevator pitch will help you to have more meaningful conversations when you attend a UCAS discovery event?</a:t>
            </a:r>
            <a:endParaRPr>
              <a:solidFill>
                <a:srgbClr val="122432"/>
              </a:solidFill>
              <a:latin typeface="Roboto"/>
            </a:endParaRPr>
          </a:p>
        </p:txBody>
      </p:sp>
      <p:sp>
        <p:nvSpPr>
          <p:cNvPr id="202" name="Google Shape;202;p25"/>
          <p:cNvSpPr/>
          <p:nvPr/>
        </p:nvSpPr>
        <p:spPr>
          <a:xfrm>
            <a:off x="110825" y="1729188"/>
            <a:ext cx="3545700" cy="2698200"/>
          </a:xfrm>
          <a:prstGeom prst="cloudCallout">
            <a:avLst>
              <a:gd name="adj1" fmla="val -20833"/>
              <a:gd name="adj2" fmla="val 62500"/>
            </a:avLst>
          </a:prstGeom>
          <a:solidFill>
            <a:schemeClr val="bg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122432"/>
                </a:solidFill>
                <a:latin typeface="Roboto"/>
              </a:rPr>
              <a:t>What other things do you need to be mindful of when speaking with someone new?</a:t>
            </a:r>
            <a:endParaRPr lang="en-US">
              <a:solidFill>
                <a:srgbClr val="122432"/>
              </a:solidFill>
              <a:latin typeface="Roboto"/>
            </a:endParaRPr>
          </a:p>
        </p:txBody>
      </p:sp>
      <p:sp>
        <p:nvSpPr>
          <p:cNvPr id="203" name="Google Shape;203;p25"/>
          <p:cNvSpPr/>
          <p:nvPr/>
        </p:nvSpPr>
        <p:spPr>
          <a:xfrm>
            <a:off x="3962325" y="1773150"/>
            <a:ext cx="3219300" cy="1687200"/>
          </a:xfrm>
          <a:prstGeom prst="rect">
            <a:avLst/>
          </a:prstGeom>
          <a:solidFill>
            <a:srgbClr val="38BFC4"/>
          </a:solidFill>
          <a:ln w="9525" cap="flat" cmpd="sng">
            <a:solidFill>
              <a:srgbClr val="C7C7C7"/>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l" rtl="0">
              <a:spcBef>
                <a:spcPts val="0"/>
              </a:spcBef>
              <a:spcAft>
                <a:spcPts val="0"/>
              </a:spcAft>
              <a:buClr>
                <a:srgbClr val="E10026"/>
              </a:buClr>
              <a:buSzPts val="1400"/>
              <a:buChar char="●"/>
            </a:pPr>
            <a:r>
              <a:rPr lang="en">
                <a:solidFill>
                  <a:schemeClr val="bg1"/>
                </a:solidFill>
              </a:rPr>
              <a:t>Body language</a:t>
            </a:r>
            <a:endParaRPr>
              <a:solidFill>
                <a:schemeClr val="bg1"/>
              </a:solidFill>
            </a:endParaRPr>
          </a:p>
          <a:p>
            <a:pPr marL="457200" lvl="0" indent="-317500" algn="l" rtl="0">
              <a:spcBef>
                <a:spcPts val="0"/>
              </a:spcBef>
              <a:spcAft>
                <a:spcPts val="0"/>
              </a:spcAft>
              <a:buClr>
                <a:srgbClr val="E10026"/>
              </a:buClr>
              <a:buSzPts val="1400"/>
              <a:buChar char="●"/>
            </a:pPr>
            <a:r>
              <a:rPr lang="en">
                <a:solidFill>
                  <a:schemeClr val="bg1"/>
                </a:solidFill>
              </a:rPr>
              <a:t>How you are taking notes</a:t>
            </a:r>
            <a:endParaRPr>
              <a:solidFill>
                <a:schemeClr val="bg1"/>
              </a:solidFill>
            </a:endParaRPr>
          </a:p>
          <a:p>
            <a:pPr marL="457200" lvl="0" indent="-317500" algn="l" rtl="0">
              <a:spcBef>
                <a:spcPts val="0"/>
              </a:spcBef>
              <a:spcAft>
                <a:spcPts val="0"/>
              </a:spcAft>
              <a:buClr>
                <a:srgbClr val="E10026"/>
              </a:buClr>
              <a:buSzPts val="1400"/>
              <a:buChar char="●"/>
            </a:pPr>
            <a:r>
              <a:rPr lang="en">
                <a:solidFill>
                  <a:schemeClr val="bg1"/>
                </a:solidFill>
              </a:rPr>
              <a:t>Listening skills</a:t>
            </a:r>
            <a:endParaRPr>
              <a:solidFill>
                <a:schemeClr val="bg1"/>
              </a:solidFill>
            </a:endParaRPr>
          </a:p>
          <a:p>
            <a:pPr marL="457200" lvl="0" indent="-317500" algn="l" rtl="0">
              <a:spcBef>
                <a:spcPts val="0"/>
              </a:spcBef>
              <a:spcAft>
                <a:spcPts val="0"/>
              </a:spcAft>
              <a:buClr>
                <a:srgbClr val="E10026"/>
              </a:buClr>
              <a:buSzPts val="1400"/>
              <a:buChar char="●"/>
            </a:pPr>
            <a:r>
              <a:rPr lang="en">
                <a:solidFill>
                  <a:schemeClr val="bg1"/>
                </a:solidFill>
              </a:rPr>
              <a:t>Feeling comfortable to ask questions</a:t>
            </a:r>
            <a:endParaRPr>
              <a:solidFill>
                <a:schemeClr val="bg1"/>
              </a:solidFill>
            </a:endParaRPr>
          </a:p>
          <a:p>
            <a:pPr marL="457200" lvl="0" indent="-317500" algn="l" rtl="0">
              <a:spcBef>
                <a:spcPts val="0"/>
              </a:spcBef>
              <a:spcAft>
                <a:spcPts val="0"/>
              </a:spcAft>
              <a:buClr>
                <a:srgbClr val="E10026"/>
              </a:buClr>
              <a:buSzPts val="1400"/>
              <a:buChar char="●"/>
            </a:pPr>
            <a:r>
              <a:rPr lang="en">
                <a:solidFill>
                  <a:schemeClr val="bg1"/>
                </a:solidFill>
              </a:rPr>
              <a:t>Tone of voice</a:t>
            </a:r>
            <a:endParaRPr>
              <a:solidFill>
                <a:schemeClr val="bg1"/>
              </a:solidFill>
            </a:endParaRPr>
          </a:p>
        </p:txBody>
      </p:sp>
      <p:sp>
        <p:nvSpPr>
          <p:cNvPr id="204" name="Google Shape;204;p25"/>
          <p:cNvSpPr/>
          <p:nvPr/>
        </p:nvSpPr>
        <p:spPr>
          <a:xfrm>
            <a:off x="3962325" y="1773150"/>
            <a:ext cx="3219300" cy="1687200"/>
          </a:xfrm>
          <a:prstGeom prst="rect">
            <a:avLst/>
          </a:prstGeom>
          <a:solidFill>
            <a:srgbClr val="F4CCCC"/>
          </a:solid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rgbClr val="122432"/>
                </a:solidFill>
                <a:latin typeface="Roboto"/>
              </a:rPr>
              <a:t>Potential answers</a:t>
            </a:r>
            <a:endParaRPr lang="en-US" sz="2500" b="1">
              <a:solidFill>
                <a:srgbClr val="122432"/>
              </a:solidFill>
              <a:latin typeface="Roboto"/>
            </a:endParaRPr>
          </a:p>
          <a:p>
            <a:pPr marL="0" lvl="0" indent="0" algn="ctr" rtl="0">
              <a:spcBef>
                <a:spcPts val="0"/>
              </a:spcBef>
              <a:spcAft>
                <a:spcPts val="0"/>
              </a:spcAft>
              <a:buNone/>
            </a:pPr>
            <a:endParaRPr sz="1700" i="1">
              <a:solidFill>
                <a:srgbClr val="122432"/>
              </a:solidFill>
              <a:latin typeface="Roboto"/>
            </a:endParaRPr>
          </a:p>
          <a:p>
            <a:pPr marL="0" lvl="0" indent="0" algn="ctr" rtl="0">
              <a:spcBef>
                <a:spcPts val="0"/>
              </a:spcBef>
              <a:spcAft>
                <a:spcPts val="0"/>
              </a:spcAft>
              <a:buNone/>
            </a:pPr>
            <a:r>
              <a:rPr lang="en" sz="1700" i="1">
                <a:solidFill>
                  <a:srgbClr val="122432"/>
                </a:solidFill>
                <a:latin typeface="Roboto"/>
              </a:rPr>
              <a:t>Click to reveal</a:t>
            </a:r>
            <a:endParaRPr sz="1700" i="1">
              <a:solidFill>
                <a:srgbClr val="122432"/>
              </a:solidFill>
              <a:latin typeface="Roboto"/>
            </a:endParaRPr>
          </a:p>
        </p:txBody>
      </p:sp>
      <p:sp>
        <p:nvSpPr>
          <p:cNvPr id="205" name="Google Shape;205;p25"/>
          <p:cNvSpPr/>
          <p:nvPr/>
        </p:nvSpPr>
        <p:spPr>
          <a:xfrm>
            <a:off x="3459498" y="3615148"/>
            <a:ext cx="4768823" cy="1425808"/>
          </a:xfrm>
          <a:prstGeom prst="rect">
            <a:avLst/>
          </a:prstGeom>
          <a:solidFill>
            <a:srgbClr val="FDB016"/>
          </a:solid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CC0000"/>
                </a:solidFill>
                <a:latin typeface="Roboto"/>
              </a:rPr>
              <a:t>Did you know?</a:t>
            </a:r>
            <a:endParaRPr lang="en-US">
              <a:solidFill>
                <a:srgbClr val="CC0000"/>
              </a:solidFill>
              <a:latin typeface="Roboto"/>
            </a:endParaRPr>
          </a:p>
          <a:p>
            <a:pPr marL="0" lvl="0" indent="0" algn="l" rtl="0">
              <a:spcBef>
                <a:spcPts val="0"/>
              </a:spcBef>
              <a:spcAft>
                <a:spcPts val="0"/>
              </a:spcAft>
              <a:buNone/>
            </a:pPr>
            <a:r>
              <a:rPr lang="en">
                <a:solidFill>
                  <a:srgbClr val="122432"/>
                </a:solidFill>
                <a:latin typeface="Roboto"/>
              </a:rPr>
              <a:t>Research shows that it takes four minutes to make a first impression, and, according to a widely cited study by UCLA professor Albert Mehrabian, body language accounts for 55% of that impression (38% comes from tone of voice; the remaining 7% from our actual words).</a:t>
            </a:r>
            <a:endParaRPr>
              <a:solidFill>
                <a:srgbClr val="122432"/>
              </a:solidFill>
              <a:latin typeface="Roboto"/>
            </a:endParaRPr>
          </a:p>
        </p:txBody>
      </p:sp>
      <p:pic>
        <p:nvPicPr>
          <p:cNvPr id="4" name="Picture 3" descr="A picture containing text, clipart&#10;&#10;Description automatically generated">
            <a:extLst>
              <a:ext uri="{FF2B5EF4-FFF2-40B4-BE49-F238E27FC236}">
                <a16:creationId xmlns:a16="http://schemas.microsoft.com/office/drawing/2014/main" id="{90D8FD69-584F-8571-0214-8134FE7913ED}"/>
              </a:ext>
            </a:extLst>
          </p:cNvPr>
          <p:cNvPicPr>
            <a:picLocks noChangeAspect="1"/>
          </p:cNvPicPr>
          <p:nvPr/>
        </p:nvPicPr>
        <p:blipFill>
          <a:blip r:embed="rId4"/>
          <a:stretch>
            <a:fillRect/>
          </a:stretch>
        </p:blipFill>
        <p:spPr>
          <a:xfrm>
            <a:off x="7325305" y="215413"/>
            <a:ext cx="1665112" cy="504000"/>
          </a:xfrm>
          <a:prstGeom prst="rect">
            <a:avLst/>
          </a:prstGeom>
        </p:spPr>
      </p:pic>
      <p:pic>
        <p:nvPicPr>
          <p:cNvPr id="8" name="Picture 7">
            <a:extLst>
              <a:ext uri="{FF2B5EF4-FFF2-40B4-BE49-F238E27FC236}">
                <a16:creationId xmlns:a16="http://schemas.microsoft.com/office/drawing/2014/main" id="{2812926C-5222-48A0-95B1-2918232BB33A}"/>
              </a:ext>
            </a:extLst>
          </p:cNvPr>
          <p:cNvPicPr>
            <a:picLocks noChangeAspect="1"/>
          </p:cNvPicPr>
          <p:nvPr/>
        </p:nvPicPr>
        <p:blipFill>
          <a:blip r:embed="rId5"/>
          <a:stretch>
            <a:fillRect/>
          </a:stretch>
        </p:blipFill>
        <p:spPr>
          <a:xfrm>
            <a:off x="8396287" y="4320144"/>
            <a:ext cx="642938" cy="7032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1000"/>
                                        <p:tgtEl>
                                          <p:spTgt spid="202"/>
                                        </p:tgtEl>
                                      </p:cBhvr>
                                    </p:animEffect>
                                  </p:childTnLst>
                                </p:cTn>
                              </p:par>
                              <p:par>
                                <p:cTn id="8" presetID="1" presetClass="entr" presetSubtype="0" fill="hold" nodeType="withEffect">
                                  <p:stCondLst>
                                    <p:cond delay="0"/>
                                  </p:stCondLst>
                                  <p:childTnLst>
                                    <p:set>
                                      <p:cBhvr>
                                        <p:cTn id="9" dur="1" fill="hold">
                                          <p:stCondLst>
                                            <p:cond delay="0"/>
                                          </p:stCondLst>
                                        </p:cTn>
                                        <p:tgtEl>
                                          <p:spTgt spid="203"/>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0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1000"/>
                                          </p:stCondLst>
                                        </p:cTn>
                                        <p:tgtEl>
                                          <p:spTgt spid="20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5"/>
                                        </p:tgtEl>
                                        <p:attrNameLst>
                                          <p:attrName>style.visibility</p:attrName>
                                        </p:attrNameLst>
                                      </p:cBhvr>
                                      <p:to>
                                        <p:strVal val="visible"/>
                                      </p:to>
                                    </p:set>
                                    <p:animEffect transition="in" filter="fade">
                                      <p:cBhvr>
                                        <p:cTn id="20" dur="10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26"/>
          <p:cNvPicPr preferRelativeResize="0"/>
          <p:nvPr/>
        </p:nvPicPr>
        <p:blipFill>
          <a:blip r:embed="rId3">
            <a:alphaModFix/>
          </a:blip>
          <a:stretch>
            <a:fillRect/>
          </a:stretch>
        </p:blipFill>
        <p:spPr>
          <a:xfrm>
            <a:off x="5091900" y="922725"/>
            <a:ext cx="3740401" cy="2031551"/>
          </a:xfrm>
          <a:prstGeom prst="rect">
            <a:avLst/>
          </a:prstGeom>
          <a:noFill/>
          <a:ln>
            <a:noFill/>
          </a:ln>
        </p:spPr>
      </p:pic>
      <p:sp>
        <p:nvSpPr>
          <p:cNvPr id="213" name="Google Shape;213;p26"/>
          <p:cNvSpPr txBox="1"/>
          <p:nvPr/>
        </p:nvSpPr>
        <p:spPr>
          <a:xfrm>
            <a:off x="311700" y="181063"/>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800" b="1">
                <a:latin typeface="Roboto"/>
              </a:rPr>
              <a:t>Practicing</a:t>
            </a:r>
            <a:r>
              <a:rPr lang="en" sz="2800" b="1">
                <a:solidFill>
                  <a:srgbClr val="000000"/>
                </a:solidFill>
                <a:latin typeface="Roboto"/>
              </a:rPr>
              <a:t> confident introductions</a:t>
            </a:r>
            <a:endParaRPr lang="en-US" sz="2800" b="1">
              <a:solidFill>
                <a:srgbClr val="000000"/>
              </a:solidFill>
              <a:latin typeface="Roboto"/>
            </a:endParaRPr>
          </a:p>
        </p:txBody>
      </p:sp>
      <p:sp>
        <p:nvSpPr>
          <p:cNvPr id="214" name="Google Shape;214;p26"/>
          <p:cNvSpPr/>
          <p:nvPr/>
        </p:nvSpPr>
        <p:spPr>
          <a:xfrm>
            <a:off x="1117350" y="922700"/>
            <a:ext cx="3740400" cy="2031600"/>
          </a:xfrm>
          <a:prstGeom prst="rect">
            <a:avLst/>
          </a:prstGeom>
          <a:solidFill>
            <a:srgbClr val="F4CCCC"/>
          </a:solid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122432"/>
                </a:solidFill>
                <a:latin typeface="Roboto"/>
              </a:rPr>
              <a:t>Activity:</a:t>
            </a:r>
            <a:endParaRPr lang="en-US" b="1">
              <a:solidFill>
                <a:srgbClr val="122432"/>
              </a:solidFill>
              <a:latin typeface="Roboto"/>
            </a:endParaRPr>
          </a:p>
          <a:p>
            <a:pPr marL="0" lvl="0" indent="0" algn="l" rtl="0">
              <a:spcBef>
                <a:spcPts val="0"/>
              </a:spcBef>
              <a:spcAft>
                <a:spcPts val="0"/>
              </a:spcAft>
              <a:buNone/>
            </a:pPr>
            <a:endParaRPr b="1">
              <a:solidFill>
                <a:srgbClr val="122432"/>
              </a:solidFill>
              <a:latin typeface="Roboto"/>
            </a:endParaRPr>
          </a:p>
          <a:p>
            <a:pPr marL="0" lvl="0" indent="0" algn="l" rtl="0">
              <a:lnSpc>
                <a:spcPct val="115000"/>
              </a:lnSpc>
              <a:spcBef>
                <a:spcPts val="0"/>
              </a:spcBef>
              <a:spcAft>
                <a:spcPts val="0"/>
              </a:spcAft>
              <a:buClr>
                <a:srgbClr val="000000"/>
              </a:buClr>
              <a:buSzPts val="1100"/>
              <a:buFont typeface="Arial"/>
              <a:buNone/>
            </a:pPr>
            <a:r>
              <a:rPr lang="en">
                <a:solidFill>
                  <a:srgbClr val="122432"/>
                </a:solidFill>
                <a:latin typeface="Roboto"/>
              </a:rPr>
              <a:t>In groups of 4, practice your elevator pitch with three different people. Each time, ask them to leave their feedback on the table on your worksheet.</a:t>
            </a:r>
            <a:endParaRPr b="1">
              <a:solidFill>
                <a:srgbClr val="122432"/>
              </a:solidFill>
              <a:latin typeface="Roboto"/>
            </a:endParaRPr>
          </a:p>
          <a:p>
            <a:pPr marL="0" marR="0" lvl="0" indent="0" algn="l" rtl="0">
              <a:lnSpc>
                <a:spcPct val="100000"/>
              </a:lnSpc>
              <a:spcBef>
                <a:spcPts val="0"/>
              </a:spcBef>
              <a:spcAft>
                <a:spcPts val="0"/>
              </a:spcAft>
              <a:buNone/>
            </a:pPr>
            <a:endParaRPr>
              <a:solidFill>
                <a:srgbClr val="122432"/>
              </a:solidFill>
              <a:latin typeface="Roboto"/>
            </a:endParaRPr>
          </a:p>
        </p:txBody>
      </p:sp>
      <p:pic>
        <p:nvPicPr>
          <p:cNvPr id="215" name="Google Shape;215;p26"/>
          <p:cNvPicPr preferRelativeResize="0"/>
          <p:nvPr/>
        </p:nvPicPr>
        <p:blipFill>
          <a:blip r:embed="rId4">
            <a:alphaModFix/>
          </a:blip>
          <a:stretch>
            <a:fillRect/>
          </a:stretch>
        </p:blipFill>
        <p:spPr>
          <a:xfrm>
            <a:off x="262050" y="922700"/>
            <a:ext cx="762000" cy="838200"/>
          </a:xfrm>
          <a:prstGeom prst="rect">
            <a:avLst/>
          </a:prstGeom>
          <a:noFill/>
          <a:ln>
            <a:noFill/>
          </a:ln>
        </p:spPr>
      </p:pic>
      <p:sp>
        <p:nvSpPr>
          <p:cNvPr id="216" name="Google Shape;216;p26"/>
          <p:cNvSpPr/>
          <p:nvPr/>
        </p:nvSpPr>
        <p:spPr>
          <a:xfrm>
            <a:off x="1117350" y="3003425"/>
            <a:ext cx="3740400" cy="2031600"/>
          </a:xfrm>
          <a:prstGeom prst="rect">
            <a:avLst/>
          </a:prstGeom>
          <a:solidFill>
            <a:srgbClr val="F4CCCC"/>
          </a:solid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122432"/>
                </a:solidFill>
                <a:latin typeface="Roboto"/>
              </a:rPr>
              <a:t>Activity:</a:t>
            </a:r>
            <a:endParaRPr lang="en-US" b="1">
              <a:solidFill>
                <a:srgbClr val="122432"/>
              </a:solidFill>
              <a:latin typeface="Roboto"/>
            </a:endParaRPr>
          </a:p>
          <a:p>
            <a:pPr marL="0" lvl="0" indent="0" algn="l" rtl="0">
              <a:spcBef>
                <a:spcPts val="0"/>
              </a:spcBef>
              <a:spcAft>
                <a:spcPts val="0"/>
              </a:spcAft>
              <a:buNone/>
            </a:pPr>
            <a:endParaRPr b="1">
              <a:solidFill>
                <a:srgbClr val="122432"/>
              </a:solidFill>
              <a:latin typeface="Roboto"/>
            </a:endParaRPr>
          </a:p>
          <a:p>
            <a:pPr marL="0" lvl="0" indent="0" algn="l" rtl="0">
              <a:lnSpc>
                <a:spcPct val="115000"/>
              </a:lnSpc>
              <a:spcBef>
                <a:spcPts val="0"/>
              </a:spcBef>
              <a:spcAft>
                <a:spcPts val="0"/>
              </a:spcAft>
              <a:buNone/>
            </a:pPr>
            <a:r>
              <a:rPr lang="en">
                <a:solidFill>
                  <a:srgbClr val="122432"/>
                </a:solidFill>
                <a:latin typeface="Roboto"/>
              </a:rPr>
              <a:t>Once you have all three people’s feedback, </a:t>
            </a:r>
            <a:r>
              <a:rPr lang="en" err="1">
                <a:solidFill>
                  <a:srgbClr val="122432"/>
                </a:solidFill>
                <a:latin typeface="Roboto"/>
              </a:rPr>
              <a:t>summarise</a:t>
            </a:r>
            <a:r>
              <a:rPr lang="en">
                <a:solidFill>
                  <a:srgbClr val="122432"/>
                </a:solidFill>
                <a:latin typeface="Roboto"/>
              </a:rPr>
              <a:t> at the bottom to outline how you will improve your introduction before using it in real life at a UCAS discovery event.</a:t>
            </a:r>
            <a:endParaRPr b="1">
              <a:solidFill>
                <a:srgbClr val="122432"/>
              </a:solidFill>
              <a:latin typeface="Roboto"/>
            </a:endParaRPr>
          </a:p>
          <a:p>
            <a:pPr marL="0" marR="0" lvl="0" indent="0" algn="l" rtl="0">
              <a:lnSpc>
                <a:spcPct val="100000"/>
              </a:lnSpc>
              <a:spcBef>
                <a:spcPts val="0"/>
              </a:spcBef>
              <a:spcAft>
                <a:spcPts val="0"/>
              </a:spcAft>
              <a:buNone/>
            </a:pPr>
            <a:endParaRPr>
              <a:solidFill>
                <a:srgbClr val="122432"/>
              </a:solidFill>
              <a:latin typeface="Roboto"/>
            </a:endParaRPr>
          </a:p>
        </p:txBody>
      </p:sp>
      <p:pic>
        <p:nvPicPr>
          <p:cNvPr id="217" name="Google Shape;217;p26"/>
          <p:cNvPicPr preferRelativeResize="0"/>
          <p:nvPr/>
        </p:nvPicPr>
        <p:blipFill>
          <a:blip r:embed="rId5">
            <a:alphaModFix/>
          </a:blip>
          <a:stretch>
            <a:fillRect/>
          </a:stretch>
        </p:blipFill>
        <p:spPr>
          <a:xfrm>
            <a:off x="5091900" y="3123226"/>
            <a:ext cx="3740401" cy="946020"/>
          </a:xfrm>
          <a:prstGeom prst="rect">
            <a:avLst/>
          </a:prstGeom>
          <a:noFill/>
          <a:ln>
            <a:noFill/>
          </a:ln>
        </p:spPr>
      </p:pic>
      <p:pic>
        <p:nvPicPr>
          <p:cNvPr id="218" name="Google Shape;218;p26"/>
          <p:cNvPicPr preferRelativeResize="0"/>
          <p:nvPr/>
        </p:nvPicPr>
        <p:blipFill>
          <a:blip r:embed="rId6">
            <a:alphaModFix/>
          </a:blip>
          <a:stretch>
            <a:fillRect/>
          </a:stretch>
        </p:blipFill>
        <p:spPr>
          <a:xfrm rot="-856196">
            <a:off x="327425" y="3051250"/>
            <a:ext cx="476250" cy="704850"/>
          </a:xfrm>
          <a:prstGeom prst="rect">
            <a:avLst/>
          </a:prstGeom>
          <a:noFill/>
          <a:ln>
            <a:noFill/>
          </a:ln>
        </p:spPr>
      </p:pic>
      <p:pic>
        <p:nvPicPr>
          <p:cNvPr id="5" name="Picture 4">
            <a:extLst>
              <a:ext uri="{FF2B5EF4-FFF2-40B4-BE49-F238E27FC236}">
                <a16:creationId xmlns:a16="http://schemas.microsoft.com/office/drawing/2014/main" id="{219D2283-19F8-5800-C855-58FE29DABA09}"/>
              </a:ext>
            </a:extLst>
          </p:cNvPr>
          <p:cNvPicPr>
            <a:picLocks noChangeAspect="1"/>
          </p:cNvPicPr>
          <p:nvPr/>
        </p:nvPicPr>
        <p:blipFill>
          <a:blip r:embed="rId7"/>
          <a:stretch>
            <a:fillRect/>
          </a:stretch>
        </p:blipFill>
        <p:spPr>
          <a:xfrm>
            <a:off x="8396287" y="4320144"/>
            <a:ext cx="642938" cy="703263"/>
          </a:xfrm>
          <a:prstGeom prst="rect">
            <a:avLst/>
          </a:prstGeom>
        </p:spPr>
      </p:pic>
      <p:pic>
        <p:nvPicPr>
          <p:cNvPr id="3" name="Picture 2">
            <a:extLst>
              <a:ext uri="{FF2B5EF4-FFF2-40B4-BE49-F238E27FC236}">
                <a16:creationId xmlns:a16="http://schemas.microsoft.com/office/drawing/2014/main" id="{59BE6A66-FF9F-403E-48C6-961669959A8C}"/>
              </a:ext>
            </a:extLst>
          </p:cNvPr>
          <p:cNvPicPr>
            <a:picLocks noChangeAspect="1"/>
          </p:cNvPicPr>
          <p:nvPr/>
        </p:nvPicPr>
        <p:blipFill>
          <a:blip r:embed="rId8"/>
          <a:stretch>
            <a:fillRect/>
          </a:stretch>
        </p:blipFill>
        <p:spPr>
          <a:xfrm>
            <a:off x="7289624" y="181063"/>
            <a:ext cx="1700793" cy="51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1000"/>
                                        <p:tgtEl>
                                          <p:spTgt spid="216"/>
                                        </p:tgtEl>
                                      </p:cBhvr>
                                    </p:animEffect>
                                  </p:childTnLst>
                                </p:cTn>
                              </p:par>
                              <p:par>
                                <p:cTn id="8" presetID="10" presetClass="entr" presetSubtype="0" fill="hold" nodeType="withEffect">
                                  <p:stCondLst>
                                    <p:cond delay="0"/>
                                  </p:stCondLst>
                                  <p:childTnLst>
                                    <p:set>
                                      <p:cBhvr>
                                        <p:cTn id="9" dur="1" fill="hold">
                                          <p:stCondLst>
                                            <p:cond delay="0"/>
                                          </p:stCondLst>
                                        </p:cTn>
                                        <p:tgtEl>
                                          <p:spTgt spid="218"/>
                                        </p:tgtEl>
                                        <p:attrNameLst>
                                          <p:attrName>style.visibility</p:attrName>
                                        </p:attrNameLst>
                                      </p:cBhvr>
                                      <p:to>
                                        <p:strVal val="visible"/>
                                      </p:to>
                                    </p:set>
                                    <p:animEffect transition="in" filter="fade">
                                      <p:cBhvr>
                                        <p:cTn id="10" dur="1000"/>
                                        <p:tgtEl>
                                          <p:spTgt spid="218"/>
                                        </p:tgtEl>
                                      </p:cBhvr>
                                    </p:animEffect>
                                  </p:childTnLst>
                                </p:cTn>
                              </p:par>
                              <p:par>
                                <p:cTn id="11" presetID="10" presetClass="entr" presetSubtype="0" fill="hold" nodeType="withEffect">
                                  <p:stCondLst>
                                    <p:cond delay="0"/>
                                  </p:stCondLst>
                                  <p:childTnLst>
                                    <p:set>
                                      <p:cBhvr>
                                        <p:cTn id="12" dur="1" fill="hold">
                                          <p:stCondLst>
                                            <p:cond delay="0"/>
                                          </p:stCondLst>
                                        </p:cTn>
                                        <p:tgtEl>
                                          <p:spTgt spid="217"/>
                                        </p:tgtEl>
                                        <p:attrNameLst>
                                          <p:attrName>style.visibility</p:attrName>
                                        </p:attrNameLst>
                                      </p:cBhvr>
                                      <p:to>
                                        <p:strVal val="visible"/>
                                      </p:to>
                                    </p:set>
                                    <p:animEffect transition="in" filter="fade">
                                      <p:cBhvr>
                                        <p:cTn id="13" dur="1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22432"/>
        </a:solidFill>
        <a:effectLst/>
      </p:bgPr>
    </p:bg>
    <p:spTree>
      <p:nvGrpSpPr>
        <p:cNvPr id="1" name="Shape 320"/>
        <p:cNvGrpSpPr/>
        <p:nvPr/>
      </p:nvGrpSpPr>
      <p:grpSpPr>
        <a:xfrm>
          <a:off x="0" y="0"/>
          <a:ext cx="0" cy="0"/>
          <a:chOff x="0" y="0"/>
          <a:chExt cx="0" cy="0"/>
        </a:xfrm>
      </p:grpSpPr>
      <p:sp>
        <p:nvSpPr>
          <p:cNvPr id="323" name="Google Shape;323;p35"/>
          <p:cNvSpPr txBox="1"/>
          <p:nvPr/>
        </p:nvSpPr>
        <p:spPr>
          <a:xfrm>
            <a:off x="311700" y="181063"/>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800" b="1">
                <a:solidFill>
                  <a:schemeClr val="bg1"/>
                </a:solidFill>
                <a:latin typeface="Roboto"/>
              </a:rPr>
              <a:t>Speaking to </a:t>
            </a:r>
            <a:r>
              <a:rPr lang="en" sz="2800" b="1" err="1">
                <a:solidFill>
                  <a:schemeClr val="bg1"/>
                </a:solidFill>
                <a:latin typeface="Roboto"/>
              </a:rPr>
              <a:t>organisations</a:t>
            </a:r>
            <a:endParaRPr lang="en-US" sz="2800" b="1">
              <a:solidFill>
                <a:schemeClr val="bg1"/>
              </a:solidFill>
              <a:latin typeface="Roboto"/>
            </a:endParaRPr>
          </a:p>
        </p:txBody>
      </p:sp>
      <p:pic>
        <p:nvPicPr>
          <p:cNvPr id="325" name="Google Shape;325;p35"/>
          <p:cNvPicPr preferRelativeResize="0"/>
          <p:nvPr/>
        </p:nvPicPr>
        <p:blipFill>
          <a:blip r:embed="rId3">
            <a:alphaModFix/>
          </a:blip>
          <a:stretch>
            <a:fillRect/>
          </a:stretch>
        </p:blipFill>
        <p:spPr>
          <a:xfrm>
            <a:off x="308036" y="750338"/>
            <a:ext cx="656493" cy="697524"/>
          </a:xfrm>
          <a:prstGeom prst="rect">
            <a:avLst/>
          </a:prstGeom>
          <a:noFill/>
          <a:ln>
            <a:noFill/>
          </a:ln>
        </p:spPr>
      </p:pic>
      <p:sp>
        <p:nvSpPr>
          <p:cNvPr id="326" name="Google Shape;326;p35"/>
          <p:cNvSpPr/>
          <p:nvPr/>
        </p:nvSpPr>
        <p:spPr>
          <a:xfrm>
            <a:off x="1090725" y="960800"/>
            <a:ext cx="7741500" cy="505200"/>
          </a:xfrm>
          <a:prstGeom prst="rect">
            <a:avLst/>
          </a:prstGeom>
          <a:solidFill>
            <a:srgbClr val="F4CCCC"/>
          </a:solid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Roboto"/>
              </a:rPr>
              <a:t>In partners, come up with a definition for the word “inquire”.</a:t>
            </a:r>
            <a:endParaRPr lang="en-US">
              <a:latin typeface="Roboto"/>
            </a:endParaRPr>
          </a:p>
        </p:txBody>
      </p:sp>
      <p:sp>
        <p:nvSpPr>
          <p:cNvPr id="328" name="Google Shape;328;p35"/>
          <p:cNvSpPr txBox="1"/>
          <p:nvPr/>
        </p:nvSpPr>
        <p:spPr>
          <a:xfrm>
            <a:off x="311700" y="4180625"/>
            <a:ext cx="7841700" cy="830966"/>
          </a:xfrm>
          <a:prstGeom prst="rect">
            <a:avLst/>
          </a:prstGeom>
          <a:solidFill>
            <a:srgbClr val="FFC000"/>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
                <a:latin typeface="Roboto"/>
              </a:rPr>
              <a:t>Exhibitors at UCAS Discovery events will expect everyone attending to have an inquiring mind and ask them questions about who they are and what they offer. Do not be afraid to approach the stands!</a:t>
            </a:r>
            <a:endParaRPr lang="en-US">
              <a:latin typeface="Roboto"/>
            </a:endParaRPr>
          </a:p>
        </p:txBody>
      </p:sp>
      <p:pic>
        <p:nvPicPr>
          <p:cNvPr id="329" name="Google Shape;329;p35"/>
          <p:cNvPicPr preferRelativeResize="0"/>
          <p:nvPr/>
        </p:nvPicPr>
        <p:blipFill>
          <a:blip r:embed="rId4">
            <a:alphaModFix/>
          </a:blip>
          <a:stretch>
            <a:fillRect/>
          </a:stretch>
        </p:blipFill>
        <p:spPr>
          <a:xfrm>
            <a:off x="440575" y="1632500"/>
            <a:ext cx="5967871" cy="2403001"/>
          </a:xfrm>
          <a:prstGeom prst="rect">
            <a:avLst/>
          </a:prstGeom>
          <a:noFill/>
          <a:ln w="28575" cap="flat" cmpd="sng">
            <a:solidFill>
              <a:srgbClr val="CC0000"/>
            </a:solidFill>
            <a:prstDash val="solid"/>
            <a:round/>
            <a:headEnd type="none" w="sm" len="sm"/>
            <a:tailEnd type="none" w="sm" len="sm"/>
          </a:ln>
        </p:spPr>
      </p:pic>
      <p:sp>
        <p:nvSpPr>
          <p:cNvPr id="330" name="Google Shape;330;p35"/>
          <p:cNvSpPr/>
          <p:nvPr/>
        </p:nvSpPr>
        <p:spPr>
          <a:xfrm>
            <a:off x="308036" y="1611124"/>
            <a:ext cx="6572400" cy="2485500"/>
          </a:xfrm>
          <a:prstGeom prst="rect">
            <a:avLst/>
          </a:prstGeom>
          <a:solidFill>
            <a:srgbClr val="F4CCCC"/>
          </a:solid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a:solidFill>
                  <a:srgbClr val="000000"/>
                </a:solidFill>
                <a:latin typeface="Roboto"/>
              </a:rPr>
              <a:t>Definition</a:t>
            </a:r>
            <a:endParaRPr lang="en-US" sz="2800" b="1">
              <a:solidFill>
                <a:srgbClr val="000000"/>
              </a:solidFill>
              <a:latin typeface="Roboto"/>
            </a:endParaRPr>
          </a:p>
          <a:p>
            <a:pPr marL="0" lvl="0" indent="0" algn="ctr" rtl="0">
              <a:spcBef>
                <a:spcPts val="0"/>
              </a:spcBef>
              <a:spcAft>
                <a:spcPts val="0"/>
              </a:spcAft>
              <a:buNone/>
            </a:pPr>
            <a:endParaRPr sz="2000" i="1">
              <a:solidFill>
                <a:srgbClr val="000000"/>
              </a:solidFill>
              <a:latin typeface="Roboto"/>
            </a:endParaRPr>
          </a:p>
          <a:p>
            <a:pPr marL="0" lvl="0" indent="0" algn="ctr" rtl="0">
              <a:spcBef>
                <a:spcPts val="0"/>
              </a:spcBef>
              <a:spcAft>
                <a:spcPts val="0"/>
              </a:spcAft>
              <a:buNone/>
            </a:pPr>
            <a:r>
              <a:rPr lang="en" sz="2000" i="1">
                <a:solidFill>
                  <a:srgbClr val="000000"/>
                </a:solidFill>
                <a:latin typeface="Roboto"/>
              </a:rPr>
              <a:t>Click to reveal</a:t>
            </a:r>
            <a:endParaRPr sz="2000" i="1">
              <a:solidFill>
                <a:srgbClr val="000000"/>
              </a:solidFill>
              <a:latin typeface="Roboto"/>
            </a:endParaRPr>
          </a:p>
        </p:txBody>
      </p:sp>
      <p:pic>
        <p:nvPicPr>
          <p:cNvPr id="8" name="Picture 7">
            <a:extLst>
              <a:ext uri="{FF2B5EF4-FFF2-40B4-BE49-F238E27FC236}">
                <a16:creationId xmlns:a16="http://schemas.microsoft.com/office/drawing/2014/main" id="{58DC7BAA-4DF9-DFA6-0BCC-DDD6D8E5690C}"/>
              </a:ext>
            </a:extLst>
          </p:cNvPr>
          <p:cNvPicPr>
            <a:picLocks noChangeAspect="1"/>
          </p:cNvPicPr>
          <p:nvPr/>
        </p:nvPicPr>
        <p:blipFill>
          <a:blip r:embed="rId5"/>
          <a:stretch>
            <a:fillRect/>
          </a:stretch>
        </p:blipFill>
        <p:spPr>
          <a:xfrm>
            <a:off x="8432189" y="4336156"/>
            <a:ext cx="623888" cy="675421"/>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1F031CF1-7379-AEA6-EF25-B918FD4E48A2}"/>
              </a:ext>
            </a:extLst>
          </p:cNvPr>
          <p:cNvPicPr>
            <a:picLocks noChangeAspect="1"/>
          </p:cNvPicPr>
          <p:nvPr/>
        </p:nvPicPr>
        <p:blipFill>
          <a:blip r:embed="rId6"/>
          <a:stretch>
            <a:fillRect/>
          </a:stretch>
        </p:blipFill>
        <p:spPr>
          <a:xfrm>
            <a:off x="7325305" y="215413"/>
            <a:ext cx="1665112" cy="504000"/>
          </a:xfrm>
          <a:prstGeom prst="rect">
            <a:avLst/>
          </a:prstGeom>
        </p:spPr>
      </p:pic>
      <p:sp>
        <p:nvSpPr>
          <p:cNvPr id="5" name="Speech Bubble: Rectangle with Corners Rounded 4">
            <a:extLst>
              <a:ext uri="{FF2B5EF4-FFF2-40B4-BE49-F238E27FC236}">
                <a16:creationId xmlns:a16="http://schemas.microsoft.com/office/drawing/2014/main" id="{39A92C20-55F6-F5C8-FFBF-DD3892C91117}"/>
              </a:ext>
            </a:extLst>
          </p:cNvPr>
          <p:cNvSpPr/>
          <p:nvPr/>
        </p:nvSpPr>
        <p:spPr>
          <a:xfrm>
            <a:off x="7159136" y="1740877"/>
            <a:ext cx="861647" cy="562706"/>
          </a:xfrm>
          <a:prstGeom prst="wedgeRound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peech Bubble: Rectangle with Corners Rounded 12">
            <a:extLst>
              <a:ext uri="{FF2B5EF4-FFF2-40B4-BE49-F238E27FC236}">
                <a16:creationId xmlns:a16="http://schemas.microsoft.com/office/drawing/2014/main" id="{161532F9-1EA5-4496-D856-20CC15128C93}"/>
              </a:ext>
            </a:extLst>
          </p:cNvPr>
          <p:cNvSpPr/>
          <p:nvPr/>
        </p:nvSpPr>
        <p:spPr>
          <a:xfrm flipH="1">
            <a:off x="8082328" y="2444261"/>
            <a:ext cx="914400" cy="580290"/>
          </a:xfrm>
          <a:prstGeom prst="wedgeRound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peech Bubble: Rectangle with Corners Rounded 13">
            <a:extLst>
              <a:ext uri="{FF2B5EF4-FFF2-40B4-BE49-F238E27FC236}">
                <a16:creationId xmlns:a16="http://schemas.microsoft.com/office/drawing/2014/main" id="{9C982E49-BD64-4412-7E1C-E0C70BB6CF31}"/>
              </a:ext>
            </a:extLst>
          </p:cNvPr>
          <p:cNvSpPr/>
          <p:nvPr/>
        </p:nvSpPr>
        <p:spPr>
          <a:xfrm>
            <a:off x="7220681" y="3165230"/>
            <a:ext cx="861647" cy="562706"/>
          </a:xfrm>
          <a:prstGeom prst="wedgeRound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22432"/>
        </a:solidFill>
        <a:effectLst/>
      </p:bgPr>
    </p:bg>
    <p:spTree>
      <p:nvGrpSpPr>
        <p:cNvPr id="1" name="Shape 335"/>
        <p:cNvGrpSpPr/>
        <p:nvPr/>
      </p:nvGrpSpPr>
      <p:grpSpPr>
        <a:xfrm>
          <a:off x="0" y="0"/>
          <a:ext cx="0" cy="0"/>
          <a:chOff x="0" y="0"/>
          <a:chExt cx="0" cy="0"/>
        </a:xfrm>
      </p:grpSpPr>
      <p:sp>
        <p:nvSpPr>
          <p:cNvPr id="338" name="Google Shape;338;p36"/>
          <p:cNvSpPr txBox="1"/>
          <p:nvPr/>
        </p:nvSpPr>
        <p:spPr>
          <a:xfrm>
            <a:off x="311700" y="181063"/>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800" b="1">
                <a:solidFill>
                  <a:schemeClr val="bg1"/>
                </a:solidFill>
                <a:latin typeface="Roboto"/>
              </a:rPr>
              <a:t>Speaking to </a:t>
            </a:r>
            <a:r>
              <a:rPr lang="en" sz="2800" b="1" err="1">
                <a:solidFill>
                  <a:schemeClr val="bg1"/>
                </a:solidFill>
                <a:latin typeface="Roboto"/>
              </a:rPr>
              <a:t>organisations</a:t>
            </a:r>
            <a:endParaRPr lang="en-US" sz="2800" b="1">
              <a:solidFill>
                <a:schemeClr val="bg1"/>
              </a:solidFill>
              <a:latin typeface="Roboto"/>
            </a:endParaRPr>
          </a:p>
        </p:txBody>
      </p:sp>
      <p:sp>
        <p:nvSpPr>
          <p:cNvPr id="340" name="Google Shape;340;p36"/>
          <p:cNvSpPr/>
          <p:nvPr/>
        </p:nvSpPr>
        <p:spPr>
          <a:xfrm>
            <a:off x="311700" y="1014979"/>
            <a:ext cx="5473500" cy="2891100"/>
          </a:xfrm>
          <a:prstGeom prst="rect">
            <a:avLst/>
          </a:prstGeom>
          <a:solidFill>
            <a:srgbClr val="FFC000"/>
          </a:solidFill>
          <a:ln w="9525" cap="flat" cmpd="sng">
            <a:solidFill>
              <a:srgbClr val="C7C7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6"/>
          <p:cNvSpPr txBox="1"/>
          <p:nvPr/>
        </p:nvSpPr>
        <p:spPr>
          <a:xfrm>
            <a:off x="397350" y="1092531"/>
            <a:ext cx="5302200"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t>There are different questions you can ask to inquire in different ways about… Well, any topic you like! The more information you can gather, the more you will learn from the </a:t>
            </a:r>
            <a:r>
              <a:rPr lang="en" sz="1500" err="1"/>
              <a:t>organisations</a:t>
            </a:r>
            <a:r>
              <a:rPr lang="en" sz="1500"/>
              <a:t> attending the UCAS Discovery event.</a:t>
            </a:r>
            <a:endParaRPr lang="en-US" sz="1500"/>
          </a:p>
        </p:txBody>
      </p:sp>
      <p:pic>
        <p:nvPicPr>
          <p:cNvPr id="342" name="Google Shape;342;p36"/>
          <p:cNvPicPr preferRelativeResize="0"/>
          <p:nvPr/>
        </p:nvPicPr>
        <p:blipFill>
          <a:blip r:embed="rId3">
            <a:alphaModFix/>
          </a:blip>
          <a:stretch>
            <a:fillRect/>
          </a:stretch>
        </p:blipFill>
        <p:spPr>
          <a:xfrm>
            <a:off x="311700" y="4179338"/>
            <a:ext cx="700454" cy="767862"/>
          </a:xfrm>
          <a:prstGeom prst="rect">
            <a:avLst/>
          </a:prstGeom>
          <a:noFill/>
          <a:ln>
            <a:noFill/>
          </a:ln>
        </p:spPr>
      </p:pic>
      <p:sp>
        <p:nvSpPr>
          <p:cNvPr id="343" name="Google Shape;343;p36"/>
          <p:cNvSpPr/>
          <p:nvPr/>
        </p:nvSpPr>
        <p:spPr>
          <a:xfrm>
            <a:off x="1129168" y="4288855"/>
            <a:ext cx="7140300" cy="671700"/>
          </a:xfrm>
          <a:prstGeom prst="rect">
            <a:avLst/>
          </a:prstGeom>
          <a:solidFill>
            <a:srgbClr val="F4CCCC"/>
          </a:solid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t>Discuss in partners:</a:t>
            </a:r>
            <a:r>
              <a:rPr lang="en"/>
              <a:t> When was the last time you asked a question to someone you had never met before? How did it go? Could it have been improved by using a different question type?</a:t>
            </a:r>
            <a:endParaRPr/>
          </a:p>
        </p:txBody>
      </p:sp>
      <p:sp>
        <p:nvSpPr>
          <p:cNvPr id="344" name="Google Shape;344;p36"/>
          <p:cNvSpPr txBox="1"/>
          <p:nvPr/>
        </p:nvSpPr>
        <p:spPr>
          <a:xfrm>
            <a:off x="397350" y="2203200"/>
            <a:ext cx="5216700" cy="153885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t>To help you come up with questions that are going to help you get the answers and advice you need, we need to learn more about what questions can lead to what type of answers.</a:t>
            </a:r>
            <a:endParaRPr lang="en-US" sz="1500"/>
          </a:p>
          <a:p>
            <a:pPr marL="0" lvl="0" indent="0" algn="l" rtl="0">
              <a:spcBef>
                <a:spcPts val="0"/>
              </a:spcBef>
              <a:spcAft>
                <a:spcPts val="0"/>
              </a:spcAft>
              <a:buNone/>
            </a:pPr>
            <a:endParaRPr/>
          </a:p>
          <a:p>
            <a:pPr marL="0" lvl="0" indent="0" algn="ctr" rtl="0">
              <a:spcBef>
                <a:spcPts val="0"/>
              </a:spcBef>
              <a:spcAft>
                <a:spcPts val="0"/>
              </a:spcAft>
              <a:buClr>
                <a:srgbClr val="000000"/>
              </a:buClr>
              <a:buSzPts val="1100"/>
              <a:buFont typeface="Arial"/>
              <a:buNone/>
            </a:pPr>
            <a:r>
              <a:rPr lang="en" b="1">
                <a:solidFill>
                  <a:srgbClr val="CC0000"/>
                </a:solidFill>
              </a:rPr>
              <a:t>Press play to learn more.</a:t>
            </a:r>
            <a:endParaRPr/>
          </a:p>
        </p:txBody>
      </p:sp>
      <p:pic>
        <p:nvPicPr>
          <p:cNvPr id="345" name="Google Shape;345;p36">
            <a:hlinkClick r:id="rId4"/>
          </p:cNvPr>
          <p:cNvPicPr preferRelativeResize="0"/>
          <p:nvPr/>
        </p:nvPicPr>
        <p:blipFill>
          <a:blip r:embed="rId5">
            <a:alphaModFix/>
          </a:blip>
          <a:stretch>
            <a:fillRect/>
          </a:stretch>
        </p:blipFill>
        <p:spPr>
          <a:xfrm>
            <a:off x="6059200" y="1645874"/>
            <a:ext cx="2727226" cy="1919725"/>
          </a:xfrm>
          <a:prstGeom prst="rect">
            <a:avLst/>
          </a:prstGeom>
          <a:noFill/>
          <a:ln>
            <a:noFill/>
          </a:ln>
        </p:spPr>
      </p:pic>
      <p:pic>
        <p:nvPicPr>
          <p:cNvPr id="5" name="Picture 4" descr="A picture containing text, clipart&#10;&#10;Description automatically generated">
            <a:extLst>
              <a:ext uri="{FF2B5EF4-FFF2-40B4-BE49-F238E27FC236}">
                <a16:creationId xmlns:a16="http://schemas.microsoft.com/office/drawing/2014/main" id="{B6FB923C-050B-9AAC-28BE-0534200FF5A6}"/>
              </a:ext>
            </a:extLst>
          </p:cNvPr>
          <p:cNvPicPr>
            <a:picLocks noChangeAspect="1"/>
          </p:cNvPicPr>
          <p:nvPr/>
        </p:nvPicPr>
        <p:blipFill>
          <a:blip r:embed="rId6"/>
          <a:stretch>
            <a:fillRect/>
          </a:stretch>
        </p:blipFill>
        <p:spPr>
          <a:xfrm>
            <a:off x="7325305" y="215413"/>
            <a:ext cx="1665112" cy="504000"/>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093BDD1A-4374-37F9-FC45-B350DBD8040F}"/>
              </a:ext>
            </a:extLst>
          </p:cNvPr>
          <p:cNvPicPr>
            <a:picLocks noChangeAspect="1"/>
          </p:cNvPicPr>
          <p:nvPr/>
        </p:nvPicPr>
        <p:blipFill>
          <a:blip r:embed="rId7"/>
          <a:stretch>
            <a:fillRect/>
          </a:stretch>
        </p:blipFill>
        <p:spPr>
          <a:xfrm>
            <a:off x="8432189" y="4336156"/>
            <a:ext cx="623888" cy="67542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2" name="Google Shape;352;p37"/>
          <p:cNvSpPr txBox="1"/>
          <p:nvPr/>
        </p:nvSpPr>
        <p:spPr>
          <a:xfrm>
            <a:off x="311700" y="181063"/>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800" b="1">
                <a:solidFill>
                  <a:srgbClr val="000000"/>
                </a:solidFill>
                <a:latin typeface="Roboto"/>
              </a:rPr>
              <a:t>Speaking to </a:t>
            </a:r>
            <a:r>
              <a:rPr lang="en" sz="2800" b="1" err="1">
                <a:solidFill>
                  <a:srgbClr val="000000"/>
                </a:solidFill>
                <a:latin typeface="Roboto"/>
              </a:rPr>
              <a:t>organisations</a:t>
            </a:r>
            <a:endParaRPr lang="en-US" sz="2800" b="1">
              <a:solidFill>
                <a:srgbClr val="000000"/>
              </a:solidFill>
              <a:latin typeface="Roboto"/>
            </a:endParaRPr>
          </a:p>
        </p:txBody>
      </p:sp>
      <p:sp>
        <p:nvSpPr>
          <p:cNvPr id="354" name="Google Shape;354;p37"/>
          <p:cNvSpPr/>
          <p:nvPr/>
        </p:nvSpPr>
        <p:spPr>
          <a:xfrm>
            <a:off x="1117350" y="922700"/>
            <a:ext cx="3740400" cy="2972100"/>
          </a:xfrm>
          <a:prstGeom prst="rect">
            <a:avLst/>
          </a:prstGeom>
          <a:solidFill>
            <a:srgbClr val="F4CCCC"/>
          </a:solid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Roboto"/>
              </a:rPr>
              <a:t>Activity:</a:t>
            </a:r>
            <a:endParaRPr lang="en-US" b="1">
              <a:latin typeface="Roboto"/>
            </a:endParaRPr>
          </a:p>
          <a:p>
            <a:pPr marL="0" lvl="0" indent="0" algn="l" rtl="0">
              <a:spcBef>
                <a:spcPts val="0"/>
              </a:spcBef>
              <a:spcAft>
                <a:spcPts val="0"/>
              </a:spcAft>
              <a:buNone/>
            </a:pPr>
            <a:endParaRPr b="1">
              <a:latin typeface="Roboto"/>
            </a:endParaRPr>
          </a:p>
          <a:p>
            <a:pPr>
              <a:lnSpc>
                <a:spcPct val="115000"/>
              </a:lnSpc>
            </a:pPr>
            <a:r>
              <a:rPr lang="en">
                <a:latin typeface="Roboto"/>
              </a:rPr>
              <a:t>Using the table on your worksheet, plan any </a:t>
            </a:r>
            <a:r>
              <a:rPr lang="en" err="1">
                <a:latin typeface="Roboto"/>
              </a:rPr>
              <a:t>organisations</a:t>
            </a:r>
            <a:r>
              <a:rPr lang="en">
                <a:latin typeface="Roboto"/>
              </a:rPr>
              <a:t> you know you want to speak to, what you want to ask them and how you want to record the information they provide you with. </a:t>
            </a:r>
            <a:endParaRPr>
              <a:latin typeface="Roboto"/>
            </a:endParaRPr>
          </a:p>
          <a:p>
            <a:pPr marL="0" lvl="0" indent="0" algn="l" rtl="0">
              <a:lnSpc>
                <a:spcPct val="115000"/>
              </a:lnSpc>
              <a:spcBef>
                <a:spcPts val="0"/>
              </a:spcBef>
              <a:spcAft>
                <a:spcPts val="0"/>
              </a:spcAft>
              <a:buNone/>
            </a:pPr>
            <a:endParaRPr>
              <a:latin typeface="Roboto"/>
            </a:endParaRPr>
          </a:p>
          <a:p>
            <a:pPr marL="0" lvl="0" indent="0" algn="l" rtl="0">
              <a:lnSpc>
                <a:spcPct val="115000"/>
              </a:lnSpc>
              <a:spcBef>
                <a:spcPts val="0"/>
              </a:spcBef>
              <a:spcAft>
                <a:spcPts val="0"/>
              </a:spcAft>
              <a:buClr>
                <a:srgbClr val="000000"/>
              </a:buClr>
              <a:buSzPts val="1100"/>
              <a:buFont typeface="Arial"/>
              <a:buNone/>
            </a:pPr>
            <a:r>
              <a:rPr lang="en">
                <a:latin typeface="Roboto"/>
              </a:rPr>
              <a:t>Recording information could be </a:t>
            </a:r>
            <a:r>
              <a:rPr lang="en" err="1">
                <a:latin typeface="Roboto"/>
              </a:rPr>
              <a:t>be</a:t>
            </a:r>
            <a:r>
              <a:rPr lang="en">
                <a:latin typeface="Roboto"/>
              </a:rPr>
              <a:t> a note on your phone, writing information down or something more elaborate. Whatever works best for you.</a:t>
            </a:r>
            <a:endParaRPr>
              <a:latin typeface="Roboto"/>
            </a:endParaRPr>
          </a:p>
        </p:txBody>
      </p:sp>
      <p:pic>
        <p:nvPicPr>
          <p:cNvPr id="355" name="Google Shape;355;p37"/>
          <p:cNvPicPr preferRelativeResize="0"/>
          <p:nvPr/>
        </p:nvPicPr>
        <p:blipFill>
          <a:blip r:embed="rId3">
            <a:alphaModFix/>
          </a:blip>
          <a:stretch>
            <a:fillRect/>
          </a:stretch>
        </p:blipFill>
        <p:spPr>
          <a:xfrm rot="-856196">
            <a:off x="404075" y="822875"/>
            <a:ext cx="476250" cy="704850"/>
          </a:xfrm>
          <a:prstGeom prst="rect">
            <a:avLst/>
          </a:prstGeom>
          <a:noFill/>
          <a:ln>
            <a:noFill/>
          </a:ln>
        </p:spPr>
      </p:pic>
      <p:pic>
        <p:nvPicPr>
          <p:cNvPr id="356" name="Google Shape;356;p37"/>
          <p:cNvPicPr preferRelativeResize="0"/>
          <p:nvPr/>
        </p:nvPicPr>
        <p:blipFill rotWithShape="1">
          <a:blip r:embed="rId4">
            <a:alphaModFix/>
          </a:blip>
          <a:srcRect b="28835"/>
          <a:stretch/>
        </p:blipFill>
        <p:spPr>
          <a:xfrm>
            <a:off x="1117350" y="3951799"/>
            <a:ext cx="3740400" cy="1026200"/>
          </a:xfrm>
          <a:prstGeom prst="rect">
            <a:avLst/>
          </a:prstGeom>
          <a:noFill/>
          <a:ln>
            <a:noFill/>
          </a:ln>
        </p:spPr>
      </p:pic>
      <p:sp>
        <p:nvSpPr>
          <p:cNvPr id="357" name="Google Shape;357;p37"/>
          <p:cNvSpPr/>
          <p:nvPr/>
        </p:nvSpPr>
        <p:spPr>
          <a:xfrm>
            <a:off x="5171106" y="858900"/>
            <a:ext cx="3740400" cy="1884000"/>
          </a:xfrm>
          <a:prstGeom prst="cloudCallout">
            <a:avLst>
              <a:gd name="adj1" fmla="val -47695"/>
              <a:gd name="adj2" fmla="val 4265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lgn="ctr"/>
            <a:endParaRPr lang="en"/>
          </a:p>
          <a:p>
            <a:pPr algn="ctr"/>
            <a:r>
              <a:rPr lang="en" sz="1200">
                <a:latin typeface="Roboto"/>
              </a:rPr>
              <a:t>At the UCAS discovery event, there'll be Mission Cards for you to pick up which will have question prompts - but it is also important to plan your own questions to ask!</a:t>
            </a:r>
            <a:endParaRPr sz="1200">
              <a:latin typeface="Roboto"/>
            </a:endParaRPr>
          </a:p>
        </p:txBody>
      </p:sp>
      <p:pic>
        <p:nvPicPr>
          <p:cNvPr id="358" name="Google Shape;358;p37"/>
          <p:cNvPicPr preferRelativeResize="0"/>
          <p:nvPr/>
        </p:nvPicPr>
        <p:blipFill>
          <a:blip r:embed="rId5">
            <a:alphaModFix/>
          </a:blip>
          <a:stretch>
            <a:fillRect/>
          </a:stretch>
        </p:blipFill>
        <p:spPr>
          <a:xfrm>
            <a:off x="5244375" y="2876627"/>
            <a:ext cx="897264" cy="1327097"/>
          </a:xfrm>
          <a:prstGeom prst="rect">
            <a:avLst/>
          </a:prstGeom>
          <a:noFill/>
          <a:ln>
            <a:noFill/>
          </a:ln>
        </p:spPr>
      </p:pic>
      <p:pic>
        <p:nvPicPr>
          <p:cNvPr id="359" name="Google Shape;359;p37"/>
          <p:cNvPicPr preferRelativeResize="0"/>
          <p:nvPr/>
        </p:nvPicPr>
        <p:blipFill>
          <a:blip r:embed="rId6">
            <a:alphaModFix/>
          </a:blip>
          <a:stretch>
            <a:fillRect/>
          </a:stretch>
        </p:blipFill>
        <p:spPr>
          <a:xfrm>
            <a:off x="7176968" y="2891213"/>
            <a:ext cx="897262" cy="1297926"/>
          </a:xfrm>
          <a:prstGeom prst="rect">
            <a:avLst/>
          </a:prstGeom>
          <a:noFill/>
          <a:ln>
            <a:noFill/>
          </a:ln>
        </p:spPr>
      </p:pic>
      <p:pic>
        <p:nvPicPr>
          <p:cNvPr id="360" name="Google Shape;360;p37"/>
          <p:cNvPicPr preferRelativeResize="0"/>
          <p:nvPr/>
        </p:nvPicPr>
        <p:blipFill>
          <a:blip r:embed="rId7">
            <a:alphaModFix/>
          </a:blip>
          <a:stretch>
            <a:fillRect/>
          </a:stretch>
        </p:blipFill>
        <p:spPr>
          <a:xfrm>
            <a:off x="8143264" y="2869625"/>
            <a:ext cx="897261" cy="1310743"/>
          </a:xfrm>
          <a:prstGeom prst="rect">
            <a:avLst/>
          </a:prstGeom>
          <a:noFill/>
          <a:ln>
            <a:noFill/>
          </a:ln>
        </p:spPr>
      </p:pic>
      <p:pic>
        <p:nvPicPr>
          <p:cNvPr id="361" name="Google Shape;361;p37"/>
          <p:cNvPicPr preferRelativeResize="0"/>
          <p:nvPr/>
        </p:nvPicPr>
        <p:blipFill>
          <a:blip r:embed="rId8">
            <a:alphaModFix/>
          </a:blip>
          <a:stretch>
            <a:fillRect/>
          </a:stretch>
        </p:blipFill>
        <p:spPr>
          <a:xfrm>
            <a:off x="6210669" y="2881653"/>
            <a:ext cx="897264" cy="1317038"/>
          </a:xfrm>
          <a:prstGeom prst="rect">
            <a:avLst/>
          </a:prstGeom>
          <a:noFill/>
          <a:ln>
            <a:noFill/>
          </a:ln>
        </p:spPr>
      </p:pic>
      <p:pic>
        <p:nvPicPr>
          <p:cNvPr id="2" name="Picture 1">
            <a:extLst>
              <a:ext uri="{FF2B5EF4-FFF2-40B4-BE49-F238E27FC236}">
                <a16:creationId xmlns:a16="http://schemas.microsoft.com/office/drawing/2014/main" id="{5C9AA6DA-46DB-C51F-3060-20379D901797}"/>
              </a:ext>
            </a:extLst>
          </p:cNvPr>
          <p:cNvPicPr>
            <a:picLocks noChangeAspect="1"/>
          </p:cNvPicPr>
          <p:nvPr/>
        </p:nvPicPr>
        <p:blipFill>
          <a:blip r:embed="rId9"/>
          <a:stretch>
            <a:fillRect/>
          </a:stretch>
        </p:blipFill>
        <p:spPr>
          <a:xfrm>
            <a:off x="7523998" y="269413"/>
            <a:ext cx="1308302" cy="396000"/>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AAA09703-B92E-17D7-6F0B-F3FBCEAE24F5}"/>
              </a:ext>
            </a:extLst>
          </p:cNvPr>
          <p:cNvPicPr>
            <a:picLocks noChangeAspect="1"/>
          </p:cNvPicPr>
          <p:nvPr/>
        </p:nvPicPr>
        <p:blipFill>
          <a:blip r:embed="rId10"/>
          <a:stretch>
            <a:fillRect/>
          </a:stretch>
        </p:blipFill>
        <p:spPr>
          <a:xfrm>
            <a:off x="8432189" y="4336156"/>
            <a:ext cx="623888" cy="675421"/>
          </a:xfrm>
          <a:prstGeom prst="rect">
            <a:avLst/>
          </a:prstGeom>
        </p:spPr>
      </p:pic>
      <p:pic>
        <p:nvPicPr>
          <p:cNvPr id="3" name="Picture 2">
            <a:extLst>
              <a:ext uri="{FF2B5EF4-FFF2-40B4-BE49-F238E27FC236}">
                <a16:creationId xmlns:a16="http://schemas.microsoft.com/office/drawing/2014/main" id="{52F88AB7-1519-C04F-E437-52513552D096}"/>
              </a:ext>
            </a:extLst>
          </p:cNvPr>
          <p:cNvPicPr>
            <a:picLocks noChangeAspect="1"/>
          </p:cNvPicPr>
          <p:nvPr/>
        </p:nvPicPr>
        <p:blipFill>
          <a:blip r:embed="rId9"/>
          <a:stretch>
            <a:fillRect/>
          </a:stretch>
        </p:blipFill>
        <p:spPr>
          <a:xfrm>
            <a:off x="7289624" y="181063"/>
            <a:ext cx="1700793" cy="5148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22432"/>
        </a:solidFill>
        <a:effectLst/>
      </p:bgPr>
    </p:bg>
    <p:spTree>
      <p:nvGrpSpPr>
        <p:cNvPr id="1" name="Shape 349"/>
        <p:cNvGrpSpPr/>
        <p:nvPr/>
      </p:nvGrpSpPr>
      <p:grpSpPr>
        <a:xfrm>
          <a:off x="0" y="0"/>
          <a:ext cx="0" cy="0"/>
          <a:chOff x="0" y="0"/>
          <a:chExt cx="0" cy="0"/>
        </a:xfrm>
      </p:grpSpPr>
      <p:sp>
        <p:nvSpPr>
          <p:cNvPr id="352" name="Google Shape;352;p37"/>
          <p:cNvSpPr txBox="1"/>
          <p:nvPr/>
        </p:nvSpPr>
        <p:spPr>
          <a:xfrm>
            <a:off x="311700" y="278297"/>
            <a:ext cx="6738422" cy="625338"/>
          </a:xfrm>
          <a:prstGeom prst="rect">
            <a:avLst/>
          </a:prstGeom>
          <a:noFill/>
          <a:ln>
            <a:noFill/>
          </a:ln>
        </p:spPr>
        <p:txBody>
          <a:bodyPr spcFirstLastPara="1" wrap="square" lIns="91425" tIns="91425" rIns="91425" bIns="91425" anchor="t" anchorCtr="0">
            <a:noAutofit/>
          </a:bodyPr>
          <a:lstStyle/>
          <a:p>
            <a:r>
              <a:rPr lang="en" sz="2000" b="1">
                <a:solidFill>
                  <a:schemeClr val="bg1"/>
                </a:solidFill>
                <a:latin typeface="Roboto"/>
              </a:rPr>
              <a:t>Use the mission card questions to help you think of some questions of your own you'd like to ask at UCAS Discovery!</a:t>
            </a:r>
            <a:endParaRPr lang="en-US" sz="2000">
              <a:solidFill>
                <a:schemeClr val="bg1"/>
              </a:solidFill>
              <a:latin typeface="Roboto"/>
            </a:endParaRPr>
          </a:p>
        </p:txBody>
      </p:sp>
      <p:pic>
        <p:nvPicPr>
          <p:cNvPr id="4" name="Picture 3">
            <a:extLst>
              <a:ext uri="{FF2B5EF4-FFF2-40B4-BE49-F238E27FC236}">
                <a16:creationId xmlns:a16="http://schemas.microsoft.com/office/drawing/2014/main" id="{DE57D1CE-20E7-C4EA-7505-E228BC2E983C}"/>
              </a:ext>
            </a:extLst>
          </p:cNvPr>
          <p:cNvPicPr>
            <a:picLocks noChangeAspect="1"/>
          </p:cNvPicPr>
          <p:nvPr/>
        </p:nvPicPr>
        <p:blipFill>
          <a:blip r:embed="rId3"/>
          <a:stretch>
            <a:fillRect/>
          </a:stretch>
        </p:blipFill>
        <p:spPr>
          <a:xfrm>
            <a:off x="311700" y="1364456"/>
            <a:ext cx="1973960" cy="2807494"/>
          </a:xfrm>
          <a:prstGeom prst="rect">
            <a:avLst/>
          </a:prstGeom>
          <a:ln w="12700">
            <a:solidFill>
              <a:srgbClr val="EABE6A"/>
            </a:solidFill>
          </a:ln>
        </p:spPr>
      </p:pic>
      <p:pic>
        <p:nvPicPr>
          <p:cNvPr id="7" name="Picture 6">
            <a:extLst>
              <a:ext uri="{FF2B5EF4-FFF2-40B4-BE49-F238E27FC236}">
                <a16:creationId xmlns:a16="http://schemas.microsoft.com/office/drawing/2014/main" id="{00D32F41-D14A-C596-4C7B-3852A3299C24}"/>
              </a:ext>
            </a:extLst>
          </p:cNvPr>
          <p:cNvPicPr>
            <a:picLocks noChangeAspect="1"/>
          </p:cNvPicPr>
          <p:nvPr/>
        </p:nvPicPr>
        <p:blipFill>
          <a:blip r:embed="rId4"/>
          <a:stretch>
            <a:fillRect/>
          </a:stretch>
        </p:blipFill>
        <p:spPr>
          <a:xfrm>
            <a:off x="2492051" y="1364456"/>
            <a:ext cx="1971422" cy="2807494"/>
          </a:xfrm>
          <a:prstGeom prst="rect">
            <a:avLst/>
          </a:prstGeom>
          <a:ln w="12700">
            <a:solidFill>
              <a:srgbClr val="5082B4"/>
            </a:solidFill>
          </a:ln>
        </p:spPr>
      </p:pic>
      <p:pic>
        <p:nvPicPr>
          <p:cNvPr id="9" name="Picture 8">
            <a:extLst>
              <a:ext uri="{FF2B5EF4-FFF2-40B4-BE49-F238E27FC236}">
                <a16:creationId xmlns:a16="http://schemas.microsoft.com/office/drawing/2014/main" id="{38AB664E-7DFF-0055-C2B7-65CE4EB1F888}"/>
              </a:ext>
            </a:extLst>
          </p:cNvPr>
          <p:cNvPicPr>
            <a:picLocks noChangeAspect="1"/>
          </p:cNvPicPr>
          <p:nvPr/>
        </p:nvPicPr>
        <p:blipFill>
          <a:blip r:embed="rId5"/>
          <a:stretch>
            <a:fillRect/>
          </a:stretch>
        </p:blipFill>
        <p:spPr>
          <a:xfrm>
            <a:off x="4608422" y="1364456"/>
            <a:ext cx="1977576" cy="2807494"/>
          </a:xfrm>
          <a:prstGeom prst="rect">
            <a:avLst/>
          </a:prstGeom>
          <a:ln w="12700">
            <a:solidFill>
              <a:srgbClr val="686299"/>
            </a:solidFill>
          </a:ln>
        </p:spPr>
      </p:pic>
      <p:pic>
        <p:nvPicPr>
          <p:cNvPr id="11" name="Picture 10">
            <a:extLst>
              <a:ext uri="{FF2B5EF4-FFF2-40B4-BE49-F238E27FC236}">
                <a16:creationId xmlns:a16="http://schemas.microsoft.com/office/drawing/2014/main" id="{92AB3A01-B0AF-C572-2BCD-3CA79DEC119C}"/>
              </a:ext>
            </a:extLst>
          </p:cNvPr>
          <p:cNvPicPr>
            <a:picLocks noChangeAspect="1"/>
          </p:cNvPicPr>
          <p:nvPr/>
        </p:nvPicPr>
        <p:blipFill>
          <a:blip r:embed="rId6"/>
          <a:stretch>
            <a:fillRect/>
          </a:stretch>
        </p:blipFill>
        <p:spPr>
          <a:xfrm>
            <a:off x="6730947" y="1364456"/>
            <a:ext cx="1978975" cy="2807494"/>
          </a:xfrm>
          <a:prstGeom prst="rect">
            <a:avLst/>
          </a:prstGeom>
          <a:ln w="12700">
            <a:solidFill>
              <a:srgbClr val="6DB48C"/>
            </a:solidFill>
          </a:ln>
        </p:spPr>
      </p:pic>
      <p:pic>
        <p:nvPicPr>
          <p:cNvPr id="5" name="Picture 4" descr="A picture containing logo&#10;&#10;Description automatically generated">
            <a:extLst>
              <a:ext uri="{FF2B5EF4-FFF2-40B4-BE49-F238E27FC236}">
                <a16:creationId xmlns:a16="http://schemas.microsoft.com/office/drawing/2014/main" id="{8861A302-8F36-745B-F3D6-DB4EEE747CC3}"/>
              </a:ext>
            </a:extLst>
          </p:cNvPr>
          <p:cNvPicPr>
            <a:picLocks noChangeAspect="1"/>
          </p:cNvPicPr>
          <p:nvPr/>
        </p:nvPicPr>
        <p:blipFill>
          <a:blip r:embed="rId7"/>
          <a:stretch>
            <a:fillRect/>
          </a:stretch>
        </p:blipFill>
        <p:spPr>
          <a:xfrm>
            <a:off x="8432189" y="4336156"/>
            <a:ext cx="623888" cy="675421"/>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FE6CDE25-AFDF-D040-3B0B-9A6099A95A41}"/>
              </a:ext>
            </a:extLst>
          </p:cNvPr>
          <p:cNvPicPr>
            <a:picLocks noChangeAspect="1"/>
          </p:cNvPicPr>
          <p:nvPr/>
        </p:nvPicPr>
        <p:blipFill>
          <a:blip r:embed="rId8"/>
          <a:stretch>
            <a:fillRect/>
          </a:stretch>
        </p:blipFill>
        <p:spPr>
          <a:xfrm>
            <a:off x="7325305" y="215413"/>
            <a:ext cx="1665112" cy="504000"/>
          </a:xfrm>
          <a:prstGeom prst="rect">
            <a:avLst/>
          </a:prstGeom>
        </p:spPr>
      </p:pic>
    </p:spTree>
    <p:extLst>
      <p:ext uri="{BB962C8B-B14F-4D97-AF65-F5344CB8AC3E}">
        <p14:creationId xmlns:p14="http://schemas.microsoft.com/office/powerpoint/2010/main" val="1817864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4" name="Picture 4">
            <a:extLst>
              <a:ext uri="{FF2B5EF4-FFF2-40B4-BE49-F238E27FC236}">
                <a16:creationId xmlns:a16="http://schemas.microsoft.com/office/drawing/2014/main" id="{9686E1F2-5884-6B90-1A23-F875471B83C4}"/>
              </a:ext>
            </a:extLst>
          </p:cNvPr>
          <p:cNvPicPr>
            <a:picLocks noChangeAspect="1"/>
          </p:cNvPicPr>
          <p:nvPr/>
        </p:nvPicPr>
        <p:blipFill rotWithShape="1">
          <a:blip r:embed="rId3"/>
          <a:srcRect l="20640" t="10263" r="1132" b="23242"/>
          <a:stretch/>
        </p:blipFill>
        <p:spPr>
          <a:xfrm>
            <a:off x="3933" y="-2893"/>
            <a:ext cx="9147364" cy="5173474"/>
          </a:xfrm>
          <a:prstGeom prst="rect">
            <a:avLst/>
          </a:prstGeom>
        </p:spPr>
      </p:pic>
      <p:sp>
        <p:nvSpPr>
          <p:cNvPr id="5" name="TextBox 4">
            <a:extLst>
              <a:ext uri="{FF2B5EF4-FFF2-40B4-BE49-F238E27FC236}">
                <a16:creationId xmlns:a16="http://schemas.microsoft.com/office/drawing/2014/main" id="{C63F8B42-02B7-3F86-AB60-94DE40796073}"/>
              </a:ext>
            </a:extLst>
          </p:cNvPr>
          <p:cNvSpPr txBox="1"/>
          <p:nvPr/>
        </p:nvSpPr>
        <p:spPr>
          <a:xfrm>
            <a:off x="5647605" y="964541"/>
            <a:ext cx="3099038" cy="2554545"/>
          </a:xfrm>
          <a:prstGeom prst="rect">
            <a:avLst/>
          </a:prstGeom>
          <a:solidFill>
            <a:srgbClr val="FFC000"/>
          </a:solidFill>
          <a:ln w="12700">
            <a:solidFill>
              <a:srgbClr val="12243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solidFill>
                  <a:schemeClr val="bg1"/>
                </a:solidFill>
                <a:latin typeface="Roboto"/>
              </a:rPr>
              <a:t>See you at UCAS Discovery soon!</a:t>
            </a:r>
            <a:endParaRPr lang="en-US" sz="1800">
              <a:solidFill>
                <a:schemeClr val="bg1"/>
              </a:solidFill>
              <a:latin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22432"/>
        </a:solidFill>
        <a:effectLst/>
      </p:bgPr>
    </p:bg>
    <p:spTree>
      <p:nvGrpSpPr>
        <p:cNvPr id="1" name="Shape 68"/>
        <p:cNvGrpSpPr/>
        <p:nvPr/>
      </p:nvGrpSpPr>
      <p:grpSpPr>
        <a:xfrm>
          <a:off x="0" y="0"/>
          <a:ext cx="0" cy="0"/>
          <a:chOff x="0" y="0"/>
          <a:chExt cx="0" cy="0"/>
        </a:xfrm>
      </p:grpSpPr>
      <p:sp>
        <p:nvSpPr>
          <p:cNvPr id="69" name="Google Shape;69;p15"/>
          <p:cNvSpPr txBox="1"/>
          <p:nvPr/>
        </p:nvSpPr>
        <p:spPr>
          <a:xfrm>
            <a:off x="311700" y="181063"/>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800" b="1">
                <a:solidFill>
                  <a:schemeClr val="bg1"/>
                </a:solidFill>
                <a:latin typeface="Roboto"/>
              </a:rPr>
              <a:t>Learning objectives</a:t>
            </a:r>
            <a:endParaRPr lang="en-US" sz="2800" b="1">
              <a:solidFill>
                <a:schemeClr val="bg1"/>
              </a:solidFill>
              <a:latin typeface="Roboto"/>
            </a:endParaRPr>
          </a:p>
        </p:txBody>
      </p:sp>
      <p:sp>
        <p:nvSpPr>
          <p:cNvPr id="74" name="Google Shape;74;p15"/>
          <p:cNvSpPr txBox="1"/>
          <p:nvPr/>
        </p:nvSpPr>
        <p:spPr>
          <a:xfrm>
            <a:off x="3602233" y="2724150"/>
            <a:ext cx="4177500" cy="400079"/>
          </a:xfrm>
          <a:prstGeom prst="rect">
            <a:avLst/>
          </a:prstGeom>
          <a:noFill/>
          <a:ln>
            <a:noFill/>
          </a:ln>
        </p:spPr>
        <p:txBody>
          <a:bodyPr spcFirstLastPara="1" wrap="square" lIns="91425" tIns="91425" rIns="91425" bIns="91425" anchor="t" anchorCtr="0">
            <a:spAutoFit/>
          </a:bodyPr>
          <a:lstStyle/>
          <a:p>
            <a:pPr lvl="0" algn="ctr" rtl="0">
              <a:spcBef>
                <a:spcPts val="0"/>
              </a:spcBef>
              <a:spcAft>
                <a:spcPts val="0"/>
              </a:spcAft>
            </a:pPr>
            <a:endParaRPr lang="en-US"/>
          </a:p>
        </p:txBody>
      </p:sp>
      <p:sp>
        <p:nvSpPr>
          <p:cNvPr id="77" name="Google Shape;77;p15"/>
          <p:cNvSpPr txBox="1"/>
          <p:nvPr/>
        </p:nvSpPr>
        <p:spPr>
          <a:xfrm>
            <a:off x="1593682" y="1600780"/>
            <a:ext cx="1719959" cy="2246739"/>
          </a:xfrm>
          <a:prstGeom prst="rect">
            <a:avLst/>
          </a:prstGeom>
          <a:solidFill>
            <a:schemeClr val="bg1"/>
          </a:solidFill>
          <a:ln>
            <a:noFill/>
          </a:ln>
        </p:spPr>
        <p:txBody>
          <a:bodyPr spcFirstLastPara="1" wrap="square" lIns="91425" tIns="91425" rIns="91425" bIns="91425" anchor="t" anchorCtr="0">
            <a:spAutoFit/>
          </a:bodyPr>
          <a:lstStyle/>
          <a:p>
            <a:pPr algn="ctr"/>
            <a:endParaRPr lang="en">
              <a:solidFill>
                <a:srgbClr val="122432"/>
              </a:solidFill>
              <a:latin typeface="Roboto"/>
            </a:endParaRPr>
          </a:p>
          <a:p>
            <a:pPr algn="ctr"/>
            <a:endParaRPr lang="en">
              <a:solidFill>
                <a:srgbClr val="122432"/>
              </a:solidFill>
              <a:latin typeface="Roboto"/>
            </a:endParaRPr>
          </a:p>
          <a:p>
            <a:pPr algn="ctr"/>
            <a:endParaRPr lang="en">
              <a:solidFill>
                <a:srgbClr val="122432"/>
              </a:solidFill>
              <a:latin typeface="Roboto"/>
            </a:endParaRPr>
          </a:p>
          <a:p>
            <a:pPr algn="ctr"/>
            <a:endParaRPr lang="en">
              <a:solidFill>
                <a:srgbClr val="122432"/>
              </a:solidFill>
              <a:latin typeface="Roboto"/>
            </a:endParaRPr>
          </a:p>
          <a:p>
            <a:pPr algn="ctr"/>
            <a:endParaRPr lang="en">
              <a:solidFill>
                <a:srgbClr val="122432"/>
              </a:solidFill>
              <a:latin typeface="Roboto"/>
            </a:endParaRPr>
          </a:p>
          <a:p>
            <a:pPr marL="0" lvl="0" indent="0" algn="ctr">
              <a:spcBef>
                <a:spcPts val="0"/>
              </a:spcBef>
              <a:spcAft>
                <a:spcPts val="0"/>
              </a:spcAft>
              <a:buNone/>
            </a:pPr>
            <a:r>
              <a:rPr lang="en" sz="1800">
                <a:solidFill>
                  <a:srgbClr val="122432"/>
                </a:solidFill>
                <a:latin typeface="Roboto"/>
              </a:rPr>
              <a:t>In 20 minutes, you will…</a:t>
            </a:r>
            <a:endParaRPr lang="en" sz="1800"/>
          </a:p>
          <a:p>
            <a:pPr algn="ctr"/>
            <a:endParaRPr lang="en">
              <a:solidFill>
                <a:srgbClr val="122432"/>
              </a:solidFill>
              <a:latin typeface="Roboto"/>
            </a:endParaRPr>
          </a:p>
          <a:p>
            <a:pPr algn="ctr"/>
            <a:endParaRPr lang="en">
              <a:solidFill>
                <a:srgbClr val="122432"/>
              </a:solidFill>
              <a:latin typeface="Roboto"/>
            </a:endParaRPr>
          </a:p>
        </p:txBody>
      </p:sp>
      <p:sp>
        <p:nvSpPr>
          <p:cNvPr id="4" name="AutoShape 4">
            <a:extLst>
              <a:ext uri="{FF2B5EF4-FFF2-40B4-BE49-F238E27FC236}">
                <a16:creationId xmlns:a16="http://schemas.microsoft.com/office/drawing/2014/main" id="{08508D71-CF70-7069-30F6-2079242B0BE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Google Shape;92;p16" descr="Icon&#10;&#10;Description automatically generated">
            <a:extLst>
              <a:ext uri="{FF2B5EF4-FFF2-40B4-BE49-F238E27FC236}">
                <a16:creationId xmlns:a16="http://schemas.microsoft.com/office/drawing/2014/main" id="{97788421-D41D-0A8C-AFBA-5E85E5333086}"/>
              </a:ext>
            </a:extLst>
          </p:cNvPr>
          <p:cNvPicPr preferRelativeResize="0"/>
          <p:nvPr/>
        </p:nvPicPr>
        <p:blipFill rotWithShape="1">
          <a:blip r:embed="rId3">
            <a:alphaModFix/>
          </a:blip>
          <a:srcRect l="18907" t="13329" r="55073"/>
          <a:stretch/>
        </p:blipFill>
        <p:spPr>
          <a:xfrm>
            <a:off x="2119073" y="1837177"/>
            <a:ext cx="669175" cy="742950"/>
          </a:xfrm>
          <a:prstGeom prst="rect">
            <a:avLst/>
          </a:prstGeom>
          <a:noFill/>
          <a:ln>
            <a:noFill/>
          </a:ln>
        </p:spPr>
      </p:pic>
      <p:sp>
        <p:nvSpPr>
          <p:cNvPr id="2" name="Google Shape;74;p15">
            <a:extLst>
              <a:ext uri="{FF2B5EF4-FFF2-40B4-BE49-F238E27FC236}">
                <a16:creationId xmlns:a16="http://schemas.microsoft.com/office/drawing/2014/main" id="{A256F3FF-E55D-D1F1-4CD4-BC9FD5AC488B}"/>
              </a:ext>
            </a:extLst>
          </p:cNvPr>
          <p:cNvSpPr txBox="1"/>
          <p:nvPr/>
        </p:nvSpPr>
        <p:spPr>
          <a:xfrm>
            <a:off x="3557115" y="2273322"/>
            <a:ext cx="4177500" cy="892522"/>
          </a:xfrm>
          <a:prstGeom prst="rect">
            <a:avLst/>
          </a:prstGeom>
          <a:noFill/>
          <a:ln>
            <a:noFill/>
          </a:ln>
        </p:spPr>
        <p:txBody>
          <a:bodyPr spcFirstLastPara="1" wrap="square" lIns="91425" tIns="91425" rIns="91425" bIns="91425" anchor="t" anchorCtr="0">
            <a:spAutoFit/>
          </a:bodyPr>
          <a:lstStyle/>
          <a:p>
            <a:pPr marL="457200" lvl="0" indent="-317500" algn="ctr" rtl="0">
              <a:spcBef>
                <a:spcPts val="0"/>
              </a:spcBef>
              <a:spcAft>
                <a:spcPts val="0"/>
              </a:spcAft>
              <a:buClr>
                <a:srgbClr val="E10026"/>
              </a:buClr>
              <a:buSzPts val="1400"/>
              <a:buChar char="●"/>
            </a:pPr>
            <a:r>
              <a:rPr lang="en-GB" sz="1600">
                <a:solidFill>
                  <a:schemeClr val="bg1"/>
                </a:solidFill>
                <a:latin typeface="Roboto"/>
              </a:rPr>
              <a:t>be able to describe where you currently are on your discovery journey.</a:t>
            </a:r>
          </a:p>
          <a:p>
            <a:pPr marL="0" lvl="0" indent="0" algn="ctr" rtl="0">
              <a:spcBef>
                <a:spcPts val="0"/>
              </a:spcBef>
              <a:spcAft>
                <a:spcPts val="0"/>
              </a:spcAft>
              <a:buNone/>
            </a:pPr>
            <a:endParaRPr/>
          </a:p>
        </p:txBody>
      </p:sp>
      <p:pic>
        <p:nvPicPr>
          <p:cNvPr id="9" name="Picture 3" descr="A picture containing text, clipart&#10;&#10;Description automatically generated">
            <a:extLst>
              <a:ext uri="{FF2B5EF4-FFF2-40B4-BE49-F238E27FC236}">
                <a16:creationId xmlns:a16="http://schemas.microsoft.com/office/drawing/2014/main" id="{B1FF1FB5-134B-9AB8-005F-8527B4ADFA02}"/>
              </a:ext>
            </a:extLst>
          </p:cNvPr>
          <p:cNvPicPr>
            <a:picLocks noChangeAspect="1"/>
          </p:cNvPicPr>
          <p:nvPr/>
        </p:nvPicPr>
        <p:blipFill>
          <a:blip r:embed="rId4"/>
          <a:stretch>
            <a:fillRect/>
          </a:stretch>
        </p:blipFill>
        <p:spPr>
          <a:xfrm>
            <a:off x="7325305" y="215413"/>
            <a:ext cx="1665112" cy="504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22432"/>
        </a:solidFill>
        <a:effectLst/>
      </p:bgPr>
    </p:bg>
    <p:spTree>
      <p:nvGrpSpPr>
        <p:cNvPr id="1" name="Shape 81"/>
        <p:cNvGrpSpPr/>
        <p:nvPr/>
      </p:nvGrpSpPr>
      <p:grpSpPr>
        <a:xfrm>
          <a:off x="0" y="0"/>
          <a:ext cx="0" cy="0"/>
          <a:chOff x="0" y="0"/>
          <a:chExt cx="0" cy="0"/>
        </a:xfrm>
      </p:grpSpPr>
      <p:sp>
        <p:nvSpPr>
          <p:cNvPr id="82" name="Google Shape;82;p16"/>
          <p:cNvSpPr txBox="1"/>
          <p:nvPr/>
        </p:nvSpPr>
        <p:spPr>
          <a:xfrm>
            <a:off x="311700" y="181063"/>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800" b="1">
                <a:solidFill>
                  <a:schemeClr val="bg1"/>
                </a:solidFill>
                <a:latin typeface="Roboto"/>
              </a:rPr>
              <a:t>Assessment</a:t>
            </a:r>
            <a:endParaRPr lang="en-US" sz="2800" b="1">
              <a:solidFill>
                <a:schemeClr val="bg1"/>
              </a:solidFill>
              <a:latin typeface="Roboto"/>
            </a:endParaRPr>
          </a:p>
        </p:txBody>
      </p:sp>
      <p:sp>
        <p:nvSpPr>
          <p:cNvPr id="84" name="Google Shape;84;p16"/>
          <p:cNvSpPr/>
          <p:nvPr/>
        </p:nvSpPr>
        <p:spPr>
          <a:xfrm>
            <a:off x="311700" y="1190825"/>
            <a:ext cx="1681800" cy="2891100"/>
          </a:xfrm>
          <a:prstGeom prst="rect">
            <a:avLst/>
          </a:prstGeom>
          <a:solidFill>
            <a:srgbClr val="FDB016"/>
          </a:solidFill>
          <a:ln w="9525" cap="flat" cmpd="sng">
            <a:solidFill>
              <a:srgbClr val="C7C7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FF00"/>
              </a:highlight>
            </a:endParaRPr>
          </a:p>
        </p:txBody>
      </p:sp>
      <p:sp>
        <p:nvSpPr>
          <p:cNvPr id="85" name="Google Shape;85;p16"/>
          <p:cNvSpPr txBox="1"/>
          <p:nvPr/>
        </p:nvSpPr>
        <p:spPr>
          <a:xfrm>
            <a:off x="311800" y="1316975"/>
            <a:ext cx="1681800" cy="233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122432"/>
                </a:solidFill>
                <a:latin typeface="+mj-lt"/>
              </a:rPr>
              <a:t>Having run UCAS Discovery events for almost a decade, we’ve noticed that the students who come along are usually in one of the four following mindsets:​</a:t>
            </a:r>
            <a:endParaRPr>
              <a:solidFill>
                <a:srgbClr val="122432"/>
              </a:solidFill>
              <a:latin typeface="+mj-lt"/>
            </a:endParaRPr>
          </a:p>
        </p:txBody>
      </p:sp>
      <p:sp>
        <p:nvSpPr>
          <p:cNvPr id="86" name="Google Shape;86;p16"/>
          <p:cNvSpPr/>
          <p:nvPr/>
        </p:nvSpPr>
        <p:spPr>
          <a:xfrm>
            <a:off x="2263450" y="1217050"/>
            <a:ext cx="6678600" cy="505200"/>
          </a:xfrm>
          <a:prstGeom prst="rect">
            <a:avLst/>
          </a:prstGeom>
          <a:solidFill>
            <a:srgbClr val="EABE6A"/>
          </a:solid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122432"/>
                </a:solidFill>
                <a:latin typeface="+mn-lt"/>
              </a:rPr>
              <a:t>1. Pathway discovery: </a:t>
            </a:r>
            <a:r>
              <a:rPr lang="en">
                <a:solidFill>
                  <a:srgbClr val="122432"/>
                </a:solidFill>
                <a:latin typeface="+mn-lt"/>
              </a:rPr>
              <a:t>I don’t know what I want to do after school or college</a:t>
            </a:r>
            <a:endParaRPr lang="en-US">
              <a:solidFill>
                <a:srgbClr val="122432"/>
              </a:solidFill>
              <a:latin typeface="+mn-lt"/>
            </a:endParaRPr>
          </a:p>
        </p:txBody>
      </p:sp>
      <p:sp>
        <p:nvSpPr>
          <p:cNvPr id="87" name="Google Shape;87;p16"/>
          <p:cNvSpPr/>
          <p:nvPr/>
        </p:nvSpPr>
        <p:spPr>
          <a:xfrm>
            <a:off x="2263450" y="2018950"/>
            <a:ext cx="6678600" cy="505200"/>
          </a:xfrm>
          <a:prstGeom prst="rect">
            <a:avLst/>
          </a:prstGeom>
          <a:solidFill>
            <a:srgbClr val="5082B4"/>
          </a:solid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b="1">
                <a:solidFill>
                  <a:schemeClr val="bg1"/>
                </a:solidFill>
                <a:latin typeface="+mn-lt"/>
              </a:rPr>
              <a:t>2. Subject discovery: </a:t>
            </a:r>
            <a:r>
              <a:rPr lang="en">
                <a:solidFill>
                  <a:schemeClr val="bg1"/>
                </a:solidFill>
                <a:latin typeface="+mn-lt"/>
              </a:rPr>
              <a:t>I know what subject I want to study</a:t>
            </a:r>
            <a:endParaRPr lang="en-US">
              <a:solidFill>
                <a:schemeClr val="bg1"/>
              </a:solidFill>
              <a:latin typeface="+mn-lt"/>
            </a:endParaRPr>
          </a:p>
        </p:txBody>
      </p:sp>
      <p:sp>
        <p:nvSpPr>
          <p:cNvPr id="88" name="Google Shape;88;p16"/>
          <p:cNvSpPr/>
          <p:nvPr/>
        </p:nvSpPr>
        <p:spPr>
          <a:xfrm>
            <a:off x="2263450" y="2820850"/>
            <a:ext cx="6678600" cy="505200"/>
          </a:xfrm>
          <a:prstGeom prst="rect">
            <a:avLst/>
          </a:prstGeom>
          <a:solidFill>
            <a:srgbClr val="686299"/>
          </a:solid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b="1">
                <a:solidFill>
                  <a:schemeClr val="bg1"/>
                </a:solidFill>
                <a:latin typeface="+mn-lt"/>
              </a:rPr>
              <a:t>3. Career discovery: </a:t>
            </a:r>
            <a:r>
              <a:rPr lang="en">
                <a:solidFill>
                  <a:schemeClr val="bg1"/>
                </a:solidFill>
                <a:latin typeface="+mn-lt"/>
              </a:rPr>
              <a:t>I know what career I want to do</a:t>
            </a:r>
            <a:endParaRPr lang="en-US">
              <a:solidFill>
                <a:schemeClr val="bg1"/>
              </a:solidFill>
              <a:latin typeface="+mn-lt"/>
            </a:endParaRPr>
          </a:p>
        </p:txBody>
      </p:sp>
      <p:sp>
        <p:nvSpPr>
          <p:cNvPr id="89" name="Google Shape;89;p16"/>
          <p:cNvSpPr/>
          <p:nvPr/>
        </p:nvSpPr>
        <p:spPr>
          <a:xfrm>
            <a:off x="2263450" y="3576800"/>
            <a:ext cx="6678600" cy="505200"/>
          </a:xfrm>
          <a:prstGeom prst="rect">
            <a:avLst/>
          </a:prstGeom>
          <a:solidFill>
            <a:srgbClr val="6DB48C"/>
          </a:solid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b="1">
                <a:solidFill>
                  <a:schemeClr val="bg1"/>
                </a:solidFill>
              </a:rPr>
              <a:t>4. Application discovery: </a:t>
            </a:r>
            <a:r>
              <a:rPr lang="en">
                <a:solidFill>
                  <a:schemeClr val="bg1"/>
                </a:solidFill>
              </a:rPr>
              <a:t>I want to know how to apply for my chosen pathway</a:t>
            </a:r>
            <a:endParaRPr>
              <a:solidFill>
                <a:schemeClr val="bg1"/>
              </a:solidFill>
            </a:endParaRPr>
          </a:p>
        </p:txBody>
      </p:sp>
      <p:pic>
        <p:nvPicPr>
          <p:cNvPr id="8" name="Picture 7">
            <a:extLst>
              <a:ext uri="{FF2B5EF4-FFF2-40B4-BE49-F238E27FC236}">
                <a16:creationId xmlns:a16="http://schemas.microsoft.com/office/drawing/2014/main" id="{6630A8A0-F4F4-0140-6AF1-98343E32CAAC}"/>
              </a:ext>
            </a:extLst>
          </p:cNvPr>
          <p:cNvPicPr>
            <a:picLocks noChangeAspect="1"/>
          </p:cNvPicPr>
          <p:nvPr/>
        </p:nvPicPr>
        <p:blipFill>
          <a:blip r:embed="rId3"/>
          <a:stretch>
            <a:fillRect/>
          </a:stretch>
        </p:blipFill>
        <p:spPr>
          <a:xfrm>
            <a:off x="8396287" y="4320144"/>
            <a:ext cx="642938" cy="703263"/>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7DBEF909-550F-F0D5-468C-584699508CF0}"/>
              </a:ext>
            </a:extLst>
          </p:cNvPr>
          <p:cNvPicPr>
            <a:picLocks noChangeAspect="1"/>
          </p:cNvPicPr>
          <p:nvPr/>
        </p:nvPicPr>
        <p:blipFill>
          <a:blip r:embed="rId4"/>
          <a:stretch>
            <a:fillRect/>
          </a:stretch>
        </p:blipFill>
        <p:spPr>
          <a:xfrm>
            <a:off x="7325305" y="215413"/>
            <a:ext cx="1665112" cy="50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10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10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fade">
                                      <p:cBhvr>
                                        <p:cTn id="17" dur="10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22432"/>
        </a:solidFill>
        <a:effectLst/>
      </p:bgPr>
    </p:bg>
    <p:spTree>
      <p:nvGrpSpPr>
        <p:cNvPr id="1" name="Shape 349"/>
        <p:cNvGrpSpPr/>
        <p:nvPr/>
      </p:nvGrpSpPr>
      <p:grpSpPr>
        <a:xfrm>
          <a:off x="0" y="0"/>
          <a:ext cx="0" cy="0"/>
          <a:chOff x="0" y="0"/>
          <a:chExt cx="0" cy="0"/>
        </a:xfrm>
      </p:grpSpPr>
      <p:sp>
        <p:nvSpPr>
          <p:cNvPr id="352" name="Google Shape;352;p37"/>
          <p:cNvSpPr txBox="1"/>
          <p:nvPr/>
        </p:nvSpPr>
        <p:spPr>
          <a:xfrm>
            <a:off x="311700" y="165501"/>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800" b="1">
                <a:solidFill>
                  <a:schemeClr val="bg1"/>
                </a:solidFill>
                <a:latin typeface="Roboto"/>
              </a:rPr>
              <a:t>Mission Cards at UCAS Discovery</a:t>
            </a:r>
            <a:endParaRPr lang="en-US" sz="2800" b="1">
              <a:solidFill>
                <a:schemeClr val="bg1"/>
              </a:solidFill>
              <a:latin typeface="Roboto"/>
            </a:endParaRPr>
          </a:p>
        </p:txBody>
      </p:sp>
      <p:pic>
        <p:nvPicPr>
          <p:cNvPr id="4" name="Picture 3">
            <a:extLst>
              <a:ext uri="{FF2B5EF4-FFF2-40B4-BE49-F238E27FC236}">
                <a16:creationId xmlns:a16="http://schemas.microsoft.com/office/drawing/2014/main" id="{DE57D1CE-20E7-C4EA-7505-E228BC2E983C}"/>
              </a:ext>
            </a:extLst>
          </p:cNvPr>
          <p:cNvPicPr>
            <a:picLocks noChangeAspect="1"/>
          </p:cNvPicPr>
          <p:nvPr/>
        </p:nvPicPr>
        <p:blipFill>
          <a:blip r:embed="rId3"/>
          <a:stretch>
            <a:fillRect/>
          </a:stretch>
        </p:blipFill>
        <p:spPr>
          <a:xfrm>
            <a:off x="311700" y="1364456"/>
            <a:ext cx="1973960" cy="2807494"/>
          </a:xfrm>
          <a:prstGeom prst="rect">
            <a:avLst/>
          </a:prstGeom>
          <a:ln w="12700">
            <a:solidFill>
              <a:srgbClr val="EABE6A"/>
            </a:solidFill>
          </a:ln>
        </p:spPr>
      </p:pic>
      <p:pic>
        <p:nvPicPr>
          <p:cNvPr id="7" name="Picture 6">
            <a:extLst>
              <a:ext uri="{FF2B5EF4-FFF2-40B4-BE49-F238E27FC236}">
                <a16:creationId xmlns:a16="http://schemas.microsoft.com/office/drawing/2014/main" id="{00D32F41-D14A-C596-4C7B-3852A3299C24}"/>
              </a:ext>
            </a:extLst>
          </p:cNvPr>
          <p:cNvPicPr>
            <a:picLocks noChangeAspect="1"/>
          </p:cNvPicPr>
          <p:nvPr/>
        </p:nvPicPr>
        <p:blipFill>
          <a:blip r:embed="rId4"/>
          <a:stretch>
            <a:fillRect/>
          </a:stretch>
        </p:blipFill>
        <p:spPr>
          <a:xfrm>
            <a:off x="2492051" y="1364456"/>
            <a:ext cx="1971422" cy="2807494"/>
          </a:xfrm>
          <a:prstGeom prst="rect">
            <a:avLst/>
          </a:prstGeom>
          <a:ln w="12700">
            <a:solidFill>
              <a:srgbClr val="5082B4"/>
            </a:solidFill>
          </a:ln>
        </p:spPr>
      </p:pic>
      <p:pic>
        <p:nvPicPr>
          <p:cNvPr id="9" name="Picture 8">
            <a:extLst>
              <a:ext uri="{FF2B5EF4-FFF2-40B4-BE49-F238E27FC236}">
                <a16:creationId xmlns:a16="http://schemas.microsoft.com/office/drawing/2014/main" id="{38AB664E-7DFF-0055-C2B7-65CE4EB1F888}"/>
              </a:ext>
            </a:extLst>
          </p:cNvPr>
          <p:cNvPicPr>
            <a:picLocks noChangeAspect="1"/>
          </p:cNvPicPr>
          <p:nvPr/>
        </p:nvPicPr>
        <p:blipFill>
          <a:blip r:embed="rId5"/>
          <a:stretch>
            <a:fillRect/>
          </a:stretch>
        </p:blipFill>
        <p:spPr>
          <a:xfrm>
            <a:off x="4706179" y="1364456"/>
            <a:ext cx="1977576" cy="2807494"/>
          </a:xfrm>
          <a:prstGeom prst="rect">
            <a:avLst/>
          </a:prstGeom>
          <a:ln w="12700">
            <a:solidFill>
              <a:srgbClr val="686299"/>
            </a:solidFill>
          </a:ln>
        </p:spPr>
      </p:pic>
      <p:pic>
        <p:nvPicPr>
          <p:cNvPr id="11" name="Picture 10">
            <a:extLst>
              <a:ext uri="{FF2B5EF4-FFF2-40B4-BE49-F238E27FC236}">
                <a16:creationId xmlns:a16="http://schemas.microsoft.com/office/drawing/2014/main" id="{92AB3A01-B0AF-C572-2BCD-3CA79DEC119C}"/>
              </a:ext>
            </a:extLst>
          </p:cNvPr>
          <p:cNvPicPr>
            <a:picLocks noChangeAspect="1"/>
          </p:cNvPicPr>
          <p:nvPr/>
        </p:nvPicPr>
        <p:blipFill>
          <a:blip r:embed="rId6"/>
          <a:stretch>
            <a:fillRect/>
          </a:stretch>
        </p:blipFill>
        <p:spPr>
          <a:xfrm>
            <a:off x="6918940" y="1364456"/>
            <a:ext cx="1978975" cy="2807494"/>
          </a:xfrm>
          <a:prstGeom prst="rect">
            <a:avLst/>
          </a:prstGeom>
          <a:ln w="12700">
            <a:solidFill>
              <a:srgbClr val="6DB48C"/>
            </a:solidFill>
          </a:ln>
        </p:spPr>
      </p:pic>
      <p:pic>
        <p:nvPicPr>
          <p:cNvPr id="5" name="Picture 4" descr="A picture containing logo&#10;&#10;Description automatically generated">
            <a:extLst>
              <a:ext uri="{FF2B5EF4-FFF2-40B4-BE49-F238E27FC236}">
                <a16:creationId xmlns:a16="http://schemas.microsoft.com/office/drawing/2014/main" id="{8861A302-8F36-745B-F3D6-DB4EEE747CC3}"/>
              </a:ext>
            </a:extLst>
          </p:cNvPr>
          <p:cNvPicPr>
            <a:picLocks noChangeAspect="1"/>
          </p:cNvPicPr>
          <p:nvPr/>
        </p:nvPicPr>
        <p:blipFill>
          <a:blip r:embed="rId7"/>
          <a:stretch>
            <a:fillRect/>
          </a:stretch>
        </p:blipFill>
        <p:spPr>
          <a:xfrm>
            <a:off x="8432189" y="4336156"/>
            <a:ext cx="623888" cy="675421"/>
          </a:xfrm>
          <a:prstGeom prst="rect">
            <a:avLst/>
          </a:prstGeom>
        </p:spPr>
      </p:pic>
      <p:pic>
        <p:nvPicPr>
          <p:cNvPr id="6" name="Picture 5">
            <a:extLst>
              <a:ext uri="{FF2B5EF4-FFF2-40B4-BE49-F238E27FC236}">
                <a16:creationId xmlns:a16="http://schemas.microsoft.com/office/drawing/2014/main" id="{4988BF09-F362-650B-C857-A8320511D5FD}"/>
              </a:ext>
            </a:extLst>
          </p:cNvPr>
          <p:cNvPicPr>
            <a:picLocks noChangeAspect="1"/>
          </p:cNvPicPr>
          <p:nvPr/>
        </p:nvPicPr>
        <p:blipFill>
          <a:blip r:embed="rId8"/>
          <a:stretch>
            <a:fillRect/>
          </a:stretch>
        </p:blipFill>
        <p:spPr>
          <a:xfrm>
            <a:off x="273527" y="1310878"/>
            <a:ext cx="2050305" cy="2914650"/>
          </a:xfrm>
          <a:prstGeom prst="rect">
            <a:avLst/>
          </a:prstGeom>
        </p:spPr>
      </p:pic>
      <p:pic>
        <p:nvPicPr>
          <p:cNvPr id="10" name="Picture 9">
            <a:extLst>
              <a:ext uri="{FF2B5EF4-FFF2-40B4-BE49-F238E27FC236}">
                <a16:creationId xmlns:a16="http://schemas.microsoft.com/office/drawing/2014/main" id="{D65E640B-3A9E-7651-EAAC-4EC4F16A26E8}"/>
              </a:ext>
            </a:extLst>
          </p:cNvPr>
          <p:cNvPicPr>
            <a:picLocks noChangeAspect="1"/>
          </p:cNvPicPr>
          <p:nvPr/>
        </p:nvPicPr>
        <p:blipFill>
          <a:blip r:embed="rId9"/>
          <a:stretch>
            <a:fillRect/>
          </a:stretch>
        </p:blipFill>
        <p:spPr>
          <a:xfrm>
            <a:off x="2490767" y="1310878"/>
            <a:ext cx="2050751" cy="2914650"/>
          </a:xfrm>
          <a:prstGeom prst="rect">
            <a:avLst/>
          </a:prstGeom>
        </p:spPr>
      </p:pic>
      <p:pic>
        <p:nvPicPr>
          <p:cNvPr id="13" name="Picture 12">
            <a:extLst>
              <a:ext uri="{FF2B5EF4-FFF2-40B4-BE49-F238E27FC236}">
                <a16:creationId xmlns:a16="http://schemas.microsoft.com/office/drawing/2014/main" id="{210722DE-64B7-8953-E822-77BC748AA12D}"/>
              </a:ext>
            </a:extLst>
          </p:cNvPr>
          <p:cNvPicPr>
            <a:picLocks noChangeAspect="1"/>
          </p:cNvPicPr>
          <p:nvPr/>
        </p:nvPicPr>
        <p:blipFill>
          <a:blip r:embed="rId10"/>
          <a:stretch>
            <a:fillRect/>
          </a:stretch>
        </p:blipFill>
        <p:spPr>
          <a:xfrm>
            <a:off x="4670853" y="1310878"/>
            <a:ext cx="2050305" cy="2912318"/>
          </a:xfrm>
          <a:prstGeom prst="rect">
            <a:avLst/>
          </a:prstGeom>
        </p:spPr>
      </p:pic>
      <p:pic>
        <p:nvPicPr>
          <p:cNvPr id="15" name="Picture 14">
            <a:extLst>
              <a:ext uri="{FF2B5EF4-FFF2-40B4-BE49-F238E27FC236}">
                <a16:creationId xmlns:a16="http://schemas.microsoft.com/office/drawing/2014/main" id="{A7AC2E7A-8E15-1024-DCF3-EA24639825E6}"/>
              </a:ext>
            </a:extLst>
          </p:cNvPr>
          <p:cNvPicPr>
            <a:picLocks noChangeAspect="1"/>
          </p:cNvPicPr>
          <p:nvPr/>
        </p:nvPicPr>
        <p:blipFill>
          <a:blip r:embed="rId11"/>
          <a:stretch>
            <a:fillRect/>
          </a:stretch>
        </p:blipFill>
        <p:spPr>
          <a:xfrm>
            <a:off x="6886669" y="1306891"/>
            <a:ext cx="2050305" cy="2927851"/>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FE6CDE25-AFDF-D040-3B0B-9A6099A95A41}"/>
              </a:ext>
            </a:extLst>
          </p:cNvPr>
          <p:cNvPicPr>
            <a:picLocks noChangeAspect="1"/>
          </p:cNvPicPr>
          <p:nvPr/>
        </p:nvPicPr>
        <p:blipFill>
          <a:blip r:embed="rId12"/>
          <a:stretch>
            <a:fillRect/>
          </a:stretch>
        </p:blipFill>
        <p:spPr>
          <a:xfrm>
            <a:off x="7325305" y="215413"/>
            <a:ext cx="1665112" cy="504000"/>
          </a:xfrm>
          <a:prstGeom prst="rect">
            <a:avLst/>
          </a:prstGeom>
        </p:spPr>
      </p:pic>
      <p:sp>
        <p:nvSpPr>
          <p:cNvPr id="3" name="Google Shape;91;p16">
            <a:extLst>
              <a:ext uri="{FF2B5EF4-FFF2-40B4-BE49-F238E27FC236}">
                <a16:creationId xmlns:a16="http://schemas.microsoft.com/office/drawing/2014/main" id="{34B40DEF-59C6-451C-5F43-2DF8AF8A6FF6}"/>
              </a:ext>
            </a:extLst>
          </p:cNvPr>
          <p:cNvSpPr/>
          <p:nvPr/>
        </p:nvSpPr>
        <p:spPr>
          <a:xfrm>
            <a:off x="1232700" y="4439200"/>
            <a:ext cx="6678600" cy="505200"/>
          </a:xfrm>
          <a:prstGeom prst="rect">
            <a:avLst/>
          </a:prstGeom>
          <a:solidFill>
            <a:srgbClr val="F4CCCC"/>
          </a:solid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r>
              <a:rPr lang="en">
                <a:solidFill>
                  <a:srgbClr val="122432"/>
                </a:solidFill>
                <a:latin typeface="+mn-lt"/>
              </a:rPr>
              <a:t>Discuss in partners: from reading the above categories and questions, do you know which one you’re in? No problem if you don’t, we are going to explore further!</a:t>
            </a:r>
            <a:endParaRPr lang="en-US">
              <a:solidFill>
                <a:srgbClr val="122432"/>
              </a:solidFill>
              <a:latin typeface="+mn-lt"/>
            </a:endParaRPr>
          </a:p>
        </p:txBody>
      </p:sp>
      <p:pic>
        <p:nvPicPr>
          <p:cNvPr id="14" name="Google Shape;90;p16" descr="Icon&#10;&#10;Description automatically generated">
            <a:extLst>
              <a:ext uri="{FF2B5EF4-FFF2-40B4-BE49-F238E27FC236}">
                <a16:creationId xmlns:a16="http://schemas.microsoft.com/office/drawing/2014/main" id="{6A0ADA01-A0BB-6544-AC32-AE993F2CB41F}"/>
              </a:ext>
            </a:extLst>
          </p:cNvPr>
          <p:cNvPicPr preferRelativeResize="0"/>
          <p:nvPr/>
        </p:nvPicPr>
        <p:blipFill>
          <a:blip r:embed="rId13">
            <a:alphaModFix/>
          </a:blip>
          <a:stretch>
            <a:fillRect/>
          </a:stretch>
        </p:blipFill>
        <p:spPr>
          <a:xfrm>
            <a:off x="386897" y="4358154"/>
            <a:ext cx="589046" cy="620128"/>
          </a:xfrm>
          <a:prstGeom prst="rect">
            <a:avLst/>
          </a:prstGeom>
          <a:noFill/>
          <a:ln>
            <a:noFill/>
          </a:ln>
        </p:spPr>
      </p:pic>
      <p:sp>
        <p:nvSpPr>
          <p:cNvPr id="16" name="TextBox 15">
            <a:extLst>
              <a:ext uri="{FF2B5EF4-FFF2-40B4-BE49-F238E27FC236}">
                <a16:creationId xmlns:a16="http://schemas.microsoft.com/office/drawing/2014/main" id="{61387C47-277F-FBA0-FD86-3BC5AC4CA175}"/>
              </a:ext>
            </a:extLst>
          </p:cNvPr>
          <p:cNvSpPr txBox="1"/>
          <p:nvPr/>
        </p:nvSpPr>
        <p:spPr>
          <a:xfrm>
            <a:off x="210551" y="909889"/>
            <a:ext cx="720992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latin typeface="Roboto"/>
              </a:rPr>
              <a:t>Click on a card to see what kinds of questions someone in that mindset might ask...</a:t>
            </a:r>
          </a:p>
        </p:txBody>
      </p:sp>
    </p:spTree>
    <p:extLst>
      <p:ext uri="{BB962C8B-B14F-4D97-AF65-F5344CB8AC3E}">
        <p14:creationId xmlns:p14="http://schemas.microsoft.com/office/powerpoint/2010/main" val="259655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22432"/>
        </a:solidFill>
        <a:effectLst/>
      </p:bgPr>
    </p:bg>
    <p:spTree>
      <p:nvGrpSpPr>
        <p:cNvPr id="1" name="Shape 96"/>
        <p:cNvGrpSpPr/>
        <p:nvPr/>
      </p:nvGrpSpPr>
      <p:grpSpPr>
        <a:xfrm>
          <a:off x="0" y="0"/>
          <a:ext cx="0" cy="0"/>
          <a:chOff x="0" y="0"/>
          <a:chExt cx="0" cy="0"/>
        </a:xfrm>
      </p:grpSpPr>
      <p:sp>
        <p:nvSpPr>
          <p:cNvPr id="97" name="Google Shape;97;p17"/>
          <p:cNvSpPr txBox="1"/>
          <p:nvPr/>
        </p:nvSpPr>
        <p:spPr>
          <a:xfrm>
            <a:off x="293950" y="261488"/>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800" b="1">
                <a:solidFill>
                  <a:srgbClr val="EABE6A"/>
                </a:solidFill>
                <a:latin typeface="Roboto"/>
              </a:rPr>
              <a:t>Pathway discovery</a:t>
            </a:r>
            <a:endParaRPr lang="en-US" sz="2800" b="1">
              <a:solidFill>
                <a:srgbClr val="EABE6A"/>
              </a:solidFill>
              <a:latin typeface="Roboto"/>
            </a:endParaRPr>
          </a:p>
        </p:txBody>
      </p:sp>
      <p:sp>
        <p:nvSpPr>
          <p:cNvPr id="100" name="Google Shape;100;p17"/>
          <p:cNvSpPr/>
          <p:nvPr/>
        </p:nvSpPr>
        <p:spPr>
          <a:xfrm>
            <a:off x="670352" y="2043856"/>
            <a:ext cx="3468000" cy="2573700"/>
          </a:xfrm>
          <a:prstGeom prst="cloudCallout">
            <a:avLst>
              <a:gd name="adj1" fmla="val -20833"/>
              <a:gd name="adj2" fmla="val 62500"/>
            </a:avLst>
          </a:prstGeom>
          <a:solidFill>
            <a:srgbClr val="EABE6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a:solidFill>
                  <a:srgbClr val="122432"/>
                </a:solidFill>
                <a:latin typeface="Roboto"/>
              </a:rPr>
              <a:t>“I’m not sure where to start researching my options”</a:t>
            </a:r>
            <a:endParaRPr lang="en-US">
              <a:solidFill>
                <a:srgbClr val="122432"/>
              </a:solidFill>
              <a:latin typeface="Roboto"/>
            </a:endParaRPr>
          </a:p>
          <a:p>
            <a:pPr marL="0" lvl="0" indent="0" algn="ctr" rtl="0">
              <a:spcBef>
                <a:spcPts val="0"/>
              </a:spcBef>
              <a:spcAft>
                <a:spcPts val="0"/>
              </a:spcAft>
              <a:buNone/>
            </a:pPr>
            <a:endParaRPr>
              <a:solidFill>
                <a:srgbClr val="122432"/>
              </a:solidFill>
              <a:latin typeface="Roboto"/>
            </a:endParaRPr>
          </a:p>
          <a:p>
            <a:pPr marL="0" lvl="0" indent="0" algn="ctr" rtl="0">
              <a:spcBef>
                <a:spcPts val="0"/>
              </a:spcBef>
              <a:spcAft>
                <a:spcPts val="0"/>
              </a:spcAft>
              <a:buNone/>
            </a:pPr>
            <a:r>
              <a:rPr lang="en">
                <a:solidFill>
                  <a:srgbClr val="122432"/>
                </a:solidFill>
                <a:latin typeface="Roboto"/>
              </a:rPr>
              <a:t>“It all feels overwhelming”</a:t>
            </a:r>
            <a:endParaRPr>
              <a:solidFill>
                <a:srgbClr val="122432"/>
              </a:solidFill>
              <a:latin typeface="Roboto"/>
            </a:endParaRPr>
          </a:p>
          <a:p>
            <a:pPr marL="0" lvl="0" indent="0" algn="ctr" rtl="0">
              <a:spcBef>
                <a:spcPts val="0"/>
              </a:spcBef>
              <a:spcAft>
                <a:spcPts val="0"/>
              </a:spcAft>
              <a:buNone/>
            </a:pPr>
            <a:endParaRPr>
              <a:solidFill>
                <a:srgbClr val="122432"/>
              </a:solidFill>
              <a:latin typeface="Roboto"/>
            </a:endParaRPr>
          </a:p>
          <a:p>
            <a:pPr marL="0" lvl="0" indent="0" algn="ctr" rtl="0">
              <a:spcBef>
                <a:spcPts val="0"/>
              </a:spcBef>
              <a:spcAft>
                <a:spcPts val="0"/>
              </a:spcAft>
              <a:buNone/>
            </a:pPr>
            <a:r>
              <a:rPr lang="en">
                <a:solidFill>
                  <a:srgbClr val="122432"/>
                </a:solidFill>
                <a:latin typeface="Roboto"/>
              </a:rPr>
              <a:t>“All my friends are ahead of me”</a:t>
            </a:r>
            <a:endParaRPr>
              <a:solidFill>
                <a:srgbClr val="122432"/>
              </a:solidFill>
              <a:latin typeface="Roboto"/>
            </a:endParaRPr>
          </a:p>
        </p:txBody>
      </p:sp>
      <p:sp>
        <p:nvSpPr>
          <p:cNvPr id="101" name="Google Shape;101;p17"/>
          <p:cNvSpPr/>
          <p:nvPr/>
        </p:nvSpPr>
        <p:spPr>
          <a:xfrm>
            <a:off x="5005649" y="1998675"/>
            <a:ext cx="3154916" cy="2566316"/>
          </a:xfrm>
          <a:prstGeom prst="wedgeEllipseCallout">
            <a:avLst>
              <a:gd name="adj1" fmla="val -20833"/>
              <a:gd name="adj2" fmla="val 62500"/>
            </a:avLst>
          </a:prstGeom>
          <a:solidFill>
            <a:srgbClr val="EABE6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122432"/>
                </a:solidFill>
                <a:latin typeface="Roboto"/>
              </a:rPr>
              <a:t>“How do I know where to start?”</a:t>
            </a:r>
            <a:endParaRPr lang="en-US">
              <a:solidFill>
                <a:srgbClr val="122432"/>
              </a:solidFill>
              <a:latin typeface="Roboto"/>
            </a:endParaRPr>
          </a:p>
          <a:p>
            <a:pPr marL="0" lvl="0" indent="0" algn="ctr" rtl="0">
              <a:spcBef>
                <a:spcPts val="0"/>
              </a:spcBef>
              <a:spcAft>
                <a:spcPts val="0"/>
              </a:spcAft>
              <a:buNone/>
            </a:pPr>
            <a:endParaRPr>
              <a:solidFill>
                <a:srgbClr val="122432"/>
              </a:solidFill>
              <a:latin typeface="Roboto"/>
            </a:endParaRPr>
          </a:p>
          <a:p>
            <a:pPr marL="0" lvl="0" indent="0" algn="ctr" rtl="0">
              <a:spcBef>
                <a:spcPts val="0"/>
              </a:spcBef>
              <a:spcAft>
                <a:spcPts val="0"/>
              </a:spcAft>
              <a:buNone/>
            </a:pPr>
            <a:r>
              <a:rPr lang="en">
                <a:solidFill>
                  <a:srgbClr val="122432"/>
                </a:solidFill>
                <a:latin typeface="Roboto"/>
              </a:rPr>
              <a:t>“Should I just do what I’m good at?”</a:t>
            </a:r>
            <a:endParaRPr>
              <a:solidFill>
                <a:srgbClr val="122432"/>
              </a:solidFill>
              <a:latin typeface="Roboto"/>
            </a:endParaRPr>
          </a:p>
          <a:p>
            <a:pPr marL="0" lvl="0" indent="0" algn="ctr" rtl="0">
              <a:spcBef>
                <a:spcPts val="0"/>
              </a:spcBef>
              <a:spcAft>
                <a:spcPts val="0"/>
              </a:spcAft>
              <a:buNone/>
            </a:pPr>
            <a:endParaRPr>
              <a:solidFill>
                <a:srgbClr val="122432"/>
              </a:solidFill>
              <a:latin typeface="Roboto"/>
            </a:endParaRPr>
          </a:p>
          <a:p>
            <a:pPr marL="0" lvl="0" indent="0" algn="ctr" rtl="0">
              <a:spcBef>
                <a:spcPts val="0"/>
              </a:spcBef>
              <a:spcAft>
                <a:spcPts val="0"/>
              </a:spcAft>
              <a:buNone/>
            </a:pPr>
            <a:r>
              <a:rPr lang="en">
                <a:solidFill>
                  <a:srgbClr val="122432"/>
                </a:solidFill>
                <a:latin typeface="Roboto"/>
              </a:rPr>
              <a:t>“Where should I start?”</a:t>
            </a:r>
            <a:endParaRPr>
              <a:solidFill>
                <a:srgbClr val="122432"/>
              </a:solidFill>
              <a:latin typeface="Roboto"/>
            </a:endParaRPr>
          </a:p>
          <a:p>
            <a:pPr marL="0" lvl="0" indent="0" algn="ctr" rtl="0">
              <a:spcBef>
                <a:spcPts val="0"/>
              </a:spcBef>
              <a:spcAft>
                <a:spcPts val="0"/>
              </a:spcAft>
              <a:buNone/>
            </a:pPr>
            <a:endParaRPr>
              <a:solidFill>
                <a:srgbClr val="122432"/>
              </a:solidFill>
              <a:latin typeface="Roboto"/>
            </a:endParaRPr>
          </a:p>
        </p:txBody>
      </p:sp>
      <p:sp>
        <p:nvSpPr>
          <p:cNvPr id="102" name="Google Shape;102;p17"/>
          <p:cNvSpPr txBox="1"/>
          <p:nvPr/>
        </p:nvSpPr>
        <p:spPr>
          <a:xfrm>
            <a:off x="293950" y="1528575"/>
            <a:ext cx="19296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bg1"/>
                </a:solidFill>
                <a:latin typeface="Roboto"/>
              </a:rPr>
              <a:t>Things someone in this pathway might think:</a:t>
            </a:r>
            <a:endParaRPr lang="en-US">
              <a:solidFill>
                <a:schemeClr val="bg1"/>
              </a:solidFill>
              <a:latin typeface="Roboto"/>
            </a:endParaRPr>
          </a:p>
        </p:txBody>
      </p:sp>
      <p:sp>
        <p:nvSpPr>
          <p:cNvPr id="103" name="Google Shape;103;p17"/>
          <p:cNvSpPr txBox="1"/>
          <p:nvPr/>
        </p:nvSpPr>
        <p:spPr>
          <a:xfrm>
            <a:off x="4414854" y="1528575"/>
            <a:ext cx="19296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bg1"/>
                </a:solidFill>
                <a:latin typeface="Roboto"/>
              </a:rPr>
              <a:t>Things someone in this pathway might say:</a:t>
            </a:r>
            <a:endParaRPr lang="en-US">
              <a:solidFill>
                <a:schemeClr val="bg1"/>
              </a:solidFill>
              <a:latin typeface="Roboto"/>
            </a:endParaRPr>
          </a:p>
        </p:txBody>
      </p:sp>
      <p:sp>
        <p:nvSpPr>
          <p:cNvPr id="3" name="Google Shape;86;p16">
            <a:extLst>
              <a:ext uri="{FF2B5EF4-FFF2-40B4-BE49-F238E27FC236}">
                <a16:creationId xmlns:a16="http://schemas.microsoft.com/office/drawing/2014/main" id="{F10C9832-368F-219B-817B-BA607704F19F}"/>
              </a:ext>
            </a:extLst>
          </p:cNvPr>
          <p:cNvSpPr/>
          <p:nvPr/>
        </p:nvSpPr>
        <p:spPr>
          <a:xfrm>
            <a:off x="348925" y="854613"/>
            <a:ext cx="6678600" cy="505200"/>
          </a:xfrm>
          <a:prstGeom prst="rect">
            <a:avLst/>
          </a:prstGeom>
          <a:solidFill>
            <a:srgbClr val="EABE6A"/>
          </a:solid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122432"/>
                </a:solidFill>
                <a:latin typeface="+mn-lt"/>
              </a:rPr>
              <a:t>1. Pathway discovery: </a:t>
            </a:r>
            <a:r>
              <a:rPr lang="en">
                <a:solidFill>
                  <a:srgbClr val="122432"/>
                </a:solidFill>
                <a:latin typeface="+mn-lt"/>
              </a:rPr>
              <a:t>I don’t know what I want to do after school or college</a:t>
            </a:r>
            <a:endParaRPr lang="en-US">
              <a:solidFill>
                <a:srgbClr val="122432"/>
              </a:solidFill>
              <a:latin typeface="+mn-lt"/>
            </a:endParaRPr>
          </a:p>
        </p:txBody>
      </p:sp>
      <p:pic>
        <p:nvPicPr>
          <p:cNvPr id="8" name="Picture 3" descr="A picture containing text, clipart&#10;&#10;Description automatically generated">
            <a:extLst>
              <a:ext uri="{FF2B5EF4-FFF2-40B4-BE49-F238E27FC236}">
                <a16:creationId xmlns:a16="http://schemas.microsoft.com/office/drawing/2014/main" id="{3A234282-35C5-3528-4C4E-DB167E4AF17E}"/>
              </a:ext>
            </a:extLst>
          </p:cNvPr>
          <p:cNvPicPr>
            <a:picLocks noChangeAspect="1"/>
          </p:cNvPicPr>
          <p:nvPr/>
        </p:nvPicPr>
        <p:blipFill>
          <a:blip r:embed="rId3"/>
          <a:stretch>
            <a:fillRect/>
          </a:stretch>
        </p:blipFill>
        <p:spPr>
          <a:xfrm>
            <a:off x="7325305" y="215413"/>
            <a:ext cx="1665112" cy="504000"/>
          </a:xfrm>
          <a:prstGeom prst="rect">
            <a:avLst/>
          </a:prstGeom>
        </p:spPr>
      </p:pic>
      <p:pic>
        <p:nvPicPr>
          <p:cNvPr id="5" name="Picture 4">
            <a:extLst>
              <a:ext uri="{FF2B5EF4-FFF2-40B4-BE49-F238E27FC236}">
                <a16:creationId xmlns:a16="http://schemas.microsoft.com/office/drawing/2014/main" id="{3E17F18E-FE91-0982-160F-BC9F044F06E4}"/>
              </a:ext>
            </a:extLst>
          </p:cNvPr>
          <p:cNvPicPr>
            <a:picLocks noChangeAspect="1"/>
          </p:cNvPicPr>
          <p:nvPr/>
        </p:nvPicPr>
        <p:blipFill>
          <a:blip r:embed="rId4"/>
          <a:stretch>
            <a:fillRect/>
          </a:stretch>
        </p:blipFill>
        <p:spPr>
          <a:xfrm>
            <a:off x="8396287" y="4320144"/>
            <a:ext cx="642938" cy="7032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1000"/>
                                        <p:tgtEl>
                                          <p:spTgt spid="100"/>
                                        </p:tgtEl>
                                      </p:cBhvr>
                                    </p:animEffect>
                                  </p:childTnLst>
                                </p:cTn>
                              </p:par>
                              <p:par>
                                <p:cTn id="13" presetID="10" presetClass="entr" presetSubtype="0" fill="hold" nodeType="with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fade">
                                      <p:cBhvr>
                                        <p:cTn id="15" dur="1000"/>
                                        <p:tgtEl>
                                          <p:spTgt spid="10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1"/>
                                        </p:tgtEl>
                                        <p:attrNameLst>
                                          <p:attrName>style.visibility</p:attrName>
                                        </p:attrNameLst>
                                      </p:cBhvr>
                                      <p:to>
                                        <p:strVal val="visible"/>
                                      </p:to>
                                    </p:set>
                                    <p:animEffect transition="in" filter="fade">
                                      <p:cBhvr>
                                        <p:cTn id="20" dur="1000"/>
                                        <p:tgtEl>
                                          <p:spTgt spid="101"/>
                                        </p:tgtEl>
                                      </p:cBhvr>
                                    </p:animEffect>
                                  </p:childTnLst>
                                </p:cTn>
                              </p:par>
                              <p:par>
                                <p:cTn id="21" presetID="10" presetClass="entr" presetSubtype="0" fill="hold" nodeType="withEffect">
                                  <p:stCondLst>
                                    <p:cond delay="0"/>
                                  </p:stCondLst>
                                  <p:childTnLst>
                                    <p:set>
                                      <p:cBhvr>
                                        <p:cTn id="22" dur="1" fill="hold">
                                          <p:stCondLst>
                                            <p:cond delay="0"/>
                                          </p:stCondLst>
                                        </p:cTn>
                                        <p:tgtEl>
                                          <p:spTgt spid="103"/>
                                        </p:tgtEl>
                                        <p:attrNameLst>
                                          <p:attrName>style.visibility</p:attrName>
                                        </p:attrNameLst>
                                      </p:cBhvr>
                                      <p:to>
                                        <p:strVal val="visible"/>
                                      </p:to>
                                    </p:set>
                                    <p:animEffect transition="in" filter="fade">
                                      <p:cBhvr>
                                        <p:cTn id="23"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22432"/>
        </a:solidFill>
        <a:effectLst/>
      </p:bgPr>
    </p:bg>
    <p:spTree>
      <p:nvGrpSpPr>
        <p:cNvPr id="1" name="Shape 108"/>
        <p:cNvGrpSpPr/>
        <p:nvPr/>
      </p:nvGrpSpPr>
      <p:grpSpPr>
        <a:xfrm>
          <a:off x="0" y="0"/>
          <a:ext cx="0" cy="0"/>
          <a:chOff x="0" y="0"/>
          <a:chExt cx="0" cy="0"/>
        </a:xfrm>
      </p:grpSpPr>
      <p:sp>
        <p:nvSpPr>
          <p:cNvPr id="109" name="Google Shape;109;p18"/>
          <p:cNvSpPr txBox="1"/>
          <p:nvPr/>
        </p:nvSpPr>
        <p:spPr>
          <a:xfrm>
            <a:off x="311700" y="104863"/>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800" b="1">
                <a:solidFill>
                  <a:srgbClr val="5082B4"/>
                </a:solidFill>
                <a:latin typeface="+mj-lt"/>
              </a:rPr>
              <a:t>Subject discovery</a:t>
            </a:r>
            <a:endParaRPr sz="2800" b="1">
              <a:solidFill>
                <a:srgbClr val="5082B4"/>
              </a:solidFill>
              <a:latin typeface="+mj-lt"/>
            </a:endParaRPr>
          </a:p>
        </p:txBody>
      </p:sp>
      <p:sp>
        <p:nvSpPr>
          <p:cNvPr id="112" name="Google Shape;112;p18"/>
          <p:cNvSpPr/>
          <p:nvPr/>
        </p:nvSpPr>
        <p:spPr>
          <a:xfrm>
            <a:off x="5108625" y="1897575"/>
            <a:ext cx="3172500" cy="2698200"/>
          </a:xfrm>
          <a:prstGeom prst="wedgeEllipseCallout">
            <a:avLst>
              <a:gd name="adj1" fmla="val -20833"/>
              <a:gd name="adj2" fmla="val 62500"/>
            </a:avLst>
          </a:prstGeom>
          <a:solidFill>
            <a:srgbClr val="5082B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bg1"/>
                </a:solidFill>
                <a:latin typeface="Roboto"/>
              </a:rPr>
              <a:t>“Where can I find more information on courses?”</a:t>
            </a:r>
            <a:endParaRPr lang="en-US">
              <a:solidFill>
                <a:schemeClr val="bg1"/>
              </a:solidFill>
              <a:latin typeface="Roboto"/>
            </a:endParaRPr>
          </a:p>
          <a:p>
            <a:pPr marL="0" lvl="0" indent="0" algn="ctr" rtl="0">
              <a:spcBef>
                <a:spcPts val="0"/>
              </a:spcBef>
              <a:spcAft>
                <a:spcPts val="0"/>
              </a:spcAft>
              <a:buNone/>
            </a:pPr>
            <a:endParaRPr>
              <a:solidFill>
                <a:schemeClr val="bg1"/>
              </a:solidFill>
              <a:latin typeface="Roboto"/>
            </a:endParaRPr>
          </a:p>
          <a:p>
            <a:pPr marL="0" lvl="0" indent="0" algn="ctr" rtl="0">
              <a:spcBef>
                <a:spcPts val="0"/>
              </a:spcBef>
              <a:spcAft>
                <a:spcPts val="0"/>
              </a:spcAft>
              <a:buNone/>
            </a:pPr>
            <a:r>
              <a:rPr lang="en">
                <a:solidFill>
                  <a:schemeClr val="bg1"/>
                </a:solidFill>
                <a:latin typeface="Roboto"/>
              </a:rPr>
              <a:t>“Where can I learn more about where this could take my career?”</a:t>
            </a:r>
            <a:endParaRPr>
              <a:solidFill>
                <a:schemeClr val="bg1"/>
              </a:solidFill>
              <a:latin typeface="Roboto"/>
            </a:endParaRPr>
          </a:p>
          <a:p>
            <a:pPr marL="0" lvl="0" indent="0" algn="ctr" rtl="0">
              <a:spcBef>
                <a:spcPts val="0"/>
              </a:spcBef>
              <a:spcAft>
                <a:spcPts val="0"/>
              </a:spcAft>
              <a:buNone/>
            </a:pPr>
            <a:endParaRPr>
              <a:solidFill>
                <a:schemeClr val="bg1"/>
              </a:solidFill>
              <a:latin typeface="Roboto"/>
            </a:endParaRPr>
          </a:p>
          <a:p>
            <a:pPr marL="0" lvl="0" indent="0" algn="ctr" rtl="0">
              <a:spcBef>
                <a:spcPts val="0"/>
              </a:spcBef>
              <a:spcAft>
                <a:spcPts val="0"/>
              </a:spcAft>
              <a:buNone/>
            </a:pPr>
            <a:r>
              <a:rPr lang="en">
                <a:solidFill>
                  <a:schemeClr val="bg1"/>
                </a:solidFill>
                <a:latin typeface="Roboto"/>
              </a:rPr>
              <a:t>“What would happen if I decided I didn’t like the course?”</a:t>
            </a:r>
            <a:endParaRPr>
              <a:solidFill>
                <a:schemeClr val="bg1"/>
              </a:solidFill>
              <a:latin typeface="Roboto"/>
            </a:endParaRPr>
          </a:p>
        </p:txBody>
      </p:sp>
      <p:sp>
        <p:nvSpPr>
          <p:cNvPr id="113" name="Google Shape;113;p18"/>
          <p:cNvSpPr txBox="1"/>
          <p:nvPr/>
        </p:nvSpPr>
        <p:spPr>
          <a:xfrm>
            <a:off x="311700" y="1371950"/>
            <a:ext cx="19296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bg1"/>
                </a:solidFill>
                <a:latin typeface="Roboto"/>
              </a:rPr>
              <a:t>Things someone in this pathway might think:</a:t>
            </a:r>
            <a:endParaRPr lang="en-US">
              <a:solidFill>
                <a:schemeClr val="bg1"/>
              </a:solidFill>
              <a:latin typeface="Roboto"/>
            </a:endParaRPr>
          </a:p>
        </p:txBody>
      </p:sp>
      <p:sp>
        <p:nvSpPr>
          <p:cNvPr id="114" name="Google Shape;114;p18"/>
          <p:cNvSpPr txBox="1"/>
          <p:nvPr/>
        </p:nvSpPr>
        <p:spPr>
          <a:xfrm>
            <a:off x="4608450" y="1371950"/>
            <a:ext cx="19296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bg1"/>
                </a:solidFill>
                <a:latin typeface="Roboto"/>
              </a:rPr>
              <a:t>Things someone in this pathway might say:</a:t>
            </a:r>
            <a:endParaRPr lang="en-US">
              <a:solidFill>
                <a:schemeClr val="bg1"/>
              </a:solidFill>
              <a:latin typeface="Roboto"/>
            </a:endParaRPr>
          </a:p>
        </p:txBody>
      </p:sp>
      <p:sp>
        <p:nvSpPr>
          <p:cNvPr id="115" name="Google Shape;115;p18"/>
          <p:cNvSpPr/>
          <p:nvPr/>
        </p:nvSpPr>
        <p:spPr>
          <a:xfrm>
            <a:off x="746550" y="1897575"/>
            <a:ext cx="3468000" cy="2573700"/>
          </a:xfrm>
          <a:prstGeom prst="cloudCallout">
            <a:avLst>
              <a:gd name="adj1" fmla="val -20833"/>
              <a:gd name="adj2" fmla="val 62500"/>
            </a:avLst>
          </a:prstGeom>
          <a:solidFill>
            <a:srgbClr val="5082B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a:solidFill>
                  <a:schemeClr val="bg1"/>
                </a:solidFill>
                <a:latin typeface="Roboto"/>
              </a:rPr>
              <a:t>“I’m picking it because it’s my favourite subject, but I don’t know where it will lead my career”</a:t>
            </a:r>
            <a:endParaRPr lang="en-US">
              <a:solidFill>
                <a:schemeClr val="bg1"/>
              </a:solidFill>
              <a:latin typeface="Roboto"/>
            </a:endParaRPr>
          </a:p>
          <a:p>
            <a:pPr marL="0" lvl="0" indent="0" algn="ctr" rtl="0">
              <a:spcBef>
                <a:spcPts val="0"/>
              </a:spcBef>
              <a:spcAft>
                <a:spcPts val="0"/>
              </a:spcAft>
              <a:buClr>
                <a:srgbClr val="000000"/>
              </a:buClr>
              <a:buSzPts val="1100"/>
              <a:buFont typeface="Arial"/>
              <a:buNone/>
            </a:pPr>
            <a:endParaRPr>
              <a:solidFill>
                <a:schemeClr val="bg1"/>
              </a:solidFill>
              <a:latin typeface="Roboto"/>
            </a:endParaRPr>
          </a:p>
          <a:p>
            <a:pPr marL="0" lvl="0" indent="0" algn="ctr" rtl="0">
              <a:spcBef>
                <a:spcPts val="0"/>
              </a:spcBef>
              <a:spcAft>
                <a:spcPts val="0"/>
              </a:spcAft>
              <a:buNone/>
            </a:pPr>
            <a:r>
              <a:rPr lang="en">
                <a:solidFill>
                  <a:schemeClr val="bg1"/>
                </a:solidFill>
                <a:latin typeface="Roboto"/>
              </a:rPr>
              <a:t>“I don’t know the full range of options available within the subject”</a:t>
            </a:r>
            <a:endParaRPr>
              <a:solidFill>
                <a:schemeClr val="bg1"/>
              </a:solidFill>
              <a:latin typeface="Roboto"/>
            </a:endParaRPr>
          </a:p>
        </p:txBody>
      </p:sp>
      <p:sp>
        <p:nvSpPr>
          <p:cNvPr id="3" name="Google Shape;87;p16">
            <a:extLst>
              <a:ext uri="{FF2B5EF4-FFF2-40B4-BE49-F238E27FC236}">
                <a16:creationId xmlns:a16="http://schemas.microsoft.com/office/drawing/2014/main" id="{9F126ED8-E1FC-5751-B27D-77EA34FB0B64}"/>
              </a:ext>
            </a:extLst>
          </p:cNvPr>
          <p:cNvSpPr/>
          <p:nvPr/>
        </p:nvSpPr>
        <p:spPr>
          <a:xfrm>
            <a:off x="311700" y="772156"/>
            <a:ext cx="6678600" cy="505200"/>
          </a:xfrm>
          <a:prstGeom prst="rect">
            <a:avLst/>
          </a:prstGeom>
          <a:solidFill>
            <a:srgbClr val="5082B4"/>
          </a:solid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b="1">
                <a:solidFill>
                  <a:schemeClr val="bg1"/>
                </a:solidFill>
                <a:latin typeface="+mn-lt"/>
              </a:rPr>
              <a:t>2. Subject discovery: </a:t>
            </a:r>
            <a:r>
              <a:rPr lang="en">
                <a:solidFill>
                  <a:schemeClr val="bg1"/>
                </a:solidFill>
                <a:latin typeface="+mn-lt"/>
              </a:rPr>
              <a:t>I know what subject I want to study</a:t>
            </a:r>
            <a:endParaRPr lang="en-US">
              <a:solidFill>
                <a:schemeClr val="bg1"/>
              </a:solidFill>
              <a:latin typeface="+mn-lt"/>
            </a:endParaRPr>
          </a:p>
        </p:txBody>
      </p:sp>
      <p:pic>
        <p:nvPicPr>
          <p:cNvPr id="6" name="Picture 3" descr="A picture containing text, clipart&#10;&#10;Description automatically generated">
            <a:extLst>
              <a:ext uri="{FF2B5EF4-FFF2-40B4-BE49-F238E27FC236}">
                <a16:creationId xmlns:a16="http://schemas.microsoft.com/office/drawing/2014/main" id="{79431012-7B95-D168-F087-EEE8C7DBCE5F}"/>
              </a:ext>
            </a:extLst>
          </p:cNvPr>
          <p:cNvPicPr>
            <a:picLocks noChangeAspect="1"/>
          </p:cNvPicPr>
          <p:nvPr/>
        </p:nvPicPr>
        <p:blipFill>
          <a:blip r:embed="rId3"/>
          <a:stretch>
            <a:fillRect/>
          </a:stretch>
        </p:blipFill>
        <p:spPr>
          <a:xfrm>
            <a:off x="7325305" y="215413"/>
            <a:ext cx="1665112" cy="504000"/>
          </a:xfrm>
          <a:prstGeom prst="rect">
            <a:avLst/>
          </a:prstGeom>
        </p:spPr>
      </p:pic>
      <p:pic>
        <p:nvPicPr>
          <p:cNvPr id="5" name="Picture 4">
            <a:extLst>
              <a:ext uri="{FF2B5EF4-FFF2-40B4-BE49-F238E27FC236}">
                <a16:creationId xmlns:a16="http://schemas.microsoft.com/office/drawing/2014/main" id="{9605B123-ABDA-6E1A-1177-3F80F8040F9A}"/>
              </a:ext>
            </a:extLst>
          </p:cNvPr>
          <p:cNvPicPr>
            <a:picLocks noChangeAspect="1"/>
          </p:cNvPicPr>
          <p:nvPr/>
        </p:nvPicPr>
        <p:blipFill>
          <a:blip r:embed="rId4"/>
          <a:stretch>
            <a:fillRect/>
          </a:stretch>
        </p:blipFill>
        <p:spPr>
          <a:xfrm>
            <a:off x="8396287" y="4320144"/>
            <a:ext cx="642938" cy="7032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1000"/>
                                        <p:tgtEl>
                                          <p:spTgt spid="113"/>
                                        </p:tgtEl>
                                      </p:cBhvr>
                                    </p:animEffect>
                                  </p:childTnLst>
                                </p:cTn>
                              </p:par>
                              <p:par>
                                <p:cTn id="13" presetID="10" presetClass="entr" presetSubtype="0" fill="hold" nodeType="with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fade">
                                      <p:cBhvr>
                                        <p:cTn id="15" dur="1000"/>
                                        <p:tgtEl>
                                          <p:spTgt spid="1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2"/>
                                        </p:tgtEl>
                                        <p:attrNameLst>
                                          <p:attrName>style.visibility</p:attrName>
                                        </p:attrNameLst>
                                      </p:cBhvr>
                                      <p:to>
                                        <p:strVal val="visible"/>
                                      </p:to>
                                    </p:set>
                                    <p:animEffect transition="in" filter="fade">
                                      <p:cBhvr>
                                        <p:cTn id="20" dur="1000"/>
                                        <p:tgtEl>
                                          <p:spTgt spid="112"/>
                                        </p:tgtEl>
                                      </p:cBhvr>
                                    </p:animEffect>
                                  </p:childTnLst>
                                </p:cTn>
                              </p:par>
                              <p:par>
                                <p:cTn id="21" presetID="10" presetClass="entr" presetSubtype="0" fill="hold" nodeType="withEffect">
                                  <p:stCondLst>
                                    <p:cond delay="0"/>
                                  </p:stCondLst>
                                  <p:childTnLst>
                                    <p:set>
                                      <p:cBhvr>
                                        <p:cTn id="22" dur="1" fill="hold">
                                          <p:stCondLst>
                                            <p:cond delay="0"/>
                                          </p:stCondLst>
                                        </p:cTn>
                                        <p:tgtEl>
                                          <p:spTgt spid="114"/>
                                        </p:tgtEl>
                                        <p:attrNameLst>
                                          <p:attrName>style.visibility</p:attrName>
                                        </p:attrNameLst>
                                      </p:cBhvr>
                                      <p:to>
                                        <p:strVal val="visible"/>
                                      </p:to>
                                    </p:set>
                                    <p:animEffect transition="in" filter="fade">
                                      <p:cBhvr>
                                        <p:cTn id="23"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22432"/>
        </a:solidFill>
        <a:effectLst/>
      </p:bgPr>
    </p:bg>
    <p:spTree>
      <p:nvGrpSpPr>
        <p:cNvPr id="1" name="Shape 120"/>
        <p:cNvGrpSpPr/>
        <p:nvPr/>
      </p:nvGrpSpPr>
      <p:grpSpPr>
        <a:xfrm>
          <a:off x="0" y="0"/>
          <a:ext cx="0" cy="0"/>
          <a:chOff x="0" y="0"/>
          <a:chExt cx="0" cy="0"/>
        </a:xfrm>
      </p:grpSpPr>
      <p:sp>
        <p:nvSpPr>
          <p:cNvPr id="121" name="Google Shape;121;p19"/>
          <p:cNvSpPr txBox="1"/>
          <p:nvPr/>
        </p:nvSpPr>
        <p:spPr>
          <a:xfrm>
            <a:off x="311700" y="181063"/>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800" b="1">
                <a:solidFill>
                  <a:srgbClr val="686299"/>
                </a:solidFill>
                <a:latin typeface="Roboto"/>
              </a:rPr>
              <a:t>Career discovery</a:t>
            </a:r>
            <a:endParaRPr lang="en-US" sz="2800" b="1">
              <a:solidFill>
                <a:srgbClr val="686299"/>
              </a:solidFill>
              <a:latin typeface="Roboto"/>
            </a:endParaRPr>
          </a:p>
        </p:txBody>
      </p:sp>
      <p:sp>
        <p:nvSpPr>
          <p:cNvPr id="124" name="Google Shape;124;p19"/>
          <p:cNvSpPr/>
          <p:nvPr/>
        </p:nvSpPr>
        <p:spPr>
          <a:xfrm>
            <a:off x="5108625" y="1973775"/>
            <a:ext cx="3172500" cy="2698200"/>
          </a:xfrm>
          <a:prstGeom prst="wedgeEllipseCallout">
            <a:avLst>
              <a:gd name="adj1" fmla="val -20833"/>
              <a:gd name="adj2" fmla="val 62500"/>
            </a:avLst>
          </a:prstGeom>
          <a:solidFill>
            <a:srgbClr val="68629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bg1"/>
                </a:solidFill>
                <a:latin typeface="Roboto"/>
              </a:rPr>
              <a:t>“Where recruits people within the career I want to do?”</a:t>
            </a:r>
            <a:endParaRPr lang="en-US" sz="1300">
              <a:solidFill>
                <a:schemeClr val="bg1"/>
              </a:solidFill>
              <a:latin typeface="Roboto"/>
            </a:endParaRPr>
          </a:p>
          <a:p>
            <a:pPr marL="0" lvl="0" indent="0" algn="ctr" rtl="0">
              <a:spcBef>
                <a:spcPts val="0"/>
              </a:spcBef>
              <a:spcAft>
                <a:spcPts val="0"/>
              </a:spcAft>
              <a:buNone/>
            </a:pPr>
            <a:endParaRPr sz="1300">
              <a:solidFill>
                <a:schemeClr val="bg1"/>
              </a:solidFill>
              <a:latin typeface="Roboto"/>
            </a:endParaRPr>
          </a:p>
          <a:p>
            <a:pPr marL="0" lvl="0" indent="0" algn="ctr" rtl="0">
              <a:spcBef>
                <a:spcPts val="0"/>
              </a:spcBef>
              <a:spcAft>
                <a:spcPts val="0"/>
              </a:spcAft>
              <a:buNone/>
            </a:pPr>
            <a:r>
              <a:rPr lang="en" sz="1300">
                <a:solidFill>
                  <a:schemeClr val="bg1"/>
                </a:solidFill>
                <a:latin typeface="Roboto"/>
              </a:rPr>
              <a:t>“As well gaining qualifications, what skills do I need to focus on?”</a:t>
            </a:r>
            <a:endParaRPr sz="1300">
              <a:solidFill>
                <a:schemeClr val="bg1"/>
              </a:solidFill>
              <a:latin typeface="Roboto"/>
            </a:endParaRPr>
          </a:p>
          <a:p>
            <a:pPr marL="0" lvl="0" indent="0" algn="ctr" rtl="0">
              <a:spcBef>
                <a:spcPts val="0"/>
              </a:spcBef>
              <a:spcAft>
                <a:spcPts val="0"/>
              </a:spcAft>
              <a:buNone/>
            </a:pPr>
            <a:endParaRPr sz="1300">
              <a:solidFill>
                <a:schemeClr val="bg1"/>
              </a:solidFill>
              <a:latin typeface="Roboto"/>
            </a:endParaRPr>
          </a:p>
          <a:p>
            <a:pPr marL="0" lvl="0" indent="0" algn="ctr" rtl="0">
              <a:spcBef>
                <a:spcPts val="0"/>
              </a:spcBef>
              <a:spcAft>
                <a:spcPts val="0"/>
              </a:spcAft>
              <a:buNone/>
            </a:pPr>
            <a:r>
              <a:rPr lang="en" sz="1300">
                <a:solidFill>
                  <a:schemeClr val="bg1"/>
                </a:solidFill>
                <a:latin typeface="Roboto"/>
              </a:rPr>
              <a:t>“How can I learn from others already in this career?”</a:t>
            </a:r>
            <a:endParaRPr sz="1300">
              <a:solidFill>
                <a:schemeClr val="bg1"/>
              </a:solidFill>
              <a:latin typeface="Roboto"/>
            </a:endParaRPr>
          </a:p>
        </p:txBody>
      </p:sp>
      <p:sp>
        <p:nvSpPr>
          <p:cNvPr id="125" name="Google Shape;125;p19"/>
          <p:cNvSpPr txBox="1"/>
          <p:nvPr/>
        </p:nvSpPr>
        <p:spPr>
          <a:xfrm>
            <a:off x="311700" y="1448150"/>
            <a:ext cx="19296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bg1"/>
                </a:solidFill>
                <a:latin typeface="Roboto"/>
              </a:rPr>
              <a:t>Things someone in this pathway might think:</a:t>
            </a:r>
            <a:endParaRPr lang="en-US">
              <a:solidFill>
                <a:schemeClr val="bg1"/>
              </a:solidFill>
              <a:latin typeface="Roboto"/>
            </a:endParaRPr>
          </a:p>
        </p:txBody>
      </p:sp>
      <p:sp>
        <p:nvSpPr>
          <p:cNvPr id="126" name="Google Shape;126;p19"/>
          <p:cNvSpPr txBox="1"/>
          <p:nvPr/>
        </p:nvSpPr>
        <p:spPr>
          <a:xfrm>
            <a:off x="4441396" y="1448150"/>
            <a:ext cx="19296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bg1"/>
                </a:solidFill>
                <a:latin typeface="Roboto"/>
              </a:rPr>
              <a:t>Things someone in this pathway might say:</a:t>
            </a:r>
            <a:endParaRPr lang="en-US">
              <a:solidFill>
                <a:schemeClr val="bg1"/>
              </a:solidFill>
              <a:latin typeface="Roboto"/>
            </a:endParaRPr>
          </a:p>
        </p:txBody>
      </p:sp>
      <p:sp>
        <p:nvSpPr>
          <p:cNvPr id="127" name="Google Shape;127;p19"/>
          <p:cNvSpPr/>
          <p:nvPr/>
        </p:nvSpPr>
        <p:spPr>
          <a:xfrm>
            <a:off x="739406" y="1973775"/>
            <a:ext cx="3468000" cy="2573700"/>
          </a:xfrm>
          <a:prstGeom prst="cloudCallout">
            <a:avLst>
              <a:gd name="adj1" fmla="val -20833"/>
              <a:gd name="adj2" fmla="val 62500"/>
            </a:avLst>
          </a:prstGeom>
          <a:solidFill>
            <a:srgbClr val="68629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bg1"/>
                </a:solidFill>
                <a:latin typeface="Roboto"/>
              </a:rPr>
              <a:t>“I feel like I’ve made my choice, but need to plan my route to get there”</a:t>
            </a:r>
            <a:endParaRPr lang="en-US">
              <a:solidFill>
                <a:schemeClr val="bg1"/>
              </a:solidFill>
              <a:latin typeface="Roboto"/>
            </a:endParaRPr>
          </a:p>
          <a:p>
            <a:pPr marL="0" lvl="0" indent="0" algn="ctr" rtl="0">
              <a:spcBef>
                <a:spcPts val="0"/>
              </a:spcBef>
              <a:spcAft>
                <a:spcPts val="0"/>
              </a:spcAft>
              <a:buNone/>
            </a:pPr>
            <a:endParaRPr>
              <a:solidFill>
                <a:schemeClr val="bg1"/>
              </a:solidFill>
              <a:latin typeface="Roboto"/>
            </a:endParaRPr>
          </a:p>
          <a:p>
            <a:pPr marL="0" lvl="0" indent="0" algn="ctr" rtl="0">
              <a:spcBef>
                <a:spcPts val="0"/>
              </a:spcBef>
              <a:spcAft>
                <a:spcPts val="0"/>
              </a:spcAft>
              <a:buNone/>
            </a:pPr>
            <a:r>
              <a:rPr lang="en">
                <a:solidFill>
                  <a:schemeClr val="bg1"/>
                </a:solidFill>
                <a:latin typeface="Roboto"/>
              </a:rPr>
              <a:t>“There are so many </a:t>
            </a:r>
            <a:r>
              <a:rPr lang="en" err="1">
                <a:solidFill>
                  <a:schemeClr val="bg1"/>
                </a:solidFill>
                <a:latin typeface="Roboto"/>
              </a:rPr>
              <a:t>uni</a:t>
            </a:r>
            <a:r>
              <a:rPr lang="en">
                <a:solidFill>
                  <a:schemeClr val="bg1"/>
                </a:solidFill>
                <a:latin typeface="Roboto"/>
              </a:rPr>
              <a:t> and apprenticeship choices, it’s a lot to read!”</a:t>
            </a:r>
            <a:endParaRPr>
              <a:solidFill>
                <a:schemeClr val="bg1"/>
              </a:solidFill>
              <a:latin typeface="Roboto"/>
            </a:endParaRPr>
          </a:p>
        </p:txBody>
      </p:sp>
      <p:sp>
        <p:nvSpPr>
          <p:cNvPr id="3" name="Google Shape;88;p16">
            <a:extLst>
              <a:ext uri="{FF2B5EF4-FFF2-40B4-BE49-F238E27FC236}">
                <a16:creationId xmlns:a16="http://schemas.microsoft.com/office/drawing/2014/main" id="{4DCC41C0-7507-9D3E-F237-DA0BC7857AB7}"/>
              </a:ext>
            </a:extLst>
          </p:cNvPr>
          <p:cNvSpPr/>
          <p:nvPr/>
        </p:nvSpPr>
        <p:spPr>
          <a:xfrm>
            <a:off x="311700" y="744869"/>
            <a:ext cx="6678600" cy="505200"/>
          </a:xfrm>
          <a:prstGeom prst="rect">
            <a:avLst/>
          </a:prstGeom>
          <a:solidFill>
            <a:srgbClr val="686299"/>
          </a:solid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b="1">
                <a:solidFill>
                  <a:schemeClr val="bg1"/>
                </a:solidFill>
                <a:latin typeface="+mn-lt"/>
              </a:rPr>
              <a:t>3. Career discovery: </a:t>
            </a:r>
            <a:r>
              <a:rPr lang="en">
                <a:solidFill>
                  <a:schemeClr val="bg1"/>
                </a:solidFill>
                <a:latin typeface="+mn-lt"/>
              </a:rPr>
              <a:t>I know what career I want to do</a:t>
            </a:r>
            <a:endParaRPr lang="en-US">
              <a:solidFill>
                <a:schemeClr val="bg1"/>
              </a:solidFill>
              <a:latin typeface="+mn-lt"/>
            </a:endParaRPr>
          </a:p>
        </p:txBody>
      </p:sp>
      <p:pic>
        <p:nvPicPr>
          <p:cNvPr id="6" name="Picture 3" descr="A picture containing text, clipart&#10;&#10;Description automatically generated">
            <a:extLst>
              <a:ext uri="{FF2B5EF4-FFF2-40B4-BE49-F238E27FC236}">
                <a16:creationId xmlns:a16="http://schemas.microsoft.com/office/drawing/2014/main" id="{DCFB2F73-9DD6-961A-601A-9E391C2DB5CB}"/>
              </a:ext>
            </a:extLst>
          </p:cNvPr>
          <p:cNvPicPr>
            <a:picLocks noChangeAspect="1"/>
          </p:cNvPicPr>
          <p:nvPr/>
        </p:nvPicPr>
        <p:blipFill>
          <a:blip r:embed="rId3"/>
          <a:stretch>
            <a:fillRect/>
          </a:stretch>
        </p:blipFill>
        <p:spPr>
          <a:xfrm>
            <a:off x="7325305" y="215413"/>
            <a:ext cx="1665112" cy="504000"/>
          </a:xfrm>
          <a:prstGeom prst="rect">
            <a:avLst/>
          </a:prstGeom>
        </p:spPr>
      </p:pic>
      <p:pic>
        <p:nvPicPr>
          <p:cNvPr id="5" name="Picture 4">
            <a:extLst>
              <a:ext uri="{FF2B5EF4-FFF2-40B4-BE49-F238E27FC236}">
                <a16:creationId xmlns:a16="http://schemas.microsoft.com/office/drawing/2014/main" id="{9779FDE8-BE70-C21F-55CD-1ACB16FAA327}"/>
              </a:ext>
            </a:extLst>
          </p:cNvPr>
          <p:cNvPicPr>
            <a:picLocks noChangeAspect="1"/>
          </p:cNvPicPr>
          <p:nvPr/>
        </p:nvPicPr>
        <p:blipFill>
          <a:blip r:embed="rId4"/>
          <a:stretch>
            <a:fillRect/>
          </a:stretch>
        </p:blipFill>
        <p:spPr>
          <a:xfrm>
            <a:off x="8396287" y="4320144"/>
            <a:ext cx="642938" cy="7032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fade">
                                      <p:cBhvr>
                                        <p:cTn id="12" dur="1000"/>
                                        <p:tgtEl>
                                          <p:spTgt spid="125"/>
                                        </p:tgtEl>
                                      </p:cBhvr>
                                    </p:animEffect>
                                  </p:childTnLst>
                                </p:cTn>
                              </p:par>
                              <p:par>
                                <p:cTn id="13" presetID="10" presetClass="entr" presetSubtype="0" fill="hold" nodeType="withEffect">
                                  <p:stCondLst>
                                    <p:cond delay="0"/>
                                  </p:stCondLst>
                                  <p:childTnLst>
                                    <p:set>
                                      <p:cBhvr>
                                        <p:cTn id="14" dur="1" fill="hold">
                                          <p:stCondLst>
                                            <p:cond delay="0"/>
                                          </p:stCondLst>
                                        </p:cTn>
                                        <p:tgtEl>
                                          <p:spTgt spid="127"/>
                                        </p:tgtEl>
                                        <p:attrNameLst>
                                          <p:attrName>style.visibility</p:attrName>
                                        </p:attrNameLst>
                                      </p:cBhvr>
                                      <p:to>
                                        <p:strVal val="visible"/>
                                      </p:to>
                                    </p:set>
                                    <p:animEffect transition="in" filter="fade">
                                      <p:cBhvr>
                                        <p:cTn id="15" dur="1000"/>
                                        <p:tgtEl>
                                          <p:spTgt spid="1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4"/>
                                        </p:tgtEl>
                                        <p:attrNameLst>
                                          <p:attrName>style.visibility</p:attrName>
                                        </p:attrNameLst>
                                      </p:cBhvr>
                                      <p:to>
                                        <p:strVal val="visible"/>
                                      </p:to>
                                    </p:set>
                                    <p:animEffect transition="in" filter="fade">
                                      <p:cBhvr>
                                        <p:cTn id="20" dur="1000"/>
                                        <p:tgtEl>
                                          <p:spTgt spid="124"/>
                                        </p:tgtEl>
                                      </p:cBhvr>
                                    </p:animEffect>
                                  </p:childTnLst>
                                </p:cTn>
                              </p:par>
                              <p:par>
                                <p:cTn id="21" presetID="10" presetClass="entr" presetSubtype="0" fill="hold" nodeType="with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fade">
                                      <p:cBhvr>
                                        <p:cTn id="23" dur="1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22432"/>
        </a:solidFill>
        <a:effectLst/>
      </p:bgPr>
    </p:bg>
    <p:spTree>
      <p:nvGrpSpPr>
        <p:cNvPr id="1" name="Shape 132"/>
        <p:cNvGrpSpPr/>
        <p:nvPr/>
      </p:nvGrpSpPr>
      <p:grpSpPr>
        <a:xfrm>
          <a:off x="0" y="0"/>
          <a:ext cx="0" cy="0"/>
          <a:chOff x="0" y="0"/>
          <a:chExt cx="0" cy="0"/>
        </a:xfrm>
      </p:grpSpPr>
      <p:sp>
        <p:nvSpPr>
          <p:cNvPr id="133" name="Google Shape;133;p20"/>
          <p:cNvSpPr txBox="1"/>
          <p:nvPr/>
        </p:nvSpPr>
        <p:spPr>
          <a:xfrm>
            <a:off x="311700" y="181063"/>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800" b="1">
                <a:solidFill>
                  <a:srgbClr val="6DB48C"/>
                </a:solidFill>
                <a:latin typeface="Roboto"/>
              </a:rPr>
              <a:t>Application discovery</a:t>
            </a:r>
            <a:endParaRPr lang="en-US" sz="2800" b="1">
              <a:solidFill>
                <a:srgbClr val="6DB48C"/>
              </a:solidFill>
              <a:latin typeface="Roboto"/>
            </a:endParaRPr>
          </a:p>
        </p:txBody>
      </p:sp>
      <p:sp>
        <p:nvSpPr>
          <p:cNvPr id="136" name="Google Shape;136;p20"/>
          <p:cNvSpPr/>
          <p:nvPr/>
        </p:nvSpPr>
        <p:spPr>
          <a:xfrm>
            <a:off x="5108625" y="1973775"/>
            <a:ext cx="3172500" cy="2698200"/>
          </a:xfrm>
          <a:prstGeom prst="wedgeEllipseCallout">
            <a:avLst>
              <a:gd name="adj1" fmla="val -20833"/>
              <a:gd name="adj2" fmla="val 62500"/>
            </a:avLst>
          </a:prstGeom>
          <a:solidFill>
            <a:srgbClr val="6DB4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bg1"/>
                </a:solidFill>
              </a:rPr>
              <a:t>“How should I structure my personal statement?”</a:t>
            </a:r>
            <a:endParaRPr>
              <a:solidFill>
                <a:schemeClr val="bg1"/>
              </a:solidFill>
            </a:endParaRPr>
          </a:p>
          <a:p>
            <a:pPr marL="0" marR="0" lvl="0" indent="0" algn="ctr" rtl="0">
              <a:lnSpc>
                <a:spcPct val="100000"/>
              </a:lnSpc>
              <a:spcBef>
                <a:spcPts val="0"/>
              </a:spcBef>
              <a:spcAft>
                <a:spcPts val="0"/>
              </a:spcAft>
              <a:buNone/>
            </a:pPr>
            <a:endParaRPr>
              <a:solidFill>
                <a:schemeClr val="bg1"/>
              </a:solidFill>
            </a:endParaRPr>
          </a:p>
          <a:p>
            <a:pPr marL="0" marR="0" lvl="0" indent="0" algn="ctr" rtl="0">
              <a:lnSpc>
                <a:spcPct val="100000"/>
              </a:lnSpc>
              <a:spcBef>
                <a:spcPts val="0"/>
              </a:spcBef>
              <a:spcAft>
                <a:spcPts val="0"/>
              </a:spcAft>
              <a:buNone/>
            </a:pPr>
            <a:r>
              <a:rPr lang="en">
                <a:solidFill>
                  <a:schemeClr val="bg1"/>
                </a:solidFill>
              </a:rPr>
              <a:t>“When do I need to get my applications submitted?”</a:t>
            </a:r>
            <a:endParaRPr>
              <a:solidFill>
                <a:schemeClr val="bg1"/>
              </a:solidFill>
            </a:endParaRPr>
          </a:p>
          <a:p>
            <a:pPr marL="0" marR="0" lvl="0" indent="0" algn="ctr" rtl="0">
              <a:lnSpc>
                <a:spcPct val="100000"/>
              </a:lnSpc>
              <a:spcBef>
                <a:spcPts val="0"/>
              </a:spcBef>
              <a:spcAft>
                <a:spcPts val="0"/>
              </a:spcAft>
              <a:buNone/>
            </a:pPr>
            <a:endParaRPr>
              <a:solidFill>
                <a:schemeClr val="bg1"/>
              </a:solidFill>
            </a:endParaRPr>
          </a:p>
          <a:p>
            <a:pPr marL="0" marR="0" lvl="0" indent="0" algn="ctr" rtl="0">
              <a:lnSpc>
                <a:spcPct val="100000"/>
              </a:lnSpc>
              <a:spcBef>
                <a:spcPts val="0"/>
              </a:spcBef>
              <a:spcAft>
                <a:spcPts val="0"/>
              </a:spcAft>
              <a:buNone/>
            </a:pPr>
            <a:r>
              <a:rPr lang="en">
                <a:solidFill>
                  <a:schemeClr val="bg1"/>
                </a:solidFill>
              </a:rPr>
              <a:t>“How do I make the most of my UCAS Hub?”</a:t>
            </a:r>
            <a:endParaRPr>
              <a:solidFill>
                <a:schemeClr val="bg1"/>
              </a:solidFill>
            </a:endParaRPr>
          </a:p>
        </p:txBody>
      </p:sp>
      <p:sp>
        <p:nvSpPr>
          <p:cNvPr id="137" name="Google Shape;137;p20"/>
          <p:cNvSpPr txBox="1"/>
          <p:nvPr/>
        </p:nvSpPr>
        <p:spPr>
          <a:xfrm>
            <a:off x="311700" y="1448150"/>
            <a:ext cx="19296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bg1"/>
                </a:solidFill>
              </a:rPr>
              <a:t>Things someone in this pathway might think:</a:t>
            </a:r>
            <a:endParaRPr>
              <a:solidFill>
                <a:schemeClr val="bg1"/>
              </a:solidFill>
            </a:endParaRPr>
          </a:p>
        </p:txBody>
      </p:sp>
      <p:sp>
        <p:nvSpPr>
          <p:cNvPr id="138" name="Google Shape;138;p20"/>
          <p:cNvSpPr txBox="1"/>
          <p:nvPr/>
        </p:nvSpPr>
        <p:spPr>
          <a:xfrm>
            <a:off x="4608450" y="1448150"/>
            <a:ext cx="19296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bg1"/>
                </a:solidFill>
              </a:rPr>
              <a:t>Things someone in this pathway might say:</a:t>
            </a:r>
            <a:endParaRPr>
              <a:solidFill>
                <a:schemeClr val="bg1"/>
              </a:solidFill>
            </a:endParaRPr>
          </a:p>
        </p:txBody>
      </p:sp>
      <p:sp>
        <p:nvSpPr>
          <p:cNvPr id="139" name="Google Shape;139;p20"/>
          <p:cNvSpPr/>
          <p:nvPr/>
        </p:nvSpPr>
        <p:spPr>
          <a:xfrm>
            <a:off x="746550" y="1973775"/>
            <a:ext cx="3468000" cy="2573700"/>
          </a:xfrm>
          <a:prstGeom prst="cloudCallout">
            <a:avLst>
              <a:gd name="adj1" fmla="val -20833"/>
              <a:gd name="adj2" fmla="val 62500"/>
            </a:avLst>
          </a:prstGeom>
          <a:solidFill>
            <a:srgbClr val="6DB4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bg1"/>
                </a:solidFill>
              </a:rPr>
              <a:t>“The application process is scary, what if no unis accept me?”</a:t>
            </a:r>
            <a:endParaRPr>
              <a:solidFill>
                <a:schemeClr val="bg1"/>
              </a:solidFill>
            </a:endParaRPr>
          </a:p>
          <a:p>
            <a:pPr marL="0" lvl="0" indent="0" algn="ctr" rtl="0">
              <a:spcBef>
                <a:spcPts val="0"/>
              </a:spcBef>
              <a:spcAft>
                <a:spcPts val="0"/>
              </a:spcAft>
              <a:buNone/>
            </a:pPr>
            <a:endParaRPr>
              <a:solidFill>
                <a:schemeClr val="bg1"/>
              </a:solidFill>
            </a:endParaRPr>
          </a:p>
          <a:p>
            <a:pPr marL="0" lvl="0" indent="0" algn="ctr" rtl="0">
              <a:spcBef>
                <a:spcPts val="0"/>
              </a:spcBef>
              <a:spcAft>
                <a:spcPts val="0"/>
              </a:spcAft>
              <a:buNone/>
            </a:pPr>
            <a:r>
              <a:rPr lang="en">
                <a:solidFill>
                  <a:schemeClr val="bg1"/>
                </a:solidFill>
              </a:rPr>
              <a:t>“I have no idea where to start with my personal statement!”</a:t>
            </a:r>
            <a:endParaRPr>
              <a:solidFill>
                <a:schemeClr val="bg1"/>
              </a:solidFill>
            </a:endParaRPr>
          </a:p>
        </p:txBody>
      </p:sp>
      <p:sp>
        <p:nvSpPr>
          <p:cNvPr id="3" name="Google Shape;89;p16">
            <a:extLst>
              <a:ext uri="{FF2B5EF4-FFF2-40B4-BE49-F238E27FC236}">
                <a16:creationId xmlns:a16="http://schemas.microsoft.com/office/drawing/2014/main" id="{2C983D9C-4750-438F-EB93-64CE812A879C}"/>
              </a:ext>
            </a:extLst>
          </p:cNvPr>
          <p:cNvSpPr/>
          <p:nvPr/>
        </p:nvSpPr>
        <p:spPr>
          <a:xfrm>
            <a:off x="311700" y="774188"/>
            <a:ext cx="6678600" cy="505200"/>
          </a:xfrm>
          <a:prstGeom prst="rect">
            <a:avLst/>
          </a:prstGeom>
          <a:solidFill>
            <a:srgbClr val="6DB48C"/>
          </a:solid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b="1">
                <a:solidFill>
                  <a:schemeClr val="bg1"/>
                </a:solidFill>
              </a:rPr>
              <a:t>4. Application discovery: </a:t>
            </a:r>
            <a:r>
              <a:rPr lang="en">
                <a:solidFill>
                  <a:schemeClr val="bg1"/>
                </a:solidFill>
              </a:rPr>
              <a:t>I want to know how to apply for my chosen pathway</a:t>
            </a:r>
            <a:endParaRPr>
              <a:solidFill>
                <a:schemeClr val="bg1"/>
              </a:solidFill>
            </a:endParaRPr>
          </a:p>
        </p:txBody>
      </p:sp>
      <p:pic>
        <p:nvPicPr>
          <p:cNvPr id="6" name="Picture 3" descr="A picture containing text, clipart&#10;&#10;Description automatically generated">
            <a:extLst>
              <a:ext uri="{FF2B5EF4-FFF2-40B4-BE49-F238E27FC236}">
                <a16:creationId xmlns:a16="http://schemas.microsoft.com/office/drawing/2014/main" id="{FE047C58-CE9D-CA6C-560B-E31C3AC69542}"/>
              </a:ext>
            </a:extLst>
          </p:cNvPr>
          <p:cNvPicPr>
            <a:picLocks noChangeAspect="1"/>
          </p:cNvPicPr>
          <p:nvPr/>
        </p:nvPicPr>
        <p:blipFill>
          <a:blip r:embed="rId3"/>
          <a:stretch>
            <a:fillRect/>
          </a:stretch>
        </p:blipFill>
        <p:spPr>
          <a:xfrm>
            <a:off x="7325305" y="215413"/>
            <a:ext cx="1665112" cy="504000"/>
          </a:xfrm>
          <a:prstGeom prst="rect">
            <a:avLst/>
          </a:prstGeom>
        </p:spPr>
      </p:pic>
      <p:pic>
        <p:nvPicPr>
          <p:cNvPr id="5" name="Picture 4">
            <a:extLst>
              <a:ext uri="{FF2B5EF4-FFF2-40B4-BE49-F238E27FC236}">
                <a16:creationId xmlns:a16="http://schemas.microsoft.com/office/drawing/2014/main" id="{D7F3BBF2-4657-A3D0-383E-D4E1C08E90CB}"/>
              </a:ext>
            </a:extLst>
          </p:cNvPr>
          <p:cNvPicPr>
            <a:picLocks noChangeAspect="1"/>
          </p:cNvPicPr>
          <p:nvPr/>
        </p:nvPicPr>
        <p:blipFill>
          <a:blip r:embed="rId4"/>
          <a:stretch>
            <a:fillRect/>
          </a:stretch>
        </p:blipFill>
        <p:spPr>
          <a:xfrm>
            <a:off x="8396287" y="4320144"/>
            <a:ext cx="642938" cy="7032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fade">
                                      <p:cBhvr>
                                        <p:cTn id="12" dur="1000"/>
                                        <p:tgtEl>
                                          <p:spTgt spid="137"/>
                                        </p:tgtEl>
                                      </p:cBhvr>
                                    </p:animEffect>
                                  </p:childTnLst>
                                </p:cTn>
                              </p:par>
                              <p:par>
                                <p:cTn id="13" presetID="10" presetClass="entr" presetSubtype="0" fill="hold" nodeType="withEffect">
                                  <p:stCondLst>
                                    <p:cond delay="0"/>
                                  </p:stCondLst>
                                  <p:childTnLst>
                                    <p:set>
                                      <p:cBhvr>
                                        <p:cTn id="14" dur="1" fill="hold">
                                          <p:stCondLst>
                                            <p:cond delay="0"/>
                                          </p:stCondLst>
                                        </p:cTn>
                                        <p:tgtEl>
                                          <p:spTgt spid="139"/>
                                        </p:tgtEl>
                                        <p:attrNameLst>
                                          <p:attrName>style.visibility</p:attrName>
                                        </p:attrNameLst>
                                      </p:cBhvr>
                                      <p:to>
                                        <p:strVal val="visible"/>
                                      </p:to>
                                    </p:set>
                                    <p:animEffect transition="in" filter="fade">
                                      <p:cBhvr>
                                        <p:cTn id="15" dur="1000"/>
                                        <p:tgtEl>
                                          <p:spTgt spid="13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6"/>
                                        </p:tgtEl>
                                        <p:attrNameLst>
                                          <p:attrName>style.visibility</p:attrName>
                                        </p:attrNameLst>
                                      </p:cBhvr>
                                      <p:to>
                                        <p:strVal val="visible"/>
                                      </p:to>
                                    </p:set>
                                    <p:animEffect transition="in" filter="fade">
                                      <p:cBhvr>
                                        <p:cTn id="20" dur="1000"/>
                                        <p:tgtEl>
                                          <p:spTgt spid="136"/>
                                        </p:tgtEl>
                                      </p:cBhvr>
                                    </p:animEffect>
                                  </p:childTnLst>
                                </p:cTn>
                              </p:par>
                              <p:par>
                                <p:cTn id="21" presetID="10" presetClass="entr" presetSubtype="0" fill="hold" nodeType="withEffect">
                                  <p:stCondLst>
                                    <p:cond delay="0"/>
                                  </p:stCondLst>
                                  <p:childTnLst>
                                    <p:set>
                                      <p:cBhvr>
                                        <p:cTn id="22" dur="1" fill="hold">
                                          <p:stCondLst>
                                            <p:cond delay="0"/>
                                          </p:stCondLst>
                                        </p:cTn>
                                        <p:tgtEl>
                                          <p:spTgt spid="138"/>
                                        </p:tgtEl>
                                        <p:attrNameLst>
                                          <p:attrName>style.visibility</p:attrName>
                                        </p:attrNameLst>
                                      </p:cBhvr>
                                      <p:to>
                                        <p:strVal val="visible"/>
                                      </p:to>
                                    </p:set>
                                    <p:animEffect transition="in" filter="fade">
                                      <p:cBhvr>
                                        <p:cTn id="23"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28</Slides>
  <Notes>28</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2023-02-14T10:19:23Z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19c747e-0609-44bc-a84a-379ba7e92455_Enabled">
    <vt:lpwstr>true</vt:lpwstr>
  </property>
  <property fmtid="{D5CDD505-2E9C-101B-9397-08002B2CF9AE}" pid="3" name="MSIP_Label_119c747e-0609-44bc-a84a-379ba7e92455_SetDate">
    <vt:lpwstr>2023-02-03T17:10:52Z</vt:lpwstr>
  </property>
  <property fmtid="{D5CDD505-2E9C-101B-9397-08002B2CF9AE}" pid="4" name="MSIP_Label_119c747e-0609-44bc-a84a-379ba7e92455_Method">
    <vt:lpwstr>Standard</vt:lpwstr>
  </property>
  <property fmtid="{D5CDD505-2E9C-101B-9397-08002B2CF9AE}" pid="5" name="MSIP_Label_119c747e-0609-44bc-a84a-379ba7e92455_Name">
    <vt:lpwstr>Confidential</vt:lpwstr>
  </property>
  <property fmtid="{D5CDD505-2E9C-101B-9397-08002B2CF9AE}" pid="6" name="MSIP_Label_119c747e-0609-44bc-a84a-379ba7e92455_SiteId">
    <vt:lpwstr>c62bca44-70cb-457b-a355-deaa5cb7e689</vt:lpwstr>
  </property>
  <property fmtid="{D5CDD505-2E9C-101B-9397-08002B2CF9AE}" pid="7" name="MSIP_Label_119c747e-0609-44bc-a84a-379ba7e92455_ActionId">
    <vt:lpwstr>dc1d8c5d-6b4b-47d3-94dd-fd418db99b65</vt:lpwstr>
  </property>
  <property fmtid="{D5CDD505-2E9C-101B-9397-08002B2CF9AE}" pid="8" name="MSIP_Label_119c747e-0609-44bc-a84a-379ba7e92455_ContentBits">
    <vt:lpwstr>0</vt:lpwstr>
  </property>
</Properties>
</file>