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1" r:id="rId4"/>
  </p:sldMasterIdLst>
  <p:notesMasterIdLst>
    <p:notesMasterId r:id="rId12"/>
  </p:notesMasterIdLst>
  <p:sldIdLst>
    <p:sldId id="2146847058" r:id="rId5"/>
    <p:sldId id="2147326793" r:id="rId6"/>
    <p:sldId id="2147326802" r:id="rId7"/>
    <p:sldId id="2147326797" r:id="rId8"/>
    <p:sldId id="2147326804" r:id="rId9"/>
    <p:sldId id="2147326806" r:id="rId10"/>
    <p:sldId id="2147326795" r:id="rId11"/>
  </p:sldIdLst>
  <p:sldSz cx="12801600" cy="7199313"/>
  <p:notesSz cx="6858000" cy="9144000"/>
  <p:defaultTextStyle>
    <a:defPPr>
      <a:defRPr lang="en-US"/>
    </a:defPPr>
    <a:lvl1pPr marL="0" algn="l" defTabSz="639989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39989" algn="l" defTabSz="639989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79977" algn="l" defTabSz="639989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19966" algn="l" defTabSz="639989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59954" algn="l" defTabSz="639989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199943" algn="l" defTabSz="639989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39931" algn="l" defTabSz="639989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79920" algn="l" defTabSz="639989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19908" algn="l" defTabSz="639989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494309-0457-D1F5-D5ED-6D3569B41E4A}" name="Richard Clarke" initials="" userId="S::R.Clarke@ucas.ac.uk::d29319bd-6cdc-4180-9f97-2480d62db348" providerId="AD"/>
  <p188:author id="{98A90076-7428-C294-528D-C6F8A16E34B2}" name="Callie Hawkins" initials="CH" userId="S::C.Hawkins@ucas.ac.uk::868b9dd9-2d15-4c78-b82a-ae33240229b2" providerId="AD"/>
  <p188:author id="{FDF3EA93-2E80-8476-2277-FAAFC8479AFD}" name="Christopher Pontac" initials="CP" userId="S::c.pontac@ucas.ac.uk::bf2d97bc-0e07-4843-ace7-379f902f7f6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51B5"/>
    <a:srgbClr val="FF00FF"/>
    <a:srgbClr val="F7DBEF"/>
    <a:srgbClr val="000000"/>
    <a:srgbClr val="BFD730"/>
    <a:srgbClr val="00AEEF"/>
    <a:srgbClr val="FCAF17"/>
    <a:srgbClr val="139EA2"/>
    <a:srgbClr val="52AE98"/>
    <a:srgbClr val="EFF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172236-DB5D-473C-A0D6-69B1D8D95AD7}" v="26" dt="2023-11-27T11:07:55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978" y="102"/>
      </p:cViewPr>
      <p:guideLst>
        <p:guide orient="horz" pos="226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lie Hawkins" userId="868b9dd9-2d15-4c78-b82a-ae33240229b2" providerId="ADAL" clId="{93172236-DB5D-473C-A0D6-69B1D8D95AD7}"/>
    <pc:docChg chg="undo custSel addSld delSld modSld sldOrd">
      <pc:chgData name="Callie Hawkins" userId="868b9dd9-2d15-4c78-b82a-ae33240229b2" providerId="ADAL" clId="{93172236-DB5D-473C-A0D6-69B1D8D95AD7}" dt="2023-12-04T13:51:05.662" v="3449" actId="14100"/>
      <pc:docMkLst>
        <pc:docMk/>
      </pc:docMkLst>
      <pc:sldChg chg="del">
        <pc:chgData name="Callie Hawkins" userId="868b9dd9-2d15-4c78-b82a-ae33240229b2" providerId="ADAL" clId="{93172236-DB5D-473C-A0D6-69B1D8D95AD7}" dt="2023-11-24T10:59:26.853" v="90" actId="47"/>
        <pc:sldMkLst>
          <pc:docMk/>
          <pc:sldMk cId="3813306524" sldId="259"/>
        </pc:sldMkLst>
      </pc:sldChg>
      <pc:sldChg chg="del">
        <pc:chgData name="Callie Hawkins" userId="868b9dd9-2d15-4c78-b82a-ae33240229b2" providerId="ADAL" clId="{93172236-DB5D-473C-A0D6-69B1D8D95AD7}" dt="2023-11-24T11:44:50.050" v="106" actId="47"/>
        <pc:sldMkLst>
          <pc:docMk/>
          <pc:sldMk cId="2864430563" sldId="260"/>
        </pc:sldMkLst>
      </pc:sldChg>
      <pc:sldChg chg="del">
        <pc:chgData name="Callie Hawkins" userId="868b9dd9-2d15-4c78-b82a-ae33240229b2" providerId="ADAL" clId="{93172236-DB5D-473C-A0D6-69B1D8D95AD7}" dt="2023-11-24T11:44:50.050" v="106" actId="47"/>
        <pc:sldMkLst>
          <pc:docMk/>
          <pc:sldMk cId="2642011822" sldId="261"/>
        </pc:sldMkLst>
      </pc:sldChg>
      <pc:sldChg chg="del">
        <pc:chgData name="Callie Hawkins" userId="868b9dd9-2d15-4c78-b82a-ae33240229b2" providerId="ADAL" clId="{93172236-DB5D-473C-A0D6-69B1D8D95AD7}" dt="2023-11-24T11:44:50.050" v="106" actId="47"/>
        <pc:sldMkLst>
          <pc:docMk/>
          <pc:sldMk cId="947391543" sldId="262"/>
        </pc:sldMkLst>
      </pc:sldChg>
      <pc:sldChg chg="del">
        <pc:chgData name="Callie Hawkins" userId="868b9dd9-2d15-4c78-b82a-ae33240229b2" providerId="ADAL" clId="{93172236-DB5D-473C-A0D6-69B1D8D95AD7}" dt="2023-11-24T11:44:50.050" v="106" actId="47"/>
        <pc:sldMkLst>
          <pc:docMk/>
          <pc:sldMk cId="1955176909" sldId="4592"/>
        </pc:sldMkLst>
      </pc:sldChg>
      <pc:sldChg chg="del">
        <pc:chgData name="Callie Hawkins" userId="868b9dd9-2d15-4c78-b82a-ae33240229b2" providerId="ADAL" clId="{93172236-DB5D-473C-A0D6-69B1D8D95AD7}" dt="2023-11-24T11:44:50.050" v="106" actId="47"/>
        <pc:sldMkLst>
          <pc:docMk/>
          <pc:sldMk cId="3527965269" sldId="4593"/>
        </pc:sldMkLst>
      </pc:sldChg>
      <pc:sldChg chg="del">
        <pc:chgData name="Callie Hawkins" userId="868b9dd9-2d15-4c78-b82a-ae33240229b2" providerId="ADAL" clId="{93172236-DB5D-473C-A0D6-69B1D8D95AD7}" dt="2023-11-24T11:44:50.050" v="106" actId="47"/>
        <pc:sldMkLst>
          <pc:docMk/>
          <pc:sldMk cId="1902229601" sldId="4594"/>
        </pc:sldMkLst>
      </pc:sldChg>
      <pc:sldChg chg="delSp modSp mod">
        <pc:chgData name="Callie Hawkins" userId="868b9dd9-2d15-4c78-b82a-ae33240229b2" providerId="ADAL" clId="{93172236-DB5D-473C-A0D6-69B1D8D95AD7}" dt="2023-11-24T10:53:43.119" v="73" actId="478"/>
        <pc:sldMkLst>
          <pc:docMk/>
          <pc:sldMk cId="3223246498" sldId="2146847058"/>
        </pc:sldMkLst>
        <pc:spChg chg="del">
          <ac:chgData name="Callie Hawkins" userId="868b9dd9-2d15-4c78-b82a-ae33240229b2" providerId="ADAL" clId="{93172236-DB5D-473C-A0D6-69B1D8D95AD7}" dt="2023-11-24T10:53:43.119" v="73" actId="478"/>
          <ac:spMkLst>
            <pc:docMk/>
            <pc:sldMk cId="3223246498" sldId="2146847058"/>
            <ac:spMk id="3" creationId="{038AB4B5-70B7-75F3-D400-191AA8A5E2C5}"/>
          </ac:spMkLst>
        </pc:spChg>
        <pc:spChg chg="mod">
          <ac:chgData name="Callie Hawkins" userId="868b9dd9-2d15-4c78-b82a-ae33240229b2" providerId="ADAL" clId="{93172236-DB5D-473C-A0D6-69B1D8D95AD7}" dt="2023-11-24T10:53:39.839" v="72" actId="20577"/>
          <ac:spMkLst>
            <pc:docMk/>
            <pc:sldMk cId="3223246498" sldId="2146847058"/>
            <ac:spMk id="4" creationId="{C0DEEFE4-1F80-0B98-FA05-8F855BAB34AF}"/>
          </ac:spMkLst>
        </pc:spChg>
      </pc:sldChg>
      <pc:sldChg chg="addSp delSp modSp mod">
        <pc:chgData name="Callie Hawkins" userId="868b9dd9-2d15-4c78-b82a-ae33240229b2" providerId="ADAL" clId="{93172236-DB5D-473C-A0D6-69B1D8D95AD7}" dt="2023-11-27T14:22:37.430" v="3436" actId="20577"/>
        <pc:sldMkLst>
          <pc:docMk/>
          <pc:sldMk cId="4101229603" sldId="2147326793"/>
        </pc:sldMkLst>
        <pc:spChg chg="del">
          <ac:chgData name="Callie Hawkins" userId="868b9dd9-2d15-4c78-b82a-ae33240229b2" providerId="ADAL" clId="{93172236-DB5D-473C-A0D6-69B1D8D95AD7}" dt="2023-11-27T10:24:50.900" v="3154" actId="478"/>
          <ac:spMkLst>
            <pc:docMk/>
            <pc:sldMk cId="4101229603" sldId="2147326793"/>
            <ac:spMk id="2" creationId="{5C0C27C3-D765-4FFB-DA21-846DBAA5735D}"/>
          </ac:spMkLst>
        </pc:spChg>
        <pc:spChg chg="add mod">
          <ac:chgData name="Callie Hawkins" userId="868b9dd9-2d15-4c78-b82a-ae33240229b2" providerId="ADAL" clId="{93172236-DB5D-473C-A0D6-69B1D8D95AD7}" dt="2023-11-27T14:22:37.430" v="3436" actId="20577"/>
          <ac:spMkLst>
            <pc:docMk/>
            <pc:sldMk cId="4101229603" sldId="2147326793"/>
            <ac:spMk id="3" creationId="{D7D80171-AF94-B153-A2D2-B58A5D3E1497}"/>
          </ac:spMkLst>
        </pc:spChg>
        <pc:spChg chg="del">
          <ac:chgData name="Callie Hawkins" userId="868b9dd9-2d15-4c78-b82a-ae33240229b2" providerId="ADAL" clId="{93172236-DB5D-473C-A0D6-69B1D8D95AD7}" dt="2023-11-24T10:53:56.182" v="75" actId="478"/>
          <ac:spMkLst>
            <pc:docMk/>
            <pc:sldMk cId="4101229603" sldId="2147326793"/>
            <ac:spMk id="5" creationId="{4579A8F7-B33D-4283-1593-39332B0A266E}"/>
          </ac:spMkLst>
        </pc:spChg>
        <pc:spChg chg="del">
          <ac:chgData name="Callie Hawkins" userId="868b9dd9-2d15-4c78-b82a-ae33240229b2" providerId="ADAL" clId="{93172236-DB5D-473C-A0D6-69B1D8D95AD7}" dt="2023-11-24T10:53:53.829" v="74" actId="478"/>
          <ac:spMkLst>
            <pc:docMk/>
            <pc:sldMk cId="4101229603" sldId="2147326793"/>
            <ac:spMk id="8" creationId="{69F75A19-6C6C-F841-2AF0-D0FA03B782E6}"/>
          </ac:spMkLst>
        </pc:spChg>
      </pc:sldChg>
      <pc:sldChg chg="addSp delSp modSp mod">
        <pc:chgData name="Callie Hawkins" userId="868b9dd9-2d15-4c78-b82a-ae33240229b2" providerId="ADAL" clId="{93172236-DB5D-473C-A0D6-69B1D8D95AD7}" dt="2023-12-04T13:50:20.669" v="3447" actId="1076"/>
        <pc:sldMkLst>
          <pc:docMk/>
          <pc:sldMk cId="2878553989" sldId="2147326795"/>
        </pc:sldMkLst>
        <pc:spChg chg="del">
          <ac:chgData name="Callie Hawkins" userId="868b9dd9-2d15-4c78-b82a-ae33240229b2" providerId="ADAL" clId="{93172236-DB5D-473C-A0D6-69B1D8D95AD7}" dt="2023-11-24T10:54:11.794" v="78" actId="478"/>
          <ac:spMkLst>
            <pc:docMk/>
            <pc:sldMk cId="2878553989" sldId="2147326795"/>
            <ac:spMk id="2" creationId="{2B9508E1-F3E7-2CCC-0896-1460944A02FF}"/>
          </ac:spMkLst>
        </pc:spChg>
        <pc:spChg chg="add mod">
          <ac:chgData name="Callie Hawkins" userId="868b9dd9-2d15-4c78-b82a-ae33240229b2" providerId="ADAL" clId="{93172236-DB5D-473C-A0D6-69B1D8D95AD7}" dt="2023-11-27T10:15:31.773" v="2745" actId="20577"/>
          <ac:spMkLst>
            <pc:docMk/>
            <pc:sldMk cId="2878553989" sldId="2147326795"/>
            <ac:spMk id="2" creationId="{DAB4F24D-5A54-168F-BCF6-D44A21484581}"/>
          </ac:spMkLst>
        </pc:spChg>
        <pc:spChg chg="del mod">
          <ac:chgData name="Callie Hawkins" userId="868b9dd9-2d15-4c78-b82a-ae33240229b2" providerId="ADAL" clId="{93172236-DB5D-473C-A0D6-69B1D8D95AD7}" dt="2023-11-24T10:54:18.201" v="80" actId="478"/>
          <ac:spMkLst>
            <pc:docMk/>
            <pc:sldMk cId="2878553989" sldId="2147326795"/>
            <ac:spMk id="4" creationId="{0EB1A4F1-F73D-2D6A-2A22-F6293C5D8164}"/>
          </ac:spMkLst>
        </pc:spChg>
        <pc:spChg chg="add mod">
          <ac:chgData name="Callie Hawkins" userId="868b9dd9-2d15-4c78-b82a-ae33240229b2" providerId="ADAL" clId="{93172236-DB5D-473C-A0D6-69B1D8D95AD7}" dt="2023-11-27T11:13:42.081" v="3356" actId="20577"/>
          <ac:spMkLst>
            <pc:docMk/>
            <pc:sldMk cId="2878553989" sldId="2147326795"/>
            <ac:spMk id="4" creationId="{84716CB7-81C7-D72D-C46E-AD601FC0F890}"/>
          </ac:spMkLst>
        </pc:spChg>
        <pc:spChg chg="add del mod">
          <ac:chgData name="Callie Hawkins" userId="868b9dd9-2d15-4c78-b82a-ae33240229b2" providerId="ADAL" clId="{93172236-DB5D-473C-A0D6-69B1D8D95AD7}" dt="2023-11-24T10:59:05.650" v="88" actId="478"/>
          <ac:spMkLst>
            <pc:docMk/>
            <pc:sldMk cId="2878553989" sldId="2147326795"/>
            <ac:spMk id="7" creationId="{ECFA8D5A-7A9E-9B7D-FA8E-F472CF4CD744}"/>
          </ac:spMkLst>
        </pc:spChg>
        <pc:spChg chg="add mod">
          <ac:chgData name="Callie Hawkins" userId="868b9dd9-2d15-4c78-b82a-ae33240229b2" providerId="ADAL" clId="{93172236-DB5D-473C-A0D6-69B1D8D95AD7}" dt="2023-12-04T13:50:16.213" v="3446" actId="1076"/>
          <ac:spMkLst>
            <pc:docMk/>
            <pc:sldMk cId="2878553989" sldId="2147326795"/>
            <ac:spMk id="8" creationId="{FD6B47A1-906A-795E-F24F-F61DFB4F121F}"/>
          </ac:spMkLst>
        </pc:spChg>
        <pc:picChg chg="add mod modCrop">
          <ac:chgData name="Callie Hawkins" userId="868b9dd9-2d15-4c78-b82a-ae33240229b2" providerId="ADAL" clId="{93172236-DB5D-473C-A0D6-69B1D8D95AD7}" dt="2023-12-04T13:50:20.669" v="3447" actId="1076"/>
          <ac:picMkLst>
            <pc:docMk/>
            <pc:sldMk cId="2878553989" sldId="2147326795"/>
            <ac:picMk id="3" creationId="{DD50C940-428A-4FBD-5B27-903EF89A121D}"/>
          </ac:picMkLst>
        </pc:picChg>
        <pc:picChg chg="add mod">
          <ac:chgData name="Callie Hawkins" userId="868b9dd9-2d15-4c78-b82a-ae33240229b2" providerId="ADAL" clId="{93172236-DB5D-473C-A0D6-69B1D8D95AD7}" dt="2023-12-04T13:50:12.592" v="3445" actId="1076"/>
          <ac:picMkLst>
            <pc:docMk/>
            <pc:sldMk cId="2878553989" sldId="2147326795"/>
            <ac:picMk id="7" creationId="{7379F479-9E63-A17C-7B6D-58EEDC5CD72B}"/>
          </ac:picMkLst>
        </pc:picChg>
        <pc:picChg chg="del mod">
          <ac:chgData name="Callie Hawkins" userId="868b9dd9-2d15-4c78-b82a-ae33240229b2" providerId="ADAL" clId="{93172236-DB5D-473C-A0D6-69B1D8D95AD7}" dt="2023-11-24T10:54:05.696" v="77" actId="478"/>
          <ac:picMkLst>
            <pc:docMk/>
            <pc:sldMk cId="2878553989" sldId="2147326795"/>
            <ac:picMk id="8" creationId="{87442241-560F-8BD8-3729-01B9CC899A49}"/>
          </ac:picMkLst>
        </pc:picChg>
        <pc:picChg chg="add mod">
          <ac:chgData name="Callie Hawkins" userId="868b9dd9-2d15-4c78-b82a-ae33240229b2" providerId="ADAL" clId="{93172236-DB5D-473C-A0D6-69B1D8D95AD7}" dt="2023-11-27T10:22:02.045" v="3039" actId="1076"/>
          <ac:picMkLst>
            <pc:docMk/>
            <pc:sldMk cId="2878553989" sldId="2147326795"/>
            <ac:picMk id="9" creationId="{4A8F8A04-0B7D-B449-ACB0-9443F7B2FC2D}"/>
          </ac:picMkLst>
        </pc:picChg>
        <pc:picChg chg="add del mod">
          <ac:chgData name="Callie Hawkins" userId="868b9dd9-2d15-4c78-b82a-ae33240229b2" providerId="ADAL" clId="{93172236-DB5D-473C-A0D6-69B1D8D95AD7}" dt="2023-11-27T10:12:29.764" v="2671" actId="478"/>
          <ac:picMkLst>
            <pc:docMk/>
            <pc:sldMk cId="2878553989" sldId="2147326795"/>
            <ac:picMk id="10" creationId="{514F2A56-5FF9-4B64-7E0D-C41622D2A025}"/>
          </ac:picMkLst>
        </pc:picChg>
        <pc:picChg chg="add del mod">
          <ac:chgData name="Callie Hawkins" userId="868b9dd9-2d15-4c78-b82a-ae33240229b2" providerId="ADAL" clId="{93172236-DB5D-473C-A0D6-69B1D8D95AD7}" dt="2023-11-27T10:13:07.152" v="2675" actId="478"/>
          <ac:picMkLst>
            <pc:docMk/>
            <pc:sldMk cId="2878553989" sldId="2147326795"/>
            <ac:picMk id="12" creationId="{6FE571F9-6C91-9613-8A12-AF59327C3EC6}"/>
          </ac:picMkLst>
        </pc:picChg>
      </pc:sldChg>
      <pc:sldChg chg="addSp delSp modSp mod ord">
        <pc:chgData name="Callie Hawkins" userId="868b9dd9-2d15-4c78-b82a-ae33240229b2" providerId="ADAL" clId="{93172236-DB5D-473C-A0D6-69B1D8D95AD7}" dt="2023-11-27T11:11:29.957" v="3233" actId="20577"/>
        <pc:sldMkLst>
          <pc:docMk/>
          <pc:sldMk cId="3153145887" sldId="2147326797"/>
        </pc:sldMkLst>
        <pc:spChg chg="del">
          <ac:chgData name="Callie Hawkins" userId="868b9dd9-2d15-4c78-b82a-ae33240229b2" providerId="ADAL" clId="{93172236-DB5D-473C-A0D6-69B1D8D95AD7}" dt="2023-11-24T10:54:26.718" v="81" actId="478"/>
          <ac:spMkLst>
            <pc:docMk/>
            <pc:sldMk cId="3153145887" sldId="2147326797"/>
            <ac:spMk id="2" creationId="{2B9508E1-F3E7-2CCC-0896-1460944A02FF}"/>
          </ac:spMkLst>
        </pc:spChg>
        <pc:spChg chg="add mod">
          <ac:chgData name="Callie Hawkins" userId="868b9dd9-2d15-4c78-b82a-ae33240229b2" providerId="ADAL" clId="{93172236-DB5D-473C-A0D6-69B1D8D95AD7}" dt="2023-11-27T10:15:07.682" v="2707" actId="20577"/>
          <ac:spMkLst>
            <pc:docMk/>
            <pc:sldMk cId="3153145887" sldId="2147326797"/>
            <ac:spMk id="2" creationId="{C7660E0C-6162-6514-D866-C239F0D386E7}"/>
          </ac:spMkLst>
        </pc:spChg>
        <pc:spChg chg="add del mod">
          <ac:chgData name="Callie Hawkins" userId="868b9dd9-2d15-4c78-b82a-ae33240229b2" providerId="ADAL" clId="{93172236-DB5D-473C-A0D6-69B1D8D95AD7}" dt="2023-11-24T10:54:33.143" v="82" actId="478"/>
          <ac:spMkLst>
            <pc:docMk/>
            <pc:sldMk cId="3153145887" sldId="2147326797"/>
            <ac:spMk id="4" creationId="{13A95340-7217-F9D7-9640-F9DC4E8D979A}"/>
          </ac:spMkLst>
        </pc:spChg>
        <pc:spChg chg="add mod">
          <ac:chgData name="Callie Hawkins" userId="868b9dd9-2d15-4c78-b82a-ae33240229b2" providerId="ADAL" clId="{93172236-DB5D-473C-A0D6-69B1D8D95AD7}" dt="2023-11-27T11:11:29.957" v="3233" actId="20577"/>
          <ac:spMkLst>
            <pc:docMk/>
            <pc:sldMk cId="3153145887" sldId="2147326797"/>
            <ac:spMk id="4" creationId="{A41E07D3-1895-8720-1374-86C841D2CCAA}"/>
          </ac:spMkLst>
        </pc:spChg>
        <pc:graphicFrameChg chg="del">
          <ac:chgData name="Callie Hawkins" userId="868b9dd9-2d15-4c78-b82a-ae33240229b2" providerId="ADAL" clId="{93172236-DB5D-473C-A0D6-69B1D8D95AD7}" dt="2023-11-24T10:54:35.448" v="83" actId="478"/>
          <ac:graphicFrameMkLst>
            <pc:docMk/>
            <pc:sldMk cId="3153145887" sldId="2147326797"/>
            <ac:graphicFrameMk id="9" creationId="{49D157AD-56B2-24B1-D2FD-B0B76E26DE41}"/>
          </ac:graphicFrameMkLst>
        </pc:graphicFrameChg>
        <pc:picChg chg="add mod">
          <ac:chgData name="Callie Hawkins" userId="868b9dd9-2d15-4c78-b82a-ae33240229b2" providerId="ADAL" clId="{93172236-DB5D-473C-A0D6-69B1D8D95AD7}" dt="2023-11-27T10:01:43.702" v="1923" actId="1076"/>
          <ac:picMkLst>
            <pc:docMk/>
            <pc:sldMk cId="3153145887" sldId="2147326797"/>
            <ac:picMk id="3" creationId="{D7317CD2-4786-DF7F-EA59-EBBDBB076900}"/>
          </ac:picMkLst>
        </pc:picChg>
        <pc:picChg chg="add mod modCrop">
          <ac:chgData name="Callie Hawkins" userId="868b9dd9-2d15-4c78-b82a-ae33240229b2" providerId="ADAL" clId="{93172236-DB5D-473C-A0D6-69B1D8D95AD7}" dt="2023-11-27T10:01:30.862" v="1920" actId="1076"/>
          <ac:picMkLst>
            <pc:docMk/>
            <pc:sldMk cId="3153145887" sldId="2147326797"/>
            <ac:picMk id="8" creationId="{C6E14725-B8E9-7613-ACA4-9B5F2CE1217E}"/>
          </ac:picMkLst>
        </pc:picChg>
      </pc:sldChg>
      <pc:sldChg chg="del">
        <pc:chgData name="Callie Hawkins" userId="868b9dd9-2d15-4c78-b82a-ae33240229b2" providerId="ADAL" clId="{93172236-DB5D-473C-A0D6-69B1D8D95AD7}" dt="2023-11-24T11:44:50.050" v="106" actId="47"/>
        <pc:sldMkLst>
          <pc:docMk/>
          <pc:sldMk cId="2119275984" sldId="2147326799"/>
        </pc:sldMkLst>
      </pc:sldChg>
      <pc:sldChg chg="del">
        <pc:chgData name="Callie Hawkins" userId="868b9dd9-2d15-4c78-b82a-ae33240229b2" providerId="ADAL" clId="{93172236-DB5D-473C-A0D6-69B1D8D95AD7}" dt="2023-11-24T11:44:52.193" v="107" actId="47"/>
        <pc:sldMkLst>
          <pc:docMk/>
          <pc:sldMk cId="1654142277" sldId="2147326800"/>
        </pc:sldMkLst>
      </pc:sldChg>
      <pc:sldChg chg="addSp delSp modSp new del mod">
        <pc:chgData name="Callie Hawkins" userId="868b9dd9-2d15-4c78-b82a-ae33240229b2" providerId="ADAL" clId="{93172236-DB5D-473C-A0D6-69B1D8D95AD7}" dt="2023-11-27T10:22:12.833" v="3040" actId="47"/>
        <pc:sldMkLst>
          <pc:docMk/>
          <pc:sldMk cId="2251544851" sldId="2147326801"/>
        </pc:sldMkLst>
        <pc:spChg chg="del">
          <ac:chgData name="Callie Hawkins" userId="868b9dd9-2d15-4c78-b82a-ae33240229b2" providerId="ADAL" clId="{93172236-DB5D-473C-A0D6-69B1D8D95AD7}" dt="2023-11-24T11:43:34.486" v="98" actId="22"/>
          <ac:spMkLst>
            <pc:docMk/>
            <pc:sldMk cId="2251544851" sldId="2147326801"/>
            <ac:spMk id="2" creationId="{B24F7C3F-4019-9073-7298-24566B010397}"/>
          </ac:spMkLst>
        </pc:spChg>
        <pc:picChg chg="add mod">
          <ac:chgData name="Callie Hawkins" userId="868b9dd9-2d15-4c78-b82a-ae33240229b2" providerId="ADAL" clId="{93172236-DB5D-473C-A0D6-69B1D8D95AD7}" dt="2023-11-27T10:12:03.731" v="2669"/>
          <ac:picMkLst>
            <pc:docMk/>
            <pc:sldMk cId="2251544851" sldId="2147326801"/>
            <ac:picMk id="2" creationId="{ED41790F-61EC-AC0D-2CFC-4A1EF67E9183}"/>
          </ac:picMkLst>
        </pc:picChg>
        <pc:picChg chg="add mod ord">
          <ac:chgData name="Callie Hawkins" userId="868b9dd9-2d15-4c78-b82a-ae33240229b2" providerId="ADAL" clId="{93172236-DB5D-473C-A0D6-69B1D8D95AD7}" dt="2023-11-24T11:43:34.486" v="98" actId="22"/>
          <ac:picMkLst>
            <pc:docMk/>
            <pc:sldMk cId="2251544851" sldId="2147326801"/>
            <ac:picMk id="5" creationId="{5C7754E2-3C42-C361-030B-C7246F726108}"/>
          </ac:picMkLst>
        </pc:picChg>
      </pc:sldChg>
      <pc:sldChg chg="addSp delSp modSp new mod ord modClrScheme addCm delCm chgLayout">
        <pc:chgData name="Callie Hawkins" userId="868b9dd9-2d15-4c78-b82a-ae33240229b2" providerId="ADAL" clId="{93172236-DB5D-473C-A0D6-69B1D8D95AD7}" dt="2023-12-04T13:51:05.662" v="3449" actId="14100"/>
        <pc:sldMkLst>
          <pc:docMk/>
          <pc:sldMk cId="206367020" sldId="2147326802"/>
        </pc:sldMkLst>
        <pc:spChg chg="add mod">
          <ac:chgData name="Callie Hawkins" userId="868b9dd9-2d15-4c78-b82a-ae33240229b2" providerId="ADAL" clId="{93172236-DB5D-473C-A0D6-69B1D8D95AD7}" dt="2023-12-04T13:49:16.902" v="3444" actId="1076"/>
          <ac:spMkLst>
            <pc:docMk/>
            <pc:sldMk cId="206367020" sldId="2147326802"/>
            <ac:spMk id="2" creationId="{1376D917-85B4-85FF-0CBA-CB60B392C0FF}"/>
          </ac:spMkLst>
        </pc:spChg>
        <pc:spChg chg="del">
          <ac:chgData name="Callie Hawkins" userId="868b9dd9-2d15-4c78-b82a-ae33240229b2" providerId="ADAL" clId="{93172236-DB5D-473C-A0D6-69B1D8D95AD7}" dt="2023-11-24T11:42:49.273" v="95" actId="22"/>
          <ac:spMkLst>
            <pc:docMk/>
            <pc:sldMk cId="206367020" sldId="2147326802"/>
            <ac:spMk id="2" creationId="{183D4E3B-AA76-579B-EC2C-729EFA825CEA}"/>
          </ac:spMkLst>
        </pc:spChg>
        <pc:spChg chg="mod ord">
          <ac:chgData name="Callie Hawkins" userId="868b9dd9-2d15-4c78-b82a-ae33240229b2" providerId="ADAL" clId="{93172236-DB5D-473C-A0D6-69B1D8D95AD7}" dt="2023-11-27T10:15:02.517" v="2695" actId="20577"/>
          <ac:spMkLst>
            <pc:docMk/>
            <pc:sldMk cId="206367020" sldId="2147326802"/>
            <ac:spMk id="3" creationId="{BB4BF04D-F00D-D67D-D7F9-3F8A67C79D07}"/>
          </ac:spMkLst>
        </pc:spChg>
        <pc:spChg chg="add mod">
          <ac:chgData name="Callie Hawkins" userId="868b9dd9-2d15-4c78-b82a-ae33240229b2" providerId="ADAL" clId="{93172236-DB5D-473C-A0D6-69B1D8D95AD7}" dt="2023-11-27T09:53:06.661" v="1842" actId="21"/>
          <ac:spMkLst>
            <pc:docMk/>
            <pc:sldMk cId="206367020" sldId="2147326802"/>
            <ac:spMk id="4" creationId="{9E77941A-A284-3525-DF9E-819F349837AB}"/>
          </ac:spMkLst>
        </pc:spChg>
        <pc:spChg chg="add mod">
          <ac:chgData name="Callie Hawkins" userId="868b9dd9-2d15-4c78-b82a-ae33240229b2" providerId="ADAL" clId="{93172236-DB5D-473C-A0D6-69B1D8D95AD7}" dt="2023-12-04T13:50:50.158" v="3448" actId="1076"/>
          <ac:spMkLst>
            <pc:docMk/>
            <pc:sldMk cId="206367020" sldId="2147326802"/>
            <ac:spMk id="6" creationId="{39038789-F685-A77B-75D0-5AE5BD51DA3D}"/>
          </ac:spMkLst>
        </pc:spChg>
        <pc:spChg chg="add mod">
          <ac:chgData name="Callie Hawkins" userId="868b9dd9-2d15-4c78-b82a-ae33240229b2" providerId="ADAL" clId="{93172236-DB5D-473C-A0D6-69B1D8D95AD7}" dt="2023-12-04T13:51:05.662" v="3449" actId="14100"/>
          <ac:spMkLst>
            <pc:docMk/>
            <pc:sldMk cId="206367020" sldId="2147326802"/>
            <ac:spMk id="7" creationId="{9E3E09D4-4893-5F06-9314-13ACF5D373C5}"/>
          </ac:spMkLst>
        </pc:spChg>
        <pc:spChg chg="add mod">
          <ac:chgData name="Callie Hawkins" userId="868b9dd9-2d15-4c78-b82a-ae33240229b2" providerId="ADAL" clId="{93172236-DB5D-473C-A0D6-69B1D8D95AD7}" dt="2023-11-27T11:10:39.138" v="3220" actId="1076"/>
          <ac:spMkLst>
            <pc:docMk/>
            <pc:sldMk cId="206367020" sldId="2147326802"/>
            <ac:spMk id="9" creationId="{720E008E-3AE9-720C-07E9-08564AE9EBAF}"/>
          </ac:spMkLst>
        </pc:spChg>
        <pc:spChg chg="add mod">
          <ac:chgData name="Callie Hawkins" userId="868b9dd9-2d15-4c78-b82a-ae33240229b2" providerId="ADAL" clId="{93172236-DB5D-473C-A0D6-69B1D8D95AD7}" dt="2023-12-04T13:48:54.950" v="3439" actId="14100"/>
          <ac:spMkLst>
            <pc:docMk/>
            <pc:sldMk cId="206367020" sldId="2147326802"/>
            <ac:spMk id="10" creationId="{835B7FD4-18FC-34EE-240A-BA6F79EAE428}"/>
          </ac:spMkLst>
        </pc:spChg>
        <pc:spChg chg="add mod">
          <ac:chgData name="Callie Hawkins" userId="868b9dd9-2d15-4c78-b82a-ae33240229b2" providerId="ADAL" clId="{93172236-DB5D-473C-A0D6-69B1D8D95AD7}" dt="2023-12-04T13:49:01.341" v="3440" actId="14100"/>
          <ac:spMkLst>
            <pc:docMk/>
            <pc:sldMk cId="206367020" sldId="2147326802"/>
            <ac:spMk id="11" creationId="{937D7C11-F4CF-3BDF-FE10-16CF291A5E9F}"/>
          </ac:spMkLst>
        </pc:spChg>
        <pc:spChg chg="add mod">
          <ac:chgData name="Callie Hawkins" userId="868b9dd9-2d15-4c78-b82a-ae33240229b2" providerId="ADAL" clId="{93172236-DB5D-473C-A0D6-69B1D8D95AD7}" dt="2023-12-04T13:49:06.638" v="3441" actId="1076"/>
          <ac:spMkLst>
            <pc:docMk/>
            <pc:sldMk cId="206367020" sldId="2147326802"/>
            <ac:spMk id="12" creationId="{EA1BF152-32C1-7550-516F-2F5C6B5B27AD}"/>
          </ac:spMkLst>
        </pc:spChg>
        <pc:spChg chg="add mod">
          <ac:chgData name="Callie Hawkins" userId="868b9dd9-2d15-4c78-b82a-ae33240229b2" providerId="ADAL" clId="{93172236-DB5D-473C-A0D6-69B1D8D95AD7}" dt="2023-12-04T13:49:09.132" v="3442" actId="1076"/>
          <ac:spMkLst>
            <pc:docMk/>
            <pc:sldMk cId="206367020" sldId="2147326802"/>
            <ac:spMk id="13" creationId="{801A8B7A-ECA0-1864-6CAA-6A1D40D5BDCA}"/>
          </ac:spMkLst>
        </pc:spChg>
        <pc:picChg chg="add mod ord">
          <ac:chgData name="Callie Hawkins" userId="868b9dd9-2d15-4c78-b82a-ae33240229b2" providerId="ADAL" clId="{93172236-DB5D-473C-A0D6-69B1D8D95AD7}" dt="2023-11-27T11:10:56.162" v="3221" actId="1076"/>
          <ac:picMkLst>
            <pc:docMk/>
            <pc:sldMk cId="206367020" sldId="2147326802"/>
            <ac:picMk id="5" creationId="{75567A50-92AB-CE7C-7D31-8603D2FA392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allie Hawkins" userId="868b9dd9-2d15-4c78-b82a-ae33240229b2" providerId="ADAL" clId="{93172236-DB5D-473C-A0D6-69B1D8D95AD7}" dt="2023-11-27T11:08:56.034" v="3170"/>
              <pc2:cmMkLst xmlns:pc2="http://schemas.microsoft.com/office/powerpoint/2019/9/main/command">
                <pc:docMk/>
                <pc:sldMk cId="206367020" sldId="2147326802"/>
                <pc2:cmMk id="{57198BF7-CF6F-4CE1-8CF4-C827F63AD123}"/>
              </pc2:cmMkLst>
            </pc226:cmChg>
          </p:ext>
        </pc:extLst>
      </pc:sldChg>
      <pc:sldChg chg="addSp delSp modSp new del mod">
        <pc:chgData name="Callie Hawkins" userId="868b9dd9-2d15-4c78-b82a-ae33240229b2" providerId="ADAL" clId="{93172236-DB5D-473C-A0D6-69B1D8D95AD7}" dt="2023-11-27T10:24:11.998" v="3139" actId="47"/>
        <pc:sldMkLst>
          <pc:docMk/>
          <pc:sldMk cId="4144959602" sldId="2147326803"/>
        </pc:sldMkLst>
        <pc:spChg chg="del">
          <ac:chgData name="Callie Hawkins" userId="868b9dd9-2d15-4c78-b82a-ae33240229b2" providerId="ADAL" clId="{93172236-DB5D-473C-A0D6-69B1D8D95AD7}" dt="2023-11-24T11:42:29.629" v="94" actId="22"/>
          <ac:spMkLst>
            <pc:docMk/>
            <pc:sldMk cId="4144959602" sldId="2147326803"/>
            <ac:spMk id="2" creationId="{88BAEB7B-F50E-C594-92E0-F6734E1E43C1}"/>
          </ac:spMkLst>
        </pc:spChg>
        <pc:spChg chg="add mod">
          <ac:chgData name="Callie Hawkins" userId="868b9dd9-2d15-4c78-b82a-ae33240229b2" providerId="ADAL" clId="{93172236-DB5D-473C-A0D6-69B1D8D95AD7}" dt="2023-11-27T10:14:03.618" v="2681" actId="478"/>
          <ac:spMkLst>
            <pc:docMk/>
            <pc:sldMk cId="4144959602" sldId="2147326803"/>
            <ac:spMk id="4" creationId="{6686487A-A631-C4CE-8F1E-EBEF6D08A776}"/>
          </ac:spMkLst>
        </pc:spChg>
        <pc:picChg chg="add del mod ord">
          <ac:chgData name="Callie Hawkins" userId="868b9dd9-2d15-4c78-b82a-ae33240229b2" providerId="ADAL" clId="{93172236-DB5D-473C-A0D6-69B1D8D95AD7}" dt="2023-11-27T10:14:03.618" v="2681" actId="478"/>
          <ac:picMkLst>
            <pc:docMk/>
            <pc:sldMk cId="4144959602" sldId="2147326803"/>
            <ac:picMk id="5" creationId="{05618121-88F0-4632-C7EC-7B96C101144A}"/>
          </ac:picMkLst>
        </pc:picChg>
      </pc:sldChg>
      <pc:sldChg chg="addSp delSp modSp new mod ord">
        <pc:chgData name="Callie Hawkins" userId="868b9dd9-2d15-4c78-b82a-ae33240229b2" providerId="ADAL" clId="{93172236-DB5D-473C-A0D6-69B1D8D95AD7}" dt="2023-11-27T11:11:52.858" v="3288" actId="20577"/>
        <pc:sldMkLst>
          <pc:docMk/>
          <pc:sldMk cId="9754464" sldId="2147326804"/>
        </pc:sldMkLst>
        <pc:spChg chg="del">
          <ac:chgData name="Callie Hawkins" userId="868b9dd9-2d15-4c78-b82a-ae33240229b2" providerId="ADAL" clId="{93172236-DB5D-473C-A0D6-69B1D8D95AD7}" dt="2023-11-24T11:43:48.400" v="99" actId="22"/>
          <ac:spMkLst>
            <pc:docMk/>
            <pc:sldMk cId="9754464" sldId="2147326804"/>
            <ac:spMk id="2" creationId="{EEBDF557-7EF8-3EC6-63A1-56B3C31560D5}"/>
          </ac:spMkLst>
        </pc:spChg>
        <pc:spChg chg="mod">
          <ac:chgData name="Callie Hawkins" userId="868b9dd9-2d15-4c78-b82a-ae33240229b2" providerId="ADAL" clId="{93172236-DB5D-473C-A0D6-69B1D8D95AD7}" dt="2023-11-27T10:15:13.821" v="2721" actId="20577"/>
          <ac:spMkLst>
            <pc:docMk/>
            <pc:sldMk cId="9754464" sldId="2147326804"/>
            <ac:spMk id="3" creationId="{9A27E8A3-C988-4F63-1F55-CC0AB2B9E63A}"/>
          </ac:spMkLst>
        </pc:spChg>
        <pc:spChg chg="add mod">
          <ac:chgData name="Callie Hawkins" userId="868b9dd9-2d15-4c78-b82a-ae33240229b2" providerId="ADAL" clId="{93172236-DB5D-473C-A0D6-69B1D8D95AD7}" dt="2023-11-27T11:11:52.858" v="3288" actId="20577"/>
          <ac:spMkLst>
            <pc:docMk/>
            <pc:sldMk cId="9754464" sldId="2147326804"/>
            <ac:spMk id="4" creationId="{48102E5F-67A2-B59F-F6CA-386D0A3D80D8}"/>
          </ac:spMkLst>
        </pc:spChg>
        <pc:picChg chg="add del mod ord">
          <ac:chgData name="Callie Hawkins" userId="868b9dd9-2d15-4c78-b82a-ae33240229b2" providerId="ADAL" clId="{93172236-DB5D-473C-A0D6-69B1D8D95AD7}" dt="2023-11-27T10:11:58.736" v="2668" actId="21"/>
          <ac:picMkLst>
            <pc:docMk/>
            <pc:sldMk cId="9754464" sldId="2147326804"/>
            <ac:picMk id="5" creationId="{EF6654E8-A3A3-009C-1D74-EC07E9023956}"/>
          </ac:picMkLst>
        </pc:picChg>
        <pc:picChg chg="add del mod">
          <ac:chgData name="Callie Hawkins" userId="868b9dd9-2d15-4c78-b82a-ae33240229b2" providerId="ADAL" clId="{93172236-DB5D-473C-A0D6-69B1D8D95AD7}" dt="2023-11-27T10:11:55.922" v="2667" actId="478"/>
          <ac:picMkLst>
            <pc:docMk/>
            <pc:sldMk cId="9754464" sldId="2147326804"/>
            <ac:picMk id="7" creationId="{47A267D7-02DE-A5BF-45C0-C425FC437F5A}"/>
          </ac:picMkLst>
        </pc:picChg>
        <pc:picChg chg="add mod">
          <ac:chgData name="Callie Hawkins" userId="868b9dd9-2d15-4c78-b82a-ae33240229b2" providerId="ADAL" clId="{93172236-DB5D-473C-A0D6-69B1D8D95AD7}" dt="2023-11-27T10:08:08.293" v="2369" actId="1076"/>
          <ac:picMkLst>
            <pc:docMk/>
            <pc:sldMk cId="9754464" sldId="2147326804"/>
            <ac:picMk id="1026" creationId="{CFC25B7D-1145-CD5E-C34B-80BFF23C8AC3}"/>
          </ac:picMkLst>
        </pc:picChg>
      </pc:sldChg>
      <pc:sldChg chg="addSp delSp modSp new del mod">
        <pc:chgData name="Callie Hawkins" userId="868b9dd9-2d15-4c78-b82a-ae33240229b2" providerId="ADAL" clId="{93172236-DB5D-473C-A0D6-69B1D8D95AD7}" dt="2023-11-27T10:22:19.070" v="3041" actId="47"/>
        <pc:sldMkLst>
          <pc:docMk/>
          <pc:sldMk cId="1304309639" sldId="2147326805"/>
        </pc:sldMkLst>
        <pc:spChg chg="del">
          <ac:chgData name="Callie Hawkins" userId="868b9dd9-2d15-4c78-b82a-ae33240229b2" providerId="ADAL" clId="{93172236-DB5D-473C-A0D6-69B1D8D95AD7}" dt="2023-11-24T11:44:24.868" v="102" actId="22"/>
          <ac:spMkLst>
            <pc:docMk/>
            <pc:sldMk cId="1304309639" sldId="2147326805"/>
            <ac:spMk id="2" creationId="{CBE71CA1-5663-B68A-3C75-62C900D93FBC}"/>
          </ac:spMkLst>
        </pc:spChg>
        <pc:picChg chg="add mod">
          <ac:chgData name="Callie Hawkins" userId="868b9dd9-2d15-4c78-b82a-ae33240229b2" providerId="ADAL" clId="{93172236-DB5D-473C-A0D6-69B1D8D95AD7}" dt="2023-11-27T10:12:24.141" v="2670"/>
          <ac:picMkLst>
            <pc:docMk/>
            <pc:sldMk cId="1304309639" sldId="2147326805"/>
            <ac:picMk id="2" creationId="{A65CFFAD-C110-FEF2-F218-09AFDD9CFA80}"/>
          </ac:picMkLst>
        </pc:picChg>
        <pc:picChg chg="add mod ord">
          <ac:chgData name="Callie Hawkins" userId="868b9dd9-2d15-4c78-b82a-ae33240229b2" providerId="ADAL" clId="{93172236-DB5D-473C-A0D6-69B1D8D95AD7}" dt="2023-11-24T11:44:40.906" v="105" actId="1076"/>
          <ac:picMkLst>
            <pc:docMk/>
            <pc:sldMk cId="1304309639" sldId="2147326805"/>
            <ac:picMk id="5" creationId="{6602A67E-50FA-991A-3130-DAE83A424D58}"/>
          </ac:picMkLst>
        </pc:picChg>
        <pc:picChg chg="add del mod">
          <ac:chgData name="Callie Hawkins" userId="868b9dd9-2d15-4c78-b82a-ae33240229b2" providerId="ADAL" clId="{93172236-DB5D-473C-A0D6-69B1D8D95AD7}" dt="2023-11-27T10:14:16.865" v="2682" actId="478"/>
          <ac:picMkLst>
            <pc:docMk/>
            <pc:sldMk cId="1304309639" sldId="2147326805"/>
            <ac:picMk id="7" creationId="{BA72548E-D282-3E48-D5B6-7347715608F6}"/>
          </ac:picMkLst>
        </pc:picChg>
      </pc:sldChg>
      <pc:sldChg chg="addSp delSp modSp new mod">
        <pc:chgData name="Callie Hawkins" userId="868b9dd9-2d15-4c78-b82a-ae33240229b2" providerId="ADAL" clId="{93172236-DB5D-473C-A0D6-69B1D8D95AD7}" dt="2023-11-27T11:12:50.084" v="3312" actId="20577"/>
        <pc:sldMkLst>
          <pc:docMk/>
          <pc:sldMk cId="3706553353" sldId="2147326806"/>
        </pc:sldMkLst>
        <pc:spChg chg="del">
          <ac:chgData name="Callie Hawkins" userId="868b9dd9-2d15-4c78-b82a-ae33240229b2" providerId="ADAL" clId="{93172236-DB5D-473C-A0D6-69B1D8D95AD7}" dt="2023-11-27T10:08:48.926" v="2372"/>
          <ac:spMkLst>
            <pc:docMk/>
            <pc:sldMk cId="3706553353" sldId="2147326806"/>
            <ac:spMk id="2" creationId="{E5297E72-7FE1-7989-D6E6-0AD876BDD704}"/>
          </ac:spMkLst>
        </pc:spChg>
        <pc:spChg chg="mod">
          <ac:chgData name="Callie Hawkins" userId="868b9dd9-2d15-4c78-b82a-ae33240229b2" providerId="ADAL" clId="{93172236-DB5D-473C-A0D6-69B1D8D95AD7}" dt="2023-11-27T10:15:24.064" v="2733" actId="20577"/>
          <ac:spMkLst>
            <pc:docMk/>
            <pc:sldMk cId="3706553353" sldId="2147326806"/>
            <ac:spMk id="3" creationId="{181F9BA0-6D41-BCC9-19A5-AE0D333AE750}"/>
          </ac:spMkLst>
        </pc:spChg>
        <pc:spChg chg="add mod">
          <ac:chgData name="Callie Hawkins" userId="868b9dd9-2d15-4c78-b82a-ae33240229b2" providerId="ADAL" clId="{93172236-DB5D-473C-A0D6-69B1D8D95AD7}" dt="2023-11-27T11:12:50.084" v="3312" actId="20577"/>
          <ac:spMkLst>
            <pc:docMk/>
            <pc:sldMk cId="3706553353" sldId="2147326806"/>
            <ac:spMk id="5" creationId="{FDF54C47-0835-8D76-1F2F-DD4A2BC14422}"/>
          </ac:spMkLst>
        </pc:spChg>
        <pc:spChg chg="add mod">
          <ac:chgData name="Callie Hawkins" userId="868b9dd9-2d15-4c78-b82a-ae33240229b2" providerId="ADAL" clId="{93172236-DB5D-473C-A0D6-69B1D8D95AD7}" dt="2023-11-27T10:11:12.726" v="2661" actId="14100"/>
          <ac:spMkLst>
            <pc:docMk/>
            <pc:sldMk cId="3706553353" sldId="2147326806"/>
            <ac:spMk id="6" creationId="{074DE3B0-4889-09A7-7592-14AB207EA171}"/>
          </ac:spMkLst>
        </pc:spChg>
        <pc:spChg chg="add mod">
          <ac:chgData name="Callie Hawkins" userId="868b9dd9-2d15-4c78-b82a-ae33240229b2" providerId="ADAL" clId="{93172236-DB5D-473C-A0D6-69B1D8D95AD7}" dt="2023-11-27T10:11:29.062" v="2666" actId="14100"/>
          <ac:spMkLst>
            <pc:docMk/>
            <pc:sldMk cId="3706553353" sldId="2147326806"/>
            <ac:spMk id="7" creationId="{C4B51C7A-791F-66EF-CA9F-360BB7B8410E}"/>
          </ac:spMkLst>
        </pc:spChg>
        <pc:picChg chg="add mod">
          <ac:chgData name="Callie Hawkins" userId="868b9dd9-2d15-4c78-b82a-ae33240229b2" providerId="ADAL" clId="{93172236-DB5D-473C-A0D6-69B1D8D95AD7}" dt="2023-11-27T10:09:10.766" v="2426" actId="1076"/>
          <ac:picMkLst>
            <pc:docMk/>
            <pc:sldMk cId="3706553353" sldId="2147326806"/>
            <ac:picMk id="4" creationId="{51B67C22-8105-8749-E769-19A3CFDEF4C0}"/>
          </ac:picMkLst>
        </pc:picChg>
      </pc:sldChg>
      <pc:sldChg chg="addSp delSp modSp new del mod">
        <pc:chgData name="Callie Hawkins" userId="868b9dd9-2d15-4c78-b82a-ae33240229b2" providerId="ADAL" clId="{93172236-DB5D-473C-A0D6-69B1D8D95AD7}" dt="2023-11-27T10:24:12.194" v="3140" actId="47"/>
        <pc:sldMkLst>
          <pc:docMk/>
          <pc:sldMk cId="628246934" sldId="2147326807"/>
        </pc:sldMkLst>
        <pc:spChg chg="del">
          <ac:chgData name="Callie Hawkins" userId="868b9dd9-2d15-4c78-b82a-ae33240229b2" providerId="ADAL" clId="{93172236-DB5D-473C-A0D6-69B1D8D95AD7}" dt="2023-11-27T10:20:54.078" v="2936" actId="478"/>
          <ac:spMkLst>
            <pc:docMk/>
            <pc:sldMk cId="628246934" sldId="2147326807"/>
            <ac:spMk id="2" creationId="{699A0542-C479-78C1-2A77-27E6D0C28954}"/>
          </ac:spMkLst>
        </pc:spChg>
        <pc:picChg chg="add del mod">
          <ac:chgData name="Callie Hawkins" userId="868b9dd9-2d15-4c78-b82a-ae33240229b2" providerId="ADAL" clId="{93172236-DB5D-473C-A0D6-69B1D8D95AD7}" dt="2023-11-27T10:20:57.494" v="2937" actId="478"/>
          <ac:picMkLst>
            <pc:docMk/>
            <pc:sldMk cId="628246934" sldId="2147326807"/>
            <ac:picMk id="4" creationId="{3DD56A24-271C-5FE9-6620-4224EBD8F938}"/>
          </ac:picMkLst>
        </pc:picChg>
      </pc:sldChg>
      <pc:sldMasterChg chg="delSldLayout">
        <pc:chgData name="Callie Hawkins" userId="868b9dd9-2d15-4c78-b82a-ae33240229b2" providerId="ADAL" clId="{93172236-DB5D-473C-A0D6-69B1D8D95AD7}" dt="2023-11-24T11:44:52.193" v="107" actId="47"/>
        <pc:sldMasterMkLst>
          <pc:docMk/>
          <pc:sldMasterMk cId="3766830965" sldId="2147483951"/>
        </pc:sldMasterMkLst>
        <pc:sldLayoutChg chg="del">
          <pc:chgData name="Callie Hawkins" userId="868b9dd9-2d15-4c78-b82a-ae33240229b2" providerId="ADAL" clId="{93172236-DB5D-473C-A0D6-69B1D8D95AD7}" dt="2023-11-24T11:44:52.193" v="107" actId="47"/>
          <pc:sldLayoutMkLst>
            <pc:docMk/>
            <pc:sldMasterMk cId="3766830965" sldId="2147483951"/>
            <pc:sldLayoutMk cId="408060371" sldId="214748403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91CA7-1B1E-D848-BD01-B79781672929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B106E-8D4E-4C4B-B3F1-B510A67D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2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9983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1pPr>
    <a:lvl2pPr marL="479991" algn="l" defTabSz="959983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2pPr>
    <a:lvl3pPr marL="959983" algn="l" defTabSz="959983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3pPr>
    <a:lvl4pPr marL="1439974" algn="l" defTabSz="959983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4pPr>
    <a:lvl5pPr marL="1919966" algn="l" defTabSz="959983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5pPr>
    <a:lvl6pPr marL="2399957" algn="l" defTabSz="959983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6pPr>
    <a:lvl7pPr marL="2879949" algn="l" defTabSz="959983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7pPr>
    <a:lvl8pPr marL="3359940" algn="l" defTabSz="959983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8pPr>
    <a:lvl9pPr marL="3839931" algn="l" defTabSz="959983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B106E-8D4E-4C4B-B3F1-B510A67D88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44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92E1A-AE4E-423B-B6BF-544651DAB3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923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92E1A-AE4E-423B-B6BF-544651DAB3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1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1.emf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1.emf"/><Relationship Id="rId16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1.emf"/><Relationship Id="rId16" Type="http://schemas.openxmlformats.org/officeDocument/2006/relationships/image" Target="../media/image5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1.emf"/><Relationship Id="rId16" Type="http://schemas.openxmlformats.org/officeDocument/2006/relationships/image" Target="../media/image6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image" Target="../media/image1.emf"/><Relationship Id="rId16" Type="http://schemas.openxmlformats.org/officeDocument/2006/relationships/image" Target="../media/image8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107" y="1312167"/>
            <a:ext cx="4176000" cy="2880000"/>
          </a:xfrm>
          <a:prstGeom prst="rect">
            <a:avLst/>
          </a:prstGeom>
        </p:spPr>
        <p:txBody>
          <a:bodyPr bIns="0" anchor="b"/>
          <a:lstStyle>
            <a:lvl1pPr algn="l">
              <a:defRPr sz="6299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8107" y="4715198"/>
            <a:ext cx="3797311" cy="826588"/>
          </a:xfrm>
          <a:prstGeom prst="rect">
            <a:avLst/>
          </a:prstGeom>
        </p:spPr>
        <p:txBody>
          <a:bodyPr lIns="0" tIns="108000" rIns="0" bIns="108000">
            <a:normAutofit/>
          </a:bodyPr>
          <a:lstStyle>
            <a:lvl1pPr marL="0" indent="0" algn="l">
              <a:buNone/>
              <a:defRPr sz="196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79957" indent="0" algn="ctr">
              <a:buNone/>
              <a:defRPr sz="2100"/>
            </a:lvl2pPr>
            <a:lvl3pPr marL="959914" indent="0" algn="ctr">
              <a:buNone/>
              <a:defRPr sz="1890"/>
            </a:lvl3pPr>
            <a:lvl4pPr marL="1439871" indent="0" algn="ctr">
              <a:buNone/>
              <a:defRPr sz="1680"/>
            </a:lvl4pPr>
            <a:lvl5pPr marL="1919829" indent="0" algn="ctr">
              <a:buNone/>
              <a:defRPr sz="1680"/>
            </a:lvl5pPr>
            <a:lvl6pPr marL="2399786" indent="0" algn="ctr">
              <a:buNone/>
              <a:defRPr sz="1680"/>
            </a:lvl6pPr>
            <a:lvl7pPr marL="2879743" indent="0" algn="ctr">
              <a:buNone/>
              <a:defRPr sz="1680"/>
            </a:lvl7pPr>
            <a:lvl8pPr marL="3359700" indent="0" algn="ctr">
              <a:buNone/>
              <a:defRPr sz="1680"/>
            </a:lvl8pPr>
            <a:lvl9pPr marL="3839657" indent="0" algn="ctr">
              <a:buNone/>
              <a:defRPr sz="1680"/>
            </a:lvl9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subtitle style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25250-2DBF-FC4A-87E0-B6E3AFADED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636685" y="6675119"/>
            <a:ext cx="926143" cy="277843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60D5991-F65C-F5A2-5F45-375C03A0A8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78311" y="-23628"/>
            <a:ext cx="7123290" cy="7222940"/>
          </a:xfrm>
          <a:prstGeom prst="teardrop">
            <a:avLst/>
          </a:prstGeom>
          <a:solidFill>
            <a:schemeClr val="bg1"/>
          </a:solidFill>
        </p:spPr>
        <p:txBody>
          <a:bodyPr anchor="t" anchorCtr="1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662D9AF-166A-EC34-47D9-B2B5ABD612A0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E52B6D-0303-0441-D47D-5F8FFF2AEF27}"/>
              </a:ext>
            </a:extLst>
          </p:cNvPr>
          <p:cNvCxnSpPr/>
          <p:nvPr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747799-554E-ED58-6004-451B7DF8827F}"/>
              </a:ext>
            </a:extLst>
          </p:cNvPr>
          <p:cNvCxnSpPr/>
          <p:nvPr userDrawn="1"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133C536-45DD-8D26-5A23-055783CA7A7C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05169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6"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D33B94-F388-82B5-C005-A083D66F16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107" y="1312167"/>
            <a:ext cx="4176000" cy="2880000"/>
          </a:xfrm>
          <a:prstGeom prst="rect">
            <a:avLst/>
          </a:prstGeom>
        </p:spPr>
        <p:txBody>
          <a:bodyPr bIns="0" anchor="b"/>
          <a:lstStyle>
            <a:lvl1pPr algn="l">
              <a:defRPr sz="6299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</a:t>
            </a:r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9E9C79-2D1E-BDF1-C268-BEF973ED01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107" y="4715198"/>
            <a:ext cx="3797311" cy="826588"/>
          </a:xfrm>
          <a:prstGeom prst="rect">
            <a:avLst/>
          </a:prstGeom>
        </p:spPr>
        <p:txBody>
          <a:bodyPr lIns="0" tIns="108000" rIns="0" bIns="108000">
            <a:normAutofit/>
          </a:bodyPr>
          <a:lstStyle>
            <a:lvl1pPr marL="0" indent="0" algn="l">
              <a:buNone/>
              <a:defRPr sz="196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79957" indent="0" algn="ctr">
              <a:buNone/>
              <a:defRPr sz="2100"/>
            </a:lvl2pPr>
            <a:lvl3pPr marL="959914" indent="0" algn="ctr">
              <a:buNone/>
              <a:defRPr sz="1890"/>
            </a:lvl3pPr>
            <a:lvl4pPr marL="1439871" indent="0" algn="ctr">
              <a:buNone/>
              <a:defRPr sz="1680"/>
            </a:lvl4pPr>
            <a:lvl5pPr marL="1919829" indent="0" algn="ctr">
              <a:buNone/>
              <a:defRPr sz="1680"/>
            </a:lvl5pPr>
            <a:lvl6pPr marL="2399786" indent="0" algn="ctr">
              <a:buNone/>
              <a:defRPr sz="1680"/>
            </a:lvl6pPr>
            <a:lvl7pPr marL="2879743" indent="0" algn="ctr">
              <a:buNone/>
              <a:defRPr sz="1680"/>
            </a:lvl7pPr>
            <a:lvl8pPr marL="3359700" indent="0" algn="ctr">
              <a:buNone/>
              <a:defRPr sz="1680"/>
            </a:lvl8pPr>
            <a:lvl9pPr marL="3839657" indent="0" algn="ctr">
              <a:buNone/>
              <a:defRPr sz="1680"/>
            </a:lvl9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subtitle style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863699-7080-AFE9-8751-BB70431890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636685" y="6675119"/>
            <a:ext cx="926143" cy="277842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74F2A94-54A8-9FF0-2912-4AA1BE0709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78311" y="-23628"/>
            <a:ext cx="7123290" cy="7222940"/>
          </a:xfrm>
          <a:prstGeom prst="teardrop">
            <a:avLst/>
          </a:prstGeom>
          <a:solidFill>
            <a:schemeClr val="bg1"/>
          </a:solidFill>
        </p:spPr>
        <p:txBody>
          <a:bodyPr anchor="t" anchorCtr="1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0CD377-B2C5-F51F-EB57-11A0D7A1288D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9100C1-2BE0-2DEE-7078-2F972303B849}"/>
              </a:ext>
            </a:extLst>
          </p:cNvPr>
          <p:cNvCxnSpPr/>
          <p:nvPr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rgbClr val="132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3BE7B3-A9F5-A2DD-C937-F12F079D2A0F}"/>
              </a:ext>
            </a:extLst>
          </p:cNvPr>
          <p:cNvCxnSpPr/>
          <p:nvPr userDrawn="1"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rgbClr val="132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F8BFDFB-A125-5B43-C485-5588F1A4F479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88280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653F253-0BE7-3746-8016-0FBCE1C8F50B}"/>
              </a:ext>
            </a:extLst>
          </p:cNvPr>
          <p:cNvSpPr/>
          <p:nvPr/>
        </p:nvSpPr>
        <p:spPr>
          <a:xfrm>
            <a:off x="0" y="-1"/>
            <a:ext cx="6858000" cy="7199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ED2628-2B32-1F17-9E97-1E17C93E1C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0"/>
            <a:ext cx="5943600" cy="7199313"/>
          </a:xfrm>
          <a:prstGeom prst="rect">
            <a:avLst/>
          </a:prstGeom>
        </p:spPr>
        <p:txBody>
          <a:bodyPr anchor="t" anchorCtr="0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73BB2E-2913-12D9-EB32-D7B55CB190B2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3C8A79-F2A1-7748-AF9A-AB8754DEDA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8CCAF47B-F206-8B60-B95F-23561DCBDC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107" y="4715198"/>
            <a:ext cx="5992693" cy="826588"/>
          </a:xfrm>
          <a:prstGeom prst="rect">
            <a:avLst/>
          </a:prstGeom>
        </p:spPr>
        <p:txBody>
          <a:bodyPr lIns="0" tIns="108000" rIns="0" bIns="108000">
            <a:normAutofit/>
          </a:bodyPr>
          <a:lstStyle>
            <a:lvl1pPr marL="0" indent="0" algn="l">
              <a:buNone/>
              <a:defRPr sz="1960" b="0" i="0">
                <a:solidFill>
                  <a:srgbClr val="F3756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79957" indent="0" algn="ctr">
              <a:buNone/>
              <a:defRPr sz="2100"/>
            </a:lvl2pPr>
            <a:lvl3pPr marL="959914" indent="0" algn="ctr">
              <a:buNone/>
              <a:defRPr sz="1890"/>
            </a:lvl3pPr>
            <a:lvl4pPr marL="1439871" indent="0" algn="ctr">
              <a:buNone/>
              <a:defRPr sz="1680"/>
            </a:lvl4pPr>
            <a:lvl5pPr marL="1919829" indent="0" algn="ctr">
              <a:buNone/>
              <a:defRPr sz="1680"/>
            </a:lvl5pPr>
            <a:lvl6pPr marL="2399786" indent="0" algn="ctr">
              <a:buNone/>
              <a:defRPr sz="1680"/>
            </a:lvl6pPr>
            <a:lvl7pPr marL="2879743" indent="0" algn="ctr">
              <a:buNone/>
              <a:defRPr sz="1680"/>
            </a:lvl7pPr>
            <a:lvl8pPr marL="3359700" indent="0" algn="ctr">
              <a:buNone/>
              <a:defRPr sz="1680"/>
            </a:lvl8pPr>
            <a:lvl9pPr marL="3839657" indent="0" algn="ctr">
              <a:buNone/>
              <a:defRPr sz="1680"/>
            </a:lvl9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subtitle style</a:t>
            </a:r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31820E-ACD4-F740-526D-372B992C5FDF}"/>
              </a:ext>
            </a:extLst>
          </p:cNvPr>
          <p:cNvCxnSpPr/>
          <p:nvPr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rgbClr val="F375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67BAD2E-52F3-2B5A-72D1-5456A7EE0D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106" y="1312167"/>
            <a:ext cx="5992694" cy="2880000"/>
          </a:xfrm>
          <a:prstGeom prst="rect">
            <a:avLst/>
          </a:prstGeom>
        </p:spPr>
        <p:txBody>
          <a:bodyPr wrap="square" bIns="0" anchor="b"/>
          <a:lstStyle>
            <a:lvl1pPr algn="l">
              <a:defRPr sz="6299">
                <a:solidFill>
                  <a:schemeClr val="bg1"/>
                </a:solidFill>
              </a:defRPr>
            </a:lvl1pPr>
          </a:lstStyle>
          <a:p>
            <a:r>
              <a:rPr lang="en-GB"/>
              <a:t>CHAPTER / </a:t>
            </a:r>
            <a:br>
              <a:rPr lang="en-GB"/>
            </a:br>
            <a:r>
              <a:rPr lang="en-GB"/>
              <a:t>SECTION TITLE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E21C30-9836-D603-BEC5-A16FA060A7CC}"/>
              </a:ext>
            </a:extLst>
          </p:cNvPr>
          <p:cNvCxnSpPr/>
          <p:nvPr userDrawn="1"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rgbClr val="F375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BAF2884-5AD1-01BC-5FEE-7E0CB09A77EC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38779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EDCB89-9685-B572-DBA9-13BBF5446601}"/>
              </a:ext>
            </a:extLst>
          </p:cNvPr>
          <p:cNvSpPr/>
          <p:nvPr/>
        </p:nvSpPr>
        <p:spPr>
          <a:xfrm>
            <a:off x="0" y="-1"/>
            <a:ext cx="6858000" cy="7199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E433DE79-5030-51A7-93F8-1D8DBEFA4A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0"/>
            <a:ext cx="5943600" cy="7199313"/>
          </a:xfrm>
          <a:prstGeom prst="rect">
            <a:avLst/>
          </a:prstGeom>
        </p:spPr>
        <p:txBody>
          <a:bodyPr anchor="t" anchorCtr="0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1F1931-E94F-B7A0-AC61-5ECB48699C96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06F3CD-8F8B-F6BD-2209-872067A3C7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D4044C1-495F-DEFF-C55E-D73B87536B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106" y="1312167"/>
            <a:ext cx="5992694" cy="2880000"/>
          </a:xfrm>
          <a:prstGeom prst="rect">
            <a:avLst/>
          </a:prstGeom>
        </p:spPr>
        <p:txBody>
          <a:bodyPr wrap="square" bIns="0" anchor="b"/>
          <a:lstStyle>
            <a:lvl1pPr algn="l">
              <a:defRPr sz="6299">
                <a:solidFill>
                  <a:schemeClr val="bg1"/>
                </a:solidFill>
              </a:defRPr>
            </a:lvl1pPr>
          </a:lstStyle>
          <a:p>
            <a:r>
              <a:rPr lang="en-GB"/>
              <a:t>CHAPTER / </a:t>
            </a:r>
            <a:br>
              <a:rPr lang="en-GB"/>
            </a:br>
            <a:r>
              <a:rPr lang="en-GB"/>
              <a:t>SECTION TITLE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5C5514-382C-F85A-4868-0991D3552D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107" y="4715198"/>
            <a:ext cx="5992693" cy="826588"/>
          </a:xfrm>
          <a:prstGeom prst="rect">
            <a:avLst/>
          </a:prstGeom>
        </p:spPr>
        <p:txBody>
          <a:bodyPr lIns="0" tIns="108000" rIns="0" bIns="108000">
            <a:normAutofit/>
          </a:bodyPr>
          <a:lstStyle>
            <a:lvl1pPr marL="0" indent="0" algn="l">
              <a:buNone/>
              <a:defRPr sz="1960" b="0" i="0">
                <a:solidFill>
                  <a:srgbClr val="57BF9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79957" indent="0" algn="ctr">
              <a:buNone/>
              <a:defRPr sz="2100"/>
            </a:lvl2pPr>
            <a:lvl3pPr marL="959914" indent="0" algn="ctr">
              <a:buNone/>
              <a:defRPr sz="1890"/>
            </a:lvl3pPr>
            <a:lvl4pPr marL="1439871" indent="0" algn="ctr">
              <a:buNone/>
              <a:defRPr sz="1680"/>
            </a:lvl4pPr>
            <a:lvl5pPr marL="1919829" indent="0" algn="ctr">
              <a:buNone/>
              <a:defRPr sz="1680"/>
            </a:lvl5pPr>
            <a:lvl6pPr marL="2399786" indent="0" algn="ctr">
              <a:buNone/>
              <a:defRPr sz="1680"/>
            </a:lvl6pPr>
            <a:lvl7pPr marL="2879743" indent="0" algn="ctr">
              <a:buNone/>
              <a:defRPr sz="1680"/>
            </a:lvl7pPr>
            <a:lvl8pPr marL="3359700" indent="0" algn="ctr">
              <a:buNone/>
              <a:defRPr sz="1680"/>
            </a:lvl8pPr>
            <a:lvl9pPr marL="3839657" indent="0" algn="ctr">
              <a:buNone/>
              <a:defRPr sz="1680"/>
            </a:lvl9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subtitle style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B5925A-268D-F35D-FA13-0751C2546D4E}"/>
              </a:ext>
            </a:extLst>
          </p:cNvPr>
          <p:cNvCxnSpPr/>
          <p:nvPr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rgbClr val="57BF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DC47E6-C121-20E2-F6E2-88DC83F23C92}"/>
              </a:ext>
            </a:extLst>
          </p:cNvPr>
          <p:cNvCxnSpPr/>
          <p:nvPr userDrawn="1"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rgbClr val="57BF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98D0744-C1AF-CE95-6708-71C665C91B9F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198238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EDCB89-9685-B572-DBA9-13BBF5446601}"/>
              </a:ext>
            </a:extLst>
          </p:cNvPr>
          <p:cNvSpPr/>
          <p:nvPr/>
        </p:nvSpPr>
        <p:spPr>
          <a:xfrm>
            <a:off x="0" y="-1"/>
            <a:ext cx="6858000" cy="7199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E433DE79-5030-51A7-93F8-1D8DBEFA4A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0"/>
            <a:ext cx="5943600" cy="7199313"/>
          </a:xfrm>
          <a:prstGeom prst="rect">
            <a:avLst/>
          </a:prstGeom>
        </p:spPr>
        <p:txBody>
          <a:bodyPr anchor="t" anchorCtr="0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1F1931-E94F-B7A0-AC61-5ECB48699C96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06F3CD-8F8B-F6BD-2209-872067A3C7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95C5514-382C-F85A-4868-0991D3552D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107" y="4715198"/>
            <a:ext cx="5992693" cy="826588"/>
          </a:xfrm>
          <a:prstGeom prst="rect">
            <a:avLst/>
          </a:prstGeom>
        </p:spPr>
        <p:txBody>
          <a:bodyPr lIns="0" tIns="108000" rIns="0" bIns="108000">
            <a:normAutofit/>
          </a:bodyPr>
          <a:lstStyle>
            <a:lvl1pPr marL="0" indent="0" algn="l">
              <a:buNone/>
              <a:defRPr sz="1960" b="0" i="0">
                <a:solidFill>
                  <a:srgbClr val="139EA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79957" indent="0" algn="ctr">
              <a:buNone/>
              <a:defRPr sz="2100"/>
            </a:lvl2pPr>
            <a:lvl3pPr marL="959914" indent="0" algn="ctr">
              <a:buNone/>
              <a:defRPr sz="1890"/>
            </a:lvl3pPr>
            <a:lvl4pPr marL="1439871" indent="0" algn="ctr">
              <a:buNone/>
              <a:defRPr sz="1680"/>
            </a:lvl4pPr>
            <a:lvl5pPr marL="1919829" indent="0" algn="ctr">
              <a:buNone/>
              <a:defRPr sz="1680"/>
            </a:lvl5pPr>
            <a:lvl6pPr marL="2399786" indent="0" algn="ctr">
              <a:buNone/>
              <a:defRPr sz="1680"/>
            </a:lvl6pPr>
            <a:lvl7pPr marL="2879743" indent="0" algn="ctr">
              <a:buNone/>
              <a:defRPr sz="1680"/>
            </a:lvl7pPr>
            <a:lvl8pPr marL="3359700" indent="0" algn="ctr">
              <a:buNone/>
              <a:defRPr sz="1680"/>
            </a:lvl8pPr>
            <a:lvl9pPr marL="3839657" indent="0" algn="ctr">
              <a:buNone/>
              <a:defRPr sz="1680"/>
            </a:lvl9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subtitle style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B5925A-268D-F35D-FA13-0751C2546D4E}"/>
              </a:ext>
            </a:extLst>
          </p:cNvPr>
          <p:cNvCxnSpPr/>
          <p:nvPr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rgbClr val="139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D2CC0E47-B976-C141-5249-C252748AB6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106" y="1312167"/>
            <a:ext cx="5992694" cy="2880000"/>
          </a:xfrm>
          <a:prstGeom prst="rect">
            <a:avLst/>
          </a:prstGeom>
        </p:spPr>
        <p:txBody>
          <a:bodyPr wrap="square" bIns="0" anchor="b"/>
          <a:lstStyle>
            <a:lvl1pPr algn="l">
              <a:defRPr sz="6299">
                <a:solidFill>
                  <a:schemeClr val="bg1"/>
                </a:solidFill>
              </a:defRPr>
            </a:lvl1pPr>
          </a:lstStyle>
          <a:p>
            <a:r>
              <a:rPr lang="en-GB"/>
              <a:t>CHAPTER / </a:t>
            </a:r>
            <a:br>
              <a:rPr lang="en-GB"/>
            </a:br>
            <a:r>
              <a:rPr lang="en-GB"/>
              <a:t>SECTION TITLE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6EFC8E-10E7-9479-041F-134DB9A662D4}"/>
              </a:ext>
            </a:extLst>
          </p:cNvPr>
          <p:cNvCxnSpPr/>
          <p:nvPr userDrawn="1"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rgbClr val="139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7D97CE-0D33-E8A1-24B7-FF0F24125C3E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503070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EDCB89-9685-B572-DBA9-13BBF5446601}"/>
              </a:ext>
            </a:extLst>
          </p:cNvPr>
          <p:cNvSpPr/>
          <p:nvPr/>
        </p:nvSpPr>
        <p:spPr>
          <a:xfrm>
            <a:off x="0" y="-1"/>
            <a:ext cx="6858000" cy="7199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E433DE79-5030-51A7-93F8-1D8DBEFA4A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0"/>
            <a:ext cx="5943600" cy="7199313"/>
          </a:xfrm>
          <a:prstGeom prst="rect">
            <a:avLst/>
          </a:prstGeom>
        </p:spPr>
        <p:txBody>
          <a:bodyPr anchor="t" anchorCtr="0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1F1931-E94F-B7A0-AC61-5ECB48699C96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06F3CD-8F8B-F6BD-2209-872067A3C7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95C5514-382C-F85A-4868-0991D3552D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107" y="4715198"/>
            <a:ext cx="5992693" cy="826588"/>
          </a:xfrm>
          <a:prstGeom prst="rect">
            <a:avLst/>
          </a:prstGeom>
        </p:spPr>
        <p:txBody>
          <a:bodyPr lIns="0" tIns="108000" rIns="0" bIns="108000">
            <a:normAutofit/>
          </a:bodyPr>
          <a:lstStyle>
            <a:lvl1pPr marL="0" indent="0" algn="l">
              <a:buNone/>
              <a:defRPr sz="1960" b="0" i="0">
                <a:solidFill>
                  <a:srgbClr val="00AEE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79957" indent="0" algn="ctr">
              <a:buNone/>
              <a:defRPr sz="2100"/>
            </a:lvl2pPr>
            <a:lvl3pPr marL="959914" indent="0" algn="ctr">
              <a:buNone/>
              <a:defRPr sz="1890"/>
            </a:lvl3pPr>
            <a:lvl4pPr marL="1439871" indent="0" algn="ctr">
              <a:buNone/>
              <a:defRPr sz="1680"/>
            </a:lvl4pPr>
            <a:lvl5pPr marL="1919829" indent="0" algn="ctr">
              <a:buNone/>
              <a:defRPr sz="1680"/>
            </a:lvl5pPr>
            <a:lvl6pPr marL="2399786" indent="0" algn="ctr">
              <a:buNone/>
              <a:defRPr sz="1680"/>
            </a:lvl6pPr>
            <a:lvl7pPr marL="2879743" indent="0" algn="ctr">
              <a:buNone/>
              <a:defRPr sz="1680"/>
            </a:lvl7pPr>
            <a:lvl8pPr marL="3359700" indent="0" algn="ctr">
              <a:buNone/>
              <a:defRPr sz="1680"/>
            </a:lvl8pPr>
            <a:lvl9pPr marL="3839657" indent="0" algn="ctr">
              <a:buNone/>
              <a:defRPr sz="1680"/>
            </a:lvl9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subtitle style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B5925A-268D-F35D-FA13-0751C2546D4E}"/>
              </a:ext>
            </a:extLst>
          </p:cNvPr>
          <p:cNvCxnSpPr/>
          <p:nvPr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D60092F4-7CE8-0C75-E3B0-202588F759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106" y="1312167"/>
            <a:ext cx="5992694" cy="2880000"/>
          </a:xfrm>
          <a:prstGeom prst="rect">
            <a:avLst/>
          </a:prstGeom>
        </p:spPr>
        <p:txBody>
          <a:bodyPr wrap="square" bIns="0" anchor="b"/>
          <a:lstStyle>
            <a:lvl1pPr algn="l">
              <a:defRPr sz="6299">
                <a:solidFill>
                  <a:schemeClr val="bg1"/>
                </a:solidFill>
              </a:defRPr>
            </a:lvl1pPr>
          </a:lstStyle>
          <a:p>
            <a:r>
              <a:rPr lang="en-GB"/>
              <a:t>CHAPTER / </a:t>
            </a:r>
            <a:br>
              <a:rPr lang="en-GB"/>
            </a:br>
            <a:r>
              <a:rPr lang="en-GB"/>
              <a:t>SECTION TITLE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2DE92E-A374-7BDF-CC39-8505A33F0EEE}"/>
              </a:ext>
            </a:extLst>
          </p:cNvPr>
          <p:cNvCxnSpPr/>
          <p:nvPr userDrawn="1"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C8BAF0-D6E0-2262-C754-B0E793C5022F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973107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EDCB89-9685-B572-DBA9-13BBF5446601}"/>
              </a:ext>
            </a:extLst>
          </p:cNvPr>
          <p:cNvSpPr/>
          <p:nvPr/>
        </p:nvSpPr>
        <p:spPr>
          <a:xfrm>
            <a:off x="0" y="-1"/>
            <a:ext cx="6858000" cy="7199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E433DE79-5030-51A7-93F8-1D8DBEFA4A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0"/>
            <a:ext cx="5943600" cy="7199313"/>
          </a:xfrm>
          <a:prstGeom prst="rect">
            <a:avLst/>
          </a:prstGeom>
        </p:spPr>
        <p:txBody>
          <a:bodyPr anchor="t" anchorCtr="0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1F1931-E94F-B7A0-AC61-5ECB48699C96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06F3CD-8F8B-F6BD-2209-872067A3C7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95C5514-382C-F85A-4868-0991D3552D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107" y="4715198"/>
            <a:ext cx="5992693" cy="826588"/>
          </a:xfrm>
          <a:prstGeom prst="rect">
            <a:avLst/>
          </a:prstGeom>
        </p:spPr>
        <p:txBody>
          <a:bodyPr lIns="0" tIns="108000" rIns="0" bIns="108000">
            <a:normAutofit/>
          </a:bodyPr>
          <a:lstStyle>
            <a:lvl1pPr marL="0" indent="0" algn="l">
              <a:buNone/>
              <a:defRPr sz="1960" b="0" i="0">
                <a:solidFill>
                  <a:srgbClr val="81299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79957" indent="0" algn="ctr">
              <a:buNone/>
              <a:defRPr sz="2100"/>
            </a:lvl2pPr>
            <a:lvl3pPr marL="959914" indent="0" algn="ctr">
              <a:buNone/>
              <a:defRPr sz="1890"/>
            </a:lvl3pPr>
            <a:lvl4pPr marL="1439871" indent="0" algn="ctr">
              <a:buNone/>
              <a:defRPr sz="1680"/>
            </a:lvl4pPr>
            <a:lvl5pPr marL="1919829" indent="0" algn="ctr">
              <a:buNone/>
              <a:defRPr sz="1680"/>
            </a:lvl5pPr>
            <a:lvl6pPr marL="2399786" indent="0" algn="ctr">
              <a:buNone/>
              <a:defRPr sz="1680"/>
            </a:lvl6pPr>
            <a:lvl7pPr marL="2879743" indent="0" algn="ctr">
              <a:buNone/>
              <a:defRPr sz="1680"/>
            </a:lvl7pPr>
            <a:lvl8pPr marL="3359700" indent="0" algn="ctr">
              <a:buNone/>
              <a:defRPr sz="1680"/>
            </a:lvl8pPr>
            <a:lvl9pPr marL="3839657" indent="0" algn="ctr">
              <a:buNone/>
              <a:defRPr sz="1680"/>
            </a:lvl9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subtitle style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B5925A-268D-F35D-FA13-0751C2546D4E}"/>
              </a:ext>
            </a:extLst>
          </p:cNvPr>
          <p:cNvCxnSpPr/>
          <p:nvPr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rgbClr val="812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60A83314-4127-B70B-EE31-FC7C827136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106" y="1312167"/>
            <a:ext cx="5992694" cy="2880000"/>
          </a:xfrm>
          <a:prstGeom prst="rect">
            <a:avLst/>
          </a:prstGeom>
        </p:spPr>
        <p:txBody>
          <a:bodyPr wrap="square" bIns="0" anchor="b"/>
          <a:lstStyle>
            <a:lvl1pPr algn="l">
              <a:defRPr sz="6299">
                <a:solidFill>
                  <a:schemeClr val="bg1"/>
                </a:solidFill>
              </a:defRPr>
            </a:lvl1pPr>
          </a:lstStyle>
          <a:p>
            <a:r>
              <a:rPr lang="en-GB"/>
              <a:t>CHAPTER / </a:t>
            </a:r>
            <a:br>
              <a:rPr lang="en-GB"/>
            </a:br>
            <a:r>
              <a:rPr lang="en-GB"/>
              <a:t>SECTION TITLE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F5BFE3-8100-7482-2A4E-9EA10EF470E2}"/>
              </a:ext>
            </a:extLst>
          </p:cNvPr>
          <p:cNvCxnSpPr/>
          <p:nvPr userDrawn="1"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rgbClr val="812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CECDAE-883F-447B-9308-5BB92C164CAB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127959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EDCB89-9685-B572-DBA9-13BBF5446601}"/>
              </a:ext>
            </a:extLst>
          </p:cNvPr>
          <p:cNvSpPr/>
          <p:nvPr/>
        </p:nvSpPr>
        <p:spPr>
          <a:xfrm>
            <a:off x="0" y="-1"/>
            <a:ext cx="6858000" cy="7199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E433DE79-5030-51A7-93F8-1D8DBEFA4A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0"/>
            <a:ext cx="5943600" cy="7199313"/>
          </a:xfrm>
          <a:prstGeom prst="rect">
            <a:avLst/>
          </a:prstGeom>
        </p:spPr>
        <p:txBody>
          <a:bodyPr anchor="t" anchorCtr="0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1F1931-E94F-B7A0-AC61-5ECB48699C96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06F3CD-8F8B-F6BD-2209-872067A3C7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95C5514-382C-F85A-4868-0991D3552D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107" y="4715198"/>
            <a:ext cx="5992693" cy="826588"/>
          </a:xfrm>
          <a:prstGeom prst="rect">
            <a:avLst/>
          </a:prstGeom>
        </p:spPr>
        <p:txBody>
          <a:bodyPr lIns="0" tIns="108000" rIns="0" bIns="108000">
            <a:normAutofit/>
          </a:bodyPr>
          <a:lstStyle>
            <a:lvl1pPr marL="0" indent="0" algn="l">
              <a:buNone/>
              <a:defRPr sz="1960" b="0" i="0">
                <a:solidFill>
                  <a:srgbClr val="ED288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79957" indent="0" algn="ctr">
              <a:buNone/>
              <a:defRPr sz="2100"/>
            </a:lvl2pPr>
            <a:lvl3pPr marL="959914" indent="0" algn="ctr">
              <a:buNone/>
              <a:defRPr sz="1890"/>
            </a:lvl3pPr>
            <a:lvl4pPr marL="1439871" indent="0" algn="ctr">
              <a:buNone/>
              <a:defRPr sz="1680"/>
            </a:lvl4pPr>
            <a:lvl5pPr marL="1919829" indent="0" algn="ctr">
              <a:buNone/>
              <a:defRPr sz="1680"/>
            </a:lvl5pPr>
            <a:lvl6pPr marL="2399786" indent="0" algn="ctr">
              <a:buNone/>
              <a:defRPr sz="1680"/>
            </a:lvl6pPr>
            <a:lvl7pPr marL="2879743" indent="0" algn="ctr">
              <a:buNone/>
              <a:defRPr sz="1680"/>
            </a:lvl7pPr>
            <a:lvl8pPr marL="3359700" indent="0" algn="ctr">
              <a:buNone/>
              <a:defRPr sz="1680"/>
            </a:lvl8pPr>
            <a:lvl9pPr marL="3839657" indent="0" algn="ctr">
              <a:buNone/>
              <a:defRPr sz="1680"/>
            </a:lvl9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subtitle style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B5925A-268D-F35D-FA13-0751C2546D4E}"/>
              </a:ext>
            </a:extLst>
          </p:cNvPr>
          <p:cNvCxnSpPr/>
          <p:nvPr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rgbClr val="ED28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6B386C82-4242-E840-3662-32FDCD2E36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106" y="1312167"/>
            <a:ext cx="5992694" cy="2880000"/>
          </a:xfrm>
          <a:prstGeom prst="rect">
            <a:avLst/>
          </a:prstGeom>
        </p:spPr>
        <p:txBody>
          <a:bodyPr wrap="square" bIns="0" anchor="b"/>
          <a:lstStyle>
            <a:lvl1pPr algn="l">
              <a:defRPr sz="6299">
                <a:solidFill>
                  <a:schemeClr val="bg1"/>
                </a:solidFill>
              </a:defRPr>
            </a:lvl1pPr>
          </a:lstStyle>
          <a:p>
            <a:r>
              <a:rPr lang="en-GB"/>
              <a:t>CHAPTER / </a:t>
            </a:r>
            <a:br>
              <a:rPr lang="en-GB"/>
            </a:br>
            <a:r>
              <a:rPr lang="en-GB"/>
              <a:t>SECTION TITLE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9D445E-7768-5373-5C7B-3E41EC199B5E}"/>
              </a:ext>
            </a:extLst>
          </p:cNvPr>
          <p:cNvCxnSpPr/>
          <p:nvPr userDrawn="1"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rgbClr val="ED28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CBA28A8-0E31-F81D-282D-2F2ADFB49278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474570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EDCB89-9685-B572-DBA9-13BBF5446601}"/>
              </a:ext>
            </a:extLst>
          </p:cNvPr>
          <p:cNvSpPr/>
          <p:nvPr/>
        </p:nvSpPr>
        <p:spPr>
          <a:xfrm>
            <a:off x="0" y="-1"/>
            <a:ext cx="6858000" cy="7199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E433DE79-5030-51A7-93F8-1D8DBEFA4A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0"/>
            <a:ext cx="5943600" cy="7199313"/>
          </a:xfrm>
          <a:prstGeom prst="rect">
            <a:avLst/>
          </a:prstGeom>
        </p:spPr>
        <p:txBody>
          <a:bodyPr anchor="t" anchorCtr="0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1F1931-E94F-B7A0-AC61-5ECB48699C96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06F3CD-8F8B-F6BD-2209-872067A3C7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95C5514-382C-F85A-4868-0991D3552D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107" y="4715198"/>
            <a:ext cx="5992693" cy="826588"/>
          </a:xfrm>
          <a:prstGeom prst="rect">
            <a:avLst/>
          </a:prstGeom>
        </p:spPr>
        <p:txBody>
          <a:bodyPr lIns="0" tIns="108000" rIns="0" bIns="108000">
            <a:normAutofit/>
          </a:bodyPr>
          <a:lstStyle>
            <a:lvl1pPr marL="0" indent="0" algn="l">
              <a:buNone/>
              <a:defRPr sz="1960" b="0" i="0">
                <a:solidFill>
                  <a:srgbClr val="706CB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79957" indent="0" algn="ctr">
              <a:buNone/>
              <a:defRPr sz="2100"/>
            </a:lvl2pPr>
            <a:lvl3pPr marL="959914" indent="0" algn="ctr">
              <a:buNone/>
              <a:defRPr sz="1890"/>
            </a:lvl3pPr>
            <a:lvl4pPr marL="1439871" indent="0" algn="ctr">
              <a:buNone/>
              <a:defRPr sz="1680"/>
            </a:lvl4pPr>
            <a:lvl5pPr marL="1919829" indent="0" algn="ctr">
              <a:buNone/>
              <a:defRPr sz="1680"/>
            </a:lvl5pPr>
            <a:lvl6pPr marL="2399786" indent="0" algn="ctr">
              <a:buNone/>
              <a:defRPr sz="1680"/>
            </a:lvl6pPr>
            <a:lvl7pPr marL="2879743" indent="0" algn="ctr">
              <a:buNone/>
              <a:defRPr sz="1680"/>
            </a:lvl7pPr>
            <a:lvl8pPr marL="3359700" indent="0" algn="ctr">
              <a:buNone/>
              <a:defRPr sz="1680"/>
            </a:lvl8pPr>
            <a:lvl9pPr marL="3839657" indent="0" algn="ctr">
              <a:buNone/>
              <a:defRPr sz="1680"/>
            </a:lvl9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subtitle style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B5925A-268D-F35D-FA13-0751C2546D4E}"/>
              </a:ext>
            </a:extLst>
          </p:cNvPr>
          <p:cNvCxnSpPr/>
          <p:nvPr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rgbClr val="706C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D5C9DC84-E99D-5DA4-967B-63474E8C21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106" y="1312167"/>
            <a:ext cx="5992694" cy="2880000"/>
          </a:xfrm>
          <a:prstGeom prst="rect">
            <a:avLst/>
          </a:prstGeom>
        </p:spPr>
        <p:txBody>
          <a:bodyPr wrap="square" bIns="0" anchor="b"/>
          <a:lstStyle>
            <a:lvl1pPr algn="l">
              <a:defRPr sz="6299">
                <a:solidFill>
                  <a:schemeClr val="bg1"/>
                </a:solidFill>
              </a:defRPr>
            </a:lvl1pPr>
          </a:lstStyle>
          <a:p>
            <a:r>
              <a:rPr lang="en-GB"/>
              <a:t>CHAPTER / </a:t>
            </a:r>
            <a:br>
              <a:rPr lang="en-GB"/>
            </a:br>
            <a:r>
              <a:rPr lang="en-GB"/>
              <a:t>SECTION TITLE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8B70BC-07D2-1705-9092-3FE17E59D314}"/>
              </a:ext>
            </a:extLst>
          </p:cNvPr>
          <p:cNvCxnSpPr/>
          <p:nvPr userDrawn="1"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rgbClr val="706C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F68AD4A-C8BD-4732-D517-A37B1D535FC5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062103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EDCB89-9685-B572-DBA9-13BBF5446601}"/>
              </a:ext>
            </a:extLst>
          </p:cNvPr>
          <p:cNvSpPr/>
          <p:nvPr/>
        </p:nvSpPr>
        <p:spPr>
          <a:xfrm>
            <a:off x="0" y="-1"/>
            <a:ext cx="6858000" cy="7199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E433DE79-5030-51A7-93F8-1D8DBEFA4A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0"/>
            <a:ext cx="5943600" cy="7199313"/>
          </a:xfrm>
          <a:prstGeom prst="rect">
            <a:avLst/>
          </a:prstGeom>
        </p:spPr>
        <p:txBody>
          <a:bodyPr anchor="t" anchorCtr="0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1F1931-E94F-B7A0-AC61-5ECB48699C96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06F3CD-8F8B-F6BD-2209-872067A3C7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95C5514-382C-F85A-4868-0991D3552D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107" y="4715198"/>
            <a:ext cx="5992693" cy="826588"/>
          </a:xfrm>
          <a:prstGeom prst="rect">
            <a:avLst/>
          </a:prstGeom>
        </p:spPr>
        <p:txBody>
          <a:bodyPr lIns="0" tIns="108000" rIns="0" bIns="108000">
            <a:normAutofit/>
          </a:bodyPr>
          <a:lstStyle>
            <a:lvl1pPr marL="0" indent="0" algn="l">
              <a:buNone/>
              <a:defRPr sz="1960" b="0" i="0">
                <a:solidFill>
                  <a:srgbClr val="BFD73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79957" indent="0" algn="ctr">
              <a:buNone/>
              <a:defRPr sz="2100"/>
            </a:lvl2pPr>
            <a:lvl3pPr marL="959914" indent="0" algn="ctr">
              <a:buNone/>
              <a:defRPr sz="1890"/>
            </a:lvl3pPr>
            <a:lvl4pPr marL="1439871" indent="0" algn="ctr">
              <a:buNone/>
              <a:defRPr sz="1680"/>
            </a:lvl4pPr>
            <a:lvl5pPr marL="1919829" indent="0" algn="ctr">
              <a:buNone/>
              <a:defRPr sz="1680"/>
            </a:lvl5pPr>
            <a:lvl6pPr marL="2399786" indent="0" algn="ctr">
              <a:buNone/>
              <a:defRPr sz="1680"/>
            </a:lvl6pPr>
            <a:lvl7pPr marL="2879743" indent="0" algn="ctr">
              <a:buNone/>
              <a:defRPr sz="1680"/>
            </a:lvl7pPr>
            <a:lvl8pPr marL="3359700" indent="0" algn="ctr">
              <a:buNone/>
              <a:defRPr sz="1680"/>
            </a:lvl8pPr>
            <a:lvl9pPr marL="3839657" indent="0" algn="ctr">
              <a:buNone/>
              <a:defRPr sz="1680"/>
            </a:lvl9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subtitle style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B5925A-268D-F35D-FA13-0751C2546D4E}"/>
              </a:ext>
            </a:extLst>
          </p:cNvPr>
          <p:cNvCxnSpPr/>
          <p:nvPr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rgbClr val="BFD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CD243DBB-10AF-BDD5-DAD1-CB888D849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106" y="1312167"/>
            <a:ext cx="5992694" cy="2880000"/>
          </a:xfrm>
          <a:prstGeom prst="rect">
            <a:avLst/>
          </a:prstGeom>
        </p:spPr>
        <p:txBody>
          <a:bodyPr wrap="square" bIns="0" anchor="b"/>
          <a:lstStyle>
            <a:lvl1pPr algn="l">
              <a:defRPr sz="6299">
                <a:solidFill>
                  <a:schemeClr val="bg1"/>
                </a:solidFill>
              </a:defRPr>
            </a:lvl1pPr>
          </a:lstStyle>
          <a:p>
            <a:r>
              <a:rPr lang="en-GB"/>
              <a:t>CHAPTER / </a:t>
            </a:r>
            <a:br>
              <a:rPr lang="en-GB"/>
            </a:br>
            <a:r>
              <a:rPr lang="en-GB"/>
              <a:t>SECTION TITLE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147110-03CA-CD02-EB55-01CB9E2F2AE4}"/>
              </a:ext>
            </a:extLst>
          </p:cNvPr>
          <p:cNvCxnSpPr/>
          <p:nvPr userDrawn="1"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rgbClr val="BFD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A363F00-CFD3-792A-F4A4-1873E7790414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476393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EDCB89-9685-B572-DBA9-13BBF5446601}"/>
              </a:ext>
            </a:extLst>
          </p:cNvPr>
          <p:cNvSpPr/>
          <p:nvPr/>
        </p:nvSpPr>
        <p:spPr>
          <a:xfrm>
            <a:off x="0" y="-1"/>
            <a:ext cx="6858000" cy="7199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E433DE79-5030-51A7-93F8-1D8DBEFA4A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0"/>
            <a:ext cx="5943600" cy="7199313"/>
          </a:xfrm>
          <a:prstGeom prst="rect">
            <a:avLst/>
          </a:prstGeom>
        </p:spPr>
        <p:txBody>
          <a:bodyPr anchor="t" anchorCtr="0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1F1931-E94F-B7A0-AC61-5ECB48699C96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06F3CD-8F8B-F6BD-2209-872067A3C7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95C5514-382C-F85A-4868-0991D3552D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107" y="4715198"/>
            <a:ext cx="5992693" cy="826588"/>
          </a:xfrm>
          <a:prstGeom prst="rect">
            <a:avLst/>
          </a:prstGeom>
        </p:spPr>
        <p:txBody>
          <a:bodyPr lIns="0" tIns="108000" rIns="0" bIns="108000">
            <a:normAutofit/>
          </a:bodyPr>
          <a:lstStyle>
            <a:lvl1pPr marL="0" indent="0" algn="l">
              <a:buNone/>
              <a:defRPr sz="1960" b="0" i="0">
                <a:solidFill>
                  <a:srgbClr val="FCAF1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79957" indent="0" algn="ctr">
              <a:buNone/>
              <a:defRPr sz="2100"/>
            </a:lvl2pPr>
            <a:lvl3pPr marL="959914" indent="0" algn="ctr">
              <a:buNone/>
              <a:defRPr sz="1890"/>
            </a:lvl3pPr>
            <a:lvl4pPr marL="1439871" indent="0" algn="ctr">
              <a:buNone/>
              <a:defRPr sz="1680"/>
            </a:lvl4pPr>
            <a:lvl5pPr marL="1919829" indent="0" algn="ctr">
              <a:buNone/>
              <a:defRPr sz="1680"/>
            </a:lvl5pPr>
            <a:lvl6pPr marL="2399786" indent="0" algn="ctr">
              <a:buNone/>
              <a:defRPr sz="1680"/>
            </a:lvl6pPr>
            <a:lvl7pPr marL="2879743" indent="0" algn="ctr">
              <a:buNone/>
              <a:defRPr sz="1680"/>
            </a:lvl7pPr>
            <a:lvl8pPr marL="3359700" indent="0" algn="ctr">
              <a:buNone/>
              <a:defRPr sz="1680"/>
            </a:lvl8pPr>
            <a:lvl9pPr marL="3839657" indent="0" algn="ctr">
              <a:buNone/>
              <a:defRPr sz="1680"/>
            </a:lvl9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subtitle style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B5925A-268D-F35D-FA13-0751C2546D4E}"/>
              </a:ext>
            </a:extLst>
          </p:cNvPr>
          <p:cNvCxnSpPr/>
          <p:nvPr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rgbClr val="FCA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92BB3DDF-195F-E158-A7F4-8D54666EE1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106" y="1312167"/>
            <a:ext cx="5992694" cy="2880000"/>
          </a:xfrm>
          <a:prstGeom prst="rect">
            <a:avLst/>
          </a:prstGeom>
        </p:spPr>
        <p:txBody>
          <a:bodyPr wrap="square" bIns="0" anchor="b"/>
          <a:lstStyle>
            <a:lvl1pPr algn="l">
              <a:defRPr sz="6299">
                <a:solidFill>
                  <a:schemeClr val="bg1"/>
                </a:solidFill>
              </a:defRPr>
            </a:lvl1pPr>
          </a:lstStyle>
          <a:p>
            <a:r>
              <a:rPr lang="en-GB"/>
              <a:t>CHAPTER / </a:t>
            </a:r>
            <a:br>
              <a:rPr lang="en-GB"/>
            </a:br>
            <a:r>
              <a:rPr lang="en-GB"/>
              <a:t>SECTION TITLE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A4785-8809-AE1D-5EDF-96CCA14D06AA}"/>
              </a:ext>
            </a:extLst>
          </p:cNvPr>
          <p:cNvCxnSpPr/>
          <p:nvPr userDrawn="1"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rgbClr val="FCA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BCFF919-9E6B-730C-FB8A-F1DC995968D7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6706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rgbClr val="F375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107" y="1312167"/>
            <a:ext cx="4176000" cy="2880000"/>
          </a:xfrm>
          <a:prstGeom prst="rect">
            <a:avLst/>
          </a:prstGeom>
        </p:spPr>
        <p:txBody>
          <a:bodyPr bIns="0" anchor="b"/>
          <a:lstStyle>
            <a:lvl1pPr algn="l">
              <a:defRPr sz="6299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25250-2DBF-FC4A-87E0-B6E3AFADED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636685" y="6675119"/>
            <a:ext cx="926143" cy="277843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60D5991-F65C-F5A2-5F45-375C03A0A8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78311" y="-23628"/>
            <a:ext cx="7123290" cy="7222940"/>
          </a:xfrm>
          <a:prstGeom prst="teardrop">
            <a:avLst/>
          </a:prstGeom>
          <a:solidFill>
            <a:schemeClr val="bg1"/>
          </a:solidFill>
        </p:spPr>
        <p:txBody>
          <a:bodyPr anchor="t" anchorCtr="1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662D9AF-166A-EC34-47D9-B2B5ABD612A0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E52B6D-0303-0441-D47D-5F8FFF2AEF27}"/>
              </a:ext>
            </a:extLst>
          </p:cNvPr>
          <p:cNvCxnSpPr/>
          <p:nvPr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CD764BB7-6ED9-04DC-17C2-5C01E78069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107" y="4715198"/>
            <a:ext cx="3797311" cy="826588"/>
          </a:xfrm>
          <a:prstGeom prst="rect">
            <a:avLst/>
          </a:prstGeom>
        </p:spPr>
        <p:txBody>
          <a:bodyPr lIns="0" tIns="108000" rIns="0" bIns="108000">
            <a:normAutofit/>
          </a:bodyPr>
          <a:lstStyle>
            <a:lvl1pPr marL="0" indent="0" algn="l">
              <a:buNone/>
              <a:defRPr sz="196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79957" indent="0" algn="ctr">
              <a:buNone/>
              <a:defRPr sz="2100"/>
            </a:lvl2pPr>
            <a:lvl3pPr marL="959914" indent="0" algn="ctr">
              <a:buNone/>
              <a:defRPr sz="1890"/>
            </a:lvl3pPr>
            <a:lvl4pPr marL="1439871" indent="0" algn="ctr">
              <a:buNone/>
              <a:defRPr sz="1680"/>
            </a:lvl4pPr>
            <a:lvl5pPr marL="1919829" indent="0" algn="ctr">
              <a:buNone/>
              <a:defRPr sz="1680"/>
            </a:lvl5pPr>
            <a:lvl6pPr marL="2399786" indent="0" algn="ctr">
              <a:buNone/>
              <a:defRPr sz="1680"/>
            </a:lvl6pPr>
            <a:lvl7pPr marL="2879743" indent="0" algn="ctr">
              <a:buNone/>
              <a:defRPr sz="1680"/>
            </a:lvl7pPr>
            <a:lvl8pPr marL="3359700" indent="0" algn="ctr">
              <a:buNone/>
              <a:defRPr sz="1680"/>
            </a:lvl8pPr>
            <a:lvl9pPr marL="3839657" indent="0" algn="ctr">
              <a:buNone/>
              <a:defRPr sz="1680"/>
            </a:lvl9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subtitle style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2E9DC0-EF41-FBC3-509F-75C984DBB4F8}"/>
              </a:ext>
            </a:extLst>
          </p:cNvPr>
          <p:cNvCxnSpPr/>
          <p:nvPr userDrawn="1"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3858F07-C64D-6F0F-6D8C-BCB67AD2FABD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058587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2225918"/>
            <a:ext cx="11688903" cy="3601141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rgbClr val="13243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rgbClr val="13243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rgbClr val="13243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rgbClr val="13243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rgbClr val="132433"/>
                </a:solidFill>
              </a:defRPr>
            </a:lvl5pPr>
            <a:lvl6pPr>
              <a:buClr>
                <a:schemeClr val="accent3"/>
              </a:buClr>
              <a:defRPr>
                <a:solidFill>
                  <a:srgbClr val="132433"/>
                </a:solidFill>
              </a:defRPr>
            </a:lvl6pPr>
            <a:lvl7pPr>
              <a:buClr>
                <a:schemeClr val="accent3"/>
              </a:buClr>
              <a:defRPr>
                <a:solidFill>
                  <a:srgbClr val="132433"/>
                </a:solidFill>
              </a:defRPr>
            </a:lvl7pPr>
            <a:lvl8pPr>
              <a:buClr>
                <a:schemeClr val="accent3"/>
              </a:buClr>
              <a:defRPr>
                <a:solidFill>
                  <a:srgbClr val="132433"/>
                </a:solidFill>
              </a:defRPr>
            </a:lvl8pPr>
            <a:lvl9pPr>
              <a:buClr>
                <a:schemeClr val="accent3"/>
              </a:buClr>
              <a:defRPr>
                <a:solidFill>
                  <a:srgbClr val="132433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C6284C7-D26E-3E4D-8B1A-19BE2F492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688903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788E00-130B-FB47-8689-5D0DD01F05AE}"/>
              </a:ext>
            </a:extLst>
          </p:cNvPr>
          <p:cNvSpPr/>
          <p:nvPr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0A6F68-F73B-DBAF-A59D-62AD5C17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186BA7-7499-3081-8670-1D274B8D7887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61D611-38B2-43AB-3470-81201B551346}"/>
              </a:ext>
            </a:extLst>
          </p:cNvPr>
          <p:cNvSpPr/>
          <p:nvPr userDrawn="1"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07420A-9FA2-E0FF-C9BA-F8638DE9D4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5480921-A541-1BE1-31C3-1DE6BA862A28}"/>
              </a:ext>
            </a:extLst>
          </p:cNvPr>
          <p:cNvSpPr/>
          <p:nvPr userDrawn="1"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E40421-7DFE-CC84-C28C-017637C9EAA6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297363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2225918"/>
            <a:ext cx="11672125" cy="3601141"/>
          </a:xfrm>
          <a:prstGeom prst="rect">
            <a:avLst/>
          </a:prstGeom>
        </p:spPr>
        <p:txBody>
          <a:bodyPr/>
          <a:lstStyle>
            <a:lvl1pPr>
              <a:buClr>
                <a:srgbClr val="F37561"/>
              </a:buClr>
              <a:defRPr>
                <a:solidFill>
                  <a:srgbClr val="132433"/>
                </a:solidFill>
              </a:defRPr>
            </a:lvl1pPr>
            <a:lvl2pPr>
              <a:buClr>
                <a:srgbClr val="F37561"/>
              </a:buClr>
              <a:defRPr>
                <a:solidFill>
                  <a:srgbClr val="132433"/>
                </a:solidFill>
              </a:defRPr>
            </a:lvl2pPr>
            <a:lvl3pPr>
              <a:buClr>
                <a:srgbClr val="F37561"/>
              </a:buClr>
              <a:defRPr>
                <a:solidFill>
                  <a:srgbClr val="132433"/>
                </a:solidFill>
              </a:defRPr>
            </a:lvl3pPr>
            <a:lvl4pPr>
              <a:buClr>
                <a:srgbClr val="F37561"/>
              </a:buClr>
              <a:defRPr>
                <a:solidFill>
                  <a:srgbClr val="132433"/>
                </a:solidFill>
              </a:defRPr>
            </a:lvl4pPr>
            <a:lvl5pPr>
              <a:buClr>
                <a:srgbClr val="F37561"/>
              </a:buClr>
              <a:defRPr>
                <a:solidFill>
                  <a:srgbClr val="132433"/>
                </a:solidFill>
              </a:defRPr>
            </a:lvl5pPr>
            <a:lvl6pPr>
              <a:buClr>
                <a:srgbClr val="F37561"/>
              </a:buClr>
              <a:defRPr>
                <a:solidFill>
                  <a:srgbClr val="132433"/>
                </a:solidFill>
              </a:defRPr>
            </a:lvl6pPr>
            <a:lvl7pPr>
              <a:buClr>
                <a:srgbClr val="F37561"/>
              </a:buClr>
              <a:defRPr>
                <a:solidFill>
                  <a:srgbClr val="132433"/>
                </a:solidFill>
              </a:defRPr>
            </a:lvl7pPr>
            <a:lvl8pPr>
              <a:buClr>
                <a:srgbClr val="F37561"/>
              </a:buClr>
              <a:defRPr>
                <a:solidFill>
                  <a:srgbClr val="132433"/>
                </a:solidFill>
              </a:defRPr>
            </a:lvl8pPr>
            <a:lvl9pPr>
              <a:buClr>
                <a:srgbClr val="F37561"/>
              </a:buClr>
              <a:defRPr>
                <a:solidFill>
                  <a:srgbClr val="132433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C6284C7-D26E-3E4D-8B1A-19BE2F492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672125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788E00-130B-FB47-8689-5D0DD01F05AE}"/>
              </a:ext>
            </a:extLst>
          </p:cNvPr>
          <p:cNvSpPr/>
          <p:nvPr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0A6F68-F73B-DBAF-A59D-62AD5C17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186BA7-7499-3081-8670-1D274B8D7887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2234A6-D842-F56D-6D8B-89B81E3124B5}"/>
              </a:ext>
            </a:extLst>
          </p:cNvPr>
          <p:cNvSpPr/>
          <p:nvPr userDrawn="1"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4B2446-4531-636B-AB39-685DE6A86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07BA189-5E66-B813-AC47-99C88A4E9084}"/>
              </a:ext>
            </a:extLst>
          </p:cNvPr>
          <p:cNvSpPr/>
          <p:nvPr userDrawn="1"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A1512F-329B-A07C-CADA-DAAAFFF5B340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999202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2225918"/>
            <a:ext cx="11714070" cy="3601141"/>
          </a:xfrm>
          <a:prstGeom prst="rect">
            <a:avLst/>
          </a:prstGeom>
        </p:spPr>
        <p:txBody>
          <a:bodyPr/>
          <a:lstStyle>
            <a:lvl1pPr>
              <a:buClr>
                <a:srgbClr val="FCAF17"/>
              </a:buClr>
              <a:defRPr>
                <a:solidFill>
                  <a:srgbClr val="132433"/>
                </a:solidFill>
              </a:defRPr>
            </a:lvl1pPr>
            <a:lvl2pPr>
              <a:buClr>
                <a:srgbClr val="FCAF17"/>
              </a:buClr>
              <a:defRPr>
                <a:solidFill>
                  <a:srgbClr val="132433"/>
                </a:solidFill>
              </a:defRPr>
            </a:lvl2pPr>
            <a:lvl3pPr>
              <a:buClr>
                <a:srgbClr val="FCAF17"/>
              </a:buClr>
              <a:defRPr>
                <a:solidFill>
                  <a:srgbClr val="132433"/>
                </a:solidFill>
              </a:defRPr>
            </a:lvl3pPr>
            <a:lvl4pPr>
              <a:buClr>
                <a:srgbClr val="FCAF17"/>
              </a:buClr>
              <a:defRPr>
                <a:solidFill>
                  <a:srgbClr val="132433"/>
                </a:solidFill>
              </a:defRPr>
            </a:lvl4pPr>
            <a:lvl5pPr>
              <a:buClr>
                <a:srgbClr val="FCAF17"/>
              </a:buClr>
              <a:defRPr>
                <a:solidFill>
                  <a:srgbClr val="132433"/>
                </a:solidFill>
              </a:defRPr>
            </a:lvl5pPr>
            <a:lvl6pPr>
              <a:buClr>
                <a:srgbClr val="FCAF17"/>
              </a:buClr>
              <a:defRPr>
                <a:solidFill>
                  <a:srgbClr val="132433"/>
                </a:solidFill>
              </a:defRPr>
            </a:lvl6pPr>
            <a:lvl7pPr>
              <a:buClr>
                <a:srgbClr val="FCAF17"/>
              </a:buClr>
              <a:defRPr>
                <a:solidFill>
                  <a:srgbClr val="132433"/>
                </a:solidFill>
              </a:defRPr>
            </a:lvl7pPr>
            <a:lvl8pPr>
              <a:buClr>
                <a:srgbClr val="FCAF17"/>
              </a:buClr>
              <a:defRPr>
                <a:solidFill>
                  <a:srgbClr val="132433"/>
                </a:solidFill>
              </a:defRPr>
            </a:lvl8pPr>
            <a:lvl9pPr>
              <a:buClr>
                <a:srgbClr val="FCAF17"/>
              </a:buClr>
              <a:defRPr>
                <a:solidFill>
                  <a:srgbClr val="132433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C6284C7-D26E-3E4D-8B1A-19BE2F492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714070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788E00-130B-FB47-8689-5D0DD01F05AE}"/>
              </a:ext>
            </a:extLst>
          </p:cNvPr>
          <p:cNvSpPr/>
          <p:nvPr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0A6F68-F73B-DBAF-A59D-62AD5C17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50558"/>
            <a:ext cx="1120140" cy="33604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186BA7-7499-3081-8670-1D274B8D7887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1B1FCB-A341-237F-E2B9-4625176911F9}"/>
              </a:ext>
            </a:extLst>
          </p:cNvPr>
          <p:cNvSpPr/>
          <p:nvPr userDrawn="1"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2D2453-ACC7-AAA4-8BC6-0D2C09031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51120" y="6550558"/>
            <a:ext cx="1120140" cy="33604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167E504-BDD9-10F0-8BDB-2D84F830CCC9}"/>
              </a:ext>
            </a:extLst>
          </p:cNvPr>
          <p:cNvSpPr/>
          <p:nvPr userDrawn="1"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EF0582-82FB-88AD-97ED-0E00E1C4156E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325572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2225918"/>
            <a:ext cx="11714070" cy="3601141"/>
          </a:xfrm>
          <a:prstGeom prst="rect">
            <a:avLst/>
          </a:prstGeom>
        </p:spPr>
        <p:txBody>
          <a:bodyPr/>
          <a:lstStyle>
            <a:lvl1pPr>
              <a:buClr>
                <a:srgbClr val="00AEEF"/>
              </a:buClr>
              <a:defRPr>
                <a:solidFill>
                  <a:srgbClr val="132433"/>
                </a:solidFill>
              </a:defRPr>
            </a:lvl1pPr>
            <a:lvl2pPr>
              <a:buClr>
                <a:srgbClr val="00AEEF"/>
              </a:buClr>
              <a:defRPr>
                <a:solidFill>
                  <a:srgbClr val="132433"/>
                </a:solidFill>
              </a:defRPr>
            </a:lvl2pPr>
            <a:lvl3pPr>
              <a:buClr>
                <a:srgbClr val="00AEEF"/>
              </a:buClr>
              <a:defRPr>
                <a:solidFill>
                  <a:srgbClr val="132433"/>
                </a:solidFill>
              </a:defRPr>
            </a:lvl3pPr>
            <a:lvl4pPr>
              <a:buClr>
                <a:srgbClr val="00AEEF"/>
              </a:buClr>
              <a:defRPr>
                <a:solidFill>
                  <a:srgbClr val="132433"/>
                </a:solidFill>
              </a:defRPr>
            </a:lvl4pPr>
            <a:lvl5pPr>
              <a:buClr>
                <a:srgbClr val="00AEEF"/>
              </a:buClr>
              <a:defRPr>
                <a:solidFill>
                  <a:srgbClr val="132433"/>
                </a:solidFill>
              </a:defRPr>
            </a:lvl5pPr>
            <a:lvl6pPr>
              <a:buClr>
                <a:srgbClr val="00AEEF"/>
              </a:buClr>
              <a:defRPr>
                <a:solidFill>
                  <a:srgbClr val="132433"/>
                </a:solidFill>
              </a:defRPr>
            </a:lvl6pPr>
            <a:lvl7pPr>
              <a:buClr>
                <a:srgbClr val="00AEEF"/>
              </a:buClr>
              <a:defRPr>
                <a:solidFill>
                  <a:srgbClr val="132433"/>
                </a:solidFill>
              </a:defRPr>
            </a:lvl7pPr>
            <a:lvl8pPr>
              <a:buClr>
                <a:srgbClr val="00AEEF"/>
              </a:buClr>
              <a:defRPr>
                <a:solidFill>
                  <a:srgbClr val="132433"/>
                </a:solidFill>
              </a:defRPr>
            </a:lvl8pPr>
            <a:lvl9pPr>
              <a:buClr>
                <a:srgbClr val="00AEEF"/>
              </a:buClr>
              <a:defRPr>
                <a:solidFill>
                  <a:srgbClr val="132433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C6284C7-D26E-3E4D-8B1A-19BE2F492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714070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788E00-130B-FB47-8689-5D0DD01F05AE}"/>
              </a:ext>
            </a:extLst>
          </p:cNvPr>
          <p:cNvSpPr/>
          <p:nvPr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0A6F68-F73B-DBAF-A59D-62AD5C17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186BA7-7499-3081-8670-1D274B8D7887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C11B2C-2317-A6D2-EDE5-229C59DD6244}"/>
              </a:ext>
            </a:extLst>
          </p:cNvPr>
          <p:cNvSpPr/>
          <p:nvPr userDrawn="1"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B1134A-41BC-F10F-CB32-A7AC9FE9CE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FB09D35-5822-A23B-BD7A-ADEABBD5DCB2}"/>
              </a:ext>
            </a:extLst>
          </p:cNvPr>
          <p:cNvSpPr/>
          <p:nvPr userDrawn="1"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E7839B-CF68-B0CF-CD57-31762AADCFDD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214944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2225918"/>
            <a:ext cx="11697292" cy="3601141"/>
          </a:xfrm>
          <a:prstGeom prst="rect">
            <a:avLst/>
          </a:prstGeom>
        </p:spPr>
        <p:txBody>
          <a:bodyPr/>
          <a:lstStyle>
            <a:lvl1pPr>
              <a:buClr>
                <a:srgbClr val="139EA2"/>
              </a:buClr>
              <a:defRPr>
                <a:solidFill>
                  <a:srgbClr val="132433"/>
                </a:solidFill>
              </a:defRPr>
            </a:lvl1pPr>
            <a:lvl2pPr>
              <a:buClr>
                <a:srgbClr val="139EA2"/>
              </a:buClr>
              <a:defRPr>
                <a:solidFill>
                  <a:srgbClr val="132433"/>
                </a:solidFill>
              </a:defRPr>
            </a:lvl2pPr>
            <a:lvl3pPr>
              <a:buClr>
                <a:srgbClr val="139EA2"/>
              </a:buClr>
              <a:defRPr>
                <a:solidFill>
                  <a:srgbClr val="132433"/>
                </a:solidFill>
              </a:defRPr>
            </a:lvl3pPr>
            <a:lvl4pPr>
              <a:buClr>
                <a:srgbClr val="139EA2"/>
              </a:buClr>
              <a:defRPr>
                <a:solidFill>
                  <a:srgbClr val="132433"/>
                </a:solidFill>
              </a:defRPr>
            </a:lvl4pPr>
            <a:lvl5pPr>
              <a:buClr>
                <a:srgbClr val="139EA2"/>
              </a:buClr>
              <a:defRPr>
                <a:solidFill>
                  <a:srgbClr val="132433"/>
                </a:solidFill>
              </a:defRPr>
            </a:lvl5pPr>
            <a:lvl6pPr>
              <a:buClr>
                <a:srgbClr val="139EA2"/>
              </a:buClr>
              <a:defRPr>
                <a:solidFill>
                  <a:srgbClr val="132433"/>
                </a:solidFill>
              </a:defRPr>
            </a:lvl6pPr>
            <a:lvl7pPr>
              <a:buClr>
                <a:srgbClr val="139EA2"/>
              </a:buClr>
              <a:defRPr>
                <a:solidFill>
                  <a:srgbClr val="132433"/>
                </a:solidFill>
              </a:defRPr>
            </a:lvl7pPr>
            <a:lvl8pPr>
              <a:buClr>
                <a:srgbClr val="139EA2"/>
              </a:buClr>
              <a:defRPr>
                <a:solidFill>
                  <a:srgbClr val="132433"/>
                </a:solidFill>
              </a:defRPr>
            </a:lvl8pPr>
            <a:lvl9pPr>
              <a:buClr>
                <a:srgbClr val="139EA2"/>
              </a:buClr>
              <a:defRPr>
                <a:solidFill>
                  <a:srgbClr val="132433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C6284C7-D26E-3E4D-8B1A-19BE2F492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697292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788E00-130B-FB47-8689-5D0DD01F05AE}"/>
              </a:ext>
            </a:extLst>
          </p:cNvPr>
          <p:cNvSpPr/>
          <p:nvPr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139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0A6F68-F73B-DBAF-A59D-62AD5C17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186BA7-7499-3081-8670-1D274B8D7887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26CE98-5667-3B33-B83B-08B23D619B92}"/>
              </a:ext>
            </a:extLst>
          </p:cNvPr>
          <p:cNvSpPr/>
          <p:nvPr userDrawn="1"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139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0D22F4-2661-DE06-A8B2-FED6E2B518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C1E9375-353B-F764-F187-D49B55D6D6C2}"/>
              </a:ext>
            </a:extLst>
          </p:cNvPr>
          <p:cNvSpPr/>
          <p:nvPr userDrawn="1"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0F9F0B-8B54-CE79-DB5A-6451B7E31270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128008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2225918"/>
            <a:ext cx="11739237" cy="3601141"/>
          </a:xfrm>
          <a:prstGeom prst="rect">
            <a:avLst/>
          </a:prstGeom>
        </p:spPr>
        <p:txBody>
          <a:bodyPr/>
          <a:lstStyle>
            <a:lvl1pPr>
              <a:buClr>
                <a:srgbClr val="BFD730"/>
              </a:buClr>
              <a:defRPr>
                <a:solidFill>
                  <a:srgbClr val="132433"/>
                </a:solidFill>
              </a:defRPr>
            </a:lvl1pPr>
            <a:lvl2pPr>
              <a:buClr>
                <a:srgbClr val="BFD730"/>
              </a:buClr>
              <a:defRPr>
                <a:solidFill>
                  <a:srgbClr val="132433"/>
                </a:solidFill>
              </a:defRPr>
            </a:lvl2pPr>
            <a:lvl3pPr>
              <a:buClr>
                <a:srgbClr val="BFD730"/>
              </a:buClr>
              <a:defRPr>
                <a:solidFill>
                  <a:srgbClr val="132433"/>
                </a:solidFill>
              </a:defRPr>
            </a:lvl3pPr>
            <a:lvl4pPr>
              <a:buClr>
                <a:srgbClr val="BFD730"/>
              </a:buClr>
              <a:defRPr>
                <a:solidFill>
                  <a:srgbClr val="132433"/>
                </a:solidFill>
              </a:defRPr>
            </a:lvl4pPr>
            <a:lvl5pPr>
              <a:buClr>
                <a:srgbClr val="BFD730"/>
              </a:buClr>
              <a:defRPr>
                <a:solidFill>
                  <a:srgbClr val="132433"/>
                </a:solidFill>
              </a:defRPr>
            </a:lvl5pPr>
            <a:lvl6pPr>
              <a:buClr>
                <a:srgbClr val="BFD730"/>
              </a:buClr>
              <a:defRPr>
                <a:solidFill>
                  <a:srgbClr val="132433"/>
                </a:solidFill>
              </a:defRPr>
            </a:lvl6pPr>
            <a:lvl7pPr>
              <a:buClr>
                <a:srgbClr val="BFD730"/>
              </a:buClr>
              <a:defRPr>
                <a:solidFill>
                  <a:srgbClr val="132433"/>
                </a:solidFill>
              </a:defRPr>
            </a:lvl7pPr>
            <a:lvl8pPr>
              <a:buClr>
                <a:srgbClr val="BFD730"/>
              </a:buClr>
              <a:defRPr>
                <a:solidFill>
                  <a:srgbClr val="132433"/>
                </a:solidFill>
              </a:defRPr>
            </a:lvl8pPr>
            <a:lvl9pPr>
              <a:buClr>
                <a:srgbClr val="BFD730"/>
              </a:buClr>
              <a:defRPr>
                <a:solidFill>
                  <a:srgbClr val="132433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C6284C7-D26E-3E4D-8B1A-19BE2F492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739237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788E00-130B-FB47-8689-5D0DD01F05AE}"/>
              </a:ext>
            </a:extLst>
          </p:cNvPr>
          <p:cNvSpPr/>
          <p:nvPr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0A6F68-F73B-DBAF-A59D-62AD5C17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50558"/>
            <a:ext cx="1120140" cy="33604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186BA7-7499-3081-8670-1D274B8D7887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F326C2-4ED6-5B6D-D09A-29887E1F515F}"/>
              </a:ext>
            </a:extLst>
          </p:cNvPr>
          <p:cNvSpPr/>
          <p:nvPr userDrawn="1"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44168A-AD65-5B18-9DA8-09373F1C5F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51120" y="6550558"/>
            <a:ext cx="1120140" cy="33604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E8100E8-7FB6-45F6-2B4F-F711C3C187BC}"/>
              </a:ext>
            </a:extLst>
          </p:cNvPr>
          <p:cNvSpPr/>
          <p:nvPr userDrawn="1"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FBF493-6DA7-F266-7A22-17CE830A1174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620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2225918"/>
            <a:ext cx="11697292" cy="3601141"/>
          </a:xfrm>
          <a:prstGeom prst="rect">
            <a:avLst/>
          </a:prstGeom>
        </p:spPr>
        <p:txBody>
          <a:bodyPr/>
          <a:lstStyle>
            <a:lvl1pPr>
              <a:buClr>
                <a:srgbClr val="706CB2"/>
              </a:buClr>
              <a:defRPr>
                <a:solidFill>
                  <a:srgbClr val="132433"/>
                </a:solidFill>
              </a:defRPr>
            </a:lvl1pPr>
            <a:lvl2pPr>
              <a:buClr>
                <a:srgbClr val="706CB2"/>
              </a:buClr>
              <a:defRPr>
                <a:solidFill>
                  <a:srgbClr val="132433"/>
                </a:solidFill>
              </a:defRPr>
            </a:lvl2pPr>
            <a:lvl3pPr>
              <a:buClr>
                <a:srgbClr val="706CB2"/>
              </a:buClr>
              <a:defRPr>
                <a:solidFill>
                  <a:srgbClr val="132433"/>
                </a:solidFill>
              </a:defRPr>
            </a:lvl3pPr>
            <a:lvl4pPr>
              <a:buClr>
                <a:srgbClr val="706CB2"/>
              </a:buClr>
              <a:defRPr>
                <a:solidFill>
                  <a:srgbClr val="132433"/>
                </a:solidFill>
              </a:defRPr>
            </a:lvl4pPr>
            <a:lvl5pPr>
              <a:buClr>
                <a:srgbClr val="706CB2"/>
              </a:buClr>
              <a:defRPr>
                <a:solidFill>
                  <a:srgbClr val="132433"/>
                </a:solidFill>
              </a:defRPr>
            </a:lvl5pPr>
            <a:lvl6pPr>
              <a:buClr>
                <a:srgbClr val="706CB2"/>
              </a:buClr>
              <a:defRPr>
                <a:solidFill>
                  <a:srgbClr val="132433"/>
                </a:solidFill>
              </a:defRPr>
            </a:lvl6pPr>
            <a:lvl7pPr>
              <a:buClr>
                <a:srgbClr val="706CB2"/>
              </a:buClr>
              <a:defRPr>
                <a:solidFill>
                  <a:srgbClr val="132433"/>
                </a:solidFill>
              </a:defRPr>
            </a:lvl7pPr>
            <a:lvl8pPr>
              <a:buClr>
                <a:srgbClr val="706CB2"/>
              </a:buClr>
              <a:defRPr>
                <a:solidFill>
                  <a:srgbClr val="132433"/>
                </a:solidFill>
              </a:defRPr>
            </a:lvl8pPr>
            <a:lvl9pPr>
              <a:buClr>
                <a:srgbClr val="706CB2"/>
              </a:buClr>
              <a:defRPr>
                <a:solidFill>
                  <a:srgbClr val="132433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C6284C7-D26E-3E4D-8B1A-19BE2F492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697292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788E00-130B-FB47-8689-5D0DD01F05AE}"/>
              </a:ext>
            </a:extLst>
          </p:cNvPr>
          <p:cNvSpPr/>
          <p:nvPr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0A6F68-F73B-DBAF-A59D-62AD5C17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186BA7-7499-3081-8670-1D274B8D7887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B5E930-50EC-A71F-219E-E3BB493E16C5}"/>
              </a:ext>
            </a:extLst>
          </p:cNvPr>
          <p:cNvSpPr/>
          <p:nvPr userDrawn="1"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C483F2-6005-57C2-7076-2EE4BE50C4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FFBA98B-F0B6-6A3B-8572-01F536914F27}"/>
              </a:ext>
            </a:extLst>
          </p:cNvPr>
          <p:cNvSpPr/>
          <p:nvPr userDrawn="1"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1D0E24-8A2C-39D7-4690-4683DDCFD4C3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194552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2225918"/>
            <a:ext cx="11730848" cy="3601141"/>
          </a:xfrm>
          <a:prstGeom prst="rect">
            <a:avLst/>
          </a:prstGeom>
        </p:spPr>
        <p:txBody>
          <a:bodyPr/>
          <a:lstStyle>
            <a:lvl1pPr>
              <a:buClr>
                <a:srgbClr val="812990"/>
              </a:buClr>
              <a:defRPr>
                <a:solidFill>
                  <a:srgbClr val="132433"/>
                </a:solidFill>
              </a:defRPr>
            </a:lvl1pPr>
            <a:lvl2pPr>
              <a:buClr>
                <a:srgbClr val="812990"/>
              </a:buClr>
              <a:defRPr>
                <a:solidFill>
                  <a:srgbClr val="132433"/>
                </a:solidFill>
              </a:defRPr>
            </a:lvl2pPr>
            <a:lvl3pPr>
              <a:buClr>
                <a:srgbClr val="812990"/>
              </a:buClr>
              <a:defRPr>
                <a:solidFill>
                  <a:srgbClr val="132433"/>
                </a:solidFill>
              </a:defRPr>
            </a:lvl3pPr>
            <a:lvl4pPr>
              <a:buClr>
                <a:srgbClr val="812990"/>
              </a:buClr>
              <a:defRPr>
                <a:solidFill>
                  <a:srgbClr val="132433"/>
                </a:solidFill>
              </a:defRPr>
            </a:lvl4pPr>
            <a:lvl5pPr>
              <a:buClr>
                <a:srgbClr val="812990"/>
              </a:buClr>
              <a:defRPr>
                <a:solidFill>
                  <a:srgbClr val="132433"/>
                </a:solidFill>
              </a:defRPr>
            </a:lvl5pPr>
            <a:lvl6pPr>
              <a:buClr>
                <a:srgbClr val="812990"/>
              </a:buClr>
              <a:defRPr>
                <a:solidFill>
                  <a:srgbClr val="132433"/>
                </a:solidFill>
              </a:defRPr>
            </a:lvl6pPr>
            <a:lvl7pPr>
              <a:buClr>
                <a:srgbClr val="812990"/>
              </a:buClr>
              <a:defRPr>
                <a:solidFill>
                  <a:srgbClr val="132433"/>
                </a:solidFill>
              </a:defRPr>
            </a:lvl7pPr>
            <a:lvl8pPr>
              <a:buClr>
                <a:srgbClr val="812990"/>
              </a:buClr>
              <a:defRPr>
                <a:solidFill>
                  <a:srgbClr val="132433"/>
                </a:solidFill>
              </a:defRPr>
            </a:lvl8pPr>
            <a:lvl9pPr>
              <a:buClr>
                <a:srgbClr val="812990"/>
              </a:buClr>
              <a:defRPr>
                <a:solidFill>
                  <a:srgbClr val="132433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C6284C7-D26E-3E4D-8B1A-19BE2F492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730848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788E00-130B-FB47-8689-5D0DD01F05AE}"/>
              </a:ext>
            </a:extLst>
          </p:cNvPr>
          <p:cNvSpPr/>
          <p:nvPr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0A6F68-F73B-DBAF-A59D-62AD5C17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186BA7-7499-3081-8670-1D274B8D7887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0F0EDE-E264-0D0D-BE80-3D131E9E0613}"/>
              </a:ext>
            </a:extLst>
          </p:cNvPr>
          <p:cNvSpPr/>
          <p:nvPr userDrawn="1"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0B60EC-44A4-FCC3-6CA0-22557C0229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50E7EBD-8CCE-6F81-5DA6-74EBBF932FF0}"/>
              </a:ext>
            </a:extLst>
          </p:cNvPr>
          <p:cNvSpPr/>
          <p:nvPr userDrawn="1"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E23F93-B7D6-2FC0-9E09-0E91DF038B49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938174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2225918"/>
            <a:ext cx="11722459" cy="3601141"/>
          </a:xfrm>
          <a:prstGeom prst="rect">
            <a:avLst/>
          </a:prstGeom>
        </p:spPr>
        <p:txBody>
          <a:bodyPr/>
          <a:lstStyle>
            <a:lvl1pPr>
              <a:buClr>
                <a:srgbClr val="ED2881"/>
              </a:buClr>
              <a:defRPr>
                <a:solidFill>
                  <a:srgbClr val="132433"/>
                </a:solidFill>
              </a:defRPr>
            </a:lvl1pPr>
            <a:lvl2pPr>
              <a:buClr>
                <a:srgbClr val="ED2881"/>
              </a:buClr>
              <a:defRPr>
                <a:solidFill>
                  <a:srgbClr val="132433"/>
                </a:solidFill>
              </a:defRPr>
            </a:lvl2pPr>
            <a:lvl3pPr>
              <a:buClr>
                <a:srgbClr val="ED2881"/>
              </a:buClr>
              <a:defRPr>
                <a:solidFill>
                  <a:srgbClr val="132433"/>
                </a:solidFill>
              </a:defRPr>
            </a:lvl3pPr>
            <a:lvl4pPr>
              <a:buClr>
                <a:srgbClr val="ED2881"/>
              </a:buClr>
              <a:defRPr>
                <a:solidFill>
                  <a:srgbClr val="132433"/>
                </a:solidFill>
              </a:defRPr>
            </a:lvl4pPr>
            <a:lvl5pPr>
              <a:buClr>
                <a:srgbClr val="ED2881"/>
              </a:buClr>
              <a:defRPr>
                <a:solidFill>
                  <a:srgbClr val="132433"/>
                </a:solidFill>
              </a:defRPr>
            </a:lvl5pPr>
            <a:lvl6pPr>
              <a:buClr>
                <a:srgbClr val="ED2881"/>
              </a:buClr>
              <a:defRPr>
                <a:solidFill>
                  <a:srgbClr val="132433"/>
                </a:solidFill>
              </a:defRPr>
            </a:lvl6pPr>
            <a:lvl7pPr>
              <a:buClr>
                <a:srgbClr val="ED2881"/>
              </a:buClr>
              <a:defRPr>
                <a:solidFill>
                  <a:srgbClr val="132433"/>
                </a:solidFill>
              </a:defRPr>
            </a:lvl7pPr>
            <a:lvl8pPr>
              <a:buClr>
                <a:srgbClr val="ED2881"/>
              </a:buClr>
              <a:defRPr>
                <a:solidFill>
                  <a:srgbClr val="132433"/>
                </a:solidFill>
              </a:defRPr>
            </a:lvl8pPr>
            <a:lvl9pPr>
              <a:buClr>
                <a:srgbClr val="ED2881"/>
              </a:buClr>
              <a:defRPr>
                <a:solidFill>
                  <a:srgbClr val="132433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C6284C7-D26E-3E4D-8B1A-19BE2F492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722459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788E00-130B-FB47-8689-5D0DD01F05AE}"/>
              </a:ext>
            </a:extLst>
          </p:cNvPr>
          <p:cNvSpPr/>
          <p:nvPr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0A6F68-F73B-DBAF-A59D-62AD5C17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186BA7-7499-3081-8670-1D274B8D7887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B016A1-4F5E-9747-03FB-BF8863B2DBD7}"/>
              </a:ext>
            </a:extLst>
          </p:cNvPr>
          <p:cNvSpPr/>
          <p:nvPr userDrawn="1"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0D511F-FC82-2F56-DEF1-6F7FBC9DCF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63224F2-64F5-6616-B792-EDE1B75BAD4A}"/>
              </a:ext>
            </a:extLst>
          </p:cNvPr>
          <p:cNvSpPr/>
          <p:nvPr userDrawn="1"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C39083-9371-9C37-CDC9-62238EE77139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34225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2225918"/>
            <a:ext cx="11739237" cy="3601141"/>
          </a:xfrm>
          <a:prstGeom prst="rect">
            <a:avLst/>
          </a:prstGeom>
        </p:spPr>
        <p:txBody>
          <a:bodyPr/>
          <a:lstStyle>
            <a:lvl1pPr>
              <a:buClr>
                <a:srgbClr val="132433"/>
              </a:buClr>
              <a:defRPr>
                <a:solidFill>
                  <a:srgbClr val="132433"/>
                </a:solidFill>
              </a:defRPr>
            </a:lvl1pPr>
            <a:lvl2pPr>
              <a:buClr>
                <a:srgbClr val="132433"/>
              </a:buClr>
              <a:defRPr>
                <a:solidFill>
                  <a:srgbClr val="132433"/>
                </a:solidFill>
              </a:defRPr>
            </a:lvl2pPr>
            <a:lvl3pPr>
              <a:buClr>
                <a:srgbClr val="132433"/>
              </a:buClr>
              <a:defRPr>
                <a:solidFill>
                  <a:srgbClr val="132433"/>
                </a:solidFill>
              </a:defRPr>
            </a:lvl3pPr>
            <a:lvl4pPr>
              <a:buClr>
                <a:srgbClr val="132433"/>
              </a:buClr>
              <a:defRPr>
                <a:solidFill>
                  <a:srgbClr val="132433"/>
                </a:solidFill>
              </a:defRPr>
            </a:lvl4pPr>
            <a:lvl5pPr>
              <a:buClr>
                <a:srgbClr val="132433"/>
              </a:buClr>
              <a:defRPr>
                <a:solidFill>
                  <a:srgbClr val="132433"/>
                </a:solidFill>
              </a:defRPr>
            </a:lvl5pPr>
            <a:lvl6pPr>
              <a:buClr>
                <a:srgbClr val="132433"/>
              </a:buClr>
              <a:defRPr>
                <a:solidFill>
                  <a:srgbClr val="132433"/>
                </a:solidFill>
              </a:defRPr>
            </a:lvl6pPr>
            <a:lvl7pPr>
              <a:buClr>
                <a:srgbClr val="132433"/>
              </a:buClr>
              <a:defRPr>
                <a:solidFill>
                  <a:srgbClr val="132433"/>
                </a:solidFill>
              </a:defRPr>
            </a:lvl7pPr>
            <a:lvl8pPr>
              <a:buClr>
                <a:srgbClr val="132433"/>
              </a:buClr>
              <a:defRPr>
                <a:solidFill>
                  <a:srgbClr val="132433"/>
                </a:solidFill>
              </a:defRPr>
            </a:lvl8pPr>
            <a:lvl9pPr>
              <a:buClr>
                <a:srgbClr val="132433"/>
              </a:buClr>
              <a:defRPr>
                <a:solidFill>
                  <a:srgbClr val="132433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C6284C7-D26E-3E4D-8B1A-19BE2F492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739237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788E00-130B-FB47-8689-5D0DD01F05AE}"/>
              </a:ext>
            </a:extLst>
          </p:cNvPr>
          <p:cNvSpPr/>
          <p:nvPr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0A6F68-F73B-DBAF-A59D-62AD5C17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186BA7-7499-3081-8670-1D274B8D7887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BCA9F3-C5E8-6265-F3BF-0B629449B4D5}"/>
              </a:ext>
            </a:extLst>
          </p:cNvPr>
          <p:cNvSpPr/>
          <p:nvPr userDrawn="1"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CD4954-E2A6-9C7A-BC12-76B598F13F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CCF9C99-AAAA-6F8E-62EF-B85FAA9ACEFF}"/>
              </a:ext>
            </a:extLst>
          </p:cNvPr>
          <p:cNvSpPr/>
          <p:nvPr userDrawn="1"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FFA914-46E4-BB66-F25B-643D068C3F83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93080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rgbClr val="57BF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A43284F-82E6-DB77-8307-9DCE2337FF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107" y="1312167"/>
            <a:ext cx="4176000" cy="2880000"/>
          </a:xfrm>
          <a:prstGeom prst="rect">
            <a:avLst/>
          </a:prstGeom>
        </p:spPr>
        <p:txBody>
          <a:bodyPr bIns="0" anchor="b"/>
          <a:lstStyle>
            <a:lvl1pPr algn="l">
              <a:defRPr sz="6299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C29214-06FD-5F48-AD76-5D5A219CF8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636685" y="6675119"/>
            <a:ext cx="926143" cy="277843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3F7D36DC-9B85-DE47-CC98-14B3DE29E4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78311" y="-23628"/>
            <a:ext cx="7123290" cy="7222940"/>
          </a:xfrm>
          <a:prstGeom prst="teardrop">
            <a:avLst/>
          </a:prstGeom>
          <a:solidFill>
            <a:schemeClr val="bg1"/>
          </a:solidFill>
        </p:spPr>
        <p:txBody>
          <a:bodyPr anchor="t" anchorCtr="1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E4BFB4-AF05-21F1-9570-E4BC0EB36C20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6389AA-7904-93DD-13AF-B8E9FEA30E61}"/>
              </a:ext>
            </a:extLst>
          </p:cNvPr>
          <p:cNvCxnSpPr/>
          <p:nvPr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B68D73E0-BF67-B824-CA56-677EFBA397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107" y="4715198"/>
            <a:ext cx="3797311" cy="826588"/>
          </a:xfrm>
          <a:prstGeom prst="rect">
            <a:avLst/>
          </a:prstGeom>
        </p:spPr>
        <p:txBody>
          <a:bodyPr lIns="0" tIns="108000" rIns="0" bIns="108000">
            <a:normAutofit/>
          </a:bodyPr>
          <a:lstStyle>
            <a:lvl1pPr marL="0" indent="0" algn="l">
              <a:buNone/>
              <a:defRPr sz="196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79957" indent="0" algn="ctr">
              <a:buNone/>
              <a:defRPr sz="2100"/>
            </a:lvl2pPr>
            <a:lvl3pPr marL="959914" indent="0" algn="ctr">
              <a:buNone/>
              <a:defRPr sz="1890"/>
            </a:lvl3pPr>
            <a:lvl4pPr marL="1439871" indent="0" algn="ctr">
              <a:buNone/>
              <a:defRPr sz="1680"/>
            </a:lvl4pPr>
            <a:lvl5pPr marL="1919829" indent="0" algn="ctr">
              <a:buNone/>
              <a:defRPr sz="1680"/>
            </a:lvl5pPr>
            <a:lvl6pPr marL="2399786" indent="0" algn="ctr">
              <a:buNone/>
              <a:defRPr sz="1680"/>
            </a:lvl6pPr>
            <a:lvl7pPr marL="2879743" indent="0" algn="ctr">
              <a:buNone/>
              <a:defRPr sz="1680"/>
            </a:lvl7pPr>
            <a:lvl8pPr marL="3359700" indent="0" algn="ctr">
              <a:buNone/>
              <a:defRPr sz="1680"/>
            </a:lvl8pPr>
            <a:lvl9pPr marL="3839657" indent="0" algn="ctr">
              <a:buNone/>
              <a:defRPr sz="1680"/>
            </a:lvl9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subtitle style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5DB2D0-BF04-85DD-AC21-7D069D94F6F0}"/>
              </a:ext>
            </a:extLst>
          </p:cNvPr>
          <p:cNvCxnSpPr/>
          <p:nvPr userDrawn="1"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70004F4-DF94-54C2-CB46-000BE30E317F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015167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Title and Content 1">
    <p:bg>
      <p:bgPr>
        <a:solidFill>
          <a:srgbClr val="57BF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2225918"/>
            <a:ext cx="11772793" cy="3601141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C6284C7-D26E-3E4D-8B1A-19BE2F492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772793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0A6F68-F73B-DBAF-A59D-62AD5C17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186BA7-7499-3081-8670-1D274B8D7887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ED305-53AD-E35A-97D2-29236C883963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267472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and Content 1">
    <p:bg>
      <p:bgPr>
        <a:solidFill>
          <a:srgbClr val="F375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5B0A71-D7A9-6D22-485B-6B98622E0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00" y="2225918"/>
            <a:ext cx="11772793" cy="3601141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579EEF5-47CA-B7C3-2FF0-424E2CE4F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772793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BC2CB8-0A97-6D89-ACA5-49DBB2ED40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650FB25-2A0B-F0F7-FBA2-8C63DFED6C24}"/>
              </a:ext>
            </a:extLst>
          </p:cNvPr>
          <p:cNvSpPr/>
          <p:nvPr userDrawn="1"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3ED7F-3C52-4CA4-B2A8-F95466A1AB42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527549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0_Title and Content 1"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2225918"/>
            <a:ext cx="11772793" cy="3601141"/>
          </a:xfrm>
          <a:prstGeom prst="rect">
            <a:avLst/>
          </a:prstGeom>
        </p:spPr>
        <p:txBody>
          <a:bodyPr/>
          <a:lstStyle>
            <a:lvl1pPr>
              <a:buClr>
                <a:srgbClr val="132433"/>
              </a:buClr>
              <a:defRPr>
                <a:solidFill>
                  <a:srgbClr val="132433"/>
                </a:solidFill>
              </a:defRPr>
            </a:lvl1pPr>
            <a:lvl2pPr>
              <a:buClr>
                <a:srgbClr val="132433"/>
              </a:buClr>
              <a:defRPr>
                <a:solidFill>
                  <a:srgbClr val="132433"/>
                </a:solidFill>
              </a:defRPr>
            </a:lvl2pPr>
            <a:lvl3pPr>
              <a:buClr>
                <a:srgbClr val="132433"/>
              </a:buClr>
              <a:defRPr>
                <a:solidFill>
                  <a:srgbClr val="132433"/>
                </a:solidFill>
              </a:defRPr>
            </a:lvl3pPr>
            <a:lvl4pPr>
              <a:buClr>
                <a:srgbClr val="132433"/>
              </a:buClr>
              <a:defRPr>
                <a:solidFill>
                  <a:srgbClr val="132433"/>
                </a:solidFill>
              </a:defRPr>
            </a:lvl4pPr>
            <a:lvl5pPr>
              <a:buClr>
                <a:srgbClr val="132433"/>
              </a:buClr>
              <a:defRPr>
                <a:solidFill>
                  <a:srgbClr val="132433"/>
                </a:solidFill>
              </a:defRPr>
            </a:lvl5pPr>
            <a:lvl6pPr>
              <a:buClr>
                <a:srgbClr val="132433"/>
              </a:buClr>
              <a:defRPr>
                <a:solidFill>
                  <a:srgbClr val="132433"/>
                </a:solidFill>
              </a:defRPr>
            </a:lvl6pPr>
            <a:lvl7pPr>
              <a:buClr>
                <a:srgbClr val="132433"/>
              </a:buClr>
              <a:defRPr>
                <a:solidFill>
                  <a:srgbClr val="132433"/>
                </a:solidFill>
              </a:defRPr>
            </a:lvl7pPr>
            <a:lvl8pPr>
              <a:buClr>
                <a:srgbClr val="132433"/>
              </a:buClr>
              <a:defRPr>
                <a:solidFill>
                  <a:srgbClr val="132433"/>
                </a:solidFill>
              </a:defRPr>
            </a:lvl8pPr>
            <a:lvl9pPr>
              <a:buClr>
                <a:srgbClr val="132433"/>
              </a:buClr>
              <a:defRPr>
                <a:solidFill>
                  <a:srgbClr val="132433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C6284C7-D26E-3E4D-8B1A-19BE2F492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772793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1186BA7-7499-3081-8670-1D274B8D7887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1FE632-5E10-9D57-CCBF-7443F826A0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50558"/>
            <a:ext cx="1120140" cy="3360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C0FE5B-CF67-8F03-630F-198134486AB8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957636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and Content 1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30B375-C55C-6F4A-3DC9-9C492C274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00" y="2225918"/>
            <a:ext cx="11772793" cy="3601141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4C63F445-F911-7714-66A3-26626B5D2F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772793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82FDF-493A-9AE2-0FC7-5458DA2DF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BAA392-A951-85FB-3158-5018C7AEC50F}"/>
              </a:ext>
            </a:extLst>
          </p:cNvPr>
          <p:cNvSpPr/>
          <p:nvPr userDrawn="1"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2B00F4-CD6C-3816-DDFD-75C1A85BF486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364717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and Content 1">
    <p:bg>
      <p:bgPr>
        <a:solidFill>
          <a:srgbClr val="139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04DF45-D8A9-5036-26F5-39F0F36B3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00" y="2225918"/>
            <a:ext cx="11772793" cy="3601141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9D610F1F-9E80-B7A6-A5D0-EDF52589F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772793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6C2442-4901-A9A7-F84B-BD04B5B542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ABDDC16-E444-1C80-989D-5B635C7629E0}"/>
              </a:ext>
            </a:extLst>
          </p:cNvPr>
          <p:cNvSpPr/>
          <p:nvPr userDrawn="1"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6B5CA7-419F-345F-197B-FF18D8E57E8F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927232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and Content 1">
    <p:bg>
      <p:bgPr>
        <a:solidFill>
          <a:srgbClr val="BFD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04C4F5-956C-D2E2-1280-3434E6940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00" y="2225918"/>
            <a:ext cx="11772793" cy="3601141"/>
          </a:xfrm>
          <a:prstGeom prst="rect">
            <a:avLst/>
          </a:prstGeom>
        </p:spPr>
        <p:txBody>
          <a:bodyPr/>
          <a:lstStyle>
            <a:lvl1pPr>
              <a:buClr>
                <a:srgbClr val="132433"/>
              </a:buClr>
              <a:defRPr>
                <a:solidFill>
                  <a:srgbClr val="132433"/>
                </a:solidFill>
              </a:defRPr>
            </a:lvl1pPr>
            <a:lvl2pPr>
              <a:buClr>
                <a:srgbClr val="132433"/>
              </a:buClr>
              <a:defRPr>
                <a:solidFill>
                  <a:srgbClr val="132433"/>
                </a:solidFill>
              </a:defRPr>
            </a:lvl2pPr>
            <a:lvl3pPr>
              <a:buClr>
                <a:srgbClr val="132433"/>
              </a:buClr>
              <a:defRPr>
                <a:solidFill>
                  <a:srgbClr val="132433"/>
                </a:solidFill>
              </a:defRPr>
            </a:lvl3pPr>
            <a:lvl4pPr>
              <a:buClr>
                <a:srgbClr val="132433"/>
              </a:buClr>
              <a:defRPr>
                <a:solidFill>
                  <a:srgbClr val="132433"/>
                </a:solidFill>
              </a:defRPr>
            </a:lvl4pPr>
            <a:lvl5pPr>
              <a:buClr>
                <a:srgbClr val="132433"/>
              </a:buClr>
              <a:defRPr>
                <a:solidFill>
                  <a:srgbClr val="132433"/>
                </a:solidFill>
              </a:defRPr>
            </a:lvl5pPr>
            <a:lvl6pPr>
              <a:buClr>
                <a:srgbClr val="132433"/>
              </a:buClr>
              <a:defRPr>
                <a:solidFill>
                  <a:srgbClr val="132433"/>
                </a:solidFill>
              </a:defRPr>
            </a:lvl6pPr>
            <a:lvl7pPr>
              <a:buClr>
                <a:srgbClr val="132433"/>
              </a:buClr>
              <a:defRPr>
                <a:solidFill>
                  <a:srgbClr val="132433"/>
                </a:solidFill>
              </a:defRPr>
            </a:lvl7pPr>
            <a:lvl8pPr>
              <a:buClr>
                <a:srgbClr val="132433"/>
              </a:buClr>
              <a:defRPr>
                <a:solidFill>
                  <a:srgbClr val="132433"/>
                </a:solidFill>
              </a:defRPr>
            </a:lvl8pPr>
            <a:lvl9pPr>
              <a:buClr>
                <a:srgbClr val="132433"/>
              </a:buClr>
              <a:defRPr>
                <a:solidFill>
                  <a:srgbClr val="132433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6A0F8E6-5E36-DAE8-EE98-D25C76D55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772793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E099DEC-274E-AEB8-FDD3-6557D5710D9D}"/>
              </a:ext>
            </a:extLst>
          </p:cNvPr>
          <p:cNvSpPr/>
          <p:nvPr userDrawn="1"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932706-49EC-6781-93DB-647C9EEBD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51120" y="6550558"/>
            <a:ext cx="1120140" cy="3360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EBC7FD-818A-8961-3C29-911F28FC8D43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0771052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and Content 1">
    <p:bg>
      <p:bgPr>
        <a:solidFill>
          <a:srgbClr val="706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9474AA-7867-A9D8-8F85-A84D27DD2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00" y="2225918"/>
            <a:ext cx="11772793" cy="3601141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342A61A-B88D-9469-5916-99CCF6C45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772793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F8117F-3AF7-D4A3-5128-D0808E9F04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FFB631A-F0FE-16F9-6143-669FDC3F0D31}"/>
              </a:ext>
            </a:extLst>
          </p:cNvPr>
          <p:cNvSpPr/>
          <p:nvPr userDrawn="1"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82B044-3AF1-F0F5-25D5-7D85DF2E8C59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3212701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and Content 1">
    <p:bg>
      <p:bgPr>
        <a:solidFill>
          <a:srgbClr val="812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F15158-572E-5B19-A5AB-1FCC021E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00" y="2225918"/>
            <a:ext cx="11772793" cy="3601141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2CB05A1-AD9E-13CA-F362-CC2FDF2CF5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772793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094481-7898-5105-1D30-06998B6AB1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9A0545D-CA31-DAD4-809B-1C6AF6D49688}"/>
              </a:ext>
            </a:extLst>
          </p:cNvPr>
          <p:cNvSpPr/>
          <p:nvPr userDrawn="1"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7C8992-3E37-E18D-C0CF-B8F3B5F5302E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245669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and Content 1">
    <p:bg>
      <p:bgPr>
        <a:solidFill>
          <a:srgbClr val="ED28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D1017B-2F8D-AAF3-3A4D-61185F285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00" y="2225918"/>
            <a:ext cx="11772793" cy="3601141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47A724B8-0A2C-9D63-A0E3-537C0B62D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772793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9D7F6F-06C8-7063-42E7-F42060E09B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1533012-D8D9-C206-9B17-53844ED1B9E0}"/>
              </a:ext>
            </a:extLst>
          </p:cNvPr>
          <p:cNvSpPr/>
          <p:nvPr userDrawn="1"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064640-E3AB-3B52-BA1E-BD4DEFA68060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9227121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and Content 1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F820AE3-656E-03C5-ACC5-8C3E599C5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00" y="2225918"/>
            <a:ext cx="11772793" cy="3601141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5C779AE-EE9F-037E-09D0-34BFEC43D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772793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3CFA66-6712-1DF2-E813-0CA77811CE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2DBFD2E-90CF-8B2D-3980-166A511ACDB3}"/>
              </a:ext>
            </a:extLst>
          </p:cNvPr>
          <p:cNvSpPr/>
          <p:nvPr userDrawn="1"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BF656-94AC-E440-801D-2C980ACD06BB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14074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2">
    <p:bg>
      <p:bgPr>
        <a:solidFill>
          <a:srgbClr val="139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A43284F-82E6-DB77-8307-9DCE2337FF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107" y="1312167"/>
            <a:ext cx="4176000" cy="2880000"/>
          </a:xfrm>
          <a:prstGeom prst="rect">
            <a:avLst/>
          </a:prstGeom>
        </p:spPr>
        <p:txBody>
          <a:bodyPr bIns="0" anchor="b"/>
          <a:lstStyle>
            <a:lvl1pPr algn="l">
              <a:defRPr sz="6299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C29214-06FD-5F48-AD76-5D5A219CF8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636685" y="6675119"/>
            <a:ext cx="926143" cy="277843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3F7D36DC-9B85-DE47-CC98-14B3DE29E4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78311" y="-23628"/>
            <a:ext cx="7123290" cy="7222940"/>
          </a:xfrm>
          <a:prstGeom prst="teardrop">
            <a:avLst/>
          </a:prstGeom>
          <a:solidFill>
            <a:schemeClr val="bg1"/>
          </a:solidFill>
        </p:spPr>
        <p:txBody>
          <a:bodyPr anchor="t" anchorCtr="1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E4BFB4-AF05-21F1-9570-E4BC0EB36C20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6389AA-7904-93DD-13AF-B8E9FEA30E61}"/>
              </a:ext>
            </a:extLst>
          </p:cNvPr>
          <p:cNvCxnSpPr/>
          <p:nvPr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ECDFF555-8D22-90EA-5493-586DF6D9E5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107" y="4715198"/>
            <a:ext cx="3797311" cy="826588"/>
          </a:xfrm>
          <a:prstGeom prst="rect">
            <a:avLst/>
          </a:prstGeom>
        </p:spPr>
        <p:txBody>
          <a:bodyPr lIns="0" tIns="108000" rIns="0" bIns="108000">
            <a:normAutofit/>
          </a:bodyPr>
          <a:lstStyle>
            <a:lvl1pPr marL="0" indent="0" algn="l">
              <a:buNone/>
              <a:defRPr sz="196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79957" indent="0" algn="ctr">
              <a:buNone/>
              <a:defRPr sz="2100"/>
            </a:lvl2pPr>
            <a:lvl3pPr marL="959914" indent="0" algn="ctr">
              <a:buNone/>
              <a:defRPr sz="1890"/>
            </a:lvl3pPr>
            <a:lvl4pPr marL="1439871" indent="0" algn="ctr">
              <a:buNone/>
              <a:defRPr sz="1680"/>
            </a:lvl4pPr>
            <a:lvl5pPr marL="1919829" indent="0" algn="ctr">
              <a:buNone/>
              <a:defRPr sz="1680"/>
            </a:lvl5pPr>
            <a:lvl6pPr marL="2399786" indent="0" algn="ctr">
              <a:buNone/>
              <a:defRPr sz="1680"/>
            </a:lvl6pPr>
            <a:lvl7pPr marL="2879743" indent="0" algn="ctr">
              <a:buNone/>
              <a:defRPr sz="1680"/>
            </a:lvl7pPr>
            <a:lvl8pPr marL="3359700" indent="0" algn="ctr">
              <a:buNone/>
              <a:defRPr sz="1680"/>
            </a:lvl8pPr>
            <a:lvl9pPr marL="3839657" indent="0" algn="ctr">
              <a:buNone/>
              <a:defRPr sz="1680"/>
            </a:lvl9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subtitle style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3348E9-15F4-331B-6563-A500FD3BDB04}"/>
              </a:ext>
            </a:extLst>
          </p:cNvPr>
          <p:cNvCxnSpPr/>
          <p:nvPr userDrawn="1"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FC5B4F1-B215-5CB8-510F-3DE6C0C39992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2857760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C6284C7-D26E-3E4D-8B1A-19BE2F492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519217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788E00-130B-FB47-8689-5D0DD01F05AE}"/>
              </a:ext>
            </a:extLst>
          </p:cNvPr>
          <p:cNvSpPr/>
          <p:nvPr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0A6F68-F73B-DBAF-A59D-62AD5C17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186BA7-7499-3081-8670-1D274B8D7887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F1E84-B0A7-81A9-9CAF-2BEB32E5D2BA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585806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C6284C7-D26E-3E4D-8B1A-19BE2F492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519217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788E00-130B-FB47-8689-5D0DD01F05AE}"/>
              </a:ext>
            </a:extLst>
          </p:cNvPr>
          <p:cNvSpPr/>
          <p:nvPr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0A6F68-F73B-DBAF-A59D-62AD5C17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186BA7-7499-3081-8670-1D274B8D7887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C9A44D-CFE1-5C07-31CB-87E05315E394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0635724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C6284C7-D26E-3E4D-8B1A-19BE2F492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519217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788E00-130B-FB47-8689-5D0DD01F05AE}"/>
              </a:ext>
            </a:extLst>
          </p:cNvPr>
          <p:cNvSpPr/>
          <p:nvPr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0A6F68-F73B-DBAF-A59D-62AD5C17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50558"/>
            <a:ext cx="1120140" cy="33604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186BA7-7499-3081-8670-1D274B8D7887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BCC6E-86A1-CD36-8EA8-FD0D12DA5471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3343565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4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C6284C7-D26E-3E4D-8B1A-19BE2F492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519217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788E00-130B-FB47-8689-5D0DD01F05AE}"/>
              </a:ext>
            </a:extLst>
          </p:cNvPr>
          <p:cNvSpPr/>
          <p:nvPr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0A6F68-F73B-DBAF-A59D-62AD5C17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186BA7-7499-3081-8670-1D274B8D7887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F7A54-110A-1BD2-30AF-D0BA8B8FC75F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5086455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C6284C7-D26E-3E4D-8B1A-19BE2F492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519217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788E00-130B-FB47-8689-5D0DD01F05AE}"/>
              </a:ext>
            </a:extLst>
          </p:cNvPr>
          <p:cNvSpPr/>
          <p:nvPr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139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0A6F68-F73B-DBAF-A59D-62AD5C17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186BA7-7499-3081-8670-1D274B8D7887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2EBFCC-723B-F813-5E56-E8851A1CF7F0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3089483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6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C6284C7-D26E-3E4D-8B1A-19BE2F492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519217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788E00-130B-FB47-8689-5D0DD01F05AE}"/>
              </a:ext>
            </a:extLst>
          </p:cNvPr>
          <p:cNvSpPr/>
          <p:nvPr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0A6F68-F73B-DBAF-A59D-62AD5C17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50558"/>
            <a:ext cx="1120140" cy="33604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186BA7-7499-3081-8670-1D274B8D7887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DA9942-A11D-A247-9DED-1F302F33AA04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685969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7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C6284C7-D26E-3E4D-8B1A-19BE2F492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519217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788E00-130B-FB47-8689-5D0DD01F05AE}"/>
              </a:ext>
            </a:extLst>
          </p:cNvPr>
          <p:cNvSpPr/>
          <p:nvPr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0A6F68-F73B-DBAF-A59D-62AD5C17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186BA7-7499-3081-8670-1D274B8D7887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39AF45-7BEC-45D6-09A8-F92C148AE4C0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9071470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8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C6284C7-D26E-3E4D-8B1A-19BE2F492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519217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788E00-130B-FB47-8689-5D0DD01F05AE}"/>
              </a:ext>
            </a:extLst>
          </p:cNvPr>
          <p:cNvSpPr/>
          <p:nvPr userDrawn="1"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0A6F68-F73B-DBAF-A59D-62AD5C17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186BA7-7499-3081-8670-1D274B8D7887}"/>
              </a:ext>
            </a:extLst>
          </p:cNvPr>
          <p:cNvSpPr/>
          <p:nvPr userDrawn="1"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F5965F-A601-17D4-2679-AB99D779AE3D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2260378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9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C6284C7-D26E-3E4D-8B1A-19BE2F492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519217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788E00-130B-FB47-8689-5D0DD01F05AE}"/>
              </a:ext>
            </a:extLst>
          </p:cNvPr>
          <p:cNvSpPr/>
          <p:nvPr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0A6F68-F73B-DBAF-A59D-62AD5C17DD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186BA7-7499-3081-8670-1D274B8D7887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2BB8C3-A0C5-35C5-79E8-18FDC0563B83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5463629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5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26E801-3E29-734A-A15B-7CBF97B7B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2" y="1318236"/>
            <a:ext cx="11744987" cy="2281420"/>
          </a:xfrm>
          <a:prstGeom prst="rect">
            <a:avLst/>
          </a:prstGeom>
          <a:noFill/>
        </p:spPr>
        <p:txBody>
          <a:bodyPr anchor="b"/>
          <a:lstStyle>
            <a:lvl1pPr>
              <a:defRPr sz="6299"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7599318-7E7F-A842-9771-05E6C1CC4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272" y="3787177"/>
            <a:ext cx="11744987" cy="22814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19">
                <a:solidFill>
                  <a:schemeClr val="bg1"/>
                </a:solidFill>
              </a:defRPr>
            </a:lvl1pPr>
            <a:lvl2pPr marL="4799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1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87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29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78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7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65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0481B7-880B-354A-9791-B504B07D4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1591" y="6474471"/>
            <a:ext cx="1017737" cy="3068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E999DD-D6F7-6CAC-026F-3114F9DCF7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81591" y="6474471"/>
            <a:ext cx="1017737" cy="3068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37B3D-CBAD-4F24-223C-194EAA379178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24933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C3F44D0-3828-5B2C-8C4B-7F62D22CE6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107" y="1312167"/>
            <a:ext cx="4176000" cy="2880000"/>
          </a:xfrm>
          <a:prstGeom prst="rect">
            <a:avLst/>
          </a:prstGeom>
        </p:spPr>
        <p:txBody>
          <a:bodyPr bIns="0" anchor="b"/>
          <a:lstStyle>
            <a:lvl1pPr algn="l">
              <a:defRPr sz="6299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C1DDDB-7256-00FE-D7E6-6FA3B82C63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636685" y="6675119"/>
            <a:ext cx="926143" cy="277843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49D16AA-2302-E1F5-AEF4-9900B90333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78311" y="-23628"/>
            <a:ext cx="7123290" cy="7222940"/>
          </a:xfrm>
          <a:prstGeom prst="teardrop">
            <a:avLst/>
          </a:prstGeom>
          <a:solidFill>
            <a:schemeClr val="bg1"/>
          </a:solidFill>
        </p:spPr>
        <p:txBody>
          <a:bodyPr anchor="t" anchorCtr="1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DC7F632-CEFD-90C6-246D-BAF88EAEAF68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5B4645-A7D4-92C4-D47E-BADD7A4A60F1}"/>
              </a:ext>
            </a:extLst>
          </p:cNvPr>
          <p:cNvCxnSpPr/>
          <p:nvPr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994315F6-9B7D-DDDE-7A6A-76E176DA59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107" y="4715198"/>
            <a:ext cx="3797311" cy="826588"/>
          </a:xfrm>
          <a:prstGeom prst="rect">
            <a:avLst/>
          </a:prstGeom>
        </p:spPr>
        <p:txBody>
          <a:bodyPr lIns="0" tIns="108000" rIns="0" bIns="108000">
            <a:normAutofit/>
          </a:bodyPr>
          <a:lstStyle>
            <a:lvl1pPr marL="0" indent="0" algn="l">
              <a:buNone/>
              <a:defRPr sz="196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79957" indent="0" algn="ctr">
              <a:buNone/>
              <a:defRPr sz="2100"/>
            </a:lvl2pPr>
            <a:lvl3pPr marL="959914" indent="0" algn="ctr">
              <a:buNone/>
              <a:defRPr sz="1890"/>
            </a:lvl3pPr>
            <a:lvl4pPr marL="1439871" indent="0" algn="ctr">
              <a:buNone/>
              <a:defRPr sz="1680"/>
            </a:lvl4pPr>
            <a:lvl5pPr marL="1919829" indent="0" algn="ctr">
              <a:buNone/>
              <a:defRPr sz="1680"/>
            </a:lvl5pPr>
            <a:lvl6pPr marL="2399786" indent="0" algn="ctr">
              <a:buNone/>
              <a:defRPr sz="1680"/>
            </a:lvl6pPr>
            <a:lvl7pPr marL="2879743" indent="0" algn="ctr">
              <a:buNone/>
              <a:defRPr sz="1680"/>
            </a:lvl7pPr>
            <a:lvl8pPr marL="3359700" indent="0" algn="ctr">
              <a:buNone/>
              <a:defRPr sz="1680"/>
            </a:lvl8pPr>
            <a:lvl9pPr marL="3839657" indent="0" algn="ctr">
              <a:buNone/>
              <a:defRPr sz="1680"/>
            </a:lvl9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subtitle style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69DDE8-09C2-1F63-88DB-D2BD703FE367}"/>
              </a:ext>
            </a:extLst>
          </p:cNvPr>
          <p:cNvCxnSpPr/>
          <p:nvPr userDrawn="1"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A27D580-A0EF-4EAD-7AA4-503C8D5CD45F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8166395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9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C6284C7-D26E-3E4D-8B1A-19BE2F492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519217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788E00-130B-FB47-8689-5D0DD01F05AE}"/>
              </a:ext>
            </a:extLst>
          </p:cNvPr>
          <p:cNvSpPr/>
          <p:nvPr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0A6F68-F73B-DBAF-A59D-62AD5C17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186BA7-7499-3081-8670-1D274B8D7887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B0EA39-3ED7-856E-A30E-5260886E3BE1}"/>
              </a:ext>
            </a:extLst>
          </p:cNvPr>
          <p:cNvSpPr/>
          <p:nvPr userDrawn="1"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15D4FA-1C8F-109C-AC6F-DD5BB9912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650DD1E-F95D-D981-3BB4-B9F47F5D642B}"/>
              </a:ext>
            </a:extLst>
          </p:cNvPr>
          <p:cNvSpPr/>
          <p:nvPr userDrawn="1"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2C6B5E-15C4-57FD-E6E3-E08FAF44F713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536895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C43A0D-CFC1-7236-AAE2-2143D87B88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801600" cy="624078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751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1A4EDFC0-7281-79D9-A7BB-2A7EDE14DBB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97181" y="1394460"/>
            <a:ext cx="11941002" cy="4549141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E909F9E-2159-4E5F-1A86-153E857EFC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675" y="446843"/>
            <a:ext cx="11917507" cy="59328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068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E7905A0-F411-58D5-9DC8-EBD1451EACF9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320675" y="1314450"/>
            <a:ext cx="11908270" cy="448183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media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E54D013-F87F-89F3-AA41-2451F8ACD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675" y="446843"/>
            <a:ext cx="11908270" cy="59328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297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7723D319-9755-1A45-FF40-A6933AFEAF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1"/>
            <a:ext cx="5943600" cy="7199312"/>
          </a:xfrm>
          <a:prstGeom prst="rect">
            <a:avLst/>
          </a:prstGeom>
        </p:spPr>
        <p:txBody>
          <a:bodyPr anchor="t" anchorCtr="0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D13B5CA-FC8F-E596-2348-8C4964DAD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5943601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CBCADA-08BE-A45E-7503-8A3350D24E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5450" y="2297113"/>
            <a:ext cx="5943600" cy="3521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304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D10A14-030E-F4AF-D854-61812B775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5943601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1D2D648-B4DC-BFD8-7250-E13C00F4BA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5450" y="2297113"/>
            <a:ext cx="5803900" cy="3521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B1D1170-5544-D644-4246-881B1EFAA4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86550" y="2297112"/>
            <a:ext cx="5707380" cy="3521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826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912D20-9DD8-D1DD-7292-A5F1C26C3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5803901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B2F5A89-0B15-B9D8-3C7D-DAA15A1242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5450" y="2297113"/>
            <a:ext cx="5803900" cy="3521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hart Placeholder 2">
            <a:extLst>
              <a:ext uri="{FF2B5EF4-FFF2-40B4-BE49-F238E27FC236}">
                <a16:creationId xmlns:a16="http://schemas.microsoft.com/office/drawing/2014/main" id="{87394D3B-9A08-1CFE-4163-A9B6F17910C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677026" y="489201"/>
            <a:ext cx="5470234" cy="53289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171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1C1486FF-7004-19A1-3796-24646B50CB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943600" cy="6253017"/>
          </a:xfrm>
          <a:prstGeom prst="rect">
            <a:avLst/>
          </a:prstGeom>
        </p:spPr>
        <p:txBody>
          <a:bodyPr anchor="t" anchorCtr="0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6A09790-B814-9847-FB31-2E0688979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375950"/>
            <a:ext cx="5754848" cy="54983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471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lan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490B3C-8973-8741-B559-456A5C653A6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020291"/>
            <a:ext cx="12801600" cy="322349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the icon to add a full image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700FE1C-5E0A-2629-3630-FEB5DD722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2274" y="394638"/>
            <a:ext cx="5878453" cy="2330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79957" indent="0">
              <a:buNone/>
              <a:defRPr sz="1470"/>
            </a:lvl2pPr>
            <a:lvl3pPr marL="959914" indent="0">
              <a:buNone/>
              <a:defRPr sz="1260"/>
            </a:lvl3pPr>
            <a:lvl4pPr marL="1439871" indent="0">
              <a:buNone/>
              <a:defRPr sz="1050"/>
            </a:lvl4pPr>
            <a:lvl5pPr marL="1919829" indent="0">
              <a:buNone/>
              <a:defRPr sz="1050"/>
            </a:lvl5pPr>
            <a:lvl6pPr marL="2399786" indent="0">
              <a:buNone/>
              <a:defRPr sz="1050"/>
            </a:lvl6pPr>
            <a:lvl7pPr marL="2879743" indent="0">
              <a:buNone/>
              <a:defRPr sz="1050"/>
            </a:lvl7pPr>
            <a:lvl8pPr marL="3359700" indent="0">
              <a:buNone/>
              <a:defRPr sz="1050"/>
            </a:lvl8pPr>
            <a:lvl9pPr marL="3839657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2E57503-C168-DFC0-97F2-8B1723EDA04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585527" y="394637"/>
            <a:ext cx="5606473" cy="2330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79957" indent="0">
              <a:buNone/>
              <a:defRPr sz="1470"/>
            </a:lvl2pPr>
            <a:lvl3pPr marL="959914" indent="0">
              <a:buNone/>
              <a:defRPr sz="1260"/>
            </a:lvl3pPr>
            <a:lvl4pPr marL="1439871" indent="0">
              <a:buNone/>
              <a:defRPr sz="1050"/>
            </a:lvl4pPr>
            <a:lvl5pPr marL="1919829" indent="0">
              <a:buNone/>
              <a:defRPr sz="1050"/>
            </a:lvl5pPr>
            <a:lvl6pPr marL="2399786" indent="0">
              <a:buNone/>
              <a:defRPr sz="1050"/>
            </a:lvl6pPr>
            <a:lvl7pPr marL="2879743" indent="0">
              <a:buNone/>
              <a:defRPr sz="1050"/>
            </a:lvl7pPr>
            <a:lvl8pPr marL="3359700" indent="0">
              <a:buNone/>
              <a:defRPr sz="1050"/>
            </a:lvl8pPr>
            <a:lvl9pPr marL="3839657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4617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490B3C-8973-8741-B559-456A5C653A6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12801600" cy="3288143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the icon to add a full bleed image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700FE1C-5E0A-2629-3630-FEB5DD722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2274" y="3599656"/>
            <a:ext cx="5878453" cy="2330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79957" indent="0">
              <a:buNone/>
              <a:defRPr sz="1470"/>
            </a:lvl2pPr>
            <a:lvl3pPr marL="959914" indent="0">
              <a:buNone/>
              <a:defRPr sz="1260"/>
            </a:lvl3pPr>
            <a:lvl4pPr marL="1439871" indent="0">
              <a:buNone/>
              <a:defRPr sz="1050"/>
            </a:lvl4pPr>
            <a:lvl5pPr marL="1919829" indent="0">
              <a:buNone/>
              <a:defRPr sz="1050"/>
            </a:lvl5pPr>
            <a:lvl6pPr marL="2399786" indent="0">
              <a:buNone/>
              <a:defRPr sz="1050"/>
            </a:lvl6pPr>
            <a:lvl7pPr marL="2879743" indent="0">
              <a:buNone/>
              <a:defRPr sz="1050"/>
            </a:lvl7pPr>
            <a:lvl8pPr marL="3359700" indent="0">
              <a:buNone/>
              <a:defRPr sz="1050"/>
            </a:lvl8pPr>
            <a:lvl9pPr marL="3839657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2E57503-C168-DFC0-97F2-8B1723EDA04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585527" y="3599655"/>
            <a:ext cx="5878453" cy="2330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79957" indent="0">
              <a:buNone/>
              <a:defRPr sz="1470"/>
            </a:lvl2pPr>
            <a:lvl3pPr marL="959914" indent="0">
              <a:buNone/>
              <a:defRPr sz="1260"/>
            </a:lvl3pPr>
            <a:lvl4pPr marL="1439871" indent="0">
              <a:buNone/>
              <a:defRPr sz="1050"/>
            </a:lvl4pPr>
            <a:lvl5pPr marL="1919829" indent="0">
              <a:buNone/>
              <a:defRPr sz="1050"/>
            </a:lvl5pPr>
            <a:lvl6pPr marL="2399786" indent="0">
              <a:buNone/>
              <a:defRPr sz="1050"/>
            </a:lvl6pPr>
            <a:lvl7pPr marL="2879743" indent="0">
              <a:buNone/>
              <a:defRPr sz="1050"/>
            </a:lvl7pPr>
            <a:lvl8pPr marL="3359700" indent="0">
              <a:buNone/>
              <a:defRPr sz="1050"/>
            </a:lvl8pPr>
            <a:lvl9pPr marL="3839657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345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4">
    <p:bg>
      <p:bgPr>
        <a:solidFill>
          <a:srgbClr val="812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0A4A58C-7A07-67F0-E3C9-021CA46C71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107" y="1312167"/>
            <a:ext cx="4176000" cy="2880000"/>
          </a:xfrm>
          <a:prstGeom prst="rect">
            <a:avLst/>
          </a:prstGeom>
        </p:spPr>
        <p:txBody>
          <a:bodyPr bIns="0" anchor="b"/>
          <a:lstStyle>
            <a:lvl1pPr algn="l">
              <a:defRPr sz="6299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BE9970B-E50E-5DB4-E86B-D613110DFD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107" y="4715198"/>
            <a:ext cx="3797311" cy="826588"/>
          </a:xfrm>
          <a:prstGeom prst="rect">
            <a:avLst/>
          </a:prstGeom>
        </p:spPr>
        <p:txBody>
          <a:bodyPr lIns="0" tIns="108000" rIns="0" bIns="108000">
            <a:normAutofit/>
          </a:bodyPr>
          <a:lstStyle>
            <a:lvl1pPr marL="0" indent="0" algn="l">
              <a:buNone/>
              <a:defRPr sz="196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79957" indent="0" algn="ctr">
              <a:buNone/>
              <a:defRPr sz="2100"/>
            </a:lvl2pPr>
            <a:lvl3pPr marL="959914" indent="0" algn="ctr">
              <a:buNone/>
              <a:defRPr sz="1890"/>
            </a:lvl3pPr>
            <a:lvl4pPr marL="1439871" indent="0" algn="ctr">
              <a:buNone/>
              <a:defRPr sz="1680"/>
            </a:lvl4pPr>
            <a:lvl5pPr marL="1919829" indent="0" algn="ctr">
              <a:buNone/>
              <a:defRPr sz="1680"/>
            </a:lvl5pPr>
            <a:lvl6pPr marL="2399786" indent="0" algn="ctr">
              <a:buNone/>
              <a:defRPr sz="1680"/>
            </a:lvl6pPr>
            <a:lvl7pPr marL="2879743" indent="0" algn="ctr">
              <a:buNone/>
              <a:defRPr sz="1680"/>
            </a:lvl7pPr>
            <a:lvl8pPr marL="3359700" indent="0" algn="ctr">
              <a:buNone/>
              <a:defRPr sz="1680"/>
            </a:lvl8pPr>
            <a:lvl9pPr marL="3839657" indent="0" algn="ctr">
              <a:buNone/>
              <a:defRPr sz="1680"/>
            </a:lvl9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subtitle style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C0C16E8-6857-0038-2566-9A5398D424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636685" y="6675119"/>
            <a:ext cx="926143" cy="277843"/>
          </a:xfrm>
          <a:prstGeom prst="rect">
            <a:avLst/>
          </a:prstGeom>
        </p:spPr>
      </p:pic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7D7BE28-CF0A-E146-99FF-D9000486E1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78311" y="-23628"/>
            <a:ext cx="7123290" cy="7222940"/>
          </a:xfrm>
          <a:prstGeom prst="teardrop">
            <a:avLst/>
          </a:prstGeom>
          <a:solidFill>
            <a:schemeClr val="bg1"/>
          </a:solidFill>
        </p:spPr>
        <p:txBody>
          <a:bodyPr anchor="t" anchorCtr="1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7F6181-2FF7-DFCA-0688-8035A7F28641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1ED958-91B2-8281-4A17-7F7510DF77BF}"/>
              </a:ext>
            </a:extLst>
          </p:cNvPr>
          <p:cNvCxnSpPr/>
          <p:nvPr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E7E414-8B45-21AC-C973-2B17ED44885B}"/>
              </a:ext>
            </a:extLst>
          </p:cNvPr>
          <p:cNvCxnSpPr/>
          <p:nvPr userDrawn="1"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F19D645-58C2-7545-7E40-912A773ED604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8530443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49688C-2A31-CD45-8EA2-A5AA11BA56DE}"/>
              </a:ext>
            </a:extLst>
          </p:cNvPr>
          <p:cNvSpPr/>
          <p:nvPr/>
        </p:nvSpPr>
        <p:spPr>
          <a:xfrm>
            <a:off x="6400800" y="397164"/>
            <a:ext cx="5998528" cy="5527214"/>
          </a:xfrm>
          <a:prstGeom prst="rect">
            <a:avLst/>
          </a:prstGeom>
          <a:solidFill>
            <a:srgbClr val="3BC0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274" y="2159795"/>
            <a:ext cx="5635123" cy="3764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79957" indent="0">
              <a:buNone/>
              <a:defRPr sz="1470"/>
            </a:lvl2pPr>
            <a:lvl3pPr marL="959914" indent="0">
              <a:buNone/>
              <a:defRPr sz="1260"/>
            </a:lvl3pPr>
            <a:lvl4pPr marL="1439871" indent="0">
              <a:buNone/>
              <a:defRPr sz="1050"/>
            </a:lvl4pPr>
            <a:lvl5pPr marL="1919829" indent="0">
              <a:buNone/>
              <a:defRPr sz="1050"/>
            </a:lvl5pPr>
            <a:lvl6pPr marL="2399786" indent="0">
              <a:buNone/>
              <a:defRPr sz="1050"/>
            </a:lvl6pPr>
            <a:lvl7pPr marL="2879743" indent="0">
              <a:buNone/>
              <a:defRPr sz="1050"/>
            </a:lvl7pPr>
            <a:lvl8pPr marL="3359700" indent="0">
              <a:buNone/>
              <a:defRPr sz="1050"/>
            </a:lvl8pPr>
            <a:lvl9pPr marL="3839657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BE40DE-86B6-81B7-34A3-79167C9AD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1" y="489201"/>
            <a:ext cx="5635124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052F4AF-71B6-5C7C-CE96-A101E041D04B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764204" y="711200"/>
            <a:ext cx="5335647" cy="488152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40"/>
            </a:lvl1pPr>
            <a:lvl2pPr marL="479957" indent="0">
              <a:buNone/>
              <a:defRPr sz="2939"/>
            </a:lvl2pPr>
            <a:lvl3pPr marL="959914" indent="0">
              <a:buNone/>
              <a:defRPr sz="2519"/>
            </a:lvl3pPr>
            <a:lvl4pPr marL="1439871" indent="0">
              <a:buNone/>
              <a:defRPr sz="2100"/>
            </a:lvl4pPr>
            <a:lvl5pPr marL="1919829" indent="0">
              <a:buNone/>
              <a:defRPr sz="2100"/>
            </a:lvl5pPr>
            <a:lvl6pPr marL="2399786" indent="0">
              <a:buNone/>
              <a:defRPr sz="2100"/>
            </a:lvl6pPr>
            <a:lvl7pPr marL="2879743" indent="0">
              <a:buNone/>
              <a:defRPr sz="2100"/>
            </a:lvl7pPr>
            <a:lvl8pPr marL="3359700" indent="0">
              <a:buNone/>
              <a:defRPr sz="2100"/>
            </a:lvl8pPr>
            <a:lvl9pPr marL="3839657" indent="0">
              <a:buNone/>
              <a:defRPr sz="21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4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49688C-2A31-CD45-8EA2-A5AA11BA56DE}"/>
              </a:ext>
            </a:extLst>
          </p:cNvPr>
          <p:cNvSpPr/>
          <p:nvPr/>
        </p:nvSpPr>
        <p:spPr>
          <a:xfrm>
            <a:off x="6400800" y="397164"/>
            <a:ext cx="5998528" cy="5527214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274" y="2159795"/>
            <a:ext cx="5635123" cy="3764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79957" indent="0">
              <a:buNone/>
              <a:defRPr sz="1470"/>
            </a:lvl2pPr>
            <a:lvl3pPr marL="959914" indent="0">
              <a:buNone/>
              <a:defRPr sz="1260"/>
            </a:lvl3pPr>
            <a:lvl4pPr marL="1439871" indent="0">
              <a:buNone/>
              <a:defRPr sz="1050"/>
            </a:lvl4pPr>
            <a:lvl5pPr marL="1919829" indent="0">
              <a:buNone/>
              <a:defRPr sz="1050"/>
            </a:lvl5pPr>
            <a:lvl6pPr marL="2399786" indent="0">
              <a:buNone/>
              <a:defRPr sz="1050"/>
            </a:lvl6pPr>
            <a:lvl7pPr marL="2879743" indent="0">
              <a:buNone/>
              <a:defRPr sz="1050"/>
            </a:lvl7pPr>
            <a:lvl8pPr marL="3359700" indent="0">
              <a:buNone/>
              <a:defRPr sz="1050"/>
            </a:lvl8pPr>
            <a:lvl9pPr marL="3839657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BE40DE-86B6-81B7-34A3-79167C9AD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1" y="489201"/>
            <a:ext cx="5635124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36D2FBB-AC13-773D-1F44-76E684EBF158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764204" y="711200"/>
            <a:ext cx="5335647" cy="488152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40"/>
            </a:lvl1pPr>
            <a:lvl2pPr marL="479957" indent="0">
              <a:buNone/>
              <a:defRPr sz="2939"/>
            </a:lvl2pPr>
            <a:lvl3pPr marL="959914" indent="0">
              <a:buNone/>
              <a:defRPr sz="2519"/>
            </a:lvl3pPr>
            <a:lvl4pPr marL="1439871" indent="0">
              <a:buNone/>
              <a:defRPr sz="2100"/>
            </a:lvl4pPr>
            <a:lvl5pPr marL="1919829" indent="0">
              <a:buNone/>
              <a:defRPr sz="2100"/>
            </a:lvl5pPr>
            <a:lvl6pPr marL="2399786" indent="0">
              <a:buNone/>
              <a:defRPr sz="2100"/>
            </a:lvl6pPr>
            <a:lvl7pPr marL="2879743" indent="0">
              <a:buNone/>
              <a:defRPr sz="2100"/>
            </a:lvl7pPr>
            <a:lvl8pPr marL="3359700" indent="0">
              <a:buNone/>
              <a:defRPr sz="2100"/>
            </a:lvl8pPr>
            <a:lvl9pPr marL="3839657" indent="0">
              <a:buNone/>
              <a:defRPr sz="21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312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49688C-2A31-CD45-8EA2-A5AA11BA56DE}"/>
              </a:ext>
            </a:extLst>
          </p:cNvPr>
          <p:cNvSpPr/>
          <p:nvPr/>
        </p:nvSpPr>
        <p:spPr>
          <a:xfrm>
            <a:off x="6400800" y="397164"/>
            <a:ext cx="5998528" cy="5527214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274" y="2159795"/>
            <a:ext cx="5635123" cy="3764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79957" indent="0">
              <a:buNone/>
              <a:defRPr sz="1470"/>
            </a:lvl2pPr>
            <a:lvl3pPr marL="959914" indent="0">
              <a:buNone/>
              <a:defRPr sz="1260"/>
            </a:lvl3pPr>
            <a:lvl4pPr marL="1439871" indent="0">
              <a:buNone/>
              <a:defRPr sz="1050"/>
            </a:lvl4pPr>
            <a:lvl5pPr marL="1919829" indent="0">
              <a:buNone/>
              <a:defRPr sz="1050"/>
            </a:lvl5pPr>
            <a:lvl6pPr marL="2399786" indent="0">
              <a:buNone/>
              <a:defRPr sz="1050"/>
            </a:lvl6pPr>
            <a:lvl7pPr marL="2879743" indent="0">
              <a:buNone/>
              <a:defRPr sz="1050"/>
            </a:lvl7pPr>
            <a:lvl8pPr marL="3359700" indent="0">
              <a:buNone/>
              <a:defRPr sz="1050"/>
            </a:lvl8pPr>
            <a:lvl9pPr marL="3839657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BE40DE-86B6-81B7-34A3-79167C9AD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1" y="489201"/>
            <a:ext cx="5635124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B9C8695-1C54-6382-0AD0-F01C1569A7A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764204" y="711200"/>
            <a:ext cx="5335647" cy="488152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40"/>
            </a:lvl1pPr>
            <a:lvl2pPr marL="479957" indent="0">
              <a:buNone/>
              <a:defRPr sz="2939"/>
            </a:lvl2pPr>
            <a:lvl3pPr marL="959914" indent="0">
              <a:buNone/>
              <a:defRPr sz="2519"/>
            </a:lvl3pPr>
            <a:lvl4pPr marL="1439871" indent="0">
              <a:buNone/>
              <a:defRPr sz="2100"/>
            </a:lvl4pPr>
            <a:lvl5pPr marL="1919829" indent="0">
              <a:buNone/>
              <a:defRPr sz="2100"/>
            </a:lvl5pPr>
            <a:lvl6pPr marL="2399786" indent="0">
              <a:buNone/>
              <a:defRPr sz="2100"/>
            </a:lvl6pPr>
            <a:lvl7pPr marL="2879743" indent="0">
              <a:buNone/>
              <a:defRPr sz="2100"/>
            </a:lvl7pPr>
            <a:lvl8pPr marL="3359700" indent="0">
              <a:buNone/>
              <a:defRPr sz="2100"/>
            </a:lvl8pPr>
            <a:lvl9pPr marL="3839657" indent="0">
              <a:buNone/>
              <a:defRPr sz="21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793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0B37C7-8464-BD9B-F72C-2D81043E92A1}"/>
              </a:ext>
            </a:extLst>
          </p:cNvPr>
          <p:cNvSpPr/>
          <p:nvPr/>
        </p:nvSpPr>
        <p:spPr>
          <a:xfrm>
            <a:off x="6400800" y="397164"/>
            <a:ext cx="5998528" cy="5527214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675BA88-C9CA-263F-6362-F8AF271FB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2274" y="2159795"/>
            <a:ext cx="5635123" cy="3764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79957" indent="0">
              <a:buNone/>
              <a:defRPr sz="1470"/>
            </a:lvl2pPr>
            <a:lvl3pPr marL="959914" indent="0">
              <a:buNone/>
              <a:defRPr sz="1260"/>
            </a:lvl3pPr>
            <a:lvl4pPr marL="1439871" indent="0">
              <a:buNone/>
              <a:defRPr sz="1050"/>
            </a:lvl4pPr>
            <a:lvl5pPr marL="1919829" indent="0">
              <a:buNone/>
              <a:defRPr sz="1050"/>
            </a:lvl5pPr>
            <a:lvl6pPr marL="2399786" indent="0">
              <a:buNone/>
              <a:defRPr sz="1050"/>
            </a:lvl6pPr>
            <a:lvl7pPr marL="2879743" indent="0">
              <a:buNone/>
              <a:defRPr sz="1050"/>
            </a:lvl7pPr>
            <a:lvl8pPr marL="3359700" indent="0">
              <a:buNone/>
              <a:defRPr sz="1050"/>
            </a:lvl8pPr>
            <a:lvl9pPr marL="3839657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91E08D5-8966-8D6B-B714-EB8B93E1B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1" y="489201"/>
            <a:ext cx="5635124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87CE57-716D-EA97-5EEA-E5FB5ECAE287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764204" y="711200"/>
            <a:ext cx="5335647" cy="488152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40"/>
            </a:lvl1pPr>
            <a:lvl2pPr marL="479957" indent="0">
              <a:buNone/>
              <a:defRPr sz="2939"/>
            </a:lvl2pPr>
            <a:lvl3pPr marL="959914" indent="0">
              <a:buNone/>
              <a:defRPr sz="2519"/>
            </a:lvl3pPr>
            <a:lvl4pPr marL="1439871" indent="0">
              <a:buNone/>
              <a:defRPr sz="2100"/>
            </a:lvl4pPr>
            <a:lvl5pPr marL="1919829" indent="0">
              <a:buNone/>
              <a:defRPr sz="2100"/>
            </a:lvl5pPr>
            <a:lvl6pPr marL="2399786" indent="0">
              <a:buNone/>
              <a:defRPr sz="2100"/>
            </a:lvl6pPr>
            <a:lvl7pPr marL="2879743" indent="0">
              <a:buNone/>
              <a:defRPr sz="2100"/>
            </a:lvl7pPr>
            <a:lvl8pPr marL="3359700" indent="0">
              <a:buNone/>
              <a:defRPr sz="2100"/>
            </a:lvl8pPr>
            <a:lvl9pPr marL="3839657" indent="0">
              <a:buNone/>
              <a:defRPr sz="21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197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49688C-2A31-CD45-8EA2-A5AA11BA56DE}"/>
              </a:ext>
            </a:extLst>
          </p:cNvPr>
          <p:cNvSpPr/>
          <p:nvPr userDrawn="1"/>
        </p:nvSpPr>
        <p:spPr>
          <a:xfrm>
            <a:off x="6400800" y="397164"/>
            <a:ext cx="5998528" cy="5527214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274" y="2159795"/>
            <a:ext cx="5635123" cy="3764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79957" indent="0">
              <a:buNone/>
              <a:defRPr sz="1470"/>
            </a:lvl2pPr>
            <a:lvl3pPr marL="959914" indent="0">
              <a:buNone/>
              <a:defRPr sz="1260"/>
            </a:lvl3pPr>
            <a:lvl4pPr marL="1439871" indent="0">
              <a:buNone/>
              <a:defRPr sz="1050"/>
            </a:lvl4pPr>
            <a:lvl5pPr marL="1919829" indent="0">
              <a:buNone/>
              <a:defRPr sz="1050"/>
            </a:lvl5pPr>
            <a:lvl6pPr marL="2399786" indent="0">
              <a:buNone/>
              <a:defRPr sz="1050"/>
            </a:lvl6pPr>
            <a:lvl7pPr marL="2879743" indent="0">
              <a:buNone/>
              <a:defRPr sz="1050"/>
            </a:lvl7pPr>
            <a:lvl8pPr marL="3359700" indent="0">
              <a:buNone/>
              <a:defRPr sz="1050"/>
            </a:lvl8pPr>
            <a:lvl9pPr marL="3839657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BE40DE-86B6-81B7-34A3-79167C9AD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1" y="489201"/>
            <a:ext cx="5635124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83391CA-1A96-EB6B-BE0C-7250722E5EDB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764204" y="711200"/>
            <a:ext cx="5335647" cy="488152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40"/>
            </a:lvl1pPr>
            <a:lvl2pPr marL="479957" indent="0">
              <a:buNone/>
              <a:defRPr sz="2939"/>
            </a:lvl2pPr>
            <a:lvl3pPr marL="959914" indent="0">
              <a:buNone/>
              <a:defRPr sz="2519"/>
            </a:lvl3pPr>
            <a:lvl4pPr marL="1439871" indent="0">
              <a:buNone/>
              <a:defRPr sz="2100"/>
            </a:lvl4pPr>
            <a:lvl5pPr marL="1919829" indent="0">
              <a:buNone/>
              <a:defRPr sz="2100"/>
            </a:lvl5pPr>
            <a:lvl6pPr marL="2399786" indent="0">
              <a:buNone/>
              <a:defRPr sz="2100"/>
            </a:lvl6pPr>
            <a:lvl7pPr marL="2879743" indent="0">
              <a:buNone/>
              <a:defRPr sz="2100"/>
            </a:lvl7pPr>
            <a:lvl8pPr marL="3359700" indent="0">
              <a:buNone/>
              <a:defRPr sz="2100"/>
            </a:lvl8pPr>
            <a:lvl9pPr marL="3839657" indent="0">
              <a:buNone/>
              <a:defRPr sz="21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372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49688C-2A31-CD45-8EA2-A5AA11BA56DE}"/>
              </a:ext>
            </a:extLst>
          </p:cNvPr>
          <p:cNvSpPr/>
          <p:nvPr userDrawn="1"/>
        </p:nvSpPr>
        <p:spPr>
          <a:xfrm>
            <a:off x="6400800" y="397164"/>
            <a:ext cx="5998528" cy="5527214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274" y="2159795"/>
            <a:ext cx="5635123" cy="3764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79957" indent="0">
              <a:buNone/>
              <a:defRPr sz="1470"/>
            </a:lvl2pPr>
            <a:lvl3pPr marL="959914" indent="0">
              <a:buNone/>
              <a:defRPr sz="1260"/>
            </a:lvl3pPr>
            <a:lvl4pPr marL="1439871" indent="0">
              <a:buNone/>
              <a:defRPr sz="1050"/>
            </a:lvl4pPr>
            <a:lvl5pPr marL="1919829" indent="0">
              <a:buNone/>
              <a:defRPr sz="1050"/>
            </a:lvl5pPr>
            <a:lvl6pPr marL="2399786" indent="0">
              <a:buNone/>
              <a:defRPr sz="1050"/>
            </a:lvl6pPr>
            <a:lvl7pPr marL="2879743" indent="0">
              <a:buNone/>
              <a:defRPr sz="1050"/>
            </a:lvl7pPr>
            <a:lvl8pPr marL="3359700" indent="0">
              <a:buNone/>
              <a:defRPr sz="1050"/>
            </a:lvl8pPr>
            <a:lvl9pPr marL="3839657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BE40DE-86B6-81B7-34A3-79167C9AD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1" y="489201"/>
            <a:ext cx="5635124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34201E4-6F5C-B7F4-C4D5-4ADC136479E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764204" y="711200"/>
            <a:ext cx="5335647" cy="488152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40"/>
            </a:lvl1pPr>
            <a:lvl2pPr marL="479957" indent="0">
              <a:buNone/>
              <a:defRPr sz="2939"/>
            </a:lvl2pPr>
            <a:lvl3pPr marL="959914" indent="0">
              <a:buNone/>
              <a:defRPr sz="2519"/>
            </a:lvl3pPr>
            <a:lvl4pPr marL="1439871" indent="0">
              <a:buNone/>
              <a:defRPr sz="2100"/>
            </a:lvl4pPr>
            <a:lvl5pPr marL="1919829" indent="0">
              <a:buNone/>
              <a:defRPr sz="2100"/>
            </a:lvl5pPr>
            <a:lvl6pPr marL="2399786" indent="0">
              <a:buNone/>
              <a:defRPr sz="2100"/>
            </a:lvl6pPr>
            <a:lvl7pPr marL="2879743" indent="0">
              <a:buNone/>
              <a:defRPr sz="2100"/>
            </a:lvl7pPr>
            <a:lvl8pPr marL="3359700" indent="0">
              <a:buNone/>
              <a:defRPr sz="2100"/>
            </a:lvl8pPr>
            <a:lvl9pPr marL="3839657" indent="0">
              <a:buNone/>
              <a:defRPr sz="21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653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49688C-2A31-CD45-8EA2-A5AA11BA56DE}"/>
              </a:ext>
            </a:extLst>
          </p:cNvPr>
          <p:cNvSpPr/>
          <p:nvPr/>
        </p:nvSpPr>
        <p:spPr>
          <a:xfrm>
            <a:off x="6400800" y="397164"/>
            <a:ext cx="5998528" cy="5527214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274" y="2159795"/>
            <a:ext cx="5635123" cy="3764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79957" indent="0">
              <a:buNone/>
              <a:defRPr sz="1470"/>
            </a:lvl2pPr>
            <a:lvl3pPr marL="959914" indent="0">
              <a:buNone/>
              <a:defRPr sz="1260"/>
            </a:lvl3pPr>
            <a:lvl4pPr marL="1439871" indent="0">
              <a:buNone/>
              <a:defRPr sz="1050"/>
            </a:lvl4pPr>
            <a:lvl5pPr marL="1919829" indent="0">
              <a:buNone/>
              <a:defRPr sz="1050"/>
            </a:lvl5pPr>
            <a:lvl6pPr marL="2399786" indent="0">
              <a:buNone/>
              <a:defRPr sz="1050"/>
            </a:lvl6pPr>
            <a:lvl7pPr marL="2879743" indent="0">
              <a:buNone/>
              <a:defRPr sz="1050"/>
            </a:lvl7pPr>
            <a:lvl8pPr marL="3359700" indent="0">
              <a:buNone/>
              <a:defRPr sz="1050"/>
            </a:lvl8pPr>
            <a:lvl9pPr marL="3839657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BE40DE-86B6-81B7-34A3-79167C9AD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1" y="489201"/>
            <a:ext cx="5635124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8C624D7-958B-2107-B658-1A3DBEE51933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764204" y="711200"/>
            <a:ext cx="5335647" cy="488152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40"/>
            </a:lvl1pPr>
            <a:lvl2pPr marL="479957" indent="0">
              <a:buNone/>
              <a:defRPr sz="2939"/>
            </a:lvl2pPr>
            <a:lvl3pPr marL="959914" indent="0">
              <a:buNone/>
              <a:defRPr sz="2519"/>
            </a:lvl3pPr>
            <a:lvl4pPr marL="1439871" indent="0">
              <a:buNone/>
              <a:defRPr sz="2100"/>
            </a:lvl4pPr>
            <a:lvl5pPr marL="1919829" indent="0">
              <a:buNone/>
              <a:defRPr sz="2100"/>
            </a:lvl5pPr>
            <a:lvl6pPr marL="2399786" indent="0">
              <a:buNone/>
              <a:defRPr sz="2100"/>
            </a:lvl6pPr>
            <a:lvl7pPr marL="2879743" indent="0">
              <a:buNone/>
              <a:defRPr sz="2100"/>
            </a:lvl7pPr>
            <a:lvl8pPr marL="3359700" indent="0">
              <a:buNone/>
              <a:defRPr sz="2100"/>
            </a:lvl8pPr>
            <a:lvl9pPr marL="3839657" indent="0">
              <a:buNone/>
              <a:defRPr sz="21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2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354F19-31C9-1906-8858-BE5A91F23192}"/>
              </a:ext>
            </a:extLst>
          </p:cNvPr>
          <p:cNvSpPr/>
          <p:nvPr userDrawn="1"/>
        </p:nvSpPr>
        <p:spPr>
          <a:xfrm>
            <a:off x="6400800" y="397164"/>
            <a:ext cx="5998528" cy="5527214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64204" y="711200"/>
            <a:ext cx="5335647" cy="488152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40"/>
            </a:lvl1pPr>
            <a:lvl2pPr marL="479957" indent="0">
              <a:buNone/>
              <a:defRPr sz="2939"/>
            </a:lvl2pPr>
            <a:lvl3pPr marL="959914" indent="0">
              <a:buNone/>
              <a:defRPr sz="2519"/>
            </a:lvl3pPr>
            <a:lvl4pPr marL="1439871" indent="0">
              <a:buNone/>
              <a:defRPr sz="2100"/>
            </a:lvl4pPr>
            <a:lvl5pPr marL="1919829" indent="0">
              <a:buNone/>
              <a:defRPr sz="2100"/>
            </a:lvl5pPr>
            <a:lvl6pPr marL="2399786" indent="0">
              <a:buNone/>
              <a:defRPr sz="2100"/>
            </a:lvl6pPr>
            <a:lvl7pPr marL="2879743" indent="0">
              <a:buNone/>
              <a:defRPr sz="2100"/>
            </a:lvl7pPr>
            <a:lvl8pPr marL="3359700" indent="0">
              <a:buNone/>
              <a:defRPr sz="2100"/>
            </a:lvl8pPr>
            <a:lvl9pPr marL="3839657" indent="0">
              <a:buNone/>
              <a:defRPr sz="21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274" y="2159795"/>
            <a:ext cx="5635123" cy="3764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79957" indent="0">
              <a:buNone/>
              <a:defRPr sz="1470"/>
            </a:lvl2pPr>
            <a:lvl3pPr marL="959914" indent="0">
              <a:buNone/>
              <a:defRPr sz="1260"/>
            </a:lvl3pPr>
            <a:lvl4pPr marL="1439871" indent="0">
              <a:buNone/>
              <a:defRPr sz="1050"/>
            </a:lvl4pPr>
            <a:lvl5pPr marL="1919829" indent="0">
              <a:buNone/>
              <a:defRPr sz="1050"/>
            </a:lvl5pPr>
            <a:lvl6pPr marL="2399786" indent="0">
              <a:buNone/>
              <a:defRPr sz="1050"/>
            </a:lvl6pPr>
            <a:lvl7pPr marL="2879743" indent="0">
              <a:buNone/>
              <a:defRPr sz="1050"/>
            </a:lvl7pPr>
            <a:lvl8pPr marL="3359700" indent="0">
              <a:buNone/>
              <a:defRPr sz="1050"/>
            </a:lvl8pPr>
            <a:lvl9pPr marL="3839657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BE40DE-86B6-81B7-34A3-79167C9AD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1" y="489201"/>
            <a:ext cx="5635124" cy="13933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122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C6284C7-D26E-3E4D-8B1A-19BE2F492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519217" cy="64331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ICONS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788E00-130B-FB47-8689-5D0DD01F05AE}"/>
              </a:ext>
            </a:extLst>
          </p:cNvPr>
          <p:cNvSpPr/>
          <p:nvPr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0A6F68-F73B-DBAF-A59D-62AD5C17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186BA7-7499-3081-8670-1D274B8D7887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4032C2-5730-6F7F-60EC-A1C316F22DCF}"/>
              </a:ext>
            </a:extLst>
          </p:cNvPr>
          <p:cNvSpPr txBox="1"/>
          <p:nvPr/>
        </p:nvSpPr>
        <p:spPr>
          <a:xfrm>
            <a:off x="3666160" y="2669287"/>
            <a:ext cx="154239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Checklist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FF4D40-3EC2-F149-9475-781E2DFE8641}"/>
              </a:ext>
            </a:extLst>
          </p:cNvPr>
          <p:cNvGrpSpPr/>
          <p:nvPr/>
        </p:nvGrpSpPr>
        <p:grpSpPr>
          <a:xfrm>
            <a:off x="554692" y="2555082"/>
            <a:ext cx="700484" cy="700484"/>
            <a:chOff x="2764076" y="1349181"/>
            <a:chExt cx="500456" cy="500456"/>
          </a:xfrm>
          <a:solidFill>
            <a:schemeClr val="accent2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196F7E9-4B31-D8DD-D5AB-10893049B3A1}"/>
                </a:ext>
              </a:extLst>
            </p:cNvPr>
            <p:cNvSpPr/>
            <p:nvPr/>
          </p:nvSpPr>
          <p:spPr>
            <a:xfrm>
              <a:off x="2764076" y="1349181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755DC6-8200-06AD-412A-292AF23BE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7286" y="1460557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04F33-01D7-3C9A-8DE5-44A763B4724B}"/>
              </a:ext>
            </a:extLst>
          </p:cNvPr>
          <p:cNvGrpSpPr/>
          <p:nvPr/>
        </p:nvGrpSpPr>
        <p:grpSpPr>
          <a:xfrm>
            <a:off x="554692" y="5126459"/>
            <a:ext cx="700484" cy="700484"/>
            <a:chOff x="395288" y="3346117"/>
            <a:chExt cx="500456" cy="500456"/>
          </a:xfrm>
          <a:solidFill>
            <a:schemeClr val="accent2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B16AACA-EA22-075C-4670-9F9FEEDFDC37}"/>
                </a:ext>
              </a:extLst>
            </p:cNvPr>
            <p:cNvSpPr/>
            <p:nvPr/>
          </p:nvSpPr>
          <p:spPr>
            <a:xfrm>
              <a:off x="395288" y="3346117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695BF57-B2DC-15F9-A524-EF604A0D4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498" y="3449327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6D5537-9848-F5DF-CBF7-7518830C123C}"/>
              </a:ext>
            </a:extLst>
          </p:cNvPr>
          <p:cNvGrpSpPr/>
          <p:nvPr/>
        </p:nvGrpSpPr>
        <p:grpSpPr>
          <a:xfrm>
            <a:off x="554692" y="3409975"/>
            <a:ext cx="700484" cy="700484"/>
            <a:chOff x="2351913" y="3010922"/>
            <a:chExt cx="500456" cy="500456"/>
          </a:xfrm>
          <a:solidFill>
            <a:schemeClr val="accent2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A98F769-F12B-31A0-3F56-7D60275E4049}"/>
                </a:ext>
              </a:extLst>
            </p:cNvPr>
            <p:cNvSpPr/>
            <p:nvPr/>
          </p:nvSpPr>
          <p:spPr>
            <a:xfrm>
              <a:off x="2351913" y="301092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512A941-CDF2-0C62-6F10-E2B48F545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123" y="3122298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D5CB73-D73C-085E-F305-E1525553E186}"/>
              </a:ext>
            </a:extLst>
          </p:cNvPr>
          <p:cNvGrpSpPr/>
          <p:nvPr/>
        </p:nvGrpSpPr>
        <p:grpSpPr>
          <a:xfrm>
            <a:off x="554692" y="4270083"/>
            <a:ext cx="700484" cy="700484"/>
            <a:chOff x="2764076" y="3801443"/>
            <a:chExt cx="500456" cy="500456"/>
          </a:xfrm>
          <a:solidFill>
            <a:schemeClr val="accent2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D5173C5-8725-279A-57D5-DE364C39418E}"/>
                </a:ext>
              </a:extLst>
            </p:cNvPr>
            <p:cNvSpPr/>
            <p:nvPr/>
          </p:nvSpPr>
          <p:spPr>
            <a:xfrm>
              <a:off x="2764076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A7BC7B3-308A-C337-892A-F50B220BD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7286" y="3912819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3B7610-C16E-1AC6-2812-9AEC07F1FEDF}"/>
              </a:ext>
            </a:extLst>
          </p:cNvPr>
          <p:cNvGrpSpPr/>
          <p:nvPr/>
        </p:nvGrpSpPr>
        <p:grpSpPr>
          <a:xfrm>
            <a:off x="6151774" y="2555082"/>
            <a:ext cx="700484" cy="700484"/>
            <a:chOff x="6322429" y="2214831"/>
            <a:chExt cx="500456" cy="500456"/>
          </a:xfrm>
          <a:solidFill>
            <a:schemeClr val="accent2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C898AB8-40FB-D259-4758-B6771A0AA7DC}"/>
                </a:ext>
              </a:extLst>
            </p:cNvPr>
            <p:cNvSpPr/>
            <p:nvPr/>
          </p:nvSpPr>
          <p:spPr>
            <a:xfrm>
              <a:off x="6322429" y="2214831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8E39A72-1FFB-540B-A8BC-C2BB55710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5639" y="2326207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BBFE450-A82B-3C15-C112-F9FA4319D317}"/>
              </a:ext>
            </a:extLst>
          </p:cNvPr>
          <p:cNvGrpSpPr/>
          <p:nvPr/>
        </p:nvGrpSpPr>
        <p:grpSpPr>
          <a:xfrm>
            <a:off x="6151774" y="3400028"/>
            <a:ext cx="700484" cy="700484"/>
            <a:chOff x="6322429" y="3010922"/>
            <a:chExt cx="500456" cy="500456"/>
          </a:xfrm>
          <a:solidFill>
            <a:schemeClr val="accent2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D459D75-E018-DA6A-5EDF-EE549E99D67C}"/>
                </a:ext>
              </a:extLst>
            </p:cNvPr>
            <p:cNvSpPr/>
            <p:nvPr/>
          </p:nvSpPr>
          <p:spPr>
            <a:xfrm>
              <a:off x="6322429" y="301092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4FC8812-FAFB-337A-74DE-EC7D6CDBF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5639" y="3114132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109630-6F02-83C2-416F-486ACF336A21}"/>
              </a:ext>
            </a:extLst>
          </p:cNvPr>
          <p:cNvGrpSpPr/>
          <p:nvPr/>
        </p:nvGrpSpPr>
        <p:grpSpPr>
          <a:xfrm>
            <a:off x="1323137" y="2555082"/>
            <a:ext cx="700484" cy="700484"/>
            <a:chOff x="944298" y="1825461"/>
            <a:chExt cx="500456" cy="50045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2417B14-E704-4534-8EED-7C8D13BDEFFE}"/>
                </a:ext>
              </a:extLst>
            </p:cNvPr>
            <p:cNvSpPr/>
            <p:nvPr/>
          </p:nvSpPr>
          <p:spPr>
            <a:xfrm>
              <a:off x="944298" y="1825461"/>
              <a:ext cx="500456" cy="5004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>
                <a:solidFill>
                  <a:schemeClr val="tx1"/>
                </a:solidFill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A25F53E-445B-4DB6-ECB6-363AE7CAD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508" y="1936837"/>
              <a:ext cx="294036" cy="294036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931C93-EC22-E3E1-49BD-342BCF5FBD45}"/>
              </a:ext>
            </a:extLst>
          </p:cNvPr>
          <p:cNvGrpSpPr/>
          <p:nvPr/>
        </p:nvGrpSpPr>
        <p:grpSpPr>
          <a:xfrm>
            <a:off x="1323137" y="5126459"/>
            <a:ext cx="700484" cy="700484"/>
            <a:chOff x="944298" y="3662564"/>
            <a:chExt cx="500456" cy="50045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A9203A6-EB11-48D8-8438-09BCA0556BF7}"/>
                </a:ext>
              </a:extLst>
            </p:cNvPr>
            <p:cNvSpPr/>
            <p:nvPr/>
          </p:nvSpPr>
          <p:spPr>
            <a:xfrm>
              <a:off x="944298" y="3662564"/>
              <a:ext cx="500456" cy="5004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8BCA39F-B4A3-E181-3240-DC26CEBE0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508" y="3765774"/>
              <a:ext cx="294036" cy="294036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B98E3A6-2744-9DF9-28E5-1EDBC767D5FB}"/>
              </a:ext>
            </a:extLst>
          </p:cNvPr>
          <p:cNvGrpSpPr/>
          <p:nvPr/>
        </p:nvGrpSpPr>
        <p:grpSpPr>
          <a:xfrm>
            <a:off x="1323137" y="4270083"/>
            <a:ext cx="700484" cy="700484"/>
            <a:chOff x="944298" y="3050732"/>
            <a:chExt cx="500456" cy="500456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A185DD8-1F4E-431B-45A9-7D42D8B20C7B}"/>
                </a:ext>
              </a:extLst>
            </p:cNvPr>
            <p:cNvSpPr/>
            <p:nvPr/>
          </p:nvSpPr>
          <p:spPr>
            <a:xfrm>
              <a:off x="944298" y="3050732"/>
              <a:ext cx="500456" cy="5004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34A5A28-0063-A7E0-8945-55A30ED97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508" y="3162108"/>
              <a:ext cx="294036" cy="294036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572BB09-D562-C5BF-F8D1-EDA3ED8D7C23}"/>
              </a:ext>
            </a:extLst>
          </p:cNvPr>
          <p:cNvGrpSpPr/>
          <p:nvPr/>
        </p:nvGrpSpPr>
        <p:grpSpPr>
          <a:xfrm>
            <a:off x="2098759" y="2555082"/>
            <a:ext cx="700484" cy="700484"/>
            <a:chOff x="2055192" y="1825461"/>
            <a:chExt cx="500456" cy="500456"/>
          </a:xfrm>
          <a:solidFill>
            <a:schemeClr val="bg2"/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69B979B-3D5A-BA2C-CB72-CE6989B3F8B1}"/>
                </a:ext>
              </a:extLst>
            </p:cNvPr>
            <p:cNvSpPr/>
            <p:nvPr/>
          </p:nvSpPr>
          <p:spPr>
            <a:xfrm>
              <a:off x="2055192" y="1825461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5318E51-02F0-427E-304F-906C6318E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8402" y="1936837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1CA07F0-B64B-5D67-EED2-1CCCCB529D2C}"/>
              </a:ext>
            </a:extLst>
          </p:cNvPr>
          <p:cNvGrpSpPr/>
          <p:nvPr/>
        </p:nvGrpSpPr>
        <p:grpSpPr>
          <a:xfrm>
            <a:off x="2098759" y="5126459"/>
            <a:ext cx="700484" cy="700484"/>
            <a:chOff x="2055192" y="3662564"/>
            <a:chExt cx="500456" cy="50045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B7EC1F8-F9D1-8308-473C-B08329AF9A8D}"/>
                </a:ext>
              </a:extLst>
            </p:cNvPr>
            <p:cNvSpPr/>
            <p:nvPr/>
          </p:nvSpPr>
          <p:spPr>
            <a:xfrm>
              <a:off x="2055192" y="3662564"/>
              <a:ext cx="500456" cy="5004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94F6413-F0E9-B82F-8F90-073D85C38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8402" y="3765774"/>
              <a:ext cx="294036" cy="294036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FBC73F4-9E3B-3919-3110-F4BF163DCA92}"/>
              </a:ext>
            </a:extLst>
          </p:cNvPr>
          <p:cNvGrpSpPr/>
          <p:nvPr/>
        </p:nvGrpSpPr>
        <p:grpSpPr>
          <a:xfrm>
            <a:off x="2098759" y="3409975"/>
            <a:ext cx="700484" cy="700484"/>
            <a:chOff x="2055192" y="2436234"/>
            <a:chExt cx="500456" cy="50045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317398D-EB46-15BA-D4DB-9F8F09F7E390}"/>
                </a:ext>
              </a:extLst>
            </p:cNvPr>
            <p:cNvSpPr/>
            <p:nvPr/>
          </p:nvSpPr>
          <p:spPr>
            <a:xfrm>
              <a:off x="2055192" y="2436234"/>
              <a:ext cx="500456" cy="5004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8D80B19-F1F5-E3E5-A883-7D3F285B9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8402" y="2547610"/>
              <a:ext cx="294036" cy="294036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D57ACCE-9FB4-62A6-C191-6BE37FB546C0}"/>
              </a:ext>
            </a:extLst>
          </p:cNvPr>
          <p:cNvGrpSpPr/>
          <p:nvPr/>
        </p:nvGrpSpPr>
        <p:grpSpPr>
          <a:xfrm>
            <a:off x="2098759" y="4270083"/>
            <a:ext cx="700484" cy="700484"/>
            <a:chOff x="2055192" y="3050732"/>
            <a:chExt cx="500456" cy="50045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74EFE02-560D-4D81-CFEC-F39D1685F84F}"/>
                </a:ext>
              </a:extLst>
            </p:cNvPr>
            <p:cNvSpPr/>
            <p:nvPr/>
          </p:nvSpPr>
          <p:spPr>
            <a:xfrm>
              <a:off x="2055192" y="3050732"/>
              <a:ext cx="500456" cy="5004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F8585BA-890D-8536-8E0F-A7CB395A3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8402" y="3162108"/>
              <a:ext cx="294036" cy="294036"/>
            </a:xfrm>
            <a:prstGeom prst="rect">
              <a:avLst/>
            </a:prstGeom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1BF0BA80-9838-4863-37CA-E7466B9DB5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056" y="2710974"/>
            <a:ext cx="411560" cy="41156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76883E4-0E69-28AB-6A92-E514DAA7A5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056" y="5270921"/>
            <a:ext cx="411560" cy="41156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B20653E-11ED-58B4-4CA3-5D2E34BD98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056" y="3565867"/>
            <a:ext cx="411560" cy="41156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1651801-A19D-4717-9591-FC40CE0DBA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056" y="4425975"/>
            <a:ext cx="411560" cy="41156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2A909180-E56B-7284-A804-6CDA7A931E7D}"/>
              </a:ext>
            </a:extLst>
          </p:cNvPr>
          <p:cNvSpPr txBox="1"/>
          <p:nvPr/>
        </p:nvSpPr>
        <p:spPr>
          <a:xfrm>
            <a:off x="3666160" y="5323534"/>
            <a:ext cx="154239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 err="1"/>
              <a:t>Uni</a:t>
            </a:r>
            <a:r>
              <a:rPr lang="en-US" sz="1960"/>
              <a:t>/College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5AF5078-C3B3-6787-3E5B-F2C3D0A27C3E}"/>
              </a:ext>
            </a:extLst>
          </p:cNvPr>
          <p:cNvSpPr txBox="1"/>
          <p:nvPr/>
        </p:nvSpPr>
        <p:spPr>
          <a:xfrm>
            <a:off x="3666160" y="4418253"/>
            <a:ext cx="154239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Stats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7054F06-2EC8-0183-059C-7471FAFF6679}"/>
              </a:ext>
            </a:extLst>
          </p:cNvPr>
          <p:cNvSpPr txBox="1"/>
          <p:nvPr/>
        </p:nvSpPr>
        <p:spPr>
          <a:xfrm>
            <a:off x="3666160" y="3554597"/>
            <a:ext cx="154239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Person ID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8990A3E-33AE-F1E2-4C71-5A482BBA70B6}"/>
              </a:ext>
            </a:extLst>
          </p:cNvPr>
          <p:cNvGrpSpPr/>
          <p:nvPr/>
        </p:nvGrpSpPr>
        <p:grpSpPr>
          <a:xfrm>
            <a:off x="6919918" y="2555082"/>
            <a:ext cx="700484" cy="700484"/>
            <a:chOff x="4942880" y="1825461"/>
            <a:chExt cx="500456" cy="500456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93CCEDA-5F6C-B347-4C57-6D50A8FDD7C5}"/>
                </a:ext>
              </a:extLst>
            </p:cNvPr>
            <p:cNvSpPr/>
            <p:nvPr/>
          </p:nvSpPr>
          <p:spPr>
            <a:xfrm>
              <a:off x="4942880" y="1825461"/>
              <a:ext cx="500456" cy="5004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51008F87-3DE6-BFBE-ACB0-0A3EDEFAF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6090" y="1936837"/>
              <a:ext cx="294036" cy="294036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98E85D6-8B8D-5440-D600-3ADABA74B55F}"/>
              </a:ext>
            </a:extLst>
          </p:cNvPr>
          <p:cNvGrpSpPr/>
          <p:nvPr/>
        </p:nvGrpSpPr>
        <p:grpSpPr>
          <a:xfrm>
            <a:off x="6919918" y="3400028"/>
            <a:ext cx="700484" cy="700484"/>
            <a:chOff x="4942880" y="2429127"/>
            <a:chExt cx="500456" cy="500456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B3E84F8-E9E9-32F0-21D6-F9FF76F820EE}"/>
                </a:ext>
              </a:extLst>
            </p:cNvPr>
            <p:cNvSpPr/>
            <p:nvPr/>
          </p:nvSpPr>
          <p:spPr>
            <a:xfrm>
              <a:off x="4942880" y="2429127"/>
              <a:ext cx="500456" cy="5004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51345832-A4F4-40AE-9F66-E0CD2FAB6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6090" y="2532337"/>
              <a:ext cx="294036" cy="294036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D6DCC0A-DAD1-C957-9D0F-D5ED6F430FA3}"/>
              </a:ext>
            </a:extLst>
          </p:cNvPr>
          <p:cNvGrpSpPr/>
          <p:nvPr/>
        </p:nvGrpSpPr>
        <p:grpSpPr>
          <a:xfrm>
            <a:off x="7688327" y="2555082"/>
            <a:ext cx="700484" cy="700484"/>
            <a:chOff x="6039702" y="1825461"/>
            <a:chExt cx="500456" cy="500456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A804E92-0246-0B62-E272-CA34BDD09F56}"/>
                </a:ext>
              </a:extLst>
            </p:cNvPr>
            <p:cNvSpPr/>
            <p:nvPr/>
          </p:nvSpPr>
          <p:spPr>
            <a:xfrm>
              <a:off x="6039702" y="1825461"/>
              <a:ext cx="500456" cy="5004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6B2725E-5758-06DF-A72E-7FE516DB2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2912" y="1936837"/>
              <a:ext cx="294036" cy="294036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3E623E4-DA55-0857-3FD9-F5D40EF586C2}"/>
              </a:ext>
            </a:extLst>
          </p:cNvPr>
          <p:cNvGrpSpPr/>
          <p:nvPr/>
        </p:nvGrpSpPr>
        <p:grpSpPr>
          <a:xfrm>
            <a:off x="7688327" y="3400028"/>
            <a:ext cx="700484" cy="700484"/>
            <a:chOff x="6039702" y="2429127"/>
            <a:chExt cx="500456" cy="50045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19323C3-59D8-4BFC-E684-8459878AA229}"/>
                </a:ext>
              </a:extLst>
            </p:cNvPr>
            <p:cNvSpPr/>
            <p:nvPr/>
          </p:nvSpPr>
          <p:spPr>
            <a:xfrm>
              <a:off x="6039702" y="2429127"/>
              <a:ext cx="500456" cy="5004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D7448434-2411-6507-55C0-E38AEF9B9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2912" y="2532337"/>
              <a:ext cx="294036" cy="294036"/>
            </a:xfrm>
            <a:prstGeom prst="rect">
              <a:avLst/>
            </a:prstGeom>
          </p:spPr>
        </p:pic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21C15709-5F17-C24A-7622-2971BD520FEF}"/>
              </a:ext>
            </a:extLst>
          </p:cNvPr>
          <p:cNvSpPr txBox="1"/>
          <p:nvPr/>
        </p:nvSpPr>
        <p:spPr>
          <a:xfrm>
            <a:off x="9347569" y="2669287"/>
            <a:ext cx="154239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Unique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5AC0BED-80A5-780B-4332-8252C8808177}"/>
              </a:ext>
            </a:extLst>
          </p:cNvPr>
          <p:cNvSpPr txBox="1"/>
          <p:nvPr/>
        </p:nvSpPr>
        <p:spPr>
          <a:xfrm>
            <a:off x="9347569" y="3554596"/>
            <a:ext cx="154239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Tick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EE6F0498-372F-8E63-E4D8-1821CE232B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589" y="2710974"/>
            <a:ext cx="411560" cy="41156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24A01941-C3E9-FB20-04B6-7B59D1D25A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589" y="3544490"/>
            <a:ext cx="411560" cy="411560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135C1FA3-D77C-1103-94A1-FD2E4495BA8F}"/>
              </a:ext>
            </a:extLst>
          </p:cNvPr>
          <p:cNvGrpSpPr/>
          <p:nvPr/>
        </p:nvGrpSpPr>
        <p:grpSpPr>
          <a:xfrm>
            <a:off x="6151774" y="5126459"/>
            <a:ext cx="700484" cy="700484"/>
            <a:chOff x="5963303" y="3801443"/>
            <a:chExt cx="500456" cy="500456"/>
          </a:xfrm>
          <a:solidFill>
            <a:schemeClr val="accent2"/>
          </a:solidFill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AF40A2D-8425-9CB1-3F93-CCB2BDE0891A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D8C1659E-6F8D-6D6B-167D-F7607F665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6513" y="3912819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2D14778-36CA-9A32-1D64-7F29728DD842}"/>
              </a:ext>
            </a:extLst>
          </p:cNvPr>
          <p:cNvGrpSpPr/>
          <p:nvPr/>
        </p:nvGrpSpPr>
        <p:grpSpPr>
          <a:xfrm>
            <a:off x="6919918" y="5126459"/>
            <a:ext cx="700484" cy="700484"/>
            <a:chOff x="4942880" y="3050732"/>
            <a:chExt cx="500456" cy="500456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38CB6D6-69D9-7803-3E68-5E7E7F906856}"/>
                </a:ext>
              </a:extLst>
            </p:cNvPr>
            <p:cNvSpPr/>
            <p:nvPr/>
          </p:nvSpPr>
          <p:spPr>
            <a:xfrm>
              <a:off x="4942880" y="3050732"/>
              <a:ext cx="500456" cy="5004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2F231D9-48EE-8B8C-4CB4-13D82E4AA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6090" y="3162108"/>
              <a:ext cx="294036" cy="294036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1902F1F-1F61-DDFE-92D0-174E41173BB5}"/>
              </a:ext>
            </a:extLst>
          </p:cNvPr>
          <p:cNvGrpSpPr/>
          <p:nvPr/>
        </p:nvGrpSpPr>
        <p:grpSpPr>
          <a:xfrm>
            <a:off x="7688327" y="5126459"/>
            <a:ext cx="700484" cy="700484"/>
            <a:chOff x="6039702" y="3050732"/>
            <a:chExt cx="500456" cy="500456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92DC142-DF15-92ED-0C57-0E36CAF1229C}"/>
                </a:ext>
              </a:extLst>
            </p:cNvPr>
            <p:cNvSpPr/>
            <p:nvPr/>
          </p:nvSpPr>
          <p:spPr>
            <a:xfrm>
              <a:off x="6039702" y="3050732"/>
              <a:ext cx="500456" cy="5004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E598C9D2-A0FA-3A11-D729-4F35B36BC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2912" y="3162108"/>
              <a:ext cx="294036" cy="294036"/>
            </a:xfrm>
            <a:prstGeom prst="rect">
              <a:avLst/>
            </a:prstGeom>
          </p:spPr>
        </p:pic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B1F4E6D1-822E-9073-7BC6-2B3C18D36192}"/>
              </a:ext>
            </a:extLst>
          </p:cNvPr>
          <p:cNvSpPr txBox="1"/>
          <p:nvPr/>
        </p:nvSpPr>
        <p:spPr>
          <a:xfrm>
            <a:off x="9347568" y="5274629"/>
            <a:ext cx="2391321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Love/</a:t>
            </a:r>
            <a:r>
              <a:rPr lang="en-US" sz="1960" err="1"/>
              <a:t>Favourite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731D0956-801A-FFA6-B515-29E09AB1DA7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589" y="5282351"/>
            <a:ext cx="411560" cy="411560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659F4597-9AE7-D7A7-29B1-0BF7D5A070D8}"/>
              </a:ext>
            </a:extLst>
          </p:cNvPr>
          <p:cNvGrpSpPr/>
          <p:nvPr/>
        </p:nvGrpSpPr>
        <p:grpSpPr>
          <a:xfrm>
            <a:off x="6151774" y="4263037"/>
            <a:ext cx="700484" cy="700484"/>
            <a:chOff x="4394085" y="3045698"/>
            <a:chExt cx="500456" cy="500456"/>
          </a:xfrm>
          <a:solidFill>
            <a:schemeClr val="accent2"/>
          </a:solidFill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2EB6176-22CD-1831-E993-68B16CEC0524}"/>
                </a:ext>
              </a:extLst>
            </p:cNvPr>
            <p:cNvSpPr/>
            <p:nvPr/>
          </p:nvSpPr>
          <p:spPr>
            <a:xfrm>
              <a:off x="4394085" y="3045698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B151CDAE-83C8-278B-8DB1-E38F08373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7295" y="3148908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2D222ED-AC5D-46D1-5160-EDAC3C9C5460}"/>
              </a:ext>
            </a:extLst>
          </p:cNvPr>
          <p:cNvGrpSpPr/>
          <p:nvPr/>
        </p:nvGrpSpPr>
        <p:grpSpPr>
          <a:xfrm>
            <a:off x="6919918" y="4263037"/>
            <a:ext cx="700484" cy="700484"/>
            <a:chOff x="4942880" y="3045698"/>
            <a:chExt cx="500456" cy="500456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F15FF08-6408-F7D3-705A-0A420DE319E8}"/>
                </a:ext>
              </a:extLst>
            </p:cNvPr>
            <p:cNvSpPr/>
            <p:nvPr/>
          </p:nvSpPr>
          <p:spPr>
            <a:xfrm>
              <a:off x="4942880" y="3045698"/>
              <a:ext cx="500456" cy="5004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F9F4C715-1BD9-8822-E146-87F280297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6090" y="3148908"/>
              <a:ext cx="294036" cy="294036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97370EB-D779-9D1C-0DAE-10803F929833}"/>
              </a:ext>
            </a:extLst>
          </p:cNvPr>
          <p:cNvGrpSpPr/>
          <p:nvPr/>
        </p:nvGrpSpPr>
        <p:grpSpPr>
          <a:xfrm>
            <a:off x="7688327" y="4263037"/>
            <a:ext cx="700484" cy="700484"/>
            <a:chOff x="5491865" y="3045698"/>
            <a:chExt cx="500456" cy="500456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9A02FE6-2D8E-3CAF-0970-918D461A9132}"/>
                </a:ext>
              </a:extLst>
            </p:cNvPr>
            <p:cNvSpPr/>
            <p:nvPr/>
          </p:nvSpPr>
          <p:spPr>
            <a:xfrm>
              <a:off x="5491865" y="3045698"/>
              <a:ext cx="500456" cy="5004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F5204419-4DDB-4292-0224-008A73D3D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5075" y="3148908"/>
              <a:ext cx="294036" cy="294036"/>
            </a:xfrm>
            <a:prstGeom prst="rect">
              <a:avLst/>
            </a:prstGeom>
          </p:spPr>
        </p:pic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5D0B8317-12DC-6FE9-5F98-2A2AA9BAB92A}"/>
              </a:ext>
            </a:extLst>
          </p:cNvPr>
          <p:cNvSpPr txBox="1"/>
          <p:nvPr/>
        </p:nvSpPr>
        <p:spPr>
          <a:xfrm>
            <a:off x="9347568" y="4460111"/>
            <a:ext cx="2134094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Cross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3F5DD488-87AF-8295-4160-AE78ED354B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589" y="4418929"/>
            <a:ext cx="411560" cy="411560"/>
          </a:xfrm>
          <a:prstGeom prst="rect">
            <a:avLst/>
          </a:prstGeom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210F4186-13F3-AC59-8F47-98DC1743E9A0}"/>
              </a:ext>
            </a:extLst>
          </p:cNvPr>
          <p:cNvGrpSpPr/>
          <p:nvPr/>
        </p:nvGrpSpPr>
        <p:grpSpPr>
          <a:xfrm>
            <a:off x="1322836" y="3409975"/>
            <a:ext cx="700484" cy="700484"/>
            <a:chOff x="2351913" y="3010922"/>
            <a:chExt cx="500456" cy="500456"/>
          </a:xfrm>
          <a:solidFill>
            <a:schemeClr val="tx1"/>
          </a:solidFill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32F685C-CA51-6627-07A6-02234E40F020}"/>
                </a:ext>
              </a:extLst>
            </p:cNvPr>
            <p:cNvSpPr/>
            <p:nvPr/>
          </p:nvSpPr>
          <p:spPr>
            <a:xfrm>
              <a:off x="2351913" y="301092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ABFBC2EF-E611-F2BB-31BF-F800D3757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123" y="3122298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F8203DAD-D78D-EF0A-0742-55C2B1CCECFA}"/>
              </a:ext>
            </a:extLst>
          </p:cNvPr>
          <p:cNvSpPr txBox="1"/>
          <p:nvPr/>
        </p:nvSpPr>
        <p:spPr>
          <a:xfrm>
            <a:off x="424801" y="1573781"/>
            <a:ext cx="11519216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2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use any of these icons, simply copy and paste into your required slide</a:t>
            </a:r>
            <a:endParaRPr lang="en-US" sz="280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4DFD222-7B2C-FD96-E6E6-032C632AAAF7}"/>
              </a:ext>
            </a:extLst>
          </p:cNvPr>
          <p:cNvSpPr/>
          <p:nvPr userDrawn="1"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17ED7D1C-428B-7298-73D9-F9DFB81B63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98" name="Oval 97">
            <a:extLst>
              <a:ext uri="{FF2B5EF4-FFF2-40B4-BE49-F238E27FC236}">
                <a16:creationId xmlns:a16="http://schemas.microsoft.com/office/drawing/2014/main" id="{DFD859FF-CF62-28C0-4AD2-408E286B1D78}"/>
              </a:ext>
            </a:extLst>
          </p:cNvPr>
          <p:cNvSpPr/>
          <p:nvPr userDrawn="1"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CAB65D85-03E2-8E1C-C23F-F4921149D241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6675123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788E00-130B-FB47-8689-5D0DD01F05AE}"/>
              </a:ext>
            </a:extLst>
          </p:cNvPr>
          <p:cNvSpPr/>
          <p:nvPr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0A6F68-F73B-DBAF-A59D-62AD5C17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186BA7-7499-3081-8670-1D274B8D7887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D0683F0-2BE6-2165-3204-4338E55A53D0}"/>
              </a:ext>
            </a:extLst>
          </p:cNvPr>
          <p:cNvSpPr txBox="1"/>
          <p:nvPr/>
        </p:nvSpPr>
        <p:spPr>
          <a:xfrm>
            <a:off x="3677387" y="2669287"/>
            <a:ext cx="154239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Timeline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A4C42AB-C262-2C19-9964-D39A08D4A2AA}"/>
              </a:ext>
            </a:extLst>
          </p:cNvPr>
          <p:cNvGrpSpPr/>
          <p:nvPr/>
        </p:nvGrpSpPr>
        <p:grpSpPr>
          <a:xfrm>
            <a:off x="554692" y="2555082"/>
            <a:ext cx="700484" cy="700484"/>
            <a:chOff x="2764076" y="1349181"/>
            <a:chExt cx="500456" cy="500456"/>
          </a:xfrm>
          <a:solidFill>
            <a:schemeClr val="accent1"/>
          </a:solidFill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9217399-BD31-D051-E43B-95A85246CF2A}"/>
                </a:ext>
              </a:extLst>
            </p:cNvPr>
            <p:cNvSpPr/>
            <p:nvPr/>
          </p:nvSpPr>
          <p:spPr>
            <a:xfrm>
              <a:off x="2764076" y="1349181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EED80A19-F910-4CF2-BC62-095172B7D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7286" y="1460557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83C50D7-21A3-3521-A0C0-AA972B3C033B}"/>
              </a:ext>
            </a:extLst>
          </p:cNvPr>
          <p:cNvGrpSpPr/>
          <p:nvPr/>
        </p:nvGrpSpPr>
        <p:grpSpPr>
          <a:xfrm>
            <a:off x="554692" y="5126459"/>
            <a:ext cx="700484" cy="700484"/>
            <a:chOff x="395288" y="3346117"/>
            <a:chExt cx="500456" cy="500456"/>
          </a:xfrm>
          <a:solidFill>
            <a:schemeClr val="accent1"/>
          </a:solidFill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D921E5FF-FB96-3B5F-3546-A2E7EC1D9808}"/>
                </a:ext>
              </a:extLst>
            </p:cNvPr>
            <p:cNvSpPr/>
            <p:nvPr/>
          </p:nvSpPr>
          <p:spPr>
            <a:xfrm>
              <a:off x="395288" y="3346117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4519609B-29F9-5132-5329-DB960F3FB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498" y="3449327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A5231A2-B5B3-49BA-C94C-E5FDA6AFBB3E}"/>
              </a:ext>
            </a:extLst>
          </p:cNvPr>
          <p:cNvGrpSpPr/>
          <p:nvPr/>
        </p:nvGrpSpPr>
        <p:grpSpPr>
          <a:xfrm>
            <a:off x="554692" y="3409975"/>
            <a:ext cx="700484" cy="700484"/>
            <a:chOff x="2351913" y="3010922"/>
            <a:chExt cx="500456" cy="500456"/>
          </a:xfrm>
          <a:solidFill>
            <a:schemeClr val="accent1"/>
          </a:solidFill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8DC8FEC-10DD-6898-4472-0AB48297737A}"/>
                </a:ext>
              </a:extLst>
            </p:cNvPr>
            <p:cNvSpPr/>
            <p:nvPr/>
          </p:nvSpPr>
          <p:spPr>
            <a:xfrm>
              <a:off x="2351913" y="301092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F758F680-F60E-AB7E-1C47-979D19072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123" y="3122298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5BEFC4A-C592-0CE8-0F76-B72C965D3CE9}"/>
              </a:ext>
            </a:extLst>
          </p:cNvPr>
          <p:cNvGrpSpPr/>
          <p:nvPr/>
        </p:nvGrpSpPr>
        <p:grpSpPr>
          <a:xfrm>
            <a:off x="554692" y="4270083"/>
            <a:ext cx="700484" cy="700484"/>
            <a:chOff x="2764076" y="3801443"/>
            <a:chExt cx="500456" cy="500456"/>
          </a:xfrm>
          <a:solidFill>
            <a:schemeClr val="accent1"/>
          </a:solidFill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90D611F-B8D5-74A7-4C62-A51F63EB74CD}"/>
                </a:ext>
              </a:extLst>
            </p:cNvPr>
            <p:cNvSpPr/>
            <p:nvPr/>
          </p:nvSpPr>
          <p:spPr>
            <a:xfrm>
              <a:off x="2764076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DEF2C5C1-F6C2-5433-953F-B115E72E1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7286" y="3912819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9A3C202-E512-A80C-03FE-AB04112198E7}"/>
              </a:ext>
            </a:extLst>
          </p:cNvPr>
          <p:cNvGrpSpPr/>
          <p:nvPr/>
        </p:nvGrpSpPr>
        <p:grpSpPr>
          <a:xfrm>
            <a:off x="6151774" y="2555082"/>
            <a:ext cx="700484" cy="700484"/>
            <a:chOff x="6322429" y="2214831"/>
            <a:chExt cx="500456" cy="500456"/>
          </a:xfrm>
          <a:solidFill>
            <a:schemeClr val="accent1"/>
          </a:solidFill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FD299A32-8290-3538-A85F-1E43AA505038}"/>
                </a:ext>
              </a:extLst>
            </p:cNvPr>
            <p:cNvSpPr/>
            <p:nvPr/>
          </p:nvSpPr>
          <p:spPr>
            <a:xfrm>
              <a:off x="6322429" y="2214831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FDAF85B0-C42A-8F64-6016-32AEC4B12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5639" y="2326207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B22B8B4-0920-9CAD-15D6-EA8A9412C6AE}"/>
              </a:ext>
            </a:extLst>
          </p:cNvPr>
          <p:cNvGrpSpPr/>
          <p:nvPr/>
        </p:nvGrpSpPr>
        <p:grpSpPr>
          <a:xfrm>
            <a:off x="6151774" y="3400028"/>
            <a:ext cx="700484" cy="700484"/>
            <a:chOff x="6322429" y="3010922"/>
            <a:chExt cx="500456" cy="500456"/>
          </a:xfrm>
          <a:solidFill>
            <a:schemeClr val="accent1"/>
          </a:solidFill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B881528-F051-BBFE-2EE1-8B6887F2FE3A}"/>
                </a:ext>
              </a:extLst>
            </p:cNvPr>
            <p:cNvSpPr/>
            <p:nvPr/>
          </p:nvSpPr>
          <p:spPr>
            <a:xfrm>
              <a:off x="6322429" y="301092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B09A4632-9B59-CF53-477E-E53E61FBE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7941" y="3114132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CB053ED-774F-A207-1839-FD2681E7F621}"/>
              </a:ext>
            </a:extLst>
          </p:cNvPr>
          <p:cNvGrpSpPr/>
          <p:nvPr/>
        </p:nvGrpSpPr>
        <p:grpSpPr>
          <a:xfrm>
            <a:off x="6151774" y="4270083"/>
            <a:ext cx="700484" cy="700484"/>
            <a:chOff x="5963303" y="3801443"/>
            <a:chExt cx="500456" cy="500456"/>
          </a:xfrm>
          <a:solidFill>
            <a:schemeClr val="accent1"/>
          </a:solidFill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074678E2-7DB7-637E-B7A6-A9EA151260DA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494C0D8C-A1A8-ADC2-E57E-D54B2D2B1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6513" y="3912819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E4537A0-D1AB-F7DC-DB7D-65C3E8C27B0E}"/>
              </a:ext>
            </a:extLst>
          </p:cNvPr>
          <p:cNvGrpSpPr/>
          <p:nvPr/>
        </p:nvGrpSpPr>
        <p:grpSpPr>
          <a:xfrm>
            <a:off x="1323137" y="2555082"/>
            <a:ext cx="700484" cy="700484"/>
            <a:chOff x="944298" y="1825461"/>
            <a:chExt cx="500456" cy="500456"/>
          </a:xfrm>
          <a:solidFill>
            <a:schemeClr val="tx1"/>
          </a:solidFill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0874CF35-B243-6B81-532B-9B7774C19ED8}"/>
                </a:ext>
              </a:extLst>
            </p:cNvPr>
            <p:cNvSpPr/>
            <p:nvPr/>
          </p:nvSpPr>
          <p:spPr>
            <a:xfrm>
              <a:off x="944298" y="1825461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73B9D4C0-A7A3-4EAB-7CAC-6E148FAC7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508" y="1936837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ADBFD38-DBB9-8D83-29EB-27ADE69C4327}"/>
              </a:ext>
            </a:extLst>
          </p:cNvPr>
          <p:cNvGrpSpPr/>
          <p:nvPr/>
        </p:nvGrpSpPr>
        <p:grpSpPr>
          <a:xfrm>
            <a:off x="1323137" y="5126459"/>
            <a:ext cx="700484" cy="700484"/>
            <a:chOff x="944298" y="3662564"/>
            <a:chExt cx="500456" cy="500456"/>
          </a:xfrm>
          <a:solidFill>
            <a:schemeClr val="tx1"/>
          </a:solidFill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A26DCC57-8BE5-D541-FD8D-506F8F4DEEFF}"/>
                </a:ext>
              </a:extLst>
            </p:cNvPr>
            <p:cNvSpPr/>
            <p:nvPr/>
          </p:nvSpPr>
          <p:spPr>
            <a:xfrm>
              <a:off x="944298" y="3662564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FE0544FF-14BD-815B-019A-50BF0CA81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508" y="3765774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70499B2-5E0F-B839-0E2C-3BA07F19619D}"/>
              </a:ext>
            </a:extLst>
          </p:cNvPr>
          <p:cNvGrpSpPr/>
          <p:nvPr/>
        </p:nvGrpSpPr>
        <p:grpSpPr>
          <a:xfrm>
            <a:off x="1323137" y="3409975"/>
            <a:ext cx="700484" cy="700484"/>
            <a:chOff x="944298" y="2436234"/>
            <a:chExt cx="500456" cy="500456"/>
          </a:xfrm>
          <a:solidFill>
            <a:schemeClr val="tx1"/>
          </a:solidFill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DF72792-7F3E-3AC8-8B9D-E346AEFAA9ED}"/>
                </a:ext>
              </a:extLst>
            </p:cNvPr>
            <p:cNvSpPr/>
            <p:nvPr/>
          </p:nvSpPr>
          <p:spPr>
            <a:xfrm>
              <a:off x="944298" y="2436234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014FCDFB-F903-CBE3-4FD6-493D7105D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508" y="2547610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8ACF7E0-BF91-DA0F-EFDE-D6953E58B08A}"/>
              </a:ext>
            </a:extLst>
          </p:cNvPr>
          <p:cNvGrpSpPr/>
          <p:nvPr/>
        </p:nvGrpSpPr>
        <p:grpSpPr>
          <a:xfrm>
            <a:off x="1323137" y="4270083"/>
            <a:ext cx="700484" cy="700484"/>
            <a:chOff x="944298" y="3050732"/>
            <a:chExt cx="500456" cy="500456"/>
          </a:xfrm>
          <a:solidFill>
            <a:schemeClr val="tx1"/>
          </a:solidFill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4BC53402-4C3E-260D-EDE1-4E0DE003535E}"/>
                </a:ext>
              </a:extLst>
            </p:cNvPr>
            <p:cNvSpPr/>
            <p:nvPr/>
          </p:nvSpPr>
          <p:spPr>
            <a:xfrm>
              <a:off x="944298" y="305073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A34DC60C-4667-AEF5-27F4-0D1777352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508" y="3162108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3905B1F-1244-8809-4381-03C89DF0E14B}"/>
              </a:ext>
            </a:extLst>
          </p:cNvPr>
          <p:cNvGrpSpPr/>
          <p:nvPr/>
        </p:nvGrpSpPr>
        <p:grpSpPr>
          <a:xfrm>
            <a:off x="2101427" y="2555082"/>
            <a:ext cx="700484" cy="700484"/>
            <a:chOff x="2055192" y="1825461"/>
            <a:chExt cx="500456" cy="500456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0D901119-6705-793F-3599-317E495DC7D9}"/>
                </a:ext>
              </a:extLst>
            </p:cNvPr>
            <p:cNvSpPr/>
            <p:nvPr/>
          </p:nvSpPr>
          <p:spPr>
            <a:xfrm>
              <a:off x="2055192" y="1825461"/>
              <a:ext cx="500456" cy="5004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B5ECF6FD-6BED-CB21-B4B8-66E9AB187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8402" y="1936837"/>
              <a:ext cx="294036" cy="294036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E539805-268A-A3AC-34B3-D83E488BCAC0}"/>
              </a:ext>
            </a:extLst>
          </p:cNvPr>
          <p:cNvGrpSpPr/>
          <p:nvPr/>
        </p:nvGrpSpPr>
        <p:grpSpPr>
          <a:xfrm>
            <a:off x="2101427" y="5126459"/>
            <a:ext cx="700484" cy="700484"/>
            <a:chOff x="2055192" y="3662564"/>
            <a:chExt cx="500456" cy="500456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E8869A32-187C-AA6A-7BC8-1CA5AFF94E9A}"/>
                </a:ext>
              </a:extLst>
            </p:cNvPr>
            <p:cNvSpPr/>
            <p:nvPr/>
          </p:nvSpPr>
          <p:spPr>
            <a:xfrm>
              <a:off x="2055192" y="3662564"/>
              <a:ext cx="500456" cy="5004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FA43C829-B4B2-7285-70D9-0EEDE15C3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8402" y="3765774"/>
              <a:ext cx="294036" cy="294036"/>
            </a:xfrm>
            <a:prstGeom prst="rect">
              <a:avLst/>
            </a:prstGeom>
          </p:spPr>
        </p:pic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FEFE79C-3231-2D79-7A71-99FE025C04FA}"/>
              </a:ext>
            </a:extLst>
          </p:cNvPr>
          <p:cNvGrpSpPr/>
          <p:nvPr/>
        </p:nvGrpSpPr>
        <p:grpSpPr>
          <a:xfrm>
            <a:off x="2101427" y="3409975"/>
            <a:ext cx="700484" cy="700484"/>
            <a:chOff x="2055192" y="2436234"/>
            <a:chExt cx="500456" cy="500456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5D6791ED-B522-4955-88C7-96B6B37B2430}"/>
                </a:ext>
              </a:extLst>
            </p:cNvPr>
            <p:cNvSpPr/>
            <p:nvPr/>
          </p:nvSpPr>
          <p:spPr>
            <a:xfrm>
              <a:off x="2055192" y="2436234"/>
              <a:ext cx="500456" cy="5004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D7EBF872-FC01-B503-B9D7-F63398AF4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8402" y="2547610"/>
              <a:ext cx="294036" cy="294036"/>
            </a:xfrm>
            <a:prstGeom prst="rect">
              <a:avLst/>
            </a:prstGeom>
          </p:spPr>
        </p:pic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B02E296-F734-49A4-E99A-25EA3CA8285C}"/>
              </a:ext>
            </a:extLst>
          </p:cNvPr>
          <p:cNvGrpSpPr/>
          <p:nvPr/>
        </p:nvGrpSpPr>
        <p:grpSpPr>
          <a:xfrm>
            <a:off x="2101427" y="4270083"/>
            <a:ext cx="700484" cy="700484"/>
            <a:chOff x="2055192" y="3050732"/>
            <a:chExt cx="500456" cy="500456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9BCEDB15-98A7-613A-6DF2-C593F6B0FE2D}"/>
                </a:ext>
              </a:extLst>
            </p:cNvPr>
            <p:cNvSpPr/>
            <p:nvPr/>
          </p:nvSpPr>
          <p:spPr>
            <a:xfrm>
              <a:off x="2055192" y="3050732"/>
              <a:ext cx="500456" cy="5004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A751C949-9A8B-7AEB-5CC3-7BD60F780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8402" y="3162108"/>
              <a:ext cx="294036" cy="294036"/>
            </a:xfrm>
            <a:prstGeom prst="rect">
              <a:avLst/>
            </a:prstGeom>
          </p:spPr>
        </p:pic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643A696F-394B-AB9D-9D56-E50304D6EE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680" y="2710974"/>
            <a:ext cx="411560" cy="411560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55C66E4C-38AB-A2DB-CC0E-2DE28ECF69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680" y="5270921"/>
            <a:ext cx="411560" cy="41156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0420F841-0C95-BE76-1423-40469146F7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680" y="3565867"/>
            <a:ext cx="411560" cy="411560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81689980-B4EB-E570-5B3D-513E0BEEF7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680" y="4425975"/>
            <a:ext cx="411560" cy="411560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id="{C0566130-E016-0C15-B6B4-680D7BF2E01E}"/>
              </a:ext>
            </a:extLst>
          </p:cNvPr>
          <p:cNvSpPr txBox="1"/>
          <p:nvPr/>
        </p:nvSpPr>
        <p:spPr>
          <a:xfrm>
            <a:off x="3677387" y="5323534"/>
            <a:ext cx="154239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Trend down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C97AB2B-14D9-ED86-843F-800A2EC496C7}"/>
              </a:ext>
            </a:extLst>
          </p:cNvPr>
          <p:cNvSpPr txBox="1"/>
          <p:nvPr/>
        </p:nvSpPr>
        <p:spPr>
          <a:xfrm>
            <a:off x="3677387" y="4418254"/>
            <a:ext cx="154239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Trend flat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2CB50FF-5751-80FB-21AA-456BC075D6D2}"/>
              </a:ext>
            </a:extLst>
          </p:cNvPr>
          <p:cNvSpPr txBox="1"/>
          <p:nvPr/>
        </p:nvSpPr>
        <p:spPr>
          <a:xfrm>
            <a:off x="3677387" y="3554596"/>
            <a:ext cx="154239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Trend up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160897B-CE8C-7A21-6B5D-C9F94C42C540}"/>
              </a:ext>
            </a:extLst>
          </p:cNvPr>
          <p:cNvGrpSpPr/>
          <p:nvPr/>
        </p:nvGrpSpPr>
        <p:grpSpPr>
          <a:xfrm>
            <a:off x="6151774" y="5126459"/>
            <a:ext cx="700484" cy="700484"/>
            <a:chOff x="5963303" y="3801443"/>
            <a:chExt cx="500456" cy="500456"/>
          </a:xfrm>
          <a:solidFill>
            <a:schemeClr val="accent1"/>
          </a:solidFill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448E0A14-5928-325A-C22D-3EC5CA54530E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D101E397-F311-45D8-884C-0D1170A88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6513" y="3912819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0011B75-1619-3263-F691-24D325F0298A}"/>
              </a:ext>
            </a:extLst>
          </p:cNvPr>
          <p:cNvGrpSpPr/>
          <p:nvPr/>
        </p:nvGrpSpPr>
        <p:grpSpPr>
          <a:xfrm>
            <a:off x="6919918" y="2555082"/>
            <a:ext cx="700484" cy="700484"/>
            <a:chOff x="6322429" y="2214831"/>
            <a:chExt cx="500456" cy="500456"/>
          </a:xfrm>
          <a:solidFill>
            <a:schemeClr val="tx1"/>
          </a:solidFill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81D6F7B6-DFFD-D9DF-E1DB-B13AFA85D5B3}"/>
                </a:ext>
              </a:extLst>
            </p:cNvPr>
            <p:cNvSpPr/>
            <p:nvPr/>
          </p:nvSpPr>
          <p:spPr>
            <a:xfrm>
              <a:off x="6322429" y="2214831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21ADF88E-63AC-5CDE-B882-A3709F9E8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5639" y="2326207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3F3E669-2B9E-CF3A-EBF7-E8BD5984EFC5}"/>
              </a:ext>
            </a:extLst>
          </p:cNvPr>
          <p:cNvGrpSpPr/>
          <p:nvPr/>
        </p:nvGrpSpPr>
        <p:grpSpPr>
          <a:xfrm>
            <a:off x="6919918" y="3400028"/>
            <a:ext cx="700484" cy="700484"/>
            <a:chOff x="6322429" y="3010922"/>
            <a:chExt cx="500456" cy="500456"/>
          </a:xfrm>
          <a:solidFill>
            <a:schemeClr val="tx1"/>
          </a:solidFill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CA5A73DC-1847-454E-0E48-224557A72F8C}"/>
                </a:ext>
              </a:extLst>
            </p:cNvPr>
            <p:cNvSpPr/>
            <p:nvPr/>
          </p:nvSpPr>
          <p:spPr>
            <a:xfrm>
              <a:off x="6322429" y="301092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E5E0873D-5778-8060-69BB-5B15A6FBB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7941" y="3114132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962B80A-32B2-23D1-77F8-62E3E1C69575}"/>
              </a:ext>
            </a:extLst>
          </p:cNvPr>
          <p:cNvGrpSpPr/>
          <p:nvPr/>
        </p:nvGrpSpPr>
        <p:grpSpPr>
          <a:xfrm>
            <a:off x="6919918" y="4270083"/>
            <a:ext cx="700484" cy="700484"/>
            <a:chOff x="5963303" y="3801443"/>
            <a:chExt cx="500456" cy="500456"/>
          </a:xfrm>
          <a:solidFill>
            <a:schemeClr val="tx1"/>
          </a:solidFill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25AF9829-8AB8-2048-E028-7AAD64F43BE4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F1D658FC-D5E1-AD11-9990-DF21C400E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6513" y="3912819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0E175953-F1F0-576B-A230-50399ABEFE43}"/>
              </a:ext>
            </a:extLst>
          </p:cNvPr>
          <p:cNvGrpSpPr/>
          <p:nvPr/>
        </p:nvGrpSpPr>
        <p:grpSpPr>
          <a:xfrm>
            <a:off x="6919918" y="5126459"/>
            <a:ext cx="700484" cy="700484"/>
            <a:chOff x="5963303" y="3801443"/>
            <a:chExt cx="500456" cy="500456"/>
          </a:xfrm>
          <a:solidFill>
            <a:schemeClr val="tx1"/>
          </a:solidFill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F9F6D84A-BF38-E620-FFEA-A524FE85A58E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CBD6C263-FD38-8D21-3C84-99F4CD4D4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6513" y="3912819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D9FAB50-7ED1-52BB-B8CA-E98C48900D2F}"/>
              </a:ext>
            </a:extLst>
          </p:cNvPr>
          <p:cNvGrpSpPr/>
          <p:nvPr/>
        </p:nvGrpSpPr>
        <p:grpSpPr>
          <a:xfrm>
            <a:off x="7678511" y="2555082"/>
            <a:ext cx="700484" cy="700484"/>
            <a:chOff x="6039702" y="1825461"/>
            <a:chExt cx="500456" cy="500456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A1A1DE4D-87DC-9AAB-9930-B558655AC437}"/>
                </a:ext>
              </a:extLst>
            </p:cNvPr>
            <p:cNvSpPr/>
            <p:nvPr/>
          </p:nvSpPr>
          <p:spPr>
            <a:xfrm>
              <a:off x="6039702" y="1825461"/>
              <a:ext cx="500456" cy="5004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id="{125A5C17-72F9-CA93-B88B-E5681B049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2912" y="1936837"/>
              <a:ext cx="294036" cy="294036"/>
            </a:xfrm>
            <a:prstGeom prst="rect">
              <a:avLst/>
            </a:prstGeom>
          </p:spPr>
        </p:pic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CD93923-CBCA-FCC5-D0B5-F0A0738A8940}"/>
              </a:ext>
            </a:extLst>
          </p:cNvPr>
          <p:cNvGrpSpPr/>
          <p:nvPr/>
        </p:nvGrpSpPr>
        <p:grpSpPr>
          <a:xfrm>
            <a:off x="7678511" y="3400028"/>
            <a:ext cx="700484" cy="700484"/>
            <a:chOff x="6039702" y="2429127"/>
            <a:chExt cx="500456" cy="500456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2EFFD77E-CAB3-5DF0-EDFD-406C5BFC29F8}"/>
                </a:ext>
              </a:extLst>
            </p:cNvPr>
            <p:cNvSpPr/>
            <p:nvPr/>
          </p:nvSpPr>
          <p:spPr>
            <a:xfrm>
              <a:off x="6039702" y="2429127"/>
              <a:ext cx="500456" cy="5004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22D36836-A6A5-C247-81F8-DBE99AEAE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5214" y="2532337"/>
              <a:ext cx="294036" cy="294036"/>
            </a:xfrm>
            <a:prstGeom prst="rect">
              <a:avLst/>
            </a:prstGeom>
          </p:spPr>
        </p:pic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D310CDFD-023E-EDFA-A384-2D8F5FBF9582}"/>
              </a:ext>
            </a:extLst>
          </p:cNvPr>
          <p:cNvGrpSpPr/>
          <p:nvPr/>
        </p:nvGrpSpPr>
        <p:grpSpPr>
          <a:xfrm>
            <a:off x="7678511" y="4270083"/>
            <a:ext cx="700484" cy="700484"/>
            <a:chOff x="6039702" y="3050732"/>
            <a:chExt cx="500456" cy="500456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BA2662B4-A0A4-EE35-8FB3-4C255F2FE1C7}"/>
                </a:ext>
              </a:extLst>
            </p:cNvPr>
            <p:cNvSpPr/>
            <p:nvPr/>
          </p:nvSpPr>
          <p:spPr>
            <a:xfrm>
              <a:off x="6039702" y="3050732"/>
              <a:ext cx="500456" cy="5004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B3A3007E-3D5B-F184-0F17-2942D43F8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2912" y="3162108"/>
              <a:ext cx="294036" cy="294036"/>
            </a:xfrm>
            <a:prstGeom prst="rect">
              <a:avLst/>
            </a:prstGeom>
          </p:spPr>
        </p:pic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676FB97-90BC-FC67-A969-96EE028AF5A0}"/>
              </a:ext>
            </a:extLst>
          </p:cNvPr>
          <p:cNvGrpSpPr/>
          <p:nvPr/>
        </p:nvGrpSpPr>
        <p:grpSpPr>
          <a:xfrm>
            <a:off x="7678511" y="5126459"/>
            <a:ext cx="700484" cy="700484"/>
            <a:chOff x="6039702" y="3662564"/>
            <a:chExt cx="500456" cy="500456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F2DB97A0-8573-5C90-D5D1-D4F5AF5D7919}"/>
                </a:ext>
              </a:extLst>
            </p:cNvPr>
            <p:cNvSpPr/>
            <p:nvPr/>
          </p:nvSpPr>
          <p:spPr>
            <a:xfrm>
              <a:off x="6039702" y="3662564"/>
              <a:ext cx="500456" cy="5004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60CEE419-BC9F-A800-5959-26CCD73F7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2912" y="3773940"/>
              <a:ext cx="294036" cy="294036"/>
            </a:xfrm>
            <a:prstGeom prst="rect">
              <a:avLst/>
            </a:prstGeom>
          </p:spPr>
        </p:pic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D74A0D07-896A-7026-24EC-7EC8089E2600}"/>
              </a:ext>
            </a:extLst>
          </p:cNvPr>
          <p:cNvSpPr txBox="1"/>
          <p:nvPr/>
        </p:nvSpPr>
        <p:spPr>
          <a:xfrm>
            <a:off x="9358796" y="2669288"/>
            <a:ext cx="154239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Computer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1DF2336F-9C2F-E7B3-F2F6-1C19BC2CF8AE}"/>
              </a:ext>
            </a:extLst>
          </p:cNvPr>
          <p:cNvSpPr txBox="1"/>
          <p:nvPr/>
        </p:nvSpPr>
        <p:spPr>
          <a:xfrm>
            <a:off x="9358796" y="5323533"/>
            <a:ext cx="154239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Message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2E5650E4-4198-3FC7-8C99-5C678088B1F6}"/>
              </a:ext>
            </a:extLst>
          </p:cNvPr>
          <p:cNvSpPr txBox="1"/>
          <p:nvPr/>
        </p:nvSpPr>
        <p:spPr>
          <a:xfrm>
            <a:off x="9358795" y="4418253"/>
            <a:ext cx="2391321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Email/Letter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960D017A-E904-323B-DBC3-07B8CA177072}"/>
              </a:ext>
            </a:extLst>
          </p:cNvPr>
          <p:cNvSpPr txBox="1"/>
          <p:nvPr/>
        </p:nvSpPr>
        <p:spPr>
          <a:xfrm>
            <a:off x="9358796" y="3554596"/>
            <a:ext cx="154239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Phone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D75EC9B-ADAD-9D42-0F56-ADF97C8FCC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4773" y="2710974"/>
            <a:ext cx="411560" cy="411560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D7FB975C-EB91-B466-D33F-25A03711C7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5989" y="3544490"/>
            <a:ext cx="411560" cy="411560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16A26A3B-9AC5-923A-9BCD-3B856395E0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4773" y="4425975"/>
            <a:ext cx="411560" cy="411560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5969F9E7-D48B-FFF2-1E1F-E24F9757D98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4773" y="5282351"/>
            <a:ext cx="411560" cy="41156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E2D72D1-8AB0-D28D-147D-AD9E8B7B97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519217" cy="64331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ICONS CONTINUED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1BD0B-3F46-47DB-1D71-B79A7B998427}"/>
              </a:ext>
            </a:extLst>
          </p:cNvPr>
          <p:cNvSpPr txBox="1"/>
          <p:nvPr userDrawn="1"/>
        </p:nvSpPr>
        <p:spPr>
          <a:xfrm>
            <a:off x="424801" y="1573781"/>
            <a:ext cx="11519216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2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use any of these icons, simply copy and paste into your required slide</a:t>
            </a:r>
            <a:endParaRPr lang="en-US" sz="280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ECA8EA-F2FF-8E9D-4283-53422CD87CB4}"/>
              </a:ext>
            </a:extLst>
          </p:cNvPr>
          <p:cNvSpPr/>
          <p:nvPr userDrawn="1"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13EDEF-A52B-D629-4FB7-CEF746F2C0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392533D-9C0E-5E1D-7666-ED10AA95E9BA}"/>
              </a:ext>
            </a:extLst>
          </p:cNvPr>
          <p:cNvSpPr/>
          <p:nvPr userDrawn="1"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D946E6E8-7B7D-6CF8-FC57-BD9F38EEF0BB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60664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4">
    <p:bg>
      <p:bgPr>
        <a:solidFill>
          <a:srgbClr val="ED28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0A4A58C-7A07-67F0-E3C9-021CA46C71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107" y="1312167"/>
            <a:ext cx="4176000" cy="2880000"/>
          </a:xfrm>
          <a:prstGeom prst="rect">
            <a:avLst/>
          </a:prstGeom>
        </p:spPr>
        <p:txBody>
          <a:bodyPr bIns="0" anchor="b"/>
          <a:lstStyle>
            <a:lvl1pPr algn="l">
              <a:defRPr sz="6299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C0C16E8-6857-0038-2566-9A5398D424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636685" y="6675119"/>
            <a:ext cx="926143" cy="277843"/>
          </a:xfrm>
          <a:prstGeom prst="rect">
            <a:avLst/>
          </a:prstGeom>
        </p:spPr>
      </p:pic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7D7BE28-CF0A-E146-99FF-D9000486E1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78311" y="-23628"/>
            <a:ext cx="7123290" cy="7222940"/>
          </a:xfrm>
          <a:prstGeom prst="teardrop">
            <a:avLst/>
          </a:prstGeom>
          <a:solidFill>
            <a:schemeClr val="bg1"/>
          </a:solidFill>
        </p:spPr>
        <p:txBody>
          <a:bodyPr anchor="t" anchorCtr="1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7F6181-2FF7-DFCA-0688-8035A7F28641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1ED958-91B2-8281-4A17-7F7510DF77BF}"/>
              </a:ext>
            </a:extLst>
          </p:cNvPr>
          <p:cNvCxnSpPr/>
          <p:nvPr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00FB8FAE-360B-F4A3-BE7B-87E5F50920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107" y="4715198"/>
            <a:ext cx="3797311" cy="826588"/>
          </a:xfrm>
          <a:prstGeom prst="rect">
            <a:avLst/>
          </a:prstGeom>
        </p:spPr>
        <p:txBody>
          <a:bodyPr lIns="0" tIns="108000" rIns="0" bIns="108000">
            <a:normAutofit/>
          </a:bodyPr>
          <a:lstStyle>
            <a:lvl1pPr marL="0" indent="0" algn="l">
              <a:buNone/>
              <a:defRPr sz="196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79957" indent="0" algn="ctr">
              <a:buNone/>
              <a:defRPr sz="2100"/>
            </a:lvl2pPr>
            <a:lvl3pPr marL="959914" indent="0" algn="ctr">
              <a:buNone/>
              <a:defRPr sz="1890"/>
            </a:lvl3pPr>
            <a:lvl4pPr marL="1439871" indent="0" algn="ctr">
              <a:buNone/>
              <a:defRPr sz="1680"/>
            </a:lvl4pPr>
            <a:lvl5pPr marL="1919829" indent="0" algn="ctr">
              <a:buNone/>
              <a:defRPr sz="1680"/>
            </a:lvl5pPr>
            <a:lvl6pPr marL="2399786" indent="0" algn="ctr">
              <a:buNone/>
              <a:defRPr sz="1680"/>
            </a:lvl6pPr>
            <a:lvl7pPr marL="2879743" indent="0" algn="ctr">
              <a:buNone/>
              <a:defRPr sz="1680"/>
            </a:lvl7pPr>
            <a:lvl8pPr marL="3359700" indent="0" algn="ctr">
              <a:buNone/>
              <a:defRPr sz="1680"/>
            </a:lvl8pPr>
            <a:lvl9pPr marL="3839657" indent="0" algn="ctr">
              <a:buNone/>
              <a:defRPr sz="1680"/>
            </a:lvl9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subtitle style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EC3C6B-3105-7DD2-734B-CDD952F8D25D}"/>
              </a:ext>
            </a:extLst>
          </p:cNvPr>
          <p:cNvCxnSpPr/>
          <p:nvPr userDrawn="1"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41961D1-4345-0969-800D-C1CDB3547FCF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401845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3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788E00-130B-FB47-8689-5D0DD01F05AE}"/>
              </a:ext>
            </a:extLst>
          </p:cNvPr>
          <p:cNvSpPr/>
          <p:nvPr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0A6F68-F73B-DBAF-A59D-62AD5C17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186BA7-7499-3081-8670-1D274B8D7887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5812D50-0547-BA96-59E7-24ECCA29A8E0}"/>
              </a:ext>
            </a:extLst>
          </p:cNvPr>
          <p:cNvGrpSpPr/>
          <p:nvPr/>
        </p:nvGrpSpPr>
        <p:grpSpPr>
          <a:xfrm>
            <a:off x="6151774" y="2555082"/>
            <a:ext cx="700484" cy="700484"/>
            <a:chOff x="5963303" y="3801443"/>
            <a:chExt cx="500456" cy="500456"/>
          </a:xfrm>
          <a:solidFill>
            <a:schemeClr val="accent4"/>
          </a:solidFill>
        </p:grpSpPr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E9A97663-276E-46C4-C1A8-31374184BB05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185" name="Picture 184">
              <a:extLst>
                <a:ext uri="{FF2B5EF4-FFF2-40B4-BE49-F238E27FC236}">
                  <a16:creationId xmlns:a16="http://schemas.microsoft.com/office/drawing/2014/main" id="{C211333C-06B6-0D68-96D7-EFB946A4B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6513" y="3912819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7BFEE51B-51CE-1123-D840-9AFAAC5AC23D}"/>
              </a:ext>
            </a:extLst>
          </p:cNvPr>
          <p:cNvGrpSpPr/>
          <p:nvPr/>
        </p:nvGrpSpPr>
        <p:grpSpPr>
          <a:xfrm>
            <a:off x="6919918" y="2555082"/>
            <a:ext cx="700484" cy="700484"/>
            <a:chOff x="4942880" y="3662564"/>
            <a:chExt cx="500456" cy="500456"/>
          </a:xfrm>
        </p:grpSpPr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A8A8F396-4F91-5E96-A561-AB8DA27B5B2C}"/>
                </a:ext>
              </a:extLst>
            </p:cNvPr>
            <p:cNvSpPr/>
            <p:nvPr/>
          </p:nvSpPr>
          <p:spPr>
            <a:xfrm>
              <a:off x="4942880" y="3662564"/>
              <a:ext cx="500456" cy="5004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DC1172E6-F25C-75AE-7E50-FB1C74D7B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6090" y="3773940"/>
              <a:ext cx="294036" cy="294036"/>
            </a:xfrm>
            <a:prstGeom prst="rect">
              <a:avLst/>
            </a:prstGeom>
          </p:spPr>
        </p:pic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FC004B79-76AE-B9F5-74B0-28F04B525E9A}"/>
              </a:ext>
            </a:extLst>
          </p:cNvPr>
          <p:cNvGrpSpPr/>
          <p:nvPr/>
        </p:nvGrpSpPr>
        <p:grpSpPr>
          <a:xfrm>
            <a:off x="7688327" y="2555082"/>
            <a:ext cx="700484" cy="700484"/>
            <a:chOff x="6039702" y="3662564"/>
            <a:chExt cx="500456" cy="500456"/>
          </a:xfrm>
        </p:grpSpPr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82E1E287-C5CB-BA64-0142-B93001D59C61}"/>
                </a:ext>
              </a:extLst>
            </p:cNvPr>
            <p:cNvSpPr/>
            <p:nvPr/>
          </p:nvSpPr>
          <p:spPr>
            <a:xfrm>
              <a:off x="6039702" y="3662564"/>
              <a:ext cx="500456" cy="5004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FF31F0D8-C184-D379-3B32-2109B08F4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2912" y="3773940"/>
              <a:ext cx="294036" cy="294036"/>
            </a:xfrm>
            <a:prstGeom prst="rect">
              <a:avLst/>
            </a:prstGeom>
          </p:spPr>
        </p:pic>
      </p:grpSp>
      <p:sp>
        <p:nvSpPr>
          <p:cNvPr id="192" name="TextBox 191">
            <a:extLst>
              <a:ext uri="{FF2B5EF4-FFF2-40B4-BE49-F238E27FC236}">
                <a16:creationId xmlns:a16="http://schemas.microsoft.com/office/drawing/2014/main" id="{F07A1EA2-3E8E-B672-3C86-E0BD2B7F1147}"/>
              </a:ext>
            </a:extLst>
          </p:cNvPr>
          <p:cNvSpPr txBox="1"/>
          <p:nvPr/>
        </p:nvSpPr>
        <p:spPr>
          <a:xfrm>
            <a:off x="9313887" y="2710723"/>
            <a:ext cx="2134094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Timing/schedule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pic>
        <p:nvPicPr>
          <p:cNvPr id="193" name="Picture 192">
            <a:extLst>
              <a:ext uri="{FF2B5EF4-FFF2-40B4-BE49-F238E27FC236}">
                <a16:creationId xmlns:a16="http://schemas.microsoft.com/office/drawing/2014/main" id="{C8FD7589-746E-9D67-A937-845A69C3E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589" y="2710974"/>
            <a:ext cx="411560" cy="411560"/>
          </a:xfrm>
          <a:prstGeom prst="rect">
            <a:avLst/>
          </a:prstGeom>
        </p:spPr>
      </p:pic>
      <p:sp>
        <p:nvSpPr>
          <p:cNvPr id="194" name="TextBox 193">
            <a:extLst>
              <a:ext uri="{FF2B5EF4-FFF2-40B4-BE49-F238E27FC236}">
                <a16:creationId xmlns:a16="http://schemas.microsoft.com/office/drawing/2014/main" id="{1A5D22E5-9703-BC73-7093-C59FFA395696}"/>
              </a:ext>
            </a:extLst>
          </p:cNvPr>
          <p:cNvSpPr txBox="1"/>
          <p:nvPr/>
        </p:nvSpPr>
        <p:spPr>
          <a:xfrm>
            <a:off x="3632479" y="2710723"/>
            <a:ext cx="154239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Database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51128960-9ED3-740D-B9AA-B6AE593B186B}"/>
              </a:ext>
            </a:extLst>
          </p:cNvPr>
          <p:cNvGrpSpPr/>
          <p:nvPr/>
        </p:nvGrpSpPr>
        <p:grpSpPr>
          <a:xfrm>
            <a:off x="554692" y="2555082"/>
            <a:ext cx="700484" cy="700484"/>
            <a:chOff x="2764076" y="1349181"/>
            <a:chExt cx="500456" cy="500456"/>
          </a:xfrm>
          <a:solidFill>
            <a:schemeClr val="accent4"/>
          </a:solidFill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C7383235-0A15-50C6-557F-300384F4DD40}"/>
                </a:ext>
              </a:extLst>
            </p:cNvPr>
            <p:cNvSpPr/>
            <p:nvPr/>
          </p:nvSpPr>
          <p:spPr>
            <a:xfrm>
              <a:off x="2764076" y="1349181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2EBDD1E2-5CF1-9D28-EBE7-3A2178825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5663" y="1460557"/>
              <a:ext cx="257281" cy="294036"/>
            </a:xfrm>
            <a:prstGeom prst="rect">
              <a:avLst/>
            </a:prstGeom>
            <a:grpFill/>
          </p:spPr>
        </p:pic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9E4F0062-43C0-B069-4782-FEE749173210}"/>
              </a:ext>
            </a:extLst>
          </p:cNvPr>
          <p:cNvGrpSpPr/>
          <p:nvPr/>
        </p:nvGrpSpPr>
        <p:grpSpPr>
          <a:xfrm>
            <a:off x="554692" y="5126459"/>
            <a:ext cx="700484" cy="700484"/>
            <a:chOff x="395288" y="3346117"/>
            <a:chExt cx="500456" cy="500456"/>
          </a:xfrm>
          <a:solidFill>
            <a:schemeClr val="accent4"/>
          </a:solidFill>
        </p:grpSpPr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DDA6826C-1754-9F35-50D6-3BF8AC0DD7CB}"/>
                </a:ext>
              </a:extLst>
            </p:cNvPr>
            <p:cNvSpPr/>
            <p:nvPr/>
          </p:nvSpPr>
          <p:spPr>
            <a:xfrm>
              <a:off x="395288" y="3346117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7BE8DEB5-0D4D-28D6-3D2F-845135D99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498" y="3449327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D5D3FAB5-0484-8AE6-5660-480791378468}"/>
              </a:ext>
            </a:extLst>
          </p:cNvPr>
          <p:cNvGrpSpPr/>
          <p:nvPr/>
        </p:nvGrpSpPr>
        <p:grpSpPr>
          <a:xfrm>
            <a:off x="554692" y="3409975"/>
            <a:ext cx="700484" cy="700484"/>
            <a:chOff x="2351913" y="3010922"/>
            <a:chExt cx="500456" cy="500456"/>
          </a:xfrm>
          <a:solidFill>
            <a:schemeClr val="accent4"/>
          </a:solidFill>
        </p:grpSpPr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80279259-B26D-1614-D8A1-88D1A1D715A1}"/>
                </a:ext>
              </a:extLst>
            </p:cNvPr>
            <p:cNvSpPr/>
            <p:nvPr/>
          </p:nvSpPr>
          <p:spPr>
            <a:xfrm>
              <a:off x="2351913" y="301092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203" name="Picture 202">
              <a:extLst>
                <a:ext uri="{FF2B5EF4-FFF2-40B4-BE49-F238E27FC236}">
                  <a16:creationId xmlns:a16="http://schemas.microsoft.com/office/drawing/2014/main" id="{0A5123E1-3E49-2C42-B2F2-91CF62D57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123" y="3138633"/>
              <a:ext cx="294036" cy="261365"/>
            </a:xfrm>
            <a:prstGeom prst="rect">
              <a:avLst/>
            </a:prstGeom>
            <a:grpFill/>
          </p:spPr>
        </p:pic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C754ECB7-E3A2-6F06-F2E5-7ACDC6E9EDC7}"/>
              </a:ext>
            </a:extLst>
          </p:cNvPr>
          <p:cNvGrpSpPr/>
          <p:nvPr/>
        </p:nvGrpSpPr>
        <p:grpSpPr>
          <a:xfrm>
            <a:off x="554692" y="4270083"/>
            <a:ext cx="700484" cy="700484"/>
            <a:chOff x="2764076" y="3801443"/>
            <a:chExt cx="500456" cy="500456"/>
          </a:xfrm>
          <a:solidFill>
            <a:schemeClr val="accent4"/>
          </a:solidFill>
        </p:grpSpPr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CF2182F6-DD57-56AC-E525-1800CC44360D}"/>
                </a:ext>
              </a:extLst>
            </p:cNvPr>
            <p:cNvSpPr/>
            <p:nvPr/>
          </p:nvSpPr>
          <p:spPr>
            <a:xfrm>
              <a:off x="2764076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08ABC326-70A6-B592-F3CA-063EA0FDE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7286" y="3912819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54BE06E5-F7E3-8D48-43FC-E3F4F5E48951}"/>
              </a:ext>
            </a:extLst>
          </p:cNvPr>
          <p:cNvGrpSpPr/>
          <p:nvPr/>
        </p:nvGrpSpPr>
        <p:grpSpPr>
          <a:xfrm>
            <a:off x="6151774" y="3400028"/>
            <a:ext cx="700484" cy="700484"/>
            <a:chOff x="6322429" y="3010922"/>
            <a:chExt cx="500456" cy="500456"/>
          </a:xfrm>
          <a:solidFill>
            <a:schemeClr val="accent4"/>
          </a:solidFill>
        </p:grpSpPr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9275AAD6-C48D-875B-E68F-75F28A44835D}"/>
                </a:ext>
              </a:extLst>
            </p:cNvPr>
            <p:cNvSpPr/>
            <p:nvPr/>
          </p:nvSpPr>
          <p:spPr>
            <a:xfrm>
              <a:off x="6322429" y="301092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209" name="Picture 208">
              <a:extLst>
                <a:ext uri="{FF2B5EF4-FFF2-40B4-BE49-F238E27FC236}">
                  <a16:creationId xmlns:a16="http://schemas.microsoft.com/office/drawing/2014/main" id="{7810A259-BFAA-6197-0B09-810EA2B9F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3073" y="3114132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7BFFC987-8E58-D668-E61D-591C9B9F3A97}"/>
              </a:ext>
            </a:extLst>
          </p:cNvPr>
          <p:cNvGrpSpPr/>
          <p:nvPr/>
        </p:nvGrpSpPr>
        <p:grpSpPr>
          <a:xfrm>
            <a:off x="6151774" y="4270083"/>
            <a:ext cx="700484" cy="700484"/>
            <a:chOff x="5963303" y="3801443"/>
            <a:chExt cx="500456" cy="500456"/>
          </a:xfrm>
          <a:solidFill>
            <a:schemeClr val="accent4"/>
          </a:solidFill>
        </p:grpSpPr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5C3F50F0-2747-9776-D464-97D01BF4AB35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id="{2C86544F-A224-53C9-47D4-898A0A5C4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6513" y="3912819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C57FF7C7-B747-A3FC-84D0-F177C7F0B0E7}"/>
              </a:ext>
            </a:extLst>
          </p:cNvPr>
          <p:cNvGrpSpPr/>
          <p:nvPr/>
        </p:nvGrpSpPr>
        <p:grpSpPr>
          <a:xfrm>
            <a:off x="1323137" y="2555082"/>
            <a:ext cx="700484" cy="700484"/>
            <a:chOff x="944298" y="1825461"/>
            <a:chExt cx="500456" cy="500456"/>
          </a:xfrm>
          <a:solidFill>
            <a:schemeClr val="tx1"/>
          </a:solidFill>
        </p:grpSpPr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B77E72DF-74D2-D643-DD53-164798F546EA}"/>
                </a:ext>
              </a:extLst>
            </p:cNvPr>
            <p:cNvSpPr/>
            <p:nvPr/>
          </p:nvSpPr>
          <p:spPr>
            <a:xfrm>
              <a:off x="944298" y="1825461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215" name="Picture 214">
              <a:extLst>
                <a:ext uri="{FF2B5EF4-FFF2-40B4-BE49-F238E27FC236}">
                  <a16:creationId xmlns:a16="http://schemas.microsoft.com/office/drawing/2014/main" id="{0EA1D85D-AB73-69B0-FB97-52AA7BDF1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5885" y="1936837"/>
              <a:ext cx="257281" cy="294036"/>
            </a:xfrm>
            <a:prstGeom prst="rect">
              <a:avLst/>
            </a:prstGeom>
            <a:grpFill/>
          </p:spPr>
        </p:pic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179A05DB-11B7-A9CD-480C-49C553161040}"/>
              </a:ext>
            </a:extLst>
          </p:cNvPr>
          <p:cNvGrpSpPr/>
          <p:nvPr/>
        </p:nvGrpSpPr>
        <p:grpSpPr>
          <a:xfrm>
            <a:off x="1323137" y="5126459"/>
            <a:ext cx="700484" cy="700484"/>
            <a:chOff x="944298" y="3662564"/>
            <a:chExt cx="500456" cy="500456"/>
          </a:xfrm>
          <a:solidFill>
            <a:schemeClr val="tx1"/>
          </a:solidFill>
        </p:grpSpPr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5D721396-743C-8AD6-E959-5B4E38DF8372}"/>
                </a:ext>
              </a:extLst>
            </p:cNvPr>
            <p:cNvSpPr/>
            <p:nvPr/>
          </p:nvSpPr>
          <p:spPr>
            <a:xfrm>
              <a:off x="944298" y="3662564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218" name="Picture 217">
              <a:extLst>
                <a:ext uri="{FF2B5EF4-FFF2-40B4-BE49-F238E27FC236}">
                  <a16:creationId xmlns:a16="http://schemas.microsoft.com/office/drawing/2014/main" id="{FE4C18C6-AE7B-5A66-B9BF-C1188536A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508" y="3765774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F27AC321-29B2-9692-6549-62989617B614}"/>
              </a:ext>
            </a:extLst>
          </p:cNvPr>
          <p:cNvGrpSpPr/>
          <p:nvPr/>
        </p:nvGrpSpPr>
        <p:grpSpPr>
          <a:xfrm>
            <a:off x="1323137" y="3409975"/>
            <a:ext cx="700484" cy="700484"/>
            <a:chOff x="944298" y="2436234"/>
            <a:chExt cx="500456" cy="500456"/>
          </a:xfrm>
          <a:solidFill>
            <a:schemeClr val="tx1"/>
          </a:solidFill>
        </p:grpSpPr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2B5A1FD6-3C54-E179-E91A-AA97BBB54DBC}"/>
                </a:ext>
              </a:extLst>
            </p:cNvPr>
            <p:cNvSpPr/>
            <p:nvPr/>
          </p:nvSpPr>
          <p:spPr>
            <a:xfrm>
              <a:off x="944298" y="2436234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id="{40A3DFB7-FB20-9028-E254-83ABF299B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508" y="2563945"/>
              <a:ext cx="294036" cy="261365"/>
            </a:xfrm>
            <a:prstGeom prst="rect">
              <a:avLst/>
            </a:prstGeom>
            <a:grpFill/>
          </p:spPr>
        </p:pic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B99C4FD4-855B-89A3-E665-9DF1D972B62A}"/>
              </a:ext>
            </a:extLst>
          </p:cNvPr>
          <p:cNvGrpSpPr/>
          <p:nvPr/>
        </p:nvGrpSpPr>
        <p:grpSpPr>
          <a:xfrm>
            <a:off x="1323137" y="4270083"/>
            <a:ext cx="700484" cy="700484"/>
            <a:chOff x="944298" y="3050732"/>
            <a:chExt cx="500456" cy="500456"/>
          </a:xfrm>
          <a:solidFill>
            <a:schemeClr val="tx1"/>
          </a:solidFill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FE48EFF7-DB09-F7FE-E2B6-E2B12DC2BF43}"/>
                </a:ext>
              </a:extLst>
            </p:cNvPr>
            <p:cNvSpPr/>
            <p:nvPr/>
          </p:nvSpPr>
          <p:spPr>
            <a:xfrm>
              <a:off x="944298" y="305073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224" name="Picture 223">
              <a:extLst>
                <a:ext uri="{FF2B5EF4-FFF2-40B4-BE49-F238E27FC236}">
                  <a16:creationId xmlns:a16="http://schemas.microsoft.com/office/drawing/2014/main" id="{559E9FFC-F075-CC2A-4007-A5D0D6D6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508" y="3162108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1453FCCB-C628-4B10-1495-07F0E07B20FE}"/>
              </a:ext>
            </a:extLst>
          </p:cNvPr>
          <p:cNvGrpSpPr/>
          <p:nvPr/>
        </p:nvGrpSpPr>
        <p:grpSpPr>
          <a:xfrm>
            <a:off x="2111272" y="2555082"/>
            <a:ext cx="700484" cy="700484"/>
            <a:chOff x="2055192" y="1825461"/>
            <a:chExt cx="500456" cy="500456"/>
          </a:xfrm>
        </p:grpSpPr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E45D5F4B-80ED-1AD4-767C-FE416B19AF27}"/>
                </a:ext>
              </a:extLst>
            </p:cNvPr>
            <p:cNvSpPr/>
            <p:nvPr/>
          </p:nvSpPr>
          <p:spPr>
            <a:xfrm>
              <a:off x="2055192" y="1825461"/>
              <a:ext cx="500456" cy="5004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E10CBE94-B528-B802-3D03-5863074A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6779" y="1936837"/>
              <a:ext cx="257281" cy="294036"/>
            </a:xfrm>
            <a:prstGeom prst="rect">
              <a:avLst/>
            </a:prstGeom>
          </p:spPr>
        </p:pic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5C924767-BC29-849E-DB9E-A5A0B019A927}"/>
              </a:ext>
            </a:extLst>
          </p:cNvPr>
          <p:cNvGrpSpPr/>
          <p:nvPr/>
        </p:nvGrpSpPr>
        <p:grpSpPr>
          <a:xfrm>
            <a:off x="2111272" y="5126459"/>
            <a:ext cx="700484" cy="700484"/>
            <a:chOff x="2055192" y="3662564"/>
            <a:chExt cx="500456" cy="500456"/>
          </a:xfrm>
        </p:grpSpPr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2684510E-2032-2541-04D4-9BFEF5C4B18F}"/>
                </a:ext>
              </a:extLst>
            </p:cNvPr>
            <p:cNvSpPr/>
            <p:nvPr/>
          </p:nvSpPr>
          <p:spPr>
            <a:xfrm>
              <a:off x="2055192" y="3662564"/>
              <a:ext cx="500456" cy="5004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230" name="Picture 229">
              <a:extLst>
                <a:ext uri="{FF2B5EF4-FFF2-40B4-BE49-F238E27FC236}">
                  <a16:creationId xmlns:a16="http://schemas.microsoft.com/office/drawing/2014/main" id="{93A9A04B-680D-6744-9219-5EE667B27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8402" y="3765774"/>
              <a:ext cx="294036" cy="294036"/>
            </a:xfrm>
            <a:prstGeom prst="rect">
              <a:avLst/>
            </a:prstGeom>
          </p:spPr>
        </p:pic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F2226F3F-D270-D047-F976-1ECA638868F0}"/>
              </a:ext>
            </a:extLst>
          </p:cNvPr>
          <p:cNvGrpSpPr/>
          <p:nvPr/>
        </p:nvGrpSpPr>
        <p:grpSpPr>
          <a:xfrm>
            <a:off x="2111272" y="3409975"/>
            <a:ext cx="700484" cy="700484"/>
            <a:chOff x="2055192" y="2436234"/>
            <a:chExt cx="500456" cy="500456"/>
          </a:xfrm>
        </p:grpSpPr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E5777383-2585-CAED-4D4C-7BDA72A2F944}"/>
                </a:ext>
              </a:extLst>
            </p:cNvPr>
            <p:cNvSpPr/>
            <p:nvPr/>
          </p:nvSpPr>
          <p:spPr>
            <a:xfrm>
              <a:off x="2055192" y="2436234"/>
              <a:ext cx="500456" cy="5004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233" name="Picture 232">
              <a:extLst>
                <a:ext uri="{FF2B5EF4-FFF2-40B4-BE49-F238E27FC236}">
                  <a16:creationId xmlns:a16="http://schemas.microsoft.com/office/drawing/2014/main" id="{E01C150C-A943-4139-8C7F-C3A76E4D5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8402" y="2563945"/>
              <a:ext cx="294036" cy="261365"/>
            </a:xfrm>
            <a:prstGeom prst="rect">
              <a:avLst/>
            </a:prstGeom>
          </p:spPr>
        </p:pic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A9C8C9C3-57B3-01B4-55DA-50C1513B6F56}"/>
              </a:ext>
            </a:extLst>
          </p:cNvPr>
          <p:cNvGrpSpPr/>
          <p:nvPr/>
        </p:nvGrpSpPr>
        <p:grpSpPr>
          <a:xfrm>
            <a:off x="2111272" y="4270083"/>
            <a:ext cx="700484" cy="700484"/>
            <a:chOff x="2055192" y="3050732"/>
            <a:chExt cx="500456" cy="500456"/>
          </a:xfrm>
        </p:grpSpPr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8E006340-027E-1602-8ABB-080556683DC2}"/>
                </a:ext>
              </a:extLst>
            </p:cNvPr>
            <p:cNvSpPr/>
            <p:nvPr/>
          </p:nvSpPr>
          <p:spPr>
            <a:xfrm>
              <a:off x="2055192" y="3050732"/>
              <a:ext cx="500456" cy="5004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236" name="Picture 235">
              <a:extLst>
                <a:ext uri="{FF2B5EF4-FFF2-40B4-BE49-F238E27FC236}">
                  <a16:creationId xmlns:a16="http://schemas.microsoft.com/office/drawing/2014/main" id="{DD019F03-0D71-9135-1621-CBB90C928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8402" y="3162108"/>
              <a:ext cx="294036" cy="294036"/>
            </a:xfrm>
            <a:prstGeom prst="rect">
              <a:avLst/>
            </a:prstGeom>
          </p:spPr>
        </p:pic>
      </p:grpSp>
      <p:pic>
        <p:nvPicPr>
          <p:cNvPr id="237" name="Picture 236">
            <a:extLst>
              <a:ext uri="{FF2B5EF4-FFF2-40B4-BE49-F238E27FC236}">
                <a16:creationId xmlns:a16="http://schemas.microsoft.com/office/drawing/2014/main" id="{0BA7067E-1DAE-581B-F35C-8B2F0054CDE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248" y="2710974"/>
            <a:ext cx="360114" cy="411560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EB23AFA8-6613-9D31-40E0-2F75A29E52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525" y="5270921"/>
            <a:ext cx="411560" cy="411560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43B38B6F-E6F5-C973-D853-565C49ECA3F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525" y="3588732"/>
            <a:ext cx="411560" cy="365830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20819503-73F3-0985-78BC-95333593E6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525" y="4425975"/>
            <a:ext cx="411560" cy="411560"/>
          </a:xfrm>
          <a:prstGeom prst="rect">
            <a:avLst/>
          </a:prstGeom>
        </p:spPr>
      </p:pic>
      <p:sp>
        <p:nvSpPr>
          <p:cNvPr id="241" name="TextBox 240">
            <a:extLst>
              <a:ext uri="{FF2B5EF4-FFF2-40B4-BE49-F238E27FC236}">
                <a16:creationId xmlns:a16="http://schemas.microsoft.com/office/drawing/2014/main" id="{42510B4C-FC83-B940-5240-04B54D708EE0}"/>
              </a:ext>
            </a:extLst>
          </p:cNvPr>
          <p:cNvSpPr txBox="1"/>
          <p:nvPr/>
        </p:nvSpPr>
        <p:spPr>
          <a:xfrm>
            <a:off x="3632479" y="5323533"/>
            <a:ext cx="154239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Map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1C5515CB-8657-A28F-8D8F-280666E529C3}"/>
              </a:ext>
            </a:extLst>
          </p:cNvPr>
          <p:cNvSpPr txBox="1"/>
          <p:nvPr/>
        </p:nvSpPr>
        <p:spPr>
          <a:xfrm>
            <a:off x="3632479" y="4418254"/>
            <a:ext cx="154239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Build/Adjust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C0D24A5C-9803-34D8-75FB-61E4FBDE3601}"/>
              </a:ext>
            </a:extLst>
          </p:cNvPr>
          <p:cNvSpPr txBox="1"/>
          <p:nvPr/>
        </p:nvSpPr>
        <p:spPr>
          <a:xfrm>
            <a:off x="3632479" y="3554597"/>
            <a:ext cx="154239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Tachometer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39DBDE89-4F37-B750-3F34-14ADB9F5ACB1}"/>
              </a:ext>
            </a:extLst>
          </p:cNvPr>
          <p:cNvGrpSpPr/>
          <p:nvPr/>
        </p:nvGrpSpPr>
        <p:grpSpPr>
          <a:xfrm>
            <a:off x="6151774" y="5126459"/>
            <a:ext cx="700484" cy="700484"/>
            <a:chOff x="5963303" y="3801443"/>
            <a:chExt cx="500456" cy="500456"/>
          </a:xfrm>
          <a:solidFill>
            <a:schemeClr val="accent4"/>
          </a:solidFill>
        </p:grpSpPr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90B5AE64-FD3A-B390-ADEA-8AA104E6CBDB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246" name="Picture 245">
              <a:extLst>
                <a:ext uri="{FF2B5EF4-FFF2-40B4-BE49-F238E27FC236}">
                  <a16:creationId xmlns:a16="http://schemas.microsoft.com/office/drawing/2014/main" id="{5C79903D-1BA1-0165-9A9F-F66D34953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267" y="3912819"/>
              <a:ext cx="220527" cy="294036"/>
            </a:xfrm>
            <a:prstGeom prst="rect">
              <a:avLst/>
            </a:prstGeom>
            <a:grpFill/>
          </p:spPr>
        </p:pic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E3D9E3F9-A07F-4A55-43F9-93805CA7DF2C}"/>
              </a:ext>
            </a:extLst>
          </p:cNvPr>
          <p:cNvGrpSpPr/>
          <p:nvPr/>
        </p:nvGrpSpPr>
        <p:grpSpPr>
          <a:xfrm>
            <a:off x="6919918" y="3400028"/>
            <a:ext cx="700484" cy="700484"/>
            <a:chOff x="6322429" y="3010922"/>
            <a:chExt cx="500456" cy="500456"/>
          </a:xfrm>
          <a:solidFill>
            <a:schemeClr val="tx1"/>
          </a:solidFill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BE7DAD96-E20E-DE8E-C000-F3A5E61B383F}"/>
                </a:ext>
              </a:extLst>
            </p:cNvPr>
            <p:cNvSpPr/>
            <p:nvPr/>
          </p:nvSpPr>
          <p:spPr>
            <a:xfrm>
              <a:off x="6322429" y="301092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249" name="Picture 248">
              <a:extLst>
                <a:ext uri="{FF2B5EF4-FFF2-40B4-BE49-F238E27FC236}">
                  <a16:creationId xmlns:a16="http://schemas.microsoft.com/office/drawing/2014/main" id="{1658E1E5-8574-B848-23D4-9EA6DB8D9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3073" y="3114132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5013E024-1BDF-9188-D2B3-A394319F9319}"/>
              </a:ext>
            </a:extLst>
          </p:cNvPr>
          <p:cNvGrpSpPr/>
          <p:nvPr/>
        </p:nvGrpSpPr>
        <p:grpSpPr>
          <a:xfrm>
            <a:off x="6919918" y="4270083"/>
            <a:ext cx="700484" cy="700484"/>
            <a:chOff x="5963303" y="3801443"/>
            <a:chExt cx="500456" cy="500456"/>
          </a:xfrm>
          <a:solidFill>
            <a:schemeClr val="tx1"/>
          </a:solidFill>
        </p:grpSpPr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C4ACB2D9-7A41-4EFF-04B3-1AB0C5A4EC76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252" name="Picture 251">
              <a:extLst>
                <a:ext uri="{FF2B5EF4-FFF2-40B4-BE49-F238E27FC236}">
                  <a16:creationId xmlns:a16="http://schemas.microsoft.com/office/drawing/2014/main" id="{52BDDBAE-7EFF-E7C3-23E4-39B35A2B3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6513" y="3912819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77EE8DE5-6581-56F6-A406-C95CB579CE82}"/>
              </a:ext>
            </a:extLst>
          </p:cNvPr>
          <p:cNvGrpSpPr/>
          <p:nvPr/>
        </p:nvGrpSpPr>
        <p:grpSpPr>
          <a:xfrm>
            <a:off x="6919918" y="5126459"/>
            <a:ext cx="700484" cy="700484"/>
            <a:chOff x="5963303" y="3801443"/>
            <a:chExt cx="500456" cy="500456"/>
          </a:xfrm>
          <a:solidFill>
            <a:schemeClr val="tx1"/>
          </a:solidFill>
        </p:grpSpPr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29CD0311-E42B-63D1-8ADD-8AE00CB2035A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255" name="Picture 254">
              <a:extLst>
                <a:ext uri="{FF2B5EF4-FFF2-40B4-BE49-F238E27FC236}">
                  <a16:creationId xmlns:a16="http://schemas.microsoft.com/office/drawing/2014/main" id="{C7233615-E4A7-C903-80A1-9DBF34029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267" y="3912819"/>
              <a:ext cx="220527" cy="294036"/>
            </a:xfrm>
            <a:prstGeom prst="rect">
              <a:avLst/>
            </a:prstGeom>
            <a:grpFill/>
          </p:spPr>
        </p:pic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B1D6062E-A208-ACE6-2579-F62D1094FEA7}"/>
              </a:ext>
            </a:extLst>
          </p:cNvPr>
          <p:cNvGrpSpPr/>
          <p:nvPr/>
        </p:nvGrpSpPr>
        <p:grpSpPr>
          <a:xfrm>
            <a:off x="7688356" y="3400028"/>
            <a:ext cx="700484" cy="700484"/>
            <a:chOff x="6039702" y="2429127"/>
            <a:chExt cx="500456" cy="500456"/>
          </a:xfrm>
        </p:grpSpPr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BC1CB2C1-3C30-0707-5968-73B82006C023}"/>
                </a:ext>
              </a:extLst>
            </p:cNvPr>
            <p:cNvSpPr/>
            <p:nvPr/>
          </p:nvSpPr>
          <p:spPr>
            <a:xfrm>
              <a:off x="6039702" y="2429127"/>
              <a:ext cx="500456" cy="5004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258" name="Picture 257">
              <a:extLst>
                <a:ext uri="{FF2B5EF4-FFF2-40B4-BE49-F238E27FC236}">
                  <a16:creationId xmlns:a16="http://schemas.microsoft.com/office/drawing/2014/main" id="{4489B06B-2748-79A8-C85C-C2FD82CAA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0346" y="2532337"/>
              <a:ext cx="294036" cy="294036"/>
            </a:xfrm>
            <a:prstGeom prst="rect">
              <a:avLst/>
            </a:prstGeom>
          </p:spPr>
        </p:pic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15160BB1-C9CD-7354-0E55-E4386314F58B}"/>
              </a:ext>
            </a:extLst>
          </p:cNvPr>
          <p:cNvGrpSpPr/>
          <p:nvPr/>
        </p:nvGrpSpPr>
        <p:grpSpPr>
          <a:xfrm>
            <a:off x="7688356" y="4270083"/>
            <a:ext cx="700484" cy="700484"/>
            <a:chOff x="6039702" y="3050732"/>
            <a:chExt cx="500456" cy="500456"/>
          </a:xfrm>
        </p:grpSpPr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4B03EEB2-D920-826D-D865-193094D3C3D3}"/>
                </a:ext>
              </a:extLst>
            </p:cNvPr>
            <p:cNvSpPr/>
            <p:nvPr/>
          </p:nvSpPr>
          <p:spPr>
            <a:xfrm>
              <a:off x="6039702" y="3050732"/>
              <a:ext cx="500456" cy="5004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261" name="Picture 260">
              <a:extLst>
                <a:ext uri="{FF2B5EF4-FFF2-40B4-BE49-F238E27FC236}">
                  <a16:creationId xmlns:a16="http://schemas.microsoft.com/office/drawing/2014/main" id="{1546488C-A3B2-43CC-7C71-05210ECFA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2912" y="3162108"/>
              <a:ext cx="294036" cy="294036"/>
            </a:xfrm>
            <a:prstGeom prst="rect">
              <a:avLst/>
            </a:prstGeom>
          </p:spPr>
        </p:pic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CD099F66-CE5D-AE5D-A705-2F440F2C5B80}"/>
              </a:ext>
            </a:extLst>
          </p:cNvPr>
          <p:cNvGrpSpPr/>
          <p:nvPr/>
        </p:nvGrpSpPr>
        <p:grpSpPr>
          <a:xfrm>
            <a:off x="7688356" y="5126459"/>
            <a:ext cx="700484" cy="700484"/>
            <a:chOff x="6039702" y="3662564"/>
            <a:chExt cx="500456" cy="500456"/>
          </a:xfrm>
        </p:grpSpPr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3FC2CEB4-461B-98F9-ED73-CED2FEBC405F}"/>
                </a:ext>
              </a:extLst>
            </p:cNvPr>
            <p:cNvSpPr/>
            <p:nvPr/>
          </p:nvSpPr>
          <p:spPr>
            <a:xfrm>
              <a:off x="6039702" y="3662564"/>
              <a:ext cx="500456" cy="5004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264" name="Picture 263">
              <a:extLst>
                <a:ext uri="{FF2B5EF4-FFF2-40B4-BE49-F238E27FC236}">
                  <a16:creationId xmlns:a16="http://schemas.microsoft.com/office/drawing/2014/main" id="{E90F7F49-88DD-3579-A525-4BD980173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9666" y="3773940"/>
              <a:ext cx="220527" cy="294036"/>
            </a:xfrm>
            <a:prstGeom prst="rect">
              <a:avLst/>
            </a:prstGeom>
          </p:spPr>
        </p:pic>
      </p:grpSp>
      <p:sp>
        <p:nvSpPr>
          <p:cNvPr id="265" name="TextBox 264">
            <a:extLst>
              <a:ext uri="{FF2B5EF4-FFF2-40B4-BE49-F238E27FC236}">
                <a16:creationId xmlns:a16="http://schemas.microsoft.com/office/drawing/2014/main" id="{33AD7660-BF21-68D6-60AA-628E496A82A9}"/>
              </a:ext>
            </a:extLst>
          </p:cNvPr>
          <p:cNvSpPr txBox="1"/>
          <p:nvPr/>
        </p:nvSpPr>
        <p:spPr>
          <a:xfrm>
            <a:off x="9313888" y="5323533"/>
            <a:ext cx="154239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Checklist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9FE5FE7C-E572-FC25-A8A1-ABFB9F81B516}"/>
              </a:ext>
            </a:extLst>
          </p:cNvPr>
          <p:cNvSpPr txBox="1"/>
          <p:nvPr/>
        </p:nvSpPr>
        <p:spPr>
          <a:xfrm>
            <a:off x="9313887" y="4418254"/>
            <a:ext cx="2391321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Study/Graduate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4F7BD08C-56F8-0D23-1E55-85E3D45C0AF5}"/>
              </a:ext>
            </a:extLst>
          </p:cNvPr>
          <p:cNvSpPr txBox="1"/>
          <p:nvPr/>
        </p:nvSpPr>
        <p:spPr>
          <a:xfrm>
            <a:off x="9313887" y="3554597"/>
            <a:ext cx="1948207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Right-Chevron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pic>
        <p:nvPicPr>
          <p:cNvPr id="268" name="Picture 267">
            <a:extLst>
              <a:ext uri="{FF2B5EF4-FFF2-40B4-BE49-F238E27FC236}">
                <a16:creationId xmlns:a16="http://schemas.microsoft.com/office/drawing/2014/main" id="{A9938FAC-8053-D4A0-E969-FBCC2923E3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834" y="3544490"/>
            <a:ext cx="411560" cy="411560"/>
          </a:xfrm>
          <a:prstGeom prst="rect">
            <a:avLst/>
          </a:prstGeom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BA559CE2-C045-5859-B920-6475F9F33A4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618" y="4425975"/>
            <a:ext cx="411560" cy="411560"/>
          </a:xfrm>
          <a:prstGeom prst="rect">
            <a:avLst/>
          </a:prstGeom>
        </p:spPr>
      </p:pic>
      <p:pic>
        <p:nvPicPr>
          <p:cNvPr id="270" name="Picture 269">
            <a:extLst>
              <a:ext uri="{FF2B5EF4-FFF2-40B4-BE49-F238E27FC236}">
                <a16:creationId xmlns:a16="http://schemas.microsoft.com/office/drawing/2014/main" id="{4D225562-B9DF-51A1-EAAC-8E58C4E5D591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6063" y="5282351"/>
            <a:ext cx="308670" cy="41156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A1015B3-B298-08D9-9B6F-CF9E70BC2F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519217" cy="64331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ICONS CONTINUED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414535-FBB6-60C9-EF17-6880D4ECDEF2}"/>
              </a:ext>
            </a:extLst>
          </p:cNvPr>
          <p:cNvSpPr txBox="1"/>
          <p:nvPr userDrawn="1"/>
        </p:nvSpPr>
        <p:spPr>
          <a:xfrm>
            <a:off x="424801" y="1573781"/>
            <a:ext cx="11519216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2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use any of these icons, simply copy and paste into your required slide</a:t>
            </a:r>
            <a:endParaRPr lang="en-US" sz="280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9B42BD-97CF-0E18-F72E-7DAFB5B00C4D}"/>
              </a:ext>
            </a:extLst>
          </p:cNvPr>
          <p:cNvSpPr/>
          <p:nvPr userDrawn="1"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FC1E72-2B65-0ECA-D3E0-478089117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AA67ED7-BE13-CE23-94C0-22E7034D83F5}"/>
              </a:ext>
            </a:extLst>
          </p:cNvPr>
          <p:cNvSpPr/>
          <p:nvPr userDrawn="1"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0850237-716C-CA05-D660-D789C1A1431B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8907774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4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788E00-130B-FB47-8689-5D0DD01F05AE}"/>
              </a:ext>
            </a:extLst>
          </p:cNvPr>
          <p:cNvSpPr/>
          <p:nvPr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0A6F68-F73B-DBAF-A59D-62AD5C17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186BA7-7499-3081-8670-1D274B8D7887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B797FEC0-4D31-86B3-B8D5-D146C22C2C60}"/>
              </a:ext>
            </a:extLst>
          </p:cNvPr>
          <p:cNvGrpSpPr/>
          <p:nvPr/>
        </p:nvGrpSpPr>
        <p:grpSpPr>
          <a:xfrm>
            <a:off x="554692" y="2555082"/>
            <a:ext cx="700484" cy="700484"/>
            <a:chOff x="5963303" y="1415834"/>
            <a:chExt cx="500456" cy="500456"/>
          </a:xfrm>
          <a:solidFill>
            <a:schemeClr val="accent5"/>
          </a:solidFill>
        </p:grpSpPr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53B35348-AE11-AF2B-0253-CBD241599F20}"/>
                </a:ext>
              </a:extLst>
            </p:cNvPr>
            <p:cNvSpPr/>
            <p:nvPr/>
          </p:nvSpPr>
          <p:spPr>
            <a:xfrm>
              <a:off x="5963303" y="1415834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273" name="Picture 272">
              <a:extLst>
                <a:ext uri="{FF2B5EF4-FFF2-40B4-BE49-F238E27FC236}">
                  <a16:creationId xmlns:a16="http://schemas.microsoft.com/office/drawing/2014/main" id="{B64713F5-6ACD-B6F7-0D3F-7FB77305C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6513" y="1527210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13CB3F2C-4FC7-27D2-9E7D-57F0D9EED136}"/>
              </a:ext>
            </a:extLst>
          </p:cNvPr>
          <p:cNvGrpSpPr/>
          <p:nvPr/>
        </p:nvGrpSpPr>
        <p:grpSpPr>
          <a:xfrm>
            <a:off x="1323775" y="2555082"/>
            <a:ext cx="700484" cy="700484"/>
            <a:chOff x="944754" y="1825461"/>
            <a:chExt cx="500456" cy="500456"/>
          </a:xfrm>
        </p:grpSpPr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5FC96D81-74A6-09D9-C423-C38436E3353A}"/>
                </a:ext>
              </a:extLst>
            </p:cNvPr>
            <p:cNvSpPr/>
            <p:nvPr/>
          </p:nvSpPr>
          <p:spPr>
            <a:xfrm>
              <a:off x="944754" y="1825461"/>
              <a:ext cx="500456" cy="5004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276" name="Picture 275">
              <a:extLst>
                <a:ext uri="{FF2B5EF4-FFF2-40B4-BE49-F238E27FC236}">
                  <a16:creationId xmlns:a16="http://schemas.microsoft.com/office/drawing/2014/main" id="{6EA00B76-0041-E3B8-5241-2B8A9CD6D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964" y="1936837"/>
              <a:ext cx="294036" cy="294036"/>
            </a:xfrm>
            <a:prstGeom prst="rect">
              <a:avLst/>
            </a:prstGeom>
          </p:spPr>
        </p:pic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7DD6DB36-7808-62EF-1F1C-3909B8FD2625}"/>
              </a:ext>
            </a:extLst>
          </p:cNvPr>
          <p:cNvGrpSpPr/>
          <p:nvPr/>
        </p:nvGrpSpPr>
        <p:grpSpPr>
          <a:xfrm>
            <a:off x="2106204" y="2555082"/>
            <a:ext cx="700484" cy="700484"/>
            <a:chOff x="1503755" y="1825461"/>
            <a:chExt cx="500456" cy="500456"/>
          </a:xfrm>
        </p:grpSpPr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D5435855-551C-DA1E-35DE-2BD28AF7BD14}"/>
                </a:ext>
              </a:extLst>
            </p:cNvPr>
            <p:cNvSpPr/>
            <p:nvPr/>
          </p:nvSpPr>
          <p:spPr>
            <a:xfrm>
              <a:off x="1503755" y="1825461"/>
              <a:ext cx="500456" cy="5004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279" name="Picture 278">
              <a:extLst>
                <a:ext uri="{FF2B5EF4-FFF2-40B4-BE49-F238E27FC236}">
                  <a16:creationId xmlns:a16="http://schemas.microsoft.com/office/drawing/2014/main" id="{00FFEC36-CBED-558F-E156-196C70B68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6965" y="1936837"/>
              <a:ext cx="294036" cy="294036"/>
            </a:xfrm>
            <a:prstGeom prst="rect">
              <a:avLst/>
            </a:prstGeom>
            <a:solidFill>
              <a:schemeClr val="bg2"/>
            </a:solidFill>
          </p:spPr>
        </p:pic>
      </p:grpSp>
      <p:pic>
        <p:nvPicPr>
          <p:cNvPr id="280" name="Picture 279">
            <a:extLst>
              <a:ext uri="{FF2B5EF4-FFF2-40B4-BE49-F238E27FC236}">
                <a16:creationId xmlns:a16="http://schemas.microsoft.com/office/drawing/2014/main" id="{89880CD4-F970-36B8-B782-E2D60D3A1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978" y="2710974"/>
            <a:ext cx="411560" cy="411560"/>
          </a:xfrm>
          <a:prstGeom prst="rect">
            <a:avLst/>
          </a:prstGeom>
        </p:spPr>
      </p:pic>
      <p:sp>
        <p:nvSpPr>
          <p:cNvPr id="281" name="TextBox 280">
            <a:extLst>
              <a:ext uri="{FF2B5EF4-FFF2-40B4-BE49-F238E27FC236}">
                <a16:creationId xmlns:a16="http://schemas.microsoft.com/office/drawing/2014/main" id="{80A79014-3BFC-5813-46CF-73E905B54E4D}"/>
              </a:ext>
            </a:extLst>
          </p:cNvPr>
          <p:cNvSpPr txBox="1"/>
          <p:nvPr/>
        </p:nvSpPr>
        <p:spPr>
          <a:xfrm>
            <a:off x="3744748" y="2728220"/>
            <a:ext cx="154239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Compare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8A17B19F-F762-C0EF-FECB-BC8788794B03}"/>
              </a:ext>
            </a:extLst>
          </p:cNvPr>
          <p:cNvGrpSpPr/>
          <p:nvPr/>
        </p:nvGrpSpPr>
        <p:grpSpPr>
          <a:xfrm>
            <a:off x="6151774" y="2595565"/>
            <a:ext cx="700484" cy="700484"/>
            <a:chOff x="5963303" y="3801443"/>
            <a:chExt cx="500456" cy="500456"/>
          </a:xfrm>
          <a:solidFill>
            <a:schemeClr val="accent5"/>
          </a:solidFill>
        </p:grpSpPr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3C394216-439D-B91B-5BE7-9E551E9E76E5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284" name="Picture 283">
              <a:extLst>
                <a:ext uri="{FF2B5EF4-FFF2-40B4-BE49-F238E27FC236}">
                  <a16:creationId xmlns:a16="http://schemas.microsoft.com/office/drawing/2014/main" id="{A6724CBD-3768-36DB-4EAC-607BF98C4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6513" y="3912819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55A463EE-4E4B-97F3-057B-661583B0D435}"/>
              </a:ext>
            </a:extLst>
          </p:cNvPr>
          <p:cNvGrpSpPr/>
          <p:nvPr/>
        </p:nvGrpSpPr>
        <p:grpSpPr>
          <a:xfrm>
            <a:off x="6919918" y="2595565"/>
            <a:ext cx="700484" cy="700484"/>
            <a:chOff x="5963303" y="3801443"/>
            <a:chExt cx="500456" cy="500456"/>
          </a:xfrm>
          <a:solidFill>
            <a:schemeClr val="tx1"/>
          </a:solidFill>
        </p:grpSpPr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8FF72936-F161-3B06-AA3A-B958DA1057B7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287" name="Picture 286">
              <a:extLst>
                <a:ext uri="{FF2B5EF4-FFF2-40B4-BE49-F238E27FC236}">
                  <a16:creationId xmlns:a16="http://schemas.microsoft.com/office/drawing/2014/main" id="{8468E5CC-F9EF-05EB-FE39-4DBCFD96E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6513" y="3912819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0ED2D8C7-FC17-0D13-7306-F521DEBBEDE3}"/>
              </a:ext>
            </a:extLst>
          </p:cNvPr>
          <p:cNvGrpSpPr/>
          <p:nvPr/>
        </p:nvGrpSpPr>
        <p:grpSpPr>
          <a:xfrm>
            <a:off x="7688327" y="2595565"/>
            <a:ext cx="700484" cy="700484"/>
            <a:chOff x="6039702" y="4303319"/>
            <a:chExt cx="500456" cy="500456"/>
          </a:xfrm>
        </p:grpSpPr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53B3EA75-B01D-B51C-A3F1-FD6220AD9832}"/>
                </a:ext>
              </a:extLst>
            </p:cNvPr>
            <p:cNvSpPr/>
            <p:nvPr/>
          </p:nvSpPr>
          <p:spPr>
            <a:xfrm>
              <a:off x="6039702" y="4303319"/>
              <a:ext cx="500456" cy="5004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290" name="Picture 289">
              <a:extLst>
                <a:ext uri="{FF2B5EF4-FFF2-40B4-BE49-F238E27FC236}">
                  <a16:creationId xmlns:a16="http://schemas.microsoft.com/office/drawing/2014/main" id="{274FFFFE-8E63-8FCD-6F26-DEF8C899E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2912" y="4414695"/>
              <a:ext cx="294036" cy="294036"/>
            </a:xfrm>
            <a:prstGeom prst="rect">
              <a:avLst/>
            </a:prstGeom>
          </p:spPr>
        </p:pic>
      </p:grpSp>
      <p:sp>
        <p:nvSpPr>
          <p:cNvPr id="291" name="TextBox 290">
            <a:extLst>
              <a:ext uri="{FF2B5EF4-FFF2-40B4-BE49-F238E27FC236}">
                <a16:creationId xmlns:a16="http://schemas.microsoft.com/office/drawing/2014/main" id="{172E2262-2EBC-C06E-4B0B-B1B6EE1FCFF1}"/>
              </a:ext>
            </a:extLst>
          </p:cNvPr>
          <p:cNvSpPr txBox="1"/>
          <p:nvPr/>
        </p:nvSpPr>
        <p:spPr>
          <a:xfrm>
            <a:off x="9426157" y="2728219"/>
            <a:ext cx="154239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Location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pic>
        <p:nvPicPr>
          <p:cNvPr id="292" name="Picture 291">
            <a:extLst>
              <a:ext uri="{FF2B5EF4-FFF2-40B4-BE49-F238E27FC236}">
                <a16:creationId xmlns:a16="http://schemas.microsoft.com/office/drawing/2014/main" id="{9056D3F0-8AA2-BBDA-BCA9-21BC4A0E70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589" y="2751457"/>
            <a:ext cx="411560" cy="411560"/>
          </a:xfrm>
          <a:prstGeom prst="rect">
            <a:avLst/>
          </a:prstGeom>
        </p:spPr>
      </p:pic>
      <p:grpSp>
        <p:nvGrpSpPr>
          <p:cNvPr id="293" name="Group 292">
            <a:extLst>
              <a:ext uri="{FF2B5EF4-FFF2-40B4-BE49-F238E27FC236}">
                <a16:creationId xmlns:a16="http://schemas.microsoft.com/office/drawing/2014/main" id="{997147D9-EB3C-06AC-D24C-95387E6A3E9A}"/>
              </a:ext>
            </a:extLst>
          </p:cNvPr>
          <p:cNvGrpSpPr/>
          <p:nvPr/>
        </p:nvGrpSpPr>
        <p:grpSpPr>
          <a:xfrm>
            <a:off x="554692" y="3404416"/>
            <a:ext cx="700484" cy="700484"/>
            <a:chOff x="5963303" y="1415834"/>
            <a:chExt cx="500456" cy="500456"/>
          </a:xfrm>
          <a:solidFill>
            <a:schemeClr val="accent5"/>
          </a:solidFill>
        </p:grpSpPr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2AD69F63-9537-88EF-CF12-9ACA98780AD3}"/>
                </a:ext>
              </a:extLst>
            </p:cNvPr>
            <p:cNvSpPr/>
            <p:nvPr/>
          </p:nvSpPr>
          <p:spPr>
            <a:xfrm>
              <a:off x="5963303" y="1415834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295" name="Picture 294">
              <a:extLst>
                <a:ext uri="{FF2B5EF4-FFF2-40B4-BE49-F238E27FC236}">
                  <a16:creationId xmlns:a16="http://schemas.microsoft.com/office/drawing/2014/main" id="{F32F51C9-C120-B709-7D02-3D8BA23CB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6513" y="1527210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6048DC2D-77A6-51E8-57E5-48FC55C698A2}"/>
              </a:ext>
            </a:extLst>
          </p:cNvPr>
          <p:cNvGrpSpPr/>
          <p:nvPr/>
        </p:nvGrpSpPr>
        <p:grpSpPr>
          <a:xfrm>
            <a:off x="1323775" y="3404416"/>
            <a:ext cx="700484" cy="700484"/>
            <a:chOff x="944754" y="2432262"/>
            <a:chExt cx="500456" cy="500456"/>
          </a:xfrm>
        </p:grpSpPr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788C700E-0B99-D9D7-9EA9-DDF4DCEE740F}"/>
                </a:ext>
              </a:extLst>
            </p:cNvPr>
            <p:cNvSpPr/>
            <p:nvPr/>
          </p:nvSpPr>
          <p:spPr>
            <a:xfrm>
              <a:off x="944754" y="2432262"/>
              <a:ext cx="500456" cy="5004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298" name="Picture 297">
              <a:extLst>
                <a:ext uri="{FF2B5EF4-FFF2-40B4-BE49-F238E27FC236}">
                  <a16:creationId xmlns:a16="http://schemas.microsoft.com/office/drawing/2014/main" id="{190CEF2D-720F-8053-9437-26A44392A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964" y="2543638"/>
              <a:ext cx="294036" cy="294036"/>
            </a:xfrm>
            <a:prstGeom prst="rect">
              <a:avLst/>
            </a:prstGeom>
          </p:spPr>
        </p:pic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4B6E31FA-C61C-A6AA-1B13-2A0C00E7DB2E}"/>
              </a:ext>
            </a:extLst>
          </p:cNvPr>
          <p:cNvGrpSpPr/>
          <p:nvPr/>
        </p:nvGrpSpPr>
        <p:grpSpPr>
          <a:xfrm>
            <a:off x="2106204" y="3404416"/>
            <a:ext cx="700484" cy="700484"/>
            <a:chOff x="1503755" y="2432262"/>
            <a:chExt cx="500456" cy="500456"/>
          </a:xfrm>
        </p:grpSpPr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60F3E0CC-3A3B-8FD4-E204-53B50329BF87}"/>
                </a:ext>
              </a:extLst>
            </p:cNvPr>
            <p:cNvSpPr/>
            <p:nvPr/>
          </p:nvSpPr>
          <p:spPr>
            <a:xfrm>
              <a:off x="1503755" y="2432262"/>
              <a:ext cx="500456" cy="5004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301" name="Picture 300">
              <a:extLst>
                <a:ext uri="{FF2B5EF4-FFF2-40B4-BE49-F238E27FC236}">
                  <a16:creationId xmlns:a16="http://schemas.microsoft.com/office/drawing/2014/main" id="{ED291D9D-6722-4349-87F2-67D5E6473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6965" y="2543638"/>
              <a:ext cx="294036" cy="294036"/>
            </a:xfrm>
            <a:prstGeom prst="rect">
              <a:avLst/>
            </a:prstGeom>
            <a:solidFill>
              <a:schemeClr val="bg2"/>
            </a:solidFill>
          </p:spPr>
        </p:pic>
      </p:grpSp>
      <p:pic>
        <p:nvPicPr>
          <p:cNvPr id="302" name="Picture 301">
            <a:extLst>
              <a:ext uri="{FF2B5EF4-FFF2-40B4-BE49-F238E27FC236}">
                <a16:creationId xmlns:a16="http://schemas.microsoft.com/office/drawing/2014/main" id="{9C6C7BEE-C8E2-1237-354B-19D8500135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978" y="3560308"/>
            <a:ext cx="411560" cy="411560"/>
          </a:xfrm>
          <a:prstGeom prst="rect">
            <a:avLst/>
          </a:prstGeom>
        </p:spPr>
      </p:pic>
      <p:sp>
        <p:nvSpPr>
          <p:cNvPr id="303" name="TextBox 302">
            <a:extLst>
              <a:ext uri="{FF2B5EF4-FFF2-40B4-BE49-F238E27FC236}">
                <a16:creationId xmlns:a16="http://schemas.microsoft.com/office/drawing/2014/main" id="{301D4CAE-232D-7589-FE53-E86BA36ED585}"/>
              </a:ext>
            </a:extLst>
          </p:cNvPr>
          <p:cNvSpPr txBox="1"/>
          <p:nvPr/>
        </p:nvSpPr>
        <p:spPr>
          <a:xfrm>
            <a:off x="3744748" y="3577553"/>
            <a:ext cx="154239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Settings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19077D09-AFA5-90E0-8F3D-8CFAC676DDD9}"/>
              </a:ext>
            </a:extLst>
          </p:cNvPr>
          <p:cNvGrpSpPr/>
          <p:nvPr/>
        </p:nvGrpSpPr>
        <p:grpSpPr>
          <a:xfrm>
            <a:off x="6151774" y="3444899"/>
            <a:ext cx="700484" cy="700484"/>
            <a:chOff x="5963303" y="3801443"/>
            <a:chExt cx="500456" cy="500456"/>
          </a:xfrm>
          <a:solidFill>
            <a:schemeClr val="accent5"/>
          </a:solidFill>
        </p:grpSpPr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756292C0-B4E9-0327-0F10-FC1287E935A2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306" name="Picture 305">
              <a:extLst>
                <a:ext uri="{FF2B5EF4-FFF2-40B4-BE49-F238E27FC236}">
                  <a16:creationId xmlns:a16="http://schemas.microsoft.com/office/drawing/2014/main" id="{7EEF7725-222F-5B80-1E50-05983CB5D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6513" y="3912819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BBE7CBA2-3386-2D02-C958-826C1400812E}"/>
              </a:ext>
            </a:extLst>
          </p:cNvPr>
          <p:cNvGrpSpPr/>
          <p:nvPr/>
        </p:nvGrpSpPr>
        <p:grpSpPr>
          <a:xfrm>
            <a:off x="6919918" y="3444899"/>
            <a:ext cx="700484" cy="700484"/>
            <a:chOff x="5963303" y="3801443"/>
            <a:chExt cx="500456" cy="500456"/>
          </a:xfrm>
          <a:solidFill>
            <a:schemeClr val="tx1"/>
          </a:solidFill>
        </p:grpSpPr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FC70AA4E-3C4B-3FEF-DC5B-F2A92494E135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309" name="Picture 308">
              <a:extLst>
                <a:ext uri="{FF2B5EF4-FFF2-40B4-BE49-F238E27FC236}">
                  <a16:creationId xmlns:a16="http://schemas.microsoft.com/office/drawing/2014/main" id="{4099A630-A521-13E2-4A1B-DA988E762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6513" y="3912819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C46429DB-8DEA-9C46-44D1-CB6157DC72C3}"/>
              </a:ext>
            </a:extLst>
          </p:cNvPr>
          <p:cNvGrpSpPr/>
          <p:nvPr/>
        </p:nvGrpSpPr>
        <p:grpSpPr>
          <a:xfrm>
            <a:off x="7690733" y="3444899"/>
            <a:ext cx="700484" cy="700484"/>
            <a:chOff x="6039702" y="4303319"/>
            <a:chExt cx="500456" cy="500456"/>
          </a:xfrm>
        </p:grpSpPr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AA53B4AB-1EB4-CC74-E3B9-B85BBE3F5A5F}"/>
                </a:ext>
              </a:extLst>
            </p:cNvPr>
            <p:cNvSpPr/>
            <p:nvPr/>
          </p:nvSpPr>
          <p:spPr>
            <a:xfrm>
              <a:off x="6039702" y="4303319"/>
              <a:ext cx="500456" cy="5004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312" name="Picture 311">
              <a:extLst>
                <a:ext uri="{FF2B5EF4-FFF2-40B4-BE49-F238E27FC236}">
                  <a16:creationId xmlns:a16="http://schemas.microsoft.com/office/drawing/2014/main" id="{9F211FAB-DFF1-2E01-2286-8D62CC9A8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2912" y="4414695"/>
              <a:ext cx="294036" cy="294036"/>
            </a:xfrm>
            <a:prstGeom prst="rect">
              <a:avLst/>
            </a:prstGeom>
          </p:spPr>
        </p:pic>
      </p:grpSp>
      <p:sp>
        <p:nvSpPr>
          <p:cNvPr id="313" name="TextBox 312">
            <a:extLst>
              <a:ext uri="{FF2B5EF4-FFF2-40B4-BE49-F238E27FC236}">
                <a16:creationId xmlns:a16="http://schemas.microsoft.com/office/drawing/2014/main" id="{96BA779F-435F-56D9-3E82-0E719971597B}"/>
              </a:ext>
            </a:extLst>
          </p:cNvPr>
          <p:cNvSpPr txBox="1"/>
          <p:nvPr/>
        </p:nvSpPr>
        <p:spPr>
          <a:xfrm>
            <a:off x="9426157" y="3577553"/>
            <a:ext cx="154239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Book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pic>
        <p:nvPicPr>
          <p:cNvPr id="314" name="Picture 313">
            <a:extLst>
              <a:ext uri="{FF2B5EF4-FFF2-40B4-BE49-F238E27FC236}">
                <a16:creationId xmlns:a16="http://schemas.microsoft.com/office/drawing/2014/main" id="{CCDB5092-3B2F-E974-AB00-59BDBF46B7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6995" y="3600791"/>
            <a:ext cx="411560" cy="411560"/>
          </a:xfrm>
          <a:prstGeom prst="rect">
            <a:avLst/>
          </a:prstGeom>
        </p:spPr>
      </p:pic>
      <p:grpSp>
        <p:nvGrpSpPr>
          <p:cNvPr id="315" name="Group 314">
            <a:extLst>
              <a:ext uri="{FF2B5EF4-FFF2-40B4-BE49-F238E27FC236}">
                <a16:creationId xmlns:a16="http://schemas.microsoft.com/office/drawing/2014/main" id="{D4635B12-8840-5D7F-4AA6-C0241750BAD9}"/>
              </a:ext>
            </a:extLst>
          </p:cNvPr>
          <p:cNvGrpSpPr/>
          <p:nvPr/>
        </p:nvGrpSpPr>
        <p:grpSpPr>
          <a:xfrm>
            <a:off x="554692" y="4271473"/>
            <a:ext cx="700484" cy="700484"/>
            <a:chOff x="5963303" y="1415834"/>
            <a:chExt cx="500456" cy="500456"/>
          </a:xfrm>
          <a:solidFill>
            <a:schemeClr val="accent5"/>
          </a:solidFill>
        </p:grpSpPr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E647A30F-839B-3EE4-85B3-76234FFD8745}"/>
                </a:ext>
              </a:extLst>
            </p:cNvPr>
            <p:cNvSpPr/>
            <p:nvPr/>
          </p:nvSpPr>
          <p:spPr>
            <a:xfrm>
              <a:off x="5963303" y="1415834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317" name="Picture 316">
              <a:extLst>
                <a:ext uri="{FF2B5EF4-FFF2-40B4-BE49-F238E27FC236}">
                  <a16:creationId xmlns:a16="http://schemas.microsoft.com/office/drawing/2014/main" id="{CEC6FC3B-7B58-7357-BA73-E75D04AC6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0833" y="1527210"/>
              <a:ext cx="165395" cy="294036"/>
            </a:xfrm>
            <a:prstGeom prst="rect">
              <a:avLst/>
            </a:prstGeom>
            <a:grpFill/>
          </p:spPr>
        </p:pic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639C44E7-3CBA-DB85-7DD6-7D2725AE4D66}"/>
              </a:ext>
            </a:extLst>
          </p:cNvPr>
          <p:cNvGrpSpPr/>
          <p:nvPr/>
        </p:nvGrpSpPr>
        <p:grpSpPr>
          <a:xfrm>
            <a:off x="1323775" y="4271473"/>
            <a:ext cx="700484" cy="700484"/>
            <a:chOff x="944754" y="3051725"/>
            <a:chExt cx="500456" cy="500456"/>
          </a:xfrm>
        </p:grpSpPr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D83D9C3B-EC56-F6F3-6D64-AAA5072B4790}"/>
                </a:ext>
              </a:extLst>
            </p:cNvPr>
            <p:cNvSpPr/>
            <p:nvPr/>
          </p:nvSpPr>
          <p:spPr>
            <a:xfrm>
              <a:off x="944754" y="3051725"/>
              <a:ext cx="500456" cy="5004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320" name="Picture 319">
              <a:extLst>
                <a:ext uri="{FF2B5EF4-FFF2-40B4-BE49-F238E27FC236}">
                  <a16:creationId xmlns:a16="http://schemas.microsoft.com/office/drawing/2014/main" id="{7AFF5683-BC14-B683-0B9F-6F3856FA0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2284" y="3163101"/>
              <a:ext cx="165395" cy="294036"/>
            </a:xfrm>
            <a:prstGeom prst="rect">
              <a:avLst/>
            </a:prstGeom>
          </p:spPr>
        </p:pic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455EF19B-5338-7D4B-9CBB-41C31ED73881}"/>
              </a:ext>
            </a:extLst>
          </p:cNvPr>
          <p:cNvGrpSpPr/>
          <p:nvPr/>
        </p:nvGrpSpPr>
        <p:grpSpPr>
          <a:xfrm>
            <a:off x="2106204" y="4271473"/>
            <a:ext cx="700484" cy="700484"/>
            <a:chOff x="1503755" y="3051725"/>
            <a:chExt cx="500456" cy="500456"/>
          </a:xfrm>
        </p:grpSpPr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D9DBF4D7-24D9-E935-072D-61EA5DC8791E}"/>
                </a:ext>
              </a:extLst>
            </p:cNvPr>
            <p:cNvSpPr/>
            <p:nvPr/>
          </p:nvSpPr>
          <p:spPr>
            <a:xfrm>
              <a:off x="1503755" y="3051725"/>
              <a:ext cx="500456" cy="5004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323" name="Picture 322">
              <a:extLst>
                <a:ext uri="{FF2B5EF4-FFF2-40B4-BE49-F238E27FC236}">
                  <a16:creationId xmlns:a16="http://schemas.microsoft.com/office/drawing/2014/main" id="{2B1EC1CB-E3FF-26FB-7E60-4BFFEF251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1285" y="3163101"/>
              <a:ext cx="165395" cy="294036"/>
            </a:xfrm>
            <a:prstGeom prst="rect">
              <a:avLst/>
            </a:prstGeom>
            <a:solidFill>
              <a:schemeClr val="bg2"/>
            </a:solidFill>
          </p:spPr>
        </p:pic>
      </p:grpSp>
      <p:pic>
        <p:nvPicPr>
          <p:cNvPr id="324" name="Picture 323">
            <a:extLst>
              <a:ext uri="{FF2B5EF4-FFF2-40B4-BE49-F238E27FC236}">
                <a16:creationId xmlns:a16="http://schemas.microsoft.com/office/drawing/2014/main" id="{BC5259DC-E183-5AE4-22DC-E53FC8A6812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9009" y="4427365"/>
            <a:ext cx="231502" cy="411560"/>
          </a:xfrm>
          <a:prstGeom prst="rect">
            <a:avLst/>
          </a:prstGeom>
        </p:spPr>
      </p:pic>
      <p:sp>
        <p:nvSpPr>
          <p:cNvPr id="325" name="TextBox 324">
            <a:extLst>
              <a:ext uri="{FF2B5EF4-FFF2-40B4-BE49-F238E27FC236}">
                <a16:creationId xmlns:a16="http://schemas.microsoft.com/office/drawing/2014/main" id="{55F87116-8AA1-A305-3994-4070E47D46DB}"/>
              </a:ext>
            </a:extLst>
          </p:cNvPr>
          <p:cNvSpPr txBox="1"/>
          <p:nvPr/>
        </p:nvSpPr>
        <p:spPr>
          <a:xfrm>
            <a:off x="3744748" y="4444610"/>
            <a:ext cx="154239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Pin point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2B83D31B-3EC8-4DEF-5A15-ACA5F153EE92}"/>
              </a:ext>
            </a:extLst>
          </p:cNvPr>
          <p:cNvGrpSpPr/>
          <p:nvPr/>
        </p:nvGrpSpPr>
        <p:grpSpPr>
          <a:xfrm>
            <a:off x="6151774" y="4311956"/>
            <a:ext cx="700484" cy="700484"/>
            <a:chOff x="5963303" y="3801443"/>
            <a:chExt cx="500456" cy="500456"/>
          </a:xfrm>
          <a:solidFill>
            <a:schemeClr val="accent5"/>
          </a:solidFill>
        </p:grpSpPr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9331B6C2-551C-1719-71AA-BA722E56A9C0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328" name="Picture 327">
              <a:extLst>
                <a:ext uri="{FF2B5EF4-FFF2-40B4-BE49-F238E27FC236}">
                  <a16:creationId xmlns:a16="http://schemas.microsoft.com/office/drawing/2014/main" id="{667AD24E-7F51-56FA-6DFE-7946F21F6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6513" y="3912819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4337F83C-826E-C6AA-4440-A0E78D4E5350}"/>
              </a:ext>
            </a:extLst>
          </p:cNvPr>
          <p:cNvGrpSpPr/>
          <p:nvPr/>
        </p:nvGrpSpPr>
        <p:grpSpPr>
          <a:xfrm>
            <a:off x="6919918" y="4311956"/>
            <a:ext cx="700484" cy="700484"/>
            <a:chOff x="5963303" y="3801443"/>
            <a:chExt cx="500456" cy="500456"/>
          </a:xfrm>
          <a:solidFill>
            <a:schemeClr val="tx1"/>
          </a:solidFill>
        </p:grpSpPr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10B1FB4-C200-59E6-2882-DEBDE8891535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331" name="Picture 330">
              <a:extLst>
                <a:ext uri="{FF2B5EF4-FFF2-40B4-BE49-F238E27FC236}">
                  <a16:creationId xmlns:a16="http://schemas.microsoft.com/office/drawing/2014/main" id="{429B1B72-C1C6-247A-7EC9-3BA976C7A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6513" y="3912819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A84A4C36-E5F5-A1C1-8CB3-40F668828B0C}"/>
              </a:ext>
            </a:extLst>
          </p:cNvPr>
          <p:cNvGrpSpPr/>
          <p:nvPr/>
        </p:nvGrpSpPr>
        <p:grpSpPr>
          <a:xfrm>
            <a:off x="7690733" y="4311956"/>
            <a:ext cx="700484" cy="700484"/>
            <a:chOff x="6039702" y="4303319"/>
            <a:chExt cx="500456" cy="500456"/>
          </a:xfrm>
        </p:grpSpPr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8175D5E3-3A32-2E1A-CBBE-D4A1B1E77410}"/>
                </a:ext>
              </a:extLst>
            </p:cNvPr>
            <p:cNvSpPr/>
            <p:nvPr/>
          </p:nvSpPr>
          <p:spPr>
            <a:xfrm>
              <a:off x="6039702" y="4303319"/>
              <a:ext cx="500456" cy="5004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334" name="Picture 333">
              <a:extLst>
                <a:ext uri="{FF2B5EF4-FFF2-40B4-BE49-F238E27FC236}">
                  <a16:creationId xmlns:a16="http://schemas.microsoft.com/office/drawing/2014/main" id="{97B2655F-270F-1807-573E-9BC4082B0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2912" y="4414695"/>
              <a:ext cx="294036" cy="294036"/>
            </a:xfrm>
            <a:prstGeom prst="rect">
              <a:avLst/>
            </a:prstGeom>
          </p:spPr>
        </p:pic>
      </p:grpSp>
      <p:sp>
        <p:nvSpPr>
          <p:cNvPr id="335" name="TextBox 334">
            <a:extLst>
              <a:ext uri="{FF2B5EF4-FFF2-40B4-BE49-F238E27FC236}">
                <a16:creationId xmlns:a16="http://schemas.microsoft.com/office/drawing/2014/main" id="{0439CC90-269B-11E1-8AEE-48B90F474EB0}"/>
              </a:ext>
            </a:extLst>
          </p:cNvPr>
          <p:cNvSpPr txBox="1"/>
          <p:nvPr/>
        </p:nvSpPr>
        <p:spPr>
          <a:xfrm>
            <a:off x="9426157" y="4444610"/>
            <a:ext cx="154239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People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pic>
        <p:nvPicPr>
          <p:cNvPr id="336" name="Picture 335">
            <a:extLst>
              <a:ext uri="{FF2B5EF4-FFF2-40B4-BE49-F238E27FC236}">
                <a16:creationId xmlns:a16="http://schemas.microsoft.com/office/drawing/2014/main" id="{757FFEB1-2EA3-16F5-883D-08C86119F4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6995" y="4467848"/>
            <a:ext cx="411560" cy="411560"/>
          </a:xfrm>
          <a:prstGeom prst="rect">
            <a:avLst/>
          </a:prstGeom>
        </p:spPr>
      </p:pic>
      <p:sp>
        <p:nvSpPr>
          <p:cNvPr id="337" name="TextBox 336">
            <a:extLst>
              <a:ext uri="{FF2B5EF4-FFF2-40B4-BE49-F238E27FC236}">
                <a16:creationId xmlns:a16="http://schemas.microsoft.com/office/drawing/2014/main" id="{8478967C-8D86-1C2B-05AD-0674D83F9EEB}"/>
              </a:ext>
            </a:extLst>
          </p:cNvPr>
          <p:cNvSpPr txBox="1"/>
          <p:nvPr/>
        </p:nvSpPr>
        <p:spPr>
          <a:xfrm>
            <a:off x="3744747" y="5245824"/>
            <a:ext cx="154239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Call Centre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F52430A1-1B5D-BE5E-9FC3-64C864C9AD19}"/>
              </a:ext>
            </a:extLst>
          </p:cNvPr>
          <p:cNvGrpSpPr/>
          <p:nvPr/>
        </p:nvGrpSpPr>
        <p:grpSpPr>
          <a:xfrm>
            <a:off x="554691" y="5131618"/>
            <a:ext cx="700484" cy="700484"/>
            <a:chOff x="2764076" y="1349181"/>
            <a:chExt cx="500456" cy="500456"/>
          </a:xfrm>
          <a:solidFill>
            <a:schemeClr val="accent5"/>
          </a:solidFill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A46F30BA-4293-C1E1-EC6B-27E2E761BCA5}"/>
                </a:ext>
              </a:extLst>
            </p:cNvPr>
            <p:cNvSpPr/>
            <p:nvPr/>
          </p:nvSpPr>
          <p:spPr>
            <a:xfrm>
              <a:off x="2764076" y="1349181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340" name="Picture 339">
              <a:extLst>
                <a:ext uri="{FF2B5EF4-FFF2-40B4-BE49-F238E27FC236}">
                  <a16:creationId xmlns:a16="http://schemas.microsoft.com/office/drawing/2014/main" id="{56AD71BB-0EB3-266E-0186-A2655A30C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5663" y="1478934"/>
              <a:ext cx="257281" cy="257281"/>
            </a:xfrm>
            <a:prstGeom prst="rect">
              <a:avLst/>
            </a:prstGeom>
            <a:grpFill/>
          </p:spPr>
        </p:pic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CEAB72FF-40F2-5BD4-7A72-E4CC3DABEF06}"/>
              </a:ext>
            </a:extLst>
          </p:cNvPr>
          <p:cNvGrpSpPr/>
          <p:nvPr/>
        </p:nvGrpSpPr>
        <p:grpSpPr>
          <a:xfrm>
            <a:off x="6151774" y="5126973"/>
            <a:ext cx="700484" cy="700484"/>
            <a:chOff x="2351913" y="3010922"/>
            <a:chExt cx="500456" cy="500456"/>
          </a:xfrm>
          <a:solidFill>
            <a:schemeClr val="accent5"/>
          </a:solidFill>
        </p:grpSpPr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A26FEE71-041F-2208-8AA3-6864F252F421}"/>
                </a:ext>
              </a:extLst>
            </p:cNvPr>
            <p:cNvSpPr/>
            <p:nvPr/>
          </p:nvSpPr>
          <p:spPr>
            <a:xfrm>
              <a:off x="2351913" y="301092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343" name="Picture 342">
              <a:extLst>
                <a:ext uri="{FF2B5EF4-FFF2-40B4-BE49-F238E27FC236}">
                  <a16:creationId xmlns:a16="http://schemas.microsoft.com/office/drawing/2014/main" id="{A929BB03-A657-FA10-124F-B5D6542C9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1458" y="3138633"/>
              <a:ext cx="261365" cy="261365"/>
            </a:xfrm>
            <a:prstGeom prst="rect">
              <a:avLst/>
            </a:prstGeom>
            <a:grpFill/>
          </p:spPr>
        </p:pic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B4407B89-A92E-1542-D8E1-BE1ABA6F4BB6}"/>
              </a:ext>
            </a:extLst>
          </p:cNvPr>
          <p:cNvGrpSpPr/>
          <p:nvPr/>
        </p:nvGrpSpPr>
        <p:grpSpPr>
          <a:xfrm>
            <a:off x="6920218" y="5126973"/>
            <a:ext cx="700484" cy="700484"/>
            <a:chOff x="944298" y="2436234"/>
            <a:chExt cx="500456" cy="500456"/>
          </a:xfrm>
          <a:solidFill>
            <a:schemeClr val="tx1"/>
          </a:solidFill>
        </p:grpSpPr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F7D17CA4-9DE0-A55A-D09A-4D0226747CA4}"/>
                </a:ext>
              </a:extLst>
            </p:cNvPr>
            <p:cNvSpPr/>
            <p:nvPr/>
          </p:nvSpPr>
          <p:spPr>
            <a:xfrm>
              <a:off x="944298" y="2436234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346" name="Picture 345">
              <a:extLst>
                <a:ext uri="{FF2B5EF4-FFF2-40B4-BE49-F238E27FC236}">
                  <a16:creationId xmlns:a16="http://schemas.microsoft.com/office/drawing/2014/main" id="{46110932-B40E-5A17-42A1-24F5B6A80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3843" y="2563945"/>
              <a:ext cx="261365" cy="261365"/>
            </a:xfrm>
            <a:prstGeom prst="rect">
              <a:avLst/>
            </a:prstGeom>
            <a:grpFill/>
          </p:spPr>
        </p:pic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55DADEEE-7A43-AF07-EE7D-FF56CA1FD835}"/>
              </a:ext>
            </a:extLst>
          </p:cNvPr>
          <p:cNvGrpSpPr/>
          <p:nvPr/>
        </p:nvGrpSpPr>
        <p:grpSpPr>
          <a:xfrm>
            <a:off x="7708354" y="5126973"/>
            <a:ext cx="700484" cy="700484"/>
            <a:chOff x="2055192" y="2436234"/>
            <a:chExt cx="500456" cy="500456"/>
          </a:xfrm>
        </p:grpSpPr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BB1729C9-6ABC-E43C-95B1-7A130BF88F85}"/>
                </a:ext>
              </a:extLst>
            </p:cNvPr>
            <p:cNvSpPr/>
            <p:nvPr/>
          </p:nvSpPr>
          <p:spPr>
            <a:xfrm>
              <a:off x="2055192" y="2436234"/>
              <a:ext cx="500456" cy="5004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349" name="Picture 348">
              <a:extLst>
                <a:ext uri="{FF2B5EF4-FFF2-40B4-BE49-F238E27FC236}">
                  <a16:creationId xmlns:a16="http://schemas.microsoft.com/office/drawing/2014/main" id="{5BF773C3-B716-C366-CF0B-F846BD285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4737" y="2563945"/>
              <a:ext cx="261365" cy="261365"/>
            </a:xfrm>
            <a:prstGeom prst="rect">
              <a:avLst/>
            </a:prstGeom>
          </p:spPr>
        </p:pic>
      </p:grpSp>
      <p:pic>
        <p:nvPicPr>
          <p:cNvPr id="350" name="Picture 349">
            <a:extLst>
              <a:ext uri="{FF2B5EF4-FFF2-40B4-BE49-F238E27FC236}">
                <a16:creationId xmlns:a16="http://schemas.microsoft.com/office/drawing/2014/main" id="{1CC6B230-1079-041D-7E80-032734E1CFC6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4472" y="5305729"/>
            <a:ext cx="365830" cy="365830"/>
          </a:xfrm>
          <a:prstGeom prst="rect">
            <a:avLst/>
          </a:prstGeom>
        </p:spPr>
      </p:pic>
      <p:sp>
        <p:nvSpPr>
          <p:cNvPr id="351" name="TextBox 350">
            <a:extLst>
              <a:ext uri="{FF2B5EF4-FFF2-40B4-BE49-F238E27FC236}">
                <a16:creationId xmlns:a16="http://schemas.microsoft.com/office/drawing/2014/main" id="{7AC9A02C-225D-A6FD-FA6E-2BF30DF07C03}"/>
              </a:ext>
            </a:extLst>
          </p:cNvPr>
          <p:cNvSpPr txBox="1"/>
          <p:nvPr/>
        </p:nvSpPr>
        <p:spPr>
          <a:xfrm>
            <a:off x="9426157" y="5340511"/>
            <a:ext cx="154239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Search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AB1BB21B-15AB-4262-242E-75A2B2620B5C}"/>
              </a:ext>
            </a:extLst>
          </p:cNvPr>
          <p:cNvGrpSpPr/>
          <p:nvPr/>
        </p:nvGrpSpPr>
        <p:grpSpPr>
          <a:xfrm>
            <a:off x="1323775" y="5131618"/>
            <a:ext cx="700484" cy="700484"/>
            <a:chOff x="944754" y="3666250"/>
            <a:chExt cx="500456" cy="500456"/>
          </a:xfrm>
        </p:grpSpPr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72D781C5-7C0F-B963-5E0D-9CAAA4B6E0C4}"/>
                </a:ext>
              </a:extLst>
            </p:cNvPr>
            <p:cNvSpPr/>
            <p:nvPr/>
          </p:nvSpPr>
          <p:spPr>
            <a:xfrm>
              <a:off x="944754" y="3666250"/>
              <a:ext cx="500456" cy="5004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354" name="Picture 353">
              <a:extLst>
                <a:ext uri="{FF2B5EF4-FFF2-40B4-BE49-F238E27FC236}">
                  <a16:creationId xmlns:a16="http://schemas.microsoft.com/office/drawing/2014/main" id="{F9C81EBE-7901-5570-F0E4-8FE9E60BD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341" y="3796003"/>
              <a:ext cx="257281" cy="257281"/>
            </a:xfrm>
            <a:prstGeom prst="rect">
              <a:avLst/>
            </a:prstGeom>
          </p:spPr>
        </p:pic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C39F81DA-85D2-1FFD-A30F-F796A3DA00E3}"/>
              </a:ext>
            </a:extLst>
          </p:cNvPr>
          <p:cNvGrpSpPr/>
          <p:nvPr/>
        </p:nvGrpSpPr>
        <p:grpSpPr>
          <a:xfrm>
            <a:off x="2106204" y="5131618"/>
            <a:ext cx="700484" cy="700484"/>
            <a:chOff x="1503755" y="3666250"/>
            <a:chExt cx="500456" cy="500456"/>
          </a:xfrm>
        </p:grpSpPr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067EE05F-BA51-E2E7-6C1E-8DA92279A6B0}"/>
                </a:ext>
              </a:extLst>
            </p:cNvPr>
            <p:cNvSpPr/>
            <p:nvPr/>
          </p:nvSpPr>
          <p:spPr>
            <a:xfrm>
              <a:off x="1503755" y="3666250"/>
              <a:ext cx="500456" cy="5004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357" name="Picture 356">
              <a:extLst>
                <a:ext uri="{FF2B5EF4-FFF2-40B4-BE49-F238E27FC236}">
                  <a16:creationId xmlns:a16="http://schemas.microsoft.com/office/drawing/2014/main" id="{5A93332A-CDCB-B099-27F9-ECDD6215E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342" y="3796003"/>
              <a:ext cx="257281" cy="257281"/>
            </a:xfrm>
            <a:prstGeom prst="rect">
              <a:avLst/>
            </a:prstGeom>
            <a:solidFill>
              <a:schemeClr val="bg2"/>
            </a:solidFill>
          </p:spPr>
        </p:pic>
      </p:grpSp>
      <p:pic>
        <p:nvPicPr>
          <p:cNvPr id="358" name="Picture 357">
            <a:extLst>
              <a:ext uri="{FF2B5EF4-FFF2-40B4-BE49-F238E27FC236}">
                <a16:creationId xmlns:a16="http://schemas.microsoft.com/office/drawing/2014/main" id="{EA335952-0872-A8DD-5BF1-3D479F5286B5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703" y="5316503"/>
            <a:ext cx="360114" cy="360114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6F8F52D6-E701-4437-274B-8A813CEAEC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519217" cy="64331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ICONS CONTINUED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4E981-F4B4-6CB6-446A-58BC91612BDA}"/>
              </a:ext>
            </a:extLst>
          </p:cNvPr>
          <p:cNvSpPr txBox="1"/>
          <p:nvPr userDrawn="1"/>
        </p:nvSpPr>
        <p:spPr>
          <a:xfrm>
            <a:off x="424801" y="1573781"/>
            <a:ext cx="11519216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2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use any of these icons, simply copy and paste into your required slide</a:t>
            </a:r>
            <a:endParaRPr lang="en-US" sz="280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8C92DE-941E-AC28-CE75-DF2FBEA5971C}"/>
              </a:ext>
            </a:extLst>
          </p:cNvPr>
          <p:cNvSpPr/>
          <p:nvPr userDrawn="1"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8898B5-32A3-832E-C05C-F3CAF12C14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8FC1241-2992-3EDF-D60B-9F97A325D2DB}"/>
              </a:ext>
            </a:extLst>
          </p:cNvPr>
          <p:cNvSpPr/>
          <p:nvPr userDrawn="1"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9611BC5C-2CD8-3E14-8023-75A2BC713430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2376874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0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788E00-130B-FB47-8689-5D0DD01F05AE}"/>
              </a:ext>
            </a:extLst>
          </p:cNvPr>
          <p:cNvSpPr/>
          <p:nvPr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0A6F68-F73B-DBAF-A59D-62AD5C17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186BA7-7499-3081-8670-1D274B8D7887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013B733B-7051-8048-43E4-D1AE42EDE750}"/>
              </a:ext>
            </a:extLst>
          </p:cNvPr>
          <p:cNvGrpSpPr/>
          <p:nvPr/>
        </p:nvGrpSpPr>
        <p:grpSpPr>
          <a:xfrm>
            <a:off x="554692" y="2555082"/>
            <a:ext cx="700484" cy="700484"/>
            <a:chOff x="5963303" y="1415834"/>
            <a:chExt cx="500456" cy="500456"/>
          </a:xfrm>
          <a:solidFill>
            <a:schemeClr val="accent3"/>
          </a:solidFill>
        </p:grpSpPr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E8281CB0-4D2E-308C-A043-A6E3717D8246}"/>
                </a:ext>
              </a:extLst>
            </p:cNvPr>
            <p:cNvSpPr/>
            <p:nvPr/>
          </p:nvSpPr>
          <p:spPr>
            <a:xfrm>
              <a:off x="5963303" y="1415834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361" name="Picture 360">
              <a:extLst>
                <a:ext uri="{FF2B5EF4-FFF2-40B4-BE49-F238E27FC236}">
                  <a16:creationId xmlns:a16="http://schemas.microsoft.com/office/drawing/2014/main" id="{1DAF80EA-3D24-2125-A7BA-91C01AA0B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6513" y="1527210"/>
              <a:ext cx="294036" cy="294036"/>
            </a:xfrm>
            <a:prstGeom prst="rect">
              <a:avLst/>
            </a:prstGeom>
            <a:grpFill/>
          </p:spPr>
        </p:pic>
      </p:grpSp>
      <p:pic>
        <p:nvPicPr>
          <p:cNvPr id="362" name="Picture 361">
            <a:extLst>
              <a:ext uri="{FF2B5EF4-FFF2-40B4-BE49-F238E27FC236}">
                <a16:creationId xmlns:a16="http://schemas.microsoft.com/office/drawing/2014/main" id="{B2A150F9-6CB3-A905-97BB-F6AF4C970AC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978" y="2710974"/>
            <a:ext cx="411560" cy="411560"/>
          </a:xfrm>
          <a:prstGeom prst="rect">
            <a:avLst/>
          </a:prstGeom>
        </p:spPr>
      </p:pic>
      <p:sp>
        <p:nvSpPr>
          <p:cNvPr id="363" name="TextBox 362">
            <a:extLst>
              <a:ext uri="{FF2B5EF4-FFF2-40B4-BE49-F238E27FC236}">
                <a16:creationId xmlns:a16="http://schemas.microsoft.com/office/drawing/2014/main" id="{FA244FAC-1E5B-B596-7FF1-035811779436}"/>
              </a:ext>
            </a:extLst>
          </p:cNvPr>
          <p:cNvSpPr txBox="1"/>
          <p:nvPr/>
        </p:nvSpPr>
        <p:spPr>
          <a:xfrm>
            <a:off x="3857018" y="2728220"/>
            <a:ext cx="154239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Facebook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16C3561F-77E7-C223-65B1-4662624E9008}"/>
              </a:ext>
            </a:extLst>
          </p:cNvPr>
          <p:cNvGrpSpPr/>
          <p:nvPr/>
        </p:nvGrpSpPr>
        <p:grpSpPr>
          <a:xfrm>
            <a:off x="6151774" y="2595565"/>
            <a:ext cx="700484" cy="700484"/>
            <a:chOff x="5963303" y="3801443"/>
            <a:chExt cx="500456" cy="500456"/>
          </a:xfrm>
          <a:solidFill>
            <a:schemeClr val="accent3"/>
          </a:solidFill>
        </p:grpSpPr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A1A0F051-966F-2613-60BC-87CB8BE9472B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366" name="Picture 365">
              <a:extLst>
                <a:ext uri="{FF2B5EF4-FFF2-40B4-BE49-F238E27FC236}">
                  <a16:creationId xmlns:a16="http://schemas.microsoft.com/office/drawing/2014/main" id="{AED9DFFE-3FB0-2908-AF2A-5FCE7FFAC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6513" y="3912819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367" name="TextBox 366">
            <a:extLst>
              <a:ext uri="{FF2B5EF4-FFF2-40B4-BE49-F238E27FC236}">
                <a16:creationId xmlns:a16="http://schemas.microsoft.com/office/drawing/2014/main" id="{63818CEB-FC51-18F9-28D4-BF370C95D4FF}"/>
              </a:ext>
            </a:extLst>
          </p:cNvPr>
          <p:cNvSpPr txBox="1"/>
          <p:nvPr/>
        </p:nvSpPr>
        <p:spPr>
          <a:xfrm>
            <a:off x="9538426" y="2728220"/>
            <a:ext cx="154239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Snapchat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pic>
        <p:nvPicPr>
          <p:cNvPr id="368" name="Picture 367">
            <a:extLst>
              <a:ext uri="{FF2B5EF4-FFF2-40B4-BE49-F238E27FC236}">
                <a16:creationId xmlns:a16="http://schemas.microsoft.com/office/drawing/2014/main" id="{8A7639E4-61DC-E5E5-5EDE-19402EA6E0B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589" y="2751457"/>
            <a:ext cx="411560" cy="411560"/>
          </a:xfrm>
          <a:prstGeom prst="rect">
            <a:avLst/>
          </a:prstGeom>
        </p:spPr>
      </p:pic>
      <p:grpSp>
        <p:nvGrpSpPr>
          <p:cNvPr id="369" name="Group 368">
            <a:extLst>
              <a:ext uri="{FF2B5EF4-FFF2-40B4-BE49-F238E27FC236}">
                <a16:creationId xmlns:a16="http://schemas.microsoft.com/office/drawing/2014/main" id="{6B37104C-120E-6BFC-4680-F3C5298076AF}"/>
              </a:ext>
            </a:extLst>
          </p:cNvPr>
          <p:cNvGrpSpPr/>
          <p:nvPr/>
        </p:nvGrpSpPr>
        <p:grpSpPr>
          <a:xfrm>
            <a:off x="554692" y="3404416"/>
            <a:ext cx="700484" cy="700484"/>
            <a:chOff x="5963303" y="1415834"/>
            <a:chExt cx="500456" cy="500456"/>
          </a:xfrm>
          <a:solidFill>
            <a:schemeClr val="accent3"/>
          </a:solidFill>
        </p:grpSpPr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93E88197-5930-783C-5F30-9407AA58EA52}"/>
                </a:ext>
              </a:extLst>
            </p:cNvPr>
            <p:cNvSpPr/>
            <p:nvPr/>
          </p:nvSpPr>
          <p:spPr>
            <a:xfrm>
              <a:off x="5963303" y="1415834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371" name="Picture 370">
              <a:extLst>
                <a:ext uri="{FF2B5EF4-FFF2-40B4-BE49-F238E27FC236}">
                  <a16:creationId xmlns:a16="http://schemas.microsoft.com/office/drawing/2014/main" id="{755CBFA4-2A95-55C2-A7A5-6855BB347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6513" y="1527210"/>
              <a:ext cx="294036" cy="294036"/>
            </a:xfrm>
            <a:prstGeom prst="rect">
              <a:avLst/>
            </a:prstGeom>
            <a:grpFill/>
          </p:spPr>
        </p:pic>
      </p:grpSp>
      <p:pic>
        <p:nvPicPr>
          <p:cNvPr id="372" name="Picture 371">
            <a:extLst>
              <a:ext uri="{FF2B5EF4-FFF2-40B4-BE49-F238E27FC236}">
                <a16:creationId xmlns:a16="http://schemas.microsoft.com/office/drawing/2014/main" id="{8D9071D6-3F49-E83C-E529-1D4B0275536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978" y="3560308"/>
            <a:ext cx="411560" cy="411560"/>
          </a:xfrm>
          <a:prstGeom prst="rect">
            <a:avLst/>
          </a:prstGeom>
        </p:spPr>
      </p:pic>
      <p:sp>
        <p:nvSpPr>
          <p:cNvPr id="373" name="TextBox 372">
            <a:extLst>
              <a:ext uri="{FF2B5EF4-FFF2-40B4-BE49-F238E27FC236}">
                <a16:creationId xmlns:a16="http://schemas.microsoft.com/office/drawing/2014/main" id="{A835DA8E-DB04-9463-96F0-603483C9372D}"/>
              </a:ext>
            </a:extLst>
          </p:cNvPr>
          <p:cNvSpPr txBox="1"/>
          <p:nvPr/>
        </p:nvSpPr>
        <p:spPr>
          <a:xfrm>
            <a:off x="3857018" y="3577553"/>
            <a:ext cx="154239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Twitter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F596703D-B04F-C71E-61BA-603FBD7DD33A}"/>
              </a:ext>
            </a:extLst>
          </p:cNvPr>
          <p:cNvGrpSpPr/>
          <p:nvPr/>
        </p:nvGrpSpPr>
        <p:grpSpPr>
          <a:xfrm>
            <a:off x="6151774" y="3444899"/>
            <a:ext cx="700484" cy="700484"/>
            <a:chOff x="5963303" y="3801443"/>
            <a:chExt cx="500456" cy="500456"/>
          </a:xfrm>
          <a:solidFill>
            <a:schemeClr val="accent3"/>
          </a:solidFill>
        </p:grpSpPr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5DAECCDA-DF65-36BD-C2C9-70F57DDEF56D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376" name="Picture 375">
              <a:extLst>
                <a:ext uri="{FF2B5EF4-FFF2-40B4-BE49-F238E27FC236}">
                  <a16:creationId xmlns:a16="http://schemas.microsoft.com/office/drawing/2014/main" id="{626D36DC-C6FF-8ACB-5E4D-2C15697E2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6513" y="3912819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377" name="TextBox 376">
            <a:extLst>
              <a:ext uri="{FF2B5EF4-FFF2-40B4-BE49-F238E27FC236}">
                <a16:creationId xmlns:a16="http://schemas.microsoft.com/office/drawing/2014/main" id="{151053A9-8D89-F7DD-6ABF-2474799BF6CF}"/>
              </a:ext>
            </a:extLst>
          </p:cNvPr>
          <p:cNvSpPr txBox="1"/>
          <p:nvPr/>
        </p:nvSpPr>
        <p:spPr>
          <a:xfrm>
            <a:off x="9538426" y="3577553"/>
            <a:ext cx="154239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 err="1"/>
              <a:t>Youtube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pic>
        <p:nvPicPr>
          <p:cNvPr id="378" name="Picture 377">
            <a:extLst>
              <a:ext uri="{FF2B5EF4-FFF2-40B4-BE49-F238E27FC236}">
                <a16:creationId xmlns:a16="http://schemas.microsoft.com/office/drawing/2014/main" id="{12AB2855-6D2E-3B1D-7163-A1E9DAD0B8B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6995" y="3600791"/>
            <a:ext cx="411560" cy="411560"/>
          </a:xfrm>
          <a:prstGeom prst="rect">
            <a:avLst/>
          </a:prstGeom>
        </p:spPr>
      </p:pic>
      <p:grpSp>
        <p:nvGrpSpPr>
          <p:cNvPr id="379" name="Group 378">
            <a:extLst>
              <a:ext uri="{FF2B5EF4-FFF2-40B4-BE49-F238E27FC236}">
                <a16:creationId xmlns:a16="http://schemas.microsoft.com/office/drawing/2014/main" id="{3A019144-10F5-A154-7073-40C45CE36B64}"/>
              </a:ext>
            </a:extLst>
          </p:cNvPr>
          <p:cNvGrpSpPr/>
          <p:nvPr/>
        </p:nvGrpSpPr>
        <p:grpSpPr>
          <a:xfrm>
            <a:off x="554692" y="4271473"/>
            <a:ext cx="700484" cy="700484"/>
            <a:chOff x="5963303" y="1415834"/>
            <a:chExt cx="500456" cy="500456"/>
          </a:xfrm>
          <a:solidFill>
            <a:schemeClr val="accent3"/>
          </a:solidFill>
        </p:grpSpPr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FF7C0352-3B6E-5B2B-05F8-A589F588DBD0}"/>
                </a:ext>
              </a:extLst>
            </p:cNvPr>
            <p:cNvSpPr/>
            <p:nvPr/>
          </p:nvSpPr>
          <p:spPr>
            <a:xfrm>
              <a:off x="5963303" y="1415834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381" name="Picture 380">
              <a:extLst>
                <a:ext uri="{FF2B5EF4-FFF2-40B4-BE49-F238E27FC236}">
                  <a16:creationId xmlns:a16="http://schemas.microsoft.com/office/drawing/2014/main" id="{0459CFD6-9F87-B767-5EF4-9C0D987DA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1400" y="1512099"/>
              <a:ext cx="324262" cy="324258"/>
            </a:xfrm>
            <a:prstGeom prst="rect">
              <a:avLst/>
            </a:prstGeom>
            <a:grpFill/>
          </p:spPr>
        </p:pic>
      </p:grpSp>
      <p:pic>
        <p:nvPicPr>
          <p:cNvPr id="382" name="Picture 381">
            <a:extLst>
              <a:ext uri="{FF2B5EF4-FFF2-40B4-BE49-F238E27FC236}">
                <a16:creationId xmlns:a16="http://schemas.microsoft.com/office/drawing/2014/main" id="{FFB953BA-6AFA-2BA2-45FF-0C3FC7F5FBD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5" y="4406213"/>
            <a:ext cx="453870" cy="453864"/>
          </a:xfrm>
          <a:prstGeom prst="rect">
            <a:avLst/>
          </a:prstGeom>
        </p:spPr>
      </p:pic>
      <p:sp>
        <p:nvSpPr>
          <p:cNvPr id="383" name="TextBox 382">
            <a:extLst>
              <a:ext uri="{FF2B5EF4-FFF2-40B4-BE49-F238E27FC236}">
                <a16:creationId xmlns:a16="http://schemas.microsoft.com/office/drawing/2014/main" id="{7E18663A-B1E8-2851-2A3D-949B6D414A43}"/>
              </a:ext>
            </a:extLst>
          </p:cNvPr>
          <p:cNvSpPr txBox="1"/>
          <p:nvPr/>
        </p:nvSpPr>
        <p:spPr>
          <a:xfrm>
            <a:off x="3857018" y="4444611"/>
            <a:ext cx="154239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Instagram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3B505979-AED6-3972-C3F4-50637B8B2E2E}"/>
              </a:ext>
            </a:extLst>
          </p:cNvPr>
          <p:cNvGrpSpPr/>
          <p:nvPr/>
        </p:nvGrpSpPr>
        <p:grpSpPr>
          <a:xfrm>
            <a:off x="6151774" y="4311956"/>
            <a:ext cx="700484" cy="700484"/>
            <a:chOff x="5963303" y="3801443"/>
            <a:chExt cx="500456" cy="500456"/>
          </a:xfrm>
          <a:solidFill>
            <a:schemeClr val="accent3"/>
          </a:solidFill>
        </p:grpSpPr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DF61C553-21B3-03BB-7B0F-A3682F886A70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386" name="Picture 385">
              <a:extLst>
                <a:ext uri="{FF2B5EF4-FFF2-40B4-BE49-F238E27FC236}">
                  <a16:creationId xmlns:a16="http://schemas.microsoft.com/office/drawing/2014/main" id="{A11C7371-46F9-7A5B-5DAD-9D28C29AB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6513" y="3912819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387" name="TextBox 386">
            <a:extLst>
              <a:ext uri="{FF2B5EF4-FFF2-40B4-BE49-F238E27FC236}">
                <a16:creationId xmlns:a16="http://schemas.microsoft.com/office/drawing/2014/main" id="{6A4301D3-2F37-6EEF-2300-F77CDC701E57}"/>
              </a:ext>
            </a:extLst>
          </p:cNvPr>
          <p:cNvSpPr txBox="1"/>
          <p:nvPr/>
        </p:nvSpPr>
        <p:spPr>
          <a:xfrm>
            <a:off x="9538426" y="4444610"/>
            <a:ext cx="154239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Yammer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pic>
        <p:nvPicPr>
          <p:cNvPr id="388" name="Picture 387">
            <a:extLst>
              <a:ext uri="{FF2B5EF4-FFF2-40B4-BE49-F238E27FC236}">
                <a16:creationId xmlns:a16="http://schemas.microsoft.com/office/drawing/2014/main" id="{BC18CC85-0272-3D19-1327-DB49894EE94A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6995" y="4467848"/>
            <a:ext cx="411560" cy="411560"/>
          </a:xfrm>
          <a:prstGeom prst="rect">
            <a:avLst/>
          </a:prstGeom>
        </p:spPr>
      </p:pic>
      <p:sp>
        <p:nvSpPr>
          <p:cNvPr id="389" name="TextBox 388">
            <a:extLst>
              <a:ext uri="{FF2B5EF4-FFF2-40B4-BE49-F238E27FC236}">
                <a16:creationId xmlns:a16="http://schemas.microsoft.com/office/drawing/2014/main" id="{0CA8CEC5-8FFF-6D09-FC44-490107892044}"/>
              </a:ext>
            </a:extLst>
          </p:cNvPr>
          <p:cNvSpPr txBox="1"/>
          <p:nvPr/>
        </p:nvSpPr>
        <p:spPr>
          <a:xfrm>
            <a:off x="3857016" y="5245823"/>
            <a:ext cx="154239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LinkedIn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B2B24BBE-8E4C-24A6-98DC-CB8FC7899CC2}"/>
              </a:ext>
            </a:extLst>
          </p:cNvPr>
          <p:cNvGrpSpPr/>
          <p:nvPr/>
        </p:nvGrpSpPr>
        <p:grpSpPr>
          <a:xfrm>
            <a:off x="554691" y="5131618"/>
            <a:ext cx="700484" cy="700484"/>
            <a:chOff x="2764076" y="1349181"/>
            <a:chExt cx="500456" cy="500456"/>
          </a:xfrm>
          <a:solidFill>
            <a:schemeClr val="accent3"/>
          </a:solidFill>
        </p:grpSpPr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B06D3EE3-0B2A-4D22-0DB6-70DDFD62E083}"/>
                </a:ext>
              </a:extLst>
            </p:cNvPr>
            <p:cNvSpPr/>
            <p:nvPr/>
          </p:nvSpPr>
          <p:spPr>
            <a:xfrm>
              <a:off x="2764076" y="1349181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392" name="Picture 391">
              <a:extLst>
                <a:ext uri="{FF2B5EF4-FFF2-40B4-BE49-F238E27FC236}">
                  <a16:creationId xmlns:a16="http://schemas.microsoft.com/office/drawing/2014/main" id="{C2BB3907-9DA9-E69D-2919-F4189E082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1404" y="1454676"/>
              <a:ext cx="305800" cy="305798"/>
            </a:xfrm>
            <a:prstGeom prst="rect">
              <a:avLst/>
            </a:prstGeom>
            <a:grpFill/>
          </p:spPr>
        </p:pic>
      </p:grpSp>
      <p:grpSp>
        <p:nvGrpSpPr>
          <p:cNvPr id="393" name="Group 392">
            <a:extLst>
              <a:ext uri="{FF2B5EF4-FFF2-40B4-BE49-F238E27FC236}">
                <a16:creationId xmlns:a16="http://schemas.microsoft.com/office/drawing/2014/main" id="{CCE4A4F4-AD41-CD42-BA1B-33227231B9DA}"/>
              </a:ext>
            </a:extLst>
          </p:cNvPr>
          <p:cNvGrpSpPr/>
          <p:nvPr/>
        </p:nvGrpSpPr>
        <p:grpSpPr>
          <a:xfrm>
            <a:off x="6151774" y="5126973"/>
            <a:ext cx="700484" cy="700484"/>
            <a:chOff x="2351913" y="3010922"/>
            <a:chExt cx="500456" cy="500456"/>
          </a:xfrm>
          <a:solidFill>
            <a:schemeClr val="accent3"/>
          </a:solidFill>
        </p:grpSpPr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98FD6B35-EFF9-689E-B8A2-1BBEDBCB11FE}"/>
                </a:ext>
              </a:extLst>
            </p:cNvPr>
            <p:cNvSpPr/>
            <p:nvPr/>
          </p:nvSpPr>
          <p:spPr>
            <a:xfrm>
              <a:off x="2351913" y="301092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395" name="Picture 394">
              <a:extLst>
                <a:ext uri="{FF2B5EF4-FFF2-40B4-BE49-F238E27FC236}">
                  <a16:creationId xmlns:a16="http://schemas.microsoft.com/office/drawing/2014/main" id="{5BDBE08F-11C0-7EAA-F95D-9E7AB508A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1458" y="3138633"/>
              <a:ext cx="261365" cy="261365"/>
            </a:xfrm>
            <a:prstGeom prst="rect">
              <a:avLst/>
            </a:prstGeom>
            <a:grpFill/>
          </p:spPr>
        </p:pic>
      </p:grpSp>
      <p:pic>
        <p:nvPicPr>
          <p:cNvPr id="396" name="Picture 395">
            <a:extLst>
              <a:ext uri="{FF2B5EF4-FFF2-40B4-BE49-F238E27FC236}">
                <a16:creationId xmlns:a16="http://schemas.microsoft.com/office/drawing/2014/main" id="{C52C9526-2296-8848-2EDF-E8C2E9CEC7F7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4472" y="5305729"/>
            <a:ext cx="365830" cy="365830"/>
          </a:xfrm>
          <a:prstGeom prst="rect">
            <a:avLst/>
          </a:prstGeom>
        </p:spPr>
      </p:pic>
      <p:sp>
        <p:nvSpPr>
          <p:cNvPr id="397" name="TextBox 396">
            <a:extLst>
              <a:ext uri="{FF2B5EF4-FFF2-40B4-BE49-F238E27FC236}">
                <a16:creationId xmlns:a16="http://schemas.microsoft.com/office/drawing/2014/main" id="{81AC9710-5957-7565-FCC6-74A2A3418C70}"/>
              </a:ext>
            </a:extLst>
          </p:cNvPr>
          <p:cNvSpPr txBox="1"/>
          <p:nvPr/>
        </p:nvSpPr>
        <p:spPr>
          <a:xfrm>
            <a:off x="9538427" y="5340512"/>
            <a:ext cx="212853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60"/>
              <a:t>Campus society</a:t>
            </a:r>
            <a:endParaRPr lang="en-US" sz="196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pic>
        <p:nvPicPr>
          <p:cNvPr id="398" name="Picture 397">
            <a:extLst>
              <a:ext uri="{FF2B5EF4-FFF2-40B4-BE49-F238E27FC236}">
                <a16:creationId xmlns:a16="http://schemas.microsoft.com/office/drawing/2014/main" id="{BEF457C9-4EA8-3D2B-893F-4C1221C27F45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046" y="5279847"/>
            <a:ext cx="433428" cy="433426"/>
          </a:xfrm>
          <a:prstGeom prst="rect">
            <a:avLst/>
          </a:prstGeom>
        </p:spPr>
      </p:pic>
      <p:grpSp>
        <p:nvGrpSpPr>
          <p:cNvPr id="399" name="Group 398">
            <a:extLst>
              <a:ext uri="{FF2B5EF4-FFF2-40B4-BE49-F238E27FC236}">
                <a16:creationId xmlns:a16="http://schemas.microsoft.com/office/drawing/2014/main" id="{6253145D-6F83-D0E8-C889-BC95D3EAAE1F}"/>
              </a:ext>
            </a:extLst>
          </p:cNvPr>
          <p:cNvGrpSpPr/>
          <p:nvPr/>
        </p:nvGrpSpPr>
        <p:grpSpPr>
          <a:xfrm>
            <a:off x="1337493" y="2555082"/>
            <a:ext cx="700484" cy="700484"/>
            <a:chOff x="5963303" y="1415834"/>
            <a:chExt cx="500456" cy="500456"/>
          </a:xfrm>
          <a:solidFill>
            <a:schemeClr val="tx1"/>
          </a:solidFill>
        </p:grpSpPr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79654D2D-3810-88C1-DD25-9216CF035C84}"/>
                </a:ext>
              </a:extLst>
            </p:cNvPr>
            <p:cNvSpPr/>
            <p:nvPr/>
          </p:nvSpPr>
          <p:spPr>
            <a:xfrm>
              <a:off x="5963303" y="1415834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401" name="Picture 400">
              <a:extLst>
                <a:ext uri="{FF2B5EF4-FFF2-40B4-BE49-F238E27FC236}">
                  <a16:creationId xmlns:a16="http://schemas.microsoft.com/office/drawing/2014/main" id="{B3C6C11A-AE85-790D-9A49-E6A85D5FE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6513" y="1527210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DC722892-90E5-E953-853B-A83A26021FAF}"/>
              </a:ext>
            </a:extLst>
          </p:cNvPr>
          <p:cNvGrpSpPr/>
          <p:nvPr/>
        </p:nvGrpSpPr>
        <p:grpSpPr>
          <a:xfrm>
            <a:off x="2112945" y="2555082"/>
            <a:ext cx="700484" cy="700484"/>
            <a:chOff x="5963303" y="1415834"/>
            <a:chExt cx="500456" cy="500456"/>
          </a:xfrm>
          <a:solidFill>
            <a:schemeClr val="bg2"/>
          </a:solidFill>
        </p:grpSpPr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B1A3EE07-9685-532A-95DA-F06AC48AB45D}"/>
                </a:ext>
              </a:extLst>
            </p:cNvPr>
            <p:cNvSpPr/>
            <p:nvPr/>
          </p:nvSpPr>
          <p:spPr>
            <a:xfrm>
              <a:off x="5963303" y="1415834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404" name="Picture 403">
              <a:extLst>
                <a:ext uri="{FF2B5EF4-FFF2-40B4-BE49-F238E27FC236}">
                  <a16:creationId xmlns:a16="http://schemas.microsoft.com/office/drawing/2014/main" id="{E7A18AE6-5A5C-816F-06BE-5A5CBFF3C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6513" y="1527210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E42EDDDC-21E5-42DE-0DE6-7187A7059341}"/>
              </a:ext>
            </a:extLst>
          </p:cNvPr>
          <p:cNvGrpSpPr/>
          <p:nvPr/>
        </p:nvGrpSpPr>
        <p:grpSpPr>
          <a:xfrm>
            <a:off x="6926509" y="2595565"/>
            <a:ext cx="700484" cy="700484"/>
            <a:chOff x="5963303" y="3801443"/>
            <a:chExt cx="500456" cy="500456"/>
          </a:xfrm>
          <a:solidFill>
            <a:schemeClr val="tx1"/>
          </a:solidFill>
        </p:grpSpPr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6A191A38-26AA-12EA-4745-F94533F2C486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407" name="Picture 406">
              <a:extLst>
                <a:ext uri="{FF2B5EF4-FFF2-40B4-BE49-F238E27FC236}">
                  <a16:creationId xmlns:a16="http://schemas.microsoft.com/office/drawing/2014/main" id="{D71E8256-3A65-C6B9-10DE-FD39AB71D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6513" y="3912819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9F9BDB67-BCFD-2DA7-5517-708BE395F807}"/>
              </a:ext>
            </a:extLst>
          </p:cNvPr>
          <p:cNvGrpSpPr/>
          <p:nvPr/>
        </p:nvGrpSpPr>
        <p:grpSpPr>
          <a:xfrm>
            <a:off x="1337493" y="3404416"/>
            <a:ext cx="700484" cy="700484"/>
            <a:chOff x="5963303" y="1415834"/>
            <a:chExt cx="500456" cy="500456"/>
          </a:xfrm>
          <a:solidFill>
            <a:schemeClr val="tx1"/>
          </a:solidFill>
        </p:grpSpPr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DD5F8511-A9C0-3C0C-D74B-31081EDA4068}"/>
                </a:ext>
              </a:extLst>
            </p:cNvPr>
            <p:cNvSpPr/>
            <p:nvPr/>
          </p:nvSpPr>
          <p:spPr>
            <a:xfrm>
              <a:off x="5963303" y="1415834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id="{30FCAA6D-3081-FD89-93F9-4417E7431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6513" y="1527210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CF79A01C-6CB6-B24A-81BD-279CA5937038}"/>
              </a:ext>
            </a:extLst>
          </p:cNvPr>
          <p:cNvGrpSpPr/>
          <p:nvPr/>
        </p:nvGrpSpPr>
        <p:grpSpPr>
          <a:xfrm>
            <a:off x="6926509" y="3444899"/>
            <a:ext cx="700484" cy="700484"/>
            <a:chOff x="5963303" y="3801443"/>
            <a:chExt cx="500456" cy="500456"/>
          </a:xfrm>
          <a:solidFill>
            <a:schemeClr val="tx1"/>
          </a:solidFill>
        </p:grpSpPr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0ACEE18B-340A-3C05-73E4-00565D947BB0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413" name="Picture 412">
              <a:extLst>
                <a:ext uri="{FF2B5EF4-FFF2-40B4-BE49-F238E27FC236}">
                  <a16:creationId xmlns:a16="http://schemas.microsoft.com/office/drawing/2014/main" id="{5CEA5C5C-A750-9E49-D977-0CAC814FD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6513" y="3912819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001DB65C-777E-AC3E-6318-9B3CC0E7D89C}"/>
              </a:ext>
            </a:extLst>
          </p:cNvPr>
          <p:cNvGrpSpPr/>
          <p:nvPr/>
        </p:nvGrpSpPr>
        <p:grpSpPr>
          <a:xfrm>
            <a:off x="1337493" y="4271473"/>
            <a:ext cx="700484" cy="700484"/>
            <a:chOff x="5963303" y="1415834"/>
            <a:chExt cx="500456" cy="500456"/>
          </a:xfrm>
          <a:solidFill>
            <a:schemeClr val="tx1"/>
          </a:solidFill>
        </p:grpSpPr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8F34F39A-31E5-F516-DB77-93DD65F24845}"/>
                </a:ext>
              </a:extLst>
            </p:cNvPr>
            <p:cNvSpPr/>
            <p:nvPr/>
          </p:nvSpPr>
          <p:spPr>
            <a:xfrm>
              <a:off x="5963303" y="1415834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416" name="Picture 415">
              <a:extLst>
                <a:ext uri="{FF2B5EF4-FFF2-40B4-BE49-F238E27FC236}">
                  <a16:creationId xmlns:a16="http://schemas.microsoft.com/office/drawing/2014/main" id="{30A8C2CE-B80A-216B-C5D9-658599FDA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1400" y="1512099"/>
              <a:ext cx="324262" cy="324258"/>
            </a:xfrm>
            <a:prstGeom prst="rect">
              <a:avLst/>
            </a:prstGeom>
            <a:grpFill/>
          </p:spPr>
        </p:pic>
      </p:grp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3CAE6D1E-1EB5-B14B-412D-F036A190DF40}"/>
              </a:ext>
            </a:extLst>
          </p:cNvPr>
          <p:cNvGrpSpPr/>
          <p:nvPr/>
        </p:nvGrpSpPr>
        <p:grpSpPr>
          <a:xfrm>
            <a:off x="6926509" y="4311956"/>
            <a:ext cx="700484" cy="700484"/>
            <a:chOff x="5963303" y="3801443"/>
            <a:chExt cx="500456" cy="500456"/>
          </a:xfrm>
          <a:solidFill>
            <a:schemeClr val="tx1"/>
          </a:solidFill>
        </p:grpSpPr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B2655BE9-87D7-98C4-EE60-10808ACA1E0B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419" name="Picture 418">
              <a:extLst>
                <a:ext uri="{FF2B5EF4-FFF2-40B4-BE49-F238E27FC236}">
                  <a16:creationId xmlns:a16="http://schemas.microsoft.com/office/drawing/2014/main" id="{1AA87E64-9210-9511-3AD9-4628CCC08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6513" y="3912819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97FEE267-9986-72EF-D1B4-B7637A48C142}"/>
              </a:ext>
            </a:extLst>
          </p:cNvPr>
          <p:cNvGrpSpPr/>
          <p:nvPr/>
        </p:nvGrpSpPr>
        <p:grpSpPr>
          <a:xfrm>
            <a:off x="1337493" y="5131618"/>
            <a:ext cx="700484" cy="700484"/>
            <a:chOff x="2764076" y="1349181"/>
            <a:chExt cx="500456" cy="500456"/>
          </a:xfrm>
          <a:solidFill>
            <a:schemeClr val="tx1"/>
          </a:solidFill>
        </p:grpSpPr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52A03BF6-B28B-AF03-CC4E-775775E07145}"/>
                </a:ext>
              </a:extLst>
            </p:cNvPr>
            <p:cNvSpPr/>
            <p:nvPr/>
          </p:nvSpPr>
          <p:spPr>
            <a:xfrm>
              <a:off x="2764076" y="1349181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422" name="Picture 421">
              <a:extLst>
                <a:ext uri="{FF2B5EF4-FFF2-40B4-BE49-F238E27FC236}">
                  <a16:creationId xmlns:a16="http://schemas.microsoft.com/office/drawing/2014/main" id="{13147AFA-C312-7874-547B-EB852C124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1404" y="1454676"/>
              <a:ext cx="305800" cy="305798"/>
            </a:xfrm>
            <a:prstGeom prst="rect">
              <a:avLst/>
            </a:prstGeom>
            <a:grpFill/>
          </p:spPr>
        </p:pic>
      </p:grpSp>
      <p:grpSp>
        <p:nvGrpSpPr>
          <p:cNvPr id="423" name="Group 422">
            <a:extLst>
              <a:ext uri="{FF2B5EF4-FFF2-40B4-BE49-F238E27FC236}">
                <a16:creationId xmlns:a16="http://schemas.microsoft.com/office/drawing/2014/main" id="{AFC4BAD9-F24E-6EC8-4558-D28171EDCBFC}"/>
              </a:ext>
            </a:extLst>
          </p:cNvPr>
          <p:cNvGrpSpPr/>
          <p:nvPr/>
        </p:nvGrpSpPr>
        <p:grpSpPr>
          <a:xfrm>
            <a:off x="6926509" y="5126973"/>
            <a:ext cx="700484" cy="700484"/>
            <a:chOff x="2351913" y="3010922"/>
            <a:chExt cx="500456" cy="500456"/>
          </a:xfrm>
          <a:solidFill>
            <a:schemeClr val="tx1"/>
          </a:solidFill>
        </p:grpSpPr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AF98B114-8F7E-962C-8B37-4EA174024D1B}"/>
                </a:ext>
              </a:extLst>
            </p:cNvPr>
            <p:cNvSpPr/>
            <p:nvPr/>
          </p:nvSpPr>
          <p:spPr>
            <a:xfrm>
              <a:off x="2351913" y="301092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425" name="Picture 424">
              <a:extLst>
                <a:ext uri="{FF2B5EF4-FFF2-40B4-BE49-F238E27FC236}">
                  <a16:creationId xmlns:a16="http://schemas.microsoft.com/office/drawing/2014/main" id="{9023F9CA-4906-40EA-D99C-BDF102BA8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1458" y="3138633"/>
              <a:ext cx="261365" cy="261365"/>
            </a:xfrm>
            <a:prstGeom prst="rect">
              <a:avLst/>
            </a:prstGeom>
            <a:grpFill/>
          </p:spPr>
        </p:pic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9D4569C0-40F1-DB94-D975-2243B78DA68E}"/>
              </a:ext>
            </a:extLst>
          </p:cNvPr>
          <p:cNvGrpSpPr/>
          <p:nvPr/>
        </p:nvGrpSpPr>
        <p:grpSpPr>
          <a:xfrm>
            <a:off x="7726227" y="2595565"/>
            <a:ext cx="700484" cy="700484"/>
            <a:chOff x="5963303" y="3801443"/>
            <a:chExt cx="500456" cy="500456"/>
          </a:xfrm>
          <a:solidFill>
            <a:schemeClr val="bg2"/>
          </a:solidFill>
        </p:grpSpPr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F8C0F07E-A12B-9E67-C9EB-B4C5D6E89275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428" name="Picture 427">
              <a:extLst>
                <a:ext uri="{FF2B5EF4-FFF2-40B4-BE49-F238E27FC236}">
                  <a16:creationId xmlns:a16="http://schemas.microsoft.com/office/drawing/2014/main" id="{AF086918-AD21-2EBD-19B1-F0859824E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6513" y="3912819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D2593DF0-4DB3-3FA0-20A6-1528F71F5257}"/>
              </a:ext>
            </a:extLst>
          </p:cNvPr>
          <p:cNvGrpSpPr/>
          <p:nvPr/>
        </p:nvGrpSpPr>
        <p:grpSpPr>
          <a:xfrm>
            <a:off x="2129145" y="3404416"/>
            <a:ext cx="700484" cy="700484"/>
            <a:chOff x="5963303" y="1415834"/>
            <a:chExt cx="500456" cy="500456"/>
          </a:xfrm>
          <a:solidFill>
            <a:schemeClr val="bg2"/>
          </a:solidFill>
        </p:grpSpPr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D667605A-B4A9-53AF-6268-A5892C5B0DDD}"/>
                </a:ext>
              </a:extLst>
            </p:cNvPr>
            <p:cNvSpPr/>
            <p:nvPr/>
          </p:nvSpPr>
          <p:spPr>
            <a:xfrm>
              <a:off x="5963303" y="1415834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431" name="Picture 430">
              <a:extLst>
                <a:ext uri="{FF2B5EF4-FFF2-40B4-BE49-F238E27FC236}">
                  <a16:creationId xmlns:a16="http://schemas.microsoft.com/office/drawing/2014/main" id="{68AE3428-9708-03E0-375E-0BA7966E8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6513" y="1527210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F1D96D84-E3C3-BBBF-3F75-9D6593BF686F}"/>
              </a:ext>
            </a:extLst>
          </p:cNvPr>
          <p:cNvGrpSpPr/>
          <p:nvPr/>
        </p:nvGrpSpPr>
        <p:grpSpPr>
          <a:xfrm>
            <a:off x="7726227" y="3444899"/>
            <a:ext cx="700484" cy="700484"/>
            <a:chOff x="5963303" y="3801443"/>
            <a:chExt cx="500456" cy="500456"/>
          </a:xfrm>
          <a:solidFill>
            <a:schemeClr val="bg2"/>
          </a:solidFill>
        </p:grpSpPr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E10486CE-3CD5-AF25-0AE8-D69035C74E13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434" name="Picture 433">
              <a:extLst>
                <a:ext uri="{FF2B5EF4-FFF2-40B4-BE49-F238E27FC236}">
                  <a16:creationId xmlns:a16="http://schemas.microsoft.com/office/drawing/2014/main" id="{5A58F7B9-FF96-BD8F-781E-D73F6735C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6513" y="3912819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7CEDB66E-135F-4B04-3D6E-BC419D686DD6}"/>
              </a:ext>
            </a:extLst>
          </p:cNvPr>
          <p:cNvGrpSpPr/>
          <p:nvPr/>
        </p:nvGrpSpPr>
        <p:grpSpPr>
          <a:xfrm>
            <a:off x="2129145" y="4271473"/>
            <a:ext cx="700484" cy="700484"/>
            <a:chOff x="5963303" y="1415834"/>
            <a:chExt cx="500456" cy="500456"/>
          </a:xfrm>
          <a:solidFill>
            <a:schemeClr val="bg2"/>
          </a:solidFill>
        </p:grpSpPr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027E9327-DBFF-8F1F-E499-9BF38C0B39DB}"/>
                </a:ext>
              </a:extLst>
            </p:cNvPr>
            <p:cNvSpPr/>
            <p:nvPr/>
          </p:nvSpPr>
          <p:spPr>
            <a:xfrm>
              <a:off x="5963303" y="1415834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437" name="Picture 436">
              <a:extLst>
                <a:ext uri="{FF2B5EF4-FFF2-40B4-BE49-F238E27FC236}">
                  <a16:creationId xmlns:a16="http://schemas.microsoft.com/office/drawing/2014/main" id="{6C4719B0-FB13-80AC-97EF-EC5736898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1400" y="1512099"/>
              <a:ext cx="324262" cy="324258"/>
            </a:xfrm>
            <a:prstGeom prst="rect">
              <a:avLst/>
            </a:prstGeom>
            <a:grpFill/>
          </p:spPr>
        </p:pic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C0D4EC7A-DD4A-7197-9116-C59D347D876C}"/>
              </a:ext>
            </a:extLst>
          </p:cNvPr>
          <p:cNvGrpSpPr/>
          <p:nvPr/>
        </p:nvGrpSpPr>
        <p:grpSpPr>
          <a:xfrm>
            <a:off x="7726227" y="4311956"/>
            <a:ext cx="700484" cy="700484"/>
            <a:chOff x="5963303" y="3801443"/>
            <a:chExt cx="500456" cy="500456"/>
          </a:xfrm>
          <a:solidFill>
            <a:schemeClr val="bg2"/>
          </a:solidFill>
        </p:grpSpPr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C26C9558-7074-1225-3509-704B3BD0862B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440" name="Picture 439">
              <a:extLst>
                <a:ext uri="{FF2B5EF4-FFF2-40B4-BE49-F238E27FC236}">
                  <a16:creationId xmlns:a16="http://schemas.microsoft.com/office/drawing/2014/main" id="{FD3061BA-B6A8-C7D1-7635-4358CE113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6513" y="3912819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441" name="Group 440">
            <a:extLst>
              <a:ext uri="{FF2B5EF4-FFF2-40B4-BE49-F238E27FC236}">
                <a16:creationId xmlns:a16="http://schemas.microsoft.com/office/drawing/2014/main" id="{1A0C25AE-EE53-0A5A-4602-B0A48BD4E091}"/>
              </a:ext>
            </a:extLst>
          </p:cNvPr>
          <p:cNvGrpSpPr/>
          <p:nvPr/>
        </p:nvGrpSpPr>
        <p:grpSpPr>
          <a:xfrm>
            <a:off x="2129143" y="5131618"/>
            <a:ext cx="700484" cy="700484"/>
            <a:chOff x="2764076" y="1349181"/>
            <a:chExt cx="500456" cy="500456"/>
          </a:xfrm>
          <a:solidFill>
            <a:schemeClr val="bg2"/>
          </a:solidFill>
        </p:grpSpPr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6D73E5CA-F0FC-A089-2BD2-860EE222E881}"/>
                </a:ext>
              </a:extLst>
            </p:cNvPr>
            <p:cNvSpPr/>
            <p:nvPr/>
          </p:nvSpPr>
          <p:spPr>
            <a:xfrm>
              <a:off x="2764076" y="1349181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443" name="Picture 442">
              <a:extLst>
                <a:ext uri="{FF2B5EF4-FFF2-40B4-BE49-F238E27FC236}">
                  <a16:creationId xmlns:a16="http://schemas.microsoft.com/office/drawing/2014/main" id="{210B370D-0A3A-9BF0-5877-0844DB254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1404" y="1454676"/>
              <a:ext cx="305800" cy="305798"/>
            </a:xfrm>
            <a:prstGeom prst="rect">
              <a:avLst/>
            </a:prstGeom>
            <a:grpFill/>
          </p:spPr>
        </p:pic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DB053A57-B7BC-1D88-0F23-BD7321A2B30E}"/>
              </a:ext>
            </a:extLst>
          </p:cNvPr>
          <p:cNvGrpSpPr/>
          <p:nvPr/>
        </p:nvGrpSpPr>
        <p:grpSpPr>
          <a:xfrm>
            <a:off x="7726227" y="5126973"/>
            <a:ext cx="700484" cy="700484"/>
            <a:chOff x="2351913" y="3010922"/>
            <a:chExt cx="500456" cy="500456"/>
          </a:xfrm>
          <a:solidFill>
            <a:schemeClr val="bg2"/>
          </a:solidFill>
        </p:grpSpPr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D8847468-B8F8-2C0C-6677-E2F8A2C57F3D}"/>
                </a:ext>
              </a:extLst>
            </p:cNvPr>
            <p:cNvSpPr/>
            <p:nvPr/>
          </p:nvSpPr>
          <p:spPr>
            <a:xfrm>
              <a:off x="2351913" y="301092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7"/>
            </a:p>
          </p:txBody>
        </p:sp>
        <p:pic>
          <p:nvPicPr>
            <p:cNvPr id="446" name="Picture 445">
              <a:extLst>
                <a:ext uri="{FF2B5EF4-FFF2-40B4-BE49-F238E27FC236}">
                  <a16:creationId xmlns:a16="http://schemas.microsoft.com/office/drawing/2014/main" id="{6C9AF090-5099-55F1-BDEA-BBCFFCAB1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1458" y="3138633"/>
              <a:ext cx="261365" cy="261365"/>
            </a:xfrm>
            <a:prstGeom prst="rect">
              <a:avLst/>
            </a:prstGeom>
            <a:grpFill/>
          </p:spPr>
        </p:pic>
      </p:grpSp>
      <p:sp>
        <p:nvSpPr>
          <p:cNvPr id="447" name="Title Placeholder 1">
            <a:extLst>
              <a:ext uri="{FF2B5EF4-FFF2-40B4-BE49-F238E27FC236}">
                <a16:creationId xmlns:a16="http://schemas.microsoft.com/office/drawing/2014/main" id="{02A93904-E7A8-ACF2-648D-31729CEE4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489201"/>
            <a:ext cx="11519217" cy="64331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pc="-150">
                <a:solidFill>
                  <a:srgbClr val="132433"/>
                </a:solidFill>
              </a:defRPr>
            </a:lvl1pPr>
          </a:lstStyle>
          <a:p>
            <a:r>
              <a:rPr lang="en-GB"/>
              <a:t>ICONS CONTINUED</a:t>
            </a:r>
            <a:endParaRPr lang="en-US"/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A17F535A-40A3-3C28-13A2-635E14606FE6}"/>
              </a:ext>
            </a:extLst>
          </p:cNvPr>
          <p:cNvSpPr txBox="1"/>
          <p:nvPr userDrawn="1"/>
        </p:nvSpPr>
        <p:spPr>
          <a:xfrm>
            <a:off x="424801" y="1573781"/>
            <a:ext cx="11519216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2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use any of these icons, simply copy and paste into your required slide</a:t>
            </a:r>
            <a:endParaRPr lang="en-US" sz="280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95F943-4D9D-A9AF-4280-D239DD54953A}"/>
              </a:ext>
            </a:extLst>
          </p:cNvPr>
          <p:cNvSpPr/>
          <p:nvPr userDrawn="1"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C4428E-5D37-7E8E-2824-2C1648C251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6DF286C-285B-9901-B0B5-522DBF6DD740}"/>
              </a:ext>
            </a:extLst>
          </p:cNvPr>
          <p:cNvSpPr/>
          <p:nvPr userDrawn="1"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485" name="TextBox 484">
            <a:extLst>
              <a:ext uri="{FF2B5EF4-FFF2-40B4-BE49-F238E27FC236}">
                <a16:creationId xmlns:a16="http://schemas.microsoft.com/office/drawing/2014/main" id="{65DBFA08-3BD1-96F0-F4FD-277F83A4667C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8746800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m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7E1DF2-0337-F341-A788-3A1E3BDC4F3F}"/>
              </a:ext>
            </a:extLst>
          </p:cNvPr>
          <p:cNvSpPr/>
          <p:nvPr userDrawn="1"/>
        </p:nvSpPr>
        <p:spPr>
          <a:xfrm rot="16200000">
            <a:off x="9094548" y="3492258"/>
            <a:ext cx="7199313" cy="214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DB039D-0507-5146-B5E1-AF75453BF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49381" y="6809702"/>
            <a:ext cx="3279636" cy="33028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60">
                <a:solidFill>
                  <a:schemeClr val="tx1"/>
                </a:solidFill>
              </a:defRPr>
            </a:lvl1pPr>
          </a:lstStyle>
          <a:p>
            <a:fld id="{E13ED7F5-D386-9F4E-93F6-FF04FAB3DF3D}" type="datetime4">
              <a:rPr lang="en-GB" smtClean="0"/>
              <a:pPr/>
              <a:t>04 December 2023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E76D4C-CBC4-1E4E-A0A4-A087A6EEA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9017" y="6809702"/>
            <a:ext cx="770311" cy="316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/>
                </a:solidFill>
              </a:defRPr>
            </a:lvl1pPr>
          </a:lstStyle>
          <a:p>
            <a:r>
              <a:rPr lang="en-US"/>
              <a:t>|   </a:t>
            </a:r>
            <a:fld id="{D7A593A7-184A-6D43-8A36-702213271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F9F41E9-711C-BD4B-90A7-3A1C1EAD19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226" y="6809702"/>
            <a:ext cx="6275675" cy="316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B9E332-2809-0949-A453-D76C94FD3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274" y="6838346"/>
            <a:ext cx="860705" cy="25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789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mlin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7E1DF2-0337-F341-A788-3A1E3BDC4F3F}"/>
              </a:ext>
            </a:extLst>
          </p:cNvPr>
          <p:cNvSpPr/>
          <p:nvPr userDrawn="1"/>
        </p:nvSpPr>
        <p:spPr>
          <a:xfrm rot="16200000">
            <a:off x="9094548" y="3492258"/>
            <a:ext cx="7199313" cy="21479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DB039D-0507-5146-B5E1-AF75453BF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49381" y="6809702"/>
            <a:ext cx="3279636" cy="33028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60">
                <a:solidFill>
                  <a:schemeClr val="tx1"/>
                </a:solidFill>
              </a:defRPr>
            </a:lvl1pPr>
          </a:lstStyle>
          <a:p>
            <a:fld id="{E13ED7F5-D386-9F4E-93F6-FF04FAB3DF3D}" type="datetime4">
              <a:rPr lang="en-GB" smtClean="0"/>
              <a:pPr/>
              <a:t>04 December 2023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E76D4C-CBC4-1E4E-A0A4-A087A6EEA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9017" y="6809702"/>
            <a:ext cx="770311" cy="316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/>
                </a:solidFill>
              </a:defRPr>
            </a:lvl1pPr>
          </a:lstStyle>
          <a:p>
            <a:r>
              <a:rPr lang="en-US"/>
              <a:t>|   </a:t>
            </a:r>
            <a:fld id="{D7A593A7-184A-6D43-8A36-702213271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F9F41E9-711C-BD4B-90A7-3A1C1EAD19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226" y="6809702"/>
            <a:ext cx="6275675" cy="316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B9E332-2809-0949-A453-D76C94FD3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274" y="6838346"/>
            <a:ext cx="860705" cy="25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525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728C6-83D2-9B4F-B7DB-5E188FE65F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0076" y="463983"/>
            <a:ext cx="1039253" cy="3133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8BF1FF5-1BE8-7B4A-88F5-8C4DE594EA9A}"/>
              </a:ext>
            </a:extLst>
          </p:cNvPr>
          <p:cNvSpPr/>
          <p:nvPr userDrawn="1"/>
        </p:nvSpPr>
        <p:spPr>
          <a:xfrm>
            <a:off x="0" y="6723803"/>
            <a:ext cx="12801600" cy="4755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>
              <a:solidFill>
                <a:schemeClr val="tx1"/>
              </a:solidFill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F9CCB44-24AB-2C45-B9F2-6BC0544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9381" y="6809702"/>
            <a:ext cx="3279636" cy="33028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60">
                <a:solidFill>
                  <a:schemeClr val="tx1"/>
                </a:solidFill>
              </a:defRPr>
            </a:lvl1pPr>
          </a:lstStyle>
          <a:p>
            <a:fld id="{E13ED7F5-D386-9F4E-93F6-FF04FAB3DF3D}" type="datetime4">
              <a:rPr lang="en-GB" smtClean="0"/>
              <a:pPr/>
              <a:t>04 December 2023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6F18EB3-88F6-F14B-BE7F-781B08324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29019" y="6809702"/>
            <a:ext cx="770310" cy="316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/>
                </a:solidFill>
              </a:defRPr>
            </a:lvl1pPr>
          </a:lstStyle>
          <a:p>
            <a:r>
              <a:rPr lang="en-US"/>
              <a:t>|   </a:t>
            </a:r>
            <a:fld id="{D7A593A7-184A-6D43-8A36-702213271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4FBDB17-8614-3341-9E90-D869D5D1E0B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2273" y="6809702"/>
            <a:ext cx="6275675" cy="316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</p:spTree>
    <p:extLst>
      <p:ext uri="{BB962C8B-B14F-4D97-AF65-F5344CB8AC3E}">
        <p14:creationId xmlns:p14="http://schemas.microsoft.com/office/powerpoint/2010/main" val="370444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rgbClr val="706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0A4A58C-7A07-67F0-E3C9-021CA46C71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107" y="1312167"/>
            <a:ext cx="4176000" cy="2880000"/>
          </a:xfrm>
          <a:prstGeom prst="rect">
            <a:avLst/>
          </a:prstGeom>
        </p:spPr>
        <p:txBody>
          <a:bodyPr bIns="0" anchor="b"/>
          <a:lstStyle>
            <a:lvl1pPr algn="l">
              <a:defRPr sz="6299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C0C16E8-6857-0038-2566-9A5398D424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636685" y="6675119"/>
            <a:ext cx="926143" cy="277843"/>
          </a:xfrm>
          <a:prstGeom prst="rect">
            <a:avLst/>
          </a:prstGeom>
        </p:spPr>
      </p:pic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7D7BE28-CF0A-E146-99FF-D9000486E1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78311" y="-23628"/>
            <a:ext cx="7123290" cy="7222940"/>
          </a:xfrm>
          <a:prstGeom prst="teardrop">
            <a:avLst/>
          </a:prstGeom>
          <a:solidFill>
            <a:schemeClr val="bg1"/>
          </a:solidFill>
        </p:spPr>
        <p:txBody>
          <a:bodyPr anchor="t" anchorCtr="1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7F6181-2FF7-DFCA-0688-8035A7F28641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1ED958-91B2-8281-4A17-7F7510DF77BF}"/>
              </a:ext>
            </a:extLst>
          </p:cNvPr>
          <p:cNvCxnSpPr/>
          <p:nvPr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09C9F16A-A489-F67D-F227-40D83BEE3B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107" y="4715198"/>
            <a:ext cx="3797311" cy="826588"/>
          </a:xfrm>
          <a:prstGeom prst="rect">
            <a:avLst/>
          </a:prstGeom>
        </p:spPr>
        <p:txBody>
          <a:bodyPr lIns="0" tIns="108000" rIns="0" bIns="108000">
            <a:normAutofit/>
          </a:bodyPr>
          <a:lstStyle>
            <a:lvl1pPr marL="0" indent="0" algn="l">
              <a:buNone/>
              <a:defRPr sz="196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79957" indent="0" algn="ctr">
              <a:buNone/>
              <a:defRPr sz="2100"/>
            </a:lvl2pPr>
            <a:lvl3pPr marL="959914" indent="0" algn="ctr">
              <a:buNone/>
              <a:defRPr sz="1890"/>
            </a:lvl3pPr>
            <a:lvl4pPr marL="1439871" indent="0" algn="ctr">
              <a:buNone/>
              <a:defRPr sz="1680"/>
            </a:lvl4pPr>
            <a:lvl5pPr marL="1919829" indent="0" algn="ctr">
              <a:buNone/>
              <a:defRPr sz="1680"/>
            </a:lvl5pPr>
            <a:lvl6pPr marL="2399786" indent="0" algn="ctr">
              <a:buNone/>
              <a:defRPr sz="1680"/>
            </a:lvl6pPr>
            <a:lvl7pPr marL="2879743" indent="0" algn="ctr">
              <a:buNone/>
              <a:defRPr sz="1680"/>
            </a:lvl7pPr>
            <a:lvl8pPr marL="3359700" indent="0" algn="ctr">
              <a:buNone/>
              <a:defRPr sz="1680"/>
            </a:lvl8pPr>
            <a:lvl9pPr marL="3839657" indent="0" algn="ctr">
              <a:buNone/>
              <a:defRPr sz="1680"/>
            </a:lvl9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subtitle style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DB67E1-CB5B-0F85-51D4-EE12AAC29108}"/>
              </a:ext>
            </a:extLst>
          </p:cNvPr>
          <p:cNvCxnSpPr/>
          <p:nvPr userDrawn="1"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90AB385-9A08-A62A-4749-960899271044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21854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5">
    <p:bg>
      <p:bgPr>
        <a:solidFill>
          <a:srgbClr val="BFD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5C5655A-C27D-4888-4AD8-79F898A97B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107" y="1312167"/>
            <a:ext cx="4176000" cy="2880000"/>
          </a:xfrm>
          <a:prstGeom prst="rect">
            <a:avLst/>
          </a:prstGeom>
        </p:spPr>
        <p:txBody>
          <a:bodyPr bIns="0" anchor="b"/>
          <a:lstStyle>
            <a:lvl1pPr algn="l">
              <a:defRPr sz="6299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21CFBC2-5E28-0397-CE35-D42EABDAAA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107" y="4715198"/>
            <a:ext cx="3797311" cy="826588"/>
          </a:xfrm>
          <a:prstGeom prst="rect">
            <a:avLst/>
          </a:prstGeom>
        </p:spPr>
        <p:txBody>
          <a:bodyPr lIns="0" tIns="108000" rIns="0" bIns="108000">
            <a:normAutofit/>
          </a:bodyPr>
          <a:lstStyle>
            <a:lvl1pPr marL="0" indent="0" algn="l">
              <a:buNone/>
              <a:defRPr sz="196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79957" indent="0" algn="ctr">
              <a:buNone/>
              <a:defRPr sz="2100"/>
            </a:lvl2pPr>
            <a:lvl3pPr marL="959914" indent="0" algn="ctr">
              <a:buNone/>
              <a:defRPr sz="1890"/>
            </a:lvl3pPr>
            <a:lvl4pPr marL="1439871" indent="0" algn="ctr">
              <a:buNone/>
              <a:defRPr sz="1680"/>
            </a:lvl4pPr>
            <a:lvl5pPr marL="1919829" indent="0" algn="ctr">
              <a:buNone/>
              <a:defRPr sz="1680"/>
            </a:lvl5pPr>
            <a:lvl6pPr marL="2399786" indent="0" algn="ctr">
              <a:buNone/>
              <a:defRPr sz="1680"/>
            </a:lvl6pPr>
            <a:lvl7pPr marL="2879743" indent="0" algn="ctr">
              <a:buNone/>
              <a:defRPr sz="1680"/>
            </a:lvl7pPr>
            <a:lvl8pPr marL="3359700" indent="0" algn="ctr">
              <a:buNone/>
              <a:defRPr sz="1680"/>
            </a:lvl8pPr>
            <a:lvl9pPr marL="3839657" indent="0" algn="ctr">
              <a:buNone/>
              <a:defRPr sz="1680"/>
            </a:lvl9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subtitle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A350B22-63A6-51C7-9836-46D7016B97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78311" y="-23628"/>
            <a:ext cx="7123290" cy="7222940"/>
          </a:xfrm>
          <a:prstGeom prst="teardrop">
            <a:avLst/>
          </a:prstGeom>
          <a:solidFill>
            <a:schemeClr val="bg1"/>
          </a:solidFill>
        </p:spPr>
        <p:txBody>
          <a:bodyPr anchor="t" anchorCtr="1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4A7361-E9D4-C306-246B-132BF70B2F00}"/>
              </a:ext>
            </a:extLst>
          </p:cNvPr>
          <p:cNvSpPr/>
          <p:nvPr/>
        </p:nvSpPr>
        <p:spPr>
          <a:xfrm>
            <a:off x="261350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38B854-F88E-7E2E-AECA-29B655DEAE90}"/>
              </a:ext>
            </a:extLst>
          </p:cNvPr>
          <p:cNvCxnSpPr/>
          <p:nvPr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rgbClr val="132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227CE11-1704-B48F-C740-BD67CF152C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636685" y="6675119"/>
            <a:ext cx="926143" cy="27784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CC3065-C266-023E-10BB-D5B8AEE4283A}"/>
              </a:ext>
            </a:extLst>
          </p:cNvPr>
          <p:cNvCxnSpPr/>
          <p:nvPr userDrawn="1"/>
        </p:nvCxnSpPr>
        <p:spPr>
          <a:xfrm>
            <a:off x="408107" y="4447822"/>
            <a:ext cx="1544871" cy="0"/>
          </a:xfrm>
          <a:prstGeom prst="line">
            <a:avLst/>
          </a:prstGeom>
          <a:ln w="76200" cmpd="sng">
            <a:solidFill>
              <a:srgbClr val="132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6E4DA0A-22EA-F8A6-4A29-00AB06E54615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66966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E0359A-80BF-E683-393F-CB58BC9996B2}"/>
              </a:ext>
            </a:extLst>
          </p:cNvPr>
          <p:cNvSpPr/>
          <p:nvPr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A7CD5-C31F-F7EF-59A0-DC3DC6859C1D}"/>
              </a:ext>
            </a:extLst>
          </p:cNvPr>
          <p:cNvPicPr>
            <a:picLocks noChangeAspect="1"/>
          </p:cNvPicPr>
          <p:nvPr/>
        </p:nvPicPr>
        <p:blipFill>
          <a:blip r:embed="rId77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5E7C845-D1B3-7BAF-123B-0151D0A10BA2}"/>
              </a:ext>
            </a:extLst>
          </p:cNvPr>
          <p:cNvSpPr/>
          <p:nvPr/>
        </p:nvSpPr>
        <p:spPr>
          <a:xfrm>
            <a:off x="238772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902FA9-312B-FCF5-44A6-2F60F73E8EC0}"/>
              </a:ext>
            </a:extLst>
          </p:cNvPr>
          <p:cNvSpPr/>
          <p:nvPr userDrawn="1"/>
        </p:nvSpPr>
        <p:spPr>
          <a:xfrm>
            <a:off x="0" y="6257365"/>
            <a:ext cx="12801600" cy="941947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7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2BC079-2553-9EFB-B9FC-284C04139EED}"/>
              </a:ext>
            </a:extLst>
          </p:cNvPr>
          <p:cNvPicPr>
            <a:picLocks noChangeAspect="1"/>
          </p:cNvPicPr>
          <p:nvPr userDrawn="1"/>
        </p:nvPicPr>
        <p:blipFill>
          <a:blip r:embed="rId77"/>
          <a:srcRect/>
          <a:stretch/>
        </p:blipFill>
        <p:spPr>
          <a:xfrm>
            <a:off x="11351120" y="6549706"/>
            <a:ext cx="1120140" cy="33774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724D7C2-46F3-8BB8-FCF9-390369419160}"/>
              </a:ext>
            </a:extLst>
          </p:cNvPr>
          <p:cNvSpPr/>
          <p:nvPr userDrawn="1"/>
        </p:nvSpPr>
        <p:spPr>
          <a:xfrm>
            <a:off x="238772" y="6472647"/>
            <a:ext cx="491864" cy="491864"/>
          </a:xfrm>
          <a:prstGeom prst="ellipse">
            <a:avLst/>
          </a:prstGeom>
          <a:solidFill>
            <a:schemeClr val="bg1"/>
          </a:solidFill>
          <a:ln w="950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fld id="{90FD3757-2AEE-564F-AF0D-F4A256116179}" type="slidenum">
              <a:rPr lang="en-US" sz="1050" smtClean="0">
                <a:solidFill>
                  <a:srgbClr val="132433"/>
                </a:solidFill>
              </a:rPr>
              <a:t>‹#›</a:t>
            </a:fld>
            <a:endParaRPr lang="en-US" sz="1050">
              <a:solidFill>
                <a:srgbClr val="13243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33C59E-E814-A3DA-5F14-59875B6C5598}"/>
              </a:ext>
            </a:extLst>
          </p:cNvPr>
          <p:cNvSpPr txBox="1"/>
          <p:nvPr userDrawn="1"/>
        </p:nvSpPr>
        <p:spPr>
          <a:xfrm rot="16200000">
            <a:off x="11303819" y="1211550"/>
            <a:ext cx="2709332" cy="286232"/>
          </a:xfrm>
          <a:prstGeom prst="rect">
            <a:avLst/>
          </a:prstGeom>
          <a:solidFill>
            <a:srgbClr val="ED1A3A"/>
          </a:solidFill>
        </p:spPr>
        <p:txBody>
          <a:bodyPr wrap="square" rtlCol="0">
            <a:spAutoFit/>
          </a:bodyPr>
          <a:lstStyle/>
          <a:p>
            <a:pPr marL="0" marR="0" lvl="0" indent="0" algn="l" defTabSz="639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60">
                <a:solidFill>
                  <a:schemeClr val="bg1"/>
                </a:solidFill>
              </a:rPr>
              <a:t>Security marking: </a:t>
            </a:r>
            <a:r>
              <a:rPr lang="en-US" sz="1260" b="1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76683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67" r:id="rId16"/>
    <p:sldLayoutId id="2147483968" r:id="rId17"/>
    <p:sldLayoutId id="2147483969" r:id="rId18"/>
    <p:sldLayoutId id="2147483970" r:id="rId19"/>
    <p:sldLayoutId id="2147483971" r:id="rId20"/>
    <p:sldLayoutId id="2147483972" r:id="rId21"/>
    <p:sldLayoutId id="2147483973" r:id="rId22"/>
    <p:sldLayoutId id="2147483974" r:id="rId23"/>
    <p:sldLayoutId id="2147483975" r:id="rId24"/>
    <p:sldLayoutId id="2147483976" r:id="rId25"/>
    <p:sldLayoutId id="2147483977" r:id="rId26"/>
    <p:sldLayoutId id="2147483978" r:id="rId27"/>
    <p:sldLayoutId id="2147483979" r:id="rId28"/>
    <p:sldLayoutId id="2147483980" r:id="rId29"/>
    <p:sldLayoutId id="2147483981" r:id="rId30"/>
    <p:sldLayoutId id="2147483982" r:id="rId31"/>
    <p:sldLayoutId id="2147483983" r:id="rId32"/>
    <p:sldLayoutId id="2147483984" r:id="rId33"/>
    <p:sldLayoutId id="2147483985" r:id="rId34"/>
    <p:sldLayoutId id="2147483986" r:id="rId35"/>
    <p:sldLayoutId id="2147483987" r:id="rId36"/>
    <p:sldLayoutId id="2147483988" r:id="rId37"/>
    <p:sldLayoutId id="2147483989" r:id="rId38"/>
    <p:sldLayoutId id="2147483990" r:id="rId39"/>
    <p:sldLayoutId id="2147483991" r:id="rId40"/>
    <p:sldLayoutId id="2147483992" r:id="rId41"/>
    <p:sldLayoutId id="2147483993" r:id="rId42"/>
    <p:sldLayoutId id="2147483994" r:id="rId43"/>
    <p:sldLayoutId id="2147483995" r:id="rId44"/>
    <p:sldLayoutId id="2147483996" r:id="rId45"/>
    <p:sldLayoutId id="2147483997" r:id="rId46"/>
    <p:sldLayoutId id="2147483998" r:id="rId47"/>
    <p:sldLayoutId id="2147483999" r:id="rId48"/>
    <p:sldLayoutId id="2147484000" r:id="rId49"/>
    <p:sldLayoutId id="2147484001" r:id="rId50"/>
    <p:sldLayoutId id="2147484002" r:id="rId51"/>
    <p:sldLayoutId id="2147484003" r:id="rId52"/>
    <p:sldLayoutId id="2147484004" r:id="rId53"/>
    <p:sldLayoutId id="2147484005" r:id="rId54"/>
    <p:sldLayoutId id="2147484006" r:id="rId55"/>
    <p:sldLayoutId id="2147484007" r:id="rId56"/>
    <p:sldLayoutId id="2147484008" r:id="rId57"/>
    <p:sldLayoutId id="2147484009" r:id="rId58"/>
    <p:sldLayoutId id="2147484010" r:id="rId59"/>
    <p:sldLayoutId id="2147484011" r:id="rId60"/>
    <p:sldLayoutId id="2147484012" r:id="rId61"/>
    <p:sldLayoutId id="2147484013" r:id="rId62"/>
    <p:sldLayoutId id="2147484014" r:id="rId63"/>
    <p:sldLayoutId id="2147484015" r:id="rId64"/>
    <p:sldLayoutId id="2147484016" r:id="rId65"/>
    <p:sldLayoutId id="2147484017" r:id="rId66"/>
    <p:sldLayoutId id="2147484018" r:id="rId67"/>
    <p:sldLayoutId id="2147484019" r:id="rId68"/>
    <p:sldLayoutId id="2147484020" r:id="rId69"/>
    <p:sldLayoutId id="2147484021" r:id="rId70"/>
    <p:sldLayoutId id="2147484022" r:id="rId71"/>
    <p:sldLayoutId id="2147484023" r:id="rId72"/>
    <p:sldLayoutId id="2147484027" r:id="rId73"/>
    <p:sldLayoutId id="2147484028" r:id="rId74"/>
    <p:sldLayoutId id="2147484030" r:id="rId75"/>
  </p:sldLayoutIdLst>
  <p:hf hdr="0"/>
  <p:txStyles>
    <p:titleStyle>
      <a:lvl1pPr algn="l" defTabSz="959914" rtl="0" eaLnBrk="1" latinLnBrk="0" hangingPunct="1">
        <a:lnSpc>
          <a:spcPct val="90000"/>
        </a:lnSpc>
        <a:spcBef>
          <a:spcPct val="0"/>
        </a:spcBef>
        <a:buNone/>
        <a:defRPr sz="5599" b="0" i="0" kern="1200" spc="-210">
          <a:solidFill>
            <a:srgbClr val="132433"/>
          </a:solidFill>
          <a:latin typeface="Oswald Medium" pitchFamily="2" charset="77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39979" indent="-239979" algn="l" defTabSz="959914" rtl="0" eaLnBrk="1" latinLnBrk="0" hangingPunct="1">
        <a:lnSpc>
          <a:spcPct val="100000"/>
        </a:lnSpc>
        <a:spcBef>
          <a:spcPts val="1050"/>
        </a:spcBef>
        <a:buClr>
          <a:schemeClr val="tx1"/>
        </a:buClr>
        <a:buFont typeface="Wingdings" pitchFamily="2" charset="2"/>
        <a:buChar char="§"/>
        <a:defRPr sz="2939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  <a:lvl2pPr marL="719936" indent="-239979" algn="l" defTabSz="959914" rtl="0" eaLnBrk="1" latinLnBrk="0" hangingPunct="1">
        <a:lnSpc>
          <a:spcPct val="100000"/>
        </a:lnSpc>
        <a:spcBef>
          <a:spcPts val="525"/>
        </a:spcBef>
        <a:buClr>
          <a:schemeClr val="tx1"/>
        </a:buClr>
        <a:buFont typeface="Wingdings" pitchFamily="2" charset="2"/>
        <a:buChar char="§"/>
        <a:defRPr sz="2519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2pPr>
      <a:lvl3pPr marL="1199893" indent="-239979" algn="l" defTabSz="959914" rtl="0" eaLnBrk="1" latinLnBrk="0" hangingPunct="1">
        <a:lnSpc>
          <a:spcPct val="100000"/>
        </a:lnSpc>
        <a:spcBef>
          <a:spcPts val="525"/>
        </a:spcBef>
        <a:buClr>
          <a:schemeClr val="tx1"/>
        </a:buClr>
        <a:buFont typeface="Wingdings" pitchFamily="2" charset="2"/>
        <a:buChar char="§"/>
        <a:defRPr sz="21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1679850" indent="-239979" algn="l" defTabSz="959914" rtl="0" eaLnBrk="1" latinLnBrk="0" hangingPunct="1">
        <a:lnSpc>
          <a:spcPct val="100000"/>
        </a:lnSpc>
        <a:spcBef>
          <a:spcPts val="525"/>
        </a:spcBef>
        <a:buClr>
          <a:schemeClr val="tx1"/>
        </a:buClr>
        <a:buFont typeface="Wingdings" pitchFamily="2" charset="2"/>
        <a:buChar char="§"/>
        <a:defRPr sz="189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2159807" indent="-239979" algn="l" defTabSz="959914" rtl="0" eaLnBrk="1" latinLnBrk="0" hangingPunct="1">
        <a:lnSpc>
          <a:spcPct val="100000"/>
        </a:lnSpc>
        <a:spcBef>
          <a:spcPts val="525"/>
        </a:spcBef>
        <a:buClr>
          <a:schemeClr val="tx1"/>
        </a:buClr>
        <a:buFont typeface="Wingdings" pitchFamily="2" charset="2"/>
        <a:buChar char="§"/>
        <a:defRPr sz="189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2639764" indent="-239979" algn="l" defTabSz="959914" rtl="0" eaLnBrk="1" latinLnBrk="0" hangingPunct="1">
        <a:lnSpc>
          <a:spcPct val="100000"/>
        </a:lnSpc>
        <a:spcBef>
          <a:spcPts val="525"/>
        </a:spcBef>
        <a:buFont typeface="Wingdings" pitchFamily="2" charset="2"/>
        <a:buChar char="§"/>
        <a:defRPr sz="189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6pPr>
      <a:lvl7pPr marL="3119721" indent="-239979" algn="l" defTabSz="959914" rtl="0" eaLnBrk="1" latinLnBrk="0" hangingPunct="1">
        <a:lnSpc>
          <a:spcPct val="100000"/>
        </a:lnSpc>
        <a:spcBef>
          <a:spcPts val="525"/>
        </a:spcBef>
        <a:buFont typeface="Wingdings" pitchFamily="2" charset="2"/>
        <a:buChar char="§"/>
        <a:defRPr sz="189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7pPr>
      <a:lvl8pPr marL="3599678" indent="-239979" algn="l" defTabSz="959914" rtl="0" eaLnBrk="1" latinLnBrk="0" hangingPunct="1">
        <a:lnSpc>
          <a:spcPct val="100000"/>
        </a:lnSpc>
        <a:spcBef>
          <a:spcPts val="525"/>
        </a:spcBef>
        <a:buFont typeface="Wingdings" pitchFamily="2" charset="2"/>
        <a:buChar char="§"/>
        <a:defRPr sz="189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8pPr>
      <a:lvl9pPr marL="4079636" indent="-239979" algn="l" defTabSz="959914" rtl="0" eaLnBrk="1" latinLnBrk="0" hangingPunct="1">
        <a:lnSpc>
          <a:spcPct val="100000"/>
        </a:lnSpc>
        <a:spcBef>
          <a:spcPts val="525"/>
        </a:spcBef>
        <a:buFont typeface="Wingdings" pitchFamily="2" charset="2"/>
        <a:buChar char="§"/>
        <a:defRPr sz="189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9pPr>
    </p:bodyStyle>
    <p:otherStyle>
      <a:defPPr>
        <a:defRPr lang="en-US"/>
      </a:defPPr>
      <a:lvl1pPr marL="0" algn="l" defTabSz="959914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57" algn="l" defTabSz="959914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14" algn="l" defTabSz="959914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871" algn="l" defTabSz="959914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29" algn="l" defTabSz="959914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786" algn="l" defTabSz="959914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743" algn="l" defTabSz="959914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00" algn="l" defTabSz="959914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657" algn="l" defTabSz="959914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68">
          <p15:clr>
            <a:srgbClr val="F26B43"/>
          </p15:clr>
        </p15:guide>
        <p15:guide id="2" pos="4032">
          <p15:clr>
            <a:srgbClr val="F26B43"/>
          </p15:clr>
        </p15:guide>
        <p15:guide id="3" orient="horz" pos="300">
          <p15:clr>
            <a:srgbClr val="F26B43"/>
          </p15:clr>
        </p15:guide>
        <p15:guide id="5" orient="horz" pos="1442">
          <p15:clr>
            <a:srgbClr val="F26B43"/>
          </p15:clr>
        </p15:guide>
        <p15:guide id="7" pos="253">
          <p15:clr>
            <a:srgbClr val="F26B43"/>
          </p15:clr>
        </p15:guide>
        <p15:guide id="8" pos="7811">
          <p15:clr>
            <a:srgbClr val="F26B43"/>
          </p15:clr>
        </p15:guide>
        <p15:guide id="9" orient="horz" pos="423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DEEFE4-1F80-0B98-FA05-8F855BAB3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107" y="1312167"/>
            <a:ext cx="4998082" cy="2880000"/>
          </a:xfrm>
        </p:spPr>
        <p:txBody>
          <a:bodyPr lIns="91440" tIns="45720" rIns="91440" bIns="0" anchor="b">
            <a:normAutofit/>
          </a:bodyPr>
          <a:lstStyle/>
          <a:p>
            <a:r>
              <a:rPr lang="en-GB" dirty="0"/>
              <a:t>Adviser Portal </a:t>
            </a:r>
            <a:br>
              <a:rPr lang="en-GB" dirty="0"/>
            </a:br>
            <a:r>
              <a:rPr lang="en-GB" dirty="0"/>
              <a:t>Bulk download of applications</a:t>
            </a:r>
          </a:p>
        </p:txBody>
      </p:sp>
      <p:pic>
        <p:nvPicPr>
          <p:cNvPr id="8" name="Picture Placeholder 7" descr="Multiple exposures of graphs with different colors and sizes">
            <a:extLst>
              <a:ext uri="{FF2B5EF4-FFF2-40B4-BE49-F238E27FC236}">
                <a16:creationId xmlns:a16="http://schemas.microsoft.com/office/drawing/2014/main" id="{D40E2090-2051-4B25-C286-B776D235E2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5977" r="18193" b="-1"/>
          <a:stretch/>
        </p:blipFill>
        <p:spPr>
          <a:xfrm>
            <a:off x="5678311" y="-23628"/>
            <a:ext cx="7123290" cy="7222940"/>
          </a:xfrm>
          <a:noFill/>
        </p:spPr>
      </p:pic>
    </p:spTree>
    <p:extLst>
      <p:ext uri="{BB962C8B-B14F-4D97-AF65-F5344CB8AC3E}">
        <p14:creationId xmlns:p14="http://schemas.microsoft.com/office/powerpoint/2010/main" val="322324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483C54-DCE2-55A0-69AD-D3D318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68" y="243281"/>
            <a:ext cx="11519217" cy="59532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>
                <a:latin typeface="Oswald" panose="00000500000000000000" pitchFamily="2" charset="0"/>
              </a:rPr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D80171-AF94-B153-A2D2-B58A5D3E1497}"/>
              </a:ext>
            </a:extLst>
          </p:cNvPr>
          <p:cNvSpPr txBox="1"/>
          <p:nvPr/>
        </p:nvSpPr>
        <p:spPr>
          <a:xfrm>
            <a:off x="863600" y="1587500"/>
            <a:ext cx="10807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In preparation for the launch of the 2025 cycle – you can download your cohort’s applications in bulk in a PDF format via the Adviser portal.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This new feature can be found in the Application management tile.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You can download applications by group (by using the filtering function available) or your whole </a:t>
            </a:r>
            <a:r>
              <a:rPr lang="en-GB"/>
              <a:t>year cohort.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It does take up to 15 minutes to process the request due to the size of the file.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UCAS will email you when the file is ready for you to download and save it to your own system’s confidential files.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Handy step by step guide available in the following slides.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22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567A50-92AB-CE7C-7D31-8603D2FA3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734" y="2761586"/>
            <a:ext cx="11722100" cy="2453027"/>
          </a:xfrm>
          <a:ln>
            <a:solidFill>
              <a:srgbClr val="D651B5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4BF04D-F00D-D67D-D7F9-3F8A67C79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Create PDFs button - step one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76D917-85B4-85FF-0CBA-CB60B392C0FF}"/>
              </a:ext>
            </a:extLst>
          </p:cNvPr>
          <p:cNvSpPr/>
          <p:nvPr/>
        </p:nvSpPr>
        <p:spPr>
          <a:xfrm>
            <a:off x="10854199" y="3609131"/>
            <a:ext cx="828968" cy="757935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77941A-A284-3525-DF9E-819F349837AB}"/>
              </a:ext>
            </a:extLst>
          </p:cNvPr>
          <p:cNvSpPr txBox="1"/>
          <p:nvPr/>
        </p:nvSpPr>
        <p:spPr>
          <a:xfrm>
            <a:off x="530578" y="1490133"/>
            <a:ext cx="117221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Sign-in to the Adviser portal and click on Application management tile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Use the select button to identify the applications you want to download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Click ‘select action’ and ‘create PDF’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038789-F685-A77B-75D0-5AE5BD51DA3D}"/>
              </a:ext>
            </a:extLst>
          </p:cNvPr>
          <p:cNvSpPr/>
          <p:nvPr/>
        </p:nvSpPr>
        <p:spPr>
          <a:xfrm>
            <a:off x="4495141" y="4537989"/>
            <a:ext cx="1049100" cy="276578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3E09D4-4893-5F06-9314-13ACF5D373C5}"/>
              </a:ext>
            </a:extLst>
          </p:cNvPr>
          <p:cNvSpPr/>
          <p:nvPr/>
        </p:nvSpPr>
        <p:spPr>
          <a:xfrm>
            <a:off x="11794733" y="4204638"/>
            <a:ext cx="612662" cy="99517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0E008E-3AE9-720C-07E9-08564AE9EBAF}"/>
              </a:ext>
            </a:extLst>
          </p:cNvPr>
          <p:cNvSpPr txBox="1"/>
          <p:nvPr/>
        </p:nvSpPr>
        <p:spPr>
          <a:xfrm>
            <a:off x="530578" y="5415664"/>
            <a:ext cx="11827878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filter and download by group?  use ‘Type here’ and input the name of the group and follow steps above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5B7FD4-18FC-34EE-240A-BA6F79EAE428}"/>
              </a:ext>
            </a:extLst>
          </p:cNvPr>
          <p:cNvSpPr/>
          <p:nvPr/>
        </p:nvSpPr>
        <p:spPr>
          <a:xfrm>
            <a:off x="836144" y="4821298"/>
            <a:ext cx="704790" cy="177505"/>
          </a:xfrm>
          <a:prstGeom prst="rect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D7C11-F4CF-3BDF-FE10-16CF291A5E9F}"/>
              </a:ext>
            </a:extLst>
          </p:cNvPr>
          <p:cNvSpPr/>
          <p:nvPr/>
        </p:nvSpPr>
        <p:spPr>
          <a:xfrm>
            <a:off x="2002312" y="4821299"/>
            <a:ext cx="704790" cy="209199"/>
          </a:xfrm>
          <a:prstGeom prst="rect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1BF152-32C1-7550-516F-2F5C6B5B27AD}"/>
              </a:ext>
            </a:extLst>
          </p:cNvPr>
          <p:cNvSpPr/>
          <p:nvPr/>
        </p:nvSpPr>
        <p:spPr>
          <a:xfrm>
            <a:off x="9435892" y="4830413"/>
            <a:ext cx="704789" cy="168390"/>
          </a:xfrm>
          <a:prstGeom prst="rect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1A8B7A-ECA0-1864-6CAA-6A1D40D5BDCA}"/>
              </a:ext>
            </a:extLst>
          </p:cNvPr>
          <p:cNvSpPr/>
          <p:nvPr/>
        </p:nvSpPr>
        <p:spPr>
          <a:xfrm>
            <a:off x="9435891" y="5050713"/>
            <a:ext cx="704789" cy="168390"/>
          </a:xfrm>
          <a:prstGeom prst="rect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67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71A82F1-624C-6DFA-2DD3-978B7564F96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521825" y="6810375"/>
            <a:ext cx="3279775" cy="330200"/>
          </a:xfrm>
          <a:prstGeom prst="rect">
            <a:avLst/>
          </a:prstGeom>
        </p:spPr>
        <p:txBody>
          <a:bodyPr/>
          <a:lstStyle/>
          <a:p>
            <a:pPr defTabSz="639942">
              <a:spcAft>
                <a:spcPts val="600"/>
              </a:spcAft>
              <a:defRPr/>
            </a:pPr>
            <a:fld id="{7B41A3BA-8C53-41AB-9AFD-69EC61D62021}" type="datetime4">
              <a:rPr lang="en-GB" smtClean="0">
                <a:solidFill>
                  <a:srgbClr val="FFFFFF"/>
                </a:solidFill>
                <a:latin typeface="Calibri" panose="020F0502020204030204"/>
              </a:rPr>
              <a:pPr defTabSz="639942">
                <a:spcAft>
                  <a:spcPts val="600"/>
                </a:spcAft>
                <a:defRPr/>
              </a:pPr>
              <a:t>04 December 2023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95FFD4E1-8AA1-92B7-EBBB-02060ECBADA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30075" y="6810375"/>
            <a:ext cx="771525" cy="315913"/>
          </a:xfrm>
          <a:prstGeom prst="rect">
            <a:avLst/>
          </a:prstGeom>
        </p:spPr>
        <p:txBody>
          <a:bodyPr/>
          <a:lstStyle/>
          <a:p>
            <a:pPr defTabSz="639942">
              <a:spcAft>
                <a:spcPts val="600"/>
              </a:spcAft>
              <a:defRPr/>
            </a:pPr>
            <a:r>
              <a:rPr lang="en-US">
                <a:solidFill>
                  <a:srgbClr val="FFFFFF"/>
                </a:solidFill>
                <a:latin typeface="Calibri" panose="020F0502020204030204"/>
              </a:rPr>
              <a:t>|   </a:t>
            </a:r>
            <a:fld id="{D7A593A7-184A-6D43-8A36-702213271FF9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 defTabSz="639942"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6ECE68-BAC6-376F-D514-CF9CACD2B534}"/>
              </a:ext>
            </a:extLst>
          </p:cNvPr>
          <p:cNvSpPr/>
          <p:nvPr/>
        </p:nvSpPr>
        <p:spPr>
          <a:xfrm>
            <a:off x="2813251" y="4770360"/>
            <a:ext cx="9241642" cy="3103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E14725-B8E9-7613-ACA4-9B5F2CE121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07" b="7698"/>
          <a:stretch/>
        </p:blipFill>
        <p:spPr>
          <a:xfrm>
            <a:off x="424800" y="1202851"/>
            <a:ext cx="7402531" cy="3412333"/>
          </a:xfrm>
          <a:prstGeom prst="rect">
            <a:avLst/>
          </a:prstGeom>
          <a:ln>
            <a:solidFill>
              <a:srgbClr val="D651B5"/>
            </a:solidFill>
          </a:ln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C7660E0C-6162-6514-D866-C239F0D38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183969"/>
            <a:ext cx="11722459" cy="1393388"/>
          </a:xfrm>
        </p:spPr>
        <p:txBody>
          <a:bodyPr/>
          <a:lstStyle/>
          <a:p>
            <a:r>
              <a:rPr lang="en-GB" dirty="0"/>
              <a:t>Save and name file – step two 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D7317CD2-4786-DF7F-EA59-EBBDBB076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5159" y="4712656"/>
            <a:ext cx="11722100" cy="1513126"/>
          </a:xfrm>
          <a:ln>
            <a:solidFill>
              <a:srgbClr val="D651B5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1E07D3-1895-8720-1374-86C841D2CCAA}"/>
              </a:ext>
            </a:extLst>
          </p:cNvPr>
          <p:cNvSpPr txBox="1"/>
          <p:nvPr/>
        </p:nvSpPr>
        <p:spPr>
          <a:xfrm>
            <a:off x="8048978" y="1202851"/>
            <a:ext cx="43278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Name your file and save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A green bar confirms successful request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An email from UCAS confirms your download is ready (can take up to 15 minutes)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You do not have to wait you can come back and sign-in later to retrieve</a:t>
            </a:r>
          </a:p>
        </p:txBody>
      </p:sp>
    </p:spTree>
    <p:extLst>
      <p:ext uri="{BB962C8B-B14F-4D97-AF65-F5344CB8AC3E}">
        <p14:creationId xmlns:p14="http://schemas.microsoft.com/office/powerpoint/2010/main" val="315314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27E8A3-C988-4F63-1F55-CC0AB2B9E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Email confirmation – step three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C25B7D-1145-CD5E-C34B-80BFF23C8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0" y="1185895"/>
            <a:ext cx="7259151" cy="440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102E5F-67A2-B59F-F6CA-386D0A3D8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1911" y="2225918"/>
            <a:ext cx="4335348" cy="3601141"/>
          </a:xfrm>
        </p:spPr>
        <p:txBody>
          <a:bodyPr/>
          <a:lstStyle/>
          <a:p>
            <a:r>
              <a:rPr lang="en-GB" dirty="0"/>
              <a:t>Example email you will receive from UCAS</a:t>
            </a:r>
          </a:p>
        </p:txBody>
      </p:sp>
    </p:spTree>
    <p:extLst>
      <p:ext uri="{BB962C8B-B14F-4D97-AF65-F5344CB8AC3E}">
        <p14:creationId xmlns:p14="http://schemas.microsoft.com/office/powerpoint/2010/main" val="975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1F9BA0-6D41-BCC9-19A5-AE0D333AE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59" y="195690"/>
            <a:ext cx="11722459" cy="1393388"/>
          </a:xfrm>
        </p:spPr>
        <p:txBody>
          <a:bodyPr/>
          <a:lstStyle/>
          <a:p>
            <a:r>
              <a:rPr lang="en-GB" dirty="0"/>
              <a:t>Download ready to retrieve – step four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B67C22-8105-8749-E769-19A3CFDEF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159" y="3741936"/>
            <a:ext cx="11722100" cy="22176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F54C47-0835-8D76-1F2F-DD4A2BC14422}"/>
              </a:ext>
            </a:extLst>
          </p:cNvPr>
          <p:cNvSpPr txBox="1"/>
          <p:nvPr/>
        </p:nvSpPr>
        <p:spPr>
          <a:xfrm>
            <a:off x="425159" y="1907822"/>
            <a:ext cx="11281419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Once you’ve received the email confirmation, sign-in to the Adviser Portal and access Application Management tile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Now click on the ‘download button’ and PDFs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4DE3B0-4889-09A7-7592-14AB207EA171}"/>
              </a:ext>
            </a:extLst>
          </p:cNvPr>
          <p:cNvSpPr/>
          <p:nvPr/>
        </p:nvSpPr>
        <p:spPr>
          <a:xfrm>
            <a:off x="11390489" y="4515557"/>
            <a:ext cx="756770" cy="383822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B51C7A-791F-66EF-CA9F-360BB7B8410E}"/>
              </a:ext>
            </a:extLst>
          </p:cNvPr>
          <p:cNvSpPr/>
          <p:nvPr/>
        </p:nvSpPr>
        <p:spPr>
          <a:xfrm>
            <a:off x="10848622" y="5045681"/>
            <a:ext cx="541867" cy="270727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553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71A82F1-624C-6DFA-2DD3-978B7564F96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521825" y="6810375"/>
            <a:ext cx="3279775" cy="330200"/>
          </a:xfrm>
          <a:prstGeom prst="rect">
            <a:avLst/>
          </a:prstGeom>
        </p:spPr>
        <p:txBody>
          <a:bodyPr/>
          <a:lstStyle/>
          <a:p>
            <a:pPr defTabSz="639942">
              <a:spcAft>
                <a:spcPts val="600"/>
              </a:spcAft>
              <a:defRPr/>
            </a:pPr>
            <a:fld id="{7B41A3BA-8C53-41AB-9AFD-69EC61D62021}" type="datetime4">
              <a:rPr lang="en-GB" smtClean="0">
                <a:solidFill>
                  <a:srgbClr val="FFFFFF"/>
                </a:solidFill>
                <a:latin typeface="Calibri" panose="020F0502020204030204"/>
              </a:rPr>
              <a:pPr defTabSz="639942">
                <a:spcAft>
                  <a:spcPts val="600"/>
                </a:spcAft>
                <a:defRPr/>
              </a:pPr>
              <a:t>04 December 2023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95FFD4E1-8AA1-92B7-EBBB-02060ECBADA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30075" y="6810375"/>
            <a:ext cx="771525" cy="315913"/>
          </a:xfrm>
          <a:prstGeom prst="rect">
            <a:avLst/>
          </a:prstGeom>
        </p:spPr>
        <p:txBody>
          <a:bodyPr/>
          <a:lstStyle/>
          <a:p>
            <a:pPr defTabSz="639942">
              <a:spcAft>
                <a:spcPts val="600"/>
              </a:spcAft>
              <a:defRPr/>
            </a:pPr>
            <a:r>
              <a:rPr lang="en-US">
                <a:solidFill>
                  <a:srgbClr val="FFFFFF"/>
                </a:solidFill>
                <a:latin typeface="Calibri" panose="020F0502020204030204"/>
              </a:rPr>
              <a:t>|   </a:t>
            </a:r>
            <a:fld id="{D7A593A7-184A-6D43-8A36-702213271FF9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 defTabSz="639942"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AB4F24D-5A54-168F-BCF6-D44A2148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59" y="195690"/>
            <a:ext cx="11722459" cy="1393388"/>
          </a:xfrm>
        </p:spPr>
        <p:txBody>
          <a:bodyPr/>
          <a:lstStyle/>
          <a:p>
            <a:r>
              <a:rPr lang="en-GB" dirty="0"/>
              <a:t>Download ready to retrieve – step five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DD50C940-428A-4FBD-5B27-903EF89A1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89" r="32939" b="14500"/>
          <a:stretch/>
        </p:blipFill>
        <p:spPr>
          <a:xfrm>
            <a:off x="4887098" y="2740448"/>
            <a:ext cx="3014001" cy="1427669"/>
          </a:xfrm>
          <a:prstGeom prst="rect">
            <a:avLst/>
          </a:prstGeom>
          <a:ln>
            <a:solidFill>
              <a:srgbClr val="D651B5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716CB7-81C7-D72D-C46E-AD601FC0F890}"/>
              </a:ext>
            </a:extLst>
          </p:cNvPr>
          <p:cNvSpPr txBox="1"/>
          <p:nvPr/>
        </p:nvSpPr>
        <p:spPr>
          <a:xfrm>
            <a:off x="425159" y="1147142"/>
            <a:ext cx="12060352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Click on your named PDF files and click download.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Retrieve your files in your computers’ downloads and identify the file (as you would for single PDF downloads).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Save the document to your local/central confidential network within your school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7379F479-9E63-A17C-7B6D-58EEDC5CD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154" y="4332502"/>
            <a:ext cx="7775742" cy="1882332"/>
          </a:xfrm>
          <a:prstGeom prst="rect">
            <a:avLst/>
          </a:prstGeom>
          <a:ln>
            <a:solidFill>
              <a:srgbClr val="D651B5"/>
            </a:solidFill>
          </a:ln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FD6B47A1-906A-795E-F24F-F61DFB4F121F}"/>
              </a:ext>
            </a:extLst>
          </p:cNvPr>
          <p:cNvSpPr/>
          <p:nvPr/>
        </p:nvSpPr>
        <p:spPr>
          <a:xfrm>
            <a:off x="6309151" y="4175617"/>
            <a:ext cx="169897" cy="313769"/>
          </a:xfrm>
          <a:prstGeom prst="downArrow">
            <a:avLst/>
          </a:prstGeom>
          <a:solidFill>
            <a:srgbClr val="D651B5"/>
          </a:solidFill>
          <a:ln w="9508" cap="flat">
            <a:solidFill>
              <a:srgbClr val="D651B5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GB" dirty="0">
              <a:ln>
                <a:solidFill>
                  <a:srgbClr val="D651B5"/>
                </a:solidFill>
              </a:ln>
              <a:solidFill>
                <a:srgbClr val="D651B5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8F8A04-0B7D-B449-ACB0-9443F7B2F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8204" y="5617595"/>
            <a:ext cx="1105184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53989"/>
      </p:ext>
    </p:extLst>
  </p:cSld>
  <p:clrMapOvr>
    <a:masterClrMapping/>
  </p:clrMapOvr>
</p:sld>
</file>

<file path=ppt/theme/theme1.xml><?xml version="1.0" encoding="utf-8"?>
<a:theme xmlns:a="http://schemas.openxmlformats.org/drawingml/2006/main" name="Confidential">
  <a:themeElements>
    <a:clrScheme name="UCAS 2023">
      <a:dk1>
        <a:srgbClr val="132433"/>
      </a:dk1>
      <a:lt1>
        <a:srgbClr val="FFFFFF"/>
      </a:lt1>
      <a:dk2>
        <a:srgbClr val="132433"/>
      </a:dk2>
      <a:lt2>
        <a:srgbClr val="E7E6E6"/>
      </a:lt2>
      <a:accent1>
        <a:srgbClr val="F37561"/>
      </a:accent1>
      <a:accent2>
        <a:srgbClr val="FCAF17"/>
      </a:accent2>
      <a:accent3>
        <a:srgbClr val="57BF93"/>
      </a:accent3>
      <a:accent4>
        <a:srgbClr val="00AEEF"/>
      </a:accent4>
      <a:accent5>
        <a:srgbClr val="BFD730"/>
      </a:accent5>
      <a:accent6>
        <a:srgbClr val="706CB2"/>
      </a:accent6>
      <a:hlink>
        <a:srgbClr val="177EBF"/>
      </a:hlink>
      <a:folHlink>
        <a:srgbClr val="15BCB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0000"/>
        </a:solidFill>
        <a:ln w="9508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Confidential" id="{BB002AC7-3FFA-B546-9726-18A973771FA4}" vid="{E00D3107-637A-294C-9054-73F9D8992F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c6145ee-63f6-40a7-afa3-73491261e911">
      <UserInfo>
        <DisplayName>Kay Harper</DisplayName>
        <AccountId>165</AccountId>
        <AccountType/>
      </UserInfo>
      <UserInfo>
        <DisplayName>Camilla Meeuwissen-True</DisplayName>
        <AccountId>155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03719A477CED4DACEA4ECBBB4A761C" ma:contentTypeVersion="6" ma:contentTypeDescription="Create a new document." ma:contentTypeScope="" ma:versionID="6288dffbb9f8086a01dc2bf6629f2ca8">
  <xsd:schema xmlns:xsd="http://www.w3.org/2001/XMLSchema" xmlns:xs="http://www.w3.org/2001/XMLSchema" xmlns:p="http://schemas.microsoft.com/office/2006/metadata/properties" xmlns:ns2="aecc0378-b612-40db-ba4c-3519f06c548b" xmlns:ns3="bc6145ee-63f6-40a7-afa3-73491261e911" targetNamespace="http://schemas.microsoft.com/office/2006/metadata/properties" ma:root="true" ma:fieldsID="1113a4ae9989dcad409409909a2607b7" ns2:_="" ns3:_="">
    <xsd:import namespace="aecc0378-b612-40db-ba4c-3519f06c548b"/>
    <xsd:import namespace="bc6145ee-63f6-40a7-afa3-73491261e9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cc0378-b612-40db-ba4c-3519f06c54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145ee-63f6-40a7-afa3-73491261e91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0FDCD6-A7AB-4E9A-8D34-6EB49E737799}">
  <ds:schemaRefs>
    <ds:schemaRef ds:uri="aecc0378-b612-40db-ba4c-3519f06c548b"/>
    <ds:schemaRef ds:uri="bc6145ee-63f6-40a7-afa3-73491261e91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9826CEE-C802-459F-9072-ACB1E66CA9F2}">
  <ds:schemaRefs>
    <ds:schemaRef ds:uri="aecc0378-b612-40db-ba4c-3519f06c548b"/>
    <ds:schemaRef ds:uri="bc6145ee-63f6-40a7-afa3-73491261e91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7E61C9A-8ABF-4146-B06B-7B87FCB3F7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337</Words>
  <Application>Microsoft Office PowerPoint</Application>
  <PresentationFormat>Custom</PresentationFormat>
  <Paragraphs>34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Oswald</vt:lpstr>
      <vt:lpstr>Oswald Medium</vt:lpstr>
      <vt:lpstr>Roboto</vt:lpstr>
      <vt:lpstr>Roboto Light</vt:lpstr>
      <vt:lpstr>Wingdings</vt:lpstr>
      <vt:lpstr>Confidential</vt:lpstr>
      <vt:lpstr>Adviser Portal  Bulk download of applications</vt:lpstr>
      <vt:lpstr>Summary</vt:lpstr>
      <vt:lpstr>Create PDFs button - step one</vt:lpstr>
      <vt:lpstr>Save and name file – step two </vt:lpstr>
      <vt:lpstr>Email confirmation – step three</vt:lpstr>
      <vt:lpstr>Download ready to retrieve – step four</vt:lpstr>
      <vt:lpstr>Download ready to retrieve – step five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Armstrong</dc:creator>
  <cp:lastModifiedBy>Callie Hawkins</cp:lastModifiedBy>
  <cp:revision>3</cp:revision>
  <dcterms:created xsi:type="dcterms:W3CDTF">2020-07-08T13:08:58Z</dcterms:created>
  <dcterms:modified xsi:type="dcterms:W3CDTF">2023-12-04T13:51:10Z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0x0101005C03719A477CED4DACEA4ECBBB4A761C</vt:lpwstr>
  </property>
  <property fmtid="{D5CDD505-2E9C-101B-9397-08002B2CF9AE}" pid="3" name="MediaServiceImageTags">
    <vt:lpwstr/>
  </property>
  <property fmtid="{D5CDD505-2E9C-101B-9397-08002B2CF9AE}" pid="4" name="MSIP_Label_119c747e-0609-44bc-a84a-379ba7e92455_Method">
    <vt:lpwstr>Standard</vt:lpwstr>
  </property>
  <property fmtid="{D5CDD505-2E9C-101B-9397-08002B2CF9AE}" pid="5" name="MSIP_Label_119c747e-0609-44bc-a84a-379ba7e92455_ActionId">
    <vt:lpwstr>8b88bc88-b7bf-4612-af20-1a75b0116e1e</vt:lpwstr>
  </property>
  <property fmtid="{D5CDD505-2E9C-101B-9397-08002B2CF9AE}" pid="6" name="MSIP_Label_119c747e-0609-44bc-a84a-379ba7e92455_Name">
    <vt:lpwstr>Confidential</vt:lpwstr>
  </property>
  <property fmtid="{D5CDD505-2E9C-101B-9397-08002B2CF9AE}" pid="7" name="MSIP_Label_119c747e-0609-44bc-a84a-379ba7e92455_Enabled">
    <vt:lpwstr>true</vt:lpwstr>
  </property>
  <property fmtid="{D5CDD505-2E9C-101B-9397-08002B2CF9AE}" pid="8" name="MSIP_Label_119c747e-0609-44bc-a84a-379ba7e92455_SetDate">
    <vt:lpwstr>2022-03-25T16:48:21Z</vt:lpwstr>
  </property>
  <property fmtid="{D5CDD505-2E9C-101B-9397-08002B2CF9AE}" pid="9" name="MSIP_Label_119c747e-0609-44bc-a84a-379ba7e92455_ContentBits">
    <vt:lpwstr>0</vt:lpwstr>
  </property>
  <property fmtid="{D5CDD505-2E9C-101B-9397-08002B2CF9AE}" pid="10" name="MSIP_Label_119c747e-0609-44bc-a84a-379ba7e92455_SiteId">
    <vt:lpwstr>c62bca44-70cb-457b-a355-deaa5cb7e689</vt:lpwstr>
  </property>
</Properties>
</file>