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1" r:id="rId4"/>
  </p:sldMasterIdLst>
  <p:notesMasterIdLst>
    <p:notesMasterId r:id="rId33"/>
  </p:notesMasterIdLst>
  <p:sldIdLst>
    <p:sldId id="2146847058" r:id="rId5"/>
    <p:sldId id="2147326792" r:id="rId6"/>
    <p:sldId id="2147326793" r:id="rId7"/>
    <p:sldId id="2147326815" r:id="rId8"/>
    <p:sldId id="2146847052" r:id="rId9"/>
    <p:sldId id="2147326817" r:id="rId10"/>
    <p:sldId id="2147326813" r:id="rId11"/>
    <p:sldId id="2147326814" r:id="rId12"/>
    <p:sldId id="2147326794" r:id="rId13"/>
    <p:sldId id="2147326796" r:id="rId14"/>
    <p:sldId id="2147326799" r:id="rId15"/>
    <p:sldId id="2147326798" r:id="rId16"/>
    <p:sldId id="2147326802" r:id="rId17"/>
    <p:sldId id="2147326803" r:id="rId18"/>
    <p:sldId id="2147326821" r:id="rId19"/>
    <p:sldId id="2147326819" r:id="rId20"/>
    <p:sldId id="2147326818" r:id="rId21"/>
    <p:sldId id="2147326804" r:id="rId22"/>
    <p:sldId id="2147326822" r:id="rId23"/>
    <p:sldId id="2147326823" r:id="rId24"/>
    <p:sldId id="2147326820" r:id="rId25"/>
    <p:sldId id="2147326824" r:id="rId26"/>
    <p:sldId id="2147326806" r:id="rId27"/>
    <p:sldId id="2147326811" r:id="rId28"/>
    <p:sldId id="2147326825" r:id="rId29"/>
    <p:sldId id="2147326828" r:id="rId30"/>
    <p:sldId id="2147326826" r:id="rId31"/>
    <p:sldId id="2147326827" r:id="rId32"/>
  </p:sldIdLst>
  <p:sldSz cx="12801600" cy="7199313"/>
  <p:notesSz cx="6858000" cy="9144000"/>
  <p:custDataLst>
    <p:tags r:id="rId34"/>
  </p:custDataLst>
  <p:defaultTextStyle>
    <a:defPPr>
      <a:defRPr lang="en-US"/>
    </a:defPPr>
    <a:lvl1pPr marL="0" algn="l" defTabSz="639989" rtl="0" eaLnBrk="1" latinLnBrk="0" hangingPunct="1">
      <a:defRPr sz="2520" kern="1200">
        <a:solidFill>
          <a:schemeClr val="tx1"/>
        </a:solidFill>
        <a:latin typeface="+mn-lt"/>
        <a:ea typeface="+mn-ea"/>
        <a:cs typeface="+mn-cs"/>
      </a:defRPr>
    </a:lvl1pPr>
    <a:lvl2pPr marL="639989" algn="l" defTabSz="639989" rtl="0" eaLnBrk="1" latinLnBrk="0" hangingPunct="1">
      <a:defRPr sz="2520" kern="1200">
        <a:solidFill>
          <a:schemeClr val="tx1"/>
        </a:solidFill>
        <a:latin typeface="+mn-lt"/>
        <a:ea typeface="+mn-ea"/>
        <a:cs typeface="+mn-cs"/>
      </a:defRPr>
    </a:lvl2pPr>
    <a:lvl3pPr marL="1279977" algn="l" defTabSz="639989" rtl="0" eaLnBrk="1" latinLnBrk="0" hangingPunct="1">
      <a:defRPr sz="2520" kern="1200">
        <a:solidFill>
          <a:schemeClr val="tx1"/>
        </a:solidFill>
        <a:latin typeface="+mn-lt"/>
        <a:ea typeface="+mn-ea"/>
        <a:cs typeface="+mn-cs"/>
      </a:defRPr>
    </a:lvl3pPr>
    <a:lvl4pPr marL="1919966" algn="l" defTabSz="639989" rtl="0" eaLnBrk="1" latinLnBrk="0" hangingPunct="1">
      <a:defRPr sz="2520" kern="1200">
        <a:solidFill>
          <a:schemeClr val="tx1"/>
        </a:solidFill>
        <a:latin typeface="+mn-lt"/>
        <a:ea typeface="+mn-ea"/>
        <a:cs typeface="+mn-cs"/>
      </a:defRPr>
    </a:lvl4pPr>
    <a:lvl5pPr marL="2559954" algn="l" defTabSz="639989" rtl="0" eaLnBrk="1" latinLnBrk="0" hangingPunct="1">
      <a:defRPr sz="2520" kern="1200">
        <a:solidFill>
          <a:schemeClr val="tx1"/>
        </a:solidFill>
        <a:latin typeface="+mn-lt"/>
        <a:ea typeface="+mn-ea"/>
        <a:cs typeface="+mn-cs"/>
      </a:defRPr>
    </a:lvl5pPr>
    <a:lvl6pPr marL="3199943" algn="l" defTabSz="639989" rtl="0" eaLnBrk="1" latinLnBrk="0" hangingPunct="1">
      <a:defRPr sz="2520" kern="1200">
        <a:solidFill>
          <a:schemeClr val="tx1"/>
        </a:solidFill>
        <a:latin typeface="+mn-lt"/>
        <a:ea typeface="+mn-ea"/>
        <a:cs typeface="+mn-cs"/>
      </a:defRPr>
    </a:lvl6pPr>
    <a:lvl7pPr marL="3839931" algn="l" defTabSz="639989" rtl="0" eaLnBrk="1" latinLnBrk="0" hangingPunct="1">
      <a:defRPr sz="2520" kern="1200">
        <a:solidFill>
          <a:schemeClr val="tx1"/>
        </a:solidFill>
        <a:latin typeface="+mn-lt"/>
        <a:ea typeface="+mn-ea"/>
        <a:cs typeface="+mn-cs"/>
      </a:defRPr>
    </a:lvl7pPr>
    <a:lvl8pPr marL="4479920" algn="l" defTabSz="639989" rtl="0" eaLnBrk="1" latinLnBrk="0" hangingPunct="1">
      <a:defRPr sz="2520" kern="1200">
        <a:solidFill>
          <a:schemeClr val="tx1"/>
        </a:solidFill>
        <a:latin typeface="+mn-lt"/>
        <a:ea typeface="+mn-ea"/>
        <a:cs typeface="+mn-cs"/>
      </a:defRPr>
    </a:lvl8pPr>
    <a:lvl9pPr marL="5119908" algn="l" defTabSz="639989" rtl="0" eaLnBrk="1" latinLnBrk="0" hangingPunct="1">
      <a:defRPr sz="252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userDrawn="1">
          <p15:clr>
            <a:srgbClr val="A4A3A4"/>
          </p15:clr>
        </p15:guide>
        <p15:guide id="2" pos="40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2881"/>
    <a:srgbClr val="00AEEF"/>
    <a:srgbClr val="57BF93"/>
    <a:srgbClr val="132433"/>
    <a:srgbClr val="812990"/>
    <a:srgbClr val="706CB2"/>
    <a:srgbClr val="BFD730"/>
    <a:srgbClr val="139EA2"/>
    <a:srgbClr val="FCAF17"/>
    <a:srgbClr val="F37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99708A-4E1B-41FF-B8A0-CA4FE0F580CA}" v="1" dt="2024-02-28T16:51:53.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32" autoAdjust="0"/>
    <p:restoredTop sz="94694"/>
  </p:normalViewPr>
  <p:slideViewPr>
    <p:cSldViewPr snapToGrid="0">
      <p:cViewPr varScale="1">
        <p:scale>
          <a:sx n="50" d="100"/>
          <a:sy n="50" d="100"/>
        </p:scale>
        <p:origin x="684" y="32"/>
      </p:cViewPr>
      <p:guideLst>
        <p:guide orient="horz" pos="2268"/>
        <p:guide pos="40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a Carver" userId="caef1096-6fc8-4bb8-bdc3-922372347c66" providerId="ADAL" clId="{C51D8C34-E4B6-4A51-864E-8131ACF2507B}"/>
    <pc:docChg chg="undo custSel modSld replTag">
      <pc:chgData name="Silva Carver" userId="caef1096-6fc8-4bb8-bdc3-922372347c66" providerId="ADAL" clId="{C51D8C34-E4B6-4A51-864E-8131ACF2507B}" dt="2024-02-26T15:03:04.382" v="167" actId="2085"/>
      <pc:docMkLst>
        <pc:docMk/>
      </pc:docMkLst>
      <pc:sldChg chg="replTag delTag">
        <pc:chgData name="Silva Carver" userId="caef1096-6fc8-4bb8-bdc3-922372347c66" providerId="ADAL" clId="{C51D8C34-E4B6-4A51-864E-8131ACF2507B}" dt="2024-02-26T13:34:41.806" v="46"/>
        <pc:sldMkLst>
          <pc:docMk/>
          <pc:sldMk cId="403627033" sldId="2146847052"/>
        </pc:sldMkLst>
      </pc:sldChg>
      <pc:sldChg chg="replTag delTag">
        <pc:chgData name="Silva Carver" userId="caef1096-6fc8-4bb8-bdc3-922372347c66" providerId="ADAL" clId="{C51D8C34-E4B6-4A51-864E-8131ACF2507B}" dt="2024-02-26T10:40:50.256" v="4"/>
        <pc:sldMkLst>
          <pc:docMk/>
          <pc:sldMk cId="3223246498" sldId="2146847058"/>
        </pc:sldMkLst>
      </pc:sldChg>
      <pc:sldChg chg="replTag delTag">
        <pc:chgData name="Silva Carver" userId="caef1096-6fc8-4bb8-bdc3-922372347c66" providerId="ADAL" clId="{C51D8C34-E4B6-4A51-864E-8131ACF2507B}" dt="2024-02-26T14:04:34.890" v="86"/>
        <pc:sldMkLst>
          <pc:docMk/>
          <pc:sldMk cId="1890624453" sldId="2147326796"/>
        </pc:sldMkLst>
      </pc:sldChg>
      <pc:sldChg chg="replTag delTag">
        <pc:chgData name="Silva Carver" userId="caef1096-6fc8-4bb8-bdc3-922372347c66" providerId="ADAL" clId="{C51D8C34-E4B6-4A51-864E-8131ACF2507B}" dt="2024-02-26T13:32:14.543" v="38"/>
        <pc:sldMkLst>
          <pc:docMk/>
          <pc:sldMk cId="1398554189" sldId="2147326798"/>
        </pc:sldMkLst>
      </pc:sldChg>
      <pc:sldChg chg="replTag delTag">
        <pc:chgData name="Silva Carver" userId="caef1096-6fc8-4bb8-bdc3-922372347c66" providerId="ADAL" clId="{C51D8C34-E4B6-4A51-864E-8131ACF2507B}" dt="2024-02-26T13:30:56.824" v="28"/>
        <pc:sldMkLst>
          <pc:docMk/>
          <pc:sldMk cId="922531881" sldId="2147326802"/>
        </pc:sldMkLst>
      </pc:sldChg>
      <pc:sldChg chg="modSp mod replTag delTag">
        <pc:chgData name="Silva Carver" userId="caef1096-6fc8-4bb8-bdc3-922372347c66" providerId="ADAL" clId="{C51D8C34-E4B6-4A51-864E-8131ACF2507B}" dt="2024-02-26T14:46:52.471" v="119"/>
        <pc:sldMkLst>
          <pc:docMk/>
          <pc:sldMk cId="2540986975" sldId="2147326803"/>
        </pc:sldMkLst>
        <pc:picChg chg="mod">
          <ac:chgData name="Silva Carver" userId="caef1096-6fc8-4bb8-bdc3-922372347c66" providerId="ADAL" clId="{C51D8C34-E4B6-4A51-864E-8131ACF2507B}" dt="2024-02-26T14:07:15.810" v="92" actId="2085"/>
          <ac:picMkLst>
            <pc:docMk/>
            <pc:sldMk cId="2540986975" sldId="2147326803"/>
            <ac:picMk id="7" creationId="{1BADFC98-C177-53A9-67E0-9EBB45FE8A83}"/>
          </ac:picMkLst>
        </pc:picChg>
      </pc:sldChg>
      <pc:sldChg chg="replTag delTag">
        <pc:chgData name="Silva Carver" userId="caef1096-6fc8-4bb8-bdc3-922372347c66" providerId="ADAL" clId="{C51D8C34-E4B6-4A51-864E-8131ACF2507B}" dt="2024-02-26T14:58:11.568" v="158"/>
        <pc:sldMkLst>
          <pc:docMk/>
          <pc:sldMk cId="4217015848" sldId="2147326804"/>
        </pc:sldMkLst>
      </pc:sldChg>
      <pc:sldChg chg="replTag delTag">
        <pc:chgData name="Silva Carver" userId="caef1096-6fc8-4bb8-bdc3-922372347c66" providerId="ADAL" clId="{C51D8C34-E4B6-4A51-864E-8131ACF2507B}" dt="2024-02-26T14:14:43.778" v="99"/>
        <pc:sldMkLst>
          <pc:docMk/>
          <pc:sldMk cId="1066292800" sldId="2147326811"/>
        </pc:sldMkLst>
      </pc:sldChg>
      <pc:sldChg chg="replTag delTag">
        <pc:chgData name="Silva Carver" userId="caef1096-6fc8-4bb8-bdc3-922372347c66" providerId="ADAL" clId="{C51D8C34-E4B6-4A51-864E-8131ACF2507B}" dt="2024-02-26T13:51:46.240" v="60"/>
        <pc:sldMkLst>
          <pc:docMk/>
          <pc:sldMk cId="1041247927" sldId="2147326814"/>
        </pc:sldMkLst>
      </pc:sldChg>
      <pc:sldChg chg="replTag delTag">
        <pc:chgData name="Silva Carver" userId="caef1096-6fc8-4bb8-bdc3-922372347c66" providerId="ADAL" clId="{C51D8C34-E4B6-4A51-864E-8131ACF2507B}" dt="2024-02-26T13:54:11.893" v="70"/>
        <pc:sldMkLst>
          <pc:docMk/>
          <pc:sldMk cId="1933757607" sldId="2147326815"/>
        </pc:sldMkLst>
      </pc:sldChg>
      <pc:sldChg chg="replTag delTag">
        <pc:chgData name="Silva Carver" userId="caef1096-6fc8-4bb8-bdc3-922372347c66" providerId="ADAL" clId="{C51D8C34-E4B6-4A51-864E-8131ACF2507B}" dt="2024-02-26T13:57:58.506" v="84"/>
        <pc:sldMkLst>
          <pc:docMk/>
          <pc:sldMk cId="3913432860" sldId="2147326817"/>
        </pc:sldMkLst>
      </pc:sldChg>
      <pc:sldChg chg="modSp mod replTag delTag">
        <pc:chgData name="Silva Carver" userId="caef1096-6fc8-4bb8-bdc3-922372347c66" providerId="ADAL" clId="{C51D8C34-E4B6-4A51-864E-8131ACF2507B}" dt="2024-02-26T14:56:04.865" v="152"/>
        <pc:sldMkLst>
          <pc:docMk/>
          <pc:sldMk cId="1097431925" sldId="2147326818"/>
        </pc:sldMkLst>
        <pc:picChg chg="mod">
          <ac:chgData name="Silva Carver" userId="caef1096-6fc8-4bb8-bdc3-922372347c66" providerId="ADAL" clId="{C51D8C34-E4B6-4A51-864E-8131ACF2507B}" dt="2024-02-26T14:48:55.800" v="134" actId="2085"/>
          <ac:picMkLst>
            <pc:docMk/>
            <pc:sldMk cId="1097431925" sldId="2147326818"/>
            <ac:picMk id="8" creationId="{E6C91481-68B0-334F-15EC-525C94E28D78}"/>
          </ac:picMkLst>
        </pc:picChg>
      </pc:sldChg>
      <pc:sldChg chg="modSp mod replTag delTag">
        <pc:chgData name="Silva Carver" userId="caef1096-6fc8-4bb8-bdc3-922372347c66" providerId="ADAL" clId="{C51D8C34-E4B6-4A51-864E-8131ACF2507B}" dt="2024-02-26T14:51:50.322" v="142"/>
        <pc:sldMkLst>
          <pc:docMk/>
          <pc:sldMk cId="3023661562" sldId="2147326819"/>
        </pc:sldMkLst>
        <pc:picChg chg="mod">
          <ac:chgData name="Silva Carver" userId="caef1096-6fc8-4bb8-bdc3-922372347c66" providerId="ADAL" clId="{C51D8C34-E4B6-4A51-864E-8131ACF2507B}" dt="2024-02-26T14:47:59.630" v="126" actId="2085"/>
          <ac:picMkLst>
            <pc:docMk/>
            <pc:sldMk cId="3023661562" sldId="2147326819"/>
            <ac:picMk id="3" creationId="{C20DD5AC-89C9-AB58-F776-79E432E66DDD}"/>
          </ac:picMkLst>
        </pc:picChg>
      </pc:sldChg>
      <pc:sldChg chg="replTag delTag">
        <pc:chgData name="Silva Carver" userId="caef1096-6fc8-4bb8-bdc3-922372347c66" providerId="ADAL" clId="{C51D8C34-E4B6-4A51-864E-8131ACF2507B}" dt="2024-02-26T13:57:49.296" v="82"/>
        <pc:sldMkLst>
          <pc:docMk/>
          <pc:sldMk cId="3309427721" sldId="2147326820"/>
        </pc:sldMkLst>
      </pc:sldChg>
      <pc:sldChg chg="replTag delTag">
        <pc:chgData name="Silva Carver" userId="caef1096-6fc8-4bb8-bdc3-922372347c66" providerId="ADAL" clId="{C51D8C34-E4B6-4A51-864E-8131ACF2507B}" dt="2024-02-26T14:46:40.805" v="115"/>
        <pc:sldMkLst>
          <pc:docMk/>
          <pc:sldMk cId="2594845938" sldId="2147326821"/>
        </pc:sldMkLst>
      </pc:sldChg>
      <pc:sldChg chg="modSp mod replTag delTag">
        <pc:chgData name="Silva Carver" userId="caef1096-6fc8-4bb8-bdc3-922372347c66" providerId="ADAL" clId="{C51D8C34-E4B6-4A51-864E-8131ACF2507B}" dt="2024-02-26T15:03:04.382" v="167" actId="2085"/>
        <pc:sldMkLst>
          <pc:docMk/>
          <pc:sldMk cId="1397876519" sldId="2147326822"/>
        </pc:sldMkLst>
        <pc:picChg chg="mod">
          <ac:chgData name="Silva Carver" userId="caef1096-6fc8-4bb8-bdc3-922372347c66" providerId="ADAL" clId="{C51D8C34-E4B6-4A51-864E-8131ACF2507B}" dt="2024-02-26T15:03:04.382" v="167" actId="2085"/>
          <ac:picMkLst>
            <pc:docMk/>
            <pc:sldMk cId="1397876519" sldId="2147326822"/>
            <ac:picMk id="8" creationId="{C0FEE2CD-46B6-CF7E-8FEF-4A528B60B903}"/>
          </ac:picMkLst>
        </pc:picChg>
      </pc:sldChg>
      <pc:sldChg chg="replTag">
        <pc:chgData name="Silva Carver" userId="caef1096-6fc8-4bb8-bdc3-922372347c66" providerId="ADAL" clId="{C51D8C34-E4B6-4A51-864E-8131ACF2507B}" dt="2024-02-26T14:58:14.890" v="161"/>
        <pc:sldMkLst>
          <pc:docMk/>
          <pc:sldMk cId="2342111719" sldId="2147326823"/>
        </pc:sldMkLst>
      </pc:sldChg>
      <pc:sldChg chg="replTag">
        <pc:chgData name="Silva Carver" userId="caef1096-6fc8-4bb8-bdc3-922372347c66" providerId="ADAL" clId="{C51D8C34-E4B6-4A51-864E-8131ACF2507B}" dt="2024-02-26T14:14:35.517" v="96"/>
        <pc:sldMkLst>
          <pc:docMk/>
          <pc:sldMk cId="2119299139" sldId="2147326826"/>
        </pc:sldMkLst>
      </pc:sldChg>
      <pc:sldChg chg="replTag">
        <pc:chgData name="Silva Carver" userId="caef1096-6fc8-4bb8-bdc3-922372347c66" providerId="ADAL" clId="{C51D8C34-E4B6-4A51-864E-8131ACF2507B}" dt="2024-02-26T14:14:32.565" v="95"/>
        <pc:sldMkLst>
          <pc:docMk/>
          <pc:sldMk cId="1344282214" sldId="2147326827"/>
        </pc:sldMkLst>
      </pc:sldChg>
      <pc:sldChg chg="replTag">
        <pc:chgData name="Silva Carver" userId="caef1096-6fc8-4bb8-bdc3-922372347c66" providerId="ADAL" clId="{C51D8C34-E4B6-4A51-864E-8131ACF2507B}" dt="2024-02-26T14:14:38.595" v="97"/>
        <pc:sldMkLst>
          <pc:docMk/>
          <pc:sldMk cId="1908619386" sldId="2147326828"/>
        </pc:sldMkLst>
      </pc:sldChg>
    </pc:docChg>
  </pc:docChgLst>
  <pc:docChgLst>
    <pc:chgData name="Callie Hawkins" userId="868b9dd9-2d15-4c78-b82a-ae33240229b2" providerId="ADAL" clId="{F099708A-4E1B-41FF-B8A0-CA4FE0F580CA}"/>
    <pc:docChg chg="undo custSel addSld delSld modSld sldOrd">
      <pc:chgData name="Callie Hawkins" userId="868b9dd9-2d15-4c78-b82a-ae33240229b2" providerId="ADAL" clId="{F099708A-4E1B-41FF-B8A0-CA4FE0F580CA}" dt="2024-04-26T11:33:07.855" v="1572" actId="113"/>
      <pc:docMkLst>
        <pc:docMk/>
      </pc:docMkLst>
      <pc:sldChg chg="modSp mod">
        <pc:chgData name="Callie Hawkins" userId="868b9dd9-2d15-4c78-b82a-ae33240229b2" providerId="ADAL" clId="{F099708A-4E1B-41FF-B8A0-CA4FE0F580CA}" dt="2024-02-14T15:51:30.649" v="1329" actId="20577"/>
        <pc:sldMkLst>
          <pc:docMk/>
          <pc:sldMk cId="3223246498" sldId="2146847058"/>
        </pc:sldMkLst>
        <pc:spChg chg="mod">
          <ac:chgData name="Callie Hawkins" userId="868b9dd9-2d15-4c78-b82a-ae33240229b2" providerId="ADAL" clId="{F099708A-4E1B-41FF-B8A0-CA4FE0F580CA}" dt="2024-02-14T15:51:30.649" v="1329" actId="20577"/>
          <ac:spMkLst>
            <pc:docMk/>
            <pc:sldMk cId="3223246498" sldId="2146847058"/>
            <ac:spMk id="3" creationId="{038AB4B5-70B7-75F3-D400-191AA8A5E2C5}"/>
          </ac:spMkLst>
        </pc:spChg>
      </pc:sldChg>
      <pc:sldChg chg="modSp mod">
        <pc:chgData name="Callie Hawkins" userId="868b9dd9-2d15-4c78-b82a-ae33240229b2" providerId="ADAL" clId="{F099708A-4E1B-41FF-B8A0-CA4FE0F580CA}" dt="2024-02-07T16:06:04.745" v="1316" actId="20577"/>
        <pc:sldMkLst>
          <pc:docMk/>
          <pc:sldMk cId="760762440" sldId="2147326792"/>
        </pc:sldMkLst>
        <pc:spChg chg="mod">
          <ac:chgData name="Callie Hawkins" userId="868b9dd9-2d15-4c78-b82a-ae33240229b2" providerId="ADAL" clId="{F099708A-4E1B-41FF-B8A0-CA4FE0F580CA}" dt="2024-02-07T16:06:04.745" v="1316" actId="20577"/>
          <ac:spMkLst>
            <pc:docMk/>
            <pc:sldMk cId="760762440" sldId="2147326792"/>
            <ac:spMk id="6" creationId="{C714638F-629F-915C-50BD-1B849D5E3C6D}"/>
          </ac:spMkLst>
        </pc:spChg>
      </pc:sldChg>
      <pc:sldChg chg="addSp delSp modSp mod ord">
        <pc:chgData name="Callie Hawkins" userId="868b9dd9-2d15-4c78-b82a-ae33240229b2" providerId="ADAL" clId="{F099708A-4E1B-41FF-B8A0-CA4FE0F580CA}" dt="2024-03-19T14:11:13.300" v="1563"/>
        <pc:sldMkLst>
          <pc:docMk/>
          <pc:sldMk cId="1398554189" sldId="2147326798"/>
        </pc:sldMkLst>
        <pc:spChg chg="del">
          <ac:chgData name="Callie Hawkins" userId="868b9dd9-2d15-4c78-b82a-ae33240229b2" providerId="ADAL" clId="{F099708A-4E1B-41FF-B8A0-CA4FE0F580CA}" dt="2023-12-15T10:09:07.247" v="500" actId="478"/>
          <ac:spMkLst>
            <pc:docMk/>
            <pc:sldMk cId="1398554189" sldId="2147326798"/>
            <ac:spMk id="2" creationId="{1D028B05-3F27-38F6-A7C8-D63DF6196414}"/>
          </ac:spMkLst>
        </pc:spChg>
        <pc:spChg chg="add mod">
          <ac:chgData name="Callie Hawkins" userId="868b9dd9-2d15-4c78-b82a-ae33240229b2" providerId="ADAL" clId="{F099708A-4E1B-41FF-B8A0-CA4FE0F580CA}" dt="2024-02-28T16:53:06.882" v="1463" actId="404"/>
          <ac:spMkLst>
            <pc:docMk/>
            <pc:sldMk cId="1398554189" sldId="2147326798"/>
            <ac:spMk id="4" creationId="{D07195A4-5FFC-4011-6319-B53BC2B97D30}"/>
          </ac:spMkLst>
        </pc:spChg>
        <pc:spChg chg="mod">
          <ac:chgData name="Callie Hawkins" userId="868b9dd9-2d15-4c78-b82a-ae33240229b2" providerId="ADAL" clId="{F099708A-4E1B-41FF-B8A0-CA4FE0F580CA}" dt="2024-02-28T16:53:19.768" v="1517" actId="6549"/>
          <ac:spMkLst>
            <pc:docMk/>
            <pc:sldMk cId="1398554189" sldId="2147326798"/>
            <ac:spMk id="6" creationId="{7618DCAF-57AC-4A95-AFCC-883405FE7760}"/>
          </ac:spMkLst>
        </pc:spChg>
      </pc:sldChg>
      <pc:sldChg chg="addSp delSp modSp mod">
        <pc:chgData name="Callie Hawkins" userId="868b9dd9-2d15-4c78-b82a-ae33240229b2" providerId="ADAL" clId="{F099708A-4E1B-41FF-B8A0-CA4FE0F580CA}" dt="2024-01-25T10:13:44.758" v="1201" actId="1076"/>
        <pc:sldMkLst>
          <pc:docMk/>
          <pc:sldMk cId="4217015848" sldId="2147326804"/>
        </pc:sldMkLst>
        <pc:spChg chg="add del mod">
          <ac:chgData name="Callie Hawkins" userId="868b9dd9-2d15-4c78-b82a-ae33240229b2" providerId="ADAL" clId="{F099708A-4E1B-41FF-B8A0-CA4FE0F580CA}" dt="2024-01-25T10:13:37.275" v="1198" actId="478"/>
          <ac:spMkLst>
            <pc:docMk/>
            <pc:sldMk cId="4217015848" sldId="2147326804"/>
            <ac:spMk id="4" creationId="{2495BC14-31FD-7FD8-DA26-DEDB9F5808DE}"/>
          </ac:spMkLst>
        </pc:spChg>
        <pc:spChg chg="mod">
          <ac:chgData name="Callie Hawkins" userId="868b9dd9-2d15-4c78-b82a-ae33240229b2" providerId="ADAL" clId="{F099708A-4E1B-41FF-B8A0-CA4FE0F580CA}" dt="2023-12-15T17:13:45.425" v="1158" actId="20577"/>
          <ac:spMkLst>
            <pc:docMk/>
            <pc:sldMk cId="4217015848" sldId="2147326804"/>
            <ac:spMk id="8" creationId="{067E8007-C584-DBFA-2436-A10CC1936631}"/>
          </ac:spMkLst>
        </pc:spChg>
        <pc:picChg chg="add mod">
          <ac:chgData name="Callie Hawkins" userId="868b9dd9-2d15-4c78-b82a-ae33240229b2" providerId="ADAL" clId="{F099708A-4E1B-41FF-B8A0-CA4FE0F580CA}" dt="2024-01-25T10:13:44.758" v="1201" actId="1076"/>
          <ac:picMkLst>
            <pc:docMk/>
            <pc:sldMk cId="4217015848" sldId="2147326804"/>
            <ac:picMk id="5" creationId="{8624D1E3-E828-A443-F6A2-D982684CEB15}"/>
          </ac:picMkLst>
        </pc:picChg>
        <pc:picChg chg="del">
          <ac:chgData name="Callie Hawkins" userId="868b9dd9-2d15-4c78-b82a-ae33240229b2" providerId="ADAL" clId="{F099708A-4E1B-41FF-B8A0-CA4FE0F580CA}" dt="2024-01-25T10:13:30.883" v="1195" actId="478"/>
          <ac:picMkLst>
            <pc:docMk/>
            <pc:sldMk cId="4217015848" sldId="2147326804"/>
            <ac:picMk id="9" creationId="{5824B2BD-5547-95ED-89F0-C0121F0F83C2}"/>
          </ac:picMkLst>
        </pc:picChg>
      </pc:sldChg>
      <pc:sldChg chg="delSp modSp mod">
        <pc:chgData name="Callie Hawkins" userId="868b9dd9-2d15-4c78-b82a-ae33240229b2" providerId="ADAL" clId="{F099708A-4E1B-41FF-B8A0-CA4FE0F580CA}" dt="2023-12-15T11:31:24.513" v="510" actId="14100"/>
        <pc:sldMkLst>
          <pc:docMk/>
          <pc:sldMk cId="1041247927" sldId="2147326814"/>
        </pc:sldMkLst>
        <pc:spChg chg="del">
          <ac:chgData name="Callie Hawkins" userId="868b9dd9-2d15-4c78-b82a-ae33240229b2" providerId="ADAL" clId="{F099708A-4E1B-41FF-B8A0-CA4FE0F580CA}" dt="2023-12-15T11:31:17.223" v="508" actId="478"/>
          <ac:spMkLst>
            <pc:docMk/>
            <pc:sldMk cId="1041247927" sldId="2147326814"/>
            <ac:spMk id="8" creationId="{346CF3B6-D76B-E5B7-A30B-F51C8BFE80C8}"/>
          </ac:spMkLst>
        </pc:spChg>
        <pc:spChg chg="mod">
          <ac:chgData name="Callie Hawkins" userId="868b9dd9-2d15-4c78-b82a-ae33240229b2" providerId="ADAL" clId="{F099708A-4E1B-41FF-B8A0-CA4FE0F580CA}" dt="2023-12-15T11:31:24.513" v="510" actId="14100"/>
          <ac:spMkLst>
            <pc:docMk/>
            <pc:sldMk cId="1041247927" sldId="2147326814"/>
            <ac:spMk id="10" creationId="{921805BF-FEE7-EF7A-EDEC-155FE9DD9861}"/>
          </ac:spMkLst>
        </pc:spChg>
      </pc:sldChg>
      <pc:sldChg chg="addSp delSp modSp mod">
        <pc:chgData name="Callie Hawkins" userId="868b9dd9-2d15-4c78-b82a-ae33240229b2" providerId="ADAL" clId="{F099708A-4E1B-41FF-B8A0-CA4FE0F580CA}" dt="2024-04-26T11:33:07.855" v="1572" actId="113"/>
        <pc:sldMkLst>
          <pc:docMk/>
          <pc:sldMk cId="1933757607" sldId="2147326815"/>
        </pc:sldMkLst>
        <pc:spChg chg="add del mod">
          <ac:chgData name="Callie Hawkins" userId="868b9dd9-2d15-4c78-b82a-ae33240229b2" providerId="ADAL" clId="{F099708A-4E1B-41FF-B8A0-CA4FE0F580CA}" dt="2024-02-14T16:02:28.752" v="1338" actId="478"/>
          <ac:spMkLst>
            <pc:docMk/>
            <pc:sldMk cId="1933757607" sldId="2147326815"/>
            <ac:spMk id="3" creationId="{CBCA8BCB-0D54-D1EE-B229-F0A5EFA0AD99}"/>
          </ac:spMkLst>
        </pc:spChg>
        <pc:spChg chg="mod">
          <ac:chgData name="Callie Hawkins" userId="868b9dd9-2d15-4c78-b82a-ae33240229b2" providerId="ADAL" clId="{F099708A-4E1B-41FF-B8A0-CA4FE0F580CA}" dt="2024-04-26T11:33:07.855" v="1572" actId="113"/>
          <ac:spMkLst>
            <pc:docMk/>
            <pc:sldMk cId="1933757607" sldId="2147326815"/>
            <ac:spMk id="6" creationId="{5F3ABF9F-15D2-E4E3-1B41-533DCD578304}"/>
          </ac:spMkLst>
        </pc:spChg>
      </pc:sldChg>
      <pc:sldChg chg="addSp delSp modSp mod">
        <pc:chgData name="Callie Hawkins" userId="868b9dd9-2d15-4c78-b82a-ae33240229b2" providerId="ADAL" clId="{F099708A-4E1B-41FF-B8A0-CA4FE0F580CA}" dt="2024-03-08T10:20:50.383" v="1561" actId="1076"/>
        <pc:sldMkLst>
          <pc:docMk/>
          <pc:sldMk cId="3913432860" sldId="2147326817"/>
        </pc:sldMkLst>
        <pc:spChg chg="mod ord">
          <ac:chgData name="Callie Hawkins" userId="868b9dd9-2d15-4c78-b82a-ae33240229b2" providerId="ADAL" clId="{F099708A-4E1B-41FF-B8A0-CA4FE0F580CA}" dt="2024-03-08T10:20:01.144" v="1552" actId="26606"/>
          <ac:spMkLst>
            <pc:docMk/>
            <pc:sldMk cId="3913432860" sldId="2147326817"/>
            <ac:spMk id="3" creationId="{1E17F207-2BEF-EF9A-353B-1F5E13F035A3}"/>
          </ac:spMkLst>
        </pc:spChg>
        <pc:spChg chg="mod">
          <ac:chgData name="Callie Hawkins" userId="868b9dd9-2d15-4c78-b82a-ae33240229b2" providerId="ADAL" clId="{F099708A-4E1B-41FF-B8A0-CA4FE0F580CA}" dt="2024-03-08T10:20:01.144" v="1552" actId="26606"/>
          <ac:spMkLst>
            <pc:docMk/>
            <pc:sldMk cId="3913432860" sldId="2147326817"/>
            <ac:spMk id="5" creationId="{E1AEC5BE-92AD-859E-46D5-2053ED13FD69}"/>
          </ac:spMkLst>
        </pc:spChg>
        <pc:spChg chg="del mod">
          <ac:chgData name="Callie Hawkins" userId="868b9dd9-2d15-4c78-b82a-ae33240229b2" providerId="ADAL" clId="{F099708A-4E1B-41FF-B8A0-CA4FE0F580CA}" dt="2024-03-08T10:19:34.955" v="1549" actId="22"/>
          <ac:spMkLst>
            <pc:docMk/>
            <pc:sldMk cId="3913432860" sldId="2147326817"/>
            <ac:spMk id="10" creationId="{A85AF313-B25F-B43F-10E6-F08E5E1505C6}"/>
          </ac:spMkLst>
        </pc:spChg>
        <pc:picChg chg="add del mod">
          <ac:chgData name="Callie Hawkins" userId="868b9dd9-2d15-4c78-b82a-ae33240229b2" providerId="ADAL" clId="{F099708A-4E1B-41FF-B8A0-CA4FE0F580CA}" dt="2024-03-08T10:19:29.165" v="1548" actId="478"/>
          <ac:picMkLst>
            <pc:docMk/>
            <pc:sldMk cId="3913432860" sldId="2147326817"/>
            <ac:picMk id="4" creationId="{B7ABE354-F420-CA04-4412-A48AB56A8A4E}"/>
          </ac:picMkLst>
        </pc:picChg>
        <pc:picChg chg="add mod ord">
          <ac:chgData name="Callie Hawkins" userId="868b9dd9-2d15-4c78-b82a-ae33240229b2" providerId="ADAL" clId="{F099708A-4E1B-41FF-B8A0-CA4FE0F580CA}" dt="2024-03-08T10:20:50.383" v="1561" actId="1076"/>
          <ac:picMkLst>
            <pc:docMk/>
            <pc:sldMk cId="3913432860" sldId="2147326817"/>
            <ac:picMk id="6" creationId="{12D760D2-638A-2442-6E73-D9ADDD5BD7EF}"/>
          </ac:picMkLst>
        </pc:picChg>
        <pc:picChg chg="del">
          <ac:chgData name="Callie Hawkins" userId="868b9dd9-2d15-4c78-b82a-ae33240229b2" providerId="ADAL" clId="{F099708A-4E1B-41FF-B8A0-CA4FE0F580CA}" dt="2024-01-25T10:12:46.819" v="1188" actId="478"/>
          <ac:picMkLst>
            <pc:docMk/>
            <pc:sldMk cId="3913432860" sldId="2147326817"/>
            <ac:picMk id="11" creationId="{641BE1D1-EC4B-D109-26F7-99F4326AA114}"/>
          </ac:picMkLst>
        </pc:picChg>
      </pc:sldChg>
      <pc:sldChg chg="modSp mod">
        <pc:chgData name="Callie Hawkins" userId="868b9dd9-2d15-4c78-b82a-ae33240229b2" providerId="ADAL" clId="{F099708A-4E1B-41FF-B8A0-CA4FE0F580CA}" dt="2023-12-15T13:12:27.382" v="829" actId="12"/>
        <pc:sldMkLst>
          <pc:docMk/>
          <pc:sldMk cId="3023661562" sldId="2147326819"/>
        </pc:sldMkLst>
        <pc:spChg chg="mod">
          <ac:chgData name="Callie Hawkins" userId="868b9dd9-2d15-4c78-b82a-ae33240229b2" providerId="ADAL" clId="{F099708A-4E1B-41FF-B8A0-CA4FE0F580CA}" dt="2023-12-15T13:12:27.382" v="829" actId="12"/>
          <ac:spMkLst>
            <pc:docMk/>
            <pc:sldMk cId="3023661562" sldId="2147326819"/>
            <ac:spMk id="12" creationId="{AAB6ED41-01E5-AC81-3241-63C6409FCDB5}"/>
          </ac:spMkLst>
        </pc:spChg>
      </pc:sldChg>
      <pc:sldChg chg="addSp delSp modSp mod">
        <pc:chgData name="Callie Hawkins" userId="868b9dd9-2d15-4c78-b82a-ae33240229b2" providerId="ADAL" clId="{F099708A-4E1B-41FF-B8A0-CA4FE0F580CA}" dt="2023-12-15T10:10:51.222" v="507" actId="1076"/>
        <pc:sldMkLst>
          <pc:docMk/>
          <pc:sldMk cId="2594845938" sldId="2147326821"/>
        </pc:sldMkLst>
        <pc:spChg chg="add del mod">
          <ac:chgData name="Callie Hawkins" userId="868b9dd9-2d15-4c78-b82a-ae33240229b2" providerId="ADAL" clId="{F099708A-4E1B-41FF-B8A0-CA4FE0F580CA}" dt="2023-12-15T10:10:32.271" v="504" actId="478"/>
          <ac:spMkLst>
            <pc:docMk/>
            <pc:sldMk cId="2594845938" sldId="2147326821"/>
            <ac:spMk id="2" creationId="{029595D7-314A-765F-0161-3A43D9395273}"/>
          </ac:spMkLst>
        </pc:spChg>
        <pc:spChg chg="mod">
          <ac:chgData name="Callie Hawkins" userId="868b9dd9-2d15-4c78-b82a-ae33240229b2" providerId="ADAL" clId="{F099708A-4E1B-41FF-B8A0-CA4FE0F580CA}" dt="2023-12-15T10:10:51.222" v="507" actId="1076"/>
          <ac:spMkLst>
            <pc:docMk/>
            <pc:sldMk cId="2594845938" sldId="2147326821"/>
            <ac:spMk id="51" creationId="{F1DA29C4-5FFA-BF56-AAAF-73C61E1255C5}"/>
          </ac:spMkLst>
        </pc:spChg>
      </pc:sldChg>
      <pc:sldChg chg="addSp delSp modSp mod">
        <pc:chgData name="Callie Hawkins" userId="868b9dd9-2d15-4c78-b82a-ae33240229b2" providerId="ADAL" clId="{F099708A-4E1B-41FF-B8A0-CA4FE0F580CA}" dt="2023-12-15T13:00:16.632" v="762" actId="478"/>
        <pc:sldMkLst>
          <pc:docMk/>
          <pc:sldMk cId="1397876519" sldId="2147326822"/>
        </pc:sldMkLst>
        <pc:spChg chg="add del mod">
          <ac:chgData name="Callie Hawkins" userId="868b9dd9-2d15-4c78-b82a-ae33240229b2" providerId="ADAL" clId="{F099708A-4E1B-41FF-B8A0-CA4FE0F580CA}" dt="2023-12-15T13:00:16.632" v="762" actId="478"/>
          <ac:spMkLst>
            <pc:docMk/>
            <pc:sldMk cId="1397876519" sldId="2147326822"/>
            <ac:spMk id="4" creationId="{B98FE2F0-80EE-B48B-6B5C-2C83BDD0411E}"/>
          </ac:spMkLst>
        </pc:spChg>
        <pc:spChg chg="mod">
          <ac:chgData name="Callie Hawkins" userId="868b9dd9-2d15-4c78-b82a-ae33240229b2" providerId="ADAL" clId="{F099708A-4E1B-41FF-B8A0-CA4FE0F580CA}" dt="2023-12-15T10:00:12.908" v="496" actId="6549"/>
          <ac:spMkLst>
            <pc:docMk/>
            <pc:sldMk cId="1397876519" sldId="2147326822"/>
            <ac:spMk id="7" creationId="{E51794B8-D458-B98B-0E26-ED804864C005}"/>
          </ac:spMkLst>
        </pc:spChg>
        <pc:picChg chg="del">
          <ac:chgData name="Callie Hawkins" userId="868b9dd9-2d15-4c78-b82a-ae33240229b2" providerId="ADAL" clId="{F099708A-4E1B-41FF-B8A0-CA4FE0F580CA}" dt="2023-12-15T12:59:47.259" v="757" actId="478"/>
          <ac:picMkLst>
            <pc:docMk/>
            <pc:sldMk cId="1397876519" sldId="2147326822"/>
            <ac:picMk id="6" creationId="{F363F551-4F04-D22B-5D00-96DEE7B6AF37}"/>
          </ac:picMkLst>
        </pc:picChg>
        <pc:picChg chg="add mod">
          <ac:chgData name="Callie Hawkins" userId="868b9dd9-2d15-4c78-b82a-ae33240229b2" providerId="ADAL" clId="{F099708A-4E1B-41FF-B8A0-CA4FE0F580CA}" dt="2023-12-15T13:00:06.630" v="761" actId="208"/>
          <ac:picMkLst>
            <pc:docMk/>
            <pc:sldMk cId="1397876519" sldId="2147326822"/>
            <ac:picMk id="8" creationId="{C0FEE2CD-46B6-CF7E-8FEF-4A528B60B903}"/>
          </ac:picMkLst>
        </pc:picChg>
      </pc:sldChg>
      <pc:sldChg chg="addSp delSp modSp mod">
        <pc:chgData name="Callie Hawkins" userId="868b9dd9-2d15-4c78-b82a-ae33240229b2" providerId="ADAL" clId="{F099708A-4E1B-41FF-B8A0-CA4FE0F580CA}" dt="2023-12-15T17:18:33.825" v="1177" actId="14100"/>
        <pc:sldMkLst>
          <pc:docMk/>
          <pc:sldMk cId="298174924" sldId="2147326824"/>
        </pc:sldMkLst>
        <pc:spChg chg="add del mod ord">
          <ac:chgData name="Callie Hawkins" userId="868b9dd9-2d15-4c78-b82a-ae33240229b2" providerId="ADAL" clId="{F099708A-4E1B-41FF-B8A0-CA4FE0F580CA}" dt="2023-12-15T17:18:08.228" v="1171" actId="478"/>
          <ac:spMkLst>
            <pc:docMk/>
            <pc:sldMk cId="298174924" sldId="2147326824"/>
            <ac:spMk id="4" creationId="{3D67DCD0-B56F-CC09-7978-8E1BE41CD665}"/>
          </ac:spMkLst>
        </pc:spChg>
        <pc:spChg chg="mod ord">
          <ac:chgData name="Callie Hawkins" userId="868b9dd9-2d15-4c78-b82a-ae33240229b2" providerId="ADAL" clId="{F099708A-4E1B-41FF-B8A0-CA4FE0F580CA}" dt="2023-12-15T17:18:33.825" v="1177" actId="14100"/>
          <ac:spMkLst>
            <pc:docMk/>
            <pc:sldMk cId="298174924" sldId="2147326824"/>
            <ac:spMk id="10" creationId="{88691DC8-E5C5-7138-9A5A-402E57EBBDC8}"/>
          </ac:spMkLst>
        </pc:spChg>
        <pc:picChg chg="add mod">
          <ac:chgData name="Callie Hawkins" userId="868b9dd9-2d15-4c78-b82a-ae33240229b2" providerId="ADAL" clId="{F099708A-4E1B-41FF-B8A0-CA4FE0F580CA}" dt="2023-12-15T17:18:25.415" v="1175" actId="1076"/>
          <ac:picMkLst>
            <pc:docMk/>
            <pc:sldMk cId="298174924" sldId="2147326824"/>
            <ac:picMk id="6" creationId="{B83C2532-D37F-4C71-A60C-765F4A867B10}"/>
          </ac:picMkLst>
        </pc:picChg>
        <pc:picChg chg="del">
          <ac:chgData name="Callie Hawkins" userId="868b9dd9-2d15-4c78-b82a-ae33240229b2" providerId="ADAL" clId="{F099708A-4E1B-41FF-B8A0-CA4FE0F580CA}" dt="2023-12-15T17:17:15.355" v="1159" actId="478"/>
          <ac:picMkLst>
            <pc:docMk/>
            <pc:sldMk cId="298174924" sldId="2147326824"/>
            <ac:picMk id="13" creationId="{4A696ED7-B769-2496-C523-7FF5E26C7B5D}"/>
          </ac:picMkLst>
        </pc:picChg>
      </pc:sldChg>
      <pc:sldChg chg="addSp delSp modSp new mod modClrScheme chgLayout">
        <pc:chgData name="Callie Hawkins" userId="868b9dd9-2d15-4c78-b82a-ae33240229b2" providerId="ADAL" clId="{F099708A-4E1B-41FF-B8A0-CA4FE0F580CA}" dt="2023-12-15T11:45:14.801" v="526" actId="700"/>
        <pc:sldMkLst>
          <pc:docMk/>
          <pc:sldMk cId="1757677429" sldId="2147326825"/>
        </pc:sldMkLst>
        <pc:spChg chg="mod ord">
          <ac:chgData name="Callie Hawkins" userId="868b9dd9-2d15-4c78-b82a-ae33240229b2" providerId="ADAL" clId="{F099708A-4E1B-41FF-B8A0-CA4FE0F580CA}" dt="2023-12-15T11:45:14.801" v="526" actId="700"/>
          <ac:spMkLst>
            <pc:docMk/>
            <pc:sldMk cId="1757677429" sldId="2147326825"/>
            <ac:spMk id="2" creationId="{91DBB94C-4EFF-6619-953E-B7768C695E27}"/>
          </ac:spMkLst>
        </pc:spChg>
        <pc:spChg chg="del">
          <ac:chgData name="Callie Hawkins" userId="868b9dd9-2d15-4c78-b82a-ae33240229b2" providerId="ADAL" clId="{F099708A-4E1B-41FF-B8A0-CA4FE0F580CA}" dt="2023-12-15T11:45:05.048" v="525" actId="26606"/>
          <ac:spMkLst>
            <pc:docMk/>
            <pc:sldMk cId="1757677429" sldId="2147326825"/>
            <ac:spMk id="3" creationId="{F6146520-0F23-A504-E0E4-40A091E597A5}"/>
          </ac:spMkLst>
        </pc:spChg>
        <pc:spChg chg="del">
          <ac:chgData name="Callie Hawkins" userId="868b9dd9-2d15-4c78-b82a-ae33240229b2" providerId="ADAL" clId="{F099708A-4E1B-41FF-B8A0-CA4FE0F580CA}" dt="2023-12-15T11:45:05.048" v="525" actId="26606"/>
          <ac:spMkLst>
            <pc:docMk/>
            <pc:sldMk cId="1757677429" sldId="2147326825"/>
            <ac:spMk id="4" creationId="{9BCD3429-6DF5-F212-F893-AC8878416006}"/>
          </ac:spMkLst>
        </pc:spChg>
        <pc:spChg chg="add mod ord">
          <ac:chgData name="Callie Hawkins" userId="868b9dd9-2d15-4c78-b82a-ae33240229b2" providerId="ADAL" clId="{F099708A-4E1B-41FF-B8A0-CA4FE0F580CA}" dt="2023-12-15T11:45:14.801" v="526" actId="700"/>
          <ac:spMkLst>
            <pc:docMk/>
            <pc:sldMk cId="1757677429" sldId="2147326825"/>
            <ac:spMk id="5" creationId="{6A5BE1A4-3E08-7F97-90BF-E5D5EE2D38D3}"/>
          </ac:spMkLst>
        </pc:spChg>
        <pc:spChg chg="add mod ord">
          <ac:chgData name="Callie Hawkins" userId="868b9dd9-2d15-4c78-b82a-ae33240229b2" providerId="ADAL" clId="{F099708A-4E1B-41FF-B8A0-CA4FE0F580CA}" dt="2023-12-15T11:45:14.801" v="526" actId="700"/>
          <ac:spMkLst>
            <pc:docMk/>
            <pc:sldMk cId="1757677429" sldId="2147326825"/>
            <ac:spMk id="7" creationId="{CAAE4576-44DB-1178-3EA0-6EDBA2D52799}"/>
          </ac:spMkLst>
        </pc:spChg>
        <pc:spChg chg="add del mod ord">
          <ac:chgData name="Callie Hawkins" userId="868b9dd9-2d15-4c78-b82a-ae33240229b2" providerId="ADAL" clId="{F099708A-4E1B-41FF-B8A0-CA4FE0F580CA}" dt="2023-12-15T11:45:14.801" v="526" actId="700"/>
          <ac:spMkLst>
            <pc:docMk/>
            <pc:sldMk cId="1757677429" sldId="2147326825"/>
            <ac:spMk id="10" creationId="{1D69656C-8AA5-8DEE-1D2C-9C20B5675057}"/>
          </ac:spMkLst>
        </pc:spChg>
        <pc:picChg chg="add">
          <ac:chgData name="Callie Hawkins" userId="868b9dd9-2d15-4c78-b82a-ae33240229b2" providerId="ADAL" clId="{F099708A-4E1B-41FF-B8A0-CA4FE0F580CA}" dt="2023-12-15T11:45:05.048" v="525" actId="26606"/>
          <ac:picMkLst>
            <pc:docMk/>
            <pc:sldMk cId="1757677429" sldId="2147326825"/>
            <ac:picMk id="6" creationId="{F9EED8CF-A3D0-CC00-E303-C33BDC1DE437}"/>
          </ac:picMkLst>
        </pc:picChg>
      </pc:sldChg>
      <pc:sldChg chg="del">
        <pc:chgData name="Callie Hawkins" userId="868b9dd9-2d15-4c78-b82a-ae33240229b2" providerId="ADAL" clId="{F099708A-4E1B-41FF-B8A0-CA4FE0F580CA}" dt="2023-12-15T11:43:50.826" v="511" actId="47"/>
        <pc:sldMkLst>
          <pc:docMk/>
          <pc:sldMk cId="3044895044" sldId="2147326825"/>
        </pc:sldMkLst>
      </pc:sldChg>
      <pc:sldChg chg="addSp delSp modSp new mod ord modClrScheme chgLayout">
        <pc:chgData name="Callie Hawkins" userId="868b9dd9-2d15-4c78-b82a-ae33240229b2" providerId="ADAL" clId="{F099708A-4E1B-41FF-B8A0-CA4FE0F580CA}" dt="2023-12-15T14:09:23.354" v="1031" actId="108"/>
        <pc:sldMkLst>
          <pc:docMk/>
          <pc:sldMk cId="2119299139" sldId="2147326826"/>
        </pc:sldMkLst>
        <pc:spChg chg="del mod ord">
          <ac:chgData name="Callie Hawkins" userId="868b9dd9-2d15-4c78-b82a-ae33240229b2" providerId="ADAL" clId="{F099708A-4E1B-41FF-B8A0-CA4FE0F580CA}" dt="2023-12-15T11:44:45.152" v="524" actId="700"/>
          <ac:spMkLst>
            <pc:docMk/>
            <pc:sldMk cId="2119299139" sldId="2147326826"/>
            <ac:spMk id="2" creationId="{D2906F9C-B4D6-8C97-6E79-B91893F50B50}"/>
          </ac:spMkLst>
        </pc:spChg>
        <pc:spChg chg="del">
          <ac:chgData name="Callie Hawkins" userId="868b9dd9-2d15-4c78-b82a-ae33240229b2" providerId="ADAL" clId="{F099708A-4E1B-41FF-B8A0-CA4FE0F580CA}" dt="2023-12-15T11:44:45.152" v="524" actId="700"/>
          <ac:spMkLst>
            <pc:docMk/>
            <pc:sldMk cId="2119299139" sldId="2147326826"/>
            <ac:spMk id="3" creationId="{F9D354EA-EC6C-8D23-390A-98A464FB351C}"/>
          </ac:spMkLst>
        </pc:spChg>
        <pc:spChg chg="del mod ord">
          <ac:chgData name="Callie Hawkins" userId="868b9dd9-2d15-4c78-b82a-ae33240229b2" providerId="ADAL" clId="{F099708A-4E1B-41FF-B8A0-CA4FE0F580CA}" dt="2023-12-15T11:44:45.152" v="524" actId="700"/>
          <ac:spMkLst>
            <pc:docMk/>
            <pc:sldMk cId="2119299139" sldId="2147326826"/>
            <ac:spMk id="4" creationId="{0A763214-4F23-6E94-C01B-0DA6A9883624}"/>
          </ac:spMkLst>
        </pc:spChg>
        <pc:spChg chg="add del mod ord">
          <ac:chgData name="Callie Hawkins" userId="868b9dd9-2d15-4c78-b82a-ae33240229b2" providerId="ADAL" clId="{F099708A-4E1B-41FF-B8A0-CA4FE0F580CA}" dt="2023-12-15T11:45:23.610" v="527" actId="700"/>
          <ac:spMkLst>
            <pc:docMk/>
            <pc:sldMk cId="2119299139" sldId="2147326826"/>
            <ac:spMk id="5" creationId="{6C337360-16C0-E237-18E2-392E70C22F2B}"/>
          </ac:spMkLst>
        </pc:spChg>
        <pc:spChg chg="add del mod ord">
          <ac:chgData name="Callie Hawkins" userId="868b9dd9-2d15-4c78-b82a-ae33240229b2" providerId="ADAL" clId="{F099708A-4E1B-41FF-B8A0-CA4FE0F580CA}" dt="2023-12-15T11:45:23.610" v="527" actId="700"/>
          <ac:spMkLst>
            <pc:docMk/>
            <pc:sldMk cId="2119299139" sldId="2147326826"/>
            <ac:spMk id="6" creationId="{7790EE48-D864-9A0A-D508-523B84E74F79}"/>
          </ac:spMkLst>
        </pc:spChg>
        <pc:spChg chg="add mod ord">
          <ac:chgData name="Callie Hawkins" userId="868b9dd9-2d15-4c78-b82a-ae33240229b2" providerId="ADAL" clId="{F099708A-4E1B-41FF-B8A0-CA4FE0F580CA}" dt="2023-12-15T12:51:23.747" v="726" actId="14100"/>
          <ac:spMkLst>
            <pc:docMk/>
            <pc:sldMk cId="2119299139" sldId="2147326826"/>
            <ac:spMk id="7" creationId="{06E4B5A4-B330-AEB4-58FB-B5F8C1D96FC0}"/>
          </ac:spMkLst>
        </pc:spChg>
        <pc:spChg chg="add mod ord">
          <ac:chgData name="Callie Hawkins" userId="868b9dd9-2d15-4c78-b82a-ae33240229b2" providerId="ADAL" clId="{F099708A-4E1B-41FF-B8A0-CA4FE0F580CA}" dt="2023-12-15T12:52:46.937" v="733" actId="6549"/>
          <ac:spMkLst>
            <pc:docMk/>
            <pc:sldMk cId="2119299139" sldId="2147326826"/>
            <ac:spMk id="8" creationId="{3AE52DC1-8F1C-E793-6003-29D3AB2D413C}"/>
          </ac:spMkLst>
        </pc:spChg>
        <pc:spChg chg="add mod">
          <ac:chgData name="Callie Hawkins" userId="868b9dd9-2d15-4c78-b82a-ae33240229b2" providerId="ADAL" clId="{F099708A-4E1B-41FF-B8A0-CA4FE0F580CA}" dt="2023-12-15T14:05:59.296" v="1003" actId="1076"/>
          <ac:spMkLst>
            <pc:docMk/>
            <pc:sldMk cId="2119299139" sldId="2147326826"/>
            <ac:spMk id="9" creationId="{07711959-0F7A-AF67-0F09-3D8444C2B0E9}"/>
          </ac:spMkLst>
        </pc:spChg>
        <pc:spChg chg="add mod">
          <ac:chgData name="Callie Hawkins" userId="868b9dd9-2d15-4c78-b82a-ae33240229b2" providerId="ADAL" clId="{F099708A-4E1B-41FF-B8A0-CA4FE0F580CA}" dt="2023-12-15T14:09:23.354" v="1031" actId="108"/>
          <ac:spMkLst>
            <pc:docMk/>
            <pc:sldMk cId="2119299139" sldId="2147326826"/>
            <ac:spMk id="10" creationId="{FDBE7B06-2114-3711-3BDC-6F5243D68307}"/>
          </ac:spMkLst>
        </pc:spChg>
        <pc:spChg chg="add del mod">
          <ac:chgData name="Callie Hawkins" userId="868b9dd9-2d15-4c78-b82a-ae33240229b2" providerId="ADAL" clId="{F099708A-4E1B-41FF-B8A0-CA4FE0F580CA}" dt="2023-12-15T13:44:54.530" v="864" actId="478"/>
          <ac:spMkLst>
            <pc:docMk/>
            <pc:sldMk cId="2119299139" sldId="2147326826"/>
            <ac:spMk id="11" creationId="{2943938A-673B-1152-15E3-95194DDB72FF}"/>
          </ac:spMkLst>
        </pc:spChg>
        <pc:spChg chg="add del mod">
          <ac:chgData name="Callie Hawkins" userId="868b9dd9-2d15-4c78-b82a-ae33240229b2" providerId="ADAL" clId="{F099708A-4E1B-41FF-B8A0-CA4FE0F580CA}" dt="2023-12-15T13:44:56.754" v="865" actId="478"/>
          <ac:spMkLst>
            <pc:docMk/>
            <pc:sldMk cId="2119299139" sldId="2147326826"/>
            <ac:spMk id="12" creationId="{FC158337-B2BD-BA74-E663-753EAE9ED168}"/>
          </ac:spMkLst>
        </pc:spChg>
        <pc:spChg chg="add del mod">
          <ac:chgData name="Callie Hawkins" userId="868b9dd9-2d15-4c78-b82a-ae33240229b2" providerId="ADAL" clId="{F099708A-4E1B-41FF-B8A0-CA4FE0F580CA}" dt="2023-12-15T13:44:58.801" v="866" actId="478"/>
          <ac:spMkLst>
            <pc:docMk/>
            <pc:sldMk cId="2119299139" sldId="2147326826"/>
            <ac:spMk id="13" creationId="{41BEF1E7-0265-56C0-97B3-60A99CE93AAD}"/>
          </ac:spMkLst>
        </pc:spChg>
        <pc:spChg chg="add mod">
          <ac:chgData name="Callie Hawkins" userId="868b9dd9-2d15-4c78-b82a-ae33240229b2" providerId="ADAL" clId="{F099708A-4E1B-41FF-B8A0-CA4FE0F580CA}" dt="2023-12-15T14:08:44.253" v="1030" actId="6549"/>
          <ac:spMkLst>
            <pc:docMk/>
            <pc:sldMk cId="2119299139" sldId="2147326826"/>
            <ac:spMk id="14" creationId="{C15F52FF-EA8C-B849-3BF7-79085A317B1F}"/>
          </ac:spMkLst>
        </pc:spChg>
        <pc:spChg chg="add del mod">
          <ac:chgData name="Callie Hawkins" userId="868b9dd9-2d15-4c78-b82a-ae33240229b2" providerId="ADAL" clId="{F099708A-4E1B-41FF-B8A0-CA4FE0F580CA}" dt="2023-12-15T14:07:33.335" v="1018" actId="478"/>
          <ac:spMkLst>
            <pc:docMk/>
            <pc:sldMk cId="2119299139" sldId="2147326826"/>
            <ac:spMk id="15" creationId="{4E442FC1-F694-1C15-7F5C-5724D81D6DD1}"/>
          </ac:spMkLst>
        </pc:spChg>
      </pc:sldChg>
      <pc:sldChg chg="modSp new mod">
        <pc:chgData name="Callie Hawkins" userId="868b9dd9-2d15-4c78-b82a-ae33240229b2" providerId="ADAL" clId="{F099708A-4E1B-41FF-B8A0-CA4FE0F580CA}" dt="2023-12-15T11:59:26.264" v="724" actId="20577"/>
        <pc:sldMkLst>
          <pc:docMk/>
          <pc:sldMk cId="1344282214" sldId="2147326827"/>
        </pc:sldMkLst>
        <pc:spChg chg="mod">
          <ac:chgData name="Callie Hawkins" userId="868b9dd9-2d15-4c78-b82a-ae33240229b2" providerId="ADAL" clId="{F099708A-4E1B-41FF-B8A0-CA4FE0F580CA}" dt="2023-12-15T11:59:26.264" v="724" actId="20577"/>
          <ac:spMkLst>
            <pc:docMk/>
            <pc:sldMk cId="1344282214" sldId="2147326827"/>
            <ac:spMk id="2" creationId="{FD1E7560-26D8-427A-158E-B1887888D880}"/>
          </ac:spMkLst>
        </pc:spChg>
        <pc:spChg chg="mod">
          <ac:chgData name="Callie Hawkins" userId="868b9dd9-2d15-4c78-b82a-ae33240229b2" providerId="ADAL" clId="{F099708A-4E1B-41FF-B8A0-CA4FE0F580CA}" dt="2023-12-15T11:54:25.804" v="615" actId="1076"/>
          <ac:spMkLst>
            <pc:docMk/>
            <pc:sldMk cId="1344282214" sldId="2147326827"/>
            <ac:spMk id="3" creationId="{A0EF5060-1EDB-542A-7451-61F83955A18C}"/>
          </ac:spMkLst>
        </pc:spChg>
      </pc:sldChg>
      <pc:sldChg chg="modSp mod ord">
        <pc:chgData name="Callie Hawkins" userId="868b9dd9-2d15-4c78-b82a-ae33240229b2" providerId="ADAL" clId="{F099708A-4E1B-41FF-B8A0-CA4FE0F580CA}" dt="2024-01-25T10:14:39.258" v="1203" actId="14100"/>
        <pc:sldMkLst>
          <pc:docMk/>
          <pc:sldMk cId="1908619386" sldId="2147326828"/>
        </pc:sldMkLst>
        <pc:spChg chg="mod">
          <ac:chgData name="Callie Hawkins" userId="868b9dd9-2d15-4c78-b82a-ae33240229b2" providerId="ADAL" clId="{F099708A-4E1B-41FF-B8A0-CA4FE0F580CA}" dt="2023-12-15T13:47:57.818" v="901" actId="113"/>
          <ac:spMkLst>
            <pc:docMk/>
            <pc:sldMk cId="1908619386" sldId="2147326828"/>
            <ac:spMk id="9" creationId="{07711959-0F7A-AF67-0F09-3D8444C2B0E9}"/>
          </ac:spMkLst>
        </pc:spChg>
        <pc:spChg chg="mod">
          <ac:chgData name="Callie Hawkins" userId="868b9dd9-2d15-4c78-b82a-ae33240229b2" providerId="ADAL" clId="{F099708A-4E1B-41FF-B8A0-CA4FE0F580CA}" dt="2024-01-25T10:14:39.258" v="1203" actId="14100"/>
          <ac:spMkLst>
            <pc:docMk/>
            <pc:sldMk cId="1908619386" sldId="2147326828"/>
            <ac:spMk id="10" creationId="{FDBE7B06-2114-3711-3BDC-6F5243D683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959983" rtl="0" eaLnBrk="1" latinLnBrk="0" hangingPunct="1">
      <a:defRPr sz="1260" kern="1200">
        <a:solidFill>
          <a:schemeClr val="tx1"/>
        </a:solidFill>
        <a:latin typeface="+mn-lt"/>
        <a:ea typeface="+mn-ea"/>
        <a:cs typeface="+mn-cs"/>
      </a:defRPr>
    </a:lvl1pPr>
    <a:lvl2pPr marL="479991" algn="l" defTabSz="959983" rtl="0" eaLnBrk="1" latinLnBrk="0" hangingPunct="1">
      <a:defRPr sz="1260" kern="1200">
        <a:solidFill>
          <a:schemeClr val="tx1"/>
        </a:solidFill>
        <a:latin typeface="+mn-lt"/>
        <a:ea typeface="+mn-ea"/>
        <a:cs typeface="+mn-cs"/>
      </a:defRPr>
    </a:lvl2pPr>
    <a:lvl3pPr marL="959983" algn="l" defTabSz="959983" rtl="0" eaLnBrk="1" latinLnBrk="0" hangingPunct="1">
      <a:defRPr sz="1260" kern="1200">
        <a:solidFill>
          <a:schemeClr val="tx1"/>
        </a:solidFill>
        <a:latin typeface="+mn-lt"/>
        <a:ea typeface="+mn-ea"/>
        <a:cs typeface="+mn-cs"/>
      </a:defRPr>
    </a:lvl3pPr>
    <a:lvl4pPr marL="1439974" algn="l" defTabSz="959983" rtl="0" eaLnBrk="1" latinLnBrk="0" hangingPunct="1">
      <a:defRPr sz="1260" kern="1200">
        <a:solidFill>
          <a:schemeClr val="tx1"/>
        </a:solidFill>
        <a:latin typeface="+mn-lt"/>
        <a:ea typeface="+mn-ea"/>
        <a:cs typeface="+mn-cs"/>
      </a:defRPr>
    </a:lvl4pPr>
    <a:lvl5pPr marL="1919966" algn="l" defTabSz="959983" rtl="0" eaLnBrk="1" latinLnBrk="0" hangingPunct="1">
      <a:defRPr sz="1260" kern="1200">
        <a:solidFill>
          <a:schemeClr val="tx1"/>
        </a:solidFill>
        <a:latin typeface="+mn-lt"/>
        <a:ea typeface="+mn-ea"/>
        <a:cs typeface="+mn-cs"/>
      </a:defRPr>
    </a:lvl5pPr>
    <a:lvl6pPr marL="2399957" algn="l" defTabSz="959983" rtl="0" eaLnBrk="1" latinLnBrk="0" hangingPunct="1">
      <a:defRPr sz="1260" kern="1200">
        <a:solidFill>
          <a:schemeClr val="tx1"/>
        </a:solidFill>
        <a:latin typeface="+mn-lt"/>
        <a:ea typeface="+mn-ea"/>
        <a:cs typeface="+mn-cs"/>
      </a:defRPr>
    </a:lvl6pPr>
    <a:lvl7pPr marL="2879949" algn="l" defTabSz="959983" rtl="0" eaLnBrk="1" latinLnBrk="0" hangingPunct="1">
      <a:defRPr sz="1260" kern="1200">
        <a:solidFill>
          <a:schemeClr val="tx1"/>
        </a:solidFill>
        <a:latin typeface="+mn-lt"/>
        <a:ea typeface="+mn-ea"/>
        <a:cs typeface="+mn-cs"/>
      </a:defRPr>
    </a:lvl7pPr>
    <a:lvl8pPr marL="3359940" algn="l" defTabSz="959983" rtl="0" eaLnBrk="1" latinLnBrk="0" hangingPunct="1">
      <a:defRPr sz="1260" kern="1200">
        <a:solidFill>
          <a:schemeClr val="tx1"/>
        </a:solidFill>
        <a:latin typeface="+mn-lt"/>
        <a:ea typeface="+mn-ea"/>
        <a:cs typeface="+mn-cs"/>
      </a:defRPr>
    </a:lvl8pPr>
    <a:lvl9pPr marL="3839931" algn="l" defTabSz="959983" rtl="0" eaLnBrk="1" latinLnBrk="0" hangingPunct="1">
      <a:defRPr sz="12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a:t>
            </a:fld>
            <a:endParaRPr lang="en-US"/>
          </a:p>
        </p:txBody>
      </p:sp>
    </p:spTree>
    <p:extLst>
      <p:ext uri="{BB962C8B-B14F-4D97-AF65-F5344CB8AC3E}">
        <p14:creationId xmlns:p14="http://schemas.microsoft.com/office/powerpoint/2010/main" val="3223744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15</a:t>
            </a:fld>
            <a:endParaRPr lang="en-US"/>
          </a:p>
        </p:txBody>
      </p:sp>
    </p:spTree>
    <p:extLst>
      <p:ext uri="{BB962C8B-B14F-4D97-AF65-F5344CB8AC3E}">
        <p14:creationId xmlns:p14="http://schemas.microsoft.com/office/powerpoint/2010/main" val="948398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emf"/><Relationship Id="rId16"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1.emf"/><Relationship Id="rId16"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1.emf"/><Relationship Id="rId16" Type="http://schemas.openxmlformats.org/officeDocument/2006/relationships/image" Target="../media/image50.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1.emf"/><Relationship Id="rId16"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image" Target="../media/image1.emf"/><Relationship Id="rId16" Type="http://schemas.openxmlformats.org/officeDocument/2006/relationships/image" Target="../media/image82.png"/><Relationship Id="rId1" Type="http://schemas.openxmlformats.org/officeDocument/2006/relationships/slideMaster" Target="../slideMasters/slideMaster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Pr>
        <a:solidFill>
          <a:srgbClr val="13243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p:nvPicPr>
        <p:blipFill>
          <a:blip r:embed="rId2"/>
          <a:srcRect/>
          <a:stretch/>
        </p:blipFill>
        <p:spPr>
          <a:xfrm>
            <a:off x="11636685" y="6675119"/>
            <a:ext cx="926143" cy="277843"/>
          </a:xfrm>
          <a:prstGeom prst="rect">
            <a:avLst/>
          </a:prstGeom>
        </p:spPr>
      </p:pic>
      <p:sp>
        <p:nvSpPr>
          <p:cNvPr id="8" name="Picture Placeholder 7">
            <a:extLst>
              <a:ext uri="{FF2B5EF4-FFF2-40B4-BE49-F238E27FC236}">
                <a16:creationId xmlns:a16="http://schemas.microsoft.com/office/drawing/2014/main" id="{160D5991-F65C-F5A2-5F45-375C03A0A844}"/>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sp>
        <p:nvSpPr>
          <p:cNvPr id="29" name="Oval 28">
            <a:extLst>
              <a:ext uri="{FF2B5EF4-FFF2-40B4-BE49-F238E27FC236}">
                <a16:creationId xmlns:a16="http://schemas.microsoft.com/office/drawing/2014/main" id="{D662D9AF-166A-EC34-47D9-B2B5ABD612A0}"/>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cxnSp>
        <p:nvCxnSpPr>
          <p:cNvPr id="31" name="Straight Connector 30">
            <a:extLst>
              <a:ext uri="{FF2B5EF4-FFF2-40B4-BE49-F238E27FC236}">
                <a16:creationId xmlns:a16="http://schemas.microsoft.com/office/drawing/2014/main" id="{7FE52B6D-0303-0441-D47D-5F8FFF2AEF27}"/>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747799-554E-ED58-6004-451B7DF8827F}"/>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006F888-CE0D-F06A-D72C-BEF10D783852}"/>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3051694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6">
    <p:bg>
      <p:bgPr>
        <a:solidFill>
          <a:srgbClr val="FCAF17"/>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D33B94-F388-82B5-C005-A083D66F1641}"/>
              </a:ext>
            </a:extLst>
          </p:cNvPr>
          <p:cNvSpPr>
            <a:spLocks noGrp="1"/>
          </p:cNvSpPr>
          <p:nvPr>
            <p:ph type="ctrTitle" hasCustomPrompt="1"/>
          </p:nvPr>
        </p:nvSpPr>
        <p:spPr>
          <a:xfrm>
            <a:off x="408107" y="1312167"/>
            <a:ext cx="4176000" cy="2880000"/>
          </a:xfrm>
          <a:prstGeom prst="rect">
            <a:avLst/>
          </a:prstGeom>
        </p:spPr>
        <p:txBody>
          <a:bodyPr bIns="0" anchor="b"/>
          <a:lstStyle>
            <a:lvl1pPr algn="l">
              <a:defRPr sz="6299">
                <a:solidFill>
                  <a:srgbClr val="132433"/>
                </a:solidFill>
              </a:defRPr>
            </a:lvl1pPr>
          </a:lstStyle>
          <a:p>
            <a:r>
              <a:rPr lang="en-GB" dirty="0"/>
              <a:t>CLICK TO EDIT </a:t>
            </a:r>
            <a:br>
              <a:rPr lang="en-GB" dirty="0"/>
            </a:br>
            <a:r>
              <a:rPr lang="en-GB" dirty="0"/>
              <a:t>MASTER TITLE</a:t>
            </a:r>
            <a:endParaRPr lang="en-US" dirty="0"/>
          </a:p>
        </p:txBody>
      </p:sp>
      <p:sp>
        <p:nvSpPr>
          <p:cNvPr id="5" name="Subtitle 2">
            <a:extLst>
              <a:ext uri="{FF2B5EF4-FFF2-40B4-BE49-F238E27FC236}">
                <a16:creationId xmlns:a16="http://schemas.microsoft.com/office/drawing/2014/main" id="{F59E9C79-2D1E-BDF1-C268-BEF973ED01C7}"/>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pic>
        <p:nvPicPr>
          <p:cNvPr id="7" name="Picture 6">
            <a:extLst>
              <a:ext uri="{FF2B5EF4-FFF2-40B4-BE49-F238E27FC236}">
                <a16:creationId xmlns:a16="http://schemas.microsoft.com/office/drawing/2014/main" id="{6E863699-7080-AFE9-8751-BB704318901C}"/>
              </a:ext>
            </a:extLst>
          </p:cNvPr>
          <p:cNvPicPr>
            <a:picLocks noChangeAspect="1"/>
          </p:cNvPicPr>
          <p:nvPr/>
        </p:nvPicPr>
        <p:blipFill>
          <a:blip r:embed="rId2"/>
          <a:srcRect/>
          <a:stretch/>
        </p:blipFill>
        <p:spPr>
          <a:xfrm>
            <a:off x="11636685" y="6675119"/>
            <a:ext cx="926143" cy="277842"/>
          </a:xfrm>
          <a:prstGeom prst="rect">
            <a:avLst/>
          </a:prstGeom>
        </p:spPr>
      </p:pic>
      <p:sp>
        <p:nvSpPr>
          <p:cNvPr id="8" name="Picture Placeholder 7">
            <a:extLst>
              <a:ext uri="{FF2B5EF4-FFF2-40B4-BE49-F238E27FC236}">
                <a16:creationId xmlns:a16="http://schemas.microsoft.com/office/drawing/2014/main" id="{274F2A94-54A8-9FF0-2912-4AA1BE070967}"/>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sp>
        <p:nvSpPr>
          <p:cNvPr id="9" name="Oval 8">
            <a:extLst>
              <a:ext uri="{FF2B5EF4-FFF2-40B4-BE49-F238E27FC236}">
                <a16:creationId xmlns:a16="http://schemas.microsoft.com/office/drawing/2014/main" id="{2A0CD377-B2C5-F51F-EB57-11A0D7A1288D}"/>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cxnSp>
        <p:nvCxnSpPr>
          <p:cNvPr id="12" name="Straight Connector 11">
            <a:extLst>
              <a:ext uri="{FF2B5EF4-FFF2-40B4-BE49-F238E27FC236}">
                <a16:creationId xmlns:a16="http://schemas.microsoft.com/office/drawing/2014/main" id="{5E9100C1-2BE0-2DEE-7078-2F972303B849}"/>
              </a:ext>
            </a:extLst>
          </p:cNvPr>
          <p:cNvCxnSpPr/>
          <p:nvPr/>
        </p:nvCxnSpPr>
        <p:spPr>
          <a:xfrm>
            <a:off x="408107" y="4447822"/>
            <a:ext cx="1544871" cy="0"/>
          </a:xfrm>
          <a:prstGeom prst="line">
            <a:avLst/>
          </a:prstGeom>
          <a:ln w="76200" cmpd="sng">
            <a:solidFill>
              <a:srgbClr val="13243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43BE7B3-A9F5-A2DD-C937-F12F079D2A0F}"/>
              </a:ext>
            </a:extLst>
          </p:cNvPr>
          <p:cNvCxnSpPr/>
          <p:nvPr userDrawn="1"/>
        </p:nvCxnSpPr>
        <p:spPr>
          <a:xfrm>
            <a:off x="408107" y="4447822"/>
            <a:ext cx="1544871" cy="0"/>
          </a:xfrm>
          <a:prstGeom prst="line">
            <a:avLst/>
          </a:prstGeom>
          <a:ln w="76200" cmpd="sng">
            <a:solidFill>
              <a:srgbClr val="13243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BAA1775-6FD7-83E9-F1E3-4E59A4384825}"/>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88280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5" name="Picture Placeholder 4">
            <a:extLst>
              <a:ext uri="{FF2B5EF4-FFF2-40B4-BE49-F238E27FC236}">
                <a16:creationId xmlns:a16="http://schemas.microsoft.com/office/drawing/2014/main" id="{44ED2628-2B32-1F17-9E97-1E17C93E1C47}"/>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7" name="Oval 6">
            <a:extLst>
              <a:ext uri="{FF2B5EF4-FFF2-40B4-BE49-F238E27FC236}">
                <a16:creationId xmlns:a16="http://schemas.microsoft.com/office/drawing/2014/main" id="{1873BB2E-2913-12D9-EB32-D7B55CB190B2}"/>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3" name="Picture 2">
            <a:extLst>
              <a:ext uri="{FF2B5EF4-FFF2-40B4-BE49-F238E27FC236}">
                <a16:creationId xmlns:a16="http://schemas.microsoft.com/office/drawing/2014/main" id="{443C8A79-F2A1-7748-AF9A-AB8754DEDA5F}"/>
              </a:ext>
            </a:extLst>
          </p:cNvPr>
          <p:cNvPicPr>
            <a:picLocks noChangeAspect="1"/>
          </p:cNvPicPr>
          <p:nvPr/>
        </p:nvPicPr>
        <p:blipFill>
          <a:blip r:embed="rId2"/>
          <a:srcRect/>
          <a:stretch/>
        </p:blipFill>
        <p:spPr>
          <a:xfrm>
            <a:off x="11351120" y="6549706"/>
            <a:ext cx="1120140" cy="337746"/>
          </a:xfrm>
          <a:prstGeom prst="rect">
            <a:avLst/>
          </a:prstGeom>
        </p:spPr>
      </p:pic>
      <p:sp>
        <p:nvSpPr>
          <p:cNvPr id="13" name="Subtitle 2">
            <a:extLst>
              <a:ext uri="{FF2B5EF4-FFF2-40B4-BE49-F238E27FC236}">
                <a16:creationId xmlns:a16="http://schemas.microsoft.com/office/drawing/2014/main" id="{8CCAF47B-F206-8B60-B95F-23561DCBDC55}"/>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F3756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4" name="Straight Connector 13">
            <a:extLst>
              <a:ext uri="{FF2B5EF4-FFF2-40B4-BE49-F238E27FC236}">
                <a16:creationId xmlns:a16="http://schemas.microsoft.com/office/drawing/2014/main" id="{6C31820E-ACD4-F740-526D-372B992C5FDF}"/>
              </a:ext>
            </a:extLst>
          </p:cNvPr>
          <p:cNvCxnSpPr/>
          <p:nvPr/>
        </p:nvCxnSpPr>
        <p:spPr>
          <a:xfrm>
            <a:off x="408107" y="4447822"/>
            <a:ext cx="1544871" cy="0"/>
          </a:xfrm>
          <a:prstGeom prst="line">
            <a:avLst/>
          </a:prstGeom>
          <a:ln w="76200" cmpd="sng">
            <a:solidFill>
              <a:srgbClr val="F3756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67BAD2E-52F3-2B5A-72D1-5456A7EE0D17}"/>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dirty="0"/>
              <a:t>CHAPTER / </a:t>
            </a:r>
            <a:br>
              <a:rPr lang="en-GB" dirty="0"/>
            </a:br>
            <a:r>
              <a:rPr lang="en-GB" dirty="0"/>
              <a:t>SECTION TITLE</a:t>
            </a:r>
            <a:endParaRPr lang="en-US" dirty="0"/>
          </a:p>
        </p:txBody>
      </p:sp>
      <p:cxnSp>
        <p:nvCxnSpPr>
          <p:cNvPr id="11" name="Straight Connector 10">
            <a:extLst>
              <a:ext uri="{FF2B5EF4-FFF2-40B4-BE49-F238E27FC236}">
                <a16:creationId xmlns:a16="http://schemas.microsoft.com/office/drawing/2014/main" id="{0BE21C30-9836-D603-BEC5-A16FA060A7CC}"/>
              </a:ext>
            </a:extLst>
          </p:cNvPr>
          <p:cNvCxnSpPr/>
          <p:nvPr userDrawn="1"/>
        </p:nvCxnSpPr>
        <p:spPr>
          <a:xfrm>
            <a:off x="408107" y="4447822"/>
            <a:ext cx="1544871" cy="0"/>
          </a:xfrm>
          <a:prstGeom prst="line">
            <a:avLst/>
          </a:prstGeom>
          <a:ln w="76200" cmpd="sng">
            <a:solidFill>
              <a:srgbClr val="F3756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AC3C48-A976-3831-996A-BFC08DE044FF}"/>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3387791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1351120" y="6549706"/>
            <a:ext cx="1120140" cy="337746"/>
          </a:xfrm>
          <a:prstGeom prst="rect">
            <a:avLst/>
          </a:prstGeom>
        </p:spPr>
      </p:pic>
      <p:sp>
        <p:nvSpPr>
          <p:cNvPr id="8" name="Title 1">
            <a:extLst>
              <a:ext uri="{FF2B5EF4-FFF2-40B4-BE49-F238E27FC236}">
                <a16:creationId xmlns:a16="http://schemas.microsoft.com/office/drawing/2014/main" id="{1D4044C1-495F-DEFF-C55E-D73B87536BE4}"/>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dirty="0"/>
              <a:t>CHAPTER / </a:t>
            </a:r>
            <a:br>
              <a:rPr lang="en-GB" dirty="0"/>
            </a:br>
            <a:r>
              <a:rPr lang="en-GB" dirty="0"/>
              <a:t>SECTION TITLE</a:t>
            </a:r>
            <a:endParaRPr lang="en-US" dirty="0"/>
          </a:p>
        </p:txBody>
      </p:sp>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57BF93"/>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408107" y="4447822"/>
            <a:ext cx="1544871" cy="0"/>
          </a:xfrm>
          <a:prstGeom prst="line">
            <a:avLst/>
          </a:prstGeom>
          <a:ln w="76200" cmpd="sng">
            <a:solidFill>
              <a:srgbClr val="57BF9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DC47E6-C121-20E2-F6E2-88DC83F23C92}"/>
              </a:ext>
            </a:extLst>
          </p:cNvPr>
          <p:cNvCxnSpPr/>
          <p:nvPr userDrawn="1"/>
        </p:nvCxnSpPr>
        <p:spPr>
          <a:xfrm>
            <a:off x="408107" y="4447822"/>
            <a:ext cx="1544871" cy="0"/>
          </a:xfrm>
          <a:prstGeom prst="line">
            <a:avLst/>
          </a:prstGeom>
          <a:ln w="76200" cmpd="sng">
            <a:solidFill>
              <a:srgbClr val="57BF9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9A04E6F-032A-209E-EF97-25518DC263CD}"/>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198238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1351120" y="6549706"/>
            <a:ext cx="1120140" cy="337746"/>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139EA2"/>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408107" y="4447822"/>
            <a:ext cx="1544871" cy="0"/>
          </a:xfrm>
          <a:prstGeom prst="line">
            <a:avLst/>
          </a:prstGeom>
          <a:ln w="76200" cmpd="sng">
            <a:solidFill>
              <a:srgbClr val="139EA2"/>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2CC0E47-B976-C141-5249-C252748AB61D}"/>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dirty="0"/>
              <a:t>CHAPTER / </a:t>
            </a:r>
            <a:br>
              <a:rPr lang="en-GB" dirty="0"/>
            </a:br>
            <a:r>
              <a:rPr lang="en-GB" dirty="0"/>
              <a:t>SECTION TITLE</a:t>
            </a:r>
            <a:endParaRPr lang="en-US" dirty="0"/>
          </a:p>
        </p:txBody>
      </p:sp>
      <p:cxnSp>
        <p:nvCxnSpPr>
          <p:cNvPr id="13" name="Straight Connector 12">
            <a:extLst>
              <a:ext uri="{FF2B5EF4-FFF2-40B4-BE49-F238E27FC236}">
                <a16:creationId xmlns:a16="http://schemas.microsoft.com/office/drawing/2014/main" id="{6B6EFC8E-10E7-9479-041F-134DB9A662D4}"/>
              </a:ext>
            </a:extLst>
          </p:cNvPr>
          <p:cNvCxnSpPr/>
          <p:nvPr userDrawn="1"/>
        </p:nvCxnSpPr>
        <p:spPr>
          <a:xfrm>
            <a:off x="408107" y="4447822"/>
            <a:ext cx="1544871" cy="0"/>
          </a:xfrm>
          <a:prstGeom prst="line">
            <a:avLst/>
          </a:prstGeom>
          <a:ln w="76200" cmpd="sng">
            <a:solidFill>
              <a:srgbClr val="139EA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812E03-3AD9-2F2B-A1CB-53F94049D8CC}"/>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503070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1351120" y="6549706"/>
            <a:ext cx="1120140" cy="337746"/>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00AEEF"/>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408107" y="4447822"/>
            <a:ext cx="1544871" cy="0"/>
          </a:xfrm>
          <a:prstGeom prst="line">
            <a:avLst/>
          </a:prstGeom>
          <a:ln w="76200" cmpd="sng">
            <a:solidFill>
              <a:srgbClr val="00AEEF"/>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60092F4-7CE8-0C75-E3B0-202588F75987}"/>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dirty="0"/>
              <a:t>CHAPTER / </a:t>
            </a:r>
            <a:br>
              <a:rPr lang="en-GB" dirty="0"/>
            </a:br>
            <a:r>
              <a:rPr lang="en-GB" dirty="0"/>
              <a:t>SECTION TITLE</a:t>
            </a:r>
            <a:endParaRPr lang="en-US" dirty="0"/>
          </a:p>
        </p:txBody>
      </p:sp>
      <p:cxnSp>
        <p:nvCxnSpPr>
          <p:cNvPr id="13" name="Straight Connector 12">
            <a:extLst>
              <a:ext uri="{FF2B5EF4-FFF2-40B4-BE49-F238E27FC236}">
                <a16:creationId xmlns:a16="http://schemas.microsoft.com/office/drawing/2014/main" id="{032DE92E-A374-7BDF-CC39-8505A33F0EEE}"/>
              </a:ext>
            </a:extLst>
          </p:cNvPr>
          <p:cNvCxnSpPr/>
          <p:nvPr userDrawn="1"/>
        </p:nvCxnSpPr>
        <p:spPr>
          <a:xfrm>
            <a:off x="408107" y="4447822"/>
            <a:ext cx="1544871" cy="0"/>
          </a:xfrm>
          <a:prstGeom prst="line">
            <a:avLst/>
          </a:prstGeom>
          <a:ln w="76200" cmpd="sng">
            <a:solidFill>
              <a:srgbClr val="00AEE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CA77D22-77ED-7EE3-89A7-F29199CD57AF}"/>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973107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1351120" y="6549706"/>
            <a:ext cx="1120140" cy="337746"/>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812990"/>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408107" y="4447822"/>
            <a:ext cx="1544871" cy="0"/>
          </a:xfrm>
          <a:prstGeom prst="line">
            <a:avLst/>
          </a:prstGeom>
          <a:ln w="76200" cmpd="sng">
            <a:solidFill>
              <a:srgbClr val="81299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0A83314-4127-B70B-EE31-FC7C827136B1}"/>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dirty="0"/>
              <a:t>CHAPTER / </a:t>
            </a:r>
            <a:br>
              <a:rPr lang="en-GB" dirty="0"/>
            </a:br>
            <a:r>
              <a:rPr lang="en-GB" dirty="0"/>
              <a:t>SECTION TITLE</a:t>
            </a:r>
            <a:endParaRPr lang="en-US" dirty="0"/>
          </a:p>
        </p:txBody>
      </p:sp>
      <p:cxnSp>
        <p:nvCxnSpPr>
          <p:cNvPr id="13" name="Straight Connector 12">
            <a:extLst>
              <a:ext uri="{FF2B5EF4-FFF2-40B4-BE49-F238E27FC236}">
                <a16:creationId xmlns:a16="http://schemas.microsoft.com/office/drawing/2014/main" id="{20F5BFE3-8100-7482-2A4E-9EA10EF470E2}"/>
              </a:ext>
            </a:extLst>
          </p:cNvPr>
          <p:cNvCxnSpPr/>
          <p:nvPr userDrawn="1"/>
        </p:nvCxnSpPr>
        <p:spPr>
          <a:xfrm>
            <a:off x="408107" y="4447822"/>
            <a:ext cx="1544871" cy="0"/>
          </a:xfrm>
          <a:prstGeom prst="line">
            <a:avLst/>
          </a:prstGeom>
          <a:ln w="76200" cmpd="sng">
            <a:solidFill>
              <a:srgbClr val="81299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55CECE-0DCD-C8B8-EC98-1CAB5EA1908B}"/>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127959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6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1351120" y="6549706"/>
            <a:ext cx="1120140" cy="337746"/>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ED288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408107" y="4447822"/>
            <a:ext cx="1544871" cy="0"/>
          </a:xfrm>
          <a:prstGeom prst="line">
            <a:avLst/>
          </a:prstGeom>
          <a:ln w="76200" cmpd="sng">
            <a:solidFill>
              <a:srgbClr val="ED288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B386C82-4242-E840-3662-32FDCD2E36EF}"/>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dirty="0"/>
              <a:t>CHAPTER / </a:t>
            </a:r>
            <a:br>
              <a:rPr lang="en-GB" dirty="0"/>
            </a:br>
            <a:r>
              <a:rPr lang="en-GB" dirty="0"/>
              <a:t>SECTION TITLE</a:t>
            </a:r>
            <a:endParaRPr lang="en-US" dirty="0"/>
          </a:p>
        </p:txBody>
      </p:sp>
      <p:cxnSp>
        <p:nvCxnSpPr>
          <p:cNvPr id="13" name="Straight Connector 12">
            <a:extLst>
              <a:ext uri="{FF2B5EF4-FFF2-40B4-BE49-F238E27FC236}">
                <a16:creationId xmlns:a16="http://schemas.microsoft.com/office/drawing/2014/main" id="{9F9D445E-7768-5373-5C7B-3E41EC199B5E}"/>
              </a:ext>
            </a:extLst>
          </p:cNvPr>
          <p:cNvCxnSpPr/>
          <p:nvPr userDrawn="1"/>
        </p:nvCxnSpPr>
        <p:spPr>
          <a:xfrm>
            <a:off x="408107" y="4447822"/>
            <a:ext cx="1544871" cy="0"/>
          </a:xfrm>
          <a:prstGeom prst="line">
            <a:avLst/>
          </a:prstGeom>
          <a:ln w="76200" cmpd="sng">
            <a:solidFill>
              <a:srgbClr val="ED288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B82CDC5-2D04-11CF-ACD2-EAF9471DF9B2}"/>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474570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1351120" y="6549706"/>
            <a:ext cx="1120140" cy="337746"/>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706CB2"/>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408107" y="4447822"/>
            <a:ext cx="1544871" cy="0"/>
          </a:xfrm>
          <a:prstGeom prst="line">
            <a:avLst/>
          </a:prstGeom>
          <a:ln w="76200" cmpd="sng">
            <a:solidFill>
              <a:srgbClr val="706CB2"/>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5C9DC84-E99D-5DA4-967B-63474E8C21F9}"/>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dirty="0"/>
              <a:t>CHAPTER / </a:t>
            </a:r>
            <a:br>
              <a:rPr lang="en-GB" dirty="0"/>
            </a:br>
            <a:r>
              <a:rPr lang="en-GB" dirty="0"/>
              <a:t>SECTION TITLE</a:t>
            </a:r>
            <a:endParaRPr lang="en-US" dirty="0"/>
          </a:p>
        </p:txBody>
      </p:sp>
      <p:cxnSp>
        <p:nvCxnSpPr>
          <p:cNvPr id="13" name="Straight Connector 12">
            <a:extLst>
              <a:ext uri="{FF2B5EF4-FFF2-40B4-BE49-F238E27FC236}">
                <a16:creationId xmlns:a16="http://schemas.microsoft.com/office/drawing/2014/main" id="{4E8B70BC-07D2-1705-9092-3FE17E59D314}"/>
              </a:ext>
            </a:extLst>
          </p:cNvPr>
          <p:cNvCxnSpPr/>
          <p:nvPr userDrawn="1"/>
        </p:nvCxnSpPr>
        <p:spPr>
          <a:xfrm>
            <a:off x="408107" y="4447822"/>
            <a:ext cx="1544871" cy="0"/>
          </a:xfrm>
          <a:prstGeom prst="line">
            <a:avLst/>
          </a:prstGeom>
          <a:ln w="76200" cmpd="sng">
            <a:solidFill>
              <a:srgbClr val="706CB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80911E7-C88D-9E96-E992-B8DD514AAABA}"/>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4062103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8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1351120" y="6549706"/>
            <a:ext cx="1120140" cy="337746"/>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BFD730"/>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408107" y="4447822"/>
            <a:ext cx="1544871" cy="0"/>
          </a:xfrm>
          <a:prstGeom prst="line">
            <a:avLst/>
          </a:prstGeom>
          <a:ln w="76200" cmpd="sng">
            <a:solidFill>
              <a:srgbClr val="BFD73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CD243DBB-10AF-BDD5-DAD1-CB888D849E55}"/>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dirty="0"/>
              <a:t>CHAPTER / </a:t>
            </a:r>
            <a:br>
              <a:rPr lang="en-GB" dirty="0"/>
            </a:br>
            <a:r>
              <a:rPr lang="en-GB" dirty="0"/>
              <a:t>SECTION TITLE</a:t>
            </a:r>
            <a:endParaRPr lang="en-US" dirty="0"/>
          </a:p>
        </p:txBody>
      </p:sp>
      <p:cxnSp>
        <p:nvCxnSpPr>
          <p:cNvPr id="13" name="Straight Connector 12">
            <a:extLst>
              <a:ext uri="{FF2B5EF4-FFF2-40B4-BE49-F238E27FC236}">
                <a16:creationId xmlns:a16="http://schemas.microsoft.com/office/drawing/2014/main" id="{BB147110-03CA-CD02-EB55-01CB9E2F2AE4}"/>
              </a:ext>
            </a:extLst>
          </p:cNvPr>
          <p:cNvCxnSpPr/>
          <p:nvPr userDrawn="1"/>
        </p:nvCxnSpPr>
        <p:spPr>
          <a:xfrm>
            <a:off x="408107" y="4447822"/>
            <a:ext cx="1544871" cy="0"/>
          </a:xfrm>
          <a:prstGeom prst="line">
            <a:avLst/>
          </a:prstGeom>
          <a:ln w="76200" cmpd="sng">
            <a:solidFill>
              <a:srgbClr val="BFD73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A12C535-6FF2-F0F2-9095-A2862D7B8101}"/>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3476393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9_Title Sli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DCB89-9685-B572-DBA9-13BBF5446601}"/>
              </a:ext>
            </a:extLst>
          </p:cNvPr>
          <p:cNvSpPr/>
          <p:nvPr/>
        </p:nvSpPr>
        <p:spPr>
          <a:xfrm>
            <a:off x="0" y="-1"/>
            <a:ext cx="6858000" cy="7199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Picture Placeholder 4">
            <a:extLst>
              <a:ext uri="{FF2B5EF4-FFF2-40B4-BE49-F238E27FC236}">
                <a16:creationId xmlns:a16="http://schemas.microsoft.com/office/drawing/2014/main" id="{E433DE79-5030-51A7-93F8-1D8DBEFA4AB4}"/>
              </a:ext>
            </a:extLst>
          </p:cNvPr>
          <p:cNvSpPr>
            <a:spLocks noGrp="1"/>
          </p:cNvSpPr>
          <p:nvPr>
            <p:ph type="pic" sz="quarter" idx="10"/>
          </p:nvPr>
        </p:nvSpPr>
        <p:spPr>
          <a:xfrm>
            <a:off x="6858000" y="0"/>
            <a:ext cx="5943600" cy="7199313"/>
          </a:xfrm>
          <a:prstGeom prst="rect">
            <a:avLst/>
          </a:prstGeom>
        </p:spPr>
        <p:txBody>
          <a:bodyPr anchor="t" anchorCtr="0"/>
          <a:lstStyle/>
          <a:p>
            <a:r>
              <a:rPr lang="en-GB"/>
              <a:t>Click icon to add picture</a:t>
            </a:r>
            <a:endParaRPr lang="en-US"/>
          </a:p>
        </p:txBody>
      </p:sp>
      <p:sp>
        <p:nvSpPr>
          <p:cNvPr id="5" name="Oval 4">
            <a:extLst>
              <a:ext uri="{FF2B5EF4-FFF2-40B4-BE49-F238E27FC236}">
                <a16:creationId xmlns:a16="http://schemas.microsoft.com/office/drawing/2014/main" id="{B01F1931-E94F-B7A0-AC61-5ECB48699C96}"/>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7" name="Picture 6">
            <a:extLst>
              <a:ext uri="{FF2B5EF4-FFF2-40B4-BE49-F238E27FC236}">
                <a16:creationId xmlns:a16="http://schemas.microsoft.com/office/drawing/2014/main" id="{9806F3CD-8F8B-F6BD-2209-872067A3C7B7}"/>
              </a:ext>
            </a:extLst>
          </p:cNvPr>
          <p:cNvPicPr>
            <a:picLocks noChangeAspect="1"/>
          </p:cNvPicPr>
          <p:nvPr/>
        </p:nvPicPr>
        <p:blipFill>
          <a:blip r:embed="rId2"/>
          <a:srcRect/>
          <a:stretch/>
        </p:blipFill>
        <p:spPr>
          <a:xfrm>
            <a:off x="11351120" y="6549706"/>
            <a:ext cx="1120140" cy="337746"/>
          </a:xfrm>
          <a:prstGeom prst="rect">
            <a:avLst/>
          </a:prstGeom>
        </p:spPr>
      </p:pic>
      <p:sp>
        <p:nvSpPr>
          <p:cNvPr id="10" name="Subtitle 2">
            <a:extLst>
              <a:ext uri="{FF2B5EF4-FFF2-40B4-BE49-F238E27FC236}">
                <a16:creationId xmlns:a16="http://schemas.microsoft.com/office/drawing/2014/main" id="{B95C5514-382C-F85A-4868-0991D3552D70}"/>
              </a:ext>
            </a:extLst>
          </p:cNvPr>
          <p:cNvSpPr>
            <a:spLocks noGrp="1"/>
          </p:cNvSpPr>
          <p:nvPr>
            <p:ph type="subTitle" idx="1" hasCustomPrompt="1"/>
          </p:nvPr>
        </p:nvSpPr>
        <p:spPr>
          <a:xfrm>
            <a:off x="408107" y="4715198"/>
            <a:ext cx="5992693" cy="826588"/>
          </a:xfrm>
          <a:prstGeom prst="rect">
            <a:avLst/>
          </a:prstGeom>
        </p:spPr>
        <p:txBody>
          <a:bodyPr lIns="0" tIns="108000" rIns="0" bIns="108000">
            <a:normAutofit/>
          </a:bodyPr>
          <a:lstStyle>
            <a:lvl1pPr marL="0" indent="0" algn="l">
              <a:buNone/>
              <a:defRPr sz="1960" b="0" i="0">
                <a:solidFill>
                  <a:srgbClr val="FCAF17"/>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2" name="Straight Connector 11">
            <a:extLst>
              <a:ext uri="{FF2B5EF4-FFF2-40B4-BE49-F238E27FC236}">
                <a16:creationId xmlns:a16="http://schemas.microsoft.com/office/drawing/2014/main" id="{C9B5925A-268D-F35D-FA13-0751C2546D4E}"/>
              </a:ext>
            </a:extLst>
          </p:cNvPr>
          <p:cNvCxnSpPr/>
          <p:nvPr/>
        </p:nvCxnSpPr>
        <p:spPr>
          <a:xfrm>
            <a:off x="408107" y="4447822"/>
            <a:ext cx="1544871" cy="0"/>
          </a:xfrm>
          <a:prstGeom prst="line">
            <a:avLst/>
          </a:prstGeom>
          <a:ln w="76200" cmpd="sng">
            <a:solidFill>
              <a:srgbClr val="FCAF17"/>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92BB3DDF-195F-E158-A7F4-8D54666EE11F}"/>
              </a:ext>
            </a:extLst>
          </p:cNvPr>
          <p:cNvSpPr>
            <a:spLocks noGrp="1"/>
          </p:cNvSpPr>
          <p:nvPr>
            <p:ph type="ctrTitle" hasCustomPrompt="1"/>
          </p:nvPr>
        </p:nvSpPr>
        <p:spPr>
          <a:xfrm>
            <a:off x="408106" y="1312167"/>
            <a:ext cx="5992694" cy="2880000"/>
          </a:xfrm>
          <a:prstGeom prst="rect">
            <a:avLst/>
          </a:prstGeom>
        </p:spPr>
        <p:txBody>
          <a:bodyPr wrap="square" bIns="0" anchor="b"/>
          <a:lstStyle>
            <a:lvl1pPr algn="l">
              <a:defRPr sz="6299">
                <a:solidFill>
                  <a:schemeClr val="bg1"/>
                </a:solidFill>
              </a:defRPr>
            </a:lvl1pPr>
          </a:lstStyle>
          <a:p>
            <a:r>
              <a:rPr lang="en-GB" dirty="0"/>
              <a:t>CHAPTER / </a:t>
            </a:r>
            <a:br>
              <a:rPr lang="en-GB" dirty="0"/>
            </a:br>
            <a:r>
              <a:rPr lang="en-GB" dirty="0"/>
              <a:t>SECTION TITLE</a:t>
            </a:r>
            <a:endParaRPr lang="en-US" dirty="0"/>
          </a:p>
        </p:txBody>
      </p:sp>
      <p:cxnSp>
        <p:nvCxnSpPr>
          <p:cNvPr id="13" name="Straight Connector 12">
            <a:extLst>
              <a:ext uri="{FF2B5EF4-FFF2-40B4-BE49-F238E27FC236}">
                <a16:creationId xmlns:a16="http://schemas.microsoft.com/office/drawing/2014/main" id="{EFBA4785-8809-AE1D-5EDF-96CCA14D06AA}"/>
              </a:ext>
            </a:extLst>
          </p:cNvPr>
          <p:cNvCxnSpPr/>
          <p:nvPr userDrawn="1"/>
        </p:nvCxnSpPr>
        <p:spPr>
          <a:xfrm>
            <a:off x="408107" y="4447822"/>
            <a:ext cx="1544871" cy="0"/>
          </a:xfrm>
          <a:prstGeom prst="line">
            <a:avLst/>
          </a:prstGeom>
          <a:ln w="76200" cmpd="sng">
            <a:solidFill>
              <a:srgbClr val="FCAF17"/>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3F06039-CAF6-E404-AF39-6C61BFE6E290}"/>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367067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rgbClr val="F3756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dirty="0"/>
              <a:t>CLICK TO EDIT </a:t>
            </a:r>
            <a:br>
              <a:rPr lang="en-GB" dirty="0"/>
            </a:br>
            <a:r>
              <a:rPr lang="en-GB" dirty="0"/>
              <a:t>MASTER TITLE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p:nvPicPr>
        <p:blipFill>
          <a:blip r:embed="rId2"/>
          <a:srcRect/>
          <a:stretch/>
        </p:blipFill>
        <p:spPr>
          <a:xfrm>
            <a:off x="11636685" y="6675119"/>
            <a:ext cx="926143" cy="277843"/>
          </a:xfrm>
          <a:prstGeom prst="rect">
            <a:avLst/>
          </a:prstGeom>
        </p:spPr>
      </p:pic>
      <p:sp>
        <p:nvSpPr>
          <p:cNvPr id="8" name="Picture Placeholder 7">
            <a:extLst>
              <a:ext uri="{FF2B5EF4-FFF2-40B4-BE49-F238E27FC236}">
                <a16:creationId xmlns:a16="http://schemas.microsoft.com/office/drawing/2014/main" id="{160D5991-F65C-F5A2-5F45-375C03A0A844}"/>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sp>
        <p:nvSpPr>
          <p:cNvPr id="29" name="Oval 28">
            <a:extLst>
              <a:ext uri="{FF2B5EF4-FFF2-40B4-BE49-F238E27FC236}">
                <a16:creationId xmlns:a16="http://schemas.microsoft.com/office/drawing/2014/main" id="{D662D9AF-166A-EC34-47D9-B2B5ABD612A0}"/>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cxnSp>
        <p:nvCxnSpPr>
          <p:cNvPr id="31" name="Straight Connector 30">
            <a:extLst>
              <a:ext uri="{FF2B5EF4-FFF2-40B4-BE49-F238E27FC236}">
                <a16:creationId xmlns:a16="http://schemas.microsoft.com/office/drawing/2014/main" id="{7FE52B6D-0303-0441-D47D-5F8FFF2AEF27}"/>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CD764BB7-6ED9-04DC-17C2-5C01E780693C}"/>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1" name="Straight Connector 10">
            <a:extLst>
              <a:ext uri="{FF2B5EF4-FFF2-40B4-BE49-F238E27FC236}">
                <a16:creationId xmlns:a16="http://schemas.microsoft.com/office/drawing/2014/main" id="{B42E9DC0-EF41-FBC3-509F-75C984DBB4F8}"/>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584C953-A0C8-BE73-9175-58FB79AD255B}"/>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058587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688903" cy="3601141"/>
          </a:xfrm>
          <a:prstGeom prst="rect">
            <a:avLst/>
          </a:prstGeom>
        </p:spPr>
        <p:txBody>
          <a:bodyPr/>
          <a:lstStyle>
            <a:lvl1pPr>
              <a:buClr>
                <a:schemeClr val="accent3"/>
              </a:buClr>
              <a:defRPr>
                <a:solidFill>
                  <a:srgbClr val="132433"/>
                </a:solidFill>
              </a:defRPr>
            </a:lvl1pPr>
            <a:lvl2pPr>
              <a:buClr>
                <a:schemeClr val="accent3"/>
              </a:buClr>
              <a:defRPr>
                <a:solidFill>
                  <a:srgbClr val="132433"/>
                </a:solidFill>
              </a:defRPr>
            </a:lvl2pPr>
            <a:lvl3pPr>
              <a:buClr>
                <a:schemeClr val="accent3"/>
              </a:buClr>
              <a:defRPr>
                <a:solidFill>
                  <a:srgbClr val="132433"/>
                </a:solidFill>
              </a:defRPr>
            </a:lvl3pPr>
            <a:lvl4pPr>
              <a:buClr>
                <a:schemeClr val="accent3"/>
              </a:buClr>
              <a:defRPr>
                <a:solidFill>
                  <a:srgbClr val="132433"/>
                </a:solidFill>
              </a:defRPr>
            </a:lvl4pPr>
            <a:lvl5pPr>
              <a:buClr>
                <a:schemeClr val="accent3"/>
              </a:buClr>
              <a:defRPr>
                <a:solidFill>
                  <a:srgbClr val="132433"/>
                </a:solidFill>
              </a:defRPr>
            </a:lvl5pPr>
            <a:lvl6pPr>
              <a:buClr>
                <a:schemeClr val="accent3"/>
              </a:buClr>
              <a:defRPr>
                <a:solidFill>
                  <a:srgbClr val="132433"/>
                </a:solidFill>
              </a:defRPr>
            </a:lvl6pPr>
            <a:lvl7pPr>
              <a:buClr>
                <a:schemeClr val="accent3"/>
              </a:buClr>
              <a:defRPr>
                <a:solidFill>
                  <a:srgbClr val="132433"/>
                </a:solidFill>
              </a:defRPr>
            </a:lvl7pPr>
            <a:lvl8pPr>
              <a:buClr>
                <a:schemeClr val="accent3"/>
              </a:buClr>
              <a:defRPr>
                <a:solidFill>
                  <a:srgbClr val="132433"/>
                </a:solidFill>
              </a:defRPr>
            </a:lvl8pPr>
            <a:lvl9pPr>
              <a:buClr>
                <a:schemeClr val="accent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688903"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4" name="Rectangle 3">
            <a:extLst>
              <a:ext uri="{FF2B5EF4-FFF2-40B4-BE49-F238E27FC236}">
                <a16:creationId xmlns:a16="http://schemas.microsoft.com/office/drawing/2014/main" id="{0661D611-38B2-43AB-3470-81201B551346}"/>
              </a:ext>
            </a:extLst>
          </p:cNvPr>
          <p:cNvSpPr/>
          <p:nvPr userDrawn="1"/>
        </p:nvSpPr>
        <p:spPr>
          <a:xfrm>
            <a:off x="0" y="6257365"/>
            <a:ext cx="12801600" cy="9419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7" name="Picture 6">
            <a:extLst>
              <a:ext uri="{FF2B5EF4-FFF2-40B4-BE49-F238E27FC236}">
                <a16:creationId xmlns:a16="http://schemas.microsoft.com/office/drawing/2014/main" id="{0907420A-9FA2-E0FF-C9BA-F8638DE9D41D}"/>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8" name="Oval 7">
            <a:extLst>
              <a:ext uri="{FF2B5EF4-FFF2-40B4-BE49-F238E27FC236}">
                <a16:creationId xmlns:a16="http://schemas.microsoft.com/office/drawing/2014/main" id="{75480921-A541-1BE1-31C3-1DE6BA862A28}"/>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3" name="TextBox 12">
            <a:extLst>
              <a:ext uri="{FF2B5EF4-FFF2-40B4-BE49-F238E27FC236}">
                <a16:creationId xmlns:a16="http://schemas.microsoft.com/office/drawing/2014/main" id="{AECECE3C-2D62-C5B0-7A6F-4F78BE251803}"/>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297363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672125" cy="3601141"/>
          </a:xfrm>
          <a:prstGeom prst="rect">
            <a:avLst/>
          </a:prstGeom>
        </p:spPr>
        <p:txBody>
          <a:bodyPr/>
          <a:lstStyle>
            <a:lvl1pPr>
              <a:buClr>
                <a:srgbClr val="F37561"/>
              </a:buClr>
              <a:defRPr>
                <a:solidFill>
                  <a:srgbClr val="132433"/>
                </a:solidFill>
              </a:defRPr>
            </a:lvl1pPr>
            <a:lvl2pPr>
              <a:buClr>
                <a:srgbClr val="F37561"/>
              </a:buClr>
              <a:defRPr>
                <a:solidFill>
                  <a:srgbClr val="132433"/>
                </a:solidFill>
              </a:defRPr>
            </a:lvl2pPr>
            <a:lvl3pPr>
              <a:buClr>
                <a:srgbClr val="F37561"/>
              </a:buClr>
              <a:defRPr>
                <a:solidFill>
                  <a:srgbClr val="132433"/>
                </a:solidFill>
              </a:defRPr>
            </a:lvl3pPr>
            <a:lvl4pPr>
              <a:buClr>
                <a:srgbClr val="F37561"/>
              </a:buClr>
              <a:defRPr>
                <a:solidFill>
                  <a:srgbClr val="132433"/>
                </a:solidFill>
              </a:defRPr>
            </a:lvl4pPr>
            <a:lvl5pPr>
              <a:buClr>
                <a:srgbClr val="F37561"/>
              </a:buClr>
              <a:defRPr>
                <a:solidFill>
                  <a:srgbClr val="132433"/>
                </a:solidFill>
              </a:defRPr>
            </a:lvl5pPr>
            <a:lvl6pPr>
              <a:buClr>
                <a:srgbClr val="F37561"/>
              </a:buClr>
              <a:defRPr>
                <a:solidFill>
                  <a:srgbClr val="132433"/>
                </a:solidFill>
              </a:defRPr>
            </a:lvl6pPr>
            <a:lvl7pPr>
              <a:buClr>
                <a:srgbClr val="F37561"/>
              </a:buClr>
              <a:defRPr>
                <a:solidFill>
                  <a:srgbClr val="132433"/>
                </a:solidFill>
              </a:defRPr>
            </a:lvl7pPr>
            <a:lvl8pPr>
              <a:buClr>
                <a:srgbClr val="F37561"/>
              </a:buClr>
              <a:defRPr>
                <a:solidFill>
                  <a:srgbClr val="132433"/>
                </a:solidFill>
              </a:defRPr>
            </a:lvl8pPr>
            <a:lvl9pPr>
              <a:buClr>
                <a:srgbClr val="F37561"/>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672125"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F37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CE2234A6-D842-F56D-6D8B-89B81E3124B5}"/>
              </a:ext>
            </a:extLst>
          </p:cNvPr>
          <p:cNvSpPr/>
          <p:nvPr userDrawn="1"/>
        </p:nvSpPr>
        <p:spPr>
          <a:xfrm>
            <a:off x="0" y="6257365"/>
            <a:ext cx="12801600" cy="941947"/>
          </a:xfrm>
          <a:prstGeom prst="rect">
            <a:avLst/>
          </a:prstGeom>
          <a:solidFill>
            <a:srgbClr val="F37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7" name="Picture 6">
            <a:extLst>
              <a:ext uri="{FF2B5EF4-FFF2-40B4-BE49-F238E27FC236}">
                <a16:creationId xmlns:a16="http://schemas.microsoft.com/office/drawing/2014/main" id="{3D4B2446-4531-636B-AB39-685DE6A868D2}"/>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8" name="Oval 7">
            <a:extLst>
              <a:ext uri="{FF2B5EF4-FFF2-40B4-BE49-F238E27FC236}">
                <a16:creationId xmlns:a16="http://schemas.microsoft.com/office/drawing/2014/main" id="{307BA189-5E66-B813-AC47-99C88A4E9084}"/>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3" name="TextBox 12">
            <a:extLst>
              <a:ext uri="{FF2B5EF4-FFF2-40B4-BE49-F238E27FC236}">
                <a16:creationId xmlns:a16="http://schemas.microsoft.com/office/drawing/2014/main" id="{BE23C76A-3D47-B724-BA69-D3AB9D032B34}"/>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999202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714070" cy="3601141"/>
          </a:xfrm>
          <a:prstGeom prst="rect">
            <a:avLst/>
          </a:prstGeom>
        </p:spPr>
        <p:txBody>
          <a:bodyPr/>
          <a:lstStyle>
            <a:lvl1pPr>
              <a:buClr>
                <a:srgbClr val="FCAF17"/>
              </a:buClr>
              <a:defRPr>
                <a:solidFill>
                  <a:srgbClr val="132433"/>
                </a:solidFill>
              </a:defRPr>
            </a:lvl1pPr>
            <a:lvl2pPr>
              <a:buClr>
                <a:srgbClr val="FCAF17"/>
              </a:buClr>
              <a:defRPr>
                <a:solidFill>
                  <a:srgbClr val="132433"/>
                </a:solidFill>
              </a:defRPr>
            </a:lvl2pPr>
            <a:lvl3pPr>
              <a:buClr>
                <a:srgbClr val="FCAF17"/>
              </a:buClr>
              <a:defRPr>
                <a:solidFill>
                  <a:srgbClr val="132433"/>
                </a:solidFill>
              </a:defRPr>
            </a:lvl3pPr>
            <a:lvl4pPr>
              <a:buClr>
                <a:srgbClr val="FCAF17"/>
              </a:buClr>
              <a:defRPr>
                <a:solidFill>
                  <a:srgbClr val="132433"/>
                </a:solidFill>
              </a:defRPr>
            </a:lvl4pPr>
            <a:lvl5pPr>
              <a:buClr>
                <a:srgbClr val="FCAF17"/>
              </a:buClr>
              <a:defRPr>
                <a:solidFill>
                  <a:srgbClr val="132433"/>
                </a:solidFill>
              </a:defRPr>
            </a:lvl5pPr>
            <a:lvl6pPr>
              <a:buClr>
                <a:srgbClr val="FCAF17"/>
              </a:buClr>
              <a:defRPr>
                <a:solidFill>
                  <a:srgbClr val="132433"/>
                </a:solidFill>
              </a:defRPr>
            </a:lvl6pPr>
            <a:lvl7pPr>
              <a:buClr>
                <a:srgbClr val="FCAF17"/>
              </a:buClr>
              <a:defRPr>
                <a:solidFill>
                  <a:srgbClr val="132433"/>
                </a:solidFill>
              </a:defRPr>
            </a:lvl7pPr>
            <a:lvl8pPr>
              <a:buClr>
                <a:srgbClr val="FCAF17"/>
              </a:buClr>
              <a:defRPr>
                <a:solidFill>
                  <a:srgbClr val="132433"/>
                </a:solidFill>
              </a:defRPr>
            </a:lvl8pPr>
            <a:lvl9pPr>
              <a:buClr>
                <a:srgbClr val="FCAF17"/>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714070"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50558"/>
            <a:ext cx="1120140" cy="336042"/>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DD1B1FCB-A341-237F-E2B9-4625176911F9}"/>
              </a:ext>
            </a:extLst>
          </p:cNvPr>
          <p:cNvSpPr/>
          <p:nvPr userDrawn="1"/>
        </p:nvSpPr>
        <p:spPr>
          <a:xfrm>
            <a:off x="0" y="6257365"/>
            <a:ext cx="12801600" cy="941947"/>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7" name="Picture 6">
            <a:extLst>
              <a:ext uri="{FF2B5EF4-FFF2-40B4-BE49-F238E27FC236}">
                <a16:creationId xmlns:a16="http://schemas.microsoft.com/office/drawing/2014/main" id="{822D2453-ACC7-AAA4-8BC6-0D2C09031A1C}"/>
              </a:ext>
            </a:extLst>
          </p:cNvPr>
          <p:cNvPicPr>
            <a:picLocks noChangeAspect="1"/>
          </p:cNvPicPr>
          <p:nvPr userDrawn="1"/>
        </p:nvPicPr>
        <p:blipFill>
          <a:blip r:embed="rId2"/>
          <a:srcRect/>
          <a:stretch/>
        </p:blipFill>
        <p:spPr>
          <a:xfrm>
            <a:off x="11351120" y="6550558"/>
            <a:ext cx="1120140" cy="336042"/>
          </a:xfrm>
          <a:prstGeom prst="rect">
            <a:avLst/>
          </a:prstGeom>
        </p:spPr>
      </p:pic>
      <p:sp>
        <p:nvSpPr>
          <p:cNvPr id="8" name="Oval 7">
            <a:extLst>
              <a:ext uri="{FF2B5EF4-FFF2-40B4-BE49-F238E27FC236}">
                <a16:creationId xmlns:a16="http://schemas.microsoft.com/office/drawing/2014/main" id="{2167E504-BDD9-10F0-8BDB-2D84F830CCC9}"/>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3" name="TextBox 12">
            <a:extLst>
              <a:ext uri="{FF2B5EF4-FFF2-40B4-BE49-F238E27FC236}">
                <a16:creationId xmlns:a16="http://schemas.microsoft.com/office/drawing/2014/main" id="{BA6FDD84-6741-5696-4FCF-98B70220CBE3}"/>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3325572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3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714070" cy="3601141"/>
          </a:xfrm>
          <a:prstGeom prst="rect">
            <a:avLst/>
          </a:prstGeom>
        </p:spPr>
        <p:txBody>
          <a:bodyPr/>
          <a:lstStyle>
            <a:lvl1pPr>
              <a:buClr>
                <a:srgbClr val="00AEEF"/>
              </a:buClr>
              <a:defRPr>
                <a:solidFill>
                  <a:srgbClr val="132433"/>
                </a:solidFill>
              </a:defRPr>
            </a:lvl1pPr>
            <a:lvl2pPr>
              <a:buClr>
                <a:srgbClr val="00AEEF"/>
              </a:buClr>
              <a:defRPr>
                <a:solidFill>
                  <a:srgbClr val="132433"/>
                </a:solidFill>
              </a:defRPr>
            </a:lvl2pPr>
            <a:lvl3pPr>
              <a:buClr>
                <a:srgbClr val="00AEEF"/>
              </a:buClr>
              <a:defRPr>
                <a:solidFill>
                  <a:srgbClr val="132433"/>
                </a:solidFill>
              </a:defRPr>
            </a:lvl3pPr>
            <a:lvl4pPr>
              <a:buClr>
                <a:srgbClr val="00AEEF"/>
              </a:buClr>
              <a:defRPr>
                <a:solidFill>
                  <a:srgbClr val="132433"/>
                </a:solidFill>
              </a:defRPr>
            </a:lvl4pPr>
            <a:lvl5pPr>
              <a:buClr>
                <a:srgbClr val="00AEEF"/>
              </a:buClr>
              <a:defRPr>
                <a:solidFill>
                  <a:srgbClr val="132433"/>
                </a:solidFill>
              </a:defRPr>
            </a:lvl5pPr>
            <a:lvl6pPr>
              <a:buClr>
                <a:srgbClr val="00AEEF"/>
              </a:buClr>
              <a:defRPr>
                <a:solidFill>
                  <a:srgbClr val="132433"/>
                </a:solidFill>
              </a:defRPr>
            </a:lvl6pPr>
            <a:lvl7pPr>
              <a:buClr>
                <a:srgbClr val="00AEEF"/>
              </a:buClr>
              <a:defRPr>
                <a:solidFill>
                  <a:srgbClr val="132433"/>
                </a:solidFill>
              </a:defRPr>
            </a:lvl7pPr>
            <a:lvl8pPr>
              <a:buClr>
                <a:srgbClr val="00AEEF"/>
              </a:buClr>
              <a:defRPr>
                <a:solidFill>
                  <a:srgbClr val="132433"/>
                </a:solidFill>
              </a:defRPr>
            </a:lvl8pPr>
            <a:lvl9pPr>
              <a:buClr>
                <a:srgbClr val="00AEEF"/>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714070"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A9C11B2C-2317-A6D2-EDE5-229C59DD6244}"/>
              </a:ext>
            </a:extLst>
          </p:cNvPr>
          <p:cNvSpPr/>
          <p:nvPr userDrawn="1"/>
        </p:nvSpPr>
        <p:spPr>
          <a:xfrm>
            <a:off x="0" y="6257365"/>
            <a:ext cx="12801600" cy="941947"/>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7" name="Picture 6">
            <a:extLst>
              <a:ext uri="{FF2B5EF4-FFF2-40B4-BE49-F238E27FC236}">
                <a16:creationId xmlns:a16="http://schemas.microsoft.com/office/drawing/2014/main" id="{70B1134A-41BC-F10F-CB32-A7AC9FE9CE91}"/>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8" name="Oval 7">
            <a:extLst>
              <a:ext uri="{FF2B5EF4-FFF2-40B4-BE49-F238E27FC236}">
                <a16:creationId xmlns:a16="http://schemas.microsoft.com/office/drawing/2014/main" id="{4FB09D35-5822-A23B-BD7A-ADEABBD5DCB2}"/>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3" name="TextBox 12">
            <a:extLst>
              <a:ext uri="{FF2B5EF4-FFF2-40B4-BE49-F238E27FC236}">
                <a16:creationId xmlns:a16="http://schemas.microsoft.com/office/drawing/2014/main" id="{11F92646-E809-F265-672F-065C8632B7D9}"/>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214944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9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697292" cy="3601141"/>
          </a:xfrm>
          <a:prstGeom prst="rect">
            <a:avLst/>
          </a:prstGeom>
        </p:spPr>
        <p:txBody>
          <a:bodyPr/>
          <a:lstStyle>
            <a:lvl1pPr>
              <a:buClr>
                <a:srgbClr val="139EA2"/>
              </a:buClr>
              <a:defRPr>
                <a:solidFill>
                  <a:srgbClr val="132433"/>
                </a:solidFill>
              </a:defRPr>
            </a:lvl1pPr>
            <a:lvl2pPr>
              <a:buClr>
                <a:srgbClr val="139EA2"/>
              </a:buClr>
              <a:defRPr>
                <a:solidFill>
                  <a:srgbClr val="132433"/>
                </a:solidFill>
              </a:defRPr>
            </a:lvl2pPr>
            <a:lvl3pPr>
              <a:buClr>
                <a:srgbClr val="139EA2"/>
              </a:buClr>
              <a:defRPr>
                <a:solidFill>
                  <a:srgbClr val="132433"/>
                </a:solidFill>
              </a:defRPr>
            </a:lvl3pPr>
            <a:lvl4pPr>
              <a:buClr>
                <a:srgbClr val="139EA2"/>
              </a:buClr>
              <a:defRPr>
                <a:solidFill>
                  <a:srgbClr val="132433"/>
                </a:solidFill>
              </a:defRPr>
            </a:lvl4pPr>
            <a:lvl5pPr>
              <a:buClr>
                <a:srgbClr val="139EA2"/>
              </a:buClr>
              <a:defRPr>
                <a:solidFill>
                  <a:srgbClr val="132433"/>
                </a:solidFill>
              </a:defRPr>
            </a:lvl5pPr>
            <a:lvl6pPr>
              <a:buClr>
                <a:srgbClr val="139EA2"/>
              </a:buClr>
              <a:defRPr>
                <a:solidFill>
                  <a:srgbClr val="132433"/>
                </a:solidFill>
              </a:defRPr>
            </a:lvl6pPr>
            <a:lvl7pPr>
              <a:buClr>
                <a:srgbClr val="139EA2"/>
              </a:buClr>
              <a:defRPr>
                <a:solidFill>
                  <a:srgbClr val="132433"/>
                </a:solidFill>
              </a:defRPr>
            </a:lvl7pPr>
            <a:lvl8pPr>
              <a:buClr>
                <a:srgbClr val="139EA2"/>
              </a:buClr>
              <a:defRPr>
                <a:solidFill>
                  <a:srgbClr val="132433"/>
                </a:solidFill>
              </a:defRPr>
            </a:lvl8pPr>
            <a:lvl9pPr>
              <a:buClr>
                <a:srgbClr val="139EA2"/>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697292"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9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A226CE98-5667-3B33-B83B-08B23D619B92}"/>
              </a:ext>
            </a:extLst>
          </p:cNvPr>
          <p:cNvSpPr/>
          <p:nvPr userDrawn="1"/>
        </p:nvSpPr>
        <p:spPr>
          <a:xfrm>
            <a:off x="0" y="6257365"/>
            <a:ext cx="12801600" cy="941947"/>
          </a:xfrm>
          <a:prstGeom prst="rect">
            <a:avLst/>
          </a:prstGeom>
          <a:solidFill>
            <a:srgbClr val="139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7" name="Picture 6">
            <a:extLst>
              <a:ext uri="{FF2B5EF4-FFF2-40B4-BE49-F238E27FC236}">
                <a16:creationId xmlns:a16="http://schemas.microsoft.com/office/drawing/2014/main" id="{5D0D22F4-2661-DE06-A8B2-FED6E2B5183C}"/>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8" name="Oval 7">
            <a:extLst>
              <a:ext uri="{FF2B5EF4-FFF2-40B4-BE49-F238E27FC236}">
                <a16:creationId xmlns:a16="http://schemas.microsoft.com/office/drawing/2014/main" id="{BC1E9375-353B-F764-F187-D49B55D6D6C2}"/>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3" name="TextBox 12">
            <a:extLst>
              <a:ext uri="{FF2B5EF4-FFF2-40B4-BE49-F238E27FC236}">
                <a16:creationId xmlns:a16="http://schemas.microsoft.com/office/drawing/2014/main" id="{518E455C-E9F1-D595-1356-E4934F96FC44}"/>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4128008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4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739237" cy="3601141"/>
          </a:xfrm>
          <a:prstGeom prst="rect">
            <a:avLst/>
          </a:prstGeom>
        </p:spPr>
        <p:txBody>
          <a:bodyPr/>
          <a:lstStyle>
            <a:lvl1pPr>
              <a:buClr>
                <a:srgbClr val="BFD730"/>
              </a:buClr>
              <a:defRPr>
                <a:solidFill>
                  <a:srgbClr val="132433"/>
                </a:solidFill>
              </a:defRPr>
            </a:lvl1pPr>
            <a:lvl2pPr>
              <a:buClr>
                <a:srgbClr val="BFD730"/>
              </a:buClr>
              <a:defRPr>
                <a:solidFill>
                  <a:srgbClr val="132433"/>
                </a:solidFill>
              </a:defRPr>
            </a:lvl2pPr>
            <a:lvl3pPr>
              <a:buClr>
                <a:srgbClr val="BFD730"/>
              </a:buClr>
              <a:defRPr>
                <a:solidFill>
                  <a:srgbClr val="132433"/>
                </a:solidFill>
              </a:defRPr>
            </a:lvl3pPr>
            <a:lvl4pPr>
              <a:buClr>
                <a:srgbClr val="BFD730"/>
              </a:buClr>
              <a:defRPr>
                <a:solidFill>
                  <a:srgbClr val="132433"/>
                </a:solidFill>
              </a:defRPr>
            </a:lvl4pPr>
            <a:lvl5pPr>
              <a:buClr>
                <a:srgbClr val="BFD730"/>
              </a:buClr>
              <a:defRPr>
                <a:solidFill>
                  <a:srgbClr val="132433"/>
                </a:solidFill>
              </a:defRPr>
            </a:lvl5pPr>
            <a:lvl6pPr>
              <a:buClr>
                <a:srgbClr val="BFD730"/>
              </a:buClr>
              <a:defRPr>
                <a:solidFill>
                  <a:srgbClr val="132433"/>
                </a:solidFill>
              </a:defRPr>
            </a:lvl6pPr>
            <a:lvl7pPr>
              <a:buClr>
                <a:srgbClr val="BFD730"/>
              </a:buClr>
              <a:defRPr>
                <a:solidFill>
                  <a:srgbClr val="132433"/>
                </a:solidFill>
              </a:defRPr>
            </a:lvl7pPr>
            <a:lvl8pPr>
              <a:buClr>
                <a:srgbClr val="BFD730"/>
              </a:buClr>
              <a:defRPr>
                <a:solidFill>
                  <a:srgbClr val="132433"/>
                </a:solidFill>
              </a:defRPr>
            </a:lvl8pPr>
            <a:lvl9pPr>
              <a:buClr>
                <a:srgbClr val="BFD730"/>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73923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BF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50558"/>
            <a:ext cx="1120140" cy="336042"/>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5CF326C2-4ED6-5B6D-D09A-29887E1F515F}"/>
              </a:ext>
            </a:extLst>
          </p:cNvPr>
          <p:cNvSpPr/>
          <p:nvPr userDrawn="1"/>
        </p:nvSpPr>
        <p:spPr>
          <a:xfrm>
            <a:off x="0" y="6257365"/>
            <a:ext cx="12801600" cy="941947"/>
          </a:xfrm>
          <a:prstGeom prst="rect">
            <a:avLst/>
          </a:prstGeom>
          <a:solidFill>
            <a:srgbClr val="BF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7" name="Picture 6">
            <a:extLst>
              <a:ext uri="{FF2B5EF4-FFF2-40B4-BE49-F238E27FC236}">
                <a16:creationId xmlns:a16="http://schemas.microsoft.com/office/drawing/2014/main" id="{6A44168A-AD65-5B18-9DA8-09373F1C5F8E}"/>
              </a:ext>
            </a:extLst>
          </p:cNvPr>
          <p:cNvPicPr>
            <a:picLocks noChangeAspect="1"/>
          </p:cNvPicPr>
          <p:nvPr userDrawn="1"/>
        </p:nvPicPr>
        <p:blipFill>
          <a:blip r:embed="rId2"/>
          <a:srcRect/>
          <a:stretch/>
        </p:blipFill>
        <p:spPr>
          <a:xfrm>
            <a:off x="11351120" y="6550558"/>
            <a:ext cx="1120140" cy="336042"/>
          </a:xfrm>
          <a:prstGeom prst="rect">
            <a:avLst/>
          </a:prstGeom>
        </p:spPr>
      </p:pic>
      <p:sp>
        <p:nvSpPr>
          <p:cNvPr id="8" name="Oval 7">
            <a:extLst>
              <a:ext uri="{FF2B5EF4-FFF2-40B4-BE49-F238E27FC236}">
                <a16:creationId xmlns:a16="http://schemas.microsoft.com/office/drawing/2014/main" id="{4E8100E8-7FB6-45F6-2B4F-F711C3C187BC}"/>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3" name="TextBox 12">
            <a:extLst>
              <a:ext uri="{FF2B5EF4-FFF2-40B4-BE49-F238E27FC236}">
                <a16:creationId xmlns:a16="http://schemas.microsoft.com/office/drawing/2014/main" id="{7A285518-ADB9-381E-89A3-99849E391F10}"/>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620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5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697292" cy="3601141"/>
          </a:xfrm>
          <a:prstGeom prst="rect">
            <a:avLst/>
          </a:prstGeom>
        </p:spPr>
        <p:txBody>
          <a:bodyPr/>
          <a:lstStyle>
            <a:lvl1pPr>
              <a:buClr>
                <a:srgbClr val="706CB2"/>
              </a:buClr>
              <a:defRPr>
                <a:solidFill>
                  <a:srgbClr val="132433"/>
                </a:solidFill>
              </a:defRPr>
            </a:lvl1pPr>
            <a:lvl2pPr>
              <a:buClr>
                <a:srgbClr val="706CB2"/>
              </a:buClr>
              <a:defRPr>
                <a:solidFill>
                  <a:srgbClr val="132433"/>
                </a:solidFill>
              </a:defRPr>
            </a:lvl2pPr>
            <a:lvl3pPr>
              <a:buClr>
                <a:srgbClr val="706CB2"/>
              </a:buClr>
              <a:defRPr>
                <a:solidFill>
                  <a:srgbClr val="132433"/>
                </a:solidFill>
              </a:defRPr>
            </a:lvl3pPr>
            <a:lvl4pPr>
              <a:buClr>
                <a:srgbClr val="706CB2"/>
              </a:buClr>
              <a:defRPr>
                <a:solidFill>
                  <a:srgbClr val="132433"/>
                </a:solidFill>
              </a:defRPr>
            </a:lvl4pPr>
            <a:lvl5pPr>
              <a:buClr>
                <a:srgbClr val="706CB2"/>
              </a:buClr>
              <a:defRPr>
                <a:solidFill>
                  <a:srgbClr val="132433"/>
                </a:solidFill>
              </a:defRPr>
            </a:lvl5pPr>
            <a:lvl6pPr>
              <a:buClr>
                <a:srgbClr val="706CB2"/>
              </a:buClr>
              <a:defRPr>
                <a:solidFill>
                  <a:srgbClr val="132433"/>
                </a:solidFill>
              </a:defRPr>
            </a:lvl6pPr>
            <a:lvl7pPr>
              <a:buClr>
                <a:srgbClr val="706CB2"/>
              </a:buClr>
              <a:defRPr>
                <a:solidFill>
                  <a:srgbClr val="132433"/>
                </a:solidFill>
              </a:defRPr>
            </a:lvl7pPr>
            <a:lvl8pPr>
              <a:buClr>
                <a:srgbClr val="706CB2"/>
              </a:buClr>
              <a:defRPr>
                <a:solidFill>
                  <a:srgbClr val="132433"/>
                </a:solidFill>
              </a:defRPr>
            </a:lvl8pPr>
            <a:lvl9pPr>
              <a:buClr>
                <a:srgbClr val="706CB2"/>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697292"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AEB5E930-50EC-A71F-219E-E3BB493E16C5}"/>
              </a:ext>
            </a:extLst>
          </p:cNvPr>
          <p:cNvSpPr/>
          <p:nvPr userDrawn="1"/>
        </p:nvSpPr>
        <p:spPr>
          <a:xfrm>
            <a:off x="0" y="6257365"/>
            <a:ext cx="12801600" cy="941947"/>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7" name="Picture 6">
            <a:extLst>
              <a:ext uri="{FF2B5EF4-FFF2-40B4-BE49-F238E27FC236}">
                <a16:creationId xmlns:a16="http://schemas.microsoft.com/office/drawing/2014/main" id="{3CC483F2-6005-57C2-7076-2EE4BE50C4AA}"/>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8" name="Oval 7">
            <a:extLst>
              <a:ext uri="{FF2B5EF4-FFF2-40B4-BE49-F238E27FC236}">
                <a16:creationId xmlns:a16="http://schemas.microsoft.com/office/drawing/2014/main" id="{5FFBA98B-F0B6-6A3B-8572-01F536914F27}"/>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3" name="TextBox 12">
            <a:extLst>
              <a:ext uri="{FF2B5EF4-FFF2-40B4-BE49-F238E27FC236}">
                <a16:creationId xmlns:a16="http://schemas.microsoft.com/office/drawing/2014/main" id="{41CD0967-0E42-C909-E004-2EF37F6B370C}"/>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4194552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7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730848" cy="3601141"/>
          </a:xfrm>
          <a:prstGeom prst="rect">
            <a:avLst/>
          </a:prstGeom>
        </p:spPr>
        <p:txBody>
          <a:bodyPr/>
          <a:lstStyle>
            <a:lvl1pPr>
              <a:buClr>
                <a:srgbClr val="812990"/>
              </a:buClr>
              <a:defRPr>
                <a:solidFill>
                  <a:srgbClr val="132433"/>
                </a:solidFill>
              </a:defRPr>
            </a:lvl1pPr>
            <a:lvl2pPr>
              <a:buClr>
                <a:srgbClr val="812990"/>
              </a:buClr>
              <a:defRPr>
                <a:solidFill>
                  <a:srgbClr val="132433"/>
                </a:solidFill>
              </a:defRPr>
            </a:lvl2pPr>
            <a:lvl3pPr>
              <a:buClr>
                <a:srgbClr val="812990"/>
              </a:buClr>
              <a:defRPr>
                <a:solidFill>
                  <a:srgbClr val="132433"/>
                </a:solidFill>
              </a:defRPr>
            </a:lvl3pPr>
            <a:lvl4pPr>
              <a:buClr>
                <a:srgbClr val="812990"/>
              </a:buClr>
              <a:defRPr>
                <a:solidFill>
                  <a:srgbClr val="132433"/>
                </a:solidFill>
              </a:defRPr>
            </a:lvl4pPr>
            <a:lvl5pPr>
              <a:buClr>
                <a:srgbClr val="812990"/>
              </a:buClr>
              <a:defRPr>
                <a:solidFill>
                  <a:srgbClr val="132433"/>
                </a:solidFill>
              </a:defRPr>
            </a:lvl5pPr>
            <a:lvl6pPr>
              <a:buClr>
                <a:srgbClr val="812990"/>
              </a:buClr>
              <a:defRPr>
                <a:solidFill>
                  <a:srgbClr val="132433"/>
                </a:solidFill>
              </a:defRPr>
            </a:lvl6pPr>
            <a:lvl7pPr>
              <a:buClr>
                <a:srgbClr val="812990"/>
              </a:buClr>
              <a:defRPr>
                <a:solidFill>
                  <a:srgbClr val="132433"/>
                </a:solidFill>
              </a:defRPr>
            </a:lvl7pPr>
            <a:lvl8pPr>
              <a:buClr>
                <a:srgbClr val="812990"/>
              </a:buClr>
              <a:defRPr>
                <a:solidFill>
                  <a:srgbClr val="132433"/>
                </a:solidFill>
              </a:defRPr>
            </a:lvl8pPr>
            <a:lvl9pPr>
              <a:buClr>
                <a:srgbClr val="812990"/>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730848"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980F0EDE-E264-0D0D-BE80-3D131E9E0613}"/>
              </a:ext>
            </a:extLst>
          </p:cNvPr>
          <p:cNvSpPr/>
          <p:nvPr userDrawn="1"/>
        </p:nvSpPr>
        <p:spPr>
          <a:xfrm>
            <a:off x="0" y="6257365"/>
            <a:ext cx="12801600" cy="941947"/>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7" name="Picture 6">
            <a:extLst>
              <a:ext uri="{FF2B5EF4-FFF2-40B4-BE49-F238E27FC236}">
                <a16:creationId xmlns:a16="http://schemas.microsoft.com/office/drawing/2014/main" id="{C60B60EC-44A4-FCC3-6CA0-22557C0229F4}"/>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8" name="Oval 7">
            <a:extLst>
              <a:ext uri="{FF2B5EF4-FFF2-40B4-BE49-F238E27FC236}">
                <a16:creationId xmlns:a16="http://schemas.microsoft.com/office/drawing/2014/main" id="{850E7EBD-8CCE-6F81-5DA6-74EBBF932FF0}"/>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3" name="TextBox 12">
            <a:extLst>
              <a:ext uri="{FF2B5EF4-FFF2-40B4-BE49-F238E27FC236}">
                <a16:creationId xmlns:a16="http://schemas.microsoft.com/office/drawing/2014/main" id="{85CF8C43-C9A4-D479-458F-A238BCC321DF}"/>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938174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8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722459" cy="3601141"/>
          </a:xfrm>
          <a:prstGeom prst="rect">
            <a:avLst/>
          </a:prstGeom>
        </p:spPr>
        <p:txBody>
          <a:bodyPr/>
          <a:lstStyle>
            <a:lvl1pPr>
              <a:buClr>
                <a:srgbClr val="ED2881"/>
              </a:buClr>
              <a:defRPr>
                <a:solidFill>
                  <a:srgbClr val="132433"/>
                </a:solidFill>
              </a:defRPr>
            </a:lvl1pPr>
            <a:lvl2pPr>
              <a:buClr>
                <a:srgbClr val="ED2881"/>
              </a:buClr>
              <a:defRPr>
                <a:solidFill>
                  <a:srgbClr val="132433"/>
                </a:solidFill>
              </a:defRPr>
            </a:lvl2pPr>
            <a:lvl3pPr>
              <a:buClr>
                <a:srgbClr val="ED2881"/>
              </a:buClr>
              <a:defRPr>
                <a:solidFill>
                  <a:srgbClr val="132433"/>
                </a:solidFill>
              </a:defRPr>
            </a:lvl3pPr>
            <a:lvl4pPr>
              <a:buClr>
                <a:srgbClr val="ED2881"/>
              </a:buClr>
              <a:defRPr>
                <a:solidFill>
                  <a:srgbClr val="132433"/>
                </a:solidFill>
              </a:defRPr>
            </a:lvl4pPr>
            <a:lvl5pPr>
              <a:buClr>
                <a:srgbClr val="ED2881"/>
              </a:buClr>
              <a:defRPr>
                <a:solidFill>
                  <a:srgbClr val="132433"/>
                </a:solidFill>
              </a:defRPr>
            </a:lvl5pPr>
            <a:lvl6pPr>
              <a:buClr>
                <a:srgbClr val="ED2881"/>
              </a:buClr>
              <a:defRPr>
                <a:solidFill>
                  <a:srgbClr val="132433"/>
                </a:solidFill>
              </a:defRPr>
            </a:lvl6pPr>
            <a:lvl7pPr>
              <a:buClr>
                <a:srgbClr val="ED2881"/>
              </a:buClr>
              <a:defRPr>
                <a:solidFill>
                  <a:srgbClr val="132433"/>
                </a:solidFill>
              </a:defRPr>
            </a:lvl7pPr>
            <a:lvl8pPr>
              <a:buClr>
                <a:srgbClr val="ED2881"/>
              </a:buClr>
              <a:defRPr>
                <a:solidFill>
                  <a:srgbClr val="132433"/>
                </a:solidFill>
              </a:defRPr>
            </a:lvl8pPr>
            <a:lvl9pPr>
              <a:buClr>
                <a:srgbClr val="ED2881"/>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722459"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ED2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F6B016A1-4F5E-9747-03FB-BF8863B2DBD7}"/>
              </a:ext>
            </a:extLst>
          </p:cNvPr>
          <p:cNvSpPr/>
          <p:nvPr userDrawn="1"/>
        </p:nvSpPr>
        <p:spPr>
          <a:xfrm>
            <a:off x="0" y="6257365"/>
            <a:ext cx="12801600" cy="941947"/>
          </a:xfrm>
          <a:prstGeom prst="rect">
            <a:avLst/>
          </a:prstGeom>
          <a:solidFill>
            <a:srgbClr val="ED2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7" name="Picture 6">
            <a:extLst>
              <a:ext uri="{FF2B5EF4-FFF2-40B4-BE49-F238E27FC236}">
                <a16:creationId xmlns:a16="http://schemas.microsoft.com/office/drawing/2014/main" id="{A30D511F-FC82-2F56-DEF1-6F7FBC9DCFC0}"/>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8" name="Oval 7">
            <a:extLst>
              <a:ext uri="{FF2B5EF4-FFF2-40B4-BE49-F238E27FC236}">
                <a16:creationId xmlns:a16="http://schemas.microsoft.com/office/drawing/2014/main" id="{463224F2-64F5-6616-B792-EDE1B75BAD4A}"/>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3" name="TextBox 12">
            <a:extLst>
              <a:ext uri="{FF2B5EF4-FFF2-40B4-BE49-F238E27FC236}">
                <a16:creationId xmlns:a16="http://schemas.microsoft.com/office/drawing/2014/main" id="{75354FEF-708D-2999-8365-D617C51D1C9C}"/>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434225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6_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739237" cy="3601141"/>
          </a:xfrm>
          <a:prstGeom prst="rect">
            <a:avLst/>
          </a:prstGeom>
        </p:spPr>
        <p:txBody>
          <a:bodyPr/>
          <a:lstStyle>
            <a:lvl1pPr>
              <a:buClr>
                <a:srgbClr val="132433"/>
              </a:buClr>
              <a:defRPr>
                <a:solidFill>
                  <a:srgbClr val="132433"/>
                </a:solidFill>
              </a:defRPr>
            </a:lvl1pPr>
            <a:lvl2pPr>
              <a:buClr>
                <a:srgbClr val="132433"/>
              </a:buClr>
              <a:defRPr>
                <a:solidFill>
                  <a:srgbClr val="132433"/>
                </a:solidFill>
              </a:defRPr>
            </a:lvl2pPr>
            <a:lvl3pPr>
              <a:buClr>
                <a:srgbClr val="132433"/>
              </a:buClr>
              <a:defRPr>
                <a:solidFill>
                  <a:srgbClr val="132433"/>
                </a:solidFill>
              </a:defRPr>
            </a:lvl3pPr>
            <a:lvl4pPr>
              <a:buClr>
                <a:srgbClr val="132433"/>
              </a:buClr>
              <a:defRPr>
                <a:solidFill>
                  <a:srgbClr val="132433"/>
                </a:solidFill>
              </a:defRPr>
            </a:lvl4pPr>
            <a:lvl5pPr>
              <a:buClr>
                <a:srgbClr val="132433"/>
              </a:buClr>
              <a:defRPr>
                <a:solidFill>
                  <a:srgbClr val="132433"/>
                </a:solidFill>
              </a:defRPr>
            </a:lvl5pPr>
            <a:lvl6pPr>
              <a:buClr>
                <a:srgbClr val="132433"/>
              </a:buClr>
              <a:defRPr>
                <a:solidFill>
                  <a:srgbClr val="132433"/>
                </a:solidFill>
              </a:defRPr>
            </a:lvl6pPr>
            <a:lvl7pPr>
              <a:buClr>
                <a:srgbClr val="132433"/>
              </a:buClr>
              <a:defRPr>
                <a:solidFill>
                  <a:srgbClr val="132433"/>
                </a:solidFill>
              </a:defRPr>
            </a:lvl7pPr>
            <a:lvl8pPr>
              <a:buClr>
                <a:srgbClr val="132433"/>
              </a:buClr>
              <a:defRPr>
                <a:solidFill>
                  <a:srgbClr val="132433"/>
                </a:solidFill>
              </a:defRPr>
            </a:lvl8pPr>
            <a:lvl9pPr>
              <a:buClr>
                <a:srgbClr val="13243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73923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6" name="Rectangle 5">
            <a:extLst>
              <a:ext uri="{FF2B5EF4-FFF2-40B4-BE49-F238E27FC236}">
                <a16:creationId xmlns:a16="http://schemas.microsoft.com/office/drawing/2014/main" id="{12BCA9F3-C5E8-6265-F3BF-0B629449B4D5}"/>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7" name="Picture 6">
            <a:extLst>
              <a:ext uri="{FF2B5EF4-FFF2-40B4-BE49-F238E27FC236}">
                <a16:creationId xmlns:a16="http://schemas.microsoft.com/office/drawing/2014/main" id="{6CCD4954-E2A6-9C7A-BC12-76B598F13FB1}"/>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8" name="Oval 7">
            <a:extLst>
              <a:ext uri="{FF2B5EF4-FFF2-40B4-BE49-F238E27FC236}">
                <a16:creationId xmlns:a16="http://schemas.microsoft.com/office/drawing/2014/main" id="{FCCF9C99-AAAA-6F8E-62EF-B85FAA9ACEFF}"/>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3" name="TextBox 12">
            <a:extLst>
              <a:ext uri="{FF2B5EF4-FFF2-40B4-BE49-F238E27FC236}">
                <a16:creationId xmlns:a16="http://schemas.microsoft.com/office/drawing/2014/main" id="{229CAECE-9F0B-FDB7-7A80-F02D9C34C75C}"/>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93080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43284F-82E6-DB77-8307-9DCE2337FF96}"/>
              </a:ext>
            </a:extLst>
          </p:cNvPr>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dirty="0"/>
              <a:t>CLICK TO EDIT </a:t>
            </a:r>
            <a:br>
              <a:rPr lang="en-GB" dirty="0"/>
            </a:br>
            <a:r>
              <a:rPr lang="en-GB" dirty="0"/>
              <a:t>MASTER TITLE</a:t>
            </a:r>
            <a:endParaRPr lang="en-US" dirty="0"/>
          </a:p>
        </p:txBody>
      </p:sp>
      <p:pic>
        <p:nvPicPr>
          <p:cNvPr id="5" name="Picture 4">
            <a:extLst>
              <a:ext uri="{FF2B5EF4-FFF2-40B4-BE49-F238E27FC236}">
                <a16:creationId xmlns:a16="http://schemas.microsoft.com/office/drawing/2014/main" id="{DAC29214-06FD-5F48-AD76-5D5A219CF883}"/>
              </a:ext>
            </a:extLst>
          </p:cNvPr>
          <p:cNvPicPr>
            <a:picLocks noChangeAspect="1"/>
          </p:cNvPicPr>
          <p:nvPr/>
        </p:nvPicPr>
        <p:blipFill>
          <a:blip r:embed="rId2"/>
          <a:srcRect/>
          <a:stretch/>
        </p:blipFill>
        <p:spPr>
          <a:xfrm>
            <a:off x="11636685" y="6675119"/>
            <a:ext cx="926143" cy="277843"/>
          </a:xfrm>
          <a:prstGeom prst="rect">
            <a:avLst/>
          </a:prstGeom>
        </p:spPr>
      </p:pic>
      <p:sp>
        <p:nvSpPr>
          <p:cNvPr id="6" name="Picture Placeholder 7">
            <a:extLst>
              <a:ext uri="{FF2B5EF4-FFF2-40B4-BE49-F238E27FC236}">
                <a16:creationId xmlns:a16="http://schemas.microsoft.com/office/drawing/2014/main" id="{3F7D36DC-9B85-DE47-CC98-14B3DE29E4A5}"/>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sp>
        <p:nvSpPr>
          <p:cNvPr id="9" name="Oval 8">
            <a:extLst>
              <a:ext uri="{FF2B5EF4-FFF2-40B4-BE49-F238E27FC236}">
                <a16:creationId xmlns:a16="http://schemas.microsoft.com/office/drawing/2014/main" id="{23E4BFB4-AF05-21F1-9570-E4BC0EB36C20}"/>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cxnSp>
        <p:nvCxnSpPr>
          <p:cNvPr id="10" name="Straight Connector 9">
            <a:extLst>
              <a:ext uri="{FF2B5EF4-FFF2-40B4-BE49-F238E27FC236}">
                <a16:creationId xmlns:a16="http://schemas.microsoft.com/office/drawing/2014/main" id="{1B6389AA-7904-93DD-13AF-B8E9FEA30E61}"/>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B68D73E0-BF67-B824-CA56-677EFBA397B4}"/>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3" name="Straight Connector 12">
            <a:extLst>
              <a:ext uri="{FF2B5EF4-FFF2-40B4-BE49-F238E27FC236}">
                <a16:creationId xmlns:a16="http://schemas.microsoft.com/office/drawing/2014/main" id="{155DB2D0-BF04-85DD-AC21-7D069D94F6F0}"/>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3AD6159-2DF9-169D-A32B-4575B3B2D397}"/>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015167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0_Title and Content 1">
    <p:bg>
      <p:bgPr>
        <a:solidFill>
          <a:srgbClr val="57BF93"/>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dirty="0"/>
              <a:t>CLICK TO EDIT </a:t>
            </a:r>
            <a:br>
              <a:rPr lang="en-GB" dirty="0"/>
            </a:br>
            <a:r>
              <a:rPr lang="en-GB" dirty="0"/>
              <a:t>MASTER TITLE STYLE</a:t>
            </a:r>
            <a:endParaRPr lang="en-US" dirty="0"/>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9" name="TextBox 8">
            <a:extLst>
              <a:ext uri="{FF2B5EF4-FFF2-40B4-BE49-F238E27FC236}">
                <a16:creationId xmlns:a16="http://schemas.microsoft.com/office/drawing/2014/main" id="{17526E37-81A1-D936-8D99-0EDC784733B0}"/>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267472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1">
    <p:bg>
      <p:bgPr>
        <a:solidFill>
          <a:srgbClr val="F3756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A5B0A71-D7A9-6D22-485B-6B98622E0507}"/>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itle Placeholder 1">
            <a:extLst>
              <a:ext uri="{FF2B5EF4-FFF2-40B4-BE49-F238E27FC236}">
                <a16:creationId xmlns:a16="http://schemas.microsoft.com/office/drawing/2014/main" id="{C579EEF5-47CA-B7C3-2FF0-424E2CE4F0B5}"/>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dirty="0"/>
              <a:t>CLICK TO EDIT </a:t>
            </a:r>
            <a:br>
              <a:rPr lang="en-GB" dirty="0"/>
            </a:br>
            <a:r>
              <a:rPr lang="en-GB" dirty="0"/>
              <a:t>MASTER TITLE STYLE</a:t>
            </a:r>
            <a:endParaRPr lang="en-US" dirty="0"/>
          </a:p>
        </p:txBody>
      </p:sp>
      <p:pic>
        <p:nvPicPr>
          <p:cNvPr id="13" name="Picture 12">
            <a:extLst>
              <a:ext uri="{FF2B5EF4-FFF2-40B4-BE49-F238E27FC236}">
                <a16:creationId xmlns:a16="http://schemas.microsoft.com/office/drawing/2014/main" id="{51BC2CB8-0A97-6D89-ACA5-49DBB2ED4013}"/>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14" name="Oval 13">
            <a:extLst>
              <a:ext uri="{FF2B5EF4-FFF2-40B4-BE49-F238E27FC236}">
                <a16:creationId xmlns:a16="http://schemas.microsoft.com/office/drawing/2014/main" id="{9650FB25-2A0B-F0F7-FBA2-8C63DFED6C24}"/>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4" name="TextBox 3">
            <a:extLst>
              <a:ext uri="{FF2B5EF4-FFF2-40B4-BE49-F238E27FC236}">
                <a16:creationId xmlns:a16="http://schemas.microsoft.com/office/drawing/2014/main" id="{F6E2B94A-837D-5DAC-7BCE-028706928DE4}"/>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527549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20_Title and Content 1">
    <p:bg>
      <p:bgPr>
        <a:solidFill>
          <a:srgbClr val="FCAF1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800" y="2225918"/>
            <a:ext cx="11772793" cy="3601141"/>
          </a:xfrm>
          <a:prstGeom prst="rect">
            <a:avLst/>
          </a:prstGeom>
        </p:spPr>
        <p:txBody>
          <a:bodyPr/>
          <a:lstStyle>
            <a:lvl1pPr>
              <a:buClr>
                <a:srgbClr val="132433"/>
              </a:buClr>
              <a:defRPr>
                <a:solidFill>
                  <a:srgbClr val="132433"/>
                </a:solidFill>
              </a:defRPr>
            </a:lvl1pPr>
            <a:lvl2pPr>
              <a:buClr>
                <a:srgbClr val="132433"/>
              </a:buClr>
              <a:defRPr>
                <a:solidFill>
                  <a:srgbClr val="132433"/>
                </a:solidFill>
              </a:defRPr>
            </a:lvl2pPr>
            <a:lvl3pPr>
              <a:buClr>
                <a:srgbClr val="132433"/>
              </a:buClr>
              <a:defRPr>
                <a:solidFill>
                  <a:srgbClr val="132433"/>
                </a:solidFill>
              </a:defRPr>
            </a:lvl3pPr>
            <a:lvl4pPr>
              <a:buClr>
                <a:srgbClr val="132433"/>
              </a:buClr>
              <a:defRPr>
                <a:solidFill>
                  <a:srgbClr val="132433"/>
                </a:solidFill>
              </a:defRPr>
            </a:lvl4pPr>
            <a:lvl5pPr>
              <a:buClr>
                <a:srgbClr val="132433"/>
              </a:buClr>
              <a:defRPr>
                <a:solidFill>
                  <a:srgbClr val="132433"/>
                </a:solidFill>
              </a:defRPr>
            </a:lvl5pPr>
            <a:lvl6pPr>
              <a:buClr>
                <a:srgbClr val="132433"/>
              </a:buClr>
              <a:defRPr>
                <a:solidFill>
                  <a:srgbClr val="132433"/>
                </a:solidFill>
              </a:defRPr>
            </a:lvl6pPr>
            <a:lvl7pPr>
              <a:buClr>
                <a:srgbClr val="132433"/>
              </a:buClr>
              <a:defRPr>
                <a:solidFill>
                  <a:srgbClr val="132433"/>
                </a:solidFill>
              </a:defRPr>
            </a:lvl7pPr>
            <a:lvl8pPr>
              <a:buClr>
                <a:srgbClr val="132433"/>
              </a:buClr>
              <a:defRPr>
                <a:solidFill>
                  <a:srgbClr val="132433"/>
                </a:solidFill>
              </a:defRPr>
            </a:lvl8pPr>
            <a:lvl9pPr>
              <a:buClr>
                <a:srgbClr val="13243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4" name="Picture 3">
            <a:extLst>
              <a:ext uri="{FF2B5EF4-FFF2-40B4-BE49-F238E27FC236}">
                <a16:creationId xmlns:a16="http://schemas.microsoft.com/office/drawing/2014/main" id="{CB1FE632-5E10-9D57-CCBF-7443F826A0ED}"/>
              </a:ext>
            </a:extLst>
          </p:cNvPr>
          <p:cNvPicPr>
            <a:picLocks noChangeAspect="1"/>
          </p:cNvPicPr>
          <p:nvPr/>
        </p:nvPicPr>
        <p:blipFill>
          <a:blip r:embed="rId2"/>
          <a:srcRect/>
          <a:stretch/>
        </p:blipFill>
        <p:spPr>
          <a:xfrm>
            <a:off x="11351120" y="6550558"/>
            <a:ext cx="1120140" cy="336042"/>
          </a:xfrm>
          <a:prstGeom prst="rect">
            <a:avLst/>
          </a:prstGeom>
        </p:spPr>
      </p:pic>
      <p:sp>
        <p:nvSpPr>
          <p:cNvPr id="9" name="TextBox 8">
            <a:extLst>
              <a:ext uri="{FF2B5EF4-FFF2-40B4-BE49-F238E27FC236}">
                <a16:creationId xmlns:a16="http://schemas.microsoft.com/office/drawing/2014/main" id="{2C756790-E667-C6A5-CAB9-7BF6D291E633}"/>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957636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2_Title and Content 1">
    <p:bg>
      <p:bgPr>
        <a:solidFill>
          <a:srgbClr val="00AEEF"/>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C30B375-C55C-6F4A-3DC9-9C492C274AF8}"/>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itle Placeholder 1">
            <a:extLst>
              <a:ext uri="{FF2B5EF4-FFF2-40B4-BE49-F238E27FC236}">
                <a16:creationId xmlns:a16="http://schemas.microsoft.com/office/drawing/2014/main" id="{4C63F445-F911-7714-66A3-26626B5D2F68}"/>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dirty="0"/>
              <a:t>CLICK TO EDIT </a:t>
            </a:r>
            <a:br>
              <a:rPr lang="en-GB" dirty="0"/>
            </a:br>
            <a:r>
              <a:rPr lang="en-GB" dirty="0"/>
              <a:t>MASTER TITLE STYLE</a:t>
            </a:r>
            <a:endParaRPr lang="en-US" dirty="0"/>
          </a:p>
        </p:txBody>
      </p:sp>
      <p:pic>
        <p:nvPicPr>
          <p:cNvPr id="13" name="Picture 12">
            <a:extLst>
              <a:ext uri="{FF2B5EF4-FFF2-40B4-BE49-F238E27FC236}">
                <a16:creationId xmlns:a16="http://schemas.microsoft.com/office/drawing/2014/main" id="{2B882FDF-493A-9AE2-0FC7-5458DA2DF1D0}"/>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14" name="Oval 13">
            <a:extLst>
              <a:ext uri="{FF2B5EF4-FFF2-40B4-BE49-F238E27FC236}">
                <a16:creationId xmlns:a16="http://schemas.microsoft.com/office/drawing/2014/main" id="{22BAA392-A951-85FB-3158-5018C7AEC50F}"/>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4" name="TextBox 3">
            <a:extLst>
              <a:ext uri="{FF2B5EF4-FFF2-40B4-BE49-F238E27FC236}">
                <a16:creationId xmlns:a16="http://schemas.microsoft.com/office/drawing/2014/main" id="{CC39C28D-376D-662A-0628-EEFF543BD20A}"/>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3364717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1">
    <p:bg>
      <p:bgPr>
        <a:solidFill>
          <a:srgbClr val="139EA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904DF45-D8A9-5036-26F5-39F0F36B39B8}"/>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itle Placeholder 1">
            <a:extLst>
              <a:ext uri="{FF2B5EF4-FFF2-40B4-BE49-F238E27FC236}">
                <a16:creationId xmlns:a16="http://schemas.microsoft.com/office/drawing/2014/main" id="{9D610F1F-9E80-B7A6-A5D0-EDF52589FB43}"/>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dirty="0"/>
              <a:t>CLICK TO EDIT </a:t>
            </a:r>
            <a:br>
              <a:rPr lang="en-GB" dirty="0"/>
            </a:br>
            <a:r>
              <a:rPr lang="en-GB" dirty="0"/>
              <a:t>MASTER TITLE STYLE</a:t>
            </a:r>
            <a:endParaRPr lang="en-US" dirty="0"/>
          </a:p>
        </p:txBody>
      </p:sp>
      <p:pic>
        <p:nvPicPr>
          <p:cNvPr id="13" name="Picture 12">
            <a:extLst>
              <a:ext uri="{FF2B5EF4-FFF2-40B4-BE49-F238E27FC236}">
                <a16:creationId xmlns:a16="http://schemas.microsoft.com/office/drawing/2014/main" id="{BB6C2442-4901-A9A7-F84B-BD04B5B54241}"/>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14" name="Oval 13">
            <a:extLst>
              <a:ext uri="{FF2B5EF4-FFF2-40B4-BE49-F238E27FC236}">
                <a16:creationId xmlns:a16="http://schemas.microsoft.com/office/drawing/2014/main" id="{AABDDC16-E444-1C80-989D-5B635C7629E0}"/>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4" name="TextBox 3">
            <a:extLst>
              <a:ext uri="{FF2B5EF4-FFF2-40B4-BE49-F238E27FC236}">
                <a16:creationId xmlns:a16="http://schemas.microsoft.com/office/drawing/2014/main" id="{338C6C25-AEFB-33B4-FE53-ECA6C5C15C1E}"/>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927232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5_Title and Content 1">
    <p:bg>
      <p:bgPr>
        <a:solidFill>
          <a:srgbClr val="BFD730"/>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704C4F5-956C-D2E2-1280-3434E694018C}"/>
              </a:ext>
            </a:extLst>
          </p:cNvPr>
          <p:cNvSpPr>
            <a:spLocks noGrp="1"/>
          </p:cNvSpPr>
          <p:nvPr>
            <p:ph idx="1"/>
          </p:nvPr>
        </p:nvSpPr>
        <p:spPr>
          <a:xfrm>
            <a:off x="424800" y="2225918"/>
            <a:ext cx="11772793" cy="3601141"/>
          </a:xfrm>
          <a:prstGeom prst="rect">
            <a:avLst/>
          </a:prstGeom>
        </p:spPr>
        <p:txBody>
          <a:bodyPr/>
          <a:lstStyle>
            <a:lvl1pPr>
              <a:buClr>
                <a:srgbClr val="132433"/>
              </a:buClr>
              <a:defRPr>
                <a:solidFill>
                  <a:srgbClr val="132433"/>
                </a:solidFill>
              </a:defRPr>
            </a:lvl1pPr>
            <a:lvl2pPr>
              <a:buClr>
                <a:srgbClr val="132433"/>
              </a:buClr>
              <a:defRPr>
                <a:solidFill>
                  <a:srgbClr val="132433"/>
                </a:solidFill>
              </a:defRPr>
            </a:lvl2pPr>
            <a:lvl3pPr>
              <a:buClr>
                <a:srgbClr val="132433"/>
              </a:buClr>
              <a:defRPr>
                <a:solidFill>
                  <a:srgbClr val="132433"/>
                </a:solidFill>
              </a:defRPr>
            </a:lvl3pPr>
            <a:lvl4pPr>
              <a:buClr>
                <a:srgbClr val="132433"/>
              </a:buClr>
              <a:defRPr>
                <a:solidFill>
                  <a:srgbClr val="132433"/>
                </a:solidFill>
              </a:defRPr>
            </a:lvl4pPr>
            <a:lvl5pPr>
              <a:buClr>
                <a:srgbClr val="132433"/>
              </a:buClr>
              <a:defRPr>
                <a:solidFill>
                  <a:srgbClr val="132433"/>
                </a:solidFill>
              </a:defRPr>
            </a:lvl5pPr>
            <a:lvl6pPr>
              <a:buClr>
                <a:srgbClr val="132433"/>
              </a:buClr>
              <a:defRPr>
                <a:solidFill>
                  <a:srgbClr val="132433"/>
                </a:solidFill>
              </a:defRPr>
            </a:lvl6pPr>
            <a:lvl7pPr>
              <a:buClr>
                <a:srgbClr val="132433"/>
              </a:buClr>
              <a:defRPr>
                <a:solidFill>
                  <a:srgbClr val="132433"/>
                </a:solidFill>
              </a:defRPr>
            </a:lvl7pPr>
            <a:lvl8pPr>
              <a:buClr>
                <a:srgbClr val="132433"/>
              </a:buClr>
              <a:defRPr>
                <a:solidFill>
                  <a:srgbClr val="132433"/>
                </a:solidFill>
              </a:defRPr>
            </a:lvl8pPr>
            <a:lvl9pPr>
              <a:buClr>
                <a:srgbClr val="132433"/>
              </a:buClr>
              <a:defRPr>
                <a:solidFill>
                  <a:srgbClr val="132433"/>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itle Placeholder 1">
            <a:extLst>
              <a:ext uri="{FF2B5EF4-FFF2-40B4-BE49-F238E27FC236}">
                <a16:creationId xmlns:a16="http://schemas.microsoft.com/office/drawing/2014/main" id="{36A0F8E6-5E36-DAE8-EE98-D25C76D55CAF}"/>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3" name="Oval 12">
            <a:extLst>
              <a:ext uri="{FF2B5EF4-FFF2-40B4-BE49-F238E27FC236}">
                <a16:creationId xmlns:a16="http://schemas.microsoft.com/office/drawing/2014/main" id="{7E099DEC-274E-AEB8-FDD3-6557D5710D9D}"/>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pic>
        <p:nvPicPr>
          <p:cNvPr id="14" name="Picture 13">
            <a:extLst>
              <a:ext uri="{FF2B5EF4-FFF2-40B4-BE49-F238E27FC236}">
                <a16:creationId xmlns:a16="http://schemas.microsoft.com/office/drawing/2014/main" id="{82932706-49EC-6781-93DB-647C9EEBDD4F}"/>
              </a:ext>
            </a:extLst>
          </p:cNvPr>
          <p:cNvPicPr>
            <a:picLocks noChangeAspect="1"/>
          </p:cNvPicPr>
          <p:nvPr userDrawn="1"/>
        </p:nvPicPr>
        <p:blipFill>
          <a:blip r:embed="rId2"/>
          <a:srcRect/>
          <a:stretch/>
        </p:blipFill>
        <p:spPr>
          <a:xfrm>
            <a:off x="11351120" y="6550558"/>
            <a:ext cx="1120140" cy="336042"/>
          </a:xfrm>
          <a:prstGeom prst="rect">
            <a:avLst/>
          </a:prstGeom>
        </p:spPr>
      </p:pic>
      <p:sp>
        <p:nvSpPr>
          <p:cNvPr id="4" name="TextBox 3">
            <a:extLst>
              <a:ext uri="{FF2B5EF4-FFF2-40B4-BE49-F238E27FC236}">
                <a16:creationId xmlns:a16="http://schemas.microsoft.com/office/drawing/2014/main" id="{930977B6-7BBD-937E-3572-F367617F64AE}"/>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077105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4_Title and Content 1">
    <p:bg>
      <p:bgPr>
        <a:solidFill>
          <a:srgbClr val="706CB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49474AA-7867-A9D8-8F85-A84D27DD23A9}"/>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itle Placeholder 1">
            <a:extLst>
              <a:ext uri="{FF2B5EF4-FFF2-40B4-BE49-F238E27FC236}">
                <a16:creationId xmlns:a16="http://schemas.microsoft.com/office/drawing/2014/main" id="{C342A61A-B88D-9469-5916-99CCF6C453CA}"/>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dirty="0"/>
              <a:t>CLICK TO EDIT </a:t>
            </a:r>
            <a:br>
              <a:rPr lang="en-GB" dirty="0"/>
            </a:br>
            <a:r>
              <a:rPr lang="en-GB" dirty="0"/>
              <a:t>MASTER TITLE STYLE</a:t>
            </a:r>
            <a:endParaRPr lang="en-US" dirty="0"/>
          </a:p>
        </p:txBody>
      </p:sp>
      <p:pic>
        <p:nvPicPr>
          <p:cNvPr id="13" name="Picture 12">
            <a:extLst>
              <a:ext uri="{FF2B5EF4-FFF2-40B4-BE49-F238E27FC236}">
                <a16:creationId xmlns:a16="http://schemas.microsoft.com/office/drawing/2014/main" id="{9BF8117F-3AF7-D4A3-5128-D0808E9F04D5}"/>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14" name="Oval 13">
            <a:extLst>
              <a:ext uri="{FF2B5EF4-FFF2-40B4-BE49-F238E27FC236}">
                <a16:creationId xmlns:a16="http://schemas.microsoft.com/office/drawing/2014/main" id="{6FFB631A-F0FE-16F9-6143-669FDC3F0D31}"/>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4" name="TextBox 3">
            <a:extLst>
              <a:ext uri="{FF2B5EF4-FFF2-40B4-BE49-F238E27FC236}">
                <a16:creationId xmlns:a16="http://schemas.microsoft.com/office/drawing/2014/main" id="{3F0476CB-BF8A-308E-671F-AFBEEA8B5BFB}"/>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321270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7_Title and Content 1">
    <p:bg>
      <p:bgPr>
        <a:solidFill>
          <a:srgbClr val="812990"/>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AF15158-572E-5B19-A5AB-1FCC021E71D4}"/>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itle Placeholder 1">
            <a:extLst>
              <a:ext uri="{FF2B5EF4-FFF2-40B4-BE49-F238E27FC236}">
                <a16:creationId xmlns:a16="http://schemas.microsoft.com/office/drawing/2014/main" id="{02CB05A1-AD9E-13CA-F362-CC2FDF2CF551}"/>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dirty="0"/>
              <a:t>CLICK TO EDIT </a:t>
            </a:r>
            <a:br>
              <a:rPr lang="en-GB" dirty="0"/>
            </a:br>
            <a:r>
              <a:rPr lang="en-GB" dirty="0"/>
              <a:t>MASTER TITLE STYLE</a:t>
            </a:r>
            <a:endParaRPr lang="en-US" dirty="0"/>
          </a:p>
        </p:txBody>
      </p:sp>
      <p:pic>
        <p:nvPicPr>
          <p:cNvPr id="13" name="Picture 12">
            <a:extLst>
              <a:ext uri="{FF2B5EF4-FFF2-40B4-BE49-F238E27FC236}">
                <a16:creationId xmlns:a16="http://schemas.microsoft.com/office/drawing/2014/main" id="{D8094481-7898-5105-1D30-06998B6AB185}"/>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14" name="Oval 13">
            <a:extLst>
              <a:ext uri="{FF2B5EF4-FFF2-40B4-BE49-F238E27FC236}">
                <a16:creationId xmlns:a16="http://schemas.microsoft.com/office/drawing/2014/main" id="{09A0545D-CA31-DAD4-809B-1C6AF6D49688}"/>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4" name="TextBox 3">
            <a:extLst>
              <a:ext uri="{FF2B5EF4-FFF2-40B4-BE49-F238E27FC236}">
                <a16:creationId xmlns:a16="http://schemas.microsoft.com/office/drawing/2014/main" id="{B7106F8C-1212-FA08-2647-494A2C9344A4}"/>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24566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8_Title and Content 1">
    <p:bg>
      <p:bgPr>
        <a:solidFill>
          <a:srgbClr val="ED288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DD1017B-2F8D-AAF3-3A4D-61185F285C31}"/>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itle Placeholder 1">
            <a:extLst>
              <a:ext uri="{FF2B5EF4-FFF2-40B4-BE49-F238E27FC236}">
                <a16:creationId xmlns:a16="http://schemas.microsoft.com/office/drawing/2014/main" id="{47A724B8-0A2C-9D63-A0E3-537C0B62D5EC}"/>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dirty="0"/>
              <a:t>CLICK TO EDIT </a:t>
            </a:r>
            <a:br>
              <a:rPr lang="en-GB" dirty="0"/>
            </a:br>
            <a:r>
              <a:rPr lang="en-GB" dirty="0"/>
              <a:t>MASTER TITLE STYLE</a:t>
            </a:r>
            <a:endParaRPr lang="en-US" dirty="0"/>
          </a:p>
        </p:txBody>
      </p:sp>
      <p:pic>
        <p:nvPicPr>
          <p:cNvPr id="13" name="Picture 12">
            <a:extLst>
              <a:ext uri="{FF2B5EF4-FFF2-40B4-BE49-F238E27FC236}">
                <a16:creationId xmlns:a16="http://schemas.microsoft.com/office/drawing/2014/main" id="{539D7F6F-06C8-7063-42E7-F42060E09B78}"/>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14" name="Oval 13">
            <a:extLst>
              <a:ext uri="{FF2B5EF4-FFF2-40B4-BE49-F238E27FC236}">
                <a16:creationId xmlns:a16="http://schemas.microsoft.com/office/drawing/2014/main" id="{91533012-D8D9-C206-9B17-53844ED1B9E0}"/>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4" name="TextBox 3">
            <a:extLst>
              <a:ext uri="{FF2B5EF4-FFF2-40B4-BE49-F238E27FC236}">
                <a16:creationId xmlns:a16="http://schemas.microsoft.com/office/drawing/2014/main" id="{C2BC984F-691E-A74E-86E5-BBE04261C9F1}"/>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922712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6_Title and Content 1">
    <p:bg>
      <p:bgPr>
        <a:solidFill>
          <a:srgbClr val="132433"/>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F820AE3-656E-03C5-ACC5-8C3E599C5640}"/>
              </a:ext>
            </a:extLst>
          </p:cNvPr>
          <p:cNvSpPr>
            <a:spLocks noGrp="1"/>
          </p:cNvSpPr>
          <p:nvPr>
            <p:ph idx="1"/>
          </p:nvPr>
        </p:nvSpPr>
        <p:spPr>
          <a:xfrm>
            <a:off x="424800" y="2225918"/>
            <a:ext cx="11772793" cy="36011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itle Placeholder 1">
            <a:extLst>
              <a:ext uri="{FF2B5EF4-FFF2-40B4-BE49-F238E27FC236}">
                <a16:creationId xmlns:a16="http://schemas.microsoft.com/office/drawing/2014/main" id="{35C779AE-EE9F-037E-09D0-34BFEC43D286}"/>
              </a:ext>
            </a:extLst>
          </p:cNvPr>
          <p:cNvSpPr>
            <a:spLocks noGrp="1"/>
          </p:cNvSpPr>
          <p:nvPr>
            <p:ph type="title" hasCustomPrompt="1"/>
          </p:nvPr>
        </p:nvSpPr>
        <p:spPr>
          <a:xfrm>
            <a:off x="424800" y="489201"/>
            <a:ext cx="11772793" cy="1393388"/>
          </a:xfrm>
          <a:prstGeom prst="rect">
            <a:avLst/>
          </a:prstGeom>
        </p:spPr>
        <p:txBody>
          <a:bodyPr vert="horz" wrap="none" lIns="0" tIns="0" rIns="0" bIns="0" rtlCol="0" anchor="t" anchorCtr="0">
            <a:noAutofit/>
          </a:bodyPr>
          <a:lstStyle>
            <a:lvl1pPr>
              <a:defRPr spc="-150">
                <a:solidFill>
                  <a:schemeClr val="bg1"/>
                </a:solidFill>
              </a:defRPr>
            </a:lvl1pPr>
          </a:lstStyle>
          <a:p>
            <a:r>
              <a:rPr lang="en-GB" dirty="0"/>
              <a:t>CLICK TO EDIT </a:t>
            </a:r>
            <a:br>
              <a:rPr lang="en-GB" dirty="0"/>
            </a:br>
            <a:r>
              <a:rPr lang="en-GB" dirty="0"/>
              <a:t>MASTER TITLE STYLE</a:t>
            </a:r>
            <a:endParaRPr lang="en-US" dirty="0"/>
          </a:p>
        </p:txBody>
      </p:sp>
      <p:pic>
        <p:nvPicPr>
          <p:cNvPr id="13" name="Picture 12">
            <a:extLst>
              <a:ext uri="{FF2B5EF4-FFF2-40B4-BE49-F238E27FC236}">
                <a16:creationId xmlns:a16="http://schemas.microsoft.com/office/drawing/2014/main" id="{F83CFA66-6712-1DF2-E813-0CA77811CED2}"/>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14" name="Oval 13">
            <a:extLst>
              <a:ext uri="{FF2B5EF4-FFF2-40B4-BE49-F238E27FC236}">
                <a16:creationId xmlns:a16="http://schemas.microsoft.com/office/drawing/2014/main" id="{82DBFD2E-90CF-8B2D-3980-166A511ACDB3}"/>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4" name="TextBox 3">
            <a:extLst>
              <a:ext uri="{FF2B5EF4-FFF2-40B4-BE49-F238E27FC236}">
                <a16:creationId xmlns:a16="http://schemas.microsoft.com/office/drawing/2014/main" id="{A13F9A7E-C886-ABD2-317E-91DEA75D3BBE}"/>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140743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rgbClr val="139EA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43284F-82E6-DB77-8307-9DCE2337FF96}"/>
              </a:ext>
            </a:extLst>
          </p:cNvPr>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dirty="0"/>
              <a:t>CLICK TO EDIT </a:t>
            </a:r>
            <a:br>
              <a:rPr lang="en-GB" dirty="0"/>
            </a:br>
            <a:r>
              <a:rPr lang="en-GB" dirty="0"/>
              <a:t>MASTER TITLE</a:t>
            </a:r>
            <a:endParaRPr lang="en-US" dirty="0"/>
          </a:p>
        </p:txBody>
      </p:sp>
      <p:pic>
        <p:nvPicPr>
          <p:cNvPr id="5" name="Picture 4">
            <a:extLst>
              <a:ext uri="{FF2B5EF4-FFF2-40B4-BE49-F238E27FC236}">
                <a16:creationId xmlns:a16="http://schemas.microsoft.com/office/drawing/2014/main" id="{DAC29214-06FD-5F48-AD76-5D5A219CF883}"/>
              </a:ext>
            </a:extLst>
          </p:cNvPr>
          <p:cNvPicPr>
            <a:picLocks noChangeAspect="1"/>
          </p:cNvPicPr>
          <p:nvPr/>
        </p:nvPicPr>
        <p:blipFill>
          <a:blip r:embed="rId2"/>
          <a:srcRect/>
          <a:stretch/>
        </p:blipFill>
        <p:spPr>
          <a:xfrm>
            <a:off x="11636685" y="6675119"/>
            <a:ext cx="926143" cy="277843"/>
          </a:xfrm>
          <a:prstGeom prst="rect">
            <a:avLst/>
          </a:prstGeom>
        </p:spPr>
      </p:pic>
      <p:sp>
        <p:nvSpPr>
          <p:cNvPr id="6" name="Picture Placeholder 7">
            <a:extLst>
              <a:ext uri="{FF2B5EF4-FFF2-40B4-BE49-F238E27FC236}">
                <a16:creationId xmlns:a16="http://schemas.microsoft.com/office/drawing/2014/main" id="{3F7D36DC-9B85-DE47-CC98-14B3DE29E4A5}"/>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sp>
        <p:nvSpPr>
          <p:cNvPr id="9" name="Oval 8">
            <a:extLst>
              <a:ext uri="{FF2B5EF4-FFF2-40B4-BE49-F238E27FC236}">
                <a16:creationId xmlns:a16="http://schemas.microsoft.com/office/drawing/2014/main" id="{23E4BFB4-AF05-21F1-9570-E4BC0EB36C20}"/>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cxnSp>
        <p:nvCxnSpPr>
          <p:cNvPr id="10" name="Straight Connector 9">
            <a:extLst>
              <a:ext uri="{FF2B5EF4-FFF2-40B4-BE49-F238E27FC236}">
                <a16:creationId xmlns:a16="http://schemas.microsoft.com/office/drawing/2014/main" id="{1B6389AA-7904-93DD-13AF-B8E9FEA30E61}"/>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ECDFF555-8D22-90EA-5493-586DF6D9E5C2}"/>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3" name="Straight Connector 12">
            <a:extLst>
              <a:ext uri="{FF2B5EF4-FFF2-40B4-BE49-F238E27FC236}">
                <a16:creationId xmlns:a16="http://schemas.microsoft.com/office/drawing/2014/main" id="{483348E9-15F4-331B-6563-A500FD3BDB04}"/>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AF1F60B-F0DC-9062-208B-DE68EE873DA8}"/>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4285776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1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1" name="TextBox 10">
            <a:extLst>
              <a:ext uri="{FF2B5EF4-FFF2-40B4-BE49-F238E27FC236}">
                <a16:creationId xmlns:a16="http://schemas.microsoft.com/office/drawing/2014/main" id="{752ECD76-FCA8-BC87-BBB5-D0D34D29491D}"/>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458580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2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F37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1" name="TextBox 10">
            <a:extLst>
              <a:ext uri="{FF2B5EF4-FFF2-40B4-BE49-F238E27FC236}">
                <a16:creationId xmlns:a16="http://schemas.microsoft.com/office/drawing/2014/main" id="{A448A7A8-2BAD-E3EF-41E8-022312B82BF4}"/>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063572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3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50558"/>
            <a:ext cx="1120140" cy="336042"/>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1" name="TextBox 10">
            <a:extLst>
              <a:ext uri="{FF2B5EF4-FFF2-40B4-BE49-F238E27FC236}">
                <a16:creationId xmlns:a16="http://schemas.microsoft.com/office/drawing/2014/main" id="{58C626AE-A501-675D-B711-BB2819896BEC}"/>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334356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4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1" name="TextBox 10">
            <a:extLst>
              <a:ext uri="{FF2B5EF4-FFF2-40B4-BE49-F238E27FC236}">
                <a16:creationId xmlns:a16="http://schemas.microsoft.com/office/drawing/2014/main" id="{FCF8A00F-DD45-ABCF-4732-96BA41BFA35B}"/>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508645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5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9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1" name="TextBox 10">
            <a:extLst>
              <a:ext uri="{FF2B5EF4-FFF2-40B4-BE49-F238E27FC236}">
                <a16:creationId xmlns:a16="http://schemas.microsoft.com/office/drawing/2014/main" id="{369B84C8-4108-19FA-1145-63E0F14D2E57}"/>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308948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6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BF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50558"/>
            <a:ext cx="1120140" cy="336042"/>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1" name="TextBox 10">
            <a:extLst>
              <a:ext uri="{FF2B5EF4-FFF2-40B4-BE49-F238E27FC236}">
                <a16:creationId xmlns:a16="http://schemas.microsoft.com/office/drawing/2014/main" id="{7F1C0FC7-D8B7-7095-7BF1-26CEA4EA85F8}"/>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368596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7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1" name="TextBox 10">
            <a:extLst>
              <a:ext uri="{FF2B5EF4-FFF2-40B4-BE49-F238E27FC236}">
                <a16:creationId xmlns:a16="http://schemas.microsoft.com/office/drawing/2014/main" id="{4F71C8A6-4B5C-4CC7-0A75-3EC9061C4248}"/>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39071470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18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6257365"/>
            <a:ext cx="12801600" cy="941947"/>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1" name="TextBox 10">
            <a:extLst>
              <a:ext uri="{FF2B5EF4-FFF2-40B4-BE49-F238E27FC236}">
                <a16:creationId xmlns:a16="http://schemas.microsoft.com/office/drawing/2014/main" id="{5AA84393-CE13-7061-2E07-52699CE40654}"/>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226037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19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ED2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1" name="TextBox 10">
            <a:extLst>
              <a:ext uri="{FF2B5EF4-FFF2-40B4-BE49-F238E27FC236}">
                <a16:creationId xmlns:a16="http://schemas.microsoft.com/office/drawing/2014/main" id="{2BD8F367-D722-A407-E5F9-98CB14F02E68}"/>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546362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Divider 5">
    <p:bg>
      <p:bgPr>
        <a:solidFill>
          <a:srgbClr val="13243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hasCustomPrompt="1"/>
          </p:nvPr>
        </p:nvSpPr>
        <p:spPr>
          <a:xfrm>
            <a:off x="402272" y="1318236"/>
            <a:ext cx="11744987" cy="2281420"/>
          </a:xfrm>
          <a:prstGeom prst="rect">
            <a:avLst/>
          </a:prstGeom>
          <a:noFill/>
        </p:spPr>
        <p:txBody>
          <a:bodyPr anchor="b"/>
          <a:lstStyle>
            <a:lvl1pPr>
              <a:defRPr sz="6299" spc="-150">
                <a:solidFill>
                  <a:schemeClr val="bg1"/>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402272" y="3787177"/>
            <a:ext cx="11744987" cy="2281420"/>
          </a:xfrm>
          <a:prstGeom prst="rect">
            <a:avLst/>
          </a:prstGeom>
        </p:spPr>
        <p:txBody>
          <a:bodyPr/>
          <a:lstStyle>
            <a:lvl1pPr marL="0" indent="0">
              <a:buNone/>
              <a:defRPr sz="2519">
                <a:solidFill>
                  <a:schemeClr val="bg1"/>
                </a:solidFill>
              </a:defRPr>
            </a:lvl1pPr>
            <a:lvl2pPr marL="479957" indent="0">
              <a:buNone/>
              <a:defRPr sz="2100">
                <a:solidFill>
                  <a:schemeClr val="tx1">
                    <a:tint val="75000"/>
                  </a:schemeClr>
                </a:solidFill>
              </a:defRPr>
            </a:lvl2pPr>
            <a:lvl3pPr marL="959914" indent="0">
              <a:buNone/>
              <a:defRPr sz="1890">
                <a:solidFill>
                  <a:schemeClr val="tx1">
                    <a:tint val="75000"/>
                  </a:schemeClr>
                </a:solidFill>
              </a:defRPr>
            </a:lvl3pPr>
            <a:lvl4pPr marL="1439871" indent="0">
              <a:buNone/>
              <a:defRPr sz="1680">
                <a:solidFill>
                  <a:schemeClr val="tx1">
                    <a:tint val="75000"/>
                  </a:schemeClr>
                </a:solidFill>
              </a:defRPr>
            </a:lvl4pPr>
            <a:lvl5pPr marL="1919829" indent="0">
              <a:buNone/>
              <a:defRPr sz="1680">
                <a:solidFill>
                  <a:schemeClr val="tx1">
                    <a:tint val="75000"/>
                  </a:schemeClr>
                </a:solidFill>
              </a:defRPr>
            </a:lvl5pPr>
            <a:lvl6pPr marL="2399786" indent="0">
              <a:buNone/>
              <a:defRPr sz="1680">
                <a:solidFill>
                  <a:schemeClr val="tx1">
                    <a:tint val="75000"/>
                  </a:schemeClr>
                </a:solidFill>
              </a:defRPr>
            </a:lvl6pPr>
            <a:lvl7pPr marL="2879743" indent="0">
              <a:buNone/>
              <a:defRPr sz="1680">
                <a:solidFill>
                  <a:schemeClr val="tx1">
                    <a:tint val="75000"/>
                  </a:schemeClr>
                </a:solidFill>
              </a:defRPr>
            </a:lvl7pPr>
            <a:lvl8pPr marL="3359700" indent="0">
              <a:buNone/>
              <a:defRPr sz="1680">
                <a:solidFill>
                  <a:schemeClr val="tx1">
                    <a:tint val="75000"/>
                  </a:schemeClr>
                </a:solidFill>
              </a:defRPr>
            </a:lvl8pPr>
            <a:lvl9pPr marL="3839657" indent="0">
              <a:buNone/>
              <a:defRPr sz="168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p:nvPicPr>
        <p:blipFill>
          <a:blip r:embed="rId2"/>
          <a:stretch>
            <a:fillRect/>
          </a:stretch>
        </p:blipFill>
        <p:spPr>
          <a:xfrm>
            <a:off x="11381591" y="6474471"/>
            <a:ext cx="1017737" cy="306868"/>
          </a:xfrm>
          <a:prstGeom prst="rect">
            <a:avLst/>
          </a:prstGeom>
        </p:spPr>
      </p:pic>
      <p:pic>
        <p:nvPicPr>
          <p:cNvPr id="2" name="Picture 1">
            <a:extLst>
              <a:ext uri="{FF2B5EF4-FFF2-40B4-BE49-F238E27FC236}">
                <a16:creationId xmlns:a16="http://schemas.microsoft.com/office/drawing/2014/main" id="{AEE999DD-D6F7-6CAC-026F-3114F9DCF7A9}"/>
              </a:ext>
            </a:extLst>
          </p:cNvPr>
          <p:cNvPicPr>
            <a:picLocks noChangeAspect="1"/>
          </p:cNvPicPr>
          <p:nvPr userDrawn="1"/>
        </p:nvPicPr>
        <p:blipFill>
          <a:blip r:embed="rId2"/>
          <a:stretch>
            <a:fillRect/>
          </a:stretch>
        </p:blipFill>
        <p:spPr>
          <a:xfrm>
            <a:off x="11381591" y="6474471"/>
            <a:ext cx="1017737" cy="306868"/>
          </a:xfrm>
          <a:prstGeom prst="rect">
            <a:avLst/>
          </a:prstGeom>
        </p:spPr>
      </p:pic>
      <p:sp>
        <p:nvSpPr>
          <p:cNvPr id="10" name="TextBox 9">
            <a:extLst>
              <a:ext uri="{FF2B5EF4-FFF2-40B4-BE49-F238E27FC236}">
                <a16:creationId xmlns:a16="http://schemas.microsoft.com/office/drawing/2014/main" id="{9E204190-DCAF-2990-9964-66AA7332D74E}"/>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249338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rgbClr val="00AEE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3F44D0-3828-5B2C-8C4B-7F62D22CE605}"/>
              </a:ext>
            </a:extLst>
          </p:cNvPr>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dirty="0"/>
              <a:t>CLICK TO EDIT </a:t>
            </a:r>
            <a:br>
              <a:rPr lang="en-GB" dirty="0"/>
            </a:br>
            <a:r>
              <a:rPr lang="en-GB" dirty="0"/>
              <a:t>MASTER TITLE</a:t>
            </a:r>
            <a:endParaRPr lang="en-US" dirty="0"/>
          </a:p>
        </p:txBody>
      </p:sp>
      <p:pic>
        <p:nvPicPr>
          <p:cNvPr id="5" name="Picture 4">
            <a:extLst>
              <a:ext uri="{FF2B5EF4-FFF2-40B4-BE49-F238E27FC236}">
                <a16:creationId xmlns:a16="http://schemas.microsoft.com/office/drawing/2014/main" id="{8BC1DDDB-7256-00FE-D7E6-6FA3B82C6326}"/>
              </a:ext>
            </a:extLst>
          </p:cNvPr>
          <p:cNvPicPr>
            <a:picLocks noChangeAspect="1"/>
          </p:cNvPicPr>
          <p:nvPr/>
        </p:nvPicPr>
        <p:blipFill>
          <a:blip r:embed="rId2"/>
          <a:srcRect/>
          <a:stretch/>
        </p:blipFill>
        <p:spPr>
          <a:xfrm>
            <a:off x="11636685" y="6675119"/>
            <a:ext cx="926143" cy="277843"/>
          </a:xfrm>
          <a:prstGeom prst="rect">
            <a:avLst/>
          </a:prstGeom>
        </p:spPr>
      </p:pic>
      <p:sp>
        <p:nvSpPr>
          <p:cNvPr id="8" name="Picture Placeholder 7">
            <a:extLst>
              <a:ext uri="{FF2B5EF4-FFF2-40B4-BE49-F238E27FC236}">
                <a16:creationId xmlns:a16="http://schemas.microsoft.com/office/drawing/2014/main" id="{E49D16AA-2302-E1F5-AEF4-9900B9033328}"/>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sp>
        <p:nvSpPr>
          <p:cNvPr id="9" name="Oval 8">
            <a:extLst>
              <a:ext uri="{FF2B5EF4-FFF2-40B4-BE49-F238E27FC236}">
                <a16:creationId xmlns:a16="http://schemas.microsoft.com/office/drawing/2014/main" id="{8DC7F632-CEFD-90C6-246D-BAF88EAEAF68}"/>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cxnSp>
        <p:nvCxnSpPr>
          <p:cNvPr id="10" name="Straight Connector 9">
            <a:extLst>
              <a:ext uri="{FF2B5EF4-FFF2-40B4-BE49-F238E27FC236}">
                <a16:creationId xmlns:a16="http://schemas.microsoft.com/office/drawing/2014/main" id="{785B4645-A7D4-92C4-D47E-BADD7A4A60F1}"/>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994315F6-9B7D-DDDE-7A6A-76E176DA598C}"/>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13" name="Straight Connector 12">
            <a:extLst>
              <a:ext uri="{FF2B5EF4-FFF2-40B4-BE49-F238E27FC236}">
                <a16:creationId xmlns:a16="http://schemas.microsoft.com/office/drawing/2014/main" id="{3A69DDE8-09C2-1F63-88DB-D2BD703FE367}"/>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6FFB108-5916-C96F-6AAB-DEA088071C36}"/>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8166395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29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3" name="Rectangle 2">
            <a:extLst>
              <a:ext uri="{FF2B5EF4-FFF2-40B4-BE49-F238E27FC236}">
                <a16:creationId xmlns:a16="http://schemas.microsoft.com/office/drawing/2014/main" id="{65B0EA39-3ED7-856E-A30E-5260886E3BE1}"/>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6" name="Picture 5">
            <a:extLst>
              <a:ext uri="{FF2B5EF4-FFF2-40B4-BE49-F238E27FC236}">
                <a16:creationId xmlns:a16="http://schemas.microsoft.com/office/drawing/2014/main" id="{6C15D4FA-1C8F-109C-AC6F-DD5BB9912D84}"/>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7" name="Oval 6">
            <a:extLst>
              <a:ext uri="{FF2B5EF4-FFF2-40B4-BE49-F238E27FC236}">
                <a16:creationId xmlns:a16="http://schemas.microsoft.com/office/drawing/2014/main" id="{A650DD1E-F95D-D981-3BB4-B9F47F5D642B}"/>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1" name="TextBox 10">
            <a:extLst>
              <a:ext uri="{FF2B5EF4-FFF2-40B4-BE49-F238E27FC236}">
                <a16:creationId xmlns:a16="http://schemas.microsoft.com/office/drawing/2014/main" id="{6B3CB9F7-0DDE-60B6-D66C-1061D716E91F}"/>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536895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DC43A0D-CFC1-7236-AAE2-2143D87B881B}"/>
              </a:ext>
            </a:extLst>
          </p:cNvPr>
          <p:cNvSpPr>
            <a:spLocks noGrp="1"/>
          </p:cNvSpPr>
          <p:nvPr>
            <p:ph type="pic" sz="quarter" idx="10"/>
          </p:nvPr>
        </p:nvSpPr>
        <p:spPr>
          <a:xfrm>
            <a:off x="0" y="-1"/>
            <a:ext cx="12801600" cy="624078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263775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1A4EDFC0-7281-79D9-A7BB-2A7EDE14DBB5}"/>
              </a:ext>
            </a:extLst>
          </p:cNvPr>
          <p:cNvSpPr>
            <a:spLocks noGrp="1"/>
          </p:cNvSpPr>
          <p:nvPr>
            <p:ph type="chart" sz="quarter" idx="10"/>
          </p:nvPr>
        </p:nvSpPr>
        <p:spPr>
          <a:xfrm>
            <a:off x="297181" y="1394460"/>
            <a:ext cx="11941002" cy="4549141"/>
          </a:xfrm>
          <a:prstGeom prst="rect">
            <a:avLst/>
          </a:prstGeom>
        </p:spPr>
        <p:txBody>
          <a:bodyPr/>
          <a:lstStyle/>
          <a:p>
            <a:r>
              <a:rPr lang="en-GB"/>
              <a:t>Click icon to add chart</a:t>
            </a:r>
            <a:endParaRPr lang="en-US"/>
          </a:p>
        </p:txBody>
      </p:sp>
      <p:sp>
        <p:nvSpPr>
          <p:cNvPr id="4" name="Title Placeholder 1">
            <a:extLst>
              <a:ext uri="{FF2B5EF4-FFF2-40B4-BE49-F238E27FC236}">
                <a16:creationId xmlns:a16="http://schemas.microsoft.com/office/drawing/2014/main" id="{3E909F9E-2159-4E5F-1A86-153E857EFC01}"/>
              </a:ext>
            </a:extLst>
          </p:cNvPr>
          <p:cNvSpPr>
            <a:spLocks noGrp="1"/>
          </p:cNvSpPr>
          <p:nvPr>
            <p:ph type="title" hasCustomPrompt="1"/>
          </p:nvPr>
        </p:nvSpPr>
        <p:spPr>
          <a:xfrm>
            <a:off x="320675" y="446843"/>
            <a:ext cx="11917507" cy="593287"/>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71106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DE7905A0-F411-58D5-9DC8-EBD1451EACF9}"/>
              </a:ext>
            </a:extLst>
          </p:cNvPr>
          <p:cNvSpPr>
            <a:spLocks noGrp="1"/>
          </p:cNvSpPr>
          <p:nvPr>
            <p:ph type="media" sz="quarter" idx="10"/>
          </p:nvPr>
        </p:nvSpPr>
        <p:spPr>
          <a:xfrm>
            <a:off x="320675" y="1314450"/>
            <a:ext cx="11908270" cy="4481830"/>
          </a:xfrm>
          <a:prstGeom prst="rect">
            <a:avLst/>
          </a:prstGeom>
        </p:spPr>
        <p:txBody>
          <a:bodyPr/>
          <a:lstStyle/>
          <a:p>
            <a:r>
              <a:rPr lang="en-GB"/>
              <a:t>Click icon to add media</a:t>
            </a:r>
            <a:endParaRPr lang="en-US"/>
          </a:p>
        </p:txBody>
      </p:sp>
      <p:sp>
        <p:nvSpPr>
          <p:cNvPr id="4" name="Title Placeholder 1">
            <a:extLst>
              <a:ext uri="{FF2B5EF4-FFF2-40B4-BE49-F238E27FC236}">
                <a16:creationId xmlns:a16="http://schemas.microsoft.com/office/drawing/2014/main" id="{CE54D013-F87F-89F3-AA41-2451F8ACD9A4}"/>
              </a:ext>
            </a:extLst>
          </p:cNvPr>
          <p:cNvSpPr>
            <a:spLocks noGrp="1"/>
          </p:cNvSpPr>
          <p:nvPr>
            <p:ph type="title" hasCustomPrompt="1"/>
          </p:nvPr>
        </p:nvSpPr>
        <p:spPr>
          <a:xfrm>
            <a:off x="320675" y="446843"/>
            <a:ext cx="11908270" cy="593287"/>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MASTER TITLE STYLE</a:t>
            </a:r>
            <a:endParaRPr lang="en-US" dirty="0"/>
          </a:p>
        </p:txBody>
      </p:sp>
    </p:spTree>
    <p:extLst>
      <p:ext uri="{BB962C8B-B14F-4D97-AF65-F5344CB8AC3E}">
        <p14:creationId xmlns:p14="http://schemas.microsoft.com/office/powerpoint/2010/main" val="907229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23D319-9755-1A45-FF40-A6933AFEAF23}"/>
              </a:ext>
            </a:extLst>
          </p:cNvPr>
          <p:cNvSpPr>
            <a:spLocks noGrp="1"/>
          </p:cNvSpPr>
          <p:nvPr>
            <p:ph type="pic" sz="quarter" idx="10"/>
          </p:nvPr>
        </p:nvSpPr>
        <p:spPr>
          <a:xfrm>
            <a:off x="6858000" y="1"/>
            <a:ext cx="5943600" cy="7199312"/>
          </a:xfrm>
          <a:prstGeom prst="rect">
            <a:avLst/>
          </a:prstGeom>
        </p:spPr>
        <p:txBody>
          <a:bodyPr anchor="t" anchorCtr="0"/>
          <a:lstStyle/>
          <a:p>
            <a:r>
              <a:rPr lang="en-GB"/>
              <a:t>Click icon to add picture</a:t>
            </a:r>
            <a:endParaRPr lang="en-US"/>
          </a:p>
        </p:txBody>
      </p:sp>
      <p:sp>
        <p:nvSpPr>
          <p:cNvPr id="4" name="Title Placeholder 1">
            <a:extLst>
              <a:ext uri="{FF2B5EF4-FFF2-40B4-BE49-F238E27FC236}">
                <a16:creationId xmlns:a16="http://schemas.microsoft.com/office/drawing/2014/main" id="{CD13B5CA-FC8F-E596-2348-8C4964DAD51E}"/>
              </a:ext>
            </a:extLst>
          </p:cNvPr>
          <p:cNvSpPr>
            <a:spLocks noGrp="1"/>
          </p:cNvSpPr>
          <p:nvPr>
            <p:ph type="title" hasCustomPrompt="1"/>
          </p:nvPr>
        </p:nvSpPr>
        <p:spPr>
          <a:xfrm>
            <a:off x="424800" y="489201"/>
            <a:ext cx="5943601"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7" name="Text Placeholder 6">
            <a:extLst>
              <a:ext uri="{FF2B5EF4-FFF2-40B4-BE49-F238E27FC236}">
                <a16:creationId xmlns:a16="http://schemas.microsoft.com/office/drawing/2014/main" id="{D8CBCADA-08BE-A45E-7503-8A3350D24EA0}"/>
              </a:ext>
            </a:extLst>
          </p:cNvPr>
          <p:cNvSpPr>
            <a:spLocks noGrp="1"/>
          </p:cNvSpPr>
          <p:nvPr>
            <p:ph type="body" sz="quarter" idx="11"/>
          </p:nvPr>
        </p:nvSpPr>
        <p:spPr>
          <a:xfrm>
            <a:off x="425450" y="2297113"/>
            <a:ext cx="5943600" cy="3521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593304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D10A14-030E-F4AF-D854-61812B7756FD}"/>
              </a:ext>
            </a:extLst>
          </p:cNvPr>
          <p:cNvSpPr>
            <a:spLocks noGrp="1"/>
          </p:cNvSpPr>
          <p:nvPr>
            <p:ph type="title" hasCustomPrompt="1"/>
          </p:nvPr>
        </p:nvSpPr>
        <p:spPr>
          <a:xfrm>
            <a:off x="424800" y="489201"/>
            <a:ext cx="5943601"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3" name="Text Placeholder 6">
            <a:extLst>
              <a:ext uri="{FF2B5EF4-FFF2-40B4-BE49-F238E27FC236}">
                <a16:creationId xmlns:a16="http://schemas.microsoft.com/office/drawing/2014/main" id="{31D2D648-B4DC-BFD8-7250-E13C00F4BA9B}"/>
              </a:ext>
            </a:extLst>
          </p:cNvPr>
          <p:cNvSpPr>
            <a:spLocks noGrp="1"/>
          </p:cNvSpPr>
          <p:nvPr>
            <p:ph type="body" sz="quarter" idx="11"/>
          </p:nvPr>
        </p:nvSpPr>
        <p:spPr>
          <a:xfrm>
            <a:off x="425450" y="2297113"/>
            <a:ext cx="5803900" cy="3521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6">
            <a:extLst>
              <a:ext uri="{FF2B5EF4-FFF2-40B4-BE49-F238E27FC236}">
                <a16:creationId xmlns:a16="http://schemas.microsoft.com/office/drawing/2014/main" id="{4B1D1170-5544-D644-4246-881B1EFAA49B}"/>
              </a:ext>
            </a:extLst>
          </p:cNvPr>
          <p:cNvSpPr>
            <a:spLocks noGrp="1"/>
          </p:cNvSpPr>
          <p:nvPr>
            <p:ph type="body" sz="quarter" idx="12"/>
          </p:nvPr>
        </p:nvSpPr>
        <p:spPr>
          <a:xfrm>
            <a:off x="6686550" y="2297112"/>
            <a:ext cx="5707380" cy="3521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90826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6">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12D20-9DD8-D1DD-7292-A5F1C26C39DD}"/>
              </a:ext>
            </a:extLst>
          </p:cNvPr>
          <p:cNvSpPr>
            <a:spLocks noGrp="1"/>
          </p:cNvSpPr>
          <p:nvPr>
            <p:ph type="title" hasCustomPrompt="1"/>
          </p:nvPr>
        </p:nvSpPr>
        <p:spPr>
          <a:xfrm>
            <a:off x="424800" y="489201"/>
            <a:ext cx="5803901"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3" name="Text Placeholder 6">
            <a:extLst>
              <a:ext uri="{FF2B5EF4-FFF2-40B4-BE49-F238E27FC236}">
                <a16:creationId xmlns:a16="http://schemas.microsoft.com/office/drawing/2014/main" id="{4B2F5A89-0B15-B9D8-3C7D-DAA15A124266}"/>
              </a:ext>
            </a:extLst>
          </p:cNvPr>
          <p:cNvSpPr>
            <a:spLocks noGrp="1"/>
          </p:cNvSpPr>
          <p:nvPr>
            <p:ph type="body" sz="quarter" idx="11"/>
          </p:nvPr>
        </p:nvSpPr>
        <p:spPr>
          <a:xfrm>
            <a:off x="425450" y="2297113"/>
            <a:ext cx="5803900" cy="352107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hart Placeholder 2">
            <a:extLst>
              <a:ext uri="{FF2B5EF4-FFF2-40B4-BE49-F238E27FC236}">
                <a16:creationId xmlns:a16="http://schemas.microsoft.com/office/drawing/2014/main" id="{87394D3B-9A08-1CFE-4163-A9B6F17910CF}"/>
              </a:ext>
            </a:extLst>
          </p:cNvPr>
          <p:cNvSpPr>
            <a:spLocks noGrp="1"/>
          </p:cNvSpPr>
          <p:nvPr>
            <p:ph type="chart" sz="quarter" idx="10"/>
          </p:nvPr>
        </p:nvSpPr>
        <p:spPr>
          <a:xfrm>
            <a:off x="6677026" y="489201"/>
            <a:ext cx="5470234" cy="5328988"/>
          </a:xfrm>
          <a:prstGeom prst="rect">
            <a:avLst/>
          </a:prstGeom>
        </p:spPr>
        <p:txBody>
          <a:bodyPr/>
          <a:lstStyle/>
          <a:p>
            <a:r>
              <a:rPr lang="en-GB"/>
              <a:t>Click icon to add chart</a:t>
            </a:r>
            <a:endParaRPr lang="en-US"/>
          </a:p>
        </p:txBody>
      </p:sp>
    </p:spTree>
    <p:extLst>
      <p:ext uri="{BB962C8B-B14F-4D97-AF65-F5344CB8AC3E}">
        <p14:creationId xmlns:p14="http://schemas.microsoft.com/office/powerpoint/2010/main" val="6518171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Blank 6">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C1486FF-7004-19A1-3796-24646B50CB34}"/>
              </a:ext>
            </a:extLst>
          </p:cNvPr>
          <p:cNvSpPr>
            <a:spLocks noGrp="1"/>
          </p:cNvSpPr>
          <p:nvPr>
            <p:ph type="pic" sz="quarter" idx="10"/>
          </p:nvPr>
        </p:nvSpPr>
        <p:spPr>
          <a:xfrm>
            <a:off x="0" y="1"/>
            <a:ext cx="5943600" cy="6253017"/>
          </a:xfrm>
          <a:prstGeom prst="rect">
            <a:avLst/>
          </a:prstGeom>
        </p:spPr>
        <p:txBody>
          <a:bodyPr anchor="t" anchorCtr="0"/>
          <a:lstStyle/>
          <a:p>
            <a:r>
              <a:rPr lang="en-GB"/>
              <a:t>Click icon to add picture</a:t>
            </a:r>
            <a:endParaRPr lang="en-US"/>
          </a:p>
        </p:txBody>
      </p:sp>
      <p:sp>
        <p:nvSpPr>
          <p:cNvPr id="3" name="Text Placeholder 6">
            <a:extLst>
              <a:ext uri="{FF2B5EF4-FFF2-40B4-BE49-F238E27FC236}">
                <a16:creationId xmlns:a16="http://schemas.microsoft.com/office/drawing/2014/main" id="{96A09790-B814-9847-FB31-2E068897900B}"/>
              </a:ext>
            </a:extLst>
          </p:cNvPr>
          <p:cNvSpPr>
            <a:spLocks noGrp="1"/>
          </p:cNvSpPr>
          <p:nvPr>
            <p:ph type="body" sz="quarter" idx="11"/>
          </p:nvPr>
        </p:nvSpPr>
        <p:spPr>
          <a:xfrm>
            <a:off x="6400800" y="375950"/>
            <a:ext cx="5754848" cy="549837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603471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3020291"/>
            <a:ext cx="12801600" cy="3223490"/>
          </a:xfrm>
          <a:prstGeom prst="rect">
            <a:avLst/>
          </a:prstGeom>
          <a:noFill/>
        </p:spPr>
        <p:txBody>
          <a:bodyPr/>
          <a:lstStyle/>
          <a:p>
            <a:r>
              <a:rPr lang="en-US"/>
              <a:t>Click the icon to add a full image</a:t>
            </a:r>
          </a:p>
        </p:txBody>
      </p:sp>
      <p:sp>
        <p:nvSpPr>
          <p:cNvPr id="2" name="Text Placeholder 3">
            <a:extLst>
              <a:ext uri="{FF2B5EF4-FFF2-40B4-BE49-F238E27FC236}">
                <a16:creationId xmlns:a16="http://schemas.microsoft.com/office/drawing/2014/main" id="{2700FE1C-5E0A-2629-3630-FEB5DD722D46}"/>
              </a:ext>
            </a:extLst>
          </p:cNvPr>
          <p:cNvSpPr>
            <a:spLocks noGrp="1"/>
          </p:cNvSpPr>
          <p:nvPr>
            <p:ph type="body" sz="half" idx="2"/>
          </p:nvPr>
        </p:nvSpPr>
        <p:spPr>
          <a:xfrm>
            <a:off x="402274" y="394638"/>
            <a:ext cx="5878453" cy="2330089"/>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ext Placeholder 3">
            <a:extLst>
              <a:ext uri="{FF2B5EF4-FFF2-40B4-BE49-F238E27FC236}">
                <a16:creationId xmlns:a16="http://schemas.microsoft.com/office/drawing/2014/main" id="{B2E57503-C168-DFC0-97F2-8B1723EDA04C}"/>
              </a:ext>
            </a:extLst>
          </p:cNvPr>
          <p:cNvSpPr>
            <a:spLocks noGrp="1"/>
          </p:cNvSpPr>
          <p:nvPr>
            <p:ph type="body" sz="half" idx="11"/>
          </p:nvPr>
        </p:nvSpPr>
        <p:spPr>
          <a:xfrm>
            <a:off x="6585527" y="394637"/>
            <a:ext cx="5606473" cy="2330089"/>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Tree>
    <p:extLst>
      <p:ext uri="{BB962C8B-B14F-4D97-AF65-F5344CB8AC3E}">
        <p14:creationId xmlns:p14="http://schemas.microsoft.com/office/powerpoint/2010/main" val="30004617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
            <a:ext cx="12801600" cy="3288143"/>
          </a:xfrm>
          <a:prstGeom prst="rect">
            <a:avLst/>
          </a:prstGeom>
          <a:noFill/>
        </p:spPr>
        <p:txBody>
          <a:bodyPr/>
          <a:lstStyle/>
          <a:p>
            <a:r>
              <a:rPr lang="en-US"/>
              <a:t>Click the icon to add a full bleed image</a:t>
            </a:r>
          </a:p>
        </p:txBody>
      </p:sp>
      <p:sp>
        <p:nvSpPr>
          <p:cNvPr id="2" name="Text Placeholder 3">
            <a:extLst>
              <a:ext uri="{FF2B5EF4-FFF2-40B4-BE49-F238E27FC236}">
                <a16:creationId xmlns:a16="http://schemas.microsoft.com/office/drawing/2014/main" id="{2700FE1C-5E0A-2629-3630-FEB5DD722D46}"/>
              </a:ext>
            </a:extLst>
          </p:cNvPr>
          <p:cNvSpPr>
            <a:spLocks noGrp="1"/>
          </p:cNvSpPr>
          <p:nvPr>
            <p:ph type="body" sz="half" idx="2"/>
          </p:nvPr>
        </p:nvSpPr>
        <p:spPr>
          <a:xfrm>
            <a:off x="402274" y="3599656"/>
            <a:ext cx="5878453" cy="2330089"/>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ext Placeholder 3">
            <a:extLst>
              <a:ext uri="{FF2B5EF4-FFF2-40B4-BE49-F238E27FC236}">
                <a16:creationId xmlns:a16="http://schemas.microsoft.com/office/drawing/2014/main" id="{B2E57503-C168-DFC0-97F2-8B1723EDA04C}"/>
              </a:ext>
            </a:extLst>
          </p:cNvPr>
          <p:cNvSpPr>
            <a:spLocks noGrp="1"/>
          </p:cNvSpPr>
          <p:nvPr>
            <p:ph type="body" sz="half" idx="11"/>
          </p:nvPr>
        </p:nvSpPr>
        <p:spPr>
          <a:xfrm>
            <a:off x="6585527" y="3599655"/>
            <a:ext cx="5878453" cy="2330089"/>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Tree>
    <p:extLst>
      <p:ext uri="{BB962C8B-B14F-4D97-AF65-F5344CB8AC3E}">
        <p14:creationId xmlns:p14="http://schemas.microsoft.com/office/powerpoint/2010/main" val="3093452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4">
    <p:bg>
      <p:bgPr>
        <a:solidFill>
          <a:srgbClr val="812990"/>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dirty="0"/>
              <a:t>CLICK TO EDIT </a:t>
            </a:r>
            <a:br>
              <a:rPr lang="en-GB" dirty="0"/>
            </a:br>
            <a:r>
              <a:rPr lang="en-GB" dirty="0"/>
              <a:t>MASTER TITLE</a:t>
            </a:r>
            <a:endParaRPr lang="en-US" dirty="0"/>
          </a:p>
        </p:txBody>
      </p:sp>
      <p:sp>
        <p:nvSpPr>
          <p:cNvPr id="15" name="Subtitle 2">
            <a:extLst>
              <a:ext uri="{FF2B5EF4-FFF2-40B4-BE49-F238E27FC236}">
                <a16:creationId xmlns:a16="http://schemas.microsoft.com/office/drawing/2014/main" id="{CBE9970B-E50E-5DB4-E86B-D613110DFDF9}"/>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pic>
        <p:nvPicPr>
          <p:cNvPr id="16" name="Picture 15">
            <a:extLst>
              <a:ext uri="{FF2B5EF4-FFF2-40B4-BE49-F238E27FC236}">
                <a16:creationId xmlns:a16="http://schemas.microsoft.com/office/drawing/2014/main" id="{4C0C16E8-6857-0038-2566-9A5398D4242C}"/>
              </a:ext>
            </a:extLst>
          </p:cNvPr>
          <p:cNvPicPr>
            <a:picLocks noChangeAspect="1"/>
          </p:cNvPicPr>
          <p:nvPr/>
        </p:nvPicPr>
        <p:blipFill>
          <a:blip r:embed="rId2"/>
          <a:srcRect/>
          <a:stretch/>
        </p:blipFill>
        <p:spPr>
          <a:xfrm>
            <a:off x="11636685" y="6675119"/>
            <a:ext cx="926143" cy="277843"/>
          </a:xfrm>
          <a:prstGeom prst="rect">
            <a:avLst/>
          </a:prstGeom>
        </p:spPr>
      </p:pic>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sp>
        <p:nvSpPr>
          <p:cNvPr id="18" name="Oval 17">
            <a:extLst>
              <a:ext uri="{FF2B5EF4-FFF2-40B4-BE49-F238E27FC236}">
                <a16:creationId xmlns:a16="http://schemas.microsoft.com/office/drawing/2014/main" id="{2B7F6181-2FF7-DFCA-0688-8035A7F28641}"/>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E7E414-8B45-21AC-C973-2B17ED44885B}"/>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6D38AB4-9F62-25CF-13B9-5E7103D2A573}"/>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853044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p:nvSpPr>
        <p:spPr>
          <a:xfrm>
            <a:off x="6400800" y="397164"/>
            <a:ext cx="5998528" cy="5527214"/>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Text Placeholder 3"/>
          <p:cNvSpPr>
            <a:spLocks noGrp="1"/>
          </p:cNvSpPr>
          <p:nvPr>
            <p:ph type="body" sz="half" idx="2"/>
          </p:nvPr>
        </p:nvSpPr>
        <p:spPr>
          <a:xfrm>
            <a:off x="402274" y="2159795"/>
            <a:ext cx="5635123" cy="3764583"/>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24801" y="489201"/>
            <a:ext cx="5635124"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6" name="Picture Placeholder 2">
            <a:extLst>
              <a:ext uri="{FF2B5EF4-FFF2-40B4-BE49-F238E27FC236}">
                <a16:creationId xmlns:a16="http://schemas.microsoft.com/office/drawing/2014/main" id="{0052F4AF-71B6-5C7C-CE96-A101E041D04B}"/>
              </a:ext>
            </a:extLst>
          </p:cNvPr>
          <p:cNvSpPr>
            <a:spLocks noGrp="1" noChangeAspect="1"/>
          </p:cNvSpPr>
          <p:nvPr>
            <p:ph type="pic" idx="1"/>
          </p:nvPr>
        </p:nvSpPr>
        <p:spPr>
          <a:xfrm>
            <a:off x="6764204" y="711200"/>
            <a:ext cx="5335647" cy="4881526"/>
          </a:xfrm>
          <a:prstGeom prst="rect">
            <a:avLst/>
          </a:prstGeom>
        </p:spPr>
        <p:txBody>
          <a:bodyPr anchor="t">
            <a:normAutofit/>
          </a:bodyPr>
          <a:lstStyle>
            <a:lvl1pPr marL="0" indent="0">
              <a:buNone/>
              <a:defRPr sz="2240"/>
            </a:lvl1pPr>
            <a:lvl2pPr marL="479957" indent="0">
              <a:buNone/>
              <a:defRPr sz="2939"/>
            </a:lvl2pPr>
            <a:lvl3pPr marL="959914" indent="0">
              <a:buNone/>
              <a:defRPr sz="2519"/>
            </a:lvl3pPr>
            <a:lvl4pPr marL="1439871" indent="0">
              <a:buNone/>
              <a:defRPr sz="2100"/>
            </a:lvl4pPr>
            <a:lvl5pPr marL="1919829" indent="0">
              <a:buNone/>
              <a:defRPr sz="2100"/>
            </a:lvl5pPr>
            <a:lvl6pPr marL="2399786" indent="0">
              <a:buNone/>
              <a:defRPr sz="2100"/>
            </a:lvl6pPr>
            <a:lvl7pPr marL="2879743" indent="0">
              <a:buNone/>
              <a:defRPr sz="2100"/>
            </a:lvl7pPr>
            <a:lvl8pPr marL="3359700" indent="0">
              <a:buNone/>
              <a:defRPr sz="2100"/>
            </a:lvl8pPr>
            <a:lvl9pPr marL="3839657" indent="0">
              <a:buNone/>
              <a:defRPr sz="2100"/>
            </a:lvl9pPr>
          </a:lstStyle>
          <a:p>
            <a:r>
              <a:rPr lang="en-GB"/>
              <a:t>Click icon to add picture</a:t>
            </a:r>
            <a:endParaRPr lang="en-US"/>
          </a:p>
        </p:txBody>
      </p:sp>
    </p:spTree>
    <p:extLst>
      <p:ext uri="{BB962C8B-B14F-4D97-AF65-F5344CB8AC3E}">
        <p14:creationId xmlns:p14="http://schemas.microsoft.com/office/powerpoint/2010/main" val="7913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p:nvSpPr>
        <p:spPr>
          <a:xfrm>
            <a:off x="6400800" y="397164"/>
            <a:ext cx="5998528" cy="5527214"/>
          </a:xfrm>
          <a:prstGeom prst="rect">
            <a:avLst/>
          </a:prstGeom>
          <a:solidFill>
            <a:srgbClr val="57B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Text Placeholder 3"/>
          <p:cNvSpPr>
            <a:spLocks noGrp="1"/>
          </p:cNvSpPr>
          <p:nvPr>
            <p:ph type="body" sz="half" idx="2"/>
          </p:nvPr>
        </p:nvSpPr>
        <p:spPr>
          <a:xfrm>
            <a:off x="402274" y="2159795"/>
            <a:ext cx="5635123" cy="3764583"/>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24801" y="489201"/>
            <a:ext cx="5635124"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2" name="Picture Placeholder 2">
            <a:extLst>
              <a:ext uri="{FF2B5EF4-FFF2-40B4-BE49-F238E27FC236}">
                <a16:creationId xmlns:a16="http://schemas.microsoft.com/office/drawing/2014/main" id="{E36D2FBB-AC13-773D-1F44-76E684EBF158}"/>
              </a:ext>
            </a:extLst>
          </p:cNvPr>
          <p:cNvSpPr>
            <a:spLocks noGrp="1" noChangeAspect="1"/>
          </p:cNvSpPr>
          <p:nvPr>
            <p:ph type="pic" idx="1"/>
          </p:nvPr>
        </p:nvSpPr>
        <p:spPr>
          <a:xfrm>
            <a:off x="6764204" y="711200"/>
            <a:ext cx="5335647" cy="4881526"/>
          </a:xfrm>
          <a:prstGeom prst="rect">
            <a:avLst/>
          </a:prstGeom>
        </p:spPr>
        <p:txBody>
          <a:bodyPr anchor="t">
            <a:normAutofit/>
          </a:bodyPr>
          <a:lstStyle>
            <a:lvl1pPr marL="0" indent="0">
              <a:buNone/>
              <a:defRPr sz="2240"/>
            </a:lvl1pPr>
            <a:lvl2pPr marL="479957" indent="0">
              <a:buNone/>
              <a:defRPr sz="2939"/>
            </a:lvl2pPr>
            <a:lvl3pPr marL="959914" indent="0">
              <a:buNone/>
              <a:defRPr sz="2519"/>
            </a:lvl3pPr>
            <a:lvl4pPr marL="1439871" indent="0">
              <a:buNone/>
              <a:defRPr sz="2100"/>
            </a:lvl4pPr>
            <a:lvl5pPr marL="1919829" indent="0">
              <a:buNone/>
              <a:defRPr sz="2100"/>
            </a:lvl5pPr>
            <a:lvl6pPr marL="2399786" indent="0">
              <a:buNone/>
              <a:defRPr sz="2100"/>
            </a:lvl6pPr>
            <a:lvl7pPr marL="2879743" indent="0">
              <a:buNone/>
              <a:defRPr sz="2100"/>
            </a:lvl7pPr>
            <a:lvl8pPr marL="3359700" indent="0">
              <a:buNone/>
              <a:defRPr sz="2100"/>
            </a:lvl8pPr>
            <a:lvl9pPr marL="3839657" indent="0">
              <a:buNone/>
              <a:defRPr sz="2100"/>
            </a:lvl9pPr>
          </a:lstStyle>
          <a:p>
            <a:r>
              <a:rPr lang="en-GB"/>
              <a:t>Click icon to add picture</a:t>
            </a:r>
            <a:endParaRPr lang="en-US"/>
          </a:p>
        </p:txBody>
      </p:sp>
    </p:spTree>
    <p:extLst>
      <p:ext uri="{BB962C8B-B14F-4D97-AF65-F5344CB8AC3E}">
        <p14:creationId xmlns:p14="http://schemas.microsoft.com/office/powerpoint/2010/main" val="908931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p:nvSpPr>
        <p:spPr>
          <a:xfrm>
            <a:off x="6400800" y="397164"/>
            <a:ext cx="5998528" cy="5527214"/>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Text Placeholder 3"/>
          <p:cNvSpPr>
            <a:spLocks noGrp="1"/>
          </p:cNvSpPr>
          <p:nvPr>
            <p:ph type="body" sz="half" idx="2"/>
          </p:nvPr>
        </p:nvSpPr>
        <p:spPr>
          <a:xfrm>
            <a:off x="402274" y="2159795"/>
            <a:ext cx="5635123" cy="3764583"/>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24801" y="489201"/>
            <a:ext cx="5635124"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2" name="Picture Placeholder 2">
            <a:extLst>
              <a:ext uri="{FF2B5EF4-FFF2-40B4-BE49-F238E27FC236}">
                <a16:creationId xmlns:a16="http://schemas.microsoft.com/office/drawing/2014/main" id="{7B9C8695-1C54-6382-0AD0-F01C1569A7A4}"/>
              </a:ext>
            </a:extLst>
          </p:cNvPr>
          <p:cNvSpPr>
            <a:spLocks noGrp="1" noChangeAspect="1"/>
          </p:cNvSpPr>
          <p:nvPr>
            <p:ph type="pic" idx="1"/>
          </p:nvPr>
        </p:nvSpPr>
        <p:spPr>
          <a:xfrm>
            <a:off x="6764204" y="711200"/>
            <a:ext cx="5335647" cy="4881526"/>
          </a:xfrm>
          <a:prstGeom prst="rect">
            <a:avLst/>
          </a:prstGeom>
        </p:spPr>
        <p:txBody>
          <a:bodyPr anchor="t">
            <a:normAutofit/>
          </a:bodyPr>
          <a:lstStyle>
            <a:lvl1pPr marL="0" indent="0">
              <a:buNone/>
              <a:defRPr sz="2240"/>
            </a:lvl1pPr>
            <a:lvl2pPr marL="479957" indent="0">
              <a:buNone/>
              <a:defRPr sz="2939"/>
            </a:lvl2pPr>
            <a:lvl3pPr marL="959914" indent="0">
              <a:buNone/>
              <a:defRPr sz="2519"/>
            </a:lvl3pPr>
            <a:lvl4pPr marL="1439871" indent="0">
              <a:buNone/>
              <a:defRPr sz="2100"/>
            </a:lvl4pPr>
            <a:lvl5pPr marL="1919829" indent="0">
              <a:buNone/>
              <a:defRPr sz="2100"/>
            </a:lvl5pPr>
            <a:lvl6pPr marL="2399786" indent="0">
              <a:buNone/>
              <a:defRPr sz="2100"/>
            </a:lvl6pPr>
            <a:lvl7pPr marL="2879743" indent="0">
              <a:buNone/>
              <a:defRPr sz="2100"/>
            </a:lvl7pPr>
            <a:lvl8pPr marL="3359700" indent="0">
              <a:buNone/>
              <a:defRPr sz="2100"/>
            </a:lvl8pPr>
            <a:lvl9pPr marL="3839657" indent="0">
              <a:buNone/>
              <a:defRPr sz="2100"/>
            </a:lvl9pPr>
          </a:lstStyle>
          <a:p>
            <a:r>
              <a:rPr lang="en-GB"/>
              <a:t>Click icon to add picture</a:t>
            </a:r>
            <a:endParaRPr lang="en-US"/>
          </a:p>
        </p:txBody>
      </p:sp>
    </p:spTree>
    <p:extLst>
      <p:ext uri="{BB962C8B-B14F-4D97-AF65-F5344CB8AC3E}">
        <p14:creationId xmlns:p14="http://schemas.microsoft.com/office/powerpoint/2010/main" val="7186793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0B37C7-8464-BD9B-F72C-2D81043E92A1}"/>
              </a:ext>
            </a:extLst>
          </p:cNvPr>
          <p:cNvSpPr/>
          <p:nvPr/>
        </p:nvSpPr>
        <p:spPr>
          <a:xfrm>
            <a:off x="6400800" y="397164"/>
            <a:ext cx="5998528" cy="5527214"/>
          </a:xfrm>
          <a:prstGeom prst="rect">
            <a:avLst/>
          </a:prstGeom>
          <a:solidFill>
            <a:srgbClr val="F37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7" name="Text Placeholder 3">
            <a:extLst>
              <a:ext uri="{FF2B5EF4-FFF2-40B4-BE49-F238E27FC236}">
                <a16:creationId xmlns:a16="http://schemas.microsoft.com/office/drawing/2014/main" id="{E675BA88-C9CA-263F-6362-F8AF271FB6D2}"/>
              </a:ext>
            </a:extLst>
          </p:cNvPr>
          <p:cNvSpPr>
            <a:spLocks noGrp="1"/>
          </p:cNvSpPr>
          <p:nvPr>
            <p:ph type="body" sz="half" idx="2"/>
          </p:nvPr>
        </p:nvSpPr>
        <p:spPr>
          <a:xfrm>
            <a:off x="402274" y="2159795"/>
            <a:ext cx="5635123" cy="3764583"/>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13" name="Title Placeholder 1">
            <a:extLst>
              <a:ext uri="{FF2B5EF4-FFF2-40B4-BE49-F238E27FC236}">
                <a16:creationId xmlns:a16="http://schemas.microsoft.com/office/drawing/2014/main" id="{791E08D5-8966-8D6B-B714-EB8B93E1B2B8}"/>
              </a:ext>
            </a:extLst>
          </p:cNvPr>
          <p:cNvSpPr>
            <a:spLocks noGrp="1"/>
          </p:cNvSpPr>
          <p:nvPr>
            <p:ph type="title" hasCustomPrompt="1"/>
          </p:nvPr>
        </p:nvSpPr>
        <p:spPr>
          <a:xfrm>
            <a:off x="424801" y="489201"/>
            <a:ext cx="5635124"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3" name="Picture Placeholder 2">
            <a:extLst>
              <a:ext uri="{FF2B5EF4-FFF2-40B4-BE49-F238E27FC236}">
                <a16:creationId xmlns:a16="http://schemas.microsoft.com/office/drawing/2014/main" id="{4E87CE57-716D-EA97-5EEA-E5FB5ECAE287}"/>
              </a:ext>
            </a:extLst>
          </p:cNvPr>
          <p:cNvSpPr>
            <a:spLocks noGrp="1" noChangeAspect="1"/>
          </p:cNvSpPr>
          <p:nvPr>
            <p:ph type="pic" idx="1"/>
          </p:nvPr>
        </p:nvSpPr>
        <p:spPr>
          <a:xfrm>
            <a:off x="6764204" y="711200"/>
            <a:ext cx="5335647" cy="4881526"/>
          </a:xfrm>
          <a:prstGeom prst="rect">
            <a:avLst/>
          </a:prstGeom>
        </p:spPr>
        <p:txBody>
          <a:bodyPr anchor="t">
            <a:normAutofit/>
          </a:bodyPr>
          <a:lstStyle>
            <a:lvl1pPr marL="0" indent="0">
              <a:buNone/>
              <a:defRPr sz="2240"/>
            </a:lvl1pPr>
            <a:lvl2pPr marL="479957" indent="0">
              <a:buNone/>
              <a:defRPr sz="2939"/>
            </a:lvl2pPr>
            <a:lvl3pPr marL="959914" indent="0">
              <a:buNone/>
              <a:defRPr sz="2519"/>
            </a:lvl3pPr>
            <a:lvl4pPr marL="1439871" indent="0">
              <a:buNone/>
              <a:defRPr sz="2100"/>
            </a:lvl4pPr>
            <a:lvl5pPr marL="1919829" indent="0">
              <a:buNone/>
              <a:defRPr sz="2100"/>
            </a:lvl5pPr>
            <a:lvl6pPr marL="2399786" indent="0">
              <a:buNone/>
              <a:defRPr sz="2100"/>
            </a:lvl6pPr>
            <a:lvl7pPr marL="2879743" indent="0">
              <a:buNone/>
              <a:defRPr sz="2100"/>
            </a:lvl7pPr>
            <a:lvl8pPr marL="3359700" indent="0">
              <a:buNone/>
              <a:defRPr sz="2100"/>
            </a:lvl8pPr>
            <a:lvl9pPr marL="3839657" indent="0">
              <a:buNone/>
              <a:defRPr sz="2100"/>
            </a:lvl9pPr>
          </a:lstStyle>
          <a:p>
            <a:r>
              <a:rPr lang="en-GB"/>
              <a:t>Click icon to add picture</a:t>
            </a:r>
            <a:endParaRPr lang="en-US"/>
          </a:p>
        </p:txBody>
      </p:sp>
    </p:spTree>
    <p:extLst>
      <p:ext uri="{BB962C8B-B14F-4D97-AF65-F5344CB8AC3E}">
        <p14:creationId xmlns:p14="http://schemas.microsoft.com/office/powerpoint/2010/main" val="1308819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400800" y="397164"/>
            <a:ext cx="5998528" cy="5527214"/>
          </a:xfrm>
          <a:prstGeom prst="rect">
            <a:avLst/>
          </a:prstGeom>
          <a:solidFill>
            <a:srgbClr val="70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Text Placeholder 3"/>
          <p:cNvSpPr>
            <a:spLocks noGrp="1"/>
          </p:cNvSpPr>
          <p:nvPr>
            <p:ph type="body" sz="half" idx="2"/>
          </p:nvPr>
        </p:nvSpPr>
        <p:spPr>
          <a:xfrm>
            <a:off x="402274" y="2159795"/>
            <a:ext cx="5635123" cy="3764583"/>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24801" y="489201"/>
            <a:ext cx="5635124"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2" name="Picture Placeholder 2">
            <a:extLst>
              <a:ext uri="{FF2B5EF4-FFF2-40B4-BE49-F238E27FC236}">
                <a16:creationId xmlns:a16="http://schemas.microsoft.com/office/drawing/2014/main" id="{D83391CA-1A96-EB6B-BE0C-7250722E5EDB}"/>
              </a:ext>
            </a:extLst>
          </p:cNvPr>
          <p:cNvSpPr>
            <a:spLocks noGrp="1" noChangeAspect="1"/>
          </p:cNvSpPr>
          <p:nvPr>
            <p:ph type="pic" idx="1"/>
          </p:nvPr>
        </p:nvSpPr>
        <p:spPr>
          <a:xfrm>
            <a:off x="6764204" y="711200"/>
            <a:ext cx="5335647" cy="4881526"/>
          </a:xfrm>
          <a:prstGeom prst="rect">
            <a:avLst/>
          </a:prstGeom>
        </p:spPr>
        <p:txBody>
          <a:bodyPr anchor="t">
            <a:normAutofit/>
          </a:bodyPr>
          <a:lstStyle>
            <a:lvl1pPr marL="0" indent="0">
              <a:buNone/>
              <a:defRPr sz="2240"/>
            </a:lvl1pPr>
            <a:lvl2pPr marL="479957" indent="0">
              <a:buNone/>
              <a:defRPr sz="2939"/>
            </a:lvl2pPr>
            <a:lvl3pPr marL="959914" indent="0">
              <a:buNone/>
              <a:defRPr sz="2519"/>
            </a:lvl3pPr>
            <a:lvl4pPr marL="1439871" indent="0">
              <a:buNone/>
              <a:defRPr sz="2100"/>
            </a:lvl4pPr>
            <a:lvl5pPr marL="1919829" indent="0">
              <a:buNone/>
              <a:defRPr sz="2100"/>
            </a:lvl5pPr>
            <a:lvl6pPr marL="2399786" indent="0">
              <a:buNone/>
              <a:defRPr sz="2100"/>
            </a:lvl6pPr>
            <a:lvl7pPr marL="2879743" indent="0">
              <a:buNone/>
              <a:defRPr sz="2100"/>
            </a:lvl7pPr>
            <a:lvl8pPr marL="3359700" indent="0">
              <a:buNone/>
              <a:defRPr sz="2100"/>
            </a:lvl8pPr>
            <a:lvl9pPr marL="3839657" indent="0">
              <a:buNone/>
              <a:defRPr sz="2100"/>
            </a:lvl9pPr>
          </a:lstStyle>
          <a:p>
            <a:r>
              <a:rPr lang="en-GB"/>
              <a:t>Click icon to add picture</a:t>
            </a:r>
            <a:endParaRPr lang="en-US"/>
          </a:p>
        </p:txBody>
      </p:sp>
    </p:spTree>
    <p:extLst>
      <p:ext uri="{BB962C8B-B14F-4D97-AF65-F5344CB8AC3E}">
        <p14:creationId xmlns:p14="http://schemas.microsoft.com/office/powerpoint/2010/main" val="2274637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6400800" y="397164"/>
            <a:ext cx="5998528" cy="5527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Text Placeholder 3"/>
          <p:cNvSpPr>
            <a:spLocks noGrp="1"/>
          </p:cNvSpPr>
          <p:nvPr>
            <p:ph type="body" sz="half" idx="2"/>
          </p:nvPr>
        </p:nvSpPr>
        <p:spPr>
          <a:xfrm>
            <a:off x="402274" y="2159795"/>
            <a:ext cx="5635123" cy="3764583"/>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24801" y="489201"/>
            <a:ext cx="5635124"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2" name="Picture Placeholder 2">
            <a:extLst>
              <a:ext uri="{FF2B5EF4-FFF2-40B4-BE49-F238E27FC236}">
                <a16:creationId xmlns:a16="http://schemas.microsoft.com/office/drawing/2014/main" id="{334201E4-6F5C-B7F4-C4D5-4ADC136479EE}"/>
              </a:ext>
            </a:extLst>
          </p:cNvPr>
          <p:cNvSpPr>
            <a:spLocks noGrp="1" noChangeAspect="1"/>
          </p:cNvSpPr>
          <p:nvPr>
            <p:ph type="pic" idx="1"/>
          </p:nvPr>
        </p:nvSpPr>
        <p:spPr>
          <a:xfrm>
            <a:off x="6764204" y="711200"/>
            <a:ext cx="5335647" cy="4881526"/>
          </a:xfrm>
          <a:prstGeom prst="rect">
            <a:avLst/>
          </a:prstGeom>
        </p:spPr>
        <p:txBody>
          <a:bodyPr anchor="t">
            <a:normAutofit/>
          </a:bodyPr>
          <a:lstStyle>
            <a:lvl1pPr marL="0" indent="0">
              <a:buNone/>
              <a:defRPr sz="2240"/>
            </a:lvl1pPr>
            <a:lvl2pPr marL="479957" indent="0">
              <a:buNone/>
              <a:defRPr sz="2939"/>
            </a:lvl2pPr>
            <a:lvl3pPr marL="959914" indent="0">
              <a:buNone/>
              <a:defRPr sz="2519"/>
            </a:lvl3pPr>
            <a:lvl4pPr marL="1439871" indent="0">
              <a:buNone/>
              <a:defRPr sz="2100"/>
            </a:lvl4pPr>
            <a:lvl5pPr marL="1919829" indent="0">
              <a:buNone/>
              <a:defRPr sz="2100"/>
            </a:lvl5pPr>
            <a:lvl6pPr marL="2399786" indent="0">
              <a:buNone/>
              <a:defRPr sz="2100"/>
            </a:lvl6pPr>
            <a:lvl7pPr marL="2879743" indent="0">
              <a:buNone/>
              <a:defRPr sz="2100"/>
            </a:lvl7pPr>
            <a:lvl8pPr marL="3359700" indent="0">
              <a:buNone/>
              <a:defRPr sz="2100"/>
            </a:lvl8pPr>
            <a:lvl9pPr marL="3839657" indent="0">
              <a:buNone/>
              <a:defRPr sz="2100"/>
            </a:lvl9pPr>
          </a:lstStyle>
          <a:p>
            <a:r>
              <a:rPr lang="en-GB"/>
              <a:t>Click icon to add picture</a:t>
            </a:r>
            <a:endParaRPr lang="en-US"/>
          </a:p>
        </p:txBody>
      </p:sp>
    </p:spTree>
    <p:extLst>
      <p:ext uri="{BB962C8B-B14F-4D97-AF65-F5344CB8AC3E}">
        <p14:creationId xmlns:p14="http://schemas.microsoft.com/office/powerpoint/2010/main" val="35095653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p:nvSpPr>
        <p:spPr>
          <a:xfrm>
            <a:off x="6400800" y="397164"/>
            <a:ext cx="5998528" cy="5527214"/>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4" name="Text Placeholder 3"/>
          <p:cNvSpPr>
            <a:spLocks noGrp="1"/>
          </p:cNvSpPr>
          <p:nvPr>
            <p:ph type="body" sz="half" idx="2"/>
          </p:nvPr>
        </p:nvSpPr>
        <p:spPr>
          <a:xfrm>
            <a:off x="402274" y="2159795"/>
            <a:ext cx="5635123" cy="3764583"/>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24801" y="489201"/>
            <a:ext cx="5635124"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
        <p:nvSpPr>
          <p:cNvPr id="2" name="Picture Placeholder 2">
            <a:extLst>
              <a:ext uri="{FF2B5EF4-FFF2-40B4-BE49-F238E27FC236}">
                <a16:creationId xmlns:a16="http://schemas.microsoft.com/office/drawing/2014/main" id="{C8C624D7-958B-2107-B658-1A3DBEE51933}"/>
              </a:ext>
            </a:extLst>
          </p:cNvPr>
          <p:cNvSpPr>
            <a:spLocks noGrp="1" noChangeAspect="1"/>
          </p:cNvSpPr>
          <p:nvPr>
            <p:ph type="pic" idx="1"/>
          </p:nvPr>
        </p:nvSpPr>
        <p:spPr>
          <a:xfrm>
            <a:off x="6764204" y="711200"/>
            <a:ext cx="5335647" cy="4881526"/>
          </a:xfrm>
          <a:prstGeom prst="rect">
            <a:avLst/>
          </a:prstGeom>
        </p:spPr>
        <p:txBody>
          <a:bodyPr anchor="t">
            <a:normAutofit/>
          </a:bodyPr>
          <a:lstStyle>
            <a:lvl1pPr marL="0" indent="0">
              <a:buNone/>
              <a:defRPr sz="2240"/>
            </a:lvl1pPr>
            <a:lvl2pPr marL="479957" indent="0">
              <a:buNone/>
              <a:defRPr sz="2939"/>
            </a:lvl2pPr>
            <a:lvl3pPr marL="959914" indent="0">
              <a:buNone/>
              <a:defRPr sz="2519"/>
            </a:lvl3pPr>
            <a:lvl4pPr marL="1439871" indent="0">
              <a:buNone/>
              <a:defRPr sz="2100"/>
            </a:lvl4pPr>
            <a:lvl5pPr marL="1919829" indent="0">
              <a:buNone/>
              <a:defRPr sz="2100"/>
            </a:lvl5pPr>
            <a:lvl6pPr marL="2399786" indent="0">
              <a:buNone/>
              <a:defRPr sz="2100"/>
            </a:lvl6pPr>
            <a:lvl7pPr marL="2879743" indent="0">
              <a:buNone/>
              <a:defRPr sz="2100"/>
            </a:lvl7pPr>
            <a:lvl8pPr marL="3359700" indent="0">
              <a:buNone/>
              <a:defRPr sz="2100"/>
            </a:lvl8pPr>
            <a:lvl9pPr marL="3839657" indent="0">
              <a:buNone/>
              <a:defRPr sz="2100"/>
            </a:lvl9pPr>
          </a:lstStyle>
          <a:p>
            <a:r>
              <a:rPr lang="en-GB"/>
              <a:t>Click icon to add picture</a:t>
            </a:r>
            <a:endParaRPr lang="en-US"/>
          </a:p>
        </p:txBody>
      </p:sp>
    </p:spTree>
    <p:extLst>
      <p:ext uri="{BB962C8B-B14F-4D97-AF65-F5344CB8AC3E}">
        <p14:creationId xmlns:p14="http://schemas.microsoft.com/office/powerpoint/2010/main" val="6609352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6_Picture with Caption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54F19-31C9-1906-8858-BE5A91F23192}"/>
              </a:ext>
            </a:extLst>
          </p:cNvPr>
          <p:cNvSpPr/>
          <p:nvPr userDrawn="1"/>
        </p:nvSpPr>
        <p:spPr>
          <a:xfrm>
            <a:off x="6400800" y="397164"/>
            <a:ext cx="5998528" cy="5527214"/>
          </a:xfrm>
          <a:prstGeom prst="rect">
            <a:avLst/>
          </a:prstGeom>
          <a:solidFill>
            <a:srgbClr val="ED2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sp>
        <p:nvSpPr>
          <p:cNvPr id="3" name="Picture Placeholder 2"/>
          <p:cNvSpPr>
            <a:spLocks noGrp="1" noChangeAspect="1"/>
          </p:cNvSpPr>
          <p:nvPr>
            <p:ph type="pic" idx="1"/>
          </p:nvPr>
        </p:nvSpPr>
        <p:spPr>
          <a:xfrm>
            <a:off x="6764204" y="711200"/>
            <a:ext cx="5335647" cy="4881526"/>
          </a:xfrm>
          <a:prstGeom prst="rect">
            <a:avLst/>
          </a:prstGeom>
        </p:spPr>
        <p:txBody>
          <a:bodyPr anchor="t">
            <a:normAutofit/>
          </a:bodyPr>
          <a:lstStyle>
            <a:lvl1pPr marL="0" indent="0">
              <a:buNone/>
              <a:defRPr sz="2240"/>
            </a:lvl1pPr>
            <a:lvl2pPr marL="479957" indent="0">
              <a:buNone/>
              <a:defRPr sz="2939"/>
            </a:lvl2pPr>
            <a:lvl3pPr marL="959914" indent="0">
              <a:buNone/>
              <a:defRPr sz="2519"/>
            </a:lvl3pPr>
            <a:lvl4pPr marL="1439871" indent="0">
              <a:buNone/>
              <a:defRPr sz="2100"/>
            </a:lvl4pPr>
            <a:lvl5pPr marL="1919829" indent="0">
              <a:buNone/>
              <a:defRPr sz="2100"/>
            </a:lvl5pPr>
            <a:lvl6pPr marL="2399786" indent="0">
              <a:buNone/>
              <a:defRPr sz="2100"/>
            </a:lvl6pPr>
            <a:lvl7pPr marL="2879743" indent="0">
              <a:buNone/>
              <a:defRPr sz="2100"/>
            </a:lvl7pPr>
            <a:lvl8pPr marL="3359700" indent="0">
              <a:buNone/>
              <a:defRPr sz="2100"/>
            </a:lvl8pPr>
            <a:lvl9pPr marL="3839657" indent="0">
              <a:buNone/>
              <a:defRPr sz="2100"/>
            </a:lvl9pPr>
          </a:lstStyle>
          <a:p>
            <a:r>
              <a:rPr lang="en-GB"/>
              <a:t>Click icon to add picture</a:t>
            </a:r>
            <a:endParaRPr lang="en-US"/>
          </a:p>
        </p:txBody>
      </p:sp>
      <p:sp>
        <p:nvSpPr>
          <p:cNvPr id="4" name="Text Placeholder 3"/>
          <p:cNvSpPr>
            <a:spLocks noGrp="1"/>
          </p:cNvSpPr>
          <p:nvPr>
            <p:ph type="body" sz="half" idx="2"/>
          </p:nvPr>
        </p:nvSpPr>
        <p:spPr>
          <a:xfrm>
            <a:off x="402274" y="2159795"/>
            <a:ext cx="5635123" cy="3764583"/>
          </a:xfrm>
          <a:prstGeom prst="rect">
            <a:avLst/>
          </a:prstGeom>
        </p:spPr>
        <p:txBody>
          <a:bodyPr/>
          <a:lstStyle>
            <a:lvl1pPr marL="0" indent="0">
              <a:buNone/>
              <a:defRPr sz="1680"/>
            </a:lvl1pPr>
            <a:lvl2pPr marL="479957" indent="0">
              <a:buNone/>
              <a:defRPr sz="1470"/>
            </a:lvl2pPr>
            <a:lvl3pPr marL="959914" indent="0">
              <a:buNone/>
              <a:defRPr sz="1260"/>
            </a:lvl3pPr>
            <a:lvl4pPr marL="1439871" indent="0">
              <a:buNone/>
              <a:defRPr sz="1050"/>
            </a:lvl4pPr>
            <a:lvl5pPr marL="1919829" indent="0">
              <a:buNone/>
              <a:defRPr sz="1050"/>
            </a:lvl5pPr>
            <a:lvl6pPr marL="2399786" indent="0">
              <a:buNone/>
              <a:defRPr sz="1050"/>
            </a:lvl6pPr>
            <a:lvl7pPr marL="2879743" indent="0">
              <a:buNone/>
              <a:defRPr sz="1050"/>
            </a:lvl7pPr>
            <a:lvl8pPr marL="3359700" indent="0">
              <a:buNone/>
              <a:defRPr sz="1050"/>
            </a:lvl8pPr>
            <a:lvl9pPr marL="3839657" indent="0">
              <a:buNone/>
              <a:defRPr sz="1050"/>
            </a:lvl9pPr>
          </a:lstStyle>
          <a:p>
            <a:pPr lvl="0"/>
            <a:r>
              <a:rPr lang="en-GB"/>
              <a:t>Click to edit Master text styles</a:t>
            </a:r>
          </a:p>
        </p:txBody>
      </p:sp>
      <p:sp>
        <p:nvSpPr>
          <p:cNvPr id="5" name="Title Placeholder 1">
            <a:extLst>
              <a:ext uri="{FF2B5EF4-FFF2-40B4-BE49-F238E27FC236}">
                <a16:creationId xmlns:a16="http://schemas.microsoft.com/office/drawing/2014/main" id="{4CBE40DE-86B6-81B7-34A3-79167C9ADCD5}"/>
              </a:ext>
            </a:extLst>
          </p:cNvPr>
          <p:cNvSpPr>
            <a:spLocks noGrp="1"/>
          </p:cNvSpPr>
          <p:nvPr>
            <p:ph type="title" hasCustomPrompt="1"/>
          </p:nvPr>
        </p:nvSpPr>
        <p:spPr>
          <a:xfrm>
            <a:off x="424801" y="489201"/>
            <a:ext cx="5635124" cy="1393388"/>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4498122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31_Title and 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C6284C7-D26E-3E4D-8B1A-19BE2F492BC3}"/>
              </a:ext>
            </a:extLst>
          </p:cNvPr>
          <p:cNvSpPr>
            <a:spLocks noGrp="1"/>
          </p:cNvSpPr>
          <p:nvPr>
            <p:ph type="title" hasCustomPrompt="1"/>
          </p:nvPr>
        </p:nvSpPr>
        <p:spPr>
          <a:xfrm>
            <a:off x="424800" y="489201"/>
            <a:ext cx="11519217" cy="643313"/>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ICONS</a:t>
            </a:r>
            <a:endParaRPr lang="en-US" dirty="0"/>
          </a:p>
        </p:txBody>
      </p:sp>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3" name="TextBox 2">
            <a:extLst>
              <a:ext uri="{FF2B5EF4-FFF2-40B4-BE49-F238E27FC236}">
                <a16:creationId xmlns:a16="http://schemas.microsoft.com/office/drawing/2014/main" id="{D14032C2-5730-6F7F-60EC-A1C316F22DCF}"/>
              </a:ext>
            </a:extLst>
          </p:cNvPr>
          <p:cNvSpPr txBox="1"/>
          <p:nvPr/>
        </p:nvSpPr>
        <p:spPr>
          <a:xfrm>
            <a:off x="3666160" y="2669287"/>
            <a:ext cx="1542393" cy="393954"/>
          </a:xfrm>
          <a:prstGeom prst="rect">
            <a:avLst/>
          </a:prstGeom>
          <a:noFill/>
        </p:spPr>
        <p:txBody>
          <a:bodyPr wrap="square" rtlCol="0">
            <a:spAutoFit/>
          </a:bodyPr>
          <a:lstStyle/>
          <a:p>
            <a:pPr>
              <a:defRPr/>
            </a:pPr>
            <a:r>
              <a:rPr lang="en-US" sz="1960"/>
              <a:t>Checklist</a:t>
            </a:r>
            <a:endParaRPr lang="en-US" sz="1960">
              <a:solidFill>
                <a:schemeClr val="tx1">
                  <a:lumMod val="50000"/>
                  <a:lumOff val="50000"/>
                </a:schemeClr>
              </a:solidFill>
              <a:cs typeface="FS Albert Pro"/>
            </a:endParaRPr>
          </a:p>
        </p:txBody>
      </p:sp>
      <p:grpSp>
        <p:nvGrpSpPr>
          <p:cNvPr id="6" name="Group 5">
            <a:extLst>
              <a:ext uri="{FF2B5EF4-FFF2-40B4-BE49-F238E27FC236}">
                <a16:creationId xmlns:a16="http://schemas.microsoft.com/office/drawing/2014/main" id="{B9FF4D40-3EC2-F149-9475-781E2DFE8641}"/>
              </a:ext>
            </a:extLst>
          </p:cNvPr>
          <p:cNvGrpSpPr/>
          <p:nvPr/>
        </p:nvGrpSpPr>
        <p:grpSpPr>
          <a:xfrm>
            <a:off x="554692" y="2555082"/>
            <a:ext cx="700484" cy="700484"/>
            <a:chOff x="2764076" y="1349181"/>
            <a:chExt cx="500456" cy="500456"/>
          </a:xfrm>
          <a:solidFill>
            <a:schemeClr val="accent2"/>
          </a:solidFill>
        </p:grpSpPr>
        <p:sp>
          <p:nvSpPr>
            <p:cNvPr id="7" name="Oval 6">
              <a:extLst>
                <a:ext uri="{FF2B5EF4-FFF2-40B4-BE49-F238E27FC236}">
                  <a16:creationId xmlns:a16="http://schemas.microsoft.com/office/drawing/2014/main" id="{8196F7E9-4B31-D8DD-D5AB-10893049B3A1}"/>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8" name="Picture 7">
              <a:extLst>
                <a:ext uri="{FF2B5EF4-FFF2-40B4-BE49-F238E27FC236}">
                  <a16:creationId xmlns:a16="http://schemas.microsoft.com/office/drawing/2014/main" id="{8A755DC6-8200-06AD-412A-292AF23BE5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7286" y="1460557"/>
              <a:ext cx="294036" cy="294036"/>
            </a:xfrm>
            <a:prstGeom prst="rect">
              <a:avLst/>
            </a:prstGeom>
            <a:grpFill/>
          </p:spPr>
        </p:pic>
      </p:grpSp>
      <p:grpSp>
        <p:nvGrpSpPr>
          <p:cNvPr id="9" name="Group 8">
            <a:extLst>
              <a:ext uri="{FF2B5EF4-FFF2-40B4-BE49-F238E27FC236}">
                <a16:creationId xmlns:a16="http://schemas.microsoft.com/office/drawing/2014/main" id="{EB604F33-01D7-3C9A-8DE5-44A763B4724B}"/>
              </a:ext>
            </a:extLst>
          </p:cNvPr>
          <p:cNvGrpSpPr/>
          <p:nvPr/>
        </p:nvGrpSpPr>
        <p:grpSpPr>
          <a:xfrm>
            <a:off x="554692" y="5126459"/>
            <a:ext cx="700484" cy="700484"/>
            <a:chOff x="395288" y="3346117"/>
            <a:chExt cx="500456" cy="500456"/>
          </a:xfrm>
          <a:solidFill>
            <a:schemeClr val="accent2"/>
          </a:solidFill>
        </p:grpSpPr>
        <p:sp>
          <p:nvSpPr>
            <p:cNvPr id="11" name="Oval 10">
              <a:extLst>
                <a:ext uri="{FF2B5EF4-FFF2-40B4-BE49-F238E27FC236}">
                  <a16:creationId xmlns:a16="http://schemas.microsoft.com/office/drawing/2014/main" id="{BB16AACA-EA22-075C-4670-9F9FEEDFDC37}"/>
                </a:ext>
              </a:extLst>
            </p:cNvPr>
            <p:cNvSpPr/>
            <p:nvPr/>
          </p:nvSpPr>
          <p:spPr>
            <a:xfrm>
              <a:off x="395288" y="3346117"/>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3" name="Picture 12">
              <a:extLst>
                <a:ext uri="{FF2B5EF4-FFF2-40B4-BE49-F238E27FC236}">
                  <a16:creationId xmlns:a16="http://schemas.microsoft.com/office/drawing/2014/main" id="{B695BF57-B2DC-15F9-A524-EF604A0D4C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8498" y="3449327"/>
              <a:ext cx="294036" cy="294036"/>
            </a:xfrm>
            <a:prstGeom prst="rect">
              <a:avLst/>
            </a:prstGeom>
            <a:grpFill/>
          </p:spPr>
        </p:pic>
      </p:grpSp>
      <p:grpSp>
        <p:nvGrpSpPr>
          <p:cNvPr id="14" name="Group 13">
            <a:extLst>
              <a:ext uri="{FF2B5EF4-FFF2-40B4-BE49-F238E27FC236}">
                <a16:creationId xmlns:a16="http://schemas.microsoft.com/office/drawing/2014/main" id="{B56D5537-9848-F5DF-CBF7-7518830C123C}"/>
              </a:ext>
            </a:extLst>
          </p:cNvPr>
          <p:cNvGrpSpPr/>
          <p:nvPr/>
        </p:nvGrpSpPr>
        <p:grpSpPr>
          <a:xfrm>
            <a:off x="554692" y="3409975"/>
            <a:ext cx="700484" cy="700484"/>
            <a:chOff x="2351913" y="3010922"/>
            <a:chExt cx="500456" cy="500456"/>
          </a:xfrm>
          <a:solidFill>
            <a:schemeClr val="accent2"/>
          </a:solidFill>
        </p:grpSpPr>
        <p:sp>
          <p:nvSpPr>
            <p:cNvPr id="15" name="Oval 14">
              <a:extLst>
                <a:ext uri="{FF2B5EF4-FFF2-40B4-BE49-F238E27FC236}">
                  <a16:creationId xmlns:a16="http://schemas.microsoft.com/office/drawing/2014/main" id="{5A98F769-F12B-31A0-3F56-7D60275E404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6" name="Picture 15">
              <a:extLst>
                <a:ext uri="{FF2B5EF4-FFF2-40B4-BE49-F238E27FC236}">
                  <a16:creationId xmlns:a16="http://schemas.microsoft.com/office/drawing/2014/main" id="{0512A941-CDF2-0C62-6F10-E2B48F54585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17" name="Group 16">
            <a:extLst>
              <a:ext uri="{FF2B5EF4-FFF2-40B4-BE49-F238E27FC236}">
                <a16:creationId xmlns:a16="http://schemas.microsoft.com/office/drawing/2014/main" id="{BCD5CB73-D73C-085E-F305-E1525553E186}"/>
              </a:ext>
            </a:extLst>
          </p:cNvPr>
          <p:cNvGrpSpPr/>
          <p:nvPr/>
        </p:nvGrpSpPr>
        <p:grpSpPr>
          <a:xfrm>
            <a:off x="554692" y="4270083"/>
            <a:ext cx="700484" cy="700484"/>
            <a:chOff x="2764076" y="3801443"/>
            <a:chExt cx="500456" cy="500456"/>
          </a:xfrm>
          <a:solidFill>
            <a:schemeClr val="accent2"/>
          </a:solidFill>
        </p:grpSpPr>
        <p:sp>
          <p:nvSpPr>
            <p:cNvPr id="18" name="Oval 17">
              <a:extLst>
                <a:ext uri="{FF2B5EF4-FFF2-40B4-BE49-F238E27FC236}">
                  <a16:creationId xmlns:a16="http://schemas.microsoft.com/office/drawing/2014/main" id="{9D5173C5-8725-279A-57D5-DE364C39418E}"/>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9" name="Picture 18">
              <a:extLst>
                <a:ext uri="{FF2B5EF4-FFF2-40B4-BE49-F238E27FC236}">
                  <a16:creationId xmlns:a16="http://schemas.microsoft.com/office/drawing/2014/main" id="{CA7BC7B3-308A-C337-892A-F50B220BD22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grpSp>
        <p:nvGrpSpPr>
          <p:cNvPr id="20" name="Group 19">
            <a:extLst>
              <a:ext uri="{FF2B5EF4-FFF2-40B4-BE49-F238E27FC236}">
                <a16:creationId xmlns:a16="http://schemas.microsoft.com/office/drawing/2014/main" id="{0E3B7610-C16E-1AC6-2812-9AEC07F1FEDF}"/>
              </a:ext>
            </a:extLst>
          </p:cNvPr>
          <p:cNvGrpSpPr/>
          <p:nvPr/>
        </p:nvGrpSpPr>
        <p:grpSpPr>
          <a:xfrm>
            <a:off x="6151774" y="2555082"/>
            <a:ext cx="700484" cy="700484"/>
            <a:chOff x="6322429" y="2214831"/>
            <a:chExt cx="500456" cy="500456"/>
          </a:xfrm>
          <a:solidFill>
            <a:schemeClr val="accent2"/>
          </a:solidFill>
        </p:grpSpPr>
        <p:sp>
          <p:nvSpPr>
            <p:cNvPr id="21" name="Oval 20">
              <a:extLst>
                <a:ext uri="{FF2B5EF4-FFF2-40B4-BE49-F238E27FC236}">
                  <a16:creationId xmlns:a16="http://schemas.microsoft.com/office/drawing/2014/main" id="{DC898AB8-40FB-D259-4758-B6771A0AA7DC}"/>
                </a:ext>
              </a:extLst>
            </p:cNvPr>
            <p:cNvSpPr/>
            <p:nvPr/>
          </p:nvSpPr>
          <p:spPr>
            <a:xfrm>
              <a:off x="6322429"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2" name="Picture 21">
              <a:extLst>
                <a:ext uri="{FF2B5EF4-FFF2-40B4-BE49-F238E27FC236}">
                  <a16:creationId xmlns:a16="http://schemas.microsoft.com/office/drawing/2014/main" id="{08E39A72-1FFB-540B-A8BC-C2BB55710C2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25639" y="2326207"/>
              <a:ext cx="294036" cy="294036"/>
            </a:xfrm>
            <a:prstGeom prst="rect">
              <a:avLst/>
            </a:prstGeom>
            <a:grpFill/>
          </p:spPr>
        </p:pic>
      </p:grpSp>
      <p:grpSp>
        <p:nvGrpSpPr>
          <p:cNvPr id="23" name="Group 22">
            <a:extLst>
              <a:ext uri="{FF2B5EF4-FFF2-40B4-BE49-F238E27FC236}">
                <a16:creationId xmlns:a16="http://schemas.microsoft.com/office/drawing/2014/main" id="{0BBFE450-A82B-3C15-C112-F9FA4319D317}"/>
              </a:ext>
            </a:extLst>
          </p:cNvPr>
          <p:cNvGrpSpPr/>
          <p:nvPr/>
        </p:nvGrpSpPr>
        <p:grpSpPr>
          <a:xfrm>
            <a:off x="6151774" y="3400028"/>
            <a:ext cx="700484" cy="700484"/>
            <a:chOff x="6322429" y="3010922"/>
            <a:chExt cx="500456" cy="500456"/>
          </a:xfrm>
          <a:solidFill>
            <a:schemeClr val="accent2"/>
          </a:solidFill>
        </p:grpSpPr>
        <p:sp>
          <p:nvSpPr>
            <p:cNvPr id="24" name="Oval 23">
              <a:extLst>
                <a:ext uri="{FF2B5EF4-FFF2-40B4-BE49-F238E27FC236}">
                  <a16:creationId xmlns:a16="http://schemas.microsoft.com/office/drawing/2014/main" id="{FD459D75-E018-DA6A-5EDF-EE549E99D67C}"/>
                </a:ext>
              </a:extLst>
            </p:cNvPr>
            <p:cNvSpPr/>
            <p:nvPr/>
          </p:nvSpPr>
          <p:spPr>
            <a:xfrm>
              <a:off x="6322429"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5" name="Picture 24">
              <a:extLst>
                <a:ext uri="{FF2B5EF4-FFF2-40B4-BE49-F238E27FC236}">
                  <a16:creationId xmlns:a16="http://schemas.microsoft.com/office/drawing/2014/main" id="{44FC8812-FAFB-337A-74DE-EC7D6CDBF14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25639" y="3114132"/>
              <a:ext cx="294036" cy="294036"/>
            </a:xfrm>
            <a:prstGeom prst="rect">
              <a:avLst/>
            </a:prstGeom>
            <a:grpFill/>
          </p:spPr>
        </p:pic>
      </p:grpSp>
      <p:grpSp>
        <p:nvGrpSpPr>
          <p:cNvPr id="26" name="Group 25">
            <a:extLst>
              <a:ext uri="{FF2B5EF4-FFF2-40B4-BE49-F238E27FC236}">
                <a16:creationId xmlns:a16="http://schemas.microsoft.com/office/drawing/2014/main" id="{A2109630-6F02-83C2-416F-486ACF336A21}"/>
              </a:ext>
            </a:extLst>
          </p:cNvPr>
          <p:cNvGrpSpPr/>
          <p:nvPr/>
        </p:nvGrpSpPr>
        <p:grpSpPr>
          <a:xfrm>
            <a:off x="1323137" y="2555082"/>
            <a:ext cx="700484" cy="700484"/>
            <a:chOff x="944298" y="1825461"/>
            <a:chExt cx="500456" cy="500456"/>
          </a:xfrm>
        </p:grpSpPr>
        <p:sp>
          <p:nvSpPr>
            <p:cNvPr id="27" name="Oval 26">
              <a:extLst>
                <a:ext uri="{FF2B5EF4-FFF2-40B4-BE49-F238E27FC236}">
                  <a16:creationId xmlns:a16="http://schemas.microsoft.com/office/drawing/2014/main" id="{62417B14-E704-4534-8EED-7C8D13BDEFFE}"/>
                </a:ext>
              </a:extLst>
            </p:cNvPr>
            <p:cNvSpPr/>
            <p:nvPr/>
          </p:nvSpPr>
          <p:spPr>
            <a:xfrm>
              <a:off x="944298" y="1825461"/>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8" name="Picture 27">
              <a:extLst>
                <a:ext uri="{FF2B5EF4-FFF2-40B4-BE49-F238E27FC236}">
                  <a16:creationId xmlns:a16="http://schemas.microsoft.com/office/drawing/2014/main" id="{6A25F53E-445B-4DB6-ECB6-363AE7CAD5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7508" y="1936837"/>
              <a:ext cx="294036" cy="294036"/>
            </a:xfrm>
            <a:prstGeom prst="rect">
              <a:avLst/>
            </a:prstGeom>
          </p:spPr>
        </p:pic>
      </p:grpSp>
      <p:grpSp>
        <p:nvGrpSpPr>
          <p:cNvPr id="29" name="Group 28">
            <a:extLst>
              <a:ext uri="{FF2B5EF4-FFF2-40B4-BE49-F238E27FC236}">
                <a16:creationId xmlns:a16="http://schemas.microsoft.com/office/drawing/2014/main" id="{E3931C93-EC22-E3E1-49BD-342BCF5FBD45}"/>
              </a:ext>
            </a:extLst>
          </p:cNvPr>
          <p:cNvGrpSpPr/>
          <p:nvPr/>
        </p:nvGrpSpPr>
        <p:grpSpPr>
          <a:xfrm>
            <a:off x="1323137" y="5126459"/>
            <a:ext cx="700484" cy="700484"/>
            <a:chOff x="944298" y="3662564"/>
            <a:chExt cx="500456" cy="500456"/>
          </a:xfrm>
        </p:grpSpPr>
        <p:sp>
          <p:nvSpPr>
            <p:cNvPr id="30" name="Oval 29">
              <a:extLst>
                <a:ext uri="{FF2B5EF4-FFF2-40B4-BE49-F238E27FC236}">
                  <a16:creationId xmlns:a16="http://schemas.microsoft.com/office/drawing/2014/main" id="{DA9203A6-EB11-48D8-8438-09BCA0556BF7}"/>
                </a:ext>
              </a:extLst>
            </p:cNvPr>
            <p:cNvSpPr/>
            <p:nvPr/>
          </p:nvSpPr>
          <p:spPr>
            <a:xfrm>
              <a:off x="944298" y="3662564"/>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1" name="Picture 30">
              <a:extLst>
                <a:ext uri="{FF2B5EF4-FFF2-40B4-BE49-F238E27FC236}">
                  <a16:creationId xmlns:a16="http://schemas.microsoft.com/office/drawing/2014/main" id="{B8BCA39F-B4A3-E181-3240-DC26CEBE0BB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7508" y="3765774"/>
              <a:ext cx="294036" cy="294036"/>
            </a:xfrm>
            <a:prstGeom prst="rect">
              <a:avLst/>
            </a:prstGeom>
          </p:spPr>
        </p:pic>
      </p:grpSp>
      <p:grpSp>
        <p:nvGrpSpPr>
          <p:cNvPr id="32" name="Group 31">
            <a:extLst>
              <a:ext uri="{FF2B5EF4-FFF2-40B4-BE49-F238E27FC236}">
                <a16:creationId xmlns:a16="http://schemas.microsoft.com/office/drawing/2014/main" id="{EB98E3A6-2744-9DF9-28E5-1EDBC767D5FB}"/>
              </a:ext>
            </a:extLst>
          </p:cNvPr>
          <p:cNvGrpSpPr/>
          <p:nvPr/>
        </p:nvGrpSpPr>
        <p:grpSpPr>
          <a:xfrm>
            <a:off x="1323137" y="4270083"/>
            <a:ext cx="700484" cy="700484"/>
            <a:chOff x="944298" y="3050732"/>
            <a:chExt cx="500456" cy="500456"/>
          </a:xfrm>
        </p:grpSpPr>
        <p:sp>
          <p:nvSpPr>
            <p:cNvPr id="33" name="Oval 32">
              <a:extLst>
                <a:ext uri="{FF2B5EF4-FFF2-40B4-BE49-F238E27FC236}">
                  <a16:creationId xmlns:a16="http://schemas.microsoft.com/office/drawing/2014/main" id="{0A185DD8-1F4E-431B-45A9-7D42D8B20C7B}"/>
                </a:ext>
              </a:extLst>
            </p:cNvPr>
            <p:cNvSpPr/>
            <p:nvPr/>
          </p:nvSpPr>
          <p:spPr>
            <a:xfrm>
              <a:off x="944298" y="3050732"/>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4" name="Picture 33">
              <a:extLst>
                <a:ext uri="{FF2B5EF4-FFF2-40B4-BE49-F238E27FC236}">
                  <a16:creationId xmlns:a16="http://schemas.microsoft.com/office/drawing/2014/main" id="{634A5A28-0063-A7E0-8945-55A30ED975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7508" y="3162108"/>
              <a:ext cx="294036" cy="294036"/>
            </a:xfrm>
            <a:prstGeom prst="rect">
              <a:avLst/>
            </a:prstGeom>
          </p:spPr>
        </p:pic>
      </p:grpSp>
      <p:grpSp>
        <p:nvGrpSpPr>
          <p:cNvPr id="35" name="Group 34">
            <a:extLst>
              <a:ext uri="{FF2B5EF4-FFF2-40B4-BE49-F238E27FC236}">
                <a16:creationId xmlns:a16="http://schemas.microsoft.com/office/drawing/2014/main" id="{8572BB09-D562-C5BF-F8D1-EDA3ED8D7C23}"/>
              </a:ext>
            </a:extLst>
          </p:cNvPr>
          <p:cNvGrpSpPr/>
          <p:nvPr/>
        </p:nvGrpSpPr>
        <p:grpSpPr>
          <a:xfrm>
            <a:off x="2098759" y="2555082"/>
            <a:ext cx="700484" cy="700484"/>
            <a:chOff x="2055192" y="1825461"/>
            <a:chExt cx="500456" cy="500456"/>
          </a:xfrm>
          <a:solidFill>
            <a:schemeClr val="bg2"/>
          </a:solidFill>
        </p:grpSpPr>
        <p:sp>
          <p:nvSpPr>
            <p:cNvPr id="36" name="Oval 35">
              <a:extLst>
                <a:ext uri="{FF2B5EF4-FFF2-40B4-BE49-F238E27FC236}">
                  <a16:creationId xmlns:a16="http://schemas.microsoft.com/office/drawing/2014/main" id="{D69B979B-3D5A-BA2C-CB72-CE6989B3F8B1}"/>
                </a:ext>
              </a:extLst>
            </p:cNvPr>
            <p:cNvSpPr/>
            <p:nvPr/>
          </p:nvSpPr>
          <p:spPr>
            <a:xfrm>
              <a:off x="2055192"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7" name="Picture 36">
              <a:extLst>
                <a:ext uri="{FF2B5EF4-FFF2-40B4-BE49-F238E27FC236}">
                  <a16:creationId xmlns:a16="http://schemas.microsoft.com/office/drawing/2014/main" id="{75318E51-02F0-427E-304F-906C6318E8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8402" y="1936837"/>
              <a:ext cx="294036" cy="294036"/>
            </a:xfrm>
            <a:prstGeom prst="rect">
              <a:avLst/>
            </a:prstGeom>
            <a:grpFill/>
          </p:spPr>
        </p:pic>
      </p:grpSp>
      <p:grpSp>
        <p:nvGrpSpPr>
          <p:cNvPr id="38" name="Group 37">
            <a:extLst>
              <a:ext uri="{FF2B5EF4-FFF2-40B4-BE49-F238E27FC236}">
                <a16:creationId xmlns:a16="http://schemas.microsoft.com/office/drawing/2014/main" id="{B1CA07F0-B64B-5D67-EED2-1CCCCB529D2C}"/>
              </a:ext>
            </a:extLst>
          </p:cNvPr>
          <p:cNvGrpSpPr/>
          <p:nvPr/>
        </p:nvGrpSpPr>
        <p:grpSpPr>
          <a:xfrm>
            <a:off x="2098759" y="5126459"/>
            <a:ext cx="700484" cy="700484"/>
            <a:chOff x="2055192" y="3662564"/>
            <a:chExt cx="500456" cy="500456"/>
          </a:xfrm>
        </p:grpSpPr>
        <p:sp>
          <p:nvSpPr>
            <p:cNvPr id="39" name="Oval 38">
              <a:extLst>
                <a:ext uri="{FF2B5EF4-FFF2-40B4-BE49-F238E27FC236}">
                  <a16:creationId xmlns:a16="http://schemas.microsoft.com/office/drawing/2014/main" id="{9B7EC1F8-F9D1-8308-473C-B08329AF9A8D}"/>
                </a:ext>
              </a:extLst>
            </p:cNvPr>
            <p:cNvSpPr/>
            <p:nvPr/>
          </p:nvSpPr>
          <p:spPr>
            <a:xfrm>
              <a:off x="205519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0" name="Picture 39">
              <a:extLst>
                <a:ext uri="{FF2B5EF4-FFF2-40B4-BE49-F238E27FC236}">
                  <a16:creationId xmlns:a16="http://schemas.microsoft.com/office/drawing/2014/main" id="{D94F6413-F0E9-B82F-8F90-073D85C38D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58402" y="3765774"/>
              <a:ext cx="294036" cy="294036"/>
            </a:xfrm>
            <a:prstGeom prst="rect">
              <a:avLst/>
            </a:prstGeom>
          </p:spPr>
        </p:pic>
      </p:grpSp>
      <p:grpSp>
        <p:nvGrpSpPr>
          <p:cNvPr id="41" name="Group 40">
            <a:extLst>
              <a:ext uri="{FF2B5EF4-FFF2-40B4-BE49-F238E27FC236}">
                <a16:creationId xmlns:a16="http://schemas.microsoft.com/office/drawing/2014/main" id="{8FBC73F4-9E3B-3919-3110-F4BF163DCA92}"/>
              </a:ext>
            </a:extLst>
          </p:cNvPr>
          <p:cNvGrpSpPr/>
          <p:nvPr/>
        </p:nvGrpSpPr>
        <p:grpSpPr>
          <a:xfrm>
            <a:off x="2098759" y="3409975"/>
            <a:ext cx="700484" cy="700484"/>
            <a:chOff x="2055192" y="2436234"/>
            <a:chExt cx="500456" cy="500456"/>
          </a:xfrm>
        </p:grpSpPr>
        <p:sp>
          <p:nvSpPr>
            <p:cNvPr id="42" name="Oval 41">
              <a:extLst>
                <a:ext uri="{FF2B5EF4-FFF2-40B4-BE49-F238E27FC236}">
                  <a16:creationId xmlns:a16="http://schemas.microsoft.com/office/drawing/2014/main" id="{2317398D-EB46-15BA-D4DB-9F8F09F7E390}"/>
                </a:ext>
              </a:extLst>
            </p:cNvPr>
            <p:cNvSpPr/>
            <p:nvPr/>
          </p:nvSpPr>
          <p:spPr>
            <a:xfrm>
              <a:off x="2055192" y="243623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3" name="Picture 42">
              <a:extLst>
                <a:ext uri="{FF2B5EF4-FFF2-40B4-BE49-F238E27FC236}">
                  <a16:creationId xmlns:a16="http://schemas.microsoft.com/office/drawing/2014/main" id="{B8D80B19-F1F5-E3E5-A883-7D3F285B9C0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58402" y="2547610"/>
              <a:ext cx="294036" cy="294036"/>
            </a:xfrm>
            <a:prstGeom prst="rect">
              <a:avLst/>
            </a:prstGeom>
          </p:spPr>
        </p:pic>
      </p:grpSp>
      <p:grpSp>
        <p:nvGrpSpPr>
          <p:cNvPr id="44" name="Group 43">
            <a:extLst>
              <a:ext uri="{FF2B5EF4-FFF2-40B4-BE49-F238E27FC236}">
                <a16:creationId xmlns:a16="http://schemas.microsoft.com/office/drawing/2014/main" id="{6D57ACCE-9FB4-62A6-C191-6BE37FB546C0}"/>
              </a:ext>
            </a:extLst>
          </p:cNvPr>
          <p:cNvGrpSpPr/>
          <p:nvPr/>
        </p:nvGrpSpPr>
        <p:grpSpPr>
          <a:xfrm>
            <a:off x="2098759" y="4270083"/>
            <a:ext cx="700484" cy="700484"/>
            <a:chOff x="2055192" y="3050732"/>
            <a:chExt cx="500456" cy="500456"/>
          </a:xfrm>
        </p:grpSpPr>
        <p:sp>
          <p:nvSpPr>
            <p:cNvPr id="45" name="Oval 44">
              <a:extLst>
                <a:ext uri="{FF2B5EF4-FFF2-40B4-BE49-F238E27FC236}">
                  <a16:creationId xmlns:a16="http://schemas.microsoft.com/office/drawing/2014/main" id="{074EFE02-560D-4D81-CFEC-F39D1685F84F}"/>
                </a:ext>
              </a:extLst>
            </p:cNvPr>
            <p:cNvSpPr/>
            <p:nvPr/>
          </p:nvSpPr>
          <p:spPr>
            <a:xfrm>
              <a:off x="205519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6" name="Picture 45">
              <a:extLst>
                <a:ext uri="{FF2B5EF4-FFF2-40B4-BE49-F238E27FC236}">
                  <a16:creationId xmlns:a16="http://schemas.microsoft.com/office/drawing/2014/main" id="{FF8585BA-890D-8536-8E0F-A7CB395A3D6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58402" y="3162108"/>
              <a:ext cx="294036" cy="294036"/>
            </a:xfrm>
            <a:prstGeom prst="rect">
              <a:avLst/>
            </a:prstGeom>
          </p:spPr>
        </p:pic>
      </p:grpSp>
      <p:pic>
        <p:nvPicPr>
          <p:cNvPr id="47" name="Picture 46">
            <a:extLst>
              <a:ext uri="{FF2B5EF4-FFF2-40B4-BE49-F238E27FC236}">
                <a16:creationId xmlns:a16="http://schemas.microsoft.com/office/drawing/2014/main" id="{1BF0BA80-9838-4863-37CA-E7466B9DB5C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21056" y="2710974"/>
            <a:ext cx="411560" cy="411560"/>
          </a:xfrm>
          <a:prstGeom prst="rect">
            <a:avLst/>
          </a:prstGeom>
        </p:spPr>
      </p:pic>
      <p:pic>
        <p:nvPicPr>
          <p:cNvPr id="48" name="Picture 47">
            <a:extLst>
              <a:ext uri="{FF2B5EF4-FFF2-40B4-BE49-F238E27FC236}">
                <a16:creationId xmlns:a16="http://schemas.microsoft.com/office/drawing/2014/main" id="{E76883E4-0E69-28AB-6A92-E514DAA7A5E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021056" y="5270921"/>
            <a:ext cx="411560" cy="411560"/>
          </a:xfrm>
          <a:prstGeom prst="rect">
            <a:avLst/>
          </a:prstGeom>
        </p:spPr>
      </p:pic>
      <p:pic>
        <p:nvPicPr>
          <p:cNvPr id="49" name="Picture 48">
            <a:extLst>
              <a:ext uri="{FF2B5EF4-FFF2-40B4-BE49-F238E27FC236}">
                <a16:creationId xmlns:a16="http://schemas.microsoft.com/office/drawing/2014/main" id="{9B20653E-11ED-58B4-4CA3-5D2E34BD987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021056" y="3565867"/>
            <a:ext cx="411560" cy="411560"/>
          </a:xfrm>
          <a:prstGeom prst="rect">
            <a:avLst/>
          </a:prstGeom>
        </p:spPr>
      </p:pic>
      <p:pic>
        <p:nvPicPr>
          <p:cNvPr id="50" name="Picture 49">
            <a:extLst>
              <a:ext uri="{FF2B5EF4-FFF2-40B4-BE49-F238E27FC236}">
                <a16:creationId xmlns:a16="http://schemas.microsoft.com/office/drawing/2014/main" id="{71651801-A19D-4717-9591-FC40CE0DBA8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021056" y="4425975"/>
            <a:ext cx="411560" cy="411560"/>
          </a:xfrm>
          <a:prstGeom prst="rect">
            <a:avLst/>
          </a:prstGeom>
        </p:spPr>
      </p:pic>
      <p:sp>
        <p:nvSpPr>
          <p:cNvPr id="51" name="TextBox 50">
            <a:extLst>
              <a:ext uri="{FF2B5EF4-FFF2-40B4-BE49-F238E27FC236}">
                <a16:creationId xmlns:a16="http://schemas.microsoft.com/office/drawing/2014/main" id="{2A909180-E56B-7284-A804-6CDA7A931E7D}"/>
              </a:ext>
            </a:extLst>
          </p:cNvPr>
          <p:cNvSpPr txBox="1"/>
          <p:nvPr/>
        </p:nvSpPr>
        <p:spPr>
          <a:xfrm>
            <a:off x="3666160" y="5323534"/>
            <a:ext cx="1542393" cy="393954"/>
          </a:xfrm>
          <a:prstGeom prst="rect">
            <a:avLst/>
          </a:prstGeom>
          <a:noFill/>
        </p:spPr>
        <p:txBody>
          <a:bodyPr wrap="square" rtlCol="0">
            <a:spAutoFit/>
          </a:bodyPr>
          <a:lstStyle/>
          <a:p>
            <a:pPr>
              <a:defRPr/>
            </a:pPr>
            <a:r>
              <a:rPr lang="en-US" sz="1960" err="1"/>
              <a:t>Uni</a:t>
            </a:r>
            <a:r>
              <a:rPr lang="en-US" sz="1960"/>
              <a:t>/College</a:t>
            </a:r>
            <a:endParaRPr lang="en-US" sz="1960">
              <a:solidFill>
                <a:schemeClr val="tx1">
                  <a:lumMod val="50000"/>
                  <a:lumOff val="50000"/>
                </a:schemeClr>
              </a:solidFill>
              <a:cs typeface="FS Albert Pro"/>
            </a:endParaRPr>
          </a:p>
        </p:txBody>
      </p:sp>
      <p:sp>
        <p:nvSpPr>
          <p:cNvPr id="52" name="TextBox 51">
            <a:extLst>
              <a:ext uri="{FF2B5EF4-FFF2-40B4-BE49-F238E27FC236}">
                <a16:creationId xmlns:a16="http://schemas.microsoft.com/office/drawing/2014/main" id="{D5AF5078-C3B3-6787-3E5B-F2C3D0A27C3E}"/>
              </a:ext>
            </a:extLst>
          </p:cNvPr>
          <p:cNvSpPr txBox="1"/>
          <p:nvPr/>
        </p:nvSpPr>
        <p:spPr>
          <a:xfrm>
            <a:off x="3666160" y="4418253"/>
            <a:ext cx="1542393" cy="393954"/>
          </a:xfrm>
          <a:prstGeom prst="rect">
            <a:avLst/>
          </a:prstGeom>
          <a:noFill/>
        </p:spPr>
        <p:txBody>
          <a:bodyPr wrap="square" rtlCol="0">
            <a:spAutoFit/>
          </a:bodyPr>
          <a:lstStyle/>
          <a:p>
            <a:pPr>
              <a:defRPr/>
            </a:pPr>
            <a:r>
              <a:rPr lang="en-US" sz="1960"/>
              <a:t>Stats</a:t>
            </a:r>
            <a:endParaRPr lang="en-US" sz="1960">
              <a:solidFill>
                <a:schemeClr val="tx1">
                  <a:lumMod val="50000"/>
                  <a:lumOff val="50000"/>
                </a:schemeClr>
              </a:solidFill>
              <a:cs typeface="FS Albert Pro"/>
            </a:endParaRPr>
          </a:p>
        </p:txBody>
      </p:sp>
      <p:sp>
        <p:nvSpPr>
          <p:cNvPr id="53" name="TextBox 52">
            <a:extLst>
              <a:ext uri="{FF2B5EF4-FFF2-40B4-BE49-F238E27FC236}">
                <a16:creationId xmlns:a16="http://schemas.microsoft.com/office/drawing/2014/main" id="{47054F06-2EC8-0183-059C-7471FAFF6679}"/>
              </a:ext>
            </a:extLst>
          </p:cNvPr>
          <p:cNvSpPr txBox="1"/>
          <p:nvPr/>
        </p:nvSpPr>
        <p:spPr>
          <a:xfrm>
            <a:off x="3666160" y="3554597"/>
            <a:ext cx="1542393" cy="393954"/>
          </a:xfrm>
          <a:prstGeom prst="rect">
            <a:avLst/>
          </a:prstGeom>
          <a:noFill/>
        </p:spPr>
        <p:txBody>
          <a:bodyPr wrap="square" rtlCol="0">
            <a:spAutoFit/>
          </a:bodyPr>
          <a:lstStyle/>
          <a:p>
            <a:pPr>
              <a:defRPr/>
            </a:pPr>
            <a:r>
              <a:rPr lang="en-US" sz="1960"/>
              <a:t>Person ID</a:t>
            </a:r>
            <a:endParaRPr lang="en-US" sz="1960">
              <a:solidFill>
                <a:schemeClr val="tx1">
                  <a:lumMod val="50000"/>
                  <a:lumOff val="50000"/>
                </a:schemeClr>
              </a:solidFill>
              <a:cs typeface="FS Albert Pro"/>
            </a:endParaRPr>
          </a:p>
        </p:txBody>
      </p:sp>
      <p:grpSp>
        <p:nvGrpSpPr>
          <p:cNvPr id="54" name="Group 53">
            <a:extLst>
              <a:ext uri="{FF2B5EF4-FFF2-40B4-BE49-F238E27FC236}">
                <a16:creationId xmlns:a16="http://schemas.microsoft.com/office/drawing/2014/main" id="{C8990A3E-33AE-F1E2-4C71-5A482BBA70B6}"/>
              </a:ext>
            </a:extLst>
          </p:cNvPr>
          <p:cNvGrpSpPr/>
          <p:nvPr/>
        </p:nvGrpSpPr>
        <p:grpSpPr>
          <a:xfrm>
            <a:off x="6919918" y="2555082"/>
            <a:ext cx="700484" cy="700484"/>
            <a:chOff x="4942880" y="1825461"/>
            <a:chExt cx="500456" cy="500456"/>
          </a:xfrm>
        </p:grpSpPr>
        <p:sp>
          <p:nvSpPr>
            <p:cNvPr id="55" name="Oval 54">
              <a:extLst>
                <a:ext uri="{FF2B5EF4-FFF2-40B4-BE49-F238E27FC236}">
                  <a16:creationId xmlns:a16="http://schemas.microsoft.com/office/drawing/2014/main" id="{E93CCEDA-5F6C-B347-4C57-6D50A8FDD7C5}"/>
                </a:ext>
              </a:extLst>
            </p:cNvPr>
            <p:cNvSpPr/>
            <p:nvPr/>
          </p:nvSpPr>
          <p:spPr>
            <a:xfrm>
              <a:off x="4942880" y="1825461"/>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56" name="Picture 55">
              <a:extLst>
                <a:ext uri="{FF2B5EF4-FFF2-40B4-BE49-F238E27FC236}">
                  <a16:creationId xmlns:a16="http://schemas.microsoft.com/office/drawing/2014/main" id="{51008F87-3DE6-BFBE-ACB0-0A3EDEFAFB0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46090" y="1936837"/>
              <a:ext cx="294036" cy="294036"/>
            </a:xfrm>
            <a:prstGeom prst="rect">
              <a:avLst/>
            </a:prstGeom>
          </p:spPr>
        </p:pic>
      </p:grpSp>
      <p:grpSp>
        <p:nvGrpSpPr>
          <p:cNvPr id="57" name="Group 56">
            <a:extLst>
              <a:ext uri="{FF2B5EF4-FFF2-40B4-BE49-F238E27FC236}">
                <a16:creationId xmlns:a16="http://schemas.microsoft.com/office/drawing/2014/main" id="{A98E85D6-8B8D-5440-D600-3ADABA74B55F}"/>
              </a:ext>
            </a:extLst>
          </p:cNvPr>
          <p:cNvGrpSpPr/>
          <p:nvPr/>
        </p:nvGrpSpPr>
        <p:grpSpPr>
          <a:xfrm>
            <a:off x="6919918" y="3400028"/>
            <a:ext cx="700484" cy="700484"/>
            <a:chOff x="4942880" y="2429127"/>
            <a:chExt cx="500456" cy="500456"/>
          </a:xfrm>
        </p:grpSpPr>
        <p:sp>
          <p:nvSpPr>
            <p:cNvPr id="58" name="Oval 57">
              <a:extLst>
                <a:ext uri="{FF2B5EF4-FFF2-40B4-BE49-F238E27FC236}">
                  <a16:creationId xmlns:a16="http://schemas.microsoft.com/office/drawing/2014/main" id="{EB3E84F8-E9E9-32F0-21D6-F9FF76F820EE}"/>
                </a:ext>
              </a:extLst>
            </p:cNvPr>
            <p:cNvSpPr/>
            <p:nvPr/>
          </p:nvSpPr>
          <p:spPr>
            <a:xfrm>
              <a:off x="4942880" y="2429127"/>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59" name="Picture 58">
              <a:extLst>
                <a:ext uri="{FF2B5EF4-FFF2-40B4-BE49-F238E27FC236}">
                  <a16:creationId xmlns:a16="http://schemas.microsoft.com/office/drawing/2014/main" id="{51345832-A4F4-40AE-9F66-E0CD2FAB61A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46090" y="2532337"/>
              <a:ext cx="294036" cy="294036"/>
            </a:xfrm>
            <a:prstGeom prst="rect">
              <a:avLst/>
            </a:prstGeom>
          </p:spPr>
        </p:pic>
      </p:grpSp>
      <p:grpSp>
        <p:nvGrpSpPr>
          <p:cNvPr id="60" name="Group 59">
            <a:extLst>
              <a:ext uri="{FF2B5EF4-FFF2-40B4-BE49-F238E27FC236}">
                <a16:creationId xmlns:a16="http://schemas.microsoft.com/office/drawing/2014/main" id="{BD6DCC0A-DAD1-C957-9D0F-D5ED6F430FA3}"/>
              </a:ext>
            </a:extLst>
          </p:cNvPr>
          <p:cNvGrpSpPr/>
          <p:nvPr/>
        </p:nvGrpSpPr>
        <p:grpSpPr>
          <a:xfrm>
            <a:off x="7688327" y="2555082"/>
            <a:ext cx="700484" cy="700484"/>
            <a:chOff x="6039702" y="1825461"/>
            <a:chExt cx="500456" cy="500456"/>
          </a:xfrm>
        </p:grpSpPr>
        <p:sp>
          <p:nvSpPr>
            <p:cNvPr id="61" name="Oval 60">
              <a:extLst>
                <a:ext uri="{FF2B5EF4-FFF2-40B4-BE49-F238E27FC236}">
                  <a16:creationId xmlns:a16="http://schemas.microsoft.com/office/drawing/2014/main" id="{2A804E92-0246-0B62-E272-CA34BDD09F56}"/>
                </a:ext>
              </a:extLst>
            </p:cNvPr>
            <p:cNvSpPr/>
            <p:nvPr/>
          </p:nvSpPr>
          <p:spPr>
            <a:xfrm>
              <a:off x="6039702" y="1825461"/>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62" name="Picture 61">
              <a:extLst>
                <a:ext uri="{FF2B5EF4-FFF2-40B4-BE49-F238E27FC236}">
                  <a16:creationId xmlns:a16="http://schemas.microsoft.com/office/drawing/2014/main" id="{F6B2725E-5758-06DF-A72E-7FE516DB23B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42912" y="1936837"/>
              <a:ext cx="294036" cy="294036"/>
            </a:xfrm>
            <a:prstGeom prst="rect">
              <a:avLst/>
            </a:prstGeom>
          </p:spPr>
        </p:pic>
      </p:grpSp>
      <p:grpSp>
        <p:nvGrpSpPr>
          <p:cNvPr id="63" name="Group 62">
            <a:extLst>
              <a:ext uri="{FF2B5EF4-FFF2-40B4-BE49-F238E27FC236}">
                <a16:creationId xmlns:a16="http://schemas.microsoft.com/office/drawing/2014/main" id="{A3E623E4-DA55-0857-3FD9-F5D40EF586C2}"/>
              </a:ext>
            </a:extLst>
          </p:cNvPr>
          <p:cNvGrpSpPr/>
          <p:nvPr/>
        </p:nvGrpSpPr>
        <p:grpSpPr>
          <a:xfrm>
            <a:off x="7688327" y="3400028"/>
            <a:ext cx="700484" cy="700484"/>
            <a:chOff x="6039702" y="2429127"/>
            <a:chExt cx="500456" cy="500456"/>
          </a:xfrm>
        </p:grpSpPr>
        <p:sp>
          <p:nvSpPr>
            <p:cNvPr id="64" name="Oval 63">
              <a:extLst>
                <a:ext uri="{FF2B5EF4-FFF2-40B4-BE49-F238E27FC236}">
                  <a16:creationId xmlns:a16="http://schemas.microsoft.com/office/drawing/2014/main" id="{A19323C3-59D8-4BFC-E684-8459878AA229}"/>
                </a:ext>
              </a:extLst>
            </p:cNvPr>
            <p:cNvSpPr/>
            <p:nvPr/>
          </p:nvSpPr>
          <p:spPr>
            <a:xfrm>
              <a:off x="6039702" y="2429127"/>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65" name="Picture 64">
              <a:extLst>
                <a:ext uri="{FF2B5EF4-FFF2-40B4-BE49-F238E27FC236}">
                  <a16:creationId xmlns:a16="http://schemas.microsoft.com/office/drawing/2014/main" id="{D7448434-2411-6507-55C0-E38AEF9B949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42912" y="2532337"/>
              <a:ext cx="294036" cy="294036"/>
            </a:xfrm>
            <a:prstGeom prst="rect">
              <a:avLst/>
            </a:prstGeom>
          </p:spPr>
        </p:pic>
      </p:grpSp>
      <p:sp>
        <p:nvSpPr>
          <p:cNvPr id="66" name="TextBox 65">
            <a:extLst>
              <a:ext uri="{FF2B5EF4-FFF2-40B4-BE49-F238E27FC236}">
                <a16:creationId xmlns:a16="http://schemas.microsoft.com/office/drawing/2014/main" id="{21C15709-5F17-C24A-7622-2971BD520FEF}"/>
              </a:ext>
            </a:extLst>
          </p:cNvPr>
          <p:cNvSpPr txBox="1"/>
          <p:nvPr/>
        </p:nvSpPr>
        <p:spPr>
          <a:xfrm>
            <a:off x="9347569" y="2669287"/>
            <a:ext cx="1542393" cy="393954"/>
          </a:xfrm>
          <a:prstGeom prst="rect">
            <a:avLst/>
          </a:prstGeom>
          <a:noFill/>
        </p:spPr>
        <p:txBody>
          <a:bodyPr wrap="square" rtlCol="0">
            <a:spAutoFit/>
          </a:bodyPr>
          <a:lstStyle/>
          <a:p>
            <a:pPr>
              <a:defRPr/>
            </a:pPr>
            <a:r>
              <a:rPr lang="en-US" sz="1960"/>
              <a:t>Unique</a:t>
            </a:r>
            <a:endParaRPr lang="en-US" sz="1960">
              <a:solidFill>
                <a:schemeClr val="tx1">
                  <a:lumMod val="50000"/>
                  <a:lumOff val="50000"/>
                </a:schemeClr>
              </a:solidFill>
              <a:cs typeface="FS Albert Pro"/>
            </a:endParaRPr>
          </a:p>
        </p:txBody>
      </p:sp>
      <p:sp>
        <p:nvSpPr>
          <p:cNvPr id="67" name="TextBox 66">
            <a:extLst>
              <a:ext uri="{FF2B5EF4-FFF2-40B4-BE49-F238E27FC236}">
                <a16:creationId xmlns:a16="http://schemas.microsoft.com/office/drawing/2014/main" id="{A5AC0BED-80A5-780B-4332-8252C8808177}"/>
              </a:ext>
            </a:extLst>
          </p:cNvPr>
          <p:cNvSpPr txBox="1"/>
          <p:nvPr/>
        </p:nvSpPr>
        <p:spPr>
          <a:xfrm>
            <a:off x="9347569" y="3554596"/>
            <a:ext cx="1542393" cy="393954"/>
          </a:xfrm>
          <a:prstGeom prst="rect">
            <a:avLst/>
          </a:prstGeom>
          <a:noFill/>
        </p:spPr>
        <p:txBody>
          <a:bodyPr wrap="square" rtlCol="0">
            <a:spAutoFit/>
          </a:bodyPr>
          <a:lstStyle/>
          <a:p>
            <a:pPr>
              <a:defRPr/>
            </a:pPr>
            <a:r>
              <a:rPr lang="en-US" sz="1960"/>
              <a:t>Tick</a:t>
            </a:r>
            <a:endParaRPr lang="en-US" sz="1960">
              <a:solidFill>
                <a:schemeClr val="tx1">
                  <a:lumMod val="50000"/>
                  <a:lumOff val="50000"/>
                </a:schemeClr>
              </a:solidFill>
              <a:cs typeface="FS Albert Pro"/>
            </a:endParaRPr>
          </a:p>
        </p:txBody>
      </p:sp>
      <p:pic>
        <p:nvPicPr>
          <p:cNvPr id="68" name="Picture 67">
            <a:extLst>
              <a:ext uri="{FF2B5EF4-FFF2-40B4-BE49-F238E27FC236}">
                <a16:creationId xmlns:a16="http://schemas.microsoft.com/office/drawing/2014/main" id="{EE6F0498-372F-8E63-E4D8-1821CE232BCB}"/>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604589" y="2710974"/>
            <a:ext cx="411560" cy="411560"/>
          </a:xfrm>
          <a:prstGeom prst="rect">
            <a:avLst/>
          </a:prstGeom>
        </p:spPr>
      </p:pic>
      <p:pic>
        <p:nvPicPr>
          <p:cNvPr id="69" name="Picture 68">
            <a:extLst>
              <a:ext uri="{FF2B5EF4-FFF2-40B4-BE49-F238E27FC236}">
                <a16:creationId xmlns:a16="http://schemas.microsoft.com/office/drawing/2014/main" id="{24A01941-C3E9-FB20-04B6-7B59D1D25AA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604589" y="3544490"/>
            <a:ext cx="411560" cy="411560"/>
          </a:xfrm>
          <a:prstGeom prst="rect">
            <a:avLst/>
          </a:prstGeom>
        </p:spPr>
      </p:pic>
      <p:grpSp>
        <p:nvGrpSpPr>
          <p:cNvPr id="70" name="Group 69">
            <a:extLst>
              <a:ext uri="{FF2B5EF4-FFF2-40B4-BE49-F238E27FC236}">
                <a16:creationId xmlns:a16="http://schemas.microsoft.com/office/drawing/2014/main" id="{135C1FA3-D77C-1103-94A1-FD2E4495BA8F}"/>
              </a:ext>
            </a:extLst>
          </p:cNvPr>
          <p:cNvGrpSpPr/>
          <p:nvPr/>
        </p:nvGrpSpPr>
        <p:grpSpPr>
          <a:xfrm>
            <a:off x="6151774" y="5126459"/>
            <a:ext cx="700484" cy="700484"/>
            <a:chOff x="5963303" y="3801443"/>
            <a:chExt cx="500456" cy="500456"/>
          </a:xfrm>
          <a:solidFill>
            <a:schemeClr val="accent2"/>
          </a:solidFill>
        </p:grpSpPr>
        <p:sp>
          <p:nvSpPr>
            <p:cNvPr id="71" name="Oval 70">
              <a:extLst>
                <a:ext uri="{FF2B5EF4-FFF2-40B4-BE49-F238E27FC236}">
                  <a16:creationId xmlns:a16="http://schemas.microsoft.com/office/drawing/2014/main" id="{BAF40A2D-8425-9CB1-3F93-CCB2BDE0891A}"/>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72" name="Picture 71">
              <a:extLst>
                <a:ext uri="{FF2B5EF4-FFF2-40B4-BE49-F238E27FC236}">
                  <a16:creationId xmlns:a16="http://schemas.microsoft.com/office/drawing/2014/main" id="{D8C1659E-6F8D-6D6B-167D-F7607F6659F5}"/>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73" name="Group 72">
            <a:extLst>
              <a:ext uri="{FF2B5EF4-FFF2-40B4-BE49-F238E27FC236}">
                <a16:creationId xmlns:a16="http://schemas.microsoft.com/office/drawing/2014/main" id="{C2D14778-36CA-9A32-1D64-7F29728DD842}"/>
              </a:ext>
            </a:extLst>
          </p:cNvPr>
          <p:cNvGrpSpPr/>
          <p:nvPr/>
        </p:nvGrpSpPr>
        <p:grpSpPr>
          <a:xfrm>
            <a:off x="6919918" y="5126459"/>
            <a:ext cx="700484" cy="700484"/>
            <a:chOff x="4942880" y="3050732"/>
            <a:chExt cx="500456" cy="500456"/>
          </a:xfrm>
        </p:grpSpPr>
        <p:sp>
          <p:nvSpPr>
            <p:cNvPr id="74" name="Oval 73">
              <a:extLst>
                <a:ext uri="{FF2B5EF4-FFF2-40B4-BE49-F238E27FC236}">
                  <a16:creationId xmlns:a16="http://schemas.microsoft.com/office/drawing/2014/main" id="{A38CB6D6-69D9-7803-3E68-5E7E7F906856}"/>
                </a:ext>
              </a:extLst>
            </p:cNvPr>
            <p:cNvSpPr/>
            <p:nvPr/>
          </p:nvSpPr>
          <p:spPr>
            <a:xfrm>
              <a:off x="4942880" y="3050732"/>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75" name="Picture 74">
              <a:extLst>
                <a:ext uri="{FF2B5EF4-FFF2-40B4-BE49-F238E27FC236}">
                  <a16:creationId xmlns:a16="http://schemas.microsoft.com/office/drawing/2014/main" id="{92F231D9-48EE-8B8C-4CB4-13D82E4AAB7D}"/>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046090" y="3162108"/>
              <a:ext cx="294036" cy="294036"/>
            </a:xfrm>
            <a:prstGeom prst="rect">
              <a:avLst/>
            </a:prstGeom>
          </p:spPr>
        </p:pic>
      </p:grpSp>
      <p:grpSp>
        <p:nvGrpSpPr>
          <p:cNvPr id="76" name="Group 75">
            <a:extLst>
              <a:ext uri="{FF2B5EF4-FFF2-40B4-BE49-F238E27FC236}">
                <a16:creationId xmlns:a16="http://schemas.microsoft.com/office/drawing/2014/main" id="{D1902F1F-1F61-DDFE-92D0-174E41173BB5}"/>
              </a:ext>
            </a:extLst>
          </p:cNvPr>
          <p:cNvGrpSpPr/>
          <p:nvPr/>
        </p:nvGrpSpPr>
        <p:grpSpPr>
          <a:xfrm>
            <a:off x="7688327" y="5126459"/>
            <a:ext cx="700484" cy="700484"/>
            <a:chOff x="6039702" y="3050732"/>
            <a:chExt cx="500456" cy="500456"/>
          </a:xfrm>
        </p:grpSpPr>
        <p:sp>
          <p:nvSpPr>
            <p:cNvPr id="77" name="Oval 76">
              <a:extLst>
                <a:ext uri="{FF2B5EF4-FFF2-40B4-BE49-F238E27FC236}">
                  <a16:creationId xmlns:a16="http://schemas.microsoft.com/office/drawing/2014/main" id="{B92DC142-DF15-92ED-0C57-0E36CAF1229C}"/>
                </a:ext>
              </a:extLst>
            </p:cNvPr>
            <p:cNvSpPr/>
            <p:nvPr/>
          </p:nvSpPr>
          <p:spPr>
            <a:xfrm>
              <a:off x="603970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78" name="Picture 77">
              <a:extLst>
                <a:ext uri="{FF2B5EF4-FFF2-40B4-BE49-F238E27FC236}">
                  <a16:creationId xmlns:a16="http://schemas.microsoft.com/office/drawing/2014/main" id="{E598C9D2-A0FA-3A11-D729-4F35B36BCD6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142912" y="3162108"/>
              <a:ext cx="294036" cy="294036"/>
            </a:xfrm>
            <a:prstGeom prst="rect">
              <a:avLst/>
            </a:prstGeom>
          </p:spPr>
        </p:pic>
      </p:grpSp>
      <p:sp>
        <p:nvSpPr>
          <p:cNvPr id="79" name="TextBox 78">
            <a:extLst>
              <a:ext uri="{FF2B5EF4-FFF2-40B4-BE49-F238E27FC236}">
                <a16:creationId xmlns:a16="http://schemas.microsoft.com/office/drawing/2014/main" id="{B1F4E6D1-822E-9073-7BC6-2B3C18D36192}"/>
              </a:ext>
            </a:extLst>
          </p:cNvPr>
          <p:cNvSpPr txBox="1"/>
          <p:nvPr/>
        </p:nvSpPr>
        <p:spPr>
          <a:xfrm>
            <a:off x="9347568" y="5274629"/>
            <a:ext cx="2391321" cy="393954"/>
          </a:xfrm>
          <a:prstGeom prst="rect">
            <a:avLst/>
          </a:prstGeom>
          <a:noFill/>
        </p:spPr>
        <p:txBody>
          <a:bodyPr wrap="square" rtlCol="0">
            <a:spAutoFit/>
          </a:bodyPr>
          <a:lstStyle/>
          <a:p>
            <a:pPr>
              <a:defRPr/>
            </a:pPr>
            <a:r>
              <a:rPr lang="en-US" sz="1960"/>
              <a:t>Love/</a:t>
            </a:r>
            <a:r>
              <a:rPr lang="en-US" sz="1960" err="1"/>
              <a:t>Favourite</a:t>
            </a:r>
            <a:endParaRPr lang="en-US" sz="1960">
              <a:solidFill>
                <a:schemeClr val="tx1">
                  <a:lumMod val="50000"/>
                  <a:lumOff val="50000"/>
                </a:schemeClr>
              </a:solidFill>
              <a:cs typeface="FS Albert Pro"/>
            </a:endParaRPr>
          </a:p>
        </p:txBody>
      </p:sp>
      <p:pic>
        <p:nvPicPr>
          <p:cNvPr id="80" name="Picture 79">
            <a:extLst>
              <a:ext uri="{FF2B5EF4-FFF2-40B4-BE49-F238E27FC236}">
                <a16:creationId xmlns:a16="http://schemas.microsoft.com/office/drawing/2014/main" id="{731D0956-801A-FFA6-B515-29E09AB1DA7E}"/>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604589" y="5282351"/>
            <a:ext cx="411560" cy="411560"/>
          </a:xfrm>
          <a:prstGeom prst="rect">
            <a:avLst/>
          </a:prstGeom>
        </p:spPr>
      </p:pic>
      <p:grpSp>
        <p:nvGrpSpPr>
          <p:cNvPr id="81" name="Group 80">
            <a:extLst>
              <a:ext uri="{FF2B5EF4-FFF2-40B4-BE49-F238E27FC236}">
                <a16:creationId xmlns:a16="http://schemas.microsoft.com/office/drawing/2014/main" id="{659F4597-9AE7-D7A7-29B1-0BF7D5A070D8}"/>
              </a:ext>
            </a:extLst>
          </p:cNvPr>
          <p:cNvGrpSpPr/>
          <p:nvPr/>
        </p:nvGrpSpPr>
        <p:grpSpPr>
          <a:xfrm>
            <a:off x="6151774" y="4263037"/>
            <a:ext cx="700484" cy="700484"/>
            <a:chOff x="4394085" y="3045698"/>
            <a:chExt cx="500456" cy="500456"/>
          </a:xfrm>
          <a:solidFill>
            <a:schemeClr val="accent2"/>
          </a:solidFill>
        </p:grpSpPr>
        <p:sp>
          <p:nvSpPr>
            <p:cNvPr id="82" name="Oval 81">
              <a:extLst>
                <a:ext uri="{FF2B5EF4-FFF2-40B4-BE49-F238E27FC236}">
                  <a16:creationId xmlns:a16="http://schemas.microsoft.com/office/drawing/2014/main" id="{02EB6176-22CD-1831-E993-68B16CEC0524}"/>
                </a:ext>
              </a:extLst>
            </p:cNvPr>
            <p:cNvSpPr/>
            <p:nvPr/>
          </p:nvSpPr>
          <p:spPr>
            <a:xfrm>
              <a:off x="4394085" y="3045698"/>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83" name="Picture 82">
              <a:extLst>
                <a:ext uri="{FF2B5EF4-FFF2-40B4-BE49-F238E27FC236}">
                  <a16:creationId xmlns:a16="http://schemas.microsoft.com/office/drawing/2014/main" id="{B151CDAE-83C8-278B-8DB1-E38F083737B9}"/>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4497295" y="3148908"/>
              <a:ext cx="294036" cy="294036"/>
            </a:xfrm>
            <a:prstGeom prst="rect">
              <a:avLst/>
            </a:prstGeom>
            <a:grpFill/>
          </p:spPr>
        </p:pic>
      </p:grpSp>
      <p:grpSp>
        <p:nvGrpSpPr>
          <p:cNvPr id="84" name="Group 83">
            <a:extLst>
              <a:ext uri="{FF2B5EF4-FFF2-40B4-BE49-F238E27FC236}">
                <a16:creationId xmlns:a16="http://schemas.microsoft.com/office/drawing/2014/main" id="{52D222ED-AC5D-46D1-5160-EDAC3C9C5460}"/>
              </a:ext>
            </a:extLst>
          </p:cNvPr>
          <p:cNvGrpSpPr/>
          <p:nvPr/>
        </p:nvGrpSpPr>
        <p:grpSpPr>
          <a:xfrm>
            <a:off x="6919918" y="4263037"/>
            <a:ext cx="700484" cy="700484"/>
            <a:chOff x="4942880" y="3045698"/>
            <a:chExt cx="500456" cy="500456"/>
          </a:xfrm>
        </p:grpSpPr>
        <p:sp>
          <p:nvSpPr>
            <p:cNvPr id="85" name="Oval 84">
              <a:extLst>
                <a:ext uri="{FF2B5EF4-FFF2-40B4-BE49-F238E27FC236}">
                  <a16:creationId xmlns:a16="http://schemas.microsoft.com/office/drawing/2014/main" id="{5F15FF08-6408-F7D3-705A-0A420DE319E8}"/>
                </a:ext>
              </a:extLst>
            </p:cNvPr>
            <p:cNvSpPr/>
            <p:nvPr/>
          </p:nvSpPr>
          <p:spPr>
            <a:xfrm>
              <a:off x="4942880" y="3045698"/>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86" name="Picture 85">
              <a:extLst>
                <a:ext uri="{FF2B5EF4-FFF2-40B4-BE49-F238E27FC236}">
                  <a16:creationId xmlns:a16="http://schemas.microsoft.com/office/drawing/2014/main" id="{F9F4C715-1BD9-8822-E146-87F28029707C}"/>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046090" y="3148908"/>
              <a:ext cx="294036" cy="294036"/>
            </a:xfrm>
            <a:prstGeom prst="rect">
              <a:avLst/>
            </a:prstGeom>
          </p:spPr>
        </p:pic>
      </p:grpSp>
      <p:grpSp>
        <p:nvGrpSpPr>
          <p:cNvPr id="87" name="Group 86">
            <a:extLst>
              <a:ext uri="{FF2B5EF4-FFF2-40B4-BE49-F238E27FC236}">
                <a16:creationId xmlns:a16="http://schemas.microsoft.com/office/drawing/2014/main" id="{397370EB-D779-9D1C-0DAE-10803F929833}"/>
              </a:ext>
            </a:extLst>
          </p:cNvPr>
          <p:cNvGrpSpPr/>
          <p:nvPr/>
        </p:nvGrpSpPr>
        <p:grpSpPr>
          <a:xfrm>
            <a:off x="7688327" y="4263037"/>
            <a:ext cx="700484" cy="700484"/>
            <a:chOff x="5491865" y="3045698"/>
            <a:chExt cx="500456" cy="500456"/>
          </a:xfrm>
        </p:grpSpPr>
        <p:sp>
          <p:nvSpPr>
            <p:cNvPr id="88" name="Oval 87">
              <a:extLst>
                <a:ext uri="{FF2B5EF4-FFF2-40B4-BE49-F238E27FC236}">
                  <a16:creationId xmlns:a16="http://schemas.microsoft.com/office/drawing/2014/main" id="{59A02FE6-2D8E-3CAF-0970-918D461A9132}"/>
                </a:ext>
              </a:extLst>
            </p:cNvPr>
            <p:cNvSpPr/>
            <p:nvPr/>
          </p:nvSpPr>
          <p:spPr>
            <a:xfrm>
              <a:off x="5491865" y="3045698"/>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89" name="Picture 88">
              <a:extLst>
                <a:ext uri="{FF2B5EF4-FFF2-40B4-BE49-F238E27FC236}">
                  <a16:creationId xmlns:a16="http://schemas.microsoft.com/office/drawing/2014/main" id="{F5204419-4DDB-4292-0224-008A73D3D0C8}"/>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595075" y="3148908"/>
              <a:ext cx="294036" cy="294036"/>
            </a:xfrm>
            <a:prstGeom prst="rect">
              <a:avLst/>
            </a:prstGeom>
          </p:spPr>
        </p:pic>
      </p:grpSp>
      <p:sp>
        <p:nvSpPr>
          <p:cNvPr id="90" name="TextBox 89">
            <a:extLst>
              <a:ext uri="{FF2B5EF4-FFF2-40B4-BE49-F238E27FC236}">
                <a16:creationId xmlns:a16="http://schemas.microsoft.com/office/drawing/2014/main" id="{5D0B8317-12DC-6FE9-5F98-2A2AA9BAB92A}"/>
              </a:ext>
            </a:extLst>
          </p:cNvPr>
          <p:cNvSpPr txBox="1"/>
          <p:nvPr/>
        </p:nvSpPr>
        <p:spPr>
          <a:xfrm>
            <a:off x="9347568" y="4460111"/>
            <a:ext cx="2134094" cy="393954"/>
          </a:xfrm>
          <a:prstGeom prst="rect">
            <a:avLst/>
          </a:prstGeom>
          <a:noFill/>
        </p:spPr>
        <p:txBody>
          <a:bodyPr wrap="square" rtlCol="0">
            <a:spAutoFit/>
          </a:bodyPr>
          <a:lstStyle/>
          <a:p>
            <a:pPr>
              <a:defRPr/>
            </a:pPr>
            <a:r>
              <a:rPr lang="en-US" sz="1960"/>
              <a:t>Cross</a:t>
            </a:r>
            <a:endParaRPr lang="en-US" sz="1960">
              <a:solidFill>
                <a:schemeClr val="tx1">
                  <a:lumMod val="50000"/>
                  <a:lumOff val="50000"/>
                </a:schemeClr>
              </a:solidFill>
              <a:cs typeface="FS Albert Pro"/>
            </a:endParaRPr>
          </a:p>
        </p:txBody>
      </p:sp>
      <p:pic>
        <p:nvPicPr>
          <p:cNvPr id="91" name="Picture 90">
            <a:extLst>
              <a:ext uri="{FF2B5EF4-FFF2-40B4-BE49-F238E27FC236}">
                <a16:creationId xmlns:a16="http://schemas.microsoft.com/office/drawing/2014/main" id="{3F5DD488-87AF-8295-4160-AE78ED354B43}"/>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604589" y="4418929"/>
            <a:ext cx="411560" cy="411560"/>
          </a:xfrm>
          <a:prstGeom prst="rect">
            <a:avLst/>
          </a:prstGeom>
        </p:spPr>
      </p:pic>
      <p:grpSp>
        <p:nvGrpSpPr>
          <p:cNvPr id="92" name="Group 91">
            <a:extLst>
              <a:ext uri="{FF2B5EF4-FFF2-40B4-BE49-F238E27FC236}">
                <a16:creationId xmlns:a16="http://schemas.microsoft.com/office/drawing/2014/main" id="{210F4186-13F3-AC59-8F47-98DC1743E9A0}"/>
              </a:ext>
            </a:extLst>
          </p:cNvPr>
          <p:cNvGrpSpPr/>
          <p:nvPr/>
        </p:nvGrpSpPr>
        <p:grpSpPr>
          <a:xfrm>
            <a:off x="1322836" y="3409975"/>
            <a:ext cx="700484" cy="700484"/>
            <a:chOff x="2351913" y="3010922"/>
            <a:chExt cx="500456" cy="500456"/>
          </a:xfrm>
          <a:solidFill>
            <a:schemeClr val="tx1"/>
          </a:solidFill>
        </p:grpSpPr>
        <p:sp>
          <p:nvSpPr>
            <p:cNvPr id="93" name="Oval 92">
              <a:extLst>
                <a:ext uri="{FF2B5EF4-FFF2-40B4-BE49-F238E27FC236}">
                  <a16:creationId xmlns:a16="http://schemas.microsoft.com/office/drawing/2014/main" id="{D32F685C-CA51-6627-07A6-02234E40F020}"/>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94" name="Picture 93">
              <a:extLst>
                <a:ext uri="{FF2B5EF4-FFF2-40B4-BE49-F238E27FC236}">
                  <a16:creationId xmlns:a16="http://schemas.microsoft.com/office/drawing/2014/main" id="{ABFBC2EF-E611-F2BB-31BF-F800D375796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96" name="TextBox 95">
            <a:extLst>
              <a:ext uri="{FF2B5EF4-FFF2-40B4-BE49-F238E27FC236}">
                <a16:creationId xmlns:a16="http://schemas.microsoft.com/office/drawing/2014/main" id="{F8203DAD-D78D-EF0A-0742-55C2B1CCECFA}"/>
              </a:ext>
            </a:extLst>
          </p:cNvPr>
          <p:cNvSpPr txBox="1"/>
          <p:nvPr/>
        </p:nvSpPr>
        <p:spPr>
          <a:xfrm>
            <a:off x="424801" y="1573781"/>
            <a:ext cx="11519216" cy="430887"/>
          </a:xfrm>
          <a:prstGeom prst="rect">
            <a:avLst/>
          </a:prstGeom>
          <a:noFill/>
        </p:spPr>
        <p:txBody>
          <a:bodyPr wrap="square" lIns="0" tIns="0" rIns="0" bIns="0">
            <a:spAutoFit/>
          </a:bodyPr>
          <a:lstStyle/>
          <a:p>
            <a:pPr>
              <a:defRPr/>
            </a:pPr>
            <a:r>
              <a:rPr lang="en-US" sz="2800">
                <a:latin typeface="Roboto" panose="02000000000000000000" pitchFamily="2" charset="0"/>
                <a:ea typeface="Roboto" panose="02000000000000000000" pitchFamily="2" charset="0"/>
                <a:cs typeface="Roboto" panose="02000000000000000000" pitchFamily="2" charset="0"/>
              </a:rPr>
              <a:t>To use any of these icons, simply copy and paste into your required slide</a:t>
            </a:r>
            <a:endParaRPr lang="en-US" sz="280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95" name="Rectangle 94">
            <a:extLst>
              <a:ext uri="{FF2B5EF4-FFF2-40B4-BE49-F238E27FC236}">
                <a16:creationId xmlns:a16="http://schemas.microsoft.com/office/drawing/2014/main" id="{64DFD222-7B2C-FD96-E6E6-032C632AAAF7}"/>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97" name="Picture 96">
            <a:extLst>
              <a:ext uri="{FF2B5EF4-FFF2-40B4-BE49-F238E27FC236}">
                <a16:creationId xmlns:a16="http://schemas.microsoft.com/office/drawing/2014/main" id="{17ED7D1C-428B-7298-73D9-F9DFB81B6324}"/>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98" name="Oval 97">
            <a:extLst>
              <a:ext uri="{FF2B5EF4-FFF2-40B4-BE49-F238E27FC236}">
                <a16:creationId xmlns:a16="http://schemas.microsoft.com/office/drawing/2014/main" id="{DFD859FF-CF62-28C0-4AD2-408E286B1D78}"/>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91" name="TextBox 190">
            <a:extLst>
              <a:ext uri="{FF2B5EF4-FFF2-40B4-BE49-F238E27FC236}">
                <a16:creationId xmlns:a16="http://schemas.microsoft.com/office/drawing/2014/main" id="{76098DEB-F283-0188-3A37-A41A402A5D01}"/>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6675123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32_Title and Content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95" name="TextBox 94">
            <a:extLst>
              <a:ext uri="{FF2B5EF4-FFF2-40B4-BE49-F238E27FC236}">
                <a16:creationId xmlns:a16="http://schemas.microsoft.com/office/drawing/2014/main" id="{7D0683F0-2BE6-2165-3204-4338E55A53D0}"/>
              </a:ext>
            </a:extLst>
          </p:cNvPr>
          <p:cNvSpPr txBox="1"/>
          <p:nvPr/>
        </p:nvSpPr>
        <p:spPr>
          <a:xfrm>
            <a:off x="3677387" y="2669287"/>
            <a:ext cx="1542393" cy="393954"/>
          </a:xfrm>
          <a:prstGeom prst="rect">
            <a:avLst/>
          </a:prstGeom>
          <a:noFill/>
        </p:spPr>
        <p:txBody>
          <a:bodyPr wrap="square" rtlCol="0">
            <a:spAutoFit/>
          </a:bodyPr>
          <a:lstStyle/>
          <a:p>
            <a:pPr>
              <a:defRPr/>
            </a:pPr>
            <a:r>
              <a:rPr lang="en-US" sz="1960"/>
              <a:t>Timeline</a:t>
            </a:r>
            <a:endParaRPr lang="en-US" sz="1960">
              <a:solidFill>
                <a:schemeClr val="tx1">
                  <a:lumMod val="50000"/>
                  <a:lumOff val="50000"/>
                </a:schemeClr>
              </a:solidFill>
              <a:cs typeface="FS Albert Pro"/>
            </a:endParaRPr>
          </a:p>
        </p:txBody>
      </p:sp>
      <p:grpSp>
        <p:nvGrpSpPr>
          <p:cNvPr id="96" name="Group 95">
            <a:extLst>
              <a:ext uri="{FF2B5EF4-FFF2-40B4-BE49-F238E27FC236}">
                <a16:creationId xmlns:a16="http://schemas.microsoft.com/office/drawing/2014/main" id="{4A4C42AB-C262-2C19-9964-D39A08D4A2AA}"/>
              </a:ext>
            </a:extLst>
          </p:cNvPr>
          <p:cNvGrpSpPr/>
          <p:nvPr/>
        </p:nvGrpSpPr>
        <p:grpSpPr>
          <a:xfrm>
            <a:off x="554692" y="2555082"/>
            <a:ext cx="700484" cy="700484"/>
            <a:chOff x="2764076" y="1349181"/>
            <a:chExt cx="500456" cy="500456"/>
          </a:xfrm>
          <a:solidFill>
            <a:schemeClr val="accent1"/>
          </a:solidFill>
        </p:grpSpPr>
        <p:sp>
          <p:nvSpPr>
            <p:cNvPr id="97" name="Oval 96">
              <a:extLst>
                <a:ext uri="{FF2B5EF4-FFF2-40B4-BE49-F238E27FC236}">
                  <a16:creationId xmlns:a16="http://schemas.microsoft.com/office/drawing/2014/main" id="{09217399-BD31-D051-E43B-95A85246CF2A}"/>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98" name="Picture 97">
              <a:extLst>
                <a:ext uri="{FF2B5EF4-FFF2-40B4-BE49-F238E27FC236}">
                  <a16:creationId xmlns:a16="http://schemas.microsoft.com/office/drawing/2014/main" id="{EED80A19-F910-4CF2-BC62-095172B7D6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7286" y="1460557"/>
              <a:ext cx="294036" cy="294036"/>
            </a:xfrm>
            <a:prstGeom prst="rect">
              <a:avLst/>
            </a:prstGeom>
            <a:grpFill/>
          </p:spPr>
        </p:pic>
      </p:grpSp>
      <p:grpSp>
        <p:nvGrpSpPr>
          <p:cNvPr id="99" name="Group 98">
            <a:extLst>
              <a:ext uri="{FF2B5EF4-FFF2-40B4-BE49-F238E27FC236}">
                <a16:creationId xmlns:a16="http://schemas.microsoft.com/office/drawing/2014/main" id="{583C50D7-21A3-3521-A0C0-AA972B3C033B}"/>
              </a:ext>
            </a:extLst>
          </p:cNvPr>
          <p:cNvGrpSpPr/>
          <p:nvPr/>
        </p:nvGrpSpPr>
        <p:grpSpPr>
          <a:xfrm>
            <a:off x="554692" y="5126459"/>
            <a:ext cx="700484" cy="700484"/>
            <a:chOff x="395288" y="3346117"/>
            <a:chExt cx="500456" cy="500456"/>
          </a:xfrm>
          <a:solidFill>
            <a:schemeClr val="accent1"/>
          </a:solidFill>
        </p:grpSpPr>
        <p:sp>
          <p:nvSpPr>
            <p:cNvPr id="100" name="Oval 99">
              <a:extLst>
                <a:ext uri="{FF2B5EF4-FFF2-40B4-BE49-F238E27FC236}">
                  <a16:creationId xmlns:a16="http://schemas.microsoft.com/office/drawing/2014/main" id="{D921E5FF-FB96-3B5F-3546-A2E7EC1D9808}"/>
                </a:ext>
              </a:extLst>
            </p:cNvPr>
            <p:cNvSpPr/>
            <p:nvPr/>
          </p:nvSpPr>
          <p:spPr>
            <a:xfrm>
              <a:off x="395288" y="3346117"/>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01" name="Picture 100">
              <a:extLst>
                <a:ext uri="{FF2B5EF4-FFF2-40B4-BE49-F238E27FC236}">
                  <a16:creationId xmlns:a16="http://schemas.microsoft.com/office/drawing/2014/main" id="{4519609B-29F9-5132-5329-DB960F3FB9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8498" y="3449327"/>
              <a:ext cx="294036" cy="294036"/>
            </a:xfrm>
            <a:prstGeom prst="rect">
              <a:avLst/>
            </a:prstGeom>
            <a:grpFill/>
          </p:spPr>
        </p:pic>
      </p:grpSp>
      <p:grpSp>
        <p:nvGrpSpPr>
          <p:cNvPr id="102" name="Group 101">
            <a:extLst>
              <a:ext uri="{FF2B5EF4-FFF2-40B4-BE49-F238E27FC236}">
                <a16:creationId xmlns:a16="http://schemas.microsoft.com/office/drawing/2014/main" id="{7A5231A2-B5B3-49BA-C94C-E5FDA6AFBB3E}"/>
              </a:ext>
            </a:extLst>
          </p:cNvPr>
          <p:cNvGrpSpPr/>
          <p:nvPr/>
        </p:nvGrpSpPr>
        <p:grpSpPr>
          <a:xfrm>
            <a:off x="554692" y="3409975"/>
            <a:ext cx="700484" cy="700484"/>
            <a:chOff x="2351913" y="3010922"/>
            <a:chExt cx="500456" cy="500456"/>
          </a:xfrm>
          <a:solidFill>
            <a:schemeClr val="accent1"/>
          </a:solidFill>
        </p:grpSpPr>
        <p:sp>
          <p:nvSpPr>
            <p:cNvPr id="103" name="Oval 102">
              <a:extLst>
                <a:ext uri="{FF2B5EF4-FFF2-40B4-BE49-F238E27FC236}">
                  <a16:creationId xmlns:a16="http://schemas.microsoft.com/office/drawing/2014/main" id="{28DC8FEC-10DD-6898-4472-0AB48297737A}"/>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04" name="Picture 103">
              <a:extLst>
                <a:ext uri="{FF2B5EF4-FFF2-40B4-BE49-F238E27FC236}">
                  <a16:creationId xmlns:a16="http://schemas.microsoft.com/office/drawing/2014/main" id="{F758F680-F60E-AB7E-1C47-979D19072F5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105" name="Group 104">
            <a:extLst>
              <a:ext uri="{FF2B5EF4-FFF2-40B4-BE49-F238E27FC236}">
                <a16:creationId xmlns:a16="http://schemas.microsoft.com/office/drawing/2014/main" id="{F5BEFC4A-C592-0CE8-0F76-B72C965D3CE9}"/>
              </a:ext>
            </a:extLst>
          </p:cNvPr>
          <p:cNvGrpSpPr/>
          <p:nvPr/>
        </p:nvGrpSpPr>
        <p:grpSpPr>
          <a:xfrm>
            <a:off x="554692" y="4270083"/>
            <a:ext cx="700484" cy="700484"/>
            <a:chOff x="2764076" y="3801443"/>
            <a:chExt cx="500456" cy="500456"/>
          </a:xfrm>
          <a:solidFill>
            <a:schemeClr val="accent1"/>
          </a:solidFill>
        </p:grpSpPr>
        <p:sp>
          <p:nvSpPr>
            <p:cNvPr id="106" name="Oval 105">
              <a:extLst>
                <a:ext uri="{FF2B5EF4-FFF2-40B4-BE49-F238E27FC236}">
                  <a16:creationId xmlns:a16="http://schemas.microsoft.com/office/drawing/2014/main" id="{090D611F-B8D5-74A7-4C62-A51F63EB74C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07" name="Picture 106">
              <a:extLst>
                <a:ext uri="{FF2B5EF4-FFF2-40B4-BE49-F238E27FC236}">
                  <a16:creationId xmlns:a16="http://schemas.microsoft.com/office/drawing/2014/main" id="{DEF2C5C1-F6C2-5433-953F-B115E72E159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grpSp>
        <p:nvGrpSpPr>
          <p:cNvPr id="108" name="Group 107">
            <a:extLst>
              <a:ext uri="{FF2B5EF4-FFF2-40B4-BE49-F238E27FC236}">
                <a16:creationId xmlns:a16="http://schemas.microsoft.com/office/drawing/2014/main" id="{D9A3C202-E512-A80C-03FE-AB04112198E7}"/>
              </a:ext>
            </a:extLst>
          </p:cNvPr>
          <p:cNvGrpSpPr/>
          <p:nvPr/>
        </p:nvGrpSpPr>
        <p:grpSpPr>
          <a:xfrm>
            <a:off x="6151774" y="2555082"/>
            <a:ext cx="700484" cy="700484"/>
            <a:chOff x="6322429" y="2214831"/>
            <a:chExt cx="500456" cy="500456"/>
          </a:xfrm>
          <a:solidFill>
            <a:schemeClr val="accent1"/>
          </a:solidFill>
        </p:grpSpPr>
        <p:sp>
          <p:nvSpPr>
            <p:cNvPr id="109" name="Oval 108">
              <a:extLst>
                <a:ext uri="{FF2B5EF4-FFF2-40B4-BE49-F238E27FC236}">
                  <a16:creationId xmlns:a16="http://schemas.microsoft.com/office/drawing/2014/main" id="{FD299A32-8290-3538-A85F-1E43AA505038}"/>
                </a:ext>
              </a:extLst>
            </p:cNvPr>
            <p:cNvSpPr/>
            <p:nvPr/>
          </p:nvSpPr>
          <p:spPr>
            <a:xfrm>
              <a:off x="6322429"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10" name="Picture 109">
              <a:extLst>
                <a:ext uri="{FF2B5EF4-FFF2-40B4-BE49-F238E27FC236}">
                  <a16:creationId xmlns:a16="http://schemas.microsoft.com/office/drawing/2014/main" id="{FDAF85B0-C42A-8F64-6016-32AEC4B1236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25639" y="2326207"/>
              <a:ext cx="294036" cy="294036"/>
            </a:xfrm>
            <a:prstGeom prst="rect">
              <a:avLst/>
            </a:prstGeom>
            <a:grpFill/>
          </p:spPr>
        </p:pic>
      </p:grpSp>
      <p:grpSp>
        <p:nvGrpSpPr>
          <p:cNvPr id="111" name="Group 110">
            <a:extLst>
              <a:ext uri="{FF2B5EF4-FFF2-40B4-BE49-F238E27FC236}">
                <a16:creationId xmlns:a16="http://schemas.microsoft.com/office/drawing/2014/main" id="{9B22B8B4-0920-9CAD-15D6-EA8A9412C6AE}"/>
              </a:ext>
            </a:extLst>
          </p:cNvPr>
          <p:cNvGrpSpPr/>
          <p:nvPr/>
        </p:nvGrpSpPr>
        <p:grpSpPr>
          <a:xfrm>
            <a:off x="6151774" y="3400028"/>
            <a:ext cx="700484" cy="700484"/>
            <a:chOff x="6322429" y="3010922"/>
            <a:chExt cx="500456" cy="500456"/>
          </a:xfrm>
          <a:solidFill>
            <a:schemeClr val="accent1"/>
          </a:solidFill>
        </p:grpSpPr>
        <p:sp>
          <p:nvSpPr>
            <p:cNvPr id="112" name="Oval 111">
              <a:extLst>
                <a:ext uri="{FF2B5EF4-FFF2-40B4-BE49-F238E27FC236}">
                  <a16:creationId xmlns:a16="http://schemas.microsoft.com/office/drawing/2014/main" id="{6B881528-F051-BBFE-2EE1-8B6887F2FE3A}"/>
                </a:ext>
              </a:extLst>
            </p:cNvPr>
            <p:cNvSpPr/>
            <p:nvPr/>
          </p:nvSpPr>
          <p:spPr>
            <a:xfrm>
              <a:off x="6322429"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13" name="Picture 112">
              <a:extLst>
                <a:ext uri="{FF2B5EF4-FFF2-40B4-BE49-F238E27FC236}">
                  <a16:creationId xmlns:a16="http://schemas.microsoft.com/office/drawing/2014/main" id="{B09A4632-9B59-CF53-477E-E53E61FBE01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47941" y="3114132"/>
              <a:ext cx="294036" cy="294036"/>
            </a:xfrm>
            <a:prstGeom prst="rect">
              <a:avLst/>
            </a:prstGeom>
            <a:grpFill/>
          </p:spPr>
        </p:pic>
      </p:grpSp>
      <p:grpSp>
        <p:nvGrpSpPr>
          <p:cNvPr id="114" name="Group 113">
            <a:extLst>
              <a:ext uri="{FF2B5EF4-FFF2-40B4-BE49-F238E27FC236}">
                <a16:creationId xmlns:a16="http://schemas.microsoft.com/office/drawing/2014/main" id="{4CB053ED-774F-A207-1839-FD2681E7F621}"/>
              </a:ext>
            </a:extLst>
          </p:cNvPr>
          <p:cNvGrpSpPr/>
          <p:nvPr/>
        </p:nvGrpSpPr>
        <p:grpSpPr>
          <a:xfrm>
            <a:off x="6151774" y="4270083"/>
            <a:ext cx="700484" cy="700484"/>
            <a:chOff x="5963303" y="3801443"/>
            <a:chExt cx="500456" cy="500456"/>
          </a:xfrm>
          <a:solidFill>
            <a:schemeClr val="accent1"/>
          </a:solidFill>
        </p:grpSpPr>
        <p:sp>
          <p:nvSpPr>
            <p:cNvPr id="115" name="Oval 114">
              <a:extLst>
                <a:ext uri="{FF2B5EF4-FFF2-40B4-BE49-F238E27FC236}">
                  <a16:creationId xmlns:a16="http://schemas.microsoft.com/office/drawing/2014/main" id="{074678E2-7DB7-637E-B7A6-A9EA151260DA}"/>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16" name="Picture 115">
              <a:extLst>
                <a:ext uri="{FF2B5EF4-FFF2-40B4-BE49-F238E27FC236}">
                  <a16:creationId xmlns:a16="http://schemas.microsoft.com/office/drawing/2014/main" id="{494C0D8C-A1A8-ADC2-E57E-D54B2D2B1E1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117" name="Group 116">
            <a:extLst>
              <a:ext uri="{FF2B5EF4-FFF2-40B4-BE49-F238E27FC236}">
                <a16:creationId xmlns:a16="http://schemas.microsoft.com/office/drawing/2014/main" id="{2E4537A0-D1AB-F7DC-DB7D-65C3E8C27B0E}"/>
              </a:ext>
            </a:extLst>
          </p:cNvPr>
          <p:cNvGrpSpPr/>
          <p:nvPr/>
        </p:nvGrpSpPr>
        <p:grpSpPr>
          <a:xfrm>
            <a:off x="1323137" y="2555082"/>
            <a:ext cx="700484" cy="700484"/>
            <a:chOff x="944298" y="1825461"/>
            <a:chExt cx="500456" cy="500456"/>
          </a:xfrm>
          <a:solidFill>
            <a:schemeClr val="tx1"/>
          </a:solidFill>
        </p:grpSpPr>
        <p:sp>
          <p:nvSpPr>
            <p:cNvPr id="118" name="Oval 117">
              <a:extLst>
                <a:ext uri="{FF2B5EF4-FFF2-40B4-BE49-F238E27FC236}">
                  <a16:creationId xmlns:a16="http://schemas.microsoft.com/office/drawing/2014/main" id="{0874CF35-B243-6B81-532B-9B7774C19ED8}"/>
                </a:ext>
              </a:extLst>
            </p:cNvPr>
            <p:cNvSpPr/>
            <p:nvPr/>
          </p:nvSpPr>
          <p:spPr>
            <a:xfrm>
              <a:off x="944298"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19" name="Picture 118">
              <a:extLst>
                <a:ext uri="{FF2B5EF4-FFF2-40B4-BE49-F238E27FC236}">
                  <a16:creationId xmlns:a16="http://schemas.microsoft.com/office/drawing/2014/main" id="{73B9D4C0-A7A3-4EAB-7CAC-6E148FAC75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7508" y="1936837"/>
              <a:ext cx="294036" cy="294036"/>
            </a:xfrm>
            <a:prstGeom prst="rect">
              <a:avLst/>
            </a:prstGeom>
            <a:grpFill/>
          </p:spPr>
        </p:pic>
      </p:grpSp>
      <p:grpSp>
        <p:nvGrpSpPr>
          <p:cNvPr id="120" name="Group 119">
            <a:extLst>
              <a:ext uri="{FF2B5EF4-FFF2-40B4-BE49-F238E27FC236}">
                <a16:creationId xmlns:a16="http://schemas.microsoft.com/office/drawing/2014/main" id="{2ADBFD38-DBB9-8D83-29EB-27ADE69C4327}"/>
              </a:ext>
            </a:extLst>
          </p:cNvPr>
          <p:cNvGrpSpPr/>
          <p:nvPr/>
        </p:nvGrpSpPr>
        <p:grpSpPr>
          <a:xfrm>
            <a:off x="1323137" y="5126459"/>
            <a:ext cx="700484" cy="700484"/>
            <a:chOff x="944298" y="3662564"/>
            <a:chExt cx="500456" cy="500456"/>
          </a:xfrm>
          <a:solidFill>
            <a:schemeClr val="tx1"/>
          </a:solidFill>
        </p:grpSpPr>
        <p:sp>
          <p:nvSpPr>
            <p:cNvPr id="121" name="Oval 120">
              <a:extLst>
                <a:ext uri="{FF2B5EF4-FFF2-40B4-BE49-F238E27FC236}">
                  <a16:creationId xmlns:a16="http://schemas.microsoft.com/office/drawing/2014/main" id="{A26DCC57-8BE5-D541-FD8D-506F8F4DEEFF}"/>
                </a:ext>
              </a:extLst>
            </p:cNvPr>
            <p:cNvSpPr/>
            <p:nvPr/>
          </p:nvSpPr>
          <p:spPr>
            <a:xfrm>
              <a:off x="944298" y="366256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22" name="Picture 121">
              <a:extLst>
                <a:ext uri="{FF2B5EF4-FFF2-40B4-BE49-F238E27FC236}">
                  <a16:creationId xmlns:a16="http://schemas.microsoft.com/office/drawing/2014/main" id="{FE0544FF-14BD-815B-019A-50BF0CA816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7508" y="3765774"/>
              <a:ext cx="294036" cy="294036"/>
            </a:xfrm>
            <a:prstGeom prst="rect">
              <a:avLst/>
            </a:prstGeom>
            <a:grpFill/>
          </p:spPr>
        </p:pic>
      </p:grpSp>
      <p:grpSp>
        <p:nvGrpSpPr>
          <p:cNvPr id="123" name="Group 122">
            <a:extLst>
              <a:ext uri="{FF2B5EF4-FFF2-40B4-BE49-F238E27FC236}">
                <a16:creationId xmlns:a16="http://schemas.microsoft.com/office/drawing/2014/main" id="{F70499B2-5E0F-B839-0E2C-3BA07F19619D}"/>
              </a:ext>
            </a:extLst>
          </p:cNvPr>
          <p:cNvGrpSpPr/>
          <p:nvPr/>
        </p:nvGrpSpPr>
        <p:grpSpPr>
          <a:xfrm>
            <a:off x="1323137" y="3409975"/>
            <a:ext cx="700484" cy="700484"/>
            <a:chOff x="944298" y="2436234"/>
            <a:chExt cx="500456" cy="500456"/>
          </a:xfrm>
          <a:solidFill>
            <a:schemeClr val="tx1"/>
          </a:solidFill>
        </p:grpSpPr>
        <p:sp>
          <p:nvSpPr>
            <p:cNvPr id="124" name="Oval 123">
              <a:extLst>
                <a:ext uri="{FF2B5EF4-FFF2-40B4-BE49-F238E27FC236}">
                  <a16:creationId xmlns:a16="http://schemas.microsoft.com/office/drawing/2014/main" id="{9DF72792-7F3E-3AC8-8B9D-E346AEFAA9ED}"/>
                </a:ext>
              </a:extLst>
            </p:cNvPr>
            <p:cNvSpPr/>
            <p:nvPr/>
          </p:nvSpPr>
          <p:spPr>
            <a:xfrm>
              <a:off x="944298" y="24362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25" name="Picture 124">
              <a:extLst>
                <a:ext uri="{FF2B5EF4-FFF2-40B4-BE49-F238E27FC236}">
                  <a16:creationId xmlns:a16="http://schemas.microsoft.com/office/drawing/2014/main" id="{014FCDFB-F903-CBE3-4FD6-493D7105DA3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47508" y="2547610"/>
              <a:ext cx="294036" cy="294036"/>
            </a:xfrm>
            <a:prstGeom prst="rect">
              <a:avLst/>
            </a:prstGeom>
            <a:grpFill/>
          </p:spPr>
        </p:pic>
      </p:grpSp>
      <p:grpSp>
        <p:nvGrpSpPr>
          <p:cNvPr id="126" name="Group 125">
            <a:extLst>
              <a:ext uri="{FF2B5EF4-FFF2-40B4-BE49-F238E27FC236}">
                <a16:creationId xmlns:a16="http://schemas.microsoft.com/office/drawing/2014/main" id="{08ACF7E0-BF91-DA0F-EFDE-D6953E58B08A}"/>
              </a:ext>
            </a:extLst>
          </p:cNvPr>
          <p:cNvGrpSpPr/>
          <p:nvPr/>
        </p:nvGrpSpPr>
        <p:grpSpPr>
          <a:xfrm>
            <a:off x="1323137" y="4270083"/>
            <a:ext cx="700484" cy="700484"/>
            <a:chOff x="944298" y="3050732"/>
            <a:chExt cx="500456" cy="500456"/>
          </a:xfrm>
          <a:solidFill>
            <a:schemeClr val="tx1"/>
          </a:solidFill>
        </p:grpSpPr>
        <p:sp>
          <p:nvSpPr>
            <p:cNvPr id="127" name="Oval 126">
              <a:extLst>
                <a:ext uri="{FF2B5EF4-FFF2-40B4-BE49-F238E27FC236}">
                  <a16:creationId xmlns:a16="http://schemas.microsoft.com/office/drawing/2014/main" id="{4BC53402-4C3E-260D-EDE1-4E0DE003535E}"/>
                </a:ext>
              </a:extLst>
            </p:cNvPr>
            <p:cNvSpPr/>
            <p:nvPr/>
          </p:nvSpPr>
          <p:spPr>
            <a:xfrm>
              <a:off x="944298" y="305073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28" name="Picture 127">
              <a:extLst>
                <a:ext uri="{FF2B5EF4-FFF2-40B4-BE49-F238E27FC236}">
                  <a16:creationId xmlns:a16="http://schemas.microsoft.com/office/drawing/2014/main" id="{A34DC60C-4667-AEF5-27F4-0D17773527A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7508" y="3162108"/>
              <a:ext cx="294036" cy="294036"/>
            </a:xfrm>
            <a:prstGeom prst="rect">
              <a:avLst/>
            </a:prstGeom>
            <a:grpFill/>
          </p:spPr>
        </p:pic>
      </p:grpSp>
      <p:grpSp>
        <p:nvGrpSpPr>
          <p:cNvPr id="129" name="Group 128">
            <a:extLst>
              <a:ext uri="{FF2B5EF4-FFF2-40B4-BE49-F238E27FC236}">
                <a16:creationId xmlns:a16="http://schemas.microsoft.com/office/drawing/2014/main" id="{03905B1F-1244-8809-4381-03C89DF0E14B}"/>
              </a:ext>
            </a:extLst>
          </p:cNvPr>
          <p:cNvGrpSpPr/>
          <p:nvPr/>
        </p:nvGrpSpPr>
        <p:grpSpPr>
          <a:xfrm>
            <a:off x="2101427" y="2555082"/>
            <a:ext cx="700484" cy="700484"/>
            <a:chOff x="2055192" y="1825461"/>
            <a:chExt cx="500456" cy="500456"/>
          </a:xfrm>
        </p:grpSpPr>
        <p:sp>
          <p:nvSpPr>
            <p:cNvPr id="130" name="Oval 129">
              <a:extLst>
                <a:ext uri="{FF2B5EF4-FFF2-40B4-BE49-F238E27FC236}">
                  <a16:creationId xmlns:a16="http://schemas.microsoft.com/office/drawing/2014/main" id="{0D901119-6705-793F-3599-317E495DC7D9}"/>
                </a:ext>
              </a:extLst>
            </p:cNvPr>
            <p:cNvSpPr/>
            <p:nvPr/>
          </p:nvSpPr>
          <p:spPr>
            <a:xfrm>
              <a:off x="2055192" y="1825461"/>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31" name="Picture 130">
              <a:extLst>
                <a:ext uri="{FF2B5EF4-FFF2-40B4-BE49-F238E27FC236}">
                  <a16:creationId xmlns:a16="http://schemas.microsoft.com/office/drawing/2014/main" id="{B5ECF6FD-6BED-CB21-B4B8-66E9AB1877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8402" y="1936837"/>
              <a:ext cx="294036" cy="294036"/>
            </a:xfrm>
            <a:prstGeom prst="rect">
              <a:avLst/>
            </a:prstGeom>
          </p:spPr>
        </p:pic>
      </p:grpSp>
      <p:grpSp>
        <p:nvGrpSpPr>
          <p:cNvPr id="132" name="Group 131">
            <a:extLst>
              <a:ext uri="{FF2B5EF4-FFF2-40B4-BE49-F238E27FC236}">
                <a16:creationId xmlns:a16="http://schemas.microsoft.com/office/drawing/2014/main" id="{7E539805-268A-A3AC-34B3-D83E488BCAC0}"/>
              </a:ext>
            </a:extLst>
          </p:cNvPr>
          <p:cNvGrpSpPr/>
          <p:nvPr/>
        </p:nvGrpSpPr>
        <p:grpSpPr>
          <a:xfrm>
            <a:off x="2101427" y="5126459"/>
            <a:ext cx="700484" cy="700484"/>
            <a:chOff x="2055192" y="3662564"/>
            <a:chExt cx="500456" cy="500456"/>
          </a:xfrm>
        </p:grpSpPr>
        <p:sp>
          <p:nvSpPr>
            <p:cNvPr id="133" name="Oval 132">
              <a:extLst>
                <a:ext uri="{FF2B5EF4-FFF2-40B4-BE49-F238E27FC236}">
                  <a16:creationId xmlns:a16="http://schemas.microsoft.com/office/drawing/2014/main" id="{E8869A32-187C-AA6A-7BC8-1CA5AFF94E9A}"/>
                </a:ext>
              </a:extLst>
            </p:cNvPr>
            <p:cNvSpPr/>
            <p:nvPr/>
          </p:nvSpPr>
          <p:spPr>
            <a:xfrm>
              <a:off x="205519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34" name="Picture 133">
              <a:extLst>
                <a:ext uri="{FF2B5EF4-FFF2-40B4-BE49-F238E27FC236}">
                  <a16:creationId xmlns:a16="http://schemas.microsoft.com/office/drawing/2014/main" id="{FA43C829-B4B2-7285-70D9-0EEDE15C3C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58402" y="3765774"/>
              <a:ext cx="294036" cy="294036"/>
            </a:xfrm>
            <a:prstGeom prst="rect">
              <a:avLst/>
            </a:prstGeom>
          </p:spPr>
        </p:pic>
      </p:grpSp>
      <p:grpSp>
        <p:nvGrpSpPr>
          <p:cNvPr id="135" name="Group 134">
            <a:extLst>
              <a:ext uri="{FF2B5EF4-FFF2-40B4-BE49-F238E27FC236}">
                <a16:creationId xmlns:a16="http://schemas.microsoft.com/office/drawing/2014/main" id="{DFEFE79C-3231-2D79-7A71-99FE025C04FA}"/>
              </a:ext>
            </a:extLst>
          </p:cNvPr>
          <p:cNvGrpSpPr/>
          <p:nvPr/>
        </p:nvGrpSpPr>
        <p:grpSpPr>
          <a:xfrm>
            <a:off x="2101427" y="3409975"/>
            <a:ext cx="700484" cy="700484"/>
            <a:chOff x="2055192" y="2436234"/>
            <a:chExt cx="500456" cy="500456"/>
          </a:xfrm>
        </p:grpSpPr>
        <p:sp>
          <p:nvSpPr>
            <p:cNvPr id="136" name="Oval 135">
              <a:extLst>
                <a:ext uri="{FF2B5EF4-FFF2-40B4-BE49-F238E27FC236}">
                  <a16:creationId xmlns:a16="http://schemas.microsoft.com/office/drawing/2014/main" id="{5D6791ED-B522-4955-88C7-96B6B37B2430}"/>
                </a:ext>
              </a:extLst>
            </p:cNvPr>
            <p:cNvSpPr/>
            <p:nvPr/>
          </p:nvSpPr>
          <p:spPr>
            <a:xfrm>
              <a:off x="2055192" y="243623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37" name="Picture 136">
              <a:extLst>
                <a:ext uri="{FF2B5EF4-FFF2-40B4-BE49-F238E27FC236}">
                  <a16:creationId xmlns:a16="http://schemas.microsoft.com/office/drawing/2014/main" id="{D7EBF872-FC01-B503-B9D7-F63398AF4D3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58402" y="2547610"/>
              <a:ext cx="294036" cy="294036"/>
            </a:xfrm>
            <a:prstGeom prst="rect">
              <a:avLst/>
            </a:prstGeom>
          </p:spPr>
        </p:pic>
      </p:grpSp>
      <p:grpSp>
        <p:nvGrpSpPr>
          <p:cNvPr id="138" name="Group 137">
            <a:extLst>
              <a:ext uri="{FF2B5EF4-FFF2-40B4-BE49-F238E27FC236}">
                <a16:creationId xmlns:a16="http://schemas.microsoft.com/office/drawing/2014/main" id="{FB02E296-F734-49A4-E99A-25EA3CA8285C}"/>
              </a:ext>
            </a:extLst>
          </p:cNvPr>
          <p:cNvGrpSpPr/>
          <p:nvPr/>
        </p:nvGrpSpPr>
        <p:grpSpPr>
          <a:xfrm>
            <a:off x="2101427" y="4270083"/>
            <a:ext cx="700484" cy="700484"/>
            <a:chOff x="2055192" y="3050732"/>
            <a:chExt cx="500456" cy="500456"/>
          </a:xfrm>
        </p:grpSpPr>
        <p:sp>
          <p:nvSpPr>
            <p:cNvPr id="139" name="Oval 138">
              <a:extLst>
                <a:ext uri="{FF2B5EF4-FFF2-40B4-BE49-F238E27FC236}">
                  <a16:creationId xmlns:a16="http://schemas.microsoft.com/office/drawing/2014/main" id="{9BCEDB15-98A7-613A-6DF2-C593F6B0FE2D}"/>
                </a:ext>
              </a:extLst>
            </p:cNvPr>
            <p:cNvSpPr/>
            <p:nvPr/>
          </p:nvSpPr>
          <p:spPr>
            <a:xfrm>
              <a:off x="205519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40" name="Picture 139">
              <a:extLst>
                <a:ext uri="{FF2B5EF4-FFF2-40B4-BE49-F238E27FC236}">
                  <a16:creationId xmlns:a16="http://schemas.microsoft.com/office/drawing/2014/main" id="{A751C949-9A8B-7AEB-5CC3-7BD60F7807B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58402" y="3162108"/>
              <a:ext cx="294036" cy="294036"/>
            </a:xfrm>
            <a:prstGeom prst="rect">
              <a:avLst/>
            </a:prstGeom>
          </p:spPr>
        </p:pic>
      </p:grpSp>
      <p:pic>
        <p:nvPicPr>
          <p:cNvPr id="141" name="Picture 140">
            <a:extLst>
              <a:ext uri="{FF2B5EF4-FFF2-40B4-BE49-F238E27FC236}">
                <a16:creationId xmlns:a16="http://schemas.microsoft.com/office/drawing/2014/main" id="{643A696F-394B-AB9D-9D56-E50304D6EE7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984680" y="2710974"/>
            <a:ext cx="411560" cy="411560"/>
          </a:xfrm>
          <a:prstGeom prst="rect">
            <a:avLst/>
          </a:prstGeom>
        </p:spPr>
      </p:pic>
      <p:pic>
        <p:nvPicPr>
          <p:cNvPr id="142" name="Picture 141">
            <a:extLst>
              <a:ext uri="{FF2B5EF4-FFF2-40B4-BE49-F238E27FC236}">
                <a16:creationId xmlns:a16="http://schemas.microsoft.com/office/drawing/2014/main" id="{55C66E4C-38AB-A2DB-CC0E-2DE28ECF694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984680" y="5270921"/>
            <a:ext cx="411560" cy="411560"/>
          </a:xfrm>
          <a:prstGeom prst="rect">
            <a:avLst/>
          </a:prstGeom>
        </p:spPr>
      </p:pic>
      <p:pic>
        <p:nvPicPr>
          <p:cNvPr id="143" name="Picture 142">
            <a:extLst>
              <a:ext uri="{FF2B5EF4-FFF2-40B4-BE49-F238E27FC236}">
                <a16:creationId xmlns:a16="http://schemas.microsoft.com/office/drawing/2014/main" id="{0420F841-0C95-BE76-1423-40469146F742}"/>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984680" y="3565867"/>
            <a:ext cx="411560" cy="411560"/>
          </a:xfrm>
          <a:prstGeom prst="rect">
            <a:avLst/>
          </a:prstGeom>
        </p:spPr>
      </p:pic>
      <p:pic>
        <p:nvPicPr>
          <p:cNvPr id="144" name="Picture 143">
            <a:extLst>
              <a:ext uri="{FF2B5EF4-FFF2-40B4-BE49-F238E27FC236}">
                <a16:creationId xmlns:a16="http://schemas.microsoft.com/office/drawing/2014/main" id="{81689980-B4EB-E570-5B3D-513E0BEEF7F2}"/>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984680" y="4425975"/>
            <a:ext cx="411560" cy="411560"/>
          </a:xfrm>
          <a:prstGeom prst="rect">
            <a:avLst/>
          </a:prstGeom>
        </p:spPr>
      </p:pic>
      <p:sp>
        <p:nvSpPr>
          <p:cNvPr id="145" name="TextBox 144">
            <a:extLst>
              <a:ext uri="{FF2B5EF4-FFF2-40B4-BE49-F238E27FC236}">
                <a16:creationId xmlns:a16="http://schemas.microsoft.com/office/drawing/2014/main" id="{C0566130-E016-0C15-B6B4-680D7BF2E01E}"/>
              </a:ext>
            </a:extLst>
          </p:cNvPr>
          <p:cNvSpPr txBox="1"/>
          <p:nvPr/>
        </p:nvSpPr>
        <p:spPr>
          <a:xfrm>
            <a:off x="3677387" y="5323534"/>
            <a:ext cx="1542393" cy="393954"/>
          </a:xfrm>
          <a:prstGeom prst="rect">
            <a:avLst/>
          </a:prstGeom>
          <a:noFill/>
        </p:spPr>
        <p:txBody>
          <a:bodyPr wrap="square" rtlCol="0">
            <a:spAutoFit/>
          </a:bodyPr>
          <a:lstStyle/>
          <a:p>
            <a:pPr>
              <a:defRPr/>
            </a:pPr>
            <a:r>
              <a:rPr lang="en-US" sz="1960"/>
              <a:t>Trend down</a:t>
            </a:r>
            <a:endParaRPr lang="en-US" sz="1960">
              <a:solidFill>
                <a:schemeClr val="tx1">
                  <a:lumMod val="50000"/>
                  <a:lumOff val="50000"/>
                </a:schemeClr>
              </a:solidFill>
              <a:cs typeface="FS Albert Pro"/>
            </a:endParaRPr>
          </a:p>
        </p:txBody>
      </p:sp>
      <p:sp>
        <p:nvSpPr>
          <p:cNvPr id="146" name="TextBox 145">
            <a:extLst>
              <a:ext uri="{FF2B5EF4-FFF2-40B4-BE49-F238E27FC236}">
                <a16:creationId xmlns:a16="http://schemas.microsoft.com/office/drawing/2014/main" id="{2C97AB2B-14D9-ED86-843F-800A2EC496C7}"/>
              </a:ext>
            </a:extLst>
          </p:cNvPr>
          <p:cNvSpPr txBox="1"/>
          <p:nvPr/>
        </p:nvSpPr>
        <p:spPr>
          <a:xfrm>
            <a:off x="3677387" y="4418254"/>
            <a:ext cx="1542393" cy="393954"/>
          </a:xfrm>
          <a:prstGeom prst="rect">
            <a:avLst/>
          </a:prstGeom>
          <a:noFill/>
        </p:spPr>
        <p:txBody>
          <a:bodyPr wrap="square" rtlCol="0">
            <a:spAutoFit/>
          </a:bodyPr>
          <a:lstStyle/>
          <a:p>
            <a:pPr>
              <a:defRPr/>
            </a:pPr>
            <a:r>
              <a:rPr lang="en-US" sz="1960"/>
              <a:t>Trend flat</a:t>
            </a:r>
            <a:endParaRPr lang="en-US" sz="1960">
              <a:solidFill>
                <a:schemeClr val="tx1">
                  <a:lumMod val="50000"/>
                  <a:lumOff val="50000"/>
                </a:schemeClr>
              </a:solidFill>
              <a:cs typeface="FS Albert Pro"/>
            </a:endParaRPr>
          </a:p>
        </p:txBody>
      </p:sp>
      <p:sp>
        <p:nvSpPr>
          <p:cNvPr id="147" name="TextBox 146">
            <a:extLst>
              <a:ext uri="{FF2B5EF4-FFF2-40B4-BE49-F238E27FC236}">
                <a16:creationId xmlns:a16="http://schemas.microsoft.com/office/drawing/2014/main" id="{E2CB50FF-5751-80FB-21AA-456BC075D6D2}"/>
              </a:ext>
            </a:extLst>
          </p:cNvPr>
          <p:cNvSpPr txBox="1"/>
          <p:nvPr/>
        </p:nvSpPr>
        <p:spPr>
          <a:xfrm>
            <a:off x="3677387" y="3554596"/>
            <a:ext cx="1542393" cy="393954"/>
          </a:xfrm>
          <a:prstGeom prst="rect">
            <a:avLst/>
          </a:prstGeom>
          <a:noFill/>
        </p:spPr>
        <p:txBody>
          <a:bodyPr wrap="square" rtlCol="0">
            <a:spAutoFit/>
          </a:bodyPr>
          <a:lstStyle/>
          <a:p>
            <a:pPr>
              <a:defRPr/>
            </a:pPr>
            <a:r>
              <a:rPr lang="en-US" sz="1960"/>
              <a:t>Trend up</a:t>
            </a:r>
            <a:endParaRPr lang="en-US" sz="1960">
              <a:solidFill>
                <a:schemeClr val="tx1">
                  <a:lumMod val="50000"/>
                  <a:lumOff val="50000"/>
                </a:schemeClr>
              </a:solidFill>
              <a:cs typeface="FS Albert Pro"/>
            </a:endParaRPr>
          </a:p>
        </p:txBody>
      </p:sp>
      <p:grpSp>
        <p:nvGrpSpPr>
          <p:cNvPr id="148" name="Group 147">
            <a:extLst>
              <a:ext uri="{FF2B5EF4-FFF2-40B4-BE49-F238E27FC236}">
                <a16:creationId xmlns:a16="http://schemas.microsoft.com/office/drawing/2014/main" id="{7160897B-CE8C-7A21-6B5D-C9F94C42C540}"/>
              </a:ext>
            </a:extLst>
          </p:cNvPr>
          <p:cNvGrpSpPr/>
          <p:nvPr/>
        </p:nvGrpSpPr>
        <p:grpSpPr>
          <a:xfrm>
            <a:off x="6151774" y="5126459"/>
            <a:ext cx="700484" cy="700484"/>
            <a:chOff x="5963303" y="3801443"/>
            <a:chExt cx="500456" cy="500456"/>
          </a:xfrm>
          <a:solidFill>
            <a:schemeClr val="accent1"/>
          </a:solidFill>
        </p:grpSpPr>
        <p:sp>
          <p:nvSpPr>
            <p:cNvPr id="149" name="Oval 148">
              <a:extLst>
                <a:ext uri="{FF2B5EF4-FFF2-40B4-BE49-F238E27FC236}">
                  <a16:creationId xmlns:a16="http://schemas.microsoft.com/office/drawing/2014/main" id="{448E0A14-5928-325A-C22D-3EC5CA54530E}"/>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50" name="Picture 149">
              <a:extLst>
                <a:ext uri="{FF2B5EF4-FFF2-40B4-BE49-F238E27FC236}">
                  <a16:creationId xmlns:a16="http://schemas.microsoft.com/office/drawing/2014/main" id="{D101E397-F311-45D8-884C-0D1170A88A58}"/>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151" name="Group 150">
            <a:extLst>
              <a:ext uri="{FF2B5EF4-FFF2-40B4-BE49-F238E27FC236}">
                <a16:creationId xmlns:a16="http://schemas.microsoft.com/office/drawing/2014/main" id="{D0011B75-1619-3263-F691-24D325F0298A}"/>
              </a:ext>
            </a:extLst>
          </p:cNvPr>
          <p:cNvGrpSpPr/>
          <p:nvPr/>
        </p:nvGrpSpPr>
        <p:grpSpPr>
          <a:xfrm>
            <a:off x="6919918" y="2555082"/>
            <a:ext cx="700484" cy="700484"/>
            <a:chOff x="6322429" y="2214831"/>
            <a:chExt cx="500456" cy="500456"/>
          </a:xfrm>
          <a:solidFill>
            <a:schemeClr val="tx1"/>
          </a:solidFill>
        </p:grpSpPr>
        <p:sp>
          <p:nvSpPr>
            <p:cNvPr id="152" name="Oval 151">
              <a:extLst>
                <a:ext uri="{FF2B5EF4-FFF2-40B4-BE49-F238E27FC236}">
                  <a16:creationId xmlns:a16="http://schemas.microsoft.com/office/drawing/2014/main" id="{81D6F7B6-DFFD-D9DF-E1DB-B13AFA85D5B3}"/>
                </a:ext>
              </a:extLst>
            </p:cNvPr>
            <p:cNvSpPr/>
            <p:nvPr/>
          </p:nvSpPr>
          <p:spPr>
            <a:xfrm>
              <a:off x="6322429"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53" name="Picture 152">
              <a:extLst>
                <a:ext uri="{FF2B5EF4-FFF2-40B4-BE49-F238E27FC236}">
                  <a16:creationId xmlns:a16="http://schemas.microsoft.com/office/drawing/2014/main" id="{21ADF88E-63AC-5CDE-B882-A3709F9E8D6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25639" y="2326207"/>
              <a:ext cx="294036" cy="294036"/>
            </a:xfrm>
            <a:prstGeom prst="rect">
              <a:avLst/>
            </a:prstGeom>
            <a:grpFill/>
          </p:spPr>
        </p:pic>
      </p:grpSp>
      <p:grpSp>
        <p:nvGrpSpPr>
          <p:cNvPr id="154" name="Group 153">
            <a:extLst>
              <a:ext uri="{FF2B5EF4-FFF2-40B4-BE49-F238E27FC236}">
                <a16:creationId xmlns:a16="http://schemas.microsoft.com/office/drawing/2014/main" id="{33F3E669-2B9E-CF3A-EBF7-E8BD5984EFC5}"/>
              </a:ext>
            </a:extLst>
          </p:cNvPr>
          <p:cNvGrpSpPr/>
          <p:nvPr/>
        </p:nvGrpSpPr>
        <p:grpSpPr>
          <a:xfrm>
            <a:off x="6919918" y="3400028"/>
            <a:ext cx="700484" cy="700484"/>
            <a:chOff x="6322429" y="3010922"/>
            <a:chExt cx="500456" cy="500456"/>
          </a:xfrm>
          <a:solidFill>
            <a:schemeClr val="tx1"/>
          </a:solidFill>
        </p:grpSpPr>
        <p:sp>
          <p:nvSpPr>
            <p:cNvPr id="155" name="Oval 154">
              <a:extLst>
                <a:ext uri="{FF2B5EF4-FFF2-40B4-BE49-F238E27FC236}">
                  <a16:creationId xmlns:a16="http://schemas.microsoft.com/office/drawing/2014/main" id="{CA5A73DC-1847-454E-0E48-224557A72F8C}"/>
                </a:ext>
              </a:extLst>
            </p:cNvPr>
            <p:cNvSpPr/>
            <p:nvPr/>
          </p:nvSpPr>
          <p:spPr>
            <a:xfrm>
              <a:off x="6322429"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56" name="Picture 155">
              <a:extLst>
                <a:ext uri="{FF2B5EF4-FFF2-40B4-BE49-F238E27FC236}">
                  <a16:creationId xmlns:a16="http://schemas.microsoft.com/office/drawing/2014/main" id="{E5E0873D-5778-8060-69BB-5B15A6FBBF3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47941" y="3114132"/>
              <a:ext cx="294036" cy="294036"/>
            </a:xfrm>
            <a:prstGeom prst="rect">
              <a:avLst/>
            </a:prstGeom>
            <a:grpFill/>
          </p:spPr>
        </p:pic>
      </p:grpSp>
      <p:grpSp>
        <p:nvGrpSpPr>
          <p:cNvPr id="157" name="Group 156">
            <a:extLst>
              <a:ext uri="{FF2B5EF4-FFF2-40B4-BE49-F238E27FC236}">
                <a16:creationId xmlns:a16="http://schemas.microsoft.com/office/drawing/2014/main" id="{4962B80A-32B2-23D1-77F8-62E3E1C69575}"/>
              </a:ext>
            </a:extLst>
          </p:cNvPr>
          <p:cNvGrpSpPr/>
          <p:nvPr/>
        </p:nvGrpSpPr>
        <p:grpSpPr>
          <a:xfrm>
            <a:off x="6919918" y="4270083"/>
            <a:ext cx="700484" cy="700484"/>
            <a:chOff x="5963303" y="3801443"/>
            <a:chExt cx="500456" cy="500456"/>
          </a:xfrm>
          <a:solidFill>
            <a:schemeClr val="tx1"/>
          </a:solidFill>
        </p:grpSpPr>
        <p:sp>
          <p:nvSpPr>
            <p:cNvPr id="158" name="Oval 157">
              <a:extLst>
                <a:ext uri="{FF2B5EF4-FFF2-40B4-BE49-F238E27FC236}">
                  <a16:creationId xmlns:a16="http://schemas.microsoft.com/office/drawing/2014/main" id="{25AF9829-8AB8-2048-E028-7AAD64F43BE4}"/>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59" name="Picture 158">
              <a:extLst>
                <a:ext uri="{FF2B5EF4-FFF2-40B4-BE49-F238E27FC236}">
                  <a16:creationId xmlns:a16="http://schemas.microsoft.com/office/drawing/2014/main" id="{F1D658FC-D5E1-AD11-9990-DF21C400E16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160" name="Group 159">
            <a:extLst>
              <a:ext uri="{FF2B5EF4-FFF2-40B4-BE49-F238E27FC236}">
                <a16:creationId xmlns:a16="http://schemas.microsoft.com/office/drawing/2014/main" id="{0E175953-F1F0-576B-A230-50399ABEFE43}"/>
              </a:ext>
            </a:extLst>
          </p:cNvPr>
          <p:cNvGrpSpPr/>
          <p:nvPr/>
        </p:nvGrpSpPr>
        <p:grpSpPr>
          <a:xfrm>
            <a:off x="6919918" y="5126459"/>
            <a:ext cx="700484" cy="700484"/>
            <a:chOff x="5963303" y="3801443"/>
            <a:chExt cx="500456" cy="500456"/>
          </a:xfrm>
          <a:solidFill>
            <a:schemeClr val="tx1"/>
          </a:solidFill>
        </p:grpSpPr>
        <p:sp>
          <p:nvSpPr>
            <p:cNvPr id="161" name="Oval 160">
              <a:extLst>
                <a:ext uri="{FF2B5EF4-FFF2-40B4-BE49-F238E27FC236}">
                  <a16:creationId xmlns:a16="http://schemas.microsoft.com/office/drawing/2014/main" id="{F9F6D84A-BF38-E620-FFEA-A524FE85A58E}"/>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62" name="Picture 161">
              <a:extLst>
                <a:ext uri="{FF2B5EF4-FFF2-40B4-BE49-F238E27FC236}">
                  <a16:creationId xmlns:a16="http://schemas.microsoft.com/office/drawing/2014/main" id="{CBD6C263-FD38-8D21-3C84-99F4CD4D450E}"/>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163" name="Group 162">
            <a:extLst>
              <a:ext uri="{FF2B5EF4-FFF2-40B4-BE49-F238E27FC236}">
                <a16:creationId xmlns:a16="http://schemas.microsoft.com/office/drawing/2014/main" id="{BD9FAB50-7ED1-52BB-B8CA-E98C48900D2F}"/>
              </a:ext>
            </a:extLst>
          </p:cNvPr>
          <p:cNvGrpSpPr/>
          <p:nvPr/>
        </p:nvGrpSpPr>
        <p:grpSpPr>
          <a:xfrm>
            <a:off x="7678511" y="2555082"/>
            <a:ext cx="700484" cy="700484"/>
            <a:chOff x="6039702" y="1825461"/>
            <a:chExt cx="500456" cy="500456"/>
          </a:xfrm>
        </p:grpSpPr>
        <p:sp>
          <p:nvSpPr>
            <p:cNvPr id="164" name="Oval 163">
              <a:extLst>
                <a:ext uri="{FF2B5EF4-FFF2-40B4-BE49-F238E27FC236}">
                  <a16:creationId xmlns:a16="http://schemas.microsoft.com/office/drawing/2014/main" id="{A1A1DE4D-87DC-9AAB-9930-B558655AC437}"/>
                </a:ext>
              </a:extLst>
            </p:cNvPr>
            <p:cNvSpPr/>
            <p:nvPr/>
          </p:nvSpPr>
          <p:spPr>
            <a:xfrm>
              <a:off x="6039702" y="1825461"/>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65" name="Picture 164">
              <a:extLst>
                <a:ext uri="{FF2B5EF4-FFF2-40B4-BE49-F238E27FC236}">
                  <a16:creationId xmlns:a16="http://schemas.microsoft.com/office/drawing/2014/main" id="{125A5C17-72F9-CA93-B88B-E5681B049A9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42912" y="1936837"/>
              <a:ext cx="294036" cy="294036"/>
            </a:xfrm>
            <a:prstGeom prst="rect">
              <a:avLst/>
            </a:prstGeom>
          </p:spPr>
        </p:pic>
      </p:grpSp>
      <p:grpSp>
        <p:nvGrpSpPr>
          <p:cNvPr id="166" name="Group 165">
            <a:extLst>
              <a:ext uri="{FF2B5EF4-FFF2-40B4-BE49-F238E27FC236}">
                <a16:creationId xmlns:a16="http://schemas.microsoft.com/office/drawing/2014/main" id="{CCD93923-CBCA-FCC5-D0B5-F0A0738A8940}"/>
              </a:ext>
            </a:extLst>
          </p:cNvPr>
          <p:cNvGrpSpPr/>
          <p:nvPr/>
        </p:nvGrpSpPr>
        <p:grpSpPr>
          <a:xfrm>
            <a:off x="7678511" y="3400028"/>
            <a:ext cx="700484" cy="700484"/>
            <a:chOff x="6039702" y="2429127"/>
            <a:chExt cx="500456" cy="500456"/>
          </a:xfrm>
        </p:grpSpPr>
        <p:sp>
          <p:nvSpPr>
            <p:cNvPr id="167" name="Oval 166">
              <a:extLst>
                <a:ext uri="{FF2B5EF4-FFF2-40B4-BE49-F238E27FC236}">
                  <a16:creationId xmlns:a16="http://schemas.microsoft.com/office/drawing/2014/main" id="{2EFFD77E-CAB3-5DF0-EDFD-406C5BFC29F8}"/>
                </a:ext>
              </a:extLst>
            </p:cNvPr>
            <p:cNvSpPr/>
            <p:nvPr/>
          </p:nvSpPr>
          <p:spPr>
            <a:xfrm>
              <a:off x="6039702" y="2429127"/>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68" name="Picture 167">
              <a:extLst>
                <a:ext uri="{FF2B5EF4-FFF2-40B4-BE49-F238E27FC236}">
                  <a16:creationId xmlns:a16="http://schemas.microsoft.com/office/drawing/2014/main" id="{22D36836-A6A5-C247-81F8-DBE99AEAEBE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65214" y="2532337"/>
              <a:ext cx="294036" cy="294036"/>
            </a:xfrm>
            <a:prstGeom prst="rect">
              <a:avLst/>
            </a:prstGeom>
          </p:spPr>
        </p:pic>
      </p:grpSp>
      <p:grpSp>
        <p:nvGrpSpPr>
          <p:cNvPr id="169" name="Group 168">
            <a:extLst>
              <a:ext uri="{FF2B5EF4-FFF2-40B4-BE49-F238E27FC236}">
                <a16:creationId xmlns:a16="http://schemas.microsoft.com/office/drawing/2014/main" id="{D310CDFD-023E-EDFA-A384-2D8F5FBF9582}"/>
              </a:ext>
            </a:extLst>
          </p:cNvPr>
          <p:cNvGrpSpPr/>
          <p:nvPr/>
        </p:nvGrpSpPr>
        <p:grpSpPr>
          <a:xfrm>
            <a:off x="7678511" y="4270083"/>
            <a:ext cx="700484" cy="700484"/>
            <a:chOff x="6039702" y="3050732"/>
            <a:chExt cx="500456" cy="500456"/>
          </a:xfrm>
        </p:grpSpPr>
        <p:sp>
          <p:nvSpPr>
            <p:cNvPr id="170" name="Oval 169">
              <a:extLst>
                <a:ext uri="{FF2B5EF4-FFF2-40B4-BE49-F238E27FC236}">
                  <a16:creationId xmlns:a16="http://schemas.microsoft.com/office/drawing/2014/main" id="{BA2662B4-A0A4-EE35-8FB3-4C255F2FE1C7}"/>
                </a:ext>
              </a:extLst>
            </p:cNvPr>
            <p:cNvSpPr/>
            <p:nvPr/>
          </p:nvSpPr>
          <p:spPr>
            <a:xfrm>
              <a:off x="603970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71" name="Picture 170">
              <a:extLst>
                <a:ext uri="{FF2B5EF4-FFF2-40B4-BE49-F238E27FC236}">
                  <a16:creationId xmlns:a16="http://schemas.microsoft.com/office/drawing/2014/main" id="{B3A3007E-3D5B-F184-0F17-2942D43F8E5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142912" y="3162108"/>
              <a:ext cx="294036" cy="294036"/>
            </a:xfrm>
            <a:prstGeom prst="rect">
              <a:avLst/>
            </a:prstGeom>
          </p:spPr>
        </p:pic>
      </p:grpSp>
      <p:grpSp>
        <p:nvGrpSpPr>
          <p:cNvPr id="172" name="Group 171">
            <a:extLst>
              <a:ext uri="{FF2B5EF4-FFF2-40B4-BE49-F238E27FC236}">
                <a16:creationId xmlns:a16="http://schemas.microsoft.com/office/drawing/2014/main" id="{F676FB97-90BC-FC67-A969-96EE028AF5A0}"/>
              </a:ext>
            </a:extLst>
          </p:cNvPr>
          <p:cNvGrpSpPr/>
          <p:nvPr/>
        </p:nvGrpSpPr>
        <p:grpSpPr>
          <a:xfrm>
            <a:off x="7678511" y="5126459"/>
            <a:ext cx="700484" cy="700484"/>
            <a:chOff x="6039702" y="3662564"/>
            <a:chExt cx="500456" cy="500456"/>
          </a:xfrm>
        </p:grpSpPr>
        <p:sp>
          <p:nvSpPr>
            <p:cNvPr id="173" name="Oval 172">
              <a:extLst>
                <a:ext uri="{FF2B5EF4-FFF2-40B4-BE49-F238E27FC236}">
                  <a16:creationId xmlns:a16="http://schemas.microsoft.com/office/drawing/2014/main" id="{F2DB97A0-8573-5C90-D5D1-D4F5AF5D7919}"/>
                </a:ext>
              </a:extLst>
            </p:cNvPr>
            <p:cNvSpPr/>
            <p:nvPr/>
          </p:nvSpPr>
          <p:spPr>
            <a:xfrm>
              <a:off x="603970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74" name="Picture 173">
              <a:extLst>
                <a:ext uri="{FF2B5EF4-FFF2-40B4-BE49-F238E27FC236}">
                  <a16:creationId xmlns:a16="http://schemas.microsoft.com/office/drawing/2014/main" id="{60CEE419-BC9F-A800-5959-26CCD73F7556}"/>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142912" y="3773940"/>
              <a:ext cx="294036" cy="294036"/>
            </a:xfrm>
            <a:prstGeom prst="rect">
              <a:avLst/>
            </a:prstGeom>
          </p:spPr>
        </p:pic>
      </p:grpSp>
      <p:sp>
        <p:nvSpPr>
          <p:cNvPr id="175" name="TextBox 174">
            <a:extLst>
              <a:ext uri="{FF2B5EF4-FFF2-40B4-BE49-F238E27FC236}">
                <a16:creationId xmlns:a16="http://schemas.microsoft.com/office/drawing/2014/main" id="{D74A0D07-896A-7026-24EC-7EC8089E2600}"/>
              </a:ext>
            </a:extLst>
          </p:cNvPr>
          <p:cNvSpPr txBox="1"/>
          <p:nvPr/>
        </p:nvSpPr>
        <p:spPr>
          <a:xfrm>
            <a:off x="9358796" y="2669288"/>
            <a:ext cx="1542393" cy="393954"/>
          </a:xfrm>
          <a:prstGeom prst="rect">
            <a:avLst/>
          </a:prstGeom>
          <a:noFill/>
        </p:spPr>
        <p:txBody>
          <a:bodyPr wrap="square" rtlCol="0">
            <a:spAutoFit/>
          </a:bodyPr>
          <a:lstStyle/>
          <a:p>
            <a:pPr>
              <a:defRPr/>
            </a:pPr>
            <a:r>
              <a:rPr lang="en-US" sz="1960"/>
              <a:t>Computer</a:t>
            </a:r>
            <a:endParaRPr lang="en-US" sz="1960">
              <a:solidFill>
                <a:schemeClr val="tx1">
                  <a:lumMod val="50000"/>
                  <a:lumOff val="50000"/>
                </a:schemeClr>
              </a:solidFill>
              <a:cs typeface="FS Albert Pro"/>
            </a:endParaRPr>
          </a:p>
        </p:txBody>
      </p:sp>
      <p:sp>
        <p:nvSpPr>
          <p:cNvPr id="176" name="TextBox 175">
            <a:extLst>
              <a:ext uri="{FF2B5EF4-FFF2-40B4-BE49-F238E27FC236}">
                <a16:creationId xmlns:a16="http://schemas.microsoft.com/office/drawing/2014/main" id="{1DF2336F-9C2F-E7B3-F2F6-1C19BC2CF8AE}"/>
              </a:ext>
            </a:extLst>
          </p:cNvPr>
          <p:cNvSpPr txBox="1"/>
          <p:nvPr/>
        </p:nvSpPr>
        <p:spPr>
          <a:xfrm>
            <a:off x="9358796" y="5323533"/>
            <a:ext cx="1542393" cy="393954"/>
          </a:xfrm>
          <a:prstGeom prst="rect">
            <a:avLst/>
          </a:prstGeom>
          <a:noFill/>
        </p:spPr>
        <p:txBody>
          <a:bodyPr wrap="square" rtlCol="0">
            <a:spAutoFit/>
          </a:bodyPr>
          <a:lstStyle/>
          <a:p>
            <a:pPr>
              <a:defRPr/>
            </a:pPr>
            <a:r>
              <a:rPr lang="en-US" sz="1960"/>
              <a:t>Message</a:t>
            </a:r>
            <a:endParaRPr lang="en-US" sz="1960">
              <a:solidFill>
                <a:schemeClr val="tx1">
                  <a:lumMod val="50000"/>
                  <a:lumOff val="50000"/>
                </a:schemeClr>
              </a:solidFill>
              <a:cs typeface="FS Albert Pro"/>
            </a:endParaRPr>
          </a:p>
        </p:txBody>
      </p:sp>
      <p:sp>
        <p:nvSpPr>
          <p:cNvPr id="177" name="TextBox 176">
            <a:extLst>
              <a:ext uri="{FF2B5EF4-FFF2-40B4-BE49-F238E27FC236}">
                <a16:creationId xmlns:a16="http://schemas.microsoft.com/office/drawing/2014/main" id="{2E5650E4-4198-3FC7-8C99-5C678088B1F6}"/>
              </a:ext>
            </a:extLst>
          </p:cNvPr>
          <p:cNvSpPr txBox="1"/>
          <p:nvPr/>
        </p:nvSpPr>
        <p:spPr>
          <a:xfrm>
            <a:off x="9358795" y="4418253"/>
            <a:ext cx="2391321" cy="393954"/>
          </a:xfrm>
          <a:prstGeom prst="rect">
            <a:avLst/>
          </a:prstGeom>
          <a:noFill/>
        </p:spPr>
        <p:txBody>
          <a:bodyPr wrap="square" rtlCol="0">
            <a:spAutoFit/>
          </a:bodyPr>
          <a:lstStyle/>
          <a:p>
            <a:pPr>
              <a:defRPr/>
            </a:pPr>
            <a:r>
              <a:rPr lang="en-US" sz="1960"/>
              <a:t>Email/Letter</a:t>
            </a:r>
            <a:endParaRPr lang="en-US" sz="1960">
              <a:solidFill>
                <a:schemeClr val="tx1">
                  <a:lumMod val="50000"/>
                  <a:lumOff val="50000"/>
                </a:schemeClr>
              </a:solidFill>
              <a:cs typeface="FS Albert Pro"/>
            </a:endParaRPr>
          </a:p>
        </p:txBody>
      </p:sp>
      <p:sp>
        <p:nvSpPr>
          <p:cNvPr id="178" name="TextBox 177">
            <a:extLst>
              <a:ext uri="{FF2B5EF4-FFF2-40B4-BE49-F238E27FC236}">
                <a16:creationId xmlns:a16="http://schemas.microsoft.com/office/drawing/2014/main" id="{960D017A-E904-323B-DBC3-07B8CA177072}"/>
              </a:ext>
            </a:extLst>
          </p:cNvPr>
          <p:cNvSpPr txBox="1"/>
          <p:nvPr/>
        </p:nvSpPr>
        <p:spPr>
          <a:xfrm>
            <a:off x="9358796" y="3554596"/>
            <a:ext cx="1542393" cy="393954"/>
          </a:xfrm>
          <a:prstGeom prst="rect">
            <a:avLst/>
          </a:prstGeom>
          <a:noFill/>
        </p:spPr>
        <p:txBody>
          <a:bodyPr wrap="square" rtlCol="0">
            <a:spAutoFit/>
          </a:bodyPr>
          <a:lstStyle/>
          <a:p>
            <a:pPr>
              <a:defRPr/>
            </a:pPr>
            <a:r>
              <a:rPr lang="en-US" sz="1960"/>
              <a:t>Phone</a:t>
            </a:r>
            <a:endParaRPr lang="en-US" sz="1960">
              <a:solidFill>
                <a:schemeClr val="tx1">
                  <a:lumMod val="50000"/>
                  <a:lumOff val="50000"/>
                </a:schemeClr>
              </a:solidFill>
              <a:cs typeface="FS Albert Pro"/>
            </a:endParaRPr>
          </a:p>
        </p:txBody>
      </p:sp>
      <p:pic>
        <p:nvPicPr>
          <p:cNvPr id="179" name="Picture 178">
            <a:extLst>
              <a:ext uri="{FF2B5EF4-FFF2-40B4-BE49-F238E27FC236}">
                <a16:creationId xmlns:a16="http://schemas.microsoft.com/office/drawing/2014/main" id="{8D75EC9B-ADAD-9D42-0F56-ADF97C8FCCA9}"/>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594773" y="2710974"/>
            <a:ext cx="411560" cy="411560"/>
          </a:xfrm>
          <a:prstGeom prst="rect">
            <a:avLst/>
          </a:prstGeom>
        </p:spPr>
      </p:pic>
      <p:pic>
        <p:nvPicPr>
          <p:cNvPr id="180" name="Picture 179">
            <a:extLst>
              <a:ext uri="{FF2B5EF4-FFF2-40B4-BE49-F238E27FC236}">
                <a16:creationId xmlns:a16="http://schemas.microsoft.com/office/drawing/2014/main" id="{D7FB975C-EB91-B466-D33F-25A03711C731}"/>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625989" y="3544490"/>
            <a:ext cx="411560" cy="411560"/>
          </a:xfrm>
          <a:prstGeom prst="rect">
            <a:avLst/>
          </a:prstGeom>
        </p:spPr>
      </p:pic>
      <p:pic>
        <p:nvPicPr>
          <p:cNvPr id="181" name="Picture 180">
            <a:extLst>
              <a:ext uri="{FF2B5EF4-FFF2-40B4-BE49-F238E27FC236}">
                <a16:creationId xmlns:a16="http://schemas.microsoft.com/office/drawing/2014/main" id="{16A26A3B-9AC5-923A-9BCD-3B856395E0BB}"/>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8594773" y="4425975"/>
            <a:ext cx="411560" cy="411560"/>
          </a:xfrm>
          <a:prstGeom prst="rect">
            <a:avLst/>
          </a:prstGeom>
        </p:spPr>
      </p:pic>
      <p:pic>
        <p:nvPicPr>
          <p:cNvPr id="182" name="Picture 181">
            <a:extLst>
              <a:ext uri="{FF2B5EF4-FFF2-40B4-BE49-F238E27FC236}">
                <a16:creationId xmlns:a16="http://schemas.microsoft.com/office/drawing/2014/main" id="{5969F9E7-D48B-FFF2-1E1F-E24F9757D980}"/>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594773" y="5282351"/>
            <a:ext cx="411560" cy="411560"/>
          </a:xfrm>
          <a:prstGeom prst="rect">
            <a:avLst/>
          </a:prstGeom>
        </p:spPr>
      </p:pic>
      <p:sp>
        <p:nvSpPr>
          <p:cNvPr id="3" name="Title Placeholder 1">
            <a:extLst>
              <a:ext uri="{FF2B5EF4-FFF2-40B4-BE49-F238E27FC236}">
                <a16:creationId xmlns:a16="http://schemas.microsoft.com/office/drawing/2014/main" id="{CE2D72D1-8AB0-D28D-147D-AD9E8B7B9733}"/>
              </a:ext>
            </a:extLst>
          </p:cNvPr>
          <p:cNvSpPr>
            <a:spLocks noGrp="1"/>
          </p:cNvSpPr>
          <p:nvPr>
            <p:ph type="title" hasCustomPrompt="1"/>
          </p:nvPr>
        </p:nvSpPr>
        <p:spPr>
          <a:xfrm>
            <a:off x="424800" y="489201"/>
            <a:ext cx="11519217" cy="643313"/>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ICONS CONTINUED</a:t>
            </a:r>
            <a:endParaRPr lang="en-US" dirty="0"/>
          </a:p>
        </p:txBody>
      </p:sp>
      <p:sp>
        <p:nvSpPr>
          <p:cNvPr id="6" name="TextBox 5">
            <a:extLst>
              <a:ext uri="{FF2B5EF4-FFF2-40B4-BE49-F238E27FC236}">
                <a16:creationId xmlns:a16="http://schemas.microsoft.com/office/drawing/2014/main" id="{B741BD0B-3F46-47DB-1D71-B79A7B998427}"/>
              </a:ext>
            </a:extLst>
          </p:cNvPr>
          <p:cNvSpPr txBox="1"/>
          <p:nvPr userDrawn="1"/>
        </p:nvSpPr>
        <p:spPr>
          <a:xfrm>
            <a:off x="424801" y="1573781"/>
            <a:ext cx="11519216" cy="430887"/>
          </a:xfrm>
          <a:prstGeom prst="rect">
            <a:avLst/>
          </a:prstGeom>
          <a:noFill/>
        </p:spPr>
        <p:txBody>
          <a:bodyPr wrap="square" lIns="0" tIns="0" rIns="0" bIns="0">
            <a:spAutoFit/>
          </a:bodyPr>
          <a:lstStyle/>
          <a:p>
            <a:pPr>
              <a:defRPr/>
            </a:pPr>
            <a:r>
              <a:rPr lang="en-US" sz="2800">
                <a:latin typeface="Roboto" panose="02000000000000000000" pitchFamily="2" charset="0"/>
                <a:ea typeface="Roboto" panose="02000000000000000000" pitchFamily="2" charset="0"/>
                <a:cs typeface="Roboto" panose="02000000000000000000" pitchFamily="2" charset="0"/>
              </a:rPr>
              <a:t>To use any of these icons, simply copy and paste into your required slide</a:t>
            </a:r>
            <a:endParaRPr lang="en-US" sz="280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B6ECA8EA-F2FF-8E9D-4283-53422CD87CB4}"/>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8" name="Picture 7">
            <a:extLst>
              <a:ext uri="{FF2B5EF4-FFF2-40B4-BE49-F238E27FC236}">
                <a16:creationId xmlns:a16="http://schemas.microsoft.com/office/drawing/2014/main" id="{2E13EDEF-A52B-D629-4FB7-CEF746F2C05F}"/>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9" name="Oval 8">
            <a:extLst>
              <a:ext uri="{FF2B5EF4-FFF2-40B4-BE49-F238E27FC236}">
                <a16:creationId xmlns:a16="http://schemas.microsoft.com/office/drawing/2014/main" id="{8392533D-9C0E-5E1D-7666-ED10AA95E9BA}"/>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91" name="TextBox 190">
            <a:extLst>
              <a:ext uri="{FF2B5EF4-FFF2-40B4-BE49-F238E27FC236}">
                <a16:creationId xmlns:a16="http://schemas.microsoft.com/office/drawing/2014/main" id="{A61284EF-3AAD-E4FF-8483-355C3026C148}"/>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606649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Title Slide 4">
    <p:bg>
      <p:bgPr>
        <a:solidFill>
          <a:srgbClr val="ED288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dirty="0"/>
              <a:t>CLICK TO EDIT </a:t>
            </a:r>
            <a:br>
              <a:rPr lang="en-GB" dirty="0"/>
            </a:br>
            <a:r>
              <a:rPr lang="en-GB" dirty="0"/>
              <a:t>MASTER TITLE</a:t>
            </a:r>
            <a:endParaRPr lang="en-US" dirty="0"/>
          </a:p>
        </p:txBody>
      </p:sp>
      <p:pic>
        <p:nvPicPr>
          <p:cNvPr id="16" name="Picture 15">
            <a:extLst>
              <a:ext uri="{FF2B5EF4-FFF2-40B4-BE49-F238E27FC236}">
                <a16:creationId xmlns:a16="http://schemas.microsoft.com/office/drawing/2014/main" id="{4C0C16E8-6857-0038-2566-9A5398D4242C}"/>
              </a:ext>
            </a:extLst>
          </p:cNvPr>
          <p:cNvPicPr>
            <a:picLocks noChangeAspect="1"/>
          </p:cNvPicPr>
          <p:nvPr/>
        </p:nvPicPr>
        <p:blipFill>
          <a:blip r:embed="rId2"/>
          <a:srcRect/>
          <a:stretch/>
        </p:blipFill>
        <p:spPr>
          <a:xfrm>
            <a:off x="11636685" y="6675119"/>
            <a:ext cx="926143" cy="277843"/>
          </a:xfrm>
          <a:prstGeom prst="rect">
            <a:avLst/>
          </a:prstGeom>
        </p:spPr>
      </p:pic>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sp>
        <p:nvSpPr>
          <p:cNvPr id="18" name="Oval 17">
            <a:extLst>
              <a:ext uri="{FF2B5EF4-FFF2-40B4-BE49-F238E27FC236}">
                <a16:creationId xmlns:a16="http://schemas.microsoft.com/office/drawing/2014/main" id="{2B7F6181-2FF7-DFCA-0688-8035A7F28641}"/>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00FB8FAE-360B-F4A3-BE7B-87E5F50920A8}"/>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7" name="Straight Connector 6">
            <a:extLst>
              <a:ext uri="{FF2B5EF4-FFF2-40B4-BE49-F238E27FC236}">
                <a16:creationId xmlns:a16="http://schemas.microsoft.com/office/drawing/2014/main" id="{EAEC3C6B-3105-7DD2-734B-CDD952F8D25D}"/>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FF3381A-2EAF-4108-F844-239F32FB9CAC}"/>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3401845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33_Title and Content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grpSp>
        <p:nvGrpSpPr>
          <p:cNvPr id="183" name="Group 182">
            <a:extLst>
              <a:ext uri="{FF2B5EF4-FFF2-40B4-BE49-F238E27FC236}">
                <a16:creationId xmlns:a16="http://schemas.microsoft.com/office/drawing/2014/main" id="{65812D50-0547-BA96-59E7-24ECCA29A8E0}"/>
              </a:ext>
            </a:extLst>
          </p:cNvPr>
          <p:cNvGrpSpPr/>
          <p:nvPr/>
        </p:nvGrpSpPr>
        <p:grpSpPr>
          <a:xfrm>
            <a:off x="6151774" y="2555082"/>
            <a:ext cx="700484" cy="700484"/>
            <a:chOff x="5963303" y="3801443"/>
            <a:chExt cx="500456" cy="500456"/>
          </a:xfrm>
          <a:solidFill>
            <a:schemeClr val="accent4"/>
          </a:solidFill>
        </p:grpSpPr>
        <p:sp>
          <p:nvSpPr>
            <p:cNvPr id="184" name="Oval 183">
              <a:extLst>
                <a:ext uri="{FF2B5EF4-FFF2-40B4-BE49-F238E27FC236}">
                  <a16:creationId xmlns:a16="http://schemas.microsoft.com/office/drawing/2014/main" id="{E9A97663-276E-46C4-C1A8-31374184BB05}"/>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85" name="Picture 184">
              <a:extLst>
                <a:ext uri="{FF2B5EF4-FFF2-40B4-BE49-F238E27FC236}">
                  <a16:creationId xmlns:a16="http://schemas.microsoft.com/office/drawing/2014/main" id="{C211333C-06B6-0D68-96D7-EFB946A4BC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186" name="Group 185">
            <a:extLst>
              <a:ext uri="{FF2B5EF4-FFF2-40B4-BE49-F238E27FC236}">
                <a16:creationId xmlns:a16="http://schemas.microsoft.com/office/drawing/2014/main" id="{7BFEE51B-51CE-1123-D840-9AFAAC5AC23D}"/>
              </a:ext>
            </a:extLst>
          </p:cNvPr>
          <p:cNvGrpSpPr/>
          <p:nvPr/>
        </p:nvGrpSpPr>
        <p:grpSpPr>
          <a:xfrm>
            <a:off x="6919918" y="2555082"/>
            <a:ext cx="700484" cy="700484"/>
            <a:chOff x="4942880" y="3662564"/>
            <a:chExt cx="500456" cy="500456"/>
          </a:xfrm>
        </p:grpSpPr>
        <p:sp>
          <p:nvSpPr>
            <p:cNvPr id="187" name="Oval 186">
              <a:extLst>
                <a:ext uri="{FF2B5EF4-FFF2-40B4-BE49-F238E27FC236}">
                  <a16:creationId xmlns:a16="http://schemas.microsoft.com/office/drawing/2014/main" id="{A8A8F396-4F91-5E96-A561-AB8DA27B5B2C}"/>
                </a:ext>
              </a:extLst>
            </p:cNvPr>
            <p:cNvSpPr/>
            <p:nvPr/>
          </p:nvSpPr>
          <p:spPr>
            <a:xfrm>
              <a:off x="4942880" y="3662564"/>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88" name="Picture 187">
              <a:extLst>
                <a:ext uri="{FF2B5EF4-FFF2-40B4-BE49-F238E27FC236}">
                  <a16:creationId xmlns:a16="http://schemas.microsoft.com/office/drawing/2014/main" id="{DC1172E6-F25C-75AE-7E50-FB1C74D7BC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6090" y="3773940"/>
              <a:ext cx="294036" cy="294036"/>
            </a:xfrm>
            <a:prstGeom prst="rect">
              <a:avLst/>
            </a:prstGeom>
          </p:spPr>
        </p:pic>
      </p:grpSp>
      <p:grpSp>
        <p:nvGrpSpPr>
          <p:cNvPr id="189" name="Group 188">
            <a:extLst>
              <a:ext uri="{FF2B5EF4-FFF2-40B4-BE49-F238E27FC236}">
                <a16:creationId xmlns:a16="http://schemas.microsoft.com/office/drawing/2014/main" id="{FC004B79-76AE-B9F5-74B0-28F04B525E9A}"/>
              </a:ext>
            </a:extLst>
          </p:cNvPr>
          <p:cNvGrpSpPr/>
          <p:nvPr/>
        </p:nvGrpSpPr>
        <p:grpSpPr>
          <a:xfrm>
            <a:off x="7688327" y="2555082"/>
            <a:ext cx="700484" cy="700484"/>
            <a:chOff x="6039702" y="3662564"/>
            <a:chExt cx="500456" cy="500456"/>
          </a:xfrm>
        </p:grpSpPr>
        <p:sp>
          <p:nvSpPr>
            <p:cNvPr id="190" name="Oval 189">
              <a:extLst>
                <a:ext uri="{FF2B5EF4-FFF2-40B4-BE49-F238E27FC236}">
                  <a16:creationId xmlns:a16="http://schemas.microsoft.com/office/drawing/2014/main" id="{82E1E287-C5CB-BA64-0142-B93001D59C61}"/>
                </a:ext>
              </a:extLst>
            </p:cNvPr>
            <p:cNvSpPr/>
            <p:nvPr/>
          </p:nvSpPr>
          <p:spPr>
            <a:xfrm>
              <a:off x="603970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91" name="Picture 190">
              <a:extLst>
                <a:ext uri="{FF2B5EF4-FFF2-40B4-BE49-F238E27FC236}">
                  <a16:creationId xmlns:a16="http://schemas.microsoft.com/office/drawing/2014/main" id="{FF31F0D8-C184-D379-3B32-2109B08F44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42912" y="3773940"/>
              <a:ext cx="294036" cy="294036"/>
            </a:xfrm>
            <a:prstGeom prst="rect">
              <a:avLst/>
            </a:prstGeom>
          </p:spPr>
        </p:pic>
      </p:grpSp>
      <p:sp>
        <p:nvSpPr>
          <p:cNvPr id="192" name="TextBox 191">
            <a:extLst>
              <a:ext uri="{FF2B5EF4-FFF2-40B4-BE49-F238E27FC236}">
                <a16:creationId xmlns:a16="http://schemas.microsoft.com/office/drawing/2014/main" id="{F07A1EA2-3E8E-B672-3C86-E0BD2B7F1147}"/>
              </a:ext>
            </a:extLst>
          </p:cNvPr>
          <p:cNvSpPr txBox="1"/>
          <p:nvPr/>
        </p:nvSpPr>
        <p:spPr>
          <a:xfrm>
            <a:off x="9313887" y="2710723"/>
            <a:ext cx="2134094" cy="393954"/>
          </a:xfrm>
          <a:prstGeom prst="rect">
            <a:avLst/>
          </a:prstGeom>
          <a:noFill/>
        </p:spPr>
        <p:txBody>
          <a:bodyPr wrap="square" rtlCol="0">
            <a:spAutoFit/>
          </a:bodyPr>
          <a:lstStyle/>
          <a:p>
            <a:pPr>
              <a:defRPr/>
            </a:pPr>
            <a:r>
              <a:rPr lang="en-US" sz="1960"/>
              <a:t>Timing/schedule</a:t>
            </a:r>
            <a:endParaRPr lang="en-US" sz="1960">
              <a:solidFill>
                <a:schemeClr val="tx1">
                  <a:lumMod val="50000"/>
                  <a:lumOff val="50000"/>
                </a:schemeClr>
              </a:solidFill>
              <a:cs typeface="FS Albert Pro"/>
            </a:endParaRPr>
          </a:p>
        </p:txBody>
      </p:sp>
      <p:pic>
        <p:nvPicPr>
          <p:cNvPr id="193" name="Picture 192">
            <a:extLst>
              <a:ext uri="{FF2B5EF4-FFF2-40B4-BE49-F238E27FC236}">
                <a16:creationId xmlns:a16="http://schemas.microsoft.com/office/drawing/2014/main" id="{C8FD7589-746E-9D67-A937-845A69C3E8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04589" y="2710974"/>
            <a:ext cx="411560" cy="411560"/>
          </a:xfrm>
          <a:prstGeom prst="rect">
            <a:avLst/>
          </a:prstGeom>
        </p:spPr>
      </p:pic>
      <p:sp>
        <p:nvSpPr>
          <p:cNvPr id="194" name="TextBox 193">
            <a:extLst>
              <a:ext uri="{FF2B5EF4-FFF2-40B4-BE49-F238E27FC236}">
                <a16:creationId xmlns:a16="http://schemas.microsoft.com/office/drawing/2014/main" id="{1A5D22E5-9703-BC73-7093-C59FFA395696}"/>
              </a:ext>
            </a:extLst>
          </p:cNvPr>
          <p:cNvSpPr txBox="1"/>
          <p:nvPr/>
        </p:nvSpPr>
        <p:spPr>
          <a:xfrm>
            <a:off x="3632479" y="2710723"/>
            <a:ext cx="1542393" cy="393954"/>
          </a:xfrm>
          <a:prstGeom prst="rect">
            <a:avLst/>
          </a:prstGeom>
          <a:noFill/>
        </p:spPr>
        <p:txBody>
          <a:bodyPr wrap="square" rtlCol="0">
            <a:spAutoFit/>
          </a:bodyPr>
          <a:lstStyle/>
          <a:p>
            <a:pPr>
              <a:defRPr/>
            </a:pPr>
            <a:r>
              <a:rPr lang="en-US" sz="1960"/>
              <a:t>Database</a:t>
            </a:r>
            <a:endParaRPr lang="en-US" sz="1960">
              <a:solidFill>
                <a:schemeClr val="tx1">
                  <a:lumMod val="50000"/>
                  <a:lumOff val="50000"/>
                </a:schemeClr>
              </a:solidFill>
              <a:cs typeface="FS Albert Pro"/>
            </a:endParaRPr>
          </a:p>
        </p:txBody>
      </p:sp>
      <p:grpSp>
        <p:nvGrpSpPr>
          <p:cNvPr id="195" name="Group 194">
            <a:extLst>
              <a:ext uri="{FF2B5EF4-FFF2-40B4-BE49-F238E27FC236}">
                <a16:creationId xmlns:a16="http://schemas.microsoft.com/office/drawing/2014/main" id="{51128960-9ED3-740D-B9AA-B6AE593B186B}"/>
              </a:ext>
            </a:extLst>
          </p:cNvPr>
          <p:cNvGrpSpPr/>
          <p:nvPr/>
        </p:nvGrpSpPr>
        <p:grpSpPr>
          <a:xfrm>
            <a:off x="554692" y="2555082"/>
            <a:ext cx="700484" cy="700484"/>
            <a:chOff x="2764076" y="1349181"/>
            <a:chExt cx="500456" cy="500456"/>
          </a:xfrm>
          <a:solidFill>
            <a:schemeClr val="accent4"/>
          </a:solidFill>
        </p:grpSpPr>
        <p:sp>
          <p:nvSpPr>
            <p:cNvPr id="196" name="Oval 195">
              <a:extLst>
                <a:ext uri="{FF2B5EF4-FFF2-40B4-BE49-F238E27FC236}">
                  <a16:creationId xmlns:a16="http://schemas.microsoft.com/office/drawing/2014/main" id="{C7383235-0A15-50C6-557F-300384F4DD40}"/>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197" name="Picture 196">
              <a:extLst>
                <a:ext uri="{FF2B5EF4-FFF2-40B4-BE49-F238E27FC236}">
                  <a16:creationId xmlns:a16="http://schemas.microsoft.com/office/drawing/2014/main" id="{2EBDD1E2-5CF1-9D28-EBE7-3A21788250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85663" y="1460557"/>
              <a:ext cx="257281" cy="294036"/>
            </a:xfrm>
            <a:prstGeom prst="rect">
              <a:avLst/>
            </a:prstGeom>
            <a:grpFill/>
          </p:spPr>
        </p:pic>
      </p:grpSp>
      <p:grpSp>
        <p:nvGrpSpPr>
          <p:cNvPr id="198" name="Group 197">
            <a:extLst>
              <a:ext uri="{FF2B5EF4-FFF2-40B4-BE49-F238E27FC236}">
                <a16:creationId xmlns:a16="http://schemas.microsoft.com/office/drawing/2014/main" id="{9E4F0062-43C0-B069-4782-FEE749173210}"/>
              </a:ext>
            </a:extLst>
          </p:cNvPr>
          <p:cNvGrpSpPr/>
          <p:nvPr/>
        </p:nvGrpSpPr>
        <p:grpSpPr>
          <a:xfrm>
            <a:off x="554692" y="5126459"/>
            <a:ext cx="700484" cy="700484"/>
            <a:chOff x="395288" y="3346117"/>
            <a:chExt cx="500456" cy="500456"/>
          </a:xfrm>
          <a:solidFill>
            <a:schemeClr val="accent4"/>
          </a:solidFill>
        </p:grpSpPr>
        <p:sp>
          <p:nvSpPr>
            <p:cNvPr id="199" name="Oval 198">
              <a:extLst>
                <a:ext uri="{FF2B5EF4-FFF2-40B4-BE49-F238E27FC236}">
                  <a16:creationId xmlns:a16="http://schemas.microsoft.com/office/drawing/2014/main" id="{DDA6826C-1754-9F35-50D6-3BF8AC0DD7CB}"/>
                </a:ext>
              </a:extLst>
            </p:cNvPr>
            <p:cNvSpPr/>
            <p:nvPr/>
          </p:nvSpPr>
          <p:spPr>
            <a:xfrm>
              <a:off x="395288" y="3346117"/>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00" name="Picture 199">
              <a:extLst>
                <a:ext uri="{FF2B5EF4-FFF2-40B4-BE49-F238E27FC236}">
                  <a16:creationId xmlns:a16="http://schemas.microsoft.com/office/drawing/2014/main" id="{7BE8DEB5-0D4D-28D6-3D2F-845135D9911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8498" y="3449327"/>
              <a:ext cx="294036" cy="294036"/>
            </a:xfrm>
            <a:prstGeom prst="rect">
              <a:avLst/>
            </a:prstGeom>
            <a:grpFill/>
          </p:spPr>
        </p:pic>
      </p:grpSp>
      <p:grpSp>
        <p:nvGrpSpPr>
          <p:cNvPr id="201" name="Group 200">
            <a:extLst>
              <a:ext uri="{FF2B5EF4-FFF2-40B4-BE49-F238E27FC236}">
                <a16:creationId xmlns:a16="http://schemas.microsoft.com/office/drawing/2014/main" id="{D5D3FAB5-0484-8AE6-5660-480791378468}"/>
              </a:ext>
            </a:extLst>
          </p:cNvPr>
          <p:cNvGrpSpPr/>
          <p:nvPr/>
        </p:nvGrpSpPr>
        <p:grpSpPr>
          <a:xfrm>
            <a:off x="554692" y="3409975"/>
            <a:ext cx="700484" cy="700484"/>
            <a:chOff x="2351913" y="3010922"/>
            <a:chExt cx="500456" cy="500456"/>
          </a:xfrm>
          <a:solidFill>
            <a:schemeClr val="accent4"/>
          </a:solidFill>
        </p:grpSpPr>
        <p:sp>
          <p:nvSpPr>
            <p:cNvPr id="202" name="Oval 201">
              <a:extLst>
                <a:ext uri="{FF2B5EF4-FFF2-40B4-BE49-F238E27FC236}">
                  <a16:creationId xmlns:a16="http://schemas.microsoft.com/office/drawing/2014/main" id="{80279259-B26D-1614-D8A1-88D1A1D715A1}"/>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03" name="Picture 202">
              <a:extLst>
                <a:ext uri="{FF2B5EF4-FFF2-40B4-BE49-F238E27FC236}">
                  <a16:creationId xmlns:a16="http://schemas.microsoft.com/office/drawing/2014/main" id="{0A5123E1-3E49-2C42-B2F2-91CF62D575A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55123" y="3138633"/>
              <a:ext cx="294036" cy="261365"/>
            </a:xfrm>
            <a:prstGeom prst="rect">
              <a:avLst/>
            </a:prstGeom>
            <a:grpFill/>
          </p:spPr>
        </p:pic>
      </p:grpSp>
      <p:grpSp>
        <p:nvGrpSpPr>
          <p:cNvPr id="204" name="Group 203">
            <a:extLst>
              <a:ext uri="{FF2B5EF4-FFF2-40B4-BE49-F238E27FC236}">
                <a16:creationId xmlns:a16="http://schemas.microsoft.com/office/drawing/2014/main" id="{C754ECB7-E3A2-6F06-F2E5-7ACDC6E9EDC7}"/>
              </a:ext>
            </a:extLst>
          </p:cNvPr>
          <p:cNvGrpSpPr/>
          <p:nvPr/>
        </p:nvGrpSpPr>
        <p:grpSpPr>
          <a:xfrm>
            <a:off x="554692" y="4270083"/>
            <a:ext cx="700484" cy="700484"/>
            <a:chOff x="2764076" y="3801443"/>
            <a:chExt cx="500456" cy="500456"/>
          </a:xfrm>
          <a:solidFill>
            <a:schemeClr val="accent4"/>
          </a:solidFill>
        </p:grpSpPr>
        <p:sp>
          <p:nvSpPr>
            <p:cNvPr id="205" name="Oval 204">
              <a:extLst>
                <a:ext uri="{FF2B5EF4-FFF2-40B4-BE49-F238E27FC236}">
                  <a16:creationId xmlns:a16="http://schemas.microsoft.com/office/drawing/2014/main" id="{CF2182F6-DD57-56AC-E525-1800CC44360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06" name="Picture 205">
              <a:extLst>
                <a:ext uri="{FF2B5EF4-FFF2-40B4-BE49-F238E27FC236}">
                  <a16:creationId xmlns:a16="http://schemas.microsoft.com/office/drawing/2014/main" id="{08ABC326-70A6-B592-F3CA-063EA0FDE6B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grpSp>
        <p:nvGrpSpPr>
          <p:cNvPr id="207" name="Group 206">
            <a:extLst>
              <a:ext uri="{FF2B5EF4-FFF2-40B4-BE49-F238E27FC236}">
                <a16:creationId xmlns:a16="http://schemas.microsoft.com/office/drawing/2014/main" id="{54BE06E5-F7E3-8D48-43FC-E3F4F5E48951}"/>
              </a:ext>
            </a:extLst>
          </p:cNvPr>
          <p:cNvGrpSpPr/>
          <p:nvPr/>
        </p:nvGrpSpPr>
        <p:grpSpPr>
          <a:xfrm>
            <a:off x="6151774" y="3400028"/>
            <a:ext cx="700484" cy="700484"/>
            <a:chOff x="6322429" y="3010922"/>
            <a:chExt cx="500456" cy="500456"/>
          </a:xfrm>
          <a:solidFill>
            <a:schemeClr val="accent4"/>
          </a:solidFill>
        </p:grpSpPr>
        <p:sp>
          <p:nvSpPr>
            <p:cNvPr id="208" name="Oval 207">
              <a:extLst>
                <a:ext uri="{FF2B5EF4-FFF2-40B4-BE49-F238E27FC236}">
                  <a16:creationId xmlns:a16="http://schemas.microsoft.com/office/drawing/2014/main" id="{9275AAD6-C48D-875B-E68F-75F28A44835D}"/>
                </a:ext>
              </a:extLst>
            </p:cNvPr>
            <p:cNvSpPr/>
            <p:nvPr/>
          </p:nvSpPr>
          <p:spPr>
            <a:xfrm>
              <a:off x="6322429"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09" name="Picture 208">
              <a:extLst>
                <a:ext uri="{FF2B5EF4-FFF2-40B4-BE49-F238E27FC236}">
                  <a16:creationId xmlns:a16="http://schemas.microsoft.com/office/drawing/2014/main" id="{7810A259-BFAA-6197-0B09-810EA2B9F05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433073" y="3114132"/>
              <a:ext cx="294036" cy="294036"/>
            </a:xfrm>
            <a:prstGeom prst="rect">
              <a:avLst/>
            </a:prstGeom>
            <a:grpFill/>
          </p:spPr>
        </p:pic>
      </p:grpSp>
      <p:grpSp>
        <p:nvGrpSpPr>
          <p:cNvPr id="210" name="Group 209">
            <a:extLst>
              <a:ext uri="{FF2B5EF4-FFF2-40B4-BE49-F238E27FC236}">
                <a16:creationId xmlns:a16="http://schemas.microsoft.com/office/drawing/2014/main" id="{7BFFC987-8E58-D668-E61D-591C9B9F3A97}"/>
              </a:ext>
            </a:extLst>
          </p:cNvPr>
          <p:cNvGrpSpPr/>
          <p:nvPr/>
        </p:nvGrpSpPr>
        <p:grpSpPr>
          <a:xfrm>
            <a:off x="6151774" y="4270083"/>
            <a:ext cx="700484" cy="700484"/>
            <a:chOff x="5963303" y="3801443"/>
            <a:chExt cx="500456" cy="500456"/>
          </a:xfrm>
          <a:solidFill>
            <a:schemeClr val="accent4"/>
          </a:solidFill>
        </p:grpSpPr>
        <p:sp>
          <p:nvSpPr>
            <p:cNvPr id="211" name="Oval 210">
              <a:extLst>
                <a:ext uri="{FF2B5EF4-FFF2-40B4-BE49-F238E27FC236}">
                  <a16:creationId xmlns:a16="http://schemas.microsoft.com/office/drawing/2014/main" id="{5C3F50F0-2747-9776-D464-97D01BF4AB35}"/>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12" name="Picture 211">
              <a:extLst>
                <a:ext uri="{FF2B5EF4-FFF2-40B4-BE49-F238E27FC236}">
                  <a16:creationId xmlns:a16="http://schemas.microsoft.com/office/drawing/2014/main" id="{2C86544F-A224-53C9-47D4-898A0A5C43D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213" name="Group 212">
            <a:extLst>
              <a:ext uri="{FF2B5EF4-FFF2-40B4-BE49-F238E27FC236}">
                <a16:creationId xmlns:a16="http://schemas.microsoft.com/office/drawing/2014/main" id="{C57FF7C7-B747-A3FC-84D0-F177C7F0B0E7}"/>
              </a:ext>
            </a:extLst>
          </p:cNvPr>
          <p:cNvGrpSpPr/>
          <p:nvPr/>
        </p:nvGrpSpPr>
        <p:grpSpPr>
          <a:xfrm>
            <a:off x="1323137" y="2555082"/>
            <a:ext cx="700484" cy="700484"/>
            <a:chOff x="944298" y="1825461"/>
            <a:chExt cx="500456" cy="500456"/>
          </a:xfrm>
          <a:solidFill>
            <a:schemeClr val="tx1"/>
          </a:solidFill>
        </p:grpSpPr>
        <p:sp>
          <p:nvSpPr>
            <p:cNvPr id="214" name="Oval 213">
              <a:extLst>
                <a:ext uri="{FF2B5EF4-FFF2-40B4-BE49-F238E27FC236}">
                  <a16:creationId xmlns:a16="http://schemas.microsoft.com/office/drawing/2014/main" id="{B77E72DF-74D2-D643-DD53-164798F546EA}"/>
                </a:ext>
              </a:extLst>
            </p:cNvPr>
            <p:cNvSpPr/>
            <p:nvPr/>
          </p:nvSpPr>
          <p:spPr>
            <a:xfrm>
              <a:off x="944298"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15" name="Picture 214">
              <a:extLst>
                <a:ext uri="{FF2B5EF4-FFF2-40B4-BE49-F238E27FC236}">
                  <a16:creationId xmlns:a16="http://schemas.microsoft.com/office/drawing/2014/main" id="{0EA1D85D-AB73-69B0-FB97-52AA7BDF15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65885" y="1936837"/>
              <a:ext cx="257281" cy="294036"/>
            </a:xfrm>
            <a:prstGeom prst="rect">
              <a:avLst/>
            </a:prstGeom>
            <a:grpFill/>
          </p:spPr>
        </p:pic>
      </p:grpSp>
      <p:grpSp>
        <p:nvGrpSpPr>
          <p:cNvPr id="216" name="Group 215">
            <a:extLst>
              <a:ext uri="{FF2B5EF4-FFF2-40B4-BE49-F238E27FC236}">
                <a16:creationId xmlns:a16="http://schemas.microsoft.com/office/drawing/2014/main" id="{179A05DB-11B7-A9CD-480C-49C553161040}"/>
              </a:ext>
            </a:extLst>
          </p:cNvPr>
          <p:cNvGrpSpPr/>
          <p:nvPr/>
        </p:nvGrpSpPr>
        <p:grpSpPr>
          <a:xfrm>
            <a:off x="1323137" y="5126459"/>
            <a:ext cx="700484" cy="700484"/>
            <a:chOff x="944298" y="3662564"/>
            <a:chExt cx="500456" cy="500456"/>
          </a:xfrm>
          <a:solidFill>
            <a:schemeClr val="tx1"/>
          </a:solidFill>
        </p:grpSpPr>
        <p:sp>
          <p:nvSpPr>
            <p:cNvPr id="217" name="Oval 216">
              <a:extLst>
                <a:ext uri="{FF2B5EF4-FFF2-40B4-BE49-F238E27FC236}">
                  <a16:creationId xmlns:a16="http://schemas.microsoft.com/office/drawing/2014/main" id="{5D721396-743C-8AD6-E959-5B4E38DF8372}"/>
                </a:ext>
              </a:extLst>
            </p:cNvPr>
            <p:cNvSpPr/>
            <p:nvPr/>
          </p:nvSpPr>
          <p:spPr>
            <a:xfrm>
              <a:off x="944298" y="366256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18" name="Picture 217">
              <a:extLst>
                <a:ext uri="{FF2B5EF4-FFF2-40B4-BE49-F238E27FC236}">
                  <a16:creationId xmlns:a16="http://schemas.microsoft.com/office/drawing/2014/main" id="{FE4C18C6-AE7B-5A66-B9BF-C1188536AD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7508" y="3765774"/>
              <a:ext cx="294036" cy="294036"/>
            </a:xfrm>
            <a:prstGeom prst="rect">
              <a:avLst/>
            </a:prstGeom>
            <a:grpFill/>
          </p:spPr>
        </p:pic>
      </p:grpSp>
      <p:grpSp>
        <p:nvGrpSpPr>
          <p:cNvPr id="219" name="Group 218">
            <a:extLst>
              <a:ext uri="{FF2B5EF4-FFF2-40B4-BE49-F238E27FC236}">
                <a16:creationId xmlns:a16="http://schemas.microsoft.com/office/drawing/2014/main" id="{F27AC321-29B2-9692-6549-62989617B614}"/>
              </a:ext>
            </a:extLst>
          </p:cNvPr>
          <p:cNvGrpSpPr/>
          <p:nvPr/>
        </p:nvGrpSpPr>
        <p:grpSpPr>
          <a:xfrm>
            <a:off x="1323137" y="3409975"/>
            <a:ext cx="700484" cy="700484"/>
            <a:chOff x="944298" y="2436234"/>
            <a:chExt cx="500456" cy="500456"/>
          </a:xfrm>
          <a:solidFill>
            <a:schemeClr val="tx1"/>
          </a:solidFill>
        </p:grpSpPr>
        <p:sp>
          <p:nvSpPr>
            <p:cNvPr id="220" name="Oval 219">
              <a:extLst>
                <a:ext uri="{FF2B5EF4-FFF2-40B4-BE49-F238E27FC236}">
                  <a16:creationId xmlns:a16="http://schemas.microsoft.com/office/drawing/2014/main" id="{2B5A1FD6-3C54-E179-E91A-AA97BBB54DBC}"/>
                </a:ext>
              </a:extLst>
            </p:cNvPr>
            <p:cNvSpPr/>
            <p:nvPr/>
          </p:nvSpPr>
          <p:spPr>
            <a:xfrm>
              <a:off x="944298" y="24362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21" name="Picture 220">
              <a:extLst>
                <a:ext uri="{FF2B5EF4-FFF2-40B4-BE49-F238E27FC236}">
                  <a16:creationId xmlns:a16="http://schemas.microsoft.com/office/drawing/2014/main" id="{40A3DFB7-FB20-9028-E254-83ABF299BEF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47508" y="2563945"/>
              <a:ext cx="294036" cy="261365"/>
            </a:xfrm>
            <a:prstGeom prst="rect">
              <a:avLst/>
            </a:prstGeom>
            <a:grpFill/>
          </p:spPr>
        </p:pic>
      </p:grpSp>
      <p:grpSp>
        <p:nvGrpSpPr>
          <p:cNvPr id="222" name="Group 221">
            <a:extLst>
              <a:ext uri="{FF2B5EF4-FFF2-40B4-BE49-F238E27FC236}">
                <a16:creationId xmlns:a16="http://schemas.microsoft.com/office/drawing/2014/main" id="{B99C4FD4-855B-89A3-E665-9DF1D972B62A}"/>
              </a:ext>
            </a:extLst>
          </p:cNvPr>
          <p:cNvGrpSpPr/>
          <p:nvPr/>
        </p:nvGrpSpPr>
        <p:grpSpPr>
          <a:xfrm>
            <a:off x="1323137" y="4270083"/>
            <a:ext cx="700484" cy="700484"/>
            <a:chOff x="944298" y="3050732"/>
            <a:chExt cx="500456" cy="500456"/>
          </a:xfrm>
          <a:solidFill>
            <a:schemeClr val="tx1"/>
          </a:solidFill>
        </p:grpSpPr>
        <p:sp>
          <p:nvSpPr>
            <p:cNvPr id="223" name="Oval 222">
              <a:extLst>
                <a:ext uri="{FF2B5EF4-FFF2-40B4-BE49-F238E27FC236}">
                  <a16:creationId xmlns:a16="http://schemas.microsoft.com/office/drawing/2014/main" id="{FE48EFF7-DB09-F7FE-E2B6-E2B12DC2BF43}"/>
                </a:ext>
              </a:extLst>
            </p:cNvPr>
            <p:cNvSpPr/>
            <p:nvPr/>
          </p:nvSpPr>
          <p:spPr>
            <a:xfrm>
              <a:off x="944298" y="305073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24" name="Picture 223">
              <a:extLst>
                <a:ext uri="{FF2B5EF4-FFF2-40B4-BE49-F238E27FC236}">
                  <a16:creationId xmlns:a16="http://schemas.microsoft.com/office/drawing/2014/main" id="{559E9FFC-F075-CC2A-4007-A5D0D6D62D9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47508" y="3162108"/>
              <a:ext cx="294036" cy="294036"/>
            </a:xfrm>
            <a:prstGeom prst="rect">
              <a:avLst/>
            </a:prstGeom>
            <a:grpFill/>
          </p:spPr>
        </p:pic>
      </p:grpSp>
      <p:grpSp>
        <p:nvGrpSpPr>
          <p:cNvPr id="225" name="Group 224">
            <a:extLst>
              <a:ext uri="{FF2B5EF4-FFF2-40B4-BE49-F238E27FC236}">
                <a16:creationId xmlns:a16="http://schemas.microsoft.com/office/drawing/2014/main" id="{1453FCCB-C628-4B10-1495-07F0E07B20FE}"/>
              </a:ext>
            </a:extLst>
          </p:cNvPr>
          <p:cNvGrpSpPr/>
          <p:nvPr/>
        </p:nvGrpSpPr>
        <p:grpSpPr>
          <a:xfrm>
            <a:off x="2111272" y="2555082"/>
            <a:ext cx="700484" cy="700484"/>
            <a:chOff x="2055192" y="1825461"/>
            <a:chExt cx="500456" cy="500456"/>
          </a:xfrm>
        </p:grpSpPr>
        <p:sp>
          <p:nvSpPr>
            <p:cNvPr id="226" name="Oval 225">
              <a:extLst>
                <a:ext uri="{FF2B5EF4-FFF2-40B4-BE49-F238E27FC236}">
                  <a16:creationId xmlns:a16="http://schemas.microsoft.com/office/drawing/2014/main" id="{E45D5F4B-80ED-1AD4-767C-FE416B19AF27}"/>
                </a:ext>
              </a:extLst>
            </p:cNvPr>
            <p:cNvSpPr/>
            <p:nvPr/>
          </p:nvSpPr>
          <p:spPr>
            <a:xfrm>
              <a:off x="2055192" y="1825461"/>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27" name="Picture 226">
              <a:extLst>
                <a:ext uri="{FF2B5EF4-FFF2-40B4-BE49-F238E27FC236}">
                  <a16:creationId xmlns:a16="http://schemas.microsoft.com/office/drawing/2014/main" id="{E10CBE94-B528-B802-3D03-5863074A294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76779" y="1936837"/>
              <a:ext cx="257281" cy="294036"/>
            </a:xfrm>
            <a:prstGeom prst="rect">
              <a:avLst/>
            </a:prstGeom>
          </p:spPr>
        </p:pic>
      </p:grpSp>
      <p:grpSp>
        <p:nvGrpSpPr>
          <p:cNvPr id="228" name="Group 227">
            <a:extLst>
              <a:ext uri="{FF2B5EF4-FFF2-40B4-BE49-F238E27FC236}">
                <a16:creationId xmlns:a16="http://schemas.microsoft.com/office/drawing/2014/main" id="{5C924767-BC29-849E-DB9E-A5A0B019A927}"/>
              </a:ext>
            </a:extLst>
          </p:cNvPr>
          <p:cNvGrpSpPr/>
          <p:nvPr/>
        </p:nvGrpSpPr>
        <p:grpSpPr>
          <a:xfrm>
            <a:off x="2111272" y="5126459"/>
            <a:ext cx="700484" cy="700484"/>
            <a:chOff x="2055192" y="3662564"/>
            <a:chExt cx="500456" cy="500456"/>
          </a:xfrm>
        </p:grpSpPr>
        <p:sp>
          <p:nvSpPr>
            <p:cNvPr id="229" name="Oval 228">
              <a:extLst>
                <a:ext uri="{FF2B5EF4-FFF2-40B4-BE49-F238E27FC236}">
                  <a16:creationId xmlns:a16="http://schemas.microsoft.com/office/drawing/2014/main" id="{2684510E-2032-2541-04D4-9BFEF5C4B18F}"/>
                </a:ext>
              </a:extLst>
            </p:cNvPr>
            <p:cNvSpPr/>
            <p:nvPr/>
          </p:nvSpPr>
          <p:spPr>
            <a:xfrm>
              <a:off x="205519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30" name="Picture 229">
              <a:extLst>
                <a:ext uri="{FF2B5EF4-FFF2-40B4-BE49-F238E27FC236}">
                  <a16:creationId xmlns:a16="http://schemas.microsoft.com/office/drawing/2014/main" id="{93A9A04B-680D-6744-9219-5EE667B2756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58402" y="3765774"/>
              <a:ext cx="294036" cy="294036"/>
            </a:xfrm>
            <a:prstGeom prst="rect">
              <a:avLst/>
            </a:prstGeom>
          </p:spPr>
        </p:pic>
      </p:grpSp>
      <p:grpSp>
        <p:nvGrpSpPr>
          <p:cNvPr id="231" name="Group 230">
            <a:extLst>
              <a:ext uri="{FF2B5EF4-FFF2-40B4-BE49-F238E27FC236}">
                <a16:creationId xmlns:a16="http://schemas.microsoft.com/office/drawing/2014/main" id="{F2226F3F-D270-D047-F976-1ECA638868F0}"/>
              </a:ext>
            </a:extLst>
          </p:cNvPr>
          <p:cNvGrpSpPr/>
          <p:nvPr/>
        </p:nvGrpSpPr>
        <p:grpSpPr>
          <a:xfrm>
            <a:off x="2111272" y="3409975"/>
            <a:ext cx="700484" cy="700484"/>
            <a:chOff x="2055192" y="2436234"/>
            <a:chExt cx="500456" cy="500456"/>
          </a:xfrm>
        </p:grpSpPr>
        <p:sp>
          <p:nvSpPr>
            <p:cNvPr id="232" name="Oval 231">
              <a:extLst>
                <a:ext uri="{FF2B5EF4-FFF2-40B4-BE49-F238E27FC236}">
                  <a16:creationId xmlns:a16="http://schemas.microsoft.com/office/drawing/2014/main" id="{E5777383-2585-CAED-4D4C-7BDA72A2F944}"/>
                </a:ext>
              </a:extLst>
            </p:cNvPr>
            <p:cNvSpPr/>
            <p:nvPr/>
          </p:nvSpPr>
          <p:spPr>
            <a:xfrm>
              <a:off x="2055192" y="243623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33" name="Picture 232">
              <a:extLst>
                <a:ext uri="{FF2B5EF4-FFF2-40B4-BE49-F238E27FC236}">
                  <a16:creationId xmlns:a16="http://schemas.microsoft.com/office/drawing/2014/main" id="{E01C150C-A943-4139-8C7F-C3A76E4D543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58402" y="2563945"/>
              <a:ext cx="294036" cy="261365"/>
            </a:xfrm>
            <a:prstGeom prst="rect">
              <a:avLst/>
            </a:prstGeom>
          </p:spPr>
        </p:pic>
      </p:grpSp>
      <p:grpSp>
        <p:nvGrpSpPr>
          <p:cNvPr id="234" name="Group 233">
            <a:extLst>
              <a:ext uri="{FF2B5EF4-FFF2-40B4-BE49-F238E27FC236}">
                <a16:creationId xmlns:a16="http://schemas.microsoft.com/office/drawing/2014/main" id="{A9C8C9C3-57B3-01B4-55DA-50C1513B6F56}"/>
              </a:ext>
            </a:extLst>
          </p:cNvPr>
          <p:cNvGrpSpPr/>
          <p:nvPr/>
        </p:nvGrpSpPr>
        <p:grpSpPr>
          <a:xfrm>
            <a:off x="2111272" y="4270083"/>
            <a:ext cx="700484" cy="700484"/>
            <a:chOff x="2055192" y="3050732"/>
            <a:chExt cx="500456" cy="500456"/>
          </a:xfrm>
        </p:grpSpPr>
        <p:sp>
          <p:nvSpPr>
            <p:cNvPr id="235" name="Oval 234">
              <a:extLst>
                <a:ext uri="{FF2B5EF4-FFF2-40B4-BE49-F238E27FC236}">
                  <a16:creationId xmlns:a16="http://schemas.microsoft.com/office/drawing/2014/main" id="{8E006340-027E-1602-8ABB-080556683DC2}"/>
                </a:ext>
              </a:extLst>
            </p:cNvPr>
            <p:cNvSpPr/>
            <p:nvPr/>
          </p:nvSpPr>
          <p:spPr>
            <a:xfrm>
              <a:off x="205519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36" name="Picture 235">
              <a:extLst>
                <a:ext uri="{FF2B5EF4-FFF2-40B4-BE49-F238E27FC236}">
                  <a16:creationId xmlns:a16="http://schemas.microsoft.com/office/drawing/2014/main" id="{DD019F03-0D71-9135-1621-CBB90C92826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158402" y="3162108"/>
              <a:ext cx="294036" cy="294036"/>
            </a:xfrm>
            <a:prstGeom prst="rect">
              <a:avLst/>
            </a:prstGeom>
          </p:spPr>
        </p:pic>
      </p:grpSp>
      <p:pic>
        <p:nvPicPr>
          <p:cNvPr id="237" name="Picture 236">
            <a:extLst>
              <a:ext uri="{FF2B5EF4-FFF2-40B4-BE49-F238E27FC236}">
                <a16:creationId xmlns:a16="http://schemas.microsoft.com/office/drawing/2014/main" id="{0BA7067E-1DAE-581B-F35C-8B2F0054CDE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020248" y="2710974"/>
            <a:ext cx="360114" cy="411560"/>
          </a:xfrm>
          <a:prstGeom prst="rect">
            <a:avLst/>
          </a:prstGeom>
        </p:spPr>
      </p:pic>
      <p:pic>
        <p:nvPicPr>
          <p:cNvPr id="238" name="Picture 237">
            <a:extLst>
              <a:ext uri="{FF2B5EF4-FFF2-40B4-BE49-F238E27FC236}">
                <a16:creationId xmlns:a16="http://schemas.microsoft.com/office/drawing/2014/main" id="{EB23AFA8-6613-9D31-40E0-2F75A29E52A5}"/>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994525" y="5270921"/>
            <a:ext cx="411560" cy="411560"/>
          </a:xfrm>
          <a:prstGeom prst="rect">
            <a:avLst/>
          </a:prstGeom>
        </p:spPr>
      </p:pic>
      <p:pic>
        <p:nvPicPr>
          <p:cNvPr id="239" name="Picture 238">
            <a:extLst>
              <a:ext uri="{FF2B5EF4-FFF2-40B4-BE49-F238E27FC236}">
                <a16:creationId xmlns:a16="http://schemas.microsoft.com/office/drawing/2014/main" id="{43B38B6F-E6F5-C973-D853-565C49ECA3F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994525" y="3588732"/>
            <a:ext cx="411560" cy="365830"/>
          </a:xfrm>
          <a:prstGeom prst="rect">
            <a:avLst/>
          </a:prstGeom>
        </p:spPr>
      </p:pic>
      <p:pic>
        <p:nvPicPr>
          <p:cNvPr id="240" name="Picture 239">
            <a:extLst>
              <a:ext uri="{FF2B5EF4-FFF2-40B4-BE49-F238E27FC236}">
                <a16:creationId xmlns:a16="http://schemas.microsoft.com/office/drawing/2014/main" id="{20819503-73F3-0985-78BC-95333593E6C5}"/>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994525" y="4425975"/>
            <a:ext cx="411560" cy="411560"/>
          </a:xfrm>
          <a:prstGeom prst="rect">
            <a:avLst/>
          </a:prstGeom>
        </p:spPr>
      </p:pic>
      <p:sp>
        <p:nvSpPr>
          <p:cNvPr id="241" name="TextBox 240">
            <a:extLst>
              <a:ext uri="{FF2B5EF4-FFF2-40B4-BE49-F238E27FC236}">
                <a16:creationId xmlns:a16="http://schemas.microsoft.com/office/drawing/2014/main" id="{42510B4C-FC83-B940-5240-04B54D708EE0}"/>
              </a:ext>
            </a:extLst>
          </p:cNvPr>
          <p:cNvSpPr txBox="1"/>
          <p:nvPr/>
        </p:nvSpPr>
        <p:spPr>
          <a:xfrm>
            <a:off x="3632479" y="5323533"/>
            <a:ext cx="1542393" cy="393954"/>
          </a:xfrm>
          <a:prstGeom prst="rect">
            <a:avLst/>
          </a:prstGeom>
          <a:noFill/>
        </p:spPr>
        <p:txBody>
          <a:bodyPr wrap="square" rtlCol="0">
            <a:spAutoFit/>
          </a:bodyPr>
          <a:lstStyle/>
          <a:p>
            <a:pPr>
              <a:defRPr/>
            </a:pPr>
            <a:r>
              <a:rPr lang="en-US" sz="1960"/>
              <a:t>Map</a:t>
            </a:r>
            <a:endParaRPr lang="en-US" sz="1960">
              <a:solidFill>
                <a:schemeClr val="tx1">
                  <a:lumMod val="50000"/>
                  <a:lumOff val="50000"/>
                </a:schemeClr>
              </a:solidFill>
              <a:cs typeface="FS Albert Pro"/>
            </a:endParaRPr>
          </a:p>
        </p:txBody>
      </p:sp>
      <p:sp>
        <p:nvSpPr>
          <p:cNvPr id="242" name="TextBox 241">
            <a:extLst>
              <a:ext uri="{FF2B5EF4-FFF2-40B4-BE49-F238E27FC236}">
                <a16:creationId xmlns:a16="http://schemas.microsoft.com/office/drawing/2014/main" id="{1C5515CB-8657-A28F-8D8F-280666E529C3}"/>
              </a:ext>
            </a:extLst>
          </p:cNvPr>
          <p:cNvSpPr txBox="1"/>
          <p:nvPr/>
        </p:nvSpPr>
        <p:spPr>
          <a:xfrm>
            <a:off x="3632479" y="4418254"/>
            <a:ext cx="1542393" cy="393954"/>
          </a:xfrm>
          <a:prstGeom prst="rect">
            <a:avLst/>
          </a:prstGeom>
          <a:noFill/>
        </p:spPr>
        <p:txBody>
          <a:bodyPr wrap="square" rtlCol="0">
            <a:spAutoFit/>
          </a:bodyPr>
          <a:lstStyle/>
          <a:p>
            <a:pPr>
              <a:defRPr/>
            </a:pPr>
            <a:r>
              <a:rPr lang="en-US" sz="1960"/>
              <a:t>Build/Adjust</a:t>
            </a:r>
            <a:endParaRPr lang="en-US" sz="1960">
              <a:solidFill>
                <a:schemeClr val="tx1">
                  <a:lumMod val="50000"/>
                  <a:lumOff val="50000"/>
                </a:schemeClr>
              </a:solidFill>
              <a:cs typeface="FS Albert Pro"/>
            </a:endParaRPr>
          </a:p>
        </p:txBody>
      </p:sp>
      <p:sp>
        <p:nvSpPr>
          <p:cNvPr id="243" name="TextBox 242">
            <a:extLst>
              <a:ext uri="{FF2B5EF4-FFF2-40B4-BE49-F238E27FC236}">
                <a16:creationId xmlns:a16="http://schemas.microsoft.com/office/drawing/2014/main" id="{C0D24A5C-9803-34D8-75FB-61E4FBDE3601}"/>
              </a:ext>
            </a:extLst>
          </p:cNvPr>
          <p:cNvSpPr txBox="1"/>
          <p:nvPr/>
        </p:nvSpPr>
        <p:spPr>
          <a:xfrm>
            <a:off x="3632479" y="3554597"/>
            <a:ext cx="1542393" cy="393954"/>
          </a:xfrm>
          <a:prstGeom prst="rect">
            <a:avLst/>
          </a:prstGeom>
          <a:noFill/>
        </p:spPr>
        <p:txBody>
          <a:bodyPr wrap="square" rtlCol="0">
            <a:spAutoFit/>
          </a:bodyPr>
          <a:lstStyle/>
          <a:p>
            <a:pPr>
              <a:defRPr/>
            </a:pPr>
            <a:r>
              <a:rPr lang="en-US" sz="1960"/>
              <a:t>Tachometer</a:t>
            </a:r>
            <a:endParaRPr lang="en-US" sz="1960">
              <a:solidFill>
                <a:schemeClr val="tx1">
                  <a:lumMod val="50000"/>
                  <a:lumOff val="50000"/>
                </a:schemeClr>
              </a:solidFill>
              <a:cs typeface="FS Albert Pro"/>
            </a:endParaRPr>
          </a:p>
        </p:txBody>
      </p:sp>
      <p:grpSp>
        <p:nvGrpSpPr>
          <p:cNvPr id="244" name="Group 243">
            <a:extLst>
              <a:ext uri="{FF2B5EF4-FFF2-40B4-BE49-F238E27FC236}">
                <a16:creationId xmlns:a16="http://schemas.microsoft.com/office/drawing/2014/main" id="{39DBDE89-4F37-B750-3F34-14ADB9F5ACB1}"/>
              </a:ext>
            </a:extLst>
          </p:cNvPr>
          <p:cNvGrpSpPr/>
          <p:nvPr/>
        </p:nvGrpSpPr>
        <p:grpSpPr>
          <a:xfrm>
            <a:off x="6151774" y="5126459"/>
            <a:ext cx="700484" cy="700484"/>
            <a:chOff x="5963303" y="3801443"/>
            <a:chExt cx="500456" cy="500456"/>
          </a:xfrm>
          <a:solidFill>
            <a:schemeClr val="accent4"/>
          </a:solidFill>
        </p:grpSpPr>
        <p:sp>
          <p:nvSpPr>
            <p:cNvPr id="245" name="Oval 244">
              <a:extLst>
                <a:ext uri="{FF2B5EF4-FFF2-40B4-BE49-F238E27FC236}">
                  <a16:creationId xmlns:a16="http://schemas.microsoft.com/office/drawing/2014/main" id="{90B5AE64-FD3A-B390-ADEA-8AA104E6CBDB}"/>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46" name="Picture 245">
              <a:extLst>
                <a:ext uri="{FF2B5EF4-FFF2-40B4-BE49-F238E27FC236}">
                  <a16:creationId xmlns:a16="http://schemas.microsoft.com/office/drawing/2014/main" id="{5C79903D-1BA1-0165-9A9F-F66D3495365D}"/>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03267" y="3912819"/>
              <a:ext cx="220527" cy="294036"/>
            </a:xfrm>
            <a:prstGeom prst="rect">
              <a:avLst/>
            </a:prstGeom>
            <a:grpFill/>
          </p:spPr>
        </p:pic>
      </p:grpSp>
      <p:grpSp>
        <p:nvGrpSpPr>
          <p:cNvPr id="247" name="Group 246">
            <a:extLst>
              <a:ext uri="{FF2B5EF4-FFF2-40B4-BE49-F238E27FC236}">
                <a16:creationId xmlns:a16="http://schemas.microsoft.com/office/drawing/2014/main" id="{E3D9E3F9-A07F-4A55-43F9-93805CA7DF2C}"/>
              </a:ext>
            </a:extLst>
          </p:cNvPr>
          <p:cNvGrpSpPr/>
          <p:nvPr/>
        </p:nvGrpSpPr>
        <p:grpSpPr>
          <a:xfrm>
            <a:off x="6919918" y="3400028"/>
            <a:ext cx="700484" cy="700484"/>
            <a:chOff x="6322429" y="3010922"/>
            <a:chExt cx="500456" cy="500456"/>
          </a:xfrm>
          <a:solidFill>
            <a:schemeClr val="tx1"/>
          </a:solidFill>
        </p:grpSpPr>
        <p:sp>
          <p:nvSpPr>
            <p:cNvPr id="248" name="Oval 247">
              <a:extLst>
                <a:ext uri="{FF2B5EF4-FFF2-40B4-BE49-F238E27FC236}">
                  <a16:creationId xmlns:a16="http://schemas.microsoft.com/office/drawing/2014/main" id="{BE7DAD96-E20E-DE8E-C000-F3A5E61B383F}"/>
                </a:ext>
              </a:extLst>
            </p:cNvPr>
            <p:cNvSpPr/>
            <p:nvPr/>
          </p:nvSpPr>
          <p:spPr>
            <a:xfrm>
              <a:off x="6322429"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49" name="Picture 248">
              <a:extLst>
                <a:ext uri="{FF2B5EF4-FFF2-40B4-BE49-F238E27FC236}">
                  <a16:creationId xmlns:a16="http://schemas.microsoft.com/office/drawing/2014/main" id="{1658E1E5-8574-B848-23D4-9EA6DB8D9DD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433073" y="3114132"/>
              <a:ext cx="294036" cy="294036"/>
            </a:xfrm>
            <a:prstGeom prst="rect">
              <a:avLst/>
            </a:prstGeom>
            <a:grpFill/>
          </p:spPr>
        </p:pic>
      </p:grpSp>
      <p:grpSp>
        <p:nvGrpSpPr>
          <p:cNvPr id="250" name="Group 249">
            <a:extLst>
              <a:ext uri="{FF2B5EF4-FFF2-40B4-BE49-F238E27FC236}">
                <a16:creationId xmlns:a16="http://schemas.microsoft.com/office/drawing/2014/main" id="{5013E024-1BDF-9188-D2B3-A394319F9319}"/>
              </a:ext>
            </a:extLst>
          </p:cNvPr>
          <p:cNvGrpSpPr/>
          <p:nvPr/>
        </p:nvGrpSpPr>
        <p:grpSpPr>
          <a:xfrm>
            <a:off x="6919918" y="4270083"/>
            <a:ext cx="700484" cy="700484"/>
            <a:chOff x="5963303" y="3801443"/>
            <a:chExt cx="500456" cy="500456"/>
          </a:xfrm>
          <a:solidFill>
            <a:schemeClr val="tx1"/>
          </a:solidFill>
        </p:grpSpPr>
        <p:sp>
          <p:nvSpPr>
            <p:cNvPr id="251" name="Oval 250">
              <a:extLst>
                <a:ext uri="{FF2B5EF4-FFF2-40B4-BE49-F238E27FC236}">
                  <a16:creationId xmlns:a16="http://schemas.microsoft.com/office/drawing/2014/main" id="{C4ACB2D9-7A41-4EFF-04B3-1AB0C5A4EC76}"/>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52" name="Picture 251">
              <a:extLst>
                <a:ext uri="{FF2B5EF4-FFF2-40B4-BE49-F238E27FC236}">
                  <a16:creationId xmlns:a16="http://schemas.microsoft.com/office/drawing/2014/main" id="{52BDDBAE-7EFF-E7C3-23E4-39B35A2B35B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253" name="Group 252">
            <a:extLst>
              <a:ext uri="{FF2B5EF4-FFF2-40B4-BE49-F238E27FC236}">
                <a16:creationId xmlns:a16="http://schemas.microsoft.com/office/drawing/2014/main" id="{77EE8DE5-6581-56F6-A406-C95CB579CE82}"/>
              </a:ext>
            </a:extLst>
          </p:cNvPr>
          <p:cNvGrpSpPr/>
          <p:nvPr/>
        </p:nvGrpSpPr>
        <p:grpSpPr>
          <a:xfrm>
            <a:off x="6919918" y="5126459"/>
            <a:ext cx="700484" cy="700484"/>
            <a:chOff x="5963303" y="3801443"/>
            <a:chExt cx="500456" cy="500456"/>
          </a:xfrm>
          <a:solidFill>
            <a:schemeClr val="tx1"/>
          </a:solidFill>
        </p:grpSpPr>
        <p:sp>
          <p:nvSpPr>
            <p:cNvPr id="254" name="Oval 253">
              <a:extLst>
                <a:ext uri="{FF2B5EF4-FFF2-40B4-BE49-F238E27FC236}">
                  <a16:creationId xmlns:a16="http://schemas.microsoft.com/office/drawing/2014/main" id="{29CD0311-E42B-63D1-8ADD-8AE00CB2035A}"/>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55" name="Picture 254">
              <a:extLst>
                <a:ext uri="{FF2B5EF4-FFF2-40B4-BE49-F238E27FC236}">
                  <a16:creationId xmlns:a16="http://schemas.microsoft.com/office/drawing/2014/main" id="{C7233615-E4A7-C903-80A1-9DBF340298E3}"/>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03267" y="3912819"/>
              <a:ext cx="220527" cy="294036"/>
            </a:xfrm>
            <a:prstGeom prst="rect">
              <a:avLst/>
            </a:prstGeom>
            <a:grpFill/>
          </p:spPr>
        </p:pic>
      </p:grpSp>
      <p:grpSp>
        <p:nvGrpSpPr>
          <p:cNvPr id="256" name="Group 255">
            <a:extLst>
              <a:ext uri="{FF2B5EF4-FFF2-40B4-BE49-F238E27FC236}">
                <a16:creationId xmlns:a16="http://schemas.microsoft.com/office/drawing/2014/main" id="{B1D6062E-A208-ACE6-2579-F62D1094FEA7}"/>
              </a:ext>
            </a:extLst>
          </p:cNvPr>
          <p:cNvGrpSpPr/>
          <p:nvPr/>
        </p:nvGrpSpPr>
        <p:grpSpPr>
          <a:xfrm>
            <a:off x="7688356" y="3400028"/>
            <a:ext cx="700484" cy="700484"/>
            <a:chOff x="6039702" y="2429127"/>
            <a:chExt cx="500456" cy="500456"/>
          </a:xfrm>
        </p:grpSpPr>
        <p:sp>
          <p:nvSpPr>
            <p:cNvPr id="257" name="Oval 256">
              <a:extLst>
                <a:ext uri="{FF2B5EF4-FFF2-40B4-BE49-F238E27FC236}">
                  <a16:creationId xmlns:a16="http://schemas.microsoft.com/office/drawing/2014/main" id="{BC1CB2C1-3C30-0707-5968-73B82006C023}"/>
                </a:ext>
              </a:extLst>
            </p:cNvPr>
            <p:cNvSpPr/>
            <p:nvPr/>
          </p:nvSpPr>
          <p:spPr>
            <a:xfrm>
              <a:off x="6039702" y="2429127"/>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58" name="Picture 257">
              <a:extLst>
                <a:ext uri="{FF2B5EF4-FFF2-40B4-BE49-F238E27FC236}">
                  <a16:creationId xmlns:a16="http://schemas.microsoft.com/office/drawing/2014/main" id="{4489B06B-2748-79A8-C85C-C2FD82CAA5F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150346" y="2532337"/>
              <a:ext cx="294036" cy="294036"/>
            </a:xfrm>
            <a:prstGeom prst="rect">
              <a:avLst/>
            </a:prstGeom>
          </p:spPr>
        </p:pic>
      </p:grpSp>
      <p:grpSp>
        <p:nvGrpSpPr>
          <p:cNvPr id="259" name="Group 258">
            <a:extLst>
              <a:ext uri="{FF2B5EF4-FFF2-40B4-BE49-F238E27FC236}">
                <a16:creationId xmlns:a16="http://schemas.microsoft.com/office/drawing/2014/main" id="{15160BB1-C9CD-7354-0E55-E4386314F58B}"/>
              </a:ext>
            </a:extLst>
          </p:cNvPr>
          <p:cNvGrpSpPr/>
          <p:nvPr/>
        </p:nvGrpSpPr>
        <p:grpSpPr>
          <a:xfrm>
            <a:off x="7688356" y="4270083"/>
            <a:ext cx="700484" cy="700484"/>
            <a:chOff x="6039702" y="3050732"/>
            <a:chExt cx="500456" cy="500456"/>
          </a:xfrm>
        </p:grpSpPr>
        <p:sp>
          <p:nvSpPr>
            <p:cNvPr id="260" name="Oval 259">
              <a:extLst>
                <a:ext uri="{FF2B5EF4-FFF2-40B4-BE49-F238E27FC236}">
                  <a16:creationId xmlns:a16="http://schemas.microsoft.com/office/drawing/2014/main" id="{4B03EEB2-D920-826D-D865-193094D3C3D3}"/>
                </a:ext>
              </a:extLst>
            </p:cNvPr>
            <p:cNvSpPr/>
            <p:nvPr/>
          </p:nvSpPr>
          <p:spPr>
            <a:xfrm>
              <a:off x="6039702" y="305073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61" name="Picture 260">
              <a:extLst>
                <a:ext uri="{FF2B5EF4-FFF2-40B4-BE49-F238E27FC236}">
                  <a16:creationId xmlns:a16="http://schemas.microsoft.com/office/drawing/2014/main" id="{1546488C-A3B2-43CC-7C71-05210ECFAC2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142912" y="3162108"/>
              <a:ext cx="294036" cy="294036"/>
            </a:xfrm>
            <a:prstGeom prst="rect">
              <a:avLst/>
            </a:prstGeom>
          </p:spPr>
        </p:pic>
      </p:grpSp>
      <p:grpSp>
        <p:nvGrpSpPr>
          <p:cNvPr id="262" name="Group 261">
            <a:extLst>
              <a:ext uri="{FF2B5EF4-FFF2-40B4-BE49-F238E27FC236}">
                <a16:creationId xmlns:a16="http://schemas.microsoft.com/office/drawing/2014/main" id="{CD099F66-CE5D-AE5D-A705-2F440F2C5B80}"/>
              </a:ext>
            </a:extLst>
          </p:cNvPr>
          <p:cNvGrpSpPr/>
          <p:nvPr/>
        </p:nvGrpSpPr>
        <p:grpSpPr>
          <a:xfrm>
            <a:off x="7688356" y="5126459"/>
            <a:ext cx="700484" cy="700484"/>
            <a:chOff x="6039702" y="3662564"/>
            <a:chExt cx="500456" cy="500456"/>
          </a:xfrm>
        </p:grpSpPr>
        <p:sp>
          <p:nvSpPr>
            <p:cNvPr id="263" name="Oval 262">
              <a:extLst>
                <a:ext uri="{FF2B5EF4-FFF2-40B4-BE49-F238E27FC236}">
                  <a16:creationId xmlns:a16="http://schemas.microsoft.com/office/drawing/2014/main" id="{3FC2CEB4-461B-98F9-ED73-CED2FEBC405F}"/>
                </a:ext>
              </a:extLst>
            </p:cNvPr>
            <p:cNvSpPr/>
            <p:nvPr/>
          </p:nvSpPr>
          <p:spPr>
            <a:xfrm>
              <a:off x="6039702" y="366256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64" name="Picture 263">
              <a:extLst>
                <a:ext uri="{FF2B5EF4-FFF2-40B4-BE49-F238E27FC236}">
                  <a16:creationId xmlns:a16="http://schemas.microsoft.com/office/drawing/2014/main" id="{E90F7F49-88DD-3579-A525-4BD9801734F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79666" y="3773940"/>
              <a:ext cx="220527" cy="294036"/>
            </a:xfrm>
            <a:prstGeom prst="rect">
              <a:avLst/>
            </a:prstGeom>
          </p:spPr>
        </p:pic>
      </p:grpSp>
      <p:sp>
        <p:nvSpPr>
          <p:cNvPr id="265" name="TextBox 264">
            <a:extLst>
              <a:ext uri="{FF2B5EF4-FFF2-40B4-BE49-F238E27FC236}">
                <a16:creationId xmlns:a16="http://schemas.microsoft.com/office/drawing/2014/main" id="{33AD7660-BF21-68D6-60AA-628E496A82A9}"/>
              </a:ext>
            </a:extLst>
          </p:cNvPr>
          <p:cNvSpPr txBox="1"/>
          <p:nvPr/>
        </p:nvSpPr>
        <p:spPr>
          <a:xfrm>
            <a:off x="9313888" y="5323533"/>
            <a:ext cx="1542393" cy="393954"/>
          </a:xfrm>
          <a:prstGeom prst="rect">
            <a:avLst/>
          </a:prstGeom>
          <a:noFill/>
        </p:spPr>
        <p:txBody>
          <a:bodyPr wrap="square" rtlCol="0">
            <a:spAutoFit/>
          </a:bodyPr>
          <a:lstStyle/>
          <a:p>
            <a:pPr>
              <a:defRPr/>
            </a:pPr>
            <a:r>
              <a:rPr lang="en-US" sz="1960"/>
              <a:t>Checklist</a:t>
            </a:r>
            <a:endParaRPr lang="en-US" sz="1960">
              <a:solidFill>
                <a:schemeClr val="tx1">
                  <a:lumMod val="50000"/>
                  <a:lumOff val="50000"/>
                </a:schemeClr>
              </a:solidFill>
              <a:cs typeface="FS Albert Pro"/>
            </a:endParaRPr>
          </a:p>
        </p:txBody>
      </p:sp>
      <p:sp>
        <p:nvSpPr>
          <p:cNvPr id="266" name="TextBox 265">
            <a:extLst>
              <a:ext uri="{FF2B5EF4-FFF2-40B4-BE49-F238E27FC236}">
                <a16:creationId xmlns:a16="http://schemas.microsoft.com/office/drawing/2014/main" id="{9FE5FE7C-E572-FC25-A8A1-ABFB9F81B516}"/>
              </a:ext>
            </a:extLst>
          </p:cNvPr>
          <p:cNvSpPr txBox="1"/>
          <p:nvPr/>
        </p:nvSpPr>
        <p:spPr>
          <a:xfrm>
            <a:off x="9313887" y="4418254"/>
            <a:ext cx="2391321" cy="393954"/>
          </a:xfrm>
          <a:prstGeom prst="rect">
            <a:avLst/>
          </a:prstGeom>
          <a:noFill/>
        </p:spPr>
        <p:txBody>
          <a:bodyPr wrap="square" rtlCol="0">
            <a:spAutoFit/>
          </a:bodyPr>
          <a:lstStyle/>
          <a:p>
            <a:pPr>
              <a:defRPr/>
            </a:pPr>
            <a:r>
              <a:rPr lang="en-US" sz="1960"/>
              <a:t>Study/Graduate</a:t>
            </a:r>
            <a:endParaRPr lang="en-US" sz="1960">
              <a:solidFill>
                <a:schemeClr val="tx1">
                  <a:lumMod val="50000"/>
                  <a:lumOff val="50000"/>
                </a:schemeClr>
              </a:solidFill>
              <a:cs typeface="FS Albert Pro"/>
            </a:endParaRPr>
          </a:p>
        </p:txBody>
      </p:sp>
      <p:sp>
        <p:nvSpPr>
          <p:cNvPr id="267" name="TextBox 266">
            <a:extLst>
              <a:ext uri="{FF2B5EF4-FFF2-40B4-BE49-F238E27FC236}">
                <a16:creationId xmlns:a16="http://schemas.microsoft.com/office/drawing/2014/main" id="{4F7BD08C-56F8-0D23-1E55-85E3D45C0AF5}"/>
              </a:ext>
            </a:extLst>
          </p:cNvPr>
          <p:cNvSpPr txBox="1"/>
          <p:nvPr/>
        </p:nvSpPr>
        <p:spPr>
          <a:xfrm>
            <a:off x="9313887" y="3554597"/>
            <a:ext cx="1948207" cy="393954"/>
          </a:xfrm>
          <a:prstGeom prst="rect">
            <a:avLst/>
          </a:prstGeom>
          <a:noFill/>
        </p:spPr>
        <p:txBody>
          <a:bodyPr wrap="square" rtlCol="0">
            <a:spAutoFit/>
          </a:bodyPr>
          <a:lstStyle/>
          <a:p>
            <a:pPr>
              <a:defRPr/>
            </a:pPr>
            <a:r>
              <a:rPr lang="en-US" sz="1960"/>
              <a:t>Right-Chevron</a:t>
            </a:r>
            <a:endParaRPr lang="en-US" sz="1960">
              <a:solidFill>
                <a:schemeClr val="tx1">
                  <a:lumMod val="50000"/>
                  <a:lumOff val="50000"/>
                </a:schemeClr>
              </a:solidFill>
              <a:cs typeface="FS Albert Pro"/>
            </a:endParaRPr>
          </a:p>
        </p:txBody>
      </p:sp>
      <p:pic>
        <p:nvPicPr>
          <p:cNvPr id="268" name="Picture 267">
            <a:extLst>
              <a:ext uri="{FF2B5EF4-FFF2-40B4-BE49-F238E27FC236}">
                <a16:creationId xmlns:a16="http://schemas.microsoft.com/office/drawing/2014/main" id="{A9938FAC-8053-D4A0-E969-FBCC2923E3B2}"/>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635834" y="3544490"/>
            <a:ext cx="411560" cy="411560"/>
          </a:xfrm>
          <a:prstGeom prst="rect">
            <a:avLst/>
          </a:prstGeom>
        </p:spPr>
      </p:pic>
      <p:pic>
        <p:nvPicPr>
          <p:cNvPr id="269" name="Picture 268">
            <a:extLst>
              <a:ext uri="{FF2B5EF4-FFF2-40B4-BE49-F238E27FC236}">
                <a16:creationId xmlns:a16="http://schemas.microsoft.com/office/drawing/2014/main" id="{BA559CE2-C045-5859-B920-6475F9F33A48}"/>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8604618" y="4425975"/>
            <a:ext cx="411560" cy="411560"/>
          </a:xfrm>
          <a:prstGeom prst="rect">
            <a:avLst/>
          </a:prstGeom>
        </p:spPr>
      </p:pic>
      <p:pic>
        <p:nvPicPr>
          <p:cNvPr id="270" name="Picture 269">
            <a:extLst>
              <a:ext uri="{FF2B5EF4-FFF2-40B4-BE49-F238E27FC236}">
                <a16:creationId xmlns:a16="http://schemas.microsoft.com/office/drawing/2014/main" id="{4D225562-B9DF-51A1-EAAC-8E58C4E5D591}"/>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656063" y="5282351"/>
            <a:ext cx="308670" cy="411560"/>
          </a:xfrm>
          <a:prstGeom prst="rect">
            <a:avLst/>
          </a:prstGeom>
        </p:spPr>
      </p:pic>
      <p:sp>
        <p:nvSpPr>
          <p:cNvPr id="3" name="Title Placeholder 1">
            <a:extLst>
              <a:ext uri="{FF2B5EF4-FFF2-40B4-BE49-F238E27FC236}">
                <a16:creationId xmlns:a16="http://schemas.microsoft.com/office/drawing/2014/main" id="{DA1015B3-B298-08D9-9B6F-CF9E70BC2FD5}"/>
              </a:ext>
            </a:extLst>
          </p:cNvPr>
          <p:cNvSpPr>
            <a:spLocks noGrp="1"/>
          </p:cNvSpPr>
          <p:nvPr>
            <p:ph type="title" hasCustomPrompt="1"/>
          </p:nvPr>
        </p:nvSpPr>
        <p:spPr>
          <a:xfrm>
            <a:off x="424800" y="489201"/>
            <a:ext cx="11519217" cy="643313"/>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ICONS CONTINUED</a:t>
            </a:r>
            <a:endParaRPr lang="en-US" dirty="0"/>
          </a:p>
        </p:txBody>
      </p:sp>
      <p:sp>
        <p:nvSpPr>
          <p:cNvPr id="6" name="TextBox 5">
            <a:extLst>
              <a:ext uri="{FF2B5EF4-FFF2-40B4-BE49-F238E27FC236}">
                <a16:creationId xmlns:a16="http://schemas.microsoft.com/office/drawing/2014/main" id="{25414535-FBB6-60C9-EF17-6880D4ECDEF2}"/>
              </a:ext>
            </a:extLst>
          </p:cNvPr>
          <p:cNvSpPr txBox="1"/>
          <p:nvPr userDrawn="1"/>
        </p:nvSpPr>
        <p:spPr>
          <a:xfrm>
            <a:off x="424801" y="1573781"/>
            <a:ext cx="11519216" cy="430887"/>
          </a:xfrm>
          <a:prstGeom prst="rect">
            <a:avLst/>
          </a:prstGeom>
          <a:noFill/>
        </p:spPr>
        <p:txBody>
          <a:bodyPr wrap="square" lIns="0" tIns="0" rIns="0" bIns="0">
            <a:spAutoFit/>
          </a:bodyPr>
          <a:lstStyle/>
          <a:p>
            <a:pPr>
              <a:defRPr/>
            </a:pPr>
            <a:r>
              <a:rPr lang="en-US" sz="2800">
                <a:latin typeface="Roboto" panose="02000000000000000000" pitchFamily="2" charset="0"/>
                <a:ea typeface="Roboto" panose="02000000000000000000" pitchFamily="2" charset="0"/>
                <a:cs typeface="Roboto" panose="02000000000000000000" pitchFamily="2" charset="0"/>
              </a:rPr>
              <a:t>To use any of these icons, simply copy and paste into your required slide</a:t>
            </a:r>
            <a:endParaRPr lang="en-US" sz="280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4D9B42BD-97CF-0E18-F72E-7DAFB5B00C4D}"/>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8" name="Picture 7">
            <a:extLst>
              <a:ext uri="{FF2B5EF4-FFF2-40B4-BE49-F238E27FC236}">
                <a16:creationId xmlns:a16="http://schemas.microsoft.com/office/drawing/2014/main" id="{4DFC1E72-2B65-0ECA-D3E0-4780891176FF}"/>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9" name="Oval 8">
            <a:extLst>
              <a:ext uri="{FF2B5EF4-FFF2-40B4-BE49-F238E27FC236}">
                <a16:creationId xmlns:a16="http://schemas.microsoft.com/office/drawing/2014/main" id="{3AA67ED7-BE13-CE23-94C0-22E7034D83F5}"/>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67" name="TextBox 166">
            <a:extLst>
              <a:ext uri="{FF2B5EF4-FFF2-40B4-BE49-F238E27FC236}">
                <a16:creationId xmlns:a16="http://schemas.microsoft.com/office/drawing/2014/main" id="{E16FCADF-40CA-647F-A963-C0B1E4BE6176}"/>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8907774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34_Title and Content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grpSp>
        <p:nvGrpSpPr>
          <p:cNvPr id="271" name="Group 270">
            <a:extLst>
              <a:ext uri="{FF2B5EF4-FFF2-40B4-BE49-F238E27FC236}">
                <a16:creationId xmlns:a16="http://schemas.microsoft.com/office/drawing/2014/main" id="{B797FEC0-4D31-86B3-B8D5-D146C22C2C60}"/>
              </a:ext>
            </a:extLst>
          </p:cNvPr>
          <p:cNvGrpSpPr/>
          <p:nvPr/>
        </p:nvGrpSpPr>
        <p:grpSpPr>
          <a:xfrm>
            <a:off x="554692" y="2555082"/>
            <a:ext cx="700484" cy="700484"/>
            <a:chOff x="5963303" y="1415834"/>
            <a:chExt cx="500456" cy="500456"/>
          </a:xfrm>
          <a:solidFill>
            <a:schemeClr val="accent5"/>
          </a:solidFill>
        </p:grpSpPr>
        <p:sp>
          <p:nvSpPr>
            <p:cNvPr id="272" name="Oval 271">
              <a:extLst>
                <a:ext uri="{FF2B5EF4-FFF2-40B4-BE49-F238E27FC236}">
                  <a16:creationId xmlns:a16="http://schemas.microsoft.com/office/drawing/2014/main" id="{53B35348-AE11-AF2B-0253-CBD241599F2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73" name="Picture 272">
              <a:extLst>
                <a:ext uri="{FF2B5EF4-FFF2-40B4-BE49-F238E27FC236}">
                  <a16:creationId xmlns:a16="http://schemas.microsoft.com/office/drawing/2014/main" id="{B64713F5-6ACD-B6F7-0D3F-7FB77305C0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274" name="Group 273">
            <a:extLst>
              <a:ext uri="{FF2B5EF4-FFF2-40B4-BE49-F238E27FC236}">
                <a16:creationId xmlns:a16="http://schemas.microsoft.com/office/drawing/2014/main" id="{13CB3F2C-4FC7-27D2-9E7D-57F0D9EED136}"/>
              </a:ext>
            </a:extLst>
          </p:cNvPr>
          <p:cNvGrpSpPr/>
          <p:nvPr/>
        </p:nvGrpSpPr>
        <p:grpSpPr>
          <a:xfrm>
            <a:off x="1323775" y="2555082"/>
            <a:ext cx="700484" cy="700484"/>
            <a:chOff x="944754" y="1825461"/>
            <a:chExt cx="500456" cy="500456"/>
          </a:xfrm>
        </p:grpSpPr>
        <p:sp>
          <p:nvSpPr>
            <p:cNvPr id="275" name="Oval 274">
              <a:extLst>
                <a:ext uri="{FF2B5EF4-FFF2-40B4-BE49-F238E27FC236}">
                  <a16:creationId xmlns:a16="http://schemas.microsoft.com/office/drawing/2014/main" id="{5FC96D81-74A6-09D9-C423-C38436E3353A}"/>
                </a:ext>
              </a:extLst>
            </p:cNvPr>
            <p:cNvSpPr/>
            <p:nvPr/>
          </p:nvSpPr>
          <p:spPr>
            <a:xfrm>
              <a:off x="944754" y="1825461"/>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76" name="Picture 275">
              <a:extLst>
                <a:ext uri="{FF2B5EF4-FFF2-40B4-BE49-F238E27FC236}">
                  <a16:creationId xmlns:a16="http://schemas.microsoft.com/office/drawing/2014/main" id="{6EA00B76-0041-E3B8-5241-2B8A9CD6D9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7964" y="1936837"/>
              <a:ext cx="294036" cy="294036"/>
            </a:xfrm>
            <a:prstGeom prst="rect">
              <a:avLst/>
            </a:prstGeom>
          </p:spPr>
        </p:pic>
      </p:grpSp>
      <p:grpSp>
        <p:nvGrpSpPr>
          <p:cNvPr id="277" name="Group 276">
            <a:extLst>
              <a:ext uri="{FF2B5EF4-FFF2-40B4-BE49-F238E27FC236}">
                <a16:creationId xmlns:a16="http://schemas.microsoft.com/office/drawing/2014/main" id="{7DD6DB36-7808-62EF-1F1C-3909B8FD2625}"/>
              </a:ext>
            </a:extLst>
          </p:cNvPr>
          <p:cNvGrpSpPr/>
          <p:nvPr/>
        </p:nvGrpSpPr>
        <p:grpSpPr>
          <a:xfrm>
            <a:off x="2106204" y="2555082"/>
            <a:ext cx="700484" cy="700484"/>
            <a:chOff x="1503755" y="1825461"/>
            <a:chExt cx="500456" cy="500456"/>
          </a:xfrm>
        </p:grpSpPr>
        <p:sp>
          <p:nvSpPr>
            <p:cNvPr id="278" name="Oval 277">
              <a:extLst>
                <a:ext uri="{FF2B5EF4-FFF2-40B4-BE49-F238E27FC236}">
                  <a16:creationId xmlns:a16="http://schemas.microsoft.com/office/drawing/2014/main" id="{D5435855-551C-DA1E-35DE-2BD28AF7BD14}"/>
                </a:ext>
              </a:extLst>
            </p:cNvPr>
            <p:cNvSpPr/>
            <p:nvPr/>
          </p:nvSpPr>
          <p:spPr>
            <a:xfrm>
              <a:off x="1503755" y="1825461"/>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79" name="Picture 278">
              <a:extLst>
                <a:ext uri="{FF2B5EF4-FFF2-40B4-BE49-F238E27FC236}">
                  <a16:creationId xmlns:a16="http://schemas.microsoft.com/office/drawing/2014/main" id="{00FFEC36-CBED-558F-E156-196C70B683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6965" y="1936837"/>
              <a:ext cx="294036" cy="294036"/>
            </a:xfrm>
            <a:prstGeom prst="rect">
              <a:avLst/>
            </a:prstGeom>
            <a:solidFill>
              <a:schemeClr val="bg2"/>
            </a:solidFill>
          </p:spPr>
        </p:pic>
      </p:grpSp>
      <p:pic>
        <p:nvPicPr>
          <p:cNvPr id="280" name="Picture 279">
            <a:extLst>
              <a:ext uri="{FF2B5EF4-FFF2-40B4-BE49-F238E27FC236}">
                <a16:creationId xmlns:a16="http://schemas.microsoft.com/office/drawing/2014/main" id="{89880CD4-F970-36B8-B782-E2D60D3A1E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8978" y="2710974"/>
            <a:ext cx="411560" cy="411560"/>
          </a:xfrm>
          <a:prstGeom prst="rect">
            <a:avLst/>
          </a:prstGeom>
        </p:spPr>
      </p:pic>
      <p:sp>
        <p:nvSpPr>
          <p:cNvPr id="281" name="TextBox 280">
            <a:extLst>
              <a:ext uri="{FF2B5EF4-FFF2-40B4-BE49-F238E27FC236}">
                <a16:creationId xmlns:a16="http://schemas.microsoft.com/office/drawing/2014/main" id="{80A79014-3BFC-5813-46CF-73E905B54E4D}"/>
              </a:ext>
            </a:extLst>
          </p:cNvPr>
          <p:cNvSpPr txBox="1"/>
          <p:nvPr/>
        </p:nvSpPr>
        <p:spPr>
          <a:xfrm>
            <a:off x="3744748" y="2728220"/>
            <a:ext cx="1542393" cy="393954"/>
          </a:xfrm>
          <a:prstGeom prst="rect">
            <a:avLst/>
          </a:prstGeom>
          <a:noFill/>
        </p:spPr>
        <p:txBody>
          <a:bodyPr wrap="square" rtlCol="0">
            <a:spAutoFit/>
          </a:bodyPr>
          <a:lstStyle/>
          <a:p>
            <a:pPr>
              <a:defRPr/>
            </a:pPr>
            <a:r>
              <a:rPr lang="en-US" sz="1960"/>
              <a:t>Compare</a:t>
            </a:r>
            <a:endParaRPr lang="en-US" sz="1960">
              <a:solidFill>
                <a:schemeClr val="tx1">
                  <a:lumMod val="50000"/>
                  <a:lumOff val="50000"/>
                </a:schemeClr>
              </a:solidFill>
              <a:cs typeface="FS Albert Pro"/>
            </a:endParaRPr>
          </a:p>
        </p:txBody>
      </p:sp>
      <p:grpSp>
        <p:nvGrpSpPr>
          <p:cNvPr id="282" name="Group 281">
            <a:extLst>
              <a:ext uri="{FF2B5EF4-FFF2-40B4-BE49-F238E27FC236}">
                <a16:creationId xmlns:a16="http://schemas.microsoft.com/office/drawing/2014/main" id="{8A17B19F-F762-C0EF-FECB-BC8788794B03}"/>
              </a:ext>
            </a:extLst>
          </p:cNvPr>
          <p:cNvGrpSpPr/>
          <p:nvPr/>
        </p:nvGrpSpPr>
        <p:grpSpPr>
          <a:xfrm>
            <a:off x="6151774" y="2595565"/>
            <a:ext cx="700484" cy="700484"/>
            <a:chOff x="5963303" y="3801443"/>
            <a:chExt cx="500456" cy="500456"/>
          </a:xfrm>
          <a:solidFill>
            <a:schemeClr val="accent5"/>
          </a:solidFill>
        </p:grpSpPr>
        <p:sp>
          <p:nvSpPr>
            <p:cNvPr id="283" name="Oval 282">
              <a:extLst>
                <a:ext uri="{FF2B5EF4-FFF2-40B4-BE49-F238E27FC236}">
                  <a16:creationId xmlns:a16="http://schemas.microsoft.com/office/drawing/2014/main" id="{3C394216-439D-B91B-5BE7-9E551E9E76E5}"/>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84" name="Picture 283">
              <a:extLst>
                <a:ext uri="{FF2B5EF4-FFF2-40B4-BE49-F238E27FC236}">
                  <a16:creationId xmlns:a16="http://schemas.microsoft.com/office/drawing/2014/main" id="{A6724CBD-3768-36DB-4EAC-607BF98C402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285" name="Group 284">
            <a:extLst>
              <a:ext uri="{FF2B5EF4-FFF2-40B4-BE49-F238E27FC236}">
                <a16:creationId xmlns:a16="http://schemas.microsoft.com/office/drawing/2014/main" id="{55A463EE-4E4B-97F3-057B-661583B0D435}"/>
              </a:ext>
            </a:extLst>
          </p:cNvPr>
          <p:cNvGrpSpPr/>
          <p:nvPr/>
        </p:nvGrpSpPr>
        <p:grpSpPr>
          <a:xfrm>
            <a:off x="6919918" y="2595565"/>
            <a:ext cx="700484" cy="700484"/>
            <a:chOff x="5963303" y="3801443"/>
            <a:chExt cx="500456" cy="500456"/>
          </a:xfrm>
          <a:solidFill>
            <a:schemeClr val="tx1"/>
          </a:solidFill>
        </p:grpSpPr>
        <p:sp>
          <p:nvSpPr>
            <p:cNvPr id="286" name="Oval 285">
              <a:extLst>
                <a:ext uri="{FF2B5EF4-FFF2-40B4-BE49-F238E27FC236}">
                  <a16:creationId xmlns:a16="http://schemas.microsoft.com/office/drawing/2014/main" id="{8FF72936-F161-3B06-AA3A-B958DA1057B7}"/>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87" name="Picture 286">
              <a:extLst>
                <a:ext uri="{FF2B5EF4-FFF2-40B4-BE49-F238E27FC236}">
                  <a16:creationId xmlns:a16="http://schemas.microsoft.com/office/drawing/2014/main" id="{8468E5CC-F9EF-05EB-FE39-4DBCFD96EE3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288" name="Group 287">
            <a:extLst>
              <a:ext uri="{FF2B5EF4-FFF2-40B4-BE49-F238E27FC236}">
                <a16:creationId xmlns:a16="http://schemas.microsoft.com/office/drawing/2014/main" id="{0ED2D8C7-FC17-0D13-7306-F521DEBBEDE3}"/>
              </a:ext>
            </a:extLst>
          </p:cNvPr>
          <p:cNvGrpSpPr/>
          <p:nvPr/>
        </p:nvGrpSpPr>
        <p:grpSpPr>
          <a:xfrm>
            <a:off x="7688327" y="2595565"/>
            <a:ext cx="700484" cy="700484"/>
            <a:chOff x="6039702" y="4303319"/>
            <a:chExt cx="500456" cy="500456"/>
          </a:xfrm>
        </p:grpSpPr>
        <p:sp>
          <p:nvSpPr>
            <p:cNvPr id="289" name="Oval 288">
              <a:extLst>
                <a:ext uri="{FF2B5EF4-FFF2-40B4-BE49-F238E27FC236}">
                  <a16:creationId xmlns:a16="http://schemas.microsoft.com/office/drawing/2014/main" id="{53B3EA75-B01D-B51C-A3F1-FD6220AD9832}"/>
                </a:ext>
              </a:extLst>
            </p:cNvPr>
            <p:cNvSpPr/>
            <p:nvPr/>
          </p:nvSpPr>
          <p:spPr>
            <a:xfrm>
              <a:off x="6039702" y="4303319"/>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90" name="Picture 289">
              <a:extLst>
                <a:ext uri="{FF2B5EF4-FFF2-40B4-BE49-F238E27FC236}">
                  <a16:creationId xmlns:a16="http://schemas.microsoft.com/office/drawing/2014/main" id="{274FFFFE-8E63-8FCD-6F26-DEF8C899E8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42912" y="4414695"/>
              <a:ext cx="294036" cy="294036"/>
            </a:xfrm>
            <a:prstGeom prst="rect">
              <a:avLst/>
            </a:prstGeom>
          </p:spPr>
        </p:pic>
      </p:grpSp>
      <p:sp>
        <p:nvSpPr>
          <p:cNvPr id="291" name="TextBox 290">
            <a:extLst>
              <a:ext uri="{FF2B5EF4-FFF2-40B4-BE49-F238E27FC236}">
                <a16:creationId xmlns:a16="http://schemas.microsoft.com/office/drawing/2014/main" id="{172E2262-2EBC-C06E-4B0B-B1B6EE1FCFF1}"/>
              </a:ext>
            </a:extLst>
          </p:cNvPr>
          <p:cNvSpPr txBox="1"/>
          <p:nvPr/>
        </p:nvSpPr>
        <p:spPr>
          <a:xfrm>
            <a:off x="9426157" y="2728219"/>
            <a:ext cx="1542393" cy="393954"/>
          </a:xfrm>
          <a:prstGeom prst="rect">
            <a:avLst/>
          </a:prstGeom>
          <a:noFill/>
        </p:spPr>
        <p:txBody>
          <a:bodyPr wrap="square" rtlCol="0">
            <a:spAutoFit/>
          </a:bodyPr>
          <a:lstStyle/>
          <a:p>
            <a:pPr>
              <a:defRPr/>
            </a:pPr>
            <a:r>
              <a:rPr lang="en-US" sz="1960"/>
              <a:t>Location</a:t>
            </a:r>
            <a:endParaRPr lang="en-US" sz="1960">
              <a:solidFill>
                <a:schemeClr val="tx1">
                  <a:lumMod val="50000"/>
                  <a:lumOff val="50000"/>
                </a:schemeClr>
              </a:solidFill>
              <a:cs typeface="FS Albert Pro"/>
            </a:endParaRPr>
          </a:p>
        </p:txBody>
      </p:sp>
      <p:pic>
        <p:nvPicPr>
          <p:cNvPr id="292" name="Picture 291">
            <a:extLst>
              <a:ext uri="{FF2B5EF4-FFF2-40B4-BE49-F238E27FC236}">
                <a16:creationId xmlns:a16="http://schemas.microsoft.com/office/drawing/2014/main" id="{9056D3F0-8AA2-BBDA-BCA9-21BC4A0E70D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04589" y="2751457"/>
            <a:ext cx="411560" cy="411560"/>
          </a:xfrm>
          <a:prstGeom prst="rect">
            <a:avLst/>
          </a:prstGeom>
        </p:spPr>
      </p:pic>
      <p:grpSp>
        <p:nvGrpSpPr>
          <p:cNvPr id="293" name="Group 292">
            <a:extLst>
              <a:ext uri="{FF2B5EF4-FFF2-40B4-BE49-F238E27FC236}">
                <a16:creationId xmlns:a16="http://schemas.microsoft.com/office/drawing/2014/main" id="{997147D9-EB3C-06AC-D24C-95387E6A3E9A}"/>
              </a:ext>
            </a:extLst>
          </p:cNvPr>
          <p:cNvGrpSpPr/>
          <p:nvPr/>
        </p:nvGrpSpPr>
        <p:grpSpPr>
          <a:xfrm>
            <a:off x="554692" y="3404416"/>
            <a:ext cx="700484" cy="700484"/>
            <a:chOff x="5963303" y="1415834"/>
            <a:chExt cx="500456" cy="500456"/>
          </a:xfrm>
          <a:solidFill>
            <a:schemeClr val="accent5"/>
          </a:solidFill>
        </p:grpSpPr>
        <p:sp>
          <p:nvSpPr>
            <p:cNvPr id="294" name="Oval 293">
              <a:extLst>
                <a:ext uri="{FF2B5EF4-FFF2-40B4-BE49-F238E27FC236}">
                  <a16:creationId xmlns:a16="http://schemas.microsoft.com/office/drawing/2014/main" id="{2AD69F63-9537-88EF-CF12-9ACA98780AD3}"/>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95" name="Picture 294">
              <a:extLst>
                <a:ext uri="{FF2B5EF4-FFF2-40B4-BE49-F238E27FC236}">
                  <a16:creationId xmlns:a16="http://schemas.microsoft.com/office/drawing/2014/main" id="{F32F51C9-C120-B709-7D02-3D8BA23CB46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296" name="Group 295">
            <a:extLst>
              <a:ext uri="{FF2B5EF4-FFF2-40B4-BE49-F238E27FC236}">
                <a16:creationId xmlns:a16="http://schemas.microsoft.com/office/drawing/2014/main" id="{6048DC2D-77A6-51E8-57E5-48FC55C698A2}"/>
              </a:ext>
            </a:extLst>
          </p:cNvPr>
          <p:cNvGrpSpPr/>
          <p:nvPr/>
        </p:nvGrpSpPr>
        <p:grpSpPr>
          <a:xfrm>
            <a:off x="1323775" y="3404416"/>
            <a:ext cx="700484" cy="700484"/>
            <a:chOff x="944754" y="2432262"/>
            <a:chExt cx="500456" cy="500456"/>
          </a:xfrm>
        </p:grpSpPr>
        <p:sp>
          <p:nvSpPr>
            <p:cNvPr id="297" name="Oval 296">
              <a:extLst>
                <a:ext uri="{FF2B5EF4-FFF2-40B4-BE49-F238E27FC236}">
                  <a16:creationId xmlns:a16="http://schemas.microsoft.com/office/drawing/2014/main" id="{788C700E-0B99-D9D7-9EA9-DDF4DCEE740F}"/>
                </a:ext>
              </a:extLst>
            </p:cNvPr>
            <p:cNvSpPr/>
            <p:nvPr/>
          </p:nvSpPr>
          <p:spPr>
            <a:xfrm>
              <a:off x="944754" y="2432262"/>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298" name="Picture 297">
              <a:extLst>
                <a:ext uri="{FF2B5EF4-FFF2-40B4-BE49-F238E27FC236}">
                  <a16:creationId xmlns:a16="http://schemas.microsoft.com/office/drawing/2014/main" id="{190CEF2D-720F-8053-9437-26A44392A13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47964" y="2543638"/>
              <a:ext cx="294036" cy="294036"/>
            </a:xfrm>
            <a:prstGeom prst="rect">
              <a:avLst/>
            </a:prstGeom>
          </p:spPr>
        </p:pic>
      </p:grpSp>
      <p:grpSp>
        <p:nvGrpSpPr>
          <p:cNvPr id="299" name="Group 298">
            <a:extLst>
              <a:ext uri="{FF2B5EF4-FFF2-40B4-BE49-F238E27FC236}">
                <a16:creationId xmlns:a16="http://schemas.microsoft.com/office/drawing/2014/main" id="{4B6E31FA-C61C-A6AA-1B13-2A0C00E7DB2E}"/>
              </a:ext>
            </a:extLst>
          </p:cNvPr>
          <p:cNvGrpSpPr/>
          <p:nvPr/>
        </p:nvGrpSpPr>
        <p:grpSpPr>
          <a:xfrm>
            <a:off x="2106204" y="3404416"/>
            <a:ext cx="700484" cy="700484"/>
            <a:chOff x="1503755" y="2432262"/>
            <a:chExt cx="500456" cy="500456"/>
          </a:xfrm>
        </p:grpSpPr>
        <p:sp>
          <p:nvSpPr>
            <p:cNvPr id="300" name="Oval 299">
              <a:extLst>
                <a:ext uri="{FF2B5EF4-FFF2-40B4-BE49-F238E27FC236}">
                  <a16:creationId xmlns:a16="http://schemas.microsoft.com/office/drawing/2014/main" id="{60F3E0CC-3A3B-8FD4-E204-53B50329BF87}"/>
                </a:ext>
              </a:extLst>
            </p:cNvPr>
            <p:cNvSpPr/>
            <p:nvPr/>
          </p:nvSpPr>
          <p:spPr>
            <a:xfrm>
              <a:off x="1503755" y="2432262"/>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01" name="Picture 300">
              <a:extLst>
                <a:ext uri="{FF2B5EF4-FFF2-40B4-BE49-F238E27FC236}">
                  <a16:creationId xmlns:a16="http://schemas.microsoft.com/office/drawing/2014/main" id="{ED291D9D-6722-4349-87F2-67D5E647363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06965" y="2543638"/>
              <a:ext cx="294036" cy="294036"/>
            </a:xfrm>
            <a:prstGeom prst="rect">
              <a:avLst/>
            </a:prstGeom>
            <a:solidFill>
              <a:schemeClr val="bg2"/>
            </a:solidFill>
          </p:spPr>
        </p:pic>
      </p:grpSp>
      <p:pic>
        <p:nvPicPr>
          <p:cNvPr id="302" name="Picture 301">
            <a:extLst>
              <a:ext uri="{FF2B5EF4-FFF2-40B4-BE49-F238E27FC236}">
                <a16:creationId xmlns:a16="http://schemas.microsoft.com/office/drawing/2014/main" id="{9C6C7BEE-C8E2-1237-354B-19D85001350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08978" y="3560308"/>
            <a:ext cx="411560" cy="411560"/>
          </a:xfrm>
          <a:prstGeom prst="rect">
            <a:avLst/>
          </a:prstGeom>
        </p:spPr>
      </p:pic>
      <p:sp>
        <p:nvSpPr>
          <p:cNvPr id="303" name="TextBox 302">
            <a:extLst>
              <a:ext uri="{FF2B5EF4-FFF2-40B4-BE49-F238E27FC236}">
                <a16:creationId xmlns:a16="http://schemas.microsoft.com/office/drawing/2014/main" id="{301D4CAE-232D-7589-FE53-E86BA36ED585}"/>
              </a:ext>
            </a:extLst>
          </p:cNvPr>
          <p:cNvSpPr txBox="1"/>
          <p:nvPr/>
        </p:nvSpPr>
        <p:spPr>
          <a:xfrm>
            <a:off x="3744748" y="3577553"/>
            <a:ext cx="1542393" cy="393954"/>
          </a:xfrm>
          <a:prstGeom prst="rect">
            <a:avLst/>
          </a:prstGeom>
          <a:noFill/>
        </p:spPr>
        <p:txBody>
          <a:bodyPr wrap="square" rtlCol="0">
            <a:spAutoFit/>
          </a:bodyPr>
          <a:lstStyle/>
          <a:p>
            <a:pPr>
              <a:defRPr/>
            </a:pPr>
            <a:r>
              <a:rPr lang="en-US" sz="1960"/>
              <a:t>Settings</a:t>
            </a:r>
            <a:endParaRPr lang="en-US" sz="1960">
              <a:solidFill>
                <a:schemeClr val="tx1">
                  <a:lumMod val="50000"/>
                  <a:lumOff val="50000"/>
                </a:schemeClr>
              </a:solidFill>
              <a:cs typeface="FS Albert Pro"/>
            </a:endParaRPr>
          </a:p>
        </p:txBody>
      </p:sp>
      <p:grpSp>
        <p:nvGrpSpPr>
          <p:cNvPr id="304" name="Group 303">
            <a:extLst>
              <a:ext uri="{FF2B5EF4-FFF2-40B4-BE49-F238E27FC236}">
                <a16:creationId xmlns:a16="http://schemas.microsoft.com/office/drawing/2014/main" id="{19077D09-AFA5-90E0-8F3D-8CFAC676DDD9}"/>
              </a:ext>
            </a:extLst>
          </p:cNvPr>
          <p:cNvGrpSpPr/>
          <p:nvPr/>
        </p:nvGrpSpPr>
        <p:grpSpPr>
          <a:xfrm>
            <a:off x="6151774" y="3444899"/>
            <a:ext cx="700484" cy="700484"/>
            <a:chOff x="5963303" y="3801443"/>
            <a:chExt cx="500456" cy="500456"/>
          </a:xfrm>
          <a:solidFill>
            <a:schemeClr val="accent5"/>
          </a:solidFill>
        </p:grpSpPr>
        <p:sp>
          <p:nvSpPr>
            <p:cNvPr id="305" name="Oval 304">
              <a:extLst>
                <a:ext uri="{FF2B5EF4-FFF2-40B4-BE49-F238E27FC236}">
                  <a16:creationId xmlns:a16="http://schemas.microsoft.com/office/drawing/2014/main" id="{756292C0-B4E9-0327-0F10-FC1287E935A2}"/>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06" name="Picture 305">
              <a:extLst>
                <a:ext uri="{FF2B5EF4-FFF2-40B4-BE49-F238E27FC236}">
                  <a16:creationId xmlns:a16="http://schemas.microsoft.com/office/drawing/2014/main" id="{7EEF7725-222F-5B80-1E50-05983CB5D28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307" name="Group 306">
            <a:extLst>
              <a:ext uri="{FF2B5EF4-FFF2-40B4-BE49-F238E27FC236}">
                <a16:creationId xmlns:a16="http://schemas.microsoft.com/office/drawing/2014/main" id="{BBE7CBA2-3386-2D02-C958-826C1400812E}"/>
              </a:ext>
            </a:extLst>
          </p:cNvPr>
          <p:cNvGrpSpPr/>
          <p:nvPr/>
        </p:nvGrpSpPr>
        <p:grpSpPr>
          <a:xfrm>
            <a:off x="6919918" y="3444899"/>
            <a:ext cx="700484" cy="700484"/>
            <a:chOff x="5963303" y="3801443"/>
            <a:chExt cx="500456" cy="500456"/>
          </a:xfrm>
          <a:solidFill>
            <a:schemeClr val="tx1"/>
          </a:solidFill>
        </p:grpSpPr>
        <p:sp>
          <p:nvSpPr>
            <p:cNvPr id="308" name="Oval 307">
              <a:extLst>
                <a:ext uri="{FF2B5EF4-FFF2-40B4-BE49-F238E27FC236}">
                  <a16:creationId xmlns:a16="http://schemas.microsoft.com/office/drawing/2014/main" id="{FC70AA4E-3C4B-3FEF-DC5B-F2A92494E135}"/>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09" name="Picture 308">
              <a:extLst>
                <a:ext uri="{FF2B5EF4-FFF2-40B4-BE49-F238E27FC236}">
                  <a16:creationId xmlns:a16="http://schemas.microsoft.com/office/drawing/2014/main" id="{4099A630-A521-13E2-4A1B-DA988E76291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310" name="Group 309">
            <a:extLst>
              <a:ext uri="{FF2B5EF4-FFF2-40B4-BE49-F238E27FC236}">
                <a16:creationId xmlns:a16="http://schemas.microsoft.com/office/drawing/2014/main" id="{C46429DB-8DEA-9C46-44D1-CB6157DC72C3}"/>
              </a:ext>
            </a:extLst>
          </p:cNvPr>
          <p:cNvGrpSpPr/>
          <p:nvPr/>
        </p:nvGrpSpPr>
        <p:grpSpPr>
          <a:xfrm>
            <a:off x="7690733" y="3444899"/>
            <a:ext cx="700484" cy="700484"/>
            <a:chOff x="6039702" y="4303319"/>
            <a:chExt cx="500456" cy="500456"/>
          </a:xfrm>
        </p:grpSpPr>
        <p:sp>
          <p:nvSpPr>
            <p:cNvPr id="311" name="Oval 310">
              <a:extLst>
                <a:ext uri="{FF2B5EF4-FFF2-40B4-BE49-F238E27FC236}">
                  <a16:creationId xmlns:a16="http://schemas.microsoft.com/office/drawing/2014/main" id="{AA53B4AB-1EB4-CC74-E3B9-B85BBE3F5A5F}"/>
                </a:ext>
              </a:extLst>
            </p:cNvPr>
            <p:cNvSpPr/>
            <p:nvPr/>
          </p:nvSpPr>
          <p:spPr>
            <a:xfrm>
              <a:off x="6039702" y="4303319"/>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12" name="Picture 311">
              <a:extLst>
                <a:ext uri="{FF2B5EF4-FFF2-40B4-BE49-F238E27FC236}">
                  <a16:creationId xmlns:a16="http://schemas.microsoft.com/office/drawing/2014/main" id="{9F211FAB-DFF1-2E01-2286-8D62CC9A8F3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142912" y="4414695"/>
              <a:ext cx="294036" cy="294036"/>
            </a:xfrm>
            <a:prstGeom prst="rect">
              <a:avLst/>
            </a:prstGeom>
          </p:spPr>
        </p:pic>
      </p:grpSp>
      <p:sp>
        <p:nvSpPr>
          <p:cNvPr id="313" name="TextBox 312">
            <a:extLst>
              <a:ext uri="{FF2B5EF4-FFF2-40B4-BE49-F238E27FC236}">
                <a16:creationId xmlns:a16="http://schemas.microsoft.com/office/drawing/2014/main" id="{96BA779F-435F-56D9-3E82-0E719971597B}"/>
              </a:ext>
            </a:extLst>
          </p:cNvPr>
          <p:cNvSpPr txBox="1"/>
          <p:nvPr/>
        </p:nvSpPr>
        <p:spPr>
          <a:xfrm>
            <a:off x="9426157" y="3577553"/>
            <a:ext cx="1542393" cy="393954"/>
          </a:xfrm>
          <a:prstGeom prst="rect">
            <a:avLst/>
          </a:prstGeom>
          <a:noFill/>
        </p:spPr>
        <p:txBody>
          <a:bodyPr wrap="square" rtlCol="0">
            <a:spAutoFit/>
          </a:bodyPr>
          <a:lstStyle/>
          <a:p>
            <a:pPr>
              <a:defRPr/>
            </a:pPr>
            <a:r>
              <a:rPr lang="en-US" sz="1960"/>
              <a:t>Book</a:t>
            </a:r>
            <a:endParaRPr lang="en-US" sz="1960">
              <a:solidFill>
                <a:schemeClr val="tx1">
                  <a:lumMod val="50000"/>
                  <a:lumOff val="50000"/>
                </a:schemeClr>
              </a:solidFill>
              <a:cs typeface="FS Albert Pro"/>
            </a:endParaRPr>
          </a:p>
        </p:txBody>
      </p:sp>
      <p:pic>
        <p:nvPicPr>
          <p:cNvPr id="314" name="Picture 313">
            <a:extLst>
              <a:ext uri="{FF2B5EF4-FFF2-40B4-BE49-F238E27FC236}">
                <a16:creationId xmlns:a16="http://schemas.microsoft.com/office/drawing/2014/main" id="{CCDB5092-3B2F-E974-AB00-59BDBF46B7A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06995" y="3600791"/>
            <a:ext cx="411560" cy="411560"/>
          </a:xfrm>
          <a:prstGeom prst="rect">
            <a:avLst/>
          </a:prstGeom>
        </p:spPr>
      </p:pic>
      <p:grpSp>
        <p:nvGrpSpPr>
          <p:cNvPr id="315" name="Group 314">
            <a:extLst>
              <a:ext uri="{FF2B5EF4-FFF2-40B4-BE49-F238E27FC236}">
                <a16:creationId xmlns:a16="http://schemas.microsoft.com/office/drawing/2014/main" id="{D4635B12-8840-5D7F-4AA6-C0241750BAD9}"/>
              </a:ext>
            </a:extLst>
          </p:cNvPr>
          <p:cNvGrpSpPr/>
          <p:nvPr/>
        </p:nvGrpSpPr>
        <p:grpSpPr>
          <a:xfrm>
            <a:off x="554692" y="4271473"/>
            <a:ext cx="700484" cy="700484"/>
            <a:chOff x="5963303" y="1415834"/>
            <a:chExt cx="500456" cy="500456"/>
          </a:xfrm>
          <a:solidFill>
            <a:schemeClr val="accent5"/>
          </a:solidFill>
        </p:grpSpPr>
        <p:sp>
          <p:nvSpPr>
            <p:cNvPr id="316" name="Oval 315">
              <a:extLst>
                <a:ext uri="{FF2B5EF4-FFF2-40B4-BE49-F238E27FC236}">
                  <a16:creationId xmlns:a16="http://schemas.microsoft.com/office/drawing/2014/main" id="{E647A30F-839B-3EE4-85B3-76234FFD8745}"/>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17" name="Picture 316">
              <a:extLst>
                <a:ext uri="{FF2B5EF4-FFF2-40B4-BE49-F238E27FC236}">
                  <a16:creationId xmlns:a16="http://schemas.microsoft.com/office/drawing/2014/main" id="{CEC6FC3B-7B58-7357-BA73-E75D04AC691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130833" y="1527210"/>
              <a:ext cx="165395" cy="294036"/>
            </a:xfrm>
            <a:prstGeom prst="rect">
              <a:avLst/>
            </a:prstGeom>
            <a:grpFill/>
          </p:spPr>
        </p:pic>
      </p:grpSp>
      <p:grpSp>
        <p:nvGrpSpPr>
          <p:cNvPr id="318" name="Group 317">
            <a:extLst>
              <a:ext uri="{FF2B5EF4-FFF2-40B4-BE49-F238E27FC236}">
                <a16:creationId xmlns:a16="http://schemas.microsoft.com/office/drawing/2014/main" id="{639C44E7-3CBA-DB85-7DD6-7D2725AE4D66}"/>
              </a:ext>
            </a:extLst>
          </p:cNvPr>
          <p:cNvGrpSpPr/>
          <p:nvPr/>
        </p:nvGrpSpPr>
        <p:grpSpPr>
          <a:xfrm>
            <a:off x="1323775" y="4271473"/>
            <a:ext cx="700484" cy="700484"/>
            <a:chOff x="944754" y="3051725"/>
            <a:chExt cx="500456" cy="500456"/>
          </a:xfrm>
        </p:grpSpPr>
        <p:sp>
          <p:nvSpPr>
            <p:cNvPr id="319" name="Oval 318">
              <a:extLst>
                <a:ext uri="{FF2B5EF4-FFF2-40B4-BE49-F238E27FC236}">
                  <a16:creationId xmlns:a16="http://schemas.microsoft.com/office/drawing/2014/main" id="{D83D9C3B-EC56-F6F3-6D64-AAA5072B4790}"/>
                </a:ext>
              </a:extLst>
            </p:cNvPr>
            <p:cNvSpPr/>
            <p:nvPr/>
          </p:nvSpPr>
          <p:spPr>
            <a:xfrm>
              <a:off x="944754" y="3051725"/>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20" name="Picture 319">
              <a:extLst>
                <a:ext uri="{FF2B5EF4-FFF2-40B4-BE49-F238E27FC236}">
                  <a16:creationId xmlns:a16="http://schemas.microsoft.com/office/drawing/2014/main" id="{7AFF5683-BC14-B683-0B9F-6F3856FA04D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112284" y="3163101"/>
              <a:ext cx="165395" cy="294036"/>
            </a:xfrm>
            <a:prstGeom prst="rect">
              <a:avLst/>
            </a:prstGeom>
          </p:spPr>
        </p:pic>
      </p:grpSp>
      <p:grpSp>
        <p:nvGrpSpPr>
          <p:cNvPr id="321" name="Group 320">
            <a:extLst>
              <a:ext uri="{FF2B5EF4-FFF2-40B4-BE49-F238E27FC236}">
                <a16:creationId xmlns:a16="http://schemas.microsoft.com/office/drawing/2014/main" id="{455EF19B-5338-7D4B-9CBB-41C31ED73881}"/>
              </a:ext>
            </a:extLst>
          </p:cNvPr>
          <p:cNvGrpSpPr/>
          <p:nvPr/>
        </p:nvGrpSpPr>
        <p:grpSpPr>
          <a:xfrm>
            <a:off x="2106204" y="4271473"/>
            <a:ext cx="700484" cy="700484"/>
            <a:chOff x="1503755" y="3051725"/>
            <a:chExt cx="500456" cy="500456"/>
          </a:xfrm>
        </p:grpSpPr>
        <p:sp>
          <p:nvSpPr>
            <p:cNvPr id="322" name="Oval 321">
              <a:extLst>
                <a:ext uri="{FF2B5EF4-FFF2-40B4-BE49-F238E27FC236}">
                  <a16:creationId xmlns:a16="http://schemas.microsoft.com/office/drawing/2014/main" id="{D9DBF4D7-24D9-E935-072D-61EA5DC8791E}"/>
                </a:ext>
              </a:extLst>
            </p:cNvPr>
            <p:cNvSpPr/>
            <p:nvPr/>
          </p:nvSpPr>
          <p:spPr>
            <a:xfrm>
              <a:off x="1503755" y="3051725"/>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23" name="Picture 322">
              <a:extLst>
                <a:ext uri="{FF2B5EF4-FFF2-40B4-BE49-F238E27FC236}">
                  <a16:creationId xmlns:a16="http://schemas.microsoft.com/office/drawing/2014/main" id="{2B1EC1CB-E3FF-26FB-7E60-4BFFEF25198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671285" y="3163101"/>
              <a:ext cx="165395" cy="294036"/>
            </a:xfrm>
            <a:prstGeom prst="rect">
              <a:avLst/>
            </a:prstGeom>
            <a:solidFill>
              <a:schemeClr val="bg2"/>
            </a:solidFill>
          </p:spPr>
        </p:pic>
      </p:grpSp>
      <p:pic>
        <p:nvPicPr>
          <p:cNvPr id="324" name="Picture 323">
            <a:extLst>
              <a:ext uri="{FF2B5EF4-FFF2-40B4-BE49-F238E27FC236}">
                <a16:creationId xmlns:a16="http://schemas.microsoft.com/office/drawing/2014/main" id="{BC5259DC-E183-5AE4-22DC-E53FC8A6812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099009" y="4427365"/>
            <a:ext cx="231502" cy="411560"/>
          </a:xfrm>
          <a:prstGeom prst="rect">
            <a:avLst/>
          </a:prstGeom>
        </p:spPr>
      </p:pic>
      <p:sp>
        <p:nvSpPr>
          <p:cNvPr id="325" name="TextBox 324">
            <a:extLst>
              <a:ext uri="{FF2B5EF4-FFF2-40B4-BE49-F238E27FC236}">
                <a16:creationId xmlns:a16="http://schemas.microsoft.com/office/drawing/2014/main" id="{55F87116-8AA1-A305-3994-4070E47D46DB}"/>
              </a:ext>
            </a:extLst>
          </p:cNvPr>
          <p:cNvSpPr txBox="1"/>
          <p:nvPr/>
        </p:nvSpPr>
        <p:spPr>
          <a:xfrm>
            <a:off x="3744748" y="4444610"/>
            <a:ext cx="1542393" cy="393954"/>
          </a:xfrm>
          <a:prstGeom prst="rect">
            <a:avLst/>
          </a:prstGeom>
          <a:noFill/>
        </p:spPr>
        <p:txBody>
          <a:bodyPr wrap="square" rtlCol="0">
            <a:spAutoFit/>
          </a:bodyPr>
          <a:lstStyle/>
          <a:p>
            <a:pPr>
              <a:defRPr/>
            </a:pPr>
            <a:r>
              <a:rPr lang="en-US" sz="1960"/>
              <a:t>Pin point</a:t>
            </a:r>
            <a:endParaRPr lang="en-US" sz="1960">
              <a:solidFill>
                <a:schemeClr val="tx1">
                  <a:lumMod val="50000"/>
                  <a:lumOff val="50000"/>
                </a:schemeClr>
              </a:solidFill>
              <a:cs typeface="FS Albert Pro"/>
            </a:endParaRPr>
          </a:p>
        </p:txBody>
      </p:sp>
      <p:grpSp>
        <p:nvGrpSpPr>
          <p:cNvPr id="326" name="Group 325">
            <a:extLst>
              <a:ext uri="{FF2B5EF4-FFF2-40B4-BE49-F238E27FC236}">
                <a16:creationId xmlns:a16="http://schemas.microsoft.com/office/drawing/2014/main" id="{2B83D31B-3EC8-4DEF-5A15-ACA5F153EE92}"/>
              </a:ext>
            </a:extLst>
          </p:cNvPr>
          <p:cNvGrpSpPr/>
          <p:nvPr/>
        </p:nvGrpSpPr>
        <p:grpSpPr>
          <a:xfrm>
            <a:off x="6151774" y="4311956"/>
            <a:ext cx="700484" cy="700484"/>
            <a:chOff x="5963303" y="3801443"/>
            <a:chExt cx="500456" cy="500456"/>
          </a:xfrm>
          <a:solidFill>
            <a:schemeClr val="accent5"/>
          </a:solidFill>
        </p:grpSpPr>
        <p:sp>
          <p:nvSpPr>
            <p:cNvPr id="327" name="Oval 326">
              <a:extLst>
                <a:ext uri="{FF2B5EF4-FFF2-40B4-BE49-F238E27FC236}">
                  <a16:creationId xmlns:a16="http://schemas.microsoft.com/office/drawing/2014/main" id="{9331B6C2-551C-1719-71AA-BA722E56A9C0}"/>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28" name="Picture 327">
              <a:extLst>
                <a:ext uri="{FF2B5EF4-FFF2-40B4-BE49-F238E27FC236}">
                  <a16:creationId xmlns:a16="http://schemas.microsoft.com/office/drawing/2014/main" id="{667AD24E-7F51-56FA-6DFE-7946F21F680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329" name="Group 328">
            <a:extLst>
              <a:ext uri="{FF2B5EF4-FFF2-40B4-BE49-F238E27FC236}">
                <a16:creationId xmlns:a16="http://schemas.microsoft.com/office/drawing/2014/main" id="{4337F83C-826E-C6AA-4440-A0E78D4E5350}"/>
              </a:ext>
            </a:extLst>
          </p:cNvPr>
          <p:cNvGrpSpPr/>
          <p:nvPr/>
        </p:nvGrpSpPr>
        <p:grpSpPr>
          <a:xfrm>
            <a:off x="6919918" y="4311956"/>
            <a:ext cx="700484" cy="700484"/>
            <a:chOff x="5963303" y="3801443"/>
            <a:chExt cx="500456" cy="500456"/>
          </a:xfrm>
          <a:solidFill>
            <a:schemeClr val="tx1"/>
          </a:solidFill>
        </p:grpSpPr>
        <p:sp>
          <p:nvSpPr>
            <p:cNvPr id="330" name="Oval 329">
              <a:extLst>
                <a:ext uri="{FF2B5EF4-FFF2-40B4-BE49-F238E27FC236}">
                  <a16:creationId xmlns:a16="http://schemas.microsoft.com/office/drawing/2014/main" id="{710B1FB4-C200-59E6-2882-DEBDE8891535}"/>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31" name="Picture 330">
              <a:extLst>
                <a:ext uri="{FF2B5EF4-FFF2-40B4-BE49-F238E27FC236}">
                  <a16:creationId xmlns:a16="http://schemas.microsoft.com/office/drawing/2014/main" id="{429B1B72-C1C6-247A-7EC9-3BA976C7AA2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332" name="Group 331">
            <a:extLst>
              <a:ext uri="{FF2B5EF4-FFF2-40B4-BE49-F238E27FC236}">
                <a16:creationId xmlns:a16="http://schemas.microsoft.com/office/drawing/2014/main" id="{A84A4C36-E5F5-A1C1-8CB3-40F668828B0C}"/>
              </a:ext>
            </a:extLst>
          </p:cNvPr>
          <p:cNvGrpSpPr/>
          <p:nvPr/>
        </p:nvGrpSpPr>
        <p:grpSpPr>
          <a:xfrm>
            <a:off x="7690733" y="4311956"/>
            <a:ext cx="700484" cy="700484"/>
            <a:chOff x="6039702" y="4303319"/>
            <a:chExt cx="500456" cy="500456"/>
          </a:xfrm>
        </p:grpSpPr>
        <p:sp>
          <p:nvSpPr>
            <p:cNvPr id="333" name="Oval 332">
              <a:extLst>
                <a:ext uri="{FF2B5EF4-FFF2-40B4-BE49-F238E27FC236}">
                  <a16:creationId xmlns:a16="http://schemas.microsoft.com/office/drawing/2014/main" id="{8175D5E3-3A32-2E1A-CBBE-D4A1B1E77410}"/>
                </a:ext>
              </a:extLst>
            </p:cNvPr>
            <p:cNvSpPr/>
            <p:nvPr/>
          </p:nvSpPr>
          <p:spPr>
            <a:xfrm>
              <a:off x="6039702" y="4303319"/>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34" name="Picture 333">
              <a:extLst>
                <a:ext uri="{FF2B5EF4-FFF2-40B4-BE49-F238E27FC236}">
                  <a16:creationId xmlns:a16="http://schemas.microsoft.com/office/drawing/2014/main" id="{97B2655F-270F-1807-573E-9BC4082B0F3F}"/>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142912" y="4414695"/>
              <a:ext cx="294036" cy="294036"/>
            </a:xfrm>
            <a:prstGeom prst="rect">
              <a:avLst/>
            </a:prstGeom>
          </p:spPr>
        </p:pic>
      </p:grpSp>
      <p:sp>
        <p:nvSpPr>
          <p:cNvPr id="335" name="TextBox 334">
            <a:extLst>
              <a:ext uri="{FF2B5EF4-FFF2-40B4-BE49-F238E27FC236}">
                <a16:creationId xmlns:a16="http://schemas.microsoft.com/office/drawing/2014/main" id="{0439CC90-269B-11E1-8AEE-48B90F474EB0}"/>
              </a:ext>
            </a:extLst>
          </p:cNvPr>
          <p:cNvSpPr txBox="1"/>
          <p:nvPr/>
        </p:nvSpPr>
        <p:spPr>
          <a:xfrm>
            <a:off x="9426157" y="4444610"/>
            <a:ext cx="1542393" cy="393954"/>
          </a:xfrm>
          <a:prstGeom prst="rect">
            <a:avLst/>
          </a:prstGeom>
          <a:noFill/>
        </p:spPr>
        <p:txBody>
          <a:bodyPr wrap="square" rtlCol="0">
            <a:spAutoFit/>
          </a:bodyPr>
          <a:lstStyle/>
          <a:p>
            <a:pPr>
              <a:defRPr/>
            </a:pPr>
            <a:r>
              <a:rPr lang="en-US" sz="1960"/>
              <a:t>People</a:t>
            </a:r>
            <a:endParaRPr lang="en-US" sz="1960">
              <a:solidFill>
                <a:schemeClr val="tx1">
                  <a:lumMod val="50000"/>
                  <a:lumOff val="50000"/>
                </a:schemeClr>
              </a:solidFill>
              <a:cs typeface="FS Albert Pro"/>
            </a:endParaRPr>
          </a:p>
        </p:txBody>
      </p:sp>
      <p:pic>
        <p:nvPicPr>
          <p:cNvPr id="336" name="Picture 335">
            <a:extLst>
              <a:ext uri="{FF2B5EF4-FFF2-40B4-BE49-F238E27FC236}">
                <a16:creationId xmlns:a16="http://schemas.microsoft.com/office/drawing/2014/main" id="{757FFEB1-2EA3-16F5-883D-08C86119F406}"/>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606995" y="4467848"/>
            <a:ext cx="411560" cy="411560"/>
          </a:xfrm>
          <a:prstGeom prst="rect">
            <a:avLst/>
          </a:prstGeom>
        </p:spPr>
      </p:pic>
      <p:sp>
        <p:nvSpPr>
          <p:cNvPr id="337" name="TextBox 336">
            <a:extLst>
              <a:ext uri="{FF2B5EF4-FFF2-40B4-BE49-F238E27FC236}">
                <a16:creationId xmlns:a16="http://schemas.microsoft.com/office/drawing/2014/main" id="{8478967C-8D86-1C2B-05AD-0674D83F9EEB}"/>
              </a:ext>
            </a:extLst>
          </p:cNvPr>
          <p:cNvSpPr txBox="1"/>
          <p:nvPr/>
        </p:nvSpPr>
        <p:spPr>
          <a:xfrm>
            <a:off x="3744747" y="5245824"/>
            <a:ext cx="1542393" cy="393954"/>
          </a:xfrm>
          <a:prstGeom prst="rect">
            <a:avLst/>
          </a:prstGeom>
          <a:noFill/>
        </p:spPr>
        <p:txBody>
          <a:bodyPr wrap="square" rtlCol="0">
            <a:spAutoFit/>
          </a:bodyPr>
          <a:lstStyle/>
          <a:p>
            <a:pPr>
              <a:defRPr/>
            </a:pPr>
            <a:r>
              <a:rPr lang="en-US" sz="1960"/>
              <a:t>Call Centre</a:t>
            </a:r>
            <a:endParaRPr lang="en-US" sz="1960">
              <a:solidFill>
                <a:schemeClr val="tx1">
                  <a:lumMod val="50000"/>
                  <a:lumOff val="50000"/>
                </a:schemeClr>
              </a:solidFill>
              <a:cs typeface="FS Albert Pro"/>
            </a:endParaRPr>
          </a:p>
        </p:txBody>
      </p:sp>
      <p:grpSp>
        <p:nvGrpSpPr>
          <p:cNvPr id="338" name="Group 337">
            <a:extLst>
              <a:ext uri="{FF2B5EF4-FFF2-40B4-BE49-F238E27FC236}">
                <a16:creationId xmlns:a16="http://schemas.microsoft.com/office/drawing/2014/main" id="{F52430A1-1B5D-BE5E-9FC3-64C864C9AD19}"/>
              </a:ext>
            </a:extLst>
          </p:cNvPr>
          <p:cNvGrpSpPr/>
          <p:nvPr/>
        </p:nvGrpSpPr>
        <p:grpSpPr>
          <a:xfrm>
            <a:off x="554691" y="5131618"/>
            <a:ext cx="700484" cy="700484"/>
            <a:chOff x="2764076" y="1349181"/>
            <a:chExt cx="500456" cy="500456"/>
          </a:xfrm>
          <a:solidFill>
            <a:schemeClr val="accent5"/>
          </a:solidFill>
        </p:grpSpPr>
        <p:sp>
          <p:nvSpPr>
            <p:cNvPr id="339" name="Oval 338">
              <a:extLst>
                <a:ext uri="{FF2B5EF4-FFF2-40B4-BE49-F238E27FC236}">
                  <a16:creationId xmlns:a16="http://schemas.microsoft.com/office/drawing/2014/main" id="{A46F30BA-4293-C1E1-EC6B-27E2E761BCA5}"/>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40" name="Picture 339">
              <a:extLst>
                <a:ext uri="{FF2B5EF4-FFF2-40B4-BE49-F238E27FC236}">
                  <a16:creationId xmlns:a16="http://schemas.microsoft.com/office/drawing/2014/main" id="{56AD71BB-0EB3-266E-0186-A2655A30CB0A}"/>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885663" y="1478934"/>
              <a:ext cx="257281" cy="257281"/>
            </a:xfrm>
            <a:prstGeom prst="rect">
              <a:avLst/>
            </a:prstGeom>
            <a:grpFill/>
          </p:spPr>
        </p:pic>
      </p:grpSp>
      <p:grpSp>
        <p:nvGrpSpPr>
          <p:cNvPr id="341" name="Group 340">
            <a:extLst>
              <a:ext uri="{FF2B5EF4-FFF2-40B4-BE49-F238E27FC236}">
                <a16:creationId xmlns:a16="http://schemas.microsoft.com/office/drawing/2014/main" id="{CEAB72FF-40F2-5BD4-7A72-E4CC3DABEF06}"/>
              </a:ext>
            </a:extLst>
          </p:cNvPr>
          <p:cNvGrpSpPr/>
          <p:nvPr/>
        </p:nvGrpSpPr>
        <p:grpSpPr>
          <a:xfrm>
            <a:off x="6151774" y="5126973"/>
            <a:ext cx="700484" cy="700484"/>
            <a:chOff x="2351913" y="3010922"/>
            <a:chExt cx="500456" cy="500456"/>
          </a:xfrm>
          <a:solidFill>
            <a:schemeClr val="accent5"/>
          </a:solidFill>
        </p:grpSpPr>
        <p:sp>
          <p:nvSpPr>
            <p:cNvPr id="342" name="Oval 341">
              <a:extLst>
                <a:ext uri="{FF2B5EF4-FFF2-40B4-BE49-F238E27FC236}">
                  <a16:creationId xmlns:a16="http://schemas.microsoft.com/office/drawing/2014/main" id="{A26FEE71-041F-2208-8AA3-6864F252F421}"/>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43" name="Picture 342">
              <a:extLst>
                <a:ext uri="{FF2B5EF4-FFF2-40B4-BE49-F238E27FC236}">
                  <a16:creationId xmlns:a16="http://schemas.microsoft.com/office/drawing/2014/main" id="{A929BB03-A657-FA10-124F-B5D6542C918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471458" y="3138633"/>
              <a:ext cx="261365" cy="261365"/>
            </a:xfrm>
            <a:prstGeom prst="rect">
              <a:avLst/>
            </a:prstGeom>
            <a:grpFill/>
          </p:spPr>
        </p:pic>
      </p:grpSp>
      <p:grpSp>
        <p:nvGrpSpPr>
          <p:cNvPr id="344" name="Group 343">
            <a:extLst>
              <a:ext uri="{FF2B5EF4-FFF2-40B4-BE49-F238E27FC236}">
                <a16:creationId xmlns:a16="http://schemas.microsoft.com/office/drawing/2014/main" id="{B4407B89-A92E-1542-D8E1-BE1ABA6F4BB6}"/>
              </a:ext>
            </a:extLst>
          </p:cNvPr>
          <p:cNvGrpSpPr/>
          <p:nvPr/>
        </p:nvGrpSpPr>
        <p:grpSpPr>
          <a:xfrm>
            <a:off x="6920218" y="5126973"/>
            <a:ext cx="700484" cy="700484"/>
            <a:chOff x="944298" y="2436234"/>
            <a:chExt cx="500456" cy="500456"/>
          </a:xfrm>
          <a:solidFill>
            <a:schemeClr val="tx1"/>
          </a:solidFill>
        </p:grpSpPr>
        <p:sp>
          <p:nvSpPr>
            <p:cNvPr id="345" name="Oval 344">
              <a:extLst>
                <a:ext uri="{FF2B5EF4-FFF2-40B4-BE49-F238E27FC236}">
                  <a16:creationId xmlns:a16="http://schemas.microsoft.com/office/drawing/2014/main" id="{F7D17CA4-9DE0-A55A-D09A-4D0226747CA4}"/>
                </a:ext>
              </a:extLst>
            </p:cNvPr>
            <p:cNvSpPr/>
            <p:nvPr/>
          </p:nvSpPr>
          <p:spPr>
            <a:xfrm>
              <a:off x="944298" y="24362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46" name="Picture 345">
              <a:extLst>
                <a:ext uri="{FF2B5EF4-FFF2-40B4-BE49-F238E27FC236}">
                  <a16:creationId xmlns:a16="http://schemas.microsoft.com/office/drawing/2014/main" id="{46110932-B40E-5A17-42A1-24F5B6A80D3B}"/>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063843" y="2563945"/>
              <a:ext cx="261365" cy="261365"/>
            </a:xfrm>
            <a:prstGeom prst="rect">
              <a:avLst/>
            </a:prstGeom>
            <a:grpFill/>
          </p:spPr>
        </p:pic>
      </p:grpSp>
      <p:grpSp>
        <p:nvGrpSpPr>
          <p:cNvPr id="347" name="Group 346">
            <a:extLst>
              <a:ext uri="{FF2B5EF4-FFF2-40B4-BE49-F238E27FC236}">
                <a16:creationId xmlns:a16="http://schemas.microsoft.com/office/drawing/2014/main" id="{55DADEEE-7A43-AF07-EE7D-FF56CA1FD835}"/>
              </a:ext>
            </a:extLst>
          </p:cNvPr>
          <p:cNvGrpSpPr/>
          <p:nvPr/>
        </p:nvGrpSpPr>
        <p:grpSpPr>
          <a:xfrm>
            <a:off x="7708354" y="5126973"/>
            <a:ext cx="700484" cy="700484"/>
            <a:chOff x="2055192" y="2436234"/>
            <a:chExt cx="500456" cy="500456"/>
          </a:xfrm>
        </p:grpSpPr>
        <p:sp>
          <p:nvSpPr>
            <p:cNvPr id="348" name="Oval 347">
              <a:extLst>
                <a:ext uri="{FF2B5EF4-FFF2-40B4-BE49-F238E27FC236}">
                  <a16:creationId xmlns:a16="http://schemas.microsoft.com/office/drawing/2014/main" id="{BB1729C9-6ABC-E43C-95B1-7A130BF88F85}"/>
                </a:ext>
              </a:extLst>
            </p:cNvPr>
            <p:cNvSpPr/>
            <p:nvPr/>
          </p:nvSpPr>
          <p:spPr>
            <a:xfrm>
              <a:off x="2055192" y="2436234"/>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49" name="Picture 348">
              <a:extLst>
                <a:ext uri="{FF2B5EF4-FFF2-40B4-BE49-F238E27FC236}">
                  <a16:creationId xmlns:a16="http://schemas.microsoft.com/office/drawing/2014/main" id="{5BF773C3-B716-C366-CF0B-F846BD2852D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174737" y="2563945"/>
              <a:ext cx="261365" cy="261365"/>
            </a:xfrm>
            <a:prstGeom prst="rect">
              <a:avLst/>
            </a:prstGeom>
          </p:spPr>
        </p:pic>
      </p:grpSp>
      <p:pic>
        <p:nvPicPr>
          <p:cNvPr id="350" name="Picture 349">
            <a:extLst>
              <a:ext uri="{FF2B5EF4-FFF2-40B4-BE49-F238E27FC236}">
                <a16:creationId xmlns:a16="http://schemas.microsoft.com/office/drawing/2014/main" id="{1CC6B230-1079-041D-7E80-032734E1CFC6}"/>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614472" y="5305729"/>
            <a:ext cx="365830" cy="365830"/>
          </a:xfrm>
          <a:prstGeom prst="rect">
            <a:avLst/>
          </a:prstGeom>
        </p:spPr>
      </p:pic>
      <p:sp>
        <p:nvSpPr>
          <p:cNvPr id="351" name="TextBox 350">
            <a:extLst>
              <a:ext uri="{FF2B5EF4-FFF2-40B4-BE49-F238E27FC236}">
                <a16:creationId xmlns:a16="http://schemas.microsoft.com/office/drawing/2014/main" id="{7AC9A02C-225D-A6FD-FA6E-2BF30DF07C03}"/>
              </a:ext>
            </a:extLst>
          </p:cNvPr>
          <p:cNvSpPr txBox="1"/>
          <p:nvPr/>
        </p:nvSpPr>
        <p:spPr>
          <a:xfrm>
            <a:off x="9426157" y="5340511"/>
            <a:ext cx="1542393" cy="393954"/>
          </a:xfrm>
          <a:prstGeom prst="rect">
            <a:avLst/>
          </a:prstGeom>
          <a:noFill/>
        </p:spPr>
        <p:txBody>
          <a:bodyPr wrap="square" rtlCol="0">
            <a:spAutoFit/>
          </a:bodyPr>
          <a:lstStyle/>
          <a:p>
            <a:pPr>
              <a:defRPr/>
            </a:pPr>
            <a:r>
              <a:rPr lang="en-US" sz="1960"/>
              <a:t>Search</a:t>
            </a:r>
            <a:endParaRPr lang="en-US" sz="1960">
              <a:solidFill>
                <a:schemeClr val="tx1">
                  <a:lumMod val="50000"/>
                  <a:lumOff val="50000"/>
                </a:schemeClr>
              </a:solidFill>
              <a:cs typeface="FS Albert Pro"/>
            </a:endParaRPr>
          </a:p>
        </p:txBody>
      </p:sp>
      <p:grpSp>
        <p:nvGrpSpPr>
          <p:cNvPr id="352" name="Group 351">
            <a:extLst>
              <a:ext uri="{FF2B5EF4-FFF2-40B4-BE49-F238E27FC236}">
                <a16:creationId xmlns:a16="http://schemas.microsoft.com/office/drawing/2014/main" id="{AB1BB21B-15AB-4262-242E-75A2B2620B5C}"/>
              </a:ext>
            </a:extLst>
          </p:cNvPr>
          <p:cNvGrpSpPr/>
          <p:nvPr/>
        </p:nvGrpSpPr>
        <p:grpSpPr>
          <a:xfrm>
            <a:off x="1323775" y="5131618"/>
            <a:ext cx="700484" cy="700484"/>
            <a:chOff x="944754" y="3666250"/>
            <a:chExt cx="500456" cy="500456"/>
          </a:xfrm>
        </p:grpSpPr>
        <p:sp>
          <p:nvSpPr>
            <p:cNvPr id="353" name="Oval 352">
              <a:extLst>
                <a:ext uri="{FF2B5EF4-FFF2-40B4-BE49-F238E27FC236}">
                  <a16:creationId xmlns:a16="http://schemas.microsoft.com/office/drawing/2014/main" id="{72D781C5-7C0F-B963-5E0D-9CAAA4B6E0C4}"/>
                </a:ext>
              </a:extLst>
            </p:cNvPr>
            <p:cNvSpPr/>
            <p:nvPr/>
          </p:nvSpPr>
          <p:spPr>
            <a:xfrm>
              <a:off x="944754" y="3666250"/>
              <a:ext cx="500456" cy="500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54" name="Picture 353">
              <a:extLst>
                <a:ext uri="{FF2B5EF4-FFF2-40B4-BE49-F238E27FC236}">
                  <a16:creationId xmlns:a16="http://schemas.microsoft.com/office/drawing/2014/main" id="{F9C81EBE-7901-5570-F0E4-8FE9E60BD32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066341" y="3796003"/>
              <a:ext cx="257281" cy="257281"/>
            </a:xfrm>
            <a:prstGeom prst="rect">
              <a:avLst/>
            </a:prstGeom>
          </p:spPr>
        </p:pic>
      </p:grpSp>
      <p:grpSp>
        <p:nvGrpSpPr>
          <p:cNvPr id="355" name="Group 354">
            <a:extLst>
              <a:ext uri="{FF2B5EF4-FFF2-40B4-BE49-F238E27FC236}">
                <a16:creationId xmlns:a16="http://schemas.microsoft.com/office/drawing/2014/main" id="{C39F81DA-85D2-1FFD-A30F-F796A3DA00E3}"/>
              </a:ext>
            </a:extLst>
          </p:cNvPr>
          <p:cNvGrpSpPr/>
          <p:nvPr/>
        </p:nvGrpSpPr>
        <p:grpSpPr>
          <a:xfrm>
            <a:off x="2106204" y="5131618"/>
            <a:ext cx="700484" cy="700484"/>
            <a:chOff x="1503755" y="3666250"/>
            <a:chExt cx="500456" cy="500456"/>
          </a:xfrm>
        </p:grpSpPr>
        <p:sp>
          <p:nvSpPr>
            <p:cNvPr id="356" name="Oval 355">
              <a:extLst>
                <a:ext uri="{FF2B5EF4-FFF2-40B4-BE49-F238E27FC236}">
                  <a16:creationId xmlns:a16="http://schemas.microsoft.com/office/drawing/2014/main" id="{067EE05F-BA51-E2E7-6C1E-8DA92279A6B0}"/>
                </a:ext>
              </a:extLst>
            </p:cNvPr>
            <p:cNvSpPr/>
            <p:nvPr/>
          </p:nvSpPr>
          <p:spPr>
            <a:xfrm>
              <a:off x="1503755" y="3666250"/>
              <a:ext cx="500456" cy="5004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57" name="Picture 356">
              <a:extLst>
                <a:ext uri="{FF2B5EF4-FFF2-40B4-BE49-F238E27FC236}">
                  <a16:creationId xmlns:a16="http://schemas.microsoft.com/office/drawing/2014/main" id="{5A93332A-CDCB-B099-27F9-ECDD6215EE4B}"/>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625342" y="3796003"/>
              <a:ext cx="257281" cy="257281"/>
            </a:xfrm>
            <a:prstGeom prst="rect">
              <a:avLst/>
            </a:prstGeom>
            <a:solidFill>
              <a:schemeClr val="bg2"/>
            </a:solidFill>
          </p:spPr>
        </p:pic>
      </p:grpSp>
      <p:pic>
        <p:nvPicPr>
          <p:cNvPr id="358" name="Picture 357">
            <a:extLst>
              <a:ext uri="{FF2B5EF4-FFF2-40B4-BE49-F238E27FC236}">
                <a16:creationId xmlns:a16="http://schemas.microsoft.com/office/drawing/2014/main" id="{EA335952-0872-A8DD-5BF1-3D479F5286B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3034703" y="5316503"/>
            <a:ext cx="360114" cy="360114"/>
          </a:xfrm>
          <a:prstGeom prst="rect">
            <a:avLst/>
          </a:prstGeom>
        </p:spPr>
      </p:pic>
      <p:sp>
        <p:nvSpPr>
          <p:cNvPr id="3" name="Title Placeholder 1">
            <a:extLst>
              <a:ext uri="{FF2B5EF4-FFF2-40B4-BE49-F238E27FC236}">
                <a16:creationId xmlns:a16="http://schemas.microsoft.com/office/drawing/2014/main" id="{6F8F52D6-E701-4437-274B-8A813CEAEC7C}"/>
              </a:ext>
            </a:extLst>
          </p:cNvPr>
          <p:cNvSpPr>
            <a:spLocks noGrp="1"/>
          </p:cNvSpPr>
          <p:nvPr>
            <p:ph type="title" hasCustomPrompt="1"/>
          </p:nvPr>
        </p:nvSpPr>
        <p:spPr>
          <a:xfrm>
            <a:off x="424800" y="489201"/>
            <a:ext cx="11519217" cy="643313"/>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ICONS CONTINUED</a:t>
            </a:r>
            <a:endParaRPr lang="en-US" dirty="0"/>
          </a:p>
        </p:txBody>
      </p:sp>
      <p:sp>
        <p:nvSpPr>
          <p:cNvPr id="6" name="TextBox 5">
            <a:extLst>
              <a:ext uri="{FF2B5EF4-FFF2-40B4-BE49-F238E27FC236}">
                <a16:creationId xmlns:a16="http://schemas.microsoft.com/office/drawing/2014/main" id="{8CB4E981-F4B4-6CB6-446A-58BC91612BDA}"/>
              </a:ext>
            </a:extLst>
          </p:cNvPr>
          <p:cNvSpPr txBox="1"/>
          <p:nvPr userDrawn="1"/>
        </p:nvSpPr>
        <p:spPr>
          <a:xfrm>
            <a:off x="424801" y="1573781"/>
            <a:ext cx="11519216" cy="430887"/>
          </a:xfrm>
          <a:prstGeom prst="rect">
            <a:avLst/>
          </a:prstGeom>
          <a:noFill/>
        </p:spPr>
        <p:txBody>
          <a:bodyPr wrap="square" lIns="0" tIns="0" rIns="0" bIns="0">
            <a:spAutoFit/>
          </a:bodyPr>
          <a:lstStyle/>
          <a:p>
            <a:pPr>
              <a:defRPr/>
            </a:pPr>
            <a:r>
              <a:rPr lang="en-US" sz="2800">
                <a:latin typeface="Roboto" panose="02000000000000000000" pitchFamily="2" charset="0"/>
                <a:ea typeface="Roboto" panose="02000000000000000000" pitchFamily="2" charset="0"/>
                <a:cs typeface="Roboto" panose="02000000000000000000" pitchFamily="2" charset="0"/>
              </a:rPr>
              <a:t>To use any of these icons, simply copy and paste into your required slide</a:t>
            </a:r>
            <a:endParaRPr lang="en-US" sz="280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538C92DE-941E-AC28-CE75-DF2FBEA5971C}"/>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8" name="Picture 7">
            <a:extLst>
              <a:ext uri="{FF2B5EF4-FFF2-40B4-BE49-F238E27FC236}">
                <a16:creationId xmlns:a16="http://schemas.microsoft.com/office/drawing/2014/main" id="{DD8898B5-32A3-832E-C05C-F3CAF12C14FB}"/>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9" name="Oval 8">
            <a:extLst>
              <a:ext uri="{FF2B5EF4-FFF2-40B4-BE49-F238E27FC236}">
                <a16:creationId xmlns:a16="http://schemas.microsoft.com/office/drawing/2014/main" id="{58FC1241-2992-3EDF-D60B-9F97A325D2DB}"/>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383" name="TextBox 382">
            <a:extLst>
              <a:ext uri="{FF2B5EF4-FFF2-40B4-BE49-F238E27FC236}">
                <a16:creationId xmlns:a16="http://schemas.microsoft.com/office/drawing/2014/main" id="{23A67195-F972-6715-323B-6D4660FC2CF7}"/>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2376874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30_Title and Content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788E00-130B-FB47-8689-5D0DD01F05AE}"/>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2" name="Picture 1">
            <a:extLst>
              <a:ext uri="{FF2B5EF4-FFF2-40B4-BE49-F238E27FC236}">
                <a16:creationId xmlns:a16="http://schemas.microsoft.com/office/drawing/2014/main" id="{0D0A6F68-F73B-DBAF-A59D-62AD5C17DD62}"/>
              </a:ext>
            </a:extLst>
          </p:cNvPr>
          <p:cNvPicPr>
            <a:picLocks noChangeAspect="1"/>
          </p:cNvPicPr>
          <p:nvPr/>
        </p:nvPicPr>
        <p:blipFill>
          <a:blip r:embed="rId2"/>
          <a:srcRect/>
          <a:stretch/>
        </p:blipFill>
        <p:spPr>
          <a:xfrm>
            <a:off x="11351120" y="6549706"/>
            <a:ext cx="1120140" cy="337746"/>
          </a:xfrm>
          <a:prstGeom prst="rect">
            <a:avLst/>
          </a:prstGeom>
        </p:spPr>
      </p:pic>
      <p:sp>
        <p:nvSpPr>
          <p:cNvPr id="5" name="Oval 4">
            <a:extLst>
              <a:ext uri="{FF2B5EF4-FFF2-40B4-BE49-F238E27FC236}">
                <a16:creationId xmlns:a16="http://schemas.microsoft.com/office/drawing/2014/main" id="{B1186BA7-7499-3081-8670-1D274B8D7887}"/>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grpSp>
        <p:nvGrpSpPr>
          <p:cNvPr id="359" name="Group 358">
            <a:extLst>
              <a:ext uri="{FF2B5EF4-FFF2-40B4-BE49-F238E27FC236}">
                <a16:creationId xmlns:a16="http://schemas.microsoft.com/office/drawing/2014/main" id="{013B733B-7051-8048-43E4-D1AE42EDE750}"/>
              </a:ext>
            </a:extLst>
          </p:cNvPr>
          <p:cNvGrpSpPr/>
          <p:nvPr/>
        </p:nvGrpSpPr>
        <p:grpSpPr>
          <a:xfrm>
            <a:off x="554692" y="2555082"/>
            <a:ext cx="700484" cy="700484"/>
            <a:chOff x="5963303" y="1415834"/>
            <a:chExt cx="500456" cy="500456"/>
          </a:xfrm>
          <a:solidFill>
            <a:schemeClr val="accent3"/>
          </a:solidFill>
        </p:grpSpPr>
        <p:sp>
          <p:nvSpPr>
            <p:cNvPr id="360" name="Oval 359">
              <a:extLst>
                <a:ext uri="{FF2B5EF4-FFF2-40B4-BE49-F238E27FC236}">
                  <a16:creationId xmlns:a16="http://schemas.microsoft.com/office/drawing/2014/main" id="{E8281CB0-4D2E-308C-A043-A6E3717D8246}"/>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61" name="Picture 360">
              <a:extLst>
                <a:ext uri="{FF2B5EF4-FFF2-40B4-BE49-F238E27FC236}">
                  <a16:creationId xmlns:a16="http://schemas.microsoft.com/office/drawing/2014/main" id="{1DAF80EA-3D24-2125-A7BA-91C01AA0BC9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362" name="Picture 361">
            <a:extLst>
              <a:ext uri="{FF2B5EF4-FFF2-40B4-BE49-F238E27FC236}">
                <a16:creationId xmlns:a16="http://schemas.microsoft.com/office/drawing/2014/main" id="{B2A150F9-6CB3-A905-97BB-F6AF4C970A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08978" y="2710974"/>
            <a:ext cx="411560" cy="411560"/>
          </a:xfrm>
          <a:prstGeom prst="rect">
            <a:avLst/>
          </a:prstGeom>
        </p:spPr>
      </p:pic>
      <p:sp>
        <p:nvSpPr>
          <p:cNvPr id="363" name="TextBox 362">
            <a:extLst>
              <a:ext uri="{FF2B5EF4-FFF2-40B4-BE49-F238E27FC236}">
                <a16:creationId xmlns:a16="http://schemas.microsoft.com/office/drawing/2014/main" id="{FA244FAC-1E5B-B596-7FF1-035811779436}"/>
              </a:ext>
            </a:extLst>
          </p:cNvPr>
          <p:cNvSpPr txBox="1"/>
          <p:nvPr/>
        </p:nvSpPr>
        <p:spPr>
          <a:xfrm>
            <a:off x="3857018" y="2728220"/>
            <a:ext cx="1542393" cy="393954"/>
          </a:xfrm>
          <a:prstGeom prst="rect">
            <a:avLst/>
          </a:prstGeom>
          <a:noFill/>
        </p:spPr>
        <p:txBody>
          <a:bodyPr wrap="square" rtlCol="0">
            <a:spAutoFit/>
          </a:bodyPr>
          <a:lstStyle/>
          <a:p>
            <a:pPr>
              <a:defRPr/>
            </a:pPr>
            <a:r>
              <a:rPr lang="en-US" sz="1960"/>
              <a:t>Facebook</a:t>
            </a:r>
            <a:endParaRPr lang="en-US" sz="1960">
              <a:solidFill>
                <a:schemeClr val="tx1">
                  <a:lumMod val="50000"/>
                  <a:lumOff val="50000"/>
                </a:schemeClr>
              </a:solidFill>
              <a:cs typeface="FS Albert Pro"/>
            </a:endParaRPr>
          </a:p>
        </p:txBody>
      </p:sp>
      <p:grpSp>
        <p:nvGrpSpPr>
          <p:cNvPr id="364" name="Group 363">
            <a:extLst>
              <a:ext uri="{FF2B5EF4-FFF2-40B4-BE49-F238E27FC236}">
                <a16:creationId xmlns:a16="http://schemas.microsoft.com/office/drawing/2014/main" id="{16C3561F-77E7-C223-65B1-4662624E9008}"/>
              </a:ext>
            </a:extLst>
          </p:cNvPr>
          <p:cNvGrpSpPr/>
          <p:nvPr/>
        </p:nvGrpSpPr>
        <p:grpSpPr>
          <a:xfrm>
            <a:off x="6151774" y="2595565"/>
            <a:ext cx="700484" cy="700484"/>
            <a:chOff x="5963303" y="3801443"/>
            <a:chExt cx="500456" cy="500456"/>
          </a:xfrm>
          <a:solidFill>
            <a:schemeClr val="accent3"/>
          </a:solidFill>
        </p:grpSpPr>
        <p:sp>
          <p:nvSpPr>
            <p:cNvPr id="365" name="Oval 364">
              <a:extLst>
                <a:ext uri="{FF2B5EF4-FFF2-40B4-BE49-F238E27FC236}">
                  <a16:creationId xmlns:a16="http://schemas.microsoft.com/office/drawing/2014/main" id="{A1A0F051-966F-2613-60BC-87CB8BE9472B}"/>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66" name="Picture 365">
              <a:extLst>
                <a:ext uri="{FF2B5EF4-FFF2-40B4-BE49-F238E27FC236}">
                  <a16:creationId xmlns:a16="http://schemas.microsoft.com/office/drawing/2014/main" id="{AED9DFFE-3FB0-2908-AF2A-5FCE7FFAC80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367" name="TextBox 366">
            <a:extLst>
              <a:ext uri="{FF2B5EF4-FFF2-40B4-BE49-F238E27FC236}">
                <a16:creationId xmlns:a16="http://schemas.microsoft.com/office/drawing/2014/main" id="{63818CEB-FC51-18F9-28D4-BF370C95D4FF}"/>
              </a:ext>
            </a:extLst>
          </p:cNvPr>
          <p:cNvSpPr txBox="1"/>
          <p:nvPr/>
        </p:nvSpPr>
        <p:spPr>
          <a:xfrm>
            <a:off x="9538426" y="2728220"/>
            <a:ext cx="1542393" cy="393954"/>
          </a:xfrm>
          <a:prstGeom prst="rect">
            <a:avLst/>
          </a:prstGeom>
          <a:noFill/>
        </p:spPr>
        <p:txBody>
          <a:bodyPr wrap="square" rtlCol="0">
            <a:spAutoFit/>
          </a:bodyPr>
          <a:lstStyle/>
          <a:p>
            <a:pPr>
              <a:defRPr/>
            </a:pPr>
            <a:r>
              <a:rPr lang="en-US" sz="1960"/>
              <a:t>Snapchat</a:t>
            </a:r>
            <a:endParaRPr lang="en-US" sz="1960">
              <a:solidFill>
                <a:schemeClr val="tx1">
                  <a:lumMod val="50000"/>
                  <a:lumOff val="50000"/>
                </a:schemeClr>
              </a:solidFill>
              <a:cs typeface="FS Albert Pro"/>
            </a:endParaRPr>
          </a:p>
        </p:txBody>
      </p:sp>
      <p:pic>
        <p:nvPicPr>
          <p:cNvPr id="368" name="Picture 367">
            <a:extLst>
              <a:ext uri="{FF2B5EF4-FFF2-40B4-BE49-F238E27FC236}">
                <a16:creationId xmlns:a16="http://schemas.microsoft.com/office/drawing/2014/main" id="{8A7639E4-61DC-E5E5-5EDE-19402EA6E0B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604589" y="2751457"/>
            <a:ext cx="411560" cy="411560"/>
          </a:xfrm>
          <a:prstGeom prst="rect">
            <a:avLst/>
          </a:prstGeom>
        </p:spPr>
      </p:pic>
      <p:grpSp>
        <p:nvGrpSpPr>
          <p:cNvPr id="369" name="Group 368">
            <a:extLst>
              <a:ext uri="{FF2B5EF4-FFF2-40B4-BE49-F238E27FC236}">
                <a16:creationId xmlns:a16="http://schemas.microsoft.com/office/drawing/2014/main" id="{6B37104C-120E-6BFC-4680-F3C5298076AF}"/>
              </a:ext>
            </a:extLst>
          </p:cNvPr>
          <p:cNvGrpSpPr/>
          <p:nvPr/>
        </p:nvGrpSpPr>
        <p:grpSpPr>
          <a:xfrm>
            <a:off x="554692" y="3404416"/>
            <a:ext cx="700484" cy="700484"/>
            <a:chOff x="5963303" y="1415834"/>
            <a:chExt cx="500456" cy="500456"/>
          </a:xfrm>
          <a:solidFill>
            <a:schemeClr val="accent3"/>
          </a:solidFill>
        </p:grpSpPr>
        <p:sp>
          <p:nvSpPr>
            <p:cNvPr id="370" name="Oval 369">
              <a:extLst>
                <a:ext uri="{FF2B5EF4-FFF2-40B4-BE49-F238E27FC236}">
                  <a16:creationId xmlns:a16="http://schemas.microsoft.com/office/drawing/2014/main" id="{93E88197-5930-783C-5F30-9407AA58EA52}"/>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71" name="Picture 370">
              <a:extLst>
                <a:ext uri="{FF2B5EF4-FFF2-40B4-BE49-F238E27FC236}">
                  <a16:creationId xmlns:a16="http://schemas.microsoft.com/office/drawing/2014/main" id="{755CBFA4-2A95-55C2-A7A5-6855BB3479D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372" name="Picture 371">
            <a:extLst>
              <a:ext uri="{FF2B5EF4-FFF2-40B4-BE49-F238E27FC236}">
                <a16:creationId xmlns:a16="http://schemas.microsoft.com/office/drawing/2014/main" id="{8D9071D6-3F49-E83C-E529-1D4B027553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008978" y="3560308"/>
            <a:ext cx="411560" cy="411560"/>
          </a:xfrm>
          <a:prstGeom prst="rect">
            <a:avLst/>
          </a:prstGeom>
        </p:spPr>
      </p:pic>
      <p:sp>
        <p:nvSpPr>
          <p:cNvPr id="373" name="TextBox 372">
            <a:extLst>
              <a:ext uri="{FF2B5EF4-FFF2-40B4-BE49-F238E27FC236}">
                <a16:creationId xmlns:a16="http://schemas.microsoft.com/office/drawing/2014/main" id="{A835DA8E-DB04-9463-96F0-603483C9372D}"/>
              </a:ext>
            </a:extLst>
          </p:cNvPr>
          <p:cNvSpPr txBox="1"/>
          <p:nvPr/>
        </p:nvSpPr>
        <p:spPr>
          <a:xfrm>
            <a:off x="3857018" y="3577553"/>
            <a:ext cx="1542393" cy="393954"/>
          </a:xfrm>
          <a:prstGeom prst="rect">
            <a:avLst/>
          </a:prstGeom>
          <a:noFill/>
        </p:spPr>
        <p:txBody>
          <a:bodyPr wrap="square" rtlCol="0">
            <a:spAutoFit/>
          </a:bodyPr>
          <a:lstStyle/>
          <a:p>
            <a:pPr>
              <a:defRPr/>
            </a:pPr>
            <a:r>
              <a:rPr lang="en-US" sz="1960"/>
              <a:t>Twitter</a:t>
            </a:r>
            <a:endParaRPr lang="en-US" sz="1960">
              <a:solidFill>
                <a:schemeClr val="tx1">
                  <a:lumMod val="50000"/>
                  <a:lumOff val="50000"/>
                </a:schemeClr>
              </a:solidFill>
              <a:cs typeface="FS Albert Pro"/>
            </a:endParaRPr>
          </a:p>
        </p:txBody>
      </p:sp>
      <p:grpSp>
        <p:nvGrpSpPr>
          <p:cNvPr id="374" name="Group 373">
            <a:extLst>
              <a:ext uri="{FF2B5EF4-FFF2-40B4-BE49-F238E27FC236}">
                <a16:creationId xmlns:a16="http://schemas.microsoft.com/office/drawing/2014/main" id="{F596703D-B04F-C71E-61BA-603FBD7DD33A}"/>
              </a:ext>
            </a:extLst>
          </p:cNvPr>
          <p:cNvGrpSpPr/>
          <p:nvPr/>
        </p:nvGrpSpPr>
        <p:grpSpPr>
          <a:xfrm>
            <a:off x="6151774" y="3444899"/>
            <a:ext cx="700484" cy="700484"/>
            <a:chOff x="5963303" y="3801443"/>
            <a:chExt cx="500456" cy="500456"/>
          </a:xfrm>
          <a:solidFill>
            <a:schemeClr val="accent3"/>
          </a:solidFill>
        </p:grpSpPr>
        <p:sp>
          <p:nvSpPr>
            <p:cNvPr id="375" name="Oval 374">
              <a:extLst>
                <a:ext uri="{FF2B5EF4-FFF2-40B4-BE49-F238E27FC236}">
                  <a16:creationId xmlns:a16="http://schemas.microsoft.com/office/drawing/2014/main" id="{5DAECCDA-DF65-36BD-C2C9-70F57DDEF56D}"/>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76" name="Picture 375">
              <a:extLst>
                <a:ext uri="{FF2B5EF4-FFF2-40B4-BE49-F238E27FC236}">
                  <a16:creationId xmlns:a16="http://schemas.microsoft.com/office/drawing/2014/main" id="{626D36DC-C6FF-8ACB-5E4D-2C15697E2C9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377" name="TextBox 376">
            <a:extLst>
              <a:ext uri="{FF2B5EF4-FFF2-40B4-BE49-F238E27FC236}">
                <a16:creationId xmlns:a16="http://schemas.microsoft.com/office/drawing/2014/main" id="{151053A9-8D89-F7DD-6ABF-2474799BF6CF}"/>
              </a:ext>
            </a:extLst>
          </p:cNvPr>
          <p:cNvSpPr txBox="1"/>
          <p:nvPr/>
        </p:nvSpPr>
        <p:spPr>
          <a:xfrm>
            <a:off x="9538426" y="3577553"/>
            <a:ext cx="1542393" cy="393954"/>
          </a:xfrm>
          <a:prstGeom prst="rect">
            <a:avLst/>
          </a:prstGeom>
          <a:noFill/>
        </p:spPr>
        <p:txBody>
          <a:bodyPr wrap="square" rtlCol="0">
            <a:spAutoFit/>
          </a:bodyPr>
          <a:lstStyle/>
          <a:p>
            <a:pPr>
              <a:defRPr/>
            </a:pPr>
            <a:r>
              <a:rPr lang="en-US" sz="1960" err="1"/>
              <a:t>Youtube</a:t>
            </a:r>
            <a:endParaRPr lang="en-US" sz="1960">
              <a:solidFill>
                <a:schemeClr val="tx1">
                  <a:lumMod val="50000"/>
                  <a:lumOff val="50000"/>
                </a:schemeClr>
              </a:solidFill>
              <a:cs typeface="FS Albert Pro"/>
            </a:endParaRPr>
          </a:p>
        </p:txBody>
      </p:sp>
      <p:pic>
        <p:nvPicPr>
          <p:cNvPr id="378" name="Picture 377">
            <a:extLst>
              <a:ext uri="{FF2B5EF4-FFF2-40B4-BE49-F238E27FC236}">
                <a16:creationId xmlns:a16="http://schemas.microsoft.com/office/drawing/2014/main" id="{12AB2855-6D2E-3B1D-7163-A1E9DAD0B8B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606995" y="3600791"/>
            <a:ext cx="411560" cy="411560"/>
          </a:xfrm>
          <a:prstGeom prst="rect">
            <a:avLst/>
          </a:prstGeom>
        </p:spPr>
      </p:pic>
      <p:grpSp>
        <p:nvGrpSpPr>
          <p:cNvPr id="379" name="Group 378">
            <a:extLst>
              <a:ext uri="{FF2B5EF4-FFF2-40B4-BE49-F238E27FC236}">
                <a16:creationId xmlns:a16="http://schemas.microsoft.com/office/drawing/2014/main" id="{3A019144-10F5-A154-7073-40C45CE36B64}"/>
              </a:ext>
            </a:extLst>
          </p:cNvPr>
          <p:cNvGrpSpPr/>
          <p:nvPr/>
        </p:nvGrpSpPr>
        <p:grpSpPr>
          <a:xfrm>
            <a:off x="554692" y="4271473"/>
            <a:ext cx="700484" cy="700484"/>
            <a:chOff x="5963303" y="1415834"/>
            <a:chExt cx="500456" cy="500456"/>
          </a:xfrm>
          <a:solidFill>
            <a:schemeClr val="accent3"/>
          </a:solidFill>
        </p:grpSpPr>
        <p:sp>
          <p:nvSpPr>
            <p:cNvPr id="380" name="Oval 379">
              <a:extLst>
                <a:ext uri="{FF2B5EF4-FFF2-40B4-BE49-F238E27FC236}">
                  <a16:creationId xmlns:a16="http://schemas.microsoft.com/office/drawing/2014/main" id="{FF7C0352-3B6E-5B2B-05F8-A589F588DBD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81" name="Picture 380">
              <a:extLst>
                <a:ext uri="{FF2B5EF4-FFF2-40B4-BE49-F238E27FC236}">
                  <a16:creationId xmlns:a16="http://schemas.microsoft.com/office/drawing/2014/main" id="{0459CFD6-9F87-B767-5EF4-9C0D987DA6A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pic>
        <p:nvPicPr>
          <p:cNvPr id="382" name="Picture 381">
            <a:extLst>
              <a:ext uri="{FF2B5EF4-FFF2-40B4-BE49-F238E27FC236}">
                <a16:creationId xmlns:a16="http://schemas.microsoft.com/office/drawing/2014/main" id="{FFB953BA-6AFA-2BA2-45FF-0C3FC7F5FBD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987825" y="4406213"/>
            <a:ext cx="453870" cy="453864"/>
          </a:xfrm>
          <a:prstGeom prst="rect">
            <a:avLst/>
          </a:prstGeom>
        </p:spPr>
      </p:pic>
      <p:sp>
        <p:nvSpPr>
          <p:cNvPr id="383" name="TextBox 382">
            <a:extLst>
              <a:ext uri="{FF2B5EF4-FFF2-40B4-BE49-F238E27FC236}">
                <a16:creationId xmlns:a16="http://schemas.microsoft.com/office/drawing/2014/main" id="{7E18663A-B1E8-2851-2A3D-949B6D414A43}"/>
              </a:ext>
            </a:extLst>
          </p:cNvPr>
          <p:cNvSpPr txBox="1"/>
          <p:nvPr/>
        </p:nvSpPr>
        <p:spPr>
          <a:xfrm>
            <a:off x="3857018" y="4444611"/>
            <a:ext cx="1542393" cy="393954"/>
          </a:xfrm>
          <a:prstGeom prst="rect">
            <a:avLst/>
          </a:prstGeom>
          <a:noFill/>
        </p:spPr>
        <p:txBody>
          <a:bodyPr wrap="square" rtlCol="0">
            <a:spAutoFit/>
          </a:bodyPr>
          <a:lstStyle/>
          <a:p>
            <a:pPr>
              <a:defRPr/>
            </a:pPr>
            <a:r>
              <a:rPr lang="en-US" sz="1960"/>
              <a:t>Instagram</a:t>
            </a:r>
            <a:endParaRPr lang="en-US" sz="1960">
              <a:solidFill>
                <a:schemeClr val="tx1">
                  <a:lumMod val="50000"/>
                  <a:lumOff val="50000"/>
                </a:schemeClr>
              </a:solidFill>
              <a:cs typeface="FS Albert Pro"/>
            </a:endParaRPr>
          </a:p>
        </p:txBody>
      </p:sp>
      <p:grpSp>
        <p:nvGrpSpPr>
          <p:cNvPr id="384" name="Group 383">
            <a:extLst>
              <a:ext uri="{FF2B5EF4-FFF2-40B4-BE49-F238E27FC236}">
                <a16:creationId xmlns:a16="http://schemas.microsoft.com/office/drawing/2014/main" id="{3B505979-AED6-3972-C3F4-50637B8B2E2E}"/>
              </a:ext>
            </a:extLst>
          </p:cNvPr>
          <p:cNvGrpSpPr/>
          <p:nvPr/>
        </p:nvGrpSpPr>
        <p:grpSpPr>
          <a:xfrm>
            <a:off x="6151774" y="4311956"/>
            <a:ext cx="700484" cy="700484"/>
            <a:chOff x="5963303" y="3801443"/>
            <a:chExt cx="500456" cy="500456"/>
          </a:xfrm>
          <a:solidFill>
            <a:schemeClr val="accent3"/>
          </a:solidFill>
        </p:grpSpPr>
        <p:sp>
          <p:nvSpPr>
            <p:cNvPr id="385" name="Oval 384">
              <a:extLst>
                <a:ext uri="{FF2B5EF4-FFF2-40B4-BE49-F238E27FC236}">
                  <a16:creationId xmlns:a16="http://schemas.microsoft.com/office/drawing/2014/main" id="{DF61C553-21B3-03BB-7B0F-A3682F886A70}"/>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86" name="Picture 385">
              <a:extLst>
                <a:ext uri="{FF2B5EF4-FFF2-40B4-BE49-F238E27FC236}">
                  <a16:creationId xmlns:a16="http://schemas.microsoft.com/office/drawing/2014/main" id="{A11C7371-46F9-7A5B-5DAD-9D28C29AB15F}"/>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387" name="TextBox 386">
            <a:extLst>
              <a:ext uri="{FF2B5EF4-FFF2-40B4-BE49-F238E27FC236}">
                <a16:creationId xmlns:a16="http://schemas.microsoft.com/office/drawing/2014/main" id="{6A4301D3-2F37-6EEF-2300-F77CDC701E57}"/>
              </a:ext>
            </a:extLst>
          </p:cNvPr>
          <p:cNvSpPr txBox="1"/>
          <p:nvPr/>
        </p:nvSpPr>
        <p:spPr>
          <a:xfrm>
            <a:off x="9538426" y="4444610"/>
            <a:ext cx="1542393" cy="393954"/>
          </a:xfrm>
          <a:prstGeom prst="rect">
            <a:avLst/>
          </a:prstGeom>
          <a:noFill/>
        </p:spPr>
        <p:txBody>
          <a:bodyPr wrap="square" rtlCol="0">
            <a:spAutoFit/>
          </a:bodyPr>
          <a:lstStyle/>
          <a:p>
            <a:pPr>
              <a:defRPr/>
            </a:pPr>
            <a:r>
              <a:rPr lang="en-US" sz="1960"/>
              <a:t>Yammer</a:t>
            </a:r>
            <a:endParaRPr lang="en-US" sz="1960">
              <a:solidFill>
                <a:schemeClr val="tx1">
                  <a:lumMod val="50000"/>
                  <a:lumOff val="50000"/>
                </a:schemeClr>
              </a:solidFill>
              <a:cs typeface="FS Albert Pro"/>
            </a:endParaRPr>
          </a:p>
        </p:txBody>
      </p:sp>
      <p:pic>
        <p:nvPicPr>
          <p:cNvPr id="388" name="Picture 387">
            <a:extLst>
              <a:ext uri="{FF2B5EF4-FFF2-40B4-BE49-F238E27FC236}">
                <a16:creationId xmlns:a16="http://schemas.microsoft.com/office/drawing/2014/main" id="{BC18CC85-0272-3D19-1327-DB49894EE94A}"/>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606995" y="4467848"/>
            <a:ext cx="411560" cy="411560"/>
          </a:xfrm>
          <a:prstGeom prst="rect">
            <a:avLst/>
          </a:prstGeom>
        </p:spPr>
      </p:pic>
      <p:sp>
        <p:nvSpPr>
          <p:cNvPr id="389" name="TextBox 388">
            <a:extLst>
              <a:ext uri="{FF2B5EF4-FFF2-40B4-BE49-F238E27FC236}">
                <a16:creationId xmlns:a16="http://schemas.microsoft.com/office/drawing/2014/main" id="{0CA8CEC5-8FFF-6D09-FC44-490107892044}"/>
              </a:ext>
            </a:extLst>
          </p:cNvPr>
          <p:cNvSpPr txBox="1"/>
          <p:nvPr/>
        </p:nvSpPr>
        <p:spPr>
          <a:xfrm>
            <a:off x="3857016" y="5245823"/>
            <a:ext cx="1542393" cy="393954"/>
          </a:xfrm>
          <a:prstGeom prst="rect">
            <a:avLst/>
          </a:prstGeom>
          <a:noFill/>
        </p:spPr>
        <p:txBody>
          <a:bodyPr wrap="square" rtlCol="0">
            <a:spAutoFit/>
          </a:bodyPr>
          <a:lstStyle/>
          <a:p>
            <a:pPr>
              <a:defRPr/>
            </a:pPr>
            <a:r>
              <a:rPr lang="en-US" sz="1960"/>
              <a:t>LinkedIn</a:t>
            </a:r>
            <a:endParaRPr lang="en-US" sz="1960">
              <a:solidFill>
                <a:schemeClr val="tx1">
                  <a:lumMod val="50000"/>
                  <a:lumOff val="50000"/>
                </a:schemeClr>
              </a:solidFill>
              <a:cs typeface="FS Albert Pro"/>
            </a:endParaRPr>
          </a:p>
        </p:txBody>
      </p:sp>
      <p:grpSp>
        <p:nvGrpSpPr>
          <p:cNvPr id="390" name="Group 389">
            <a:extLst>
              <a:ext uri="{FF2B5EF4-FFF2-40B4-BE49-F238E27FC236}">
                <a16:creationId xmlns:a16="http://schemas.microsoft.com/office/drawing/2014/main" id="{B2B24BBE-8E4C-24A6-98DC-CB8FC7899CC2}"/>
              </a:ext>
            </a:extLst>
          </p:cNvPr>
          <p:cNvGrpSpPr/>
          <p:nvPr/>
        </p:nvGrpSpPr>
        <p:grpSpPr>
          <a:xfrm>
            <a:off x="554691" y="5131618"/>
            <a:ext cx="700484" cy="700484"/>
            <a:chOff x="2764076" y="1349181"/>
            <a:chExt cx="500456" cy="500456"/>
          </a:xfrm>
          <a:solidFill>
            <a:schemeClr val="accent3"/>
          </a:solidFill>
        </p:grpSpPr>
        <p:sp>
          <p:nvSpPr>
            <p:cNvPr id="391" name="Oval 390">
              <a:extLst>
                <a:ext uri="{FF2B5EF4-FFF2-40B4-BE49-F238E27FC236}">
                  <a16:creationId xmlns:a16="http://schemas.microsoft.com/office/drawing/2014/main" id="{B06D3EE3-0B2A-4D22-0DB6-70DDFD62E083}"/>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92" name="Picture 391">
              <a:extLst>
                <a:ext uri="{FF2B5EF4-FFF2-40B4-BE49-F238E27FC236}">
                  <a16:creationId xmlns:a16="http://schemas.microsoft.com/office/drawing/2014/main" id="{C2BB3907-9DA9-E69D-2919-F4189E0821DD}"/>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grpSp>
        <p:nvGrpSpPr>
          <p:cNvPr id="393" name="Group 392">
            <a:extLst>
              <a:ext uri="{FF2B5EF4-FFF2-40B4-BE49-F238E27FC236}">
                <a16:creationId xmlns:a16="http://schemas.microsoft.com/office/drawing/2014/main" id="{CCE4A4F4-AD41-CD42-BA1B-33227231B9DA}"/>
              </a:ext>
            </a:extLst>
          </p:cNvPr>
          <p:cNvGrpSpPr/>
          <p:nvPr/>
        </p:nvGrpSpPr>
        <p:grpSpPr>
          <a:xfrm>
            <a:off x="6151774" y="5126973"/>
            <a:ext cx="700484" cy="700484"/>
            <a:chOff x="2351913" y="3010922"/>
            <a:chExt cx="500456" cy="500456"/>
          </a:xfrm>
          <a:solidFill>
            <a:schemeClr val="accent3"/>
          </a:solidFill>
        </p:grpSpPr>
        <p:sp>
          <p:nvSpPr>
            <p:cNvPr id="394" name="Oval 393">
              <a:extLst>
                <a:ext uri="{FF2B5EF4-FFF2-40B4-BE49-F238E27FC236}">
                  <a16:creationId xmlns:a16="http://schemas.microsoft.com/office/drawing/2014/main" id="{98FD6B35-EFF9-689E-B8A2-1BBEDBCB11FE}"/>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395" name="Picture 394">
              <a:extLst>
                <a:ext uri="{FF2B5EF4-FFF2-40B4-BE49-F238E27FC236}">
                  <a16:creationId xmlns:a16="http://schemas.microsoft.com/office/drawing/2014/main" id="{5BDBE08F-11C0-7EAA-F95D-9E7AB508AF6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471458" y="3138633"/>
              <a:ext cx="261365" cy="261365"/>
            </a:xfrm>
            <a:prstGeom prst="rect">
              <a:avLst/>
            </a:prstGeom>
            <a:grpFill/>
          </p:spPr>
        </p:pic>
      </p:grpSp>
      <p:pic>
        <p:nvPicPr>
          <p:cNvPr id="396" name="Picture 395">
            <a:extLst>
              <a:ext uri="{FF2B5EF4-FFF2-40B4-BE49-F238E27FC236}">
                <a16:creationId xmlns:a16="http://schemas.microsoft.com/office/drawing/2014/main" id="{C52C9526-2296-8848-2EDF-E8C2E9CEC7F7}"/>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8614472" y="5305729"/>
            <a:ext cx="365830" cy="365830"/>
          </a:xfrm>
          <a:prstGeom prst="rect">
            <a:avLst/>
          </a:prstGeom>
        </p:spPr>
      </p:pic>
      <p:sp>
        <p:nvSpPr>
          <p:cNvPr id="397" name="TextBox 396">
            <a:extLst>
              <a:ext uri="{FF2B5EF4-FFF2-40B4-BE49-F238E27FC236}">
                <a16:creationId xmlns:a16="http://schemas.microsoft.com/office/drawing/2014/main" id="{81AC9710-5957-7565-FCC6-74A2A3418C70}"/>
              </a:ext>
            </a:extLst>
          </p:cNvPr>
          <p:cNvSpPr txBox="1"/>
          <p:nvPr/>
        </p:nvSpPr>
        <p:spPr>
          <a:xfrm>
            <a:off x="9538427" y="5340512"/>
            <a:ext cx="2128533" cy="393954"/>
          </a:xfrm>
          <a:prstGeom prst="rect">
            <a:avLst/>
          </a:prstGeom>
          <a:noFill/>
        </p:spPr>
        <p:txBody>
          <a:bodyPr wrap="square" rtlCol="0">
            <a:spAutoFit/>
          </a:bodyPr>
          <a:lstStyle/>
          <a:p>
            <a:pPr>
              <a:defRPr/>
            </a:pPr>
            <a:r>
              <a:rPr lang="en-US" sz="1960"/>
              <a:t>Campus society</a:t>
            </a:r>
            <a:endParaRPr lang="en-US" sz="1960">
              <a:solidFill>
                <a:schemeClr val="tx1">
                  <a:lumMod val="50000"/>
                  <a:lumOff val="50000"/>
                </a:schemeClr>
              </a:solidFill>
              <a:cs typeface="FS Albert Pro"/>
            </a:endParaRPr>
          </a:p>
        </p:txBody>
      </p:sp>
      <p:pic>
        <p:nvPicPr>
          <p:cNvPr id="398" name="Picture 397">
            <a:extLst>
              <a:ext uri="{FF2B5EF4-FFF2-40B4-BE49-F238E27FC236}">
                <a16:creationId xmlns:a16="http://schemas.microsoft.com/office/drawing/2014/main" id="{BEF457C9-4EA8-3D2B-893F-4C1221C27F4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2998046" y="5279847"/>
            <a:ext cx="433428" cy="433426"/>
          </a:xfrm>
          <a:prstGeom prst="rect">
            <a:avLst/>
          </a:prstGeom>
        </p:spPr>
      </p:pic>
      <p:grpSp>
        <p:nvGrpSpPr>
          <p:cNvPr id="399" name="Group 398">
            <a:extLst>
              <a:ext uri="{FF2B5EF4-FFF2-40B4-BE49-F238E27FC236}">
                <a16:creationId xmlns:a16="http://schemas.microsoft.com/office/drawing/2014/main" id="{6253145D-6F83-D0E8-C889-BC95D3EAAE1F}"/>
              </a:ext>
            </a:extLst>
          </p:cNvPr>
          <p:cNvGrpSpPr/>
          <p:nvPr/>
        </p:nvGrpSpPr>
        <p:grpSpPr>
          <a:xfrm>
            <a:off x="1337493" y="2555082"/>
            <a:ext cx="700484" cy="700484"/>
            <a:chOff x="5963303" y="1415834"/>
            <a:chExt cx="500456" cy="500456"/>
          </a:xfrm>
          <a:solidFill>
            <a:schemeClr val="tx1"/>
          </a:solidFill>
        </p:grpSpPr>
        <p:sp>
          <p:nvSpPr>
            <p:cNvPr id="400" name="Oval 399">
              <a:extLst>
                <a:ext uri="{FF2B5EF4-FFF2-40B4-BE49-F238E27FC236}">
                  <a16:creationId xmlns:a16="http://schemas.microsoft.com/office/drawing/2014/main" id="{79654D2D-3810-88C1-DD25-9216CF035C84}"/>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01" name="Picture 400">
              <a:extLst>
                <a:ext uri="{FF2B5EF4-FFF2-40B4-BE49-F238E27FC236}">
                  <a16:creationId xmlns:a16="http://schemas.microsoft.com/office/drawing/2014/main" id="{B3C6C11A-AE85-790D-9A49-E6A85D5FE21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402" name="Group 401">
            <a:extLst>
              <a:ext uri="{FF2B5EF4-FFF2-40B4-BE49-F238E27FC236}">
                <a16:creationId xmlns:a16="http://schemas.microsoft.com/office/drawing/2014/main" id="{DC722892-90E5-E953-853B-A83A26021FAF}"/>
              </a:ext>
            </a:extLst>
          </p:cNvPr>
          <p:cNvGrpSpPr/>
          <p:nvPr/>
        </p:nvGrpSpPr>
        <p:grpSpPr>
          <a:xfrm>
            <a:off x="2112945" y="2555082"/>
            <a:ext cx="700484" cy="700484"/>
            <a:chOff x="5963303" y="1415834"/>
            <a:chExt cx="500456" cy="500456"/>
          </a:xfrm>
          <a:solidFill>
            <a:schemeClr val="bg2"/>
          </a:solidFill>
        </p:grpSpPr>
        <p:sp>
          <p:nvSpPr>
            <p:cNvPr id="403" name="Oval 402">
              <a:extLst>
                <a:ext uri="{FF2B5EF4-FFF2-40B4-BE49-F238E27FC236}">
                  <a16:creationId xmlns:a16="http://schemas.microsoft.com/office/drawing/2014/main" id="{B1A3EE07-9685-532A-95DA-F06AC48AB45D}"/>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04" name="Picture 403">
              <a:extLst>
                <a:ext uri="{FF2B5EF4-FFF2-40B4-BE49-F238E27FC236}">
                  <a16:creationId xmlns:a16="http://schemas.microsoft.com/office/drawing/2014/main" id="{E7A18AE6-5A5C-816F-06BE-5A5CBFF3CB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405" name="Group 404">
            <a:extLst>
              <a:ext uri="{FF2B5EF4-FFF2-40B4-BE49-F238E27FC236}">
                <a16:creationId xmlns:a16="http://schemas.microsoft.com/office/drawing/2014/main" id="{E42EDDDC-21E5-42DE-0DE6-7187A7059341}"/>
              </a:ext>
            </a:extLst>
          </p:cNvPr>
          <p:cNvGrpSpPr/>
          <p:nvPr/>
        </p:nvGrpSpPr>
        <p:grpSpPr>
          <a:xfrm>
            <a:off x="6926509" y="2595565"/>
            <a:ext cx="700484" cy="700484"/>
            <a:chOff x="5963303" y="3801443"/>
            <a:chExt cx="500456" cy="500456"/>
          </a:xfrm>
          <a:solidFill>
            <a:schemeClr val="tx1"/>
          </a:solidFill>
        </p:grpSpPr>
        <p:sp>
          <p:nvSpPr>
            <p:cNvPr id="406" name="Oval 405">
              <a:extLst>
                <a:ext uri="{FF2B5EF4-FFF2-40B4-BE49-F238E27FC236}">
                  <a16:creationId xmlns:a16="http://schemas.microsoft.com/office/drawing/2014/main" id="{6A191A38-26AA-12EA-4745-F94533F2C486}"/>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07" name="Picture 406">
              <a:extLst>
                <a:ext uri="{FF2B5EF4-FFF2-40B4-BE49-F238E27FC236}">
                  <a16:creationId xmlns:a16="http://schemas.microsoft.com/office/drawing/2014/main" id="{D71E8256-3A65-C6B9-10DE-FD39AB71D32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408" name="Group 407">
            <a:extLst>
              <a:ext uri="{FF2B5EF4-FFF2-40B4-BE49-F238E27FC236}">
                <a16:creationId xmlns:a16="http://schemas.microsoft.com/office/drawing/2014/main" id="{9F9BDB67-BCFD-2DA7-5517-708BE395F807}"/>
              </a:ext>
            </a:extLst>
          </p:cNvPr>
          <p:cNvGrpSpPr/>
          <p:nvPr/>
        </p:nvGrpSpPr>
        <p:grpSpPr>
          <a:xfrm>
            <a:off x="1337493" y="3404416"/>
            <a:ext cx="700484" cy="700484"/>
            <a:chOff x="5963303" y="1415834"/>
            <a:chExt cx="500456" cy="500456"/>
          </a:xfrm>
          <a:solidFill>
            <a:schemeClr val="tx1"/>
          </a:solidFill>
        </p:grpSpPr>
        <p:sp>
          <p:nvSpPr>
            <p:cNvPr id="409" name="Oval 408">
              <a:extLst>
                <a:ext uri="{FF2B5EF4-FFF2-40B4-BE49-F238E27FC236}">
                  <a16:creationId xmlns:a16="http://schemas.microsoft.com/office/drawing/2014/main" id="{DD5F8511-A9C0-3C0C-D74B-31081EDA4068}"/>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10" name="Picture 409">
              <a:extLst>
                <a:ext uri="{FF2B5EF4-FFF2-40B4-BE49-F238E27FC236}">
                  <a16:creationId xmlns:a16="http://schemas.microsoft.com/office/drawing/2014/main" id="{30FCAA6D-3081-FD89-93F9-4417E743187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411" name="Group 410">
            <a:extLst>
              <a:ext uri="{FF2B5EF4-FFF2-40B4-BE49-F238E27FC236}">
                <a16:creationId xmlns:a16="http://schemas.microsoft.com/office/drawing/2014/main" id="{CF79A01C-6CB6-B24A-81BD-279CA5937038}"/>
              </a:ext>
            </a:extLst>
          </p:cNvPr>
          <p:cNvGrpSpPr/>
          <p:nvPr/>
        </p:nvGrpSpPr>
        <p:grpSpPr>
          <a:xfrm>
            <a:off x="6926509" y="3444899"/>
            <a:ext cx="700484" cy="700484"/>
            <a:chOff x="5963303" y="3801443"/>
            <a:chExt cx="500456" cy="500456"/>
          </a:xfrm>
          <a:solidFill>
            <a:schemeClr val="tx1"/>
          </a:solidFill>
        </p:grpSpPr>
        <p:sp>
          <p:nvSpPr>
            <p:cNvPr id="412" name="Oval 411">
              <a:extLst>
                <a:ext uri="{FF2B5EF4-FFF2-40B4-BE49-F238E27FC236}">
                  <a16:creationId xmlns:a16="http://schemas.microsoft.com/office/drawing/2014/main" id="{0ACEE18B-340A-3C05-73E4-00565D947BB0}"/>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13" name="Picture 412">
              <a:extLst>
                <a:ext uri="{FF2B5EF4-FFF2-40B4-BE49-F238E27FC236}">
                  <a16:creationId xmlns:a16="http://schemas.microsoft.com/office/drawing/2014/main" id="{5CEA5C5C-A750-9E49-D977-0CAC814FDFE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414" name="Group 413">
            <a:extLst>
              <a:ext uri="{FF2B5EF4-FFF2-40B4-BE49-F238E27FC236}">
                <a16:creationId xmlns:a16="http://schemas.microsoft.com/office/drawing/2014/main" id="{001DB65C-777E-AC3E-6318-9B3CC0E7D89C}"/>
              </a:ext>
            </a:extLst>
          </p:cNvPr>
          <p:cNvGrpSpPr/>
          <p:nvPr/>
        </p:nvGrpSpPr>
        <p:grpSpPr>
          <a:xfrm>
            <a:off x="1337493" y="4271473"/>
            <a:ext cx="700484" cy="700484"/>
            <a:chOff x="5963303" y="1415834"/>
            <a:chExt cx="500456" cy="500456"/>
          </a:xfrm>
          <a:solidFill>
            <a:schemeClr val="tx1"/>
          </a:solidFill>
        </p:grpSpPr>
        <p:sp>
          <p:nvSpPr>
            <p:cNvPr id="415" name="Oval 414">
              <a:extLst>
                <a:ext uri="{FF2B5EF4-FFF2-40B4-BE49-F238E27FC236}">
                  <a16:creationId xmlns:a16="http://schemas.microsoft.com/office/drawing/2014/main" id="{8F34F39A-31E5-F516-DB77-93DD65F24845}"/>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16" name="Picture 415">
              <a:extLst>
                <a:ext uri="{FF2B5EF4-FFF2-40B4-BE49-F238E27FC236}">
                  <a16:creationId xmlns:a16="http://schemas.microsoft.com/office/drawing/2014/main" id="{30A8C2CE-B80A-216B-C5D9-658599FDA5E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417" name="Group 416">
            <a:extLst>
              <a:ext uri="{FF2B5EF4-FFF2-40B4-BE49-F238E27FC236}">
                <a16:creationId xmlns:a16="http://schemas.microsoft.com/office/drawing/2014/main" id="{3CAE6D1E-1EB5-B14B-412D-F036A190DF40}"/>
              </a:ext>
            </a:extLst>
          </p:cNvPr>
          <p:cNvGrpSpPr/>
          <p:nvPr/>
        </p:nvGrpSpPr>
        <p:grpSpPr>
          <a:xfrm>
            <a:off x="6926509" y="4311956"/>
            <a:ext cx="700484" cy="700484"/>
            <a:chOff x="5963303" y="3801443"/>
            <a:chExt cx="500456" cy="500456"/>
          </a:xfrm>
          <a:solidFill>
            <a:schemeClr val="tx1"/>
          </a:solidFill>
        </p:grpSpPr>
        <p:sp>
          <p:nvSpPr>
            <p:cNvPr id="418" name="Oval 417">
              <a:extLst>
                <a:ext uri="{FF2B5EF4-FFF2-40B4-BE49-F238E27FC236}">
                  <a16:creationId xmlns:a16="http://schemas.microsoft.com/office/drawing/2014/main" id="{B2655BE9-87D7-98C4-EE60-10808ACA1E0B}"/>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19" name="Picture 418">
              <a:extLst>
                <a:ext uri="{FF2B5EF4-FFF2-40B4-BE49-F238E27FC236}">
                  <a16:creationId xmlns:a16="http://schemas.microsoft.com/office/drawing/2014/main" id="{1AA87E64-9210-9511-3AD9-4628CCC0856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420" name="Group 419">
            <a:extLst>
              <a:ext uri="{FF2B5EF4-FFF2-40B4-BE49-F238E27FC236}">
                <a16:creationId xmlns:a16="http://schemas.microsoft.com/office/drawing/2014/main" id="{97FEE267-9986-72EF-D1B4-B7637A48C142}"/>
              </a:ext>
            </a:extLst>
          </p:cNvPr>
          <p:cNvGrpSpPr/>
          <p:nvPr/>
        </p:nvGrpSpPr>
        <p:grpSpPr>
          <a:xfrm>
            <a:off x="1337493" y="5131618"/>
            <a:ext cx="700484" cy="700484"/>
            <a:chOff x="2764076" y="1349181"/>
            <a:chExt cx="500456" cy="500456"/>
          </a:xfrm>
          <a:solidFill>
            <a:schemeClr val="tx1"/>
          </a:solidFill>
        </p:grpSpPr>
        <p:sp>
          <p:nvSpPr>
            <p:cNvPr id="421" name="Oval 420">
              <a:extLst>
                <a:ext uri="{FF2B5EF4-FFF2-40B4-BE49-F238E27FC236}">
                  <a16:creationId xmlns:a16="http://schemas.microsoft.com/office/drawing/2014/main" id="{52A03BF6-B28B-AF03-CC4E-775775E07145}"/>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22" name="Picture 421">
              <a:extLst>
                <a:ext uri="{FF2B5EF4-FFF2-40B4-BE49-F238E27FC236}">
                  <a16:creationId xmlns:a16="http://schemas.microsoft.com/office/drawing/2014/main" id="{13147AFA-C312-7874-547B-EB852C124B24}"/>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grpSp>
        <p:nvGrpSpPr>
          <p:cNvPr id="423" name="Group 422">
            <a:extLst>
              <a:ext uri="{FF2B5EF4-FFF2-40B4-BE49-F238E27FC236}">
                <a16:creationId xmlns:a16="http://schemas.microsoft.com/office/drawing/2014/main" id="{AFC4BAD9-F24E-6EC8-4558-D28171EDCBFC}"/>
              </a:ext>
            </a:extLst>
          </p:cNvPr>
          <p:cNvGrpSpPr/>
          <p:nvPr/>
        </p:nvGrpSpPr>
        <p:grpSpPr>
          <a:xfrm>
            <a:off x="6926509" y="5126973"/>
            <a:ext cx="700484" cy="700484"/>
            <a:chOff x="2351913" y="3010922"/>
            <a:chExt cx="500456" cy="500456"/>
          </a:xfrm>
          <a:solidFill>
            <a:schemeClr val="tx1"/>
          </a:solidFill>
        </p:grpSpPr>
        <p:sp>
          <p:nvSpPr>
            <p:cNvPr id="424" name="Oval 423">
              <a:extLst>
                <a:ext uri="{FF2B5EF4-FFF2-40B4-BE49-F238E27FC236}">
                  <a16:creationId xmlns:a16="http://schemas.microsoft.com/office/drawing/2014/main" id="{AF98B114-8F7E-962C-8B37-4EA174024D1B}"/>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25" name="Picture 424">
              <a:extLst>
                <a:ext uri="{FF2B5EF4-FFF2-40B4-BE49-F238E27FC236}">
                  <a16:creationId xmlns:a16="http://schemas.microsoft.com/office/drawing/2014/main" id="{9023F9CA-4906-40EA-D99C-BDF102BA8555}"/>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471458" y="3138633"/>
              <a:ext cx="261365" cy="261365"/>
            </a:xfrm>
            <a:prstGeom prst="rect">
              <a:avLst/>
            </a:prstGeom>
            <a:grpFill/>
          </p:spPr>
        </p:pic>
      </p:grpSp>
      <p:grpSp>
        <p:nvGrpSpPr>
          <p:cNvPr id="426" name="Group 425">
            <a:extLst>
              <a:ext uri="{FF2B5EF4-FFF2-40B4-BE49-F238E27FC236}">
                <a16:creationId xmlns:a16="http://schemas.microsoft.com/office/drawing/2014/main" id="{9D4569C0-40F1-DB94-D975-2243B78DA68E}"/>
              </a:ext>
            </a:extLst>
          </p:cNvPr>
          <p:cNvGrpSpPr/>
          <p:nvPr/>
        </p:nvGrpSpPr>
        <p:grpSpPr>
          <a:xfrm>
            <a:off x="7726227" y="2595565"/>
            <a:ext cx="700484" cy="700484"/>
            <a:chOff x="5963303" y="3801443"/>
            <a:chExt cx="500456" cy="500456"/>
          </a:xfrm>
          <a:solidFill>
            <a:schemeClr val="bg2"/>
          </a:solidFill>
        </p:grpSpPr>
        <p:sp>
          <p:nvSpPr>
            <p:cNvPr id="427" name="Oval 426">
              <a:extLst>
                <a:ext uri="{FF2B5EF4-FFF2-40B4-BE49-F238E27FC236}">
                  <a16:creationId xmlns:a16="http://schemas.microsoft.com/office/drawing/2014/main" id="{F8C0F07E-A12B-9E67-C9EB-B4C5D6E89275}"/>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28" name="Picture 427">
              <a:extLst>
                <a:ext uri="{FF2B5EF4-FFF2-40B4-BE49-F238E27FC236}">
                  <a16:creationId xmlns:a16="http://schemas.microsoft.com/office/drawing/2014/main" id="{AF086918-AD21-2EBD-19B1-F0859824E88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429" name="Group 428">
            <a:extLst>
              <a:ext uri="{FF2B5EF4-FFF2-40B4-BE49-F238E27FC236}">
                <a16:creationId xmlns:a16="http://schemas.microsoft.com/office/drawing/2014/main" id="{D2593DF0-4DB3-3FA0-20A6-1528F71F5257}"/>
              </a:ext>
            </a:extLst>
          </p:cNvPr>
          <p:cNvGrpSpPr/>
          <p:nvPr/>
        </p:nvGrpSpPr>
        <p:grpSpPr>
          <a:xfrm>
            <a:off x="2129145" y="3404416"/>
            <a:ext cx="700484" cy="700484"/>
            <a:chOff x="5963303" y="1415834"/>
            <a:chExt cx="500456" cy="500456"/>
          </a:xfrm>
          <a:solidFill>
            <a:schemeClr val="bg2"/>
          </a:solidFill>
        </p:grpSpPr>
        <p:sp>
          <p:nvSpPr>
            <p:cNvPr id="430" name="Oval 429">
              <a:extLst>
                <a:ext uri="{FF2B5EF4-FFF2-40B4-BE49-F238E27FC236}">
                  <a16:creationId xmlns:a16="http://schemas.microsoft.com/office/drawing/2014/main" id="{D667605A-B4A9-53AF-6268-A5892C5B0DDD}"/>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31" name="Picture 430">
              <a:extLst>
                <a:ext uri="{FF2B5EF4-FFF2-40B4-BE49-F238E27FC236}">
                  <a16:creationId xmlns:a16="http://schemas.microsoft.com/office/drawing/2014/main" id="{68AE3428-9708-03E0-375E-0BA7966E8AB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432" name="Group 431">
            <a:extLst>
              <a:ext uri="{FF2B5EF4-FFF2-40B4-BE49-F238E27FC236}">
                <a16:creationId xmlns:a16="http://schemas.microsoft.com/office/drawing/2014/main" id="{F1D96D84-E3C3-BBBF-3F75-9D6593BF686F}"/>
              </a:ext>
            </a:extLst>
          </p:cNvPr>
          <p:cNvGrpSpPr/>
          <p:nvPr/>
        </p:nvGrpSpPr>
        <p:grpSpPr>
          <a:xfrm>
            <a:off x="7726227" y="3444899"/>
            <a:ext cx="700484" cy="700484"/>
            <a:chOff x="5963303" y="3801443"/>
            <a:chExt cx="500456" cy="500456"/>
          </a:xfrm>
          <a:solidFill>
            <a:schemeClr val="bg2"/>
          </a:solidFill>
        </p:grpSpPr>
        <p:sp>
          <p:nvSpPr>
            <p:cNvPr id="433" name="Oval 432">
              <a:extLst>
                <a:ext uri="{FF2B5EF4-FFF2-40B4-BE49-F238E27FC236}">
                  <a16:creationId xmlns:a16="http://schemas.microsoft.com/office/drawing/2014/main" id="{E10486CE-3CD5-AF25-0AE8-D69035C74E13}"/>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34" name="Picture 433">
              <a:extLst>
                <a:ext uri="{FF2B5EF4-FFF2-40B4-BE49-F238E27FC236}">
                  <a16:creationId xmlns:a16="http://schemas.microsoft.com/office/drawing/2014/main" id="{5A58F7B9-FF96-BD8F-781E-D73F6735C8F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435" name="Group 434">
            <a:extLst>
              <a:ext uri="{FF2B5EF4-FFF2-40B4-BE49-F238E27FC236}">
                <a16:creationId xmlns:a16="http://schemas.microsoft.com/office/drawing/2014/main" id="{7CEDB66E-135F-4B04-3D6E-BC419D686DD6}"/>
              </a:ext>
            </a:extLst>
          </p:cNvPr>
          <p:cNvGrpSpPr/>
          <p:nvPr/>
        </p:nvGrpSpPr>
        <p:grpSpPr>
          <a:xfrm>
            <a:off x="2129145" y="4271473"/>
            <a:ext cx="700484" cy="700484"/>
            <a:chOff x="5963303" y="1415834"/>
            <a:chExt cx="500456" cy="500456"/>
          </a:xfrm>
          <a:solidFill>
            <a:schemeClr val="bg2"/>
          </a:solidFill>
        </p:grpSpPr>
        <p:sp>
          <p:nvSpPr>
            <p:cNvPr id="436" name="Oval 435">
              <a:extLst>
                <a:ext uri="{FF2B5EF4-FFF2-40B4-BE49-F238E27FC236}">
                  <a16:creationId xmlns:a16="http://schemas.microsoft.com/office/drawing/2014/main" id="{027E9327-DBFF-8F1F-E499-9BF38C0B39DB}"/>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37" name="Picture 436">
              <a:extLst>
                <a:ext uri="{FF2B5EF4-FFF2-40B4-BE49-F238E27FC236}">
                  <a16:creationId xmlns:a16="http://schemas.microsoft.com/office/drawing/2014/main" id="{6C4719B0-FB13-80AC-97EF-EC57368981A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438" name="Group 437">
            <a:extLst>
              <a:ext uri="{FF2B5EF4-FFF2-40B4-BE49-F238E27FC236}">
                <a16:creationId xmlns:a16="http://schemas.microsoft.com/office/drawing/2014/main" id="{C0D4EC7A-DD4A-7197-9116-C59D347D876C}"/>
              </a:ext>
            </a:extLst>
          </p:cNvPr>
          <p:cNvGrpSpPr/>
          <p:nvPr/>
        </p:nvGrpSpPr>
        <p:grpSpPr>
          <a:xfrm>
            <a:off x="7726227" y="4311956"/>
            <a:ext cx="700484" cy="700484"/>
            <a:chOff x="5963303" y="3801443"/>
            <a:chExt cx="500456" cy="500456"/>
          </a:xfrm>
          <a:solidFill>
            <a:schemeClr val="bg2"/>
          </a:solidFill>
        </p:grpSpPr>
        <p:sp>
          <p:nvSpPr>
            <p:cNvPr id="439" name="Oval 438">
              <a:extLst>
                <a:ext uri="{FF2B5EF4-FFF2-40B4-BE49-F238E27FC236}">
                  <a16:creationId xmlns:a16="http://schemas.microsoft.com/office/drawing/2014/main" id="{C26C9558-7074-1225-3509-704B3BD0862B}"/>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40" name="Picture 439">
              <a:extLst>
                <a:ext uri="{FF2B5EF4-FFF2-40B4-BE49-F238E27FC236}">
                  <a16:creationId xmlns:a16="http://schemas.microsoft.com/office/drawing/2014/main" id="{FD3061BA-B6A8-C7D1-7635-4358CE113A5C}"/>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grpSp>
        <p:nvGrpSpPr>
          <p:cNvPr id="441" name="Group 440">
            <a:extLst>
              <a:ext uri="{FF2B5EF4-FFF2-40B4-BE49-F238E27FC236}">
                <a16:creationId xmlns:a16="http://schemas.microsoft.com/office/drawing/2014/main" id="{1A0C25AE-EE53-0A5A-4602-B0A48BD4E091}"/>
              </a:ext>
            </a:extLst>
          </p:cNvPr>
          <p:cNvGrpSpPr/>
          <p:nvPr/>
        </p:nvGrpSpPr>
        <p:grpSpPr>
          <a:xfrm>
            <a:off x="2129143" y="5131618"/>
            <a:ext cx="700484" cy="700484"/>
            <a:chOff x="2764076" y="1349181"/>
            <a:chExt cx="500456" cy="500456"/>
          </a:xfrm>
          <a:solidFill>
            <a:schemeClr val="bg2"/>
          </a:solidFill>
        </p:grpSpPr>
        <p:sp>
          <p:nvSpPr>
            <p:cNvPr id="442" name="Oval 441">
              <a:extLst>
                <a:ext uri="{FF2B5EF4-FFF2-40B4-BE49-F238E27FC236}">
                  <a16:creationId xmlns:a16="http://schemas.microsoft.com/office/drawing/2014/main" id="{6D73E5CA-F0FC-A089-2BD2-860EE222E881}"/>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43" name="Picture 442">
              <a:extLst>
                <a:ext uri="{FF2B5EF4-FFF2-40B4-BE49-F238E27FC236}">
                  <a16:creationId xmlns:a16="http://schemas.microsoft.com/office/drawing/2014/main" id="{210B370D-0A3A-9BF0-5877-0844DB254FE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grpSp>
        <p:nvGrpSpPr>
          <p:cNvPr id="444" name="Group 443">
            <a:extLst>
              <a:ext uri="{FF2B5EF4-FFF2-40B4-BE49-F238E27FC236}">
                <a16:creationId xmlns:a16="http://schemas.microsoft.com/office/drawing/2014/main" id="{DB053A57-B7BC-1D88-0F23-BD7321A2B30E}"/>
              </a:ext>
            </a:extLst>
          </p:cNvPr>
          <p:cNvGrpSpPr/>
          <p:nvPr/>
        </p:nvGrpSpPr>
        <p:grpSpPr>
          <a:xfrm>
            <a:off x="7726227" y="5126973"/>
            <a:ext cx="700484" cy="700484"/>
            <a:chOff x="2351913" y="3010922"/>
            <a:chExt cx="500456" cy="500456"/>
          </a:xfrm>
          <a:solidFill>
            <a:schemeClr val="bg2"/>
          </a:solidFill>
        </p:grpSpPr>
        <p:sp>
          <p:nvSpPr>
            <p:cNvPr id="445" name="Oval 444">
              <a:extLst>
                <a:ext uri="{FF2B5EF4-FFF2-40B4-BE49-F238E27FC236}">
                  <a16:creationId xmlns:a16="http://schemas.microsoft.com/office/drawing/2014/main" id="{D8847468-B8F8-2C0C-6677-E2F8A2C57F3D}"/>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p>
          </p:txBody>
        </p:sp>
        <p:pic>
          <p:nvPicPr>
            <p:cNvPr id="446" name="Picture 445">
              <a:extLst>
                <a:ext uri="{FF2B5EF4-FFF2-40B4-BE49-F238E27FC236}">
                  <a16:creationId xmlns:a16="http://schemas.microsoft.com/office/drawing/2014/main" id="{6C9AF090-5099-55F1-BDEA-BBCFFCAB1F28}"/>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471458" y="3138633"/>
              <a:ext cx="261365" cy="261365"/>
            </a:xfrm>
            <a:prstGeom prst="rect">
              <a:avLst/>
            </a:prstGeom>
            <a:grpFill/>
          </p:spPr>
        </p:pic>
      </p:grpSp>
      <p:sp>
        <p:nvSpPr>
          <p:cNvPr id="447" name="Title Placeholder 1">
            <a:extLst>
              <a:ext uri="{FF2B5EF4-FFF2-40B4-BE49-F238E27FC236}">
                <a16:creationId xmlns:a16="http://schemas.microsoft.com/office/drawing/2014/main" id="{02A93904-E7A8-ACF2-648D-31729CEE4021}"/>
              </a:ext>
            </a:extLst>
          </p:cNvPr>
          <p:cNvSpPr>
            <a:spLocks noGrp="1"/>
          </p:cNvSpPr>
          <p:nvPr>
            <p:ph type="title" hasCustomPrompt="1"/>
          </p:nvPr>
        </p:nvSpPr>
        <p:spPr>
          <a:xfrm>
            <a:off x="424800" y="489201"/>
            <a:ext cx="11519217" cy="643313"/>
          </a:xfrm>
          <a:prstGeom prst="rect">
            <a:avLst/>
          </a:prstGeom>
        </p:spPr>
        <p:txBody>
          <a:bodyPr vert="horz" wrap="none" lIns="0" tIns="0" rIns="0" bIns="0" rtlCol="0" anchor="t" anchorCtr="0">
            <a:noAutofit/>
          </a:bodyPr>
          <a:lstStyle>
            <a:lvl1pPr>
              <a:defRPr spc="-150">
                <a:solidFill>
                  <a:srgbClr val="132433"/>
                </a:solidFill>
              </a:defRPr>
            </a:lvl1pPr>
          </a:lstStyle>
          <a:p>
            <a:r>
              <a:rPr lang="en-GB" dirty="0"/>
              <a:t>ICONS CONTINUED</a:t>
            </a:r>
            <a:endParaRPr lang="en-US" dirty="0"/>
          </a:p>
        </p:txBody>
      </p:sp>
      <p:sp>
        <p:nvSpPr>
          <p:cNvPr id="448" name="TextBox 447">
            <a:extLst>
              <a:ext uri="{FF2B5EF4-FFF2-40B4-BE49-F238E27FC236}">
                <a16:creationId xmlns:a16="http://schemas.microsoft.com/office/drawing/2014/main" id="{A17F535A-40A3-3C28-13A2-635E14606FE6}"/>
              </a:ext>
            </a:extLst>
          </p:cNvPr>
          <p:cNvSpPr txBox="1"/>
          <p:nvPr userDrawn="1"/>
        </p:nvSpPr>
        <p:spPr>
          <a:xfrm>
            <a:off x="424801" y="1573781"/>
            <a:ext cx="11519216" cy="430887"/>
          </a:xfrm>
          <a:prstGeom prst="rect">
            <a:avLst/>
          </a:prstGeom>
          <a:noFill/>
        </p:spPr>
        <p:txBody>
          <a:bodyPr wrap="square" lIns="0" tIns="0" rIns="0" bIns="0">
            <a:spAutoFit/>
          </a:bodyPr>
          <a:lstStyle/>
          <a:p>
            <a:pPr>
              <a:defRPr/>
            </a:pPr>
            <a:r>
              <a:rPr lang="en-US" sz="2800">
                <a:latin typeface="Roboto" panose="02000000000000000000" pitchFamily="2" charset="0"/>
                <a:ea typeface="Roboto" panose="02000000000000000000" pitchFamily="2" charset="0"/>
                <a:cs typeface="Roboto" panose="02000000000000000000" pitchFamily="2" charset="0"/>
              </a:rPr>
              <a:t>To use any of these icons, simply copy and paste into your required slide</a:t>
            </a:r>
            <a:endParaRPr lang="en-US" sz="280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 name="Rectangle 2">
            <a:extLst>
              <a:ext uri="{FF2B5EF4-FFF2-40B4-BE49-F238E27FC236}">
                <a16:creationId xmlns:a16="http://schemas.microsoft.com/office/drawing/2014/main" id="{F695F943-4D9D-A9AF-4280-D239DD54953A}"/>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6" name="Picture 5">
            <a:extLst>
              <a:ext uri="{FF2B5EF4-FFF2-40B4-BE49-F238E27FC236}">
                <a16:creationId xmlns:a16="http://schemas.microsoft.com/office/drawing/2014/main" id="{A4C4428E-5D37-7E8E-2824-2C1648C2514A}"/>
              </a:ext>
            </a:extLst>
          </p:cNvPr>
          <p:cNvPicPr>
            <a:picLocks noChangeAspect="1"/>
          </p:cNvPicPr>
          <p:nvPr userDrawn="1"/>
        </p:nvPicPr>
        <p:blipFill>
          <a:blip r:embed="rId2"/>
          <a:srcRect/>
          <a:stretch/>
        </p:blipFill>
        <p:spPr>
          <a:xfrm>
            <a:off x="11351120" y="6549706"/>
            <a:ext cx="1120140" cy="337746"/>
          </a:xfrm>
          <a:prstGeom prst="rect">
            <a:avLst/>
          </a:prstGeom>
        </p:spPr>
      </p:pic>
      <p:sp>
        <p:nvSpPr>
          <p:cNvPr id="7" name="Oval 6">
            <a:extLst>
              <a:ext uri="{FF2B5EF4-FFF2-40B4-BE49-F238E27FC236}">
                <a16:creationId xmlns:a16="http://schemas.microsoft.com/office/drawing/2014/main" id="{96DF286C-285B-9901-B0B5-522DBF6DD740}"/>
              </a:ext>
            </a:extLst>
          </p:cNvPr>
          <p:cNvSpPr/>
          <p:nvPr userDrawn="1"/>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486" name="TextBox 485">
            <a:extLst>
              <a:ext uri="{FF2B5EF4-FFF2-40B4-BE49-F238E27FC236}">
                <a16:creationId xmlns:a16="http://schemas.microsoft.com/office/drawing/2014/main" id="{B0477B69-F715-B12E-07F3-EBF980C30001}"/>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8746800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Divider 8">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614060" y="489200"/>
            <a:ext cx="1103228" cy="13763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499"/>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71384" y="471421"/>
            <a:ext cx="1730217" cy="47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C69CC6CA-015E-F54A-880B-F50F8F2FA962}"/>
              </a:ext>
            </a:extLst>
          </p:cNvPr>
          <p:cNvSpPr>
            <a:spLocks noGrp="1"/>
          </p:cNvSpPr>
          <p:nvPr>
            <p:ph type="title"/>
          </p:nvPr>
        </p:nvSpPr>
        <p:spPr>
          <a:xfrm>
            <a:off x="402273" y="1794831"/>
            <a:ext cx="11512550" cy="2281420"/>
          </a:xfrm>
          <a:noFill/>
        </p:spPr>
        <p:txBody>
          <a:bodyPr anchor="b"/>
          <a:lstStyle>
            <a:lvl1pPr>
              <a:defRPr sz="6299">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94A325B-A913-4E45-A76F-72B6D9AB9167}"/>
              </a:ext>
            </a:extLst>
          </p:cNvPr>
          <p:cNvSpPr>
            <a:spLocks noGrp="1"/>
          </p:cNvSpPr>
          <p:nvPr>
            <p:ph type="body" idx="1"/>
          </p:nvPr>
        </p:nvSpPr>
        <p:spPr>
          <a:xfrm>
            <a:off x="402273" y="4111305"/>
            <a:ext cx="11512550" cy="387670"/>
          </a:xfrm>
        </p:spPr>
        <p:txBody>
          <a:bodyPr/>
          <a:lstStyle>
            <a:lvl1pPr marL="0" indent="0">
              <a:buNone/>
              <a:defRPr sz="2519">
                <a:solidFill>
                  <a:schemeClr val="accent1"/>
                </a:solidFill>
              </a:defRPr>
            </a:lvl1pPr>
            <a:lvl2pPr marL="479957" indent="0">
              <a:buNone/>
              <a:defRPr sz="2100">
                <a:solidFill>
                  <a:schemeClr val="tx1">
                    <a:tint val="75000"/>
                  </a:schemeClr>
                </a:solidFill>
              </a:defRPr>
            </a:lvl2pPr>
            <a:lvl3pPr marL="959914" indent="0">
              <a:buNone/>
              <a:defRPr sz="1890">
                <a:solidFill>
                  <a:schemeClr val="tx1">
                    <a:tint val="75000"/>
                  </a:schemeClr>
                </a:solidFill>
              </a:defRPr>
            </a:lvl3pPr>
            <a:lvl4pPr marL="1439871" indent="0">
              <a:buNone/>
              <a:defRPr sz="1680">
                <a:solidFill>
                  <a:schemeClr val="tx1">
                    <a:tint val="75000"/>
                  </a:schemeClr>
                </a:solidFill>
              </a:defRPr>
            </a:lvl4pPr>
            <a:lvl5pPr marL="1919829" indent="0">
              <a:buNone/>
              <a:defRPr sz="1680">
                <a:solidFill>
                  <a:schemeClr val="tx1">
                    <a:tint val="75000"/>
                  </a:schemeClr>
                </a:solidFill>
              </a:defRPr>
            </a:lvl5pPr>
            <a:lvl6pPr marL="2399786" indent="0">
              <a:buNone/>
              <a:defRPr sz="1680">
                <a:solidFill>
                  <a:schemeClr val="tx1">
                    <a:tint val="75000"/>
                  </a:schemeClr>
                </a:solidFill>
              </a:defRPr>
            </a:lvl6pPr>
            <a:lvl7pPr marL="2879743" indent="0">
              <a:buNone/>
              <a:defRPr sz="1680">
                <a:solidFill>
                  <a:schemeClr val="tx1">
                    <a:tint val="75000"/>
                  </a:schemeClr>
                </a:solidFill>
              </a:defRPr>
            </a:lvl7pPr>
            <a:lvl8pPr marL="3359700" indent="0">
              <a:buNone/>
              <a:defRPr sz="1680">
                <a:solidFill>
                  <a:schemeClr val="tx1">
                    <a:tint val="75000"/>
                  </a:schemeClr>
                </a:solidFill>
              </a:defRPr>
            </a:lvl8pPr>
            <a:lvl9pPr marL="3839657" indent="0">
              <a:buNone/>
              <a:defRPr sz="168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1447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rgbClr val="706CB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0A4A58C-7A07-67F0-E3C9-021CA46C71AA}"/>
              </a:ext>
            </a:extLst>
          </p:cNvPr>
          <p:cNvSpPr>
            <a:spLocks noGrp="1"/>
          </p:cNvSpPr>
          <p:nvPr>
            <p:ph type="ctrTitle" hasCustomPrompt="1"/>
          </p:nvPr>
        </p:nvSpPr>
        <p:spPr>
          <a:xfrm>
            <a:off x="408107" y="1312167"/>
            <a:ext cx="4176000" cy="2880000"/>
          </a:xfrm>
          <a:prstGeom prst="rect">
            <a:avLst/>
          </a:prstGeom>
        </p:spPr>
        <p:txBody>
          <a:bodyPr bIns="0" anchor="b"/>
          <a:lstStyle>
            <a:lvl1pPr algn="l">
              <a:defRPr sz="6299">
                <a:solidFill>
                  <a:schemeClr val="bg1"/>
                </a:solidFill>
              </a:defRPr>
            </a:lvl1pPr>
          </a:lstStyle>
          <a:p>
            <a:r>
              <a:rPr lang="en-GB" dirty="0"/>
              <a:t>CLICK TO EDIT </a:t>
            </a:r>
            <a:br>
              <a:rPr lang="en-GB" dirty="0"/>
            </a:br>
            <a:r>
              <a:rPr lang="en-GB" dirty="0"/>
              <a:t>MASTER TITLE</a:t>
            </a:r>
            <a:endParaRPr lang="en-US" dirty="0"/>
          </a:p>
        </p:txBody>
      </p:sp>
      <p:pic>
        <p:nvPicPr>
          <p:cNvPr id="16" name="Picture 15">
            <a:extLst>
              <a:ext uri="{FF2B5EF4-FFF2-40B4-BE49-F238E27FC236}">
                <a16:creationId xmlns:a16="http://schemas.microsoft.com/office/drawing/2014/main" id="{4C0C16E8-6857-0038-2566-9A5398D4242C}"/>
              </a:ext>
            </a:extLst>
          </p:cNvPr>
          <p:cNvPicPr>
            <a:picLocks noChangeAspect="1"/>
          </p:cNvPicPr>
          <p:nvPr/>
        </p:nvPicPr>
        <p:blipFill>
          <a:blip r:embed="rId2"/>
          <a:srcRect/>
          <a:stretch/>
        </p:blipFill>
        <p:spPr>
          <a:xfrm>
            <a:off x="11636685" y="6675119"/>
            <a:ext cx="926143" cy="277843"/>
          </a:xfrm>
          <a:prstGeom prst="rect">
            <a:avLst/>
          </a:prstGeom>
        </p:spPr>
      </p:pic>
      <p:sp>
        <p:nvSpPr>
          <p:cNvPr id="17" name="Picture Placeholder 7">
            <a:extLst>
              <a:ext uri="{FF2B5EF4-FFF2-40B4-BE49-F238E27FC236}">
                <a16:creationId xmlns:a16="http://schemas.microsoft.com/office/drawing/2014/main" id="{17D7BE28-CF0A-E146-99FF-D9000486E102}"/>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sp>
        <p:nvSpPr>
          <p:cNvPr id="18" name="Oval 17">
            <a:extLst>
              <a:ext uri="{FF2B5EF4-FFF2-40B4-BE49-F238E27FC236}">
                <a16:creationId xmlns:a16="http://schemas.microsoft.com/office/drawing/2014/main" id="{2B7F6181-2FF7-DFCA-0688-8035A7F28641}"/>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cxnSp>
        <p:nvCxnSpPr>
          <p:cNvPr id="19" name="Straight Connector 18">
            <a:extLst>
              <a:ext uri="{FF2B5EF4-FFF2-40B4-BE49-F238E27FC236}">
                <a16:creationId xmlns:a16="http://schemas.microsoft.com/office/drawing/2014/main" id="{C31ED958-91B2-8281-4A17-7F7510DF77BF}"/>
              </a:ext>
            </a:extLst>
          </p:cNvPr>
          <p:cNvCxnSpPr/>
          <p:nvPr/>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09C9F16A-A489-F67D-F227-40D83BEE3BB6}"/>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cxnSp>
        <p:nvCxnSpPr>
          <p:cNvPr id="7" name="Straight Connector 6">
            <a:extLst>
              <a:ext uri="{FF2B5EF4-FFF2-40B4-BE49-F238E27FC236}">
                <a16:creationId xmlns:a16="http://schemas.microsoft.com/office/drawing/2014/main" id="{6FDB67E1-CB5B-0F85-51D4-EE12AAC29108}"/>
              </a:ext>
            </a:extLst>
          </p:cNvPr>
          <p:cNvCxnSpPr/>
          <p:nvPr userDrawn="1"/>
        </p:nvCxnSpPr>
        <p:spPr>
          <a:xfrm>
            <a:off x="408107" y="4447822"/>
            <a:ext cx="1544871" cy="0"/>
          </a:xfrm>
          <a:prstGeom prst="line">
            <a:avLst/>
          </a:prstGeom>
          <a:ln w="762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3F8CCE8-83EC-C4FA-B355-AC410811B7CA}"/>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221854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5">
    <p:bg>
      <p:bgPr>
        <a:solidFill>
          <a:srgbClr val="BFD73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C5655A-C27D-4888-4AD8-79F898A97B2E}"/>
              </a:ext>
            </a:extLst>
          </p:cNvPr>
          <p:cNvSpPr>
            <a:spLocks noGrp="1"/>
          </p:cNvSpPr>
          <p:nvPr>
            <p:ph type="ctrTitle" hasCustomPrompt="1"/>
          </p:nvPr>
        </p:nvSpPr>
        <p:spPr>
          <a:xfrm>
            <a:off x="408107" y="1312167"/>
            <a:ext cx="4176000" cy="2880000"/>
          </a:xfrm>
          <a:prstGeom prst="rect">
            <a:avLst/>
          </a:prstGeom>
        </p:spPr>
        <p:txBody>
          <a:bodyPr bIns="0" anchor="b"/>
          <a:lstStyle>
            <a:lvl1pPr algn="l">
              <a:defRPr sz="6299">
                <a:solidFill>
                  <a:srgbClr val="132433"/>
                </a:solidFill>
              </a:defRPr>
            </a:lvl1pPr>
          </a:lstStyle>
          <a:p>
            <a:r>
              <a:rPr lang="en-GB" dirty="0"/>
              <a:t>CLICK TO EDIT </a:t>
            </a:r>
            <a:br>
              <a:rPr lang="en-GB" dirty="0"/>
            </a:br>
            <a:r>
              <a:rPr lang="en-GB" dirty="0"/>
              <a:t>MASTER TITLE</a:t>
            </a:r>
            <a:endParaRPr lang="en-US" dirty="0"/>
          </a:p>
        </p:txBody>
      </p:sp>
      <p:sp>
        <p:nvSpPr>
          <p:cNvPr id="4" name="Subtitle 2">
            <a:extLst>
              <a:ext uri="{FF2B5EF4-FFF2-40B4-BE49-F238E27FC236}">
                <a16:creationId xmlns:a16="http://schemas.microsoft.com/office/drawing/2014/main" id="{721CFBC2-5E28-0397-CE35-D42EABDAAA67}"/>
              </a:ext>
            </a:extLst>
          </p:cNvPr>
          <p:cNvSpPr>
            <a:spLocks noGrp="1"/>
          </p:cNvSpPr>
          <p:nvPr>
            <p:ph type="subTitle" idx="1" hasCustomPrompt="1"/>
          </p:nvPr>
        </p:nvSpPr>
        <p:spPr>
          <a:xfrm>
            <a:off x="408107" y="4715198"/>
            <a:ext cx="3797311" cy="826588"/>
          </a:xfrm>
          <a:prstGeom prst="rect">
            <a:avLst/>
          </a:prstGeom>
        </p:spPr>
        <p:txBody>
          <a:bodyPr lIns="0" tIns="108000" rIns="0" bIns="108000">
            <a:normAutofit/>
          </a:bodyPr>
          <a:lstStyle>
            <a:lvl1pPr marL="0" indent="0" algn="l">
              <a:buNone/>
              <a:defRPr sz="1960" b="0" i="0">
                <a:latin typeface="Roboto Light" panose="02000000000000000000" pitchFamily="2" charset="0"/>
                <a:ea typeface="Roboto Light" panose="02000000000000000000" pitchFamily="2" charset="0"/>
                <a:cs typeface="Roboto Light" panose="02000000000000000000" pitchFamily="2" charset="0"/>
              </a:defRPr>
            </a:lvl1pPr>
            <a:lvl2pPr marL="479957" indent="0" algn="ctr">
              <a:buNone/>
              <a:defRPr sz="2100"/>
            </a:lvl2pPr>
            <a:lvl3pPr marL="959914" indent="0" algn="ctr">
              <a:buNone/>
              <a:defRPr sz="1890"/>
            </a:lvl3pPr>
            <a:lvl4pPr marL="1439871" indent="0" algn="ctr">
              <a:buNone/>
              <a:defRPr sz="1680"/>
            </a:lvl4pPr>
            <a:lvl5pPr marL="1919829" indent="0" algn="ctr">
              <a:buNone/>
              <a:defRPr sz="1680"/>
            </a:lvl5pPr>
            <a:lvl6pPr marL="2399786" indent="0" algn="ctr">
              <a:buNone/>
              <a:defRPr sz="1680"/>
            </a:lvl6pPr>
            <a:lvl7pPr marL="2879743" indent="0" algn="ctr">
              <a:buNone/>
              <a:defRPr sz="1680"/>
            </a:lvl7pPr>
            <a:lvl8pPr marL="3359700" indent="0" algn="ctr">
              <a:buNone/>
              <a:defRPr sz="1680"/>
            </a:lvl8pPr>
            <a:lvl9pPr marL="3839657" indent="0" algn="ctr">
              <a:buNone/>
              <a:defRPr sz="1680"/>
            </a:lvl9pPr>
          </a:lstStyle>
          <a:p>
            <a:r>
              <a:rPr lang="en-GB" dirty="0"/>
              <a:t>Click to edit Master </a:t>
            </a:r>
            <a:br>
              <a:rPr lang="en-GB" dirty="0"/>
            </a:br>
            <a:r>
              <a:rPr lang="en-GB" dirty="0"/>
              <a:t>subtitle style</a:t>
            </a:r>
            <a:endParaRPr lang="en-US" dirty="0"/>
          </a:p>
        </p:txBody>
      </p:sp>
      <p:sp>
        <p:nvSpPr>
          <p:cNvPr id="8" name="Picture Placeholder 7">
            <a:extLst>
              <a:ext uri="{FF2B5EF4-FFF2-40B4-BE49-F238E27FC236}">
                <a16:creationId xmlns:a16="http://schemas.microsoft.com/office/drawing/2014/main" id="{AA350B22-63A6-51C7-9836-46D7016B9733}"/>
              </a:ext>
            </a:extLst>
          </p:cNvPr>
          <p:cNvSpPr>
            <a:spLocks noGrp="1"/>
          </p:cNvSpPr>
          <p:nvPr>
            <p:ph type="pic" sz="quarter" idx="10"/>
          </p:nvPr>
        </p:nvSpPr>
        <p:spPr>
          <a:xfrm>
            <a:off x="5678311" y="-23628"/>
            <a:ext cx="7123290" cy="7222940"/>
          </a:xfrm>
          <a:prstGeom prst="teardrop">
            <a:avLst/>
          </a:prstGeom>
          <a:solidFill>
            <a:schemeClr val="bg1"/>
          </a:solidFill>
        </p:spPr>
        <p:txBody>
          <a:bodyPr anchor="t" anchorCtr="1"/>
          <a:lstStyle/>
          <a:p>
            <a:r>
              <a:rPr lang="en-GB"/>
              <a:t>Click icon to add picture</a:t>
            </a:r>
            <a:endParaRPr lang="en-US"/>
          </a:p>
        </p:txBody>
      </p:sp>
      <p:sp>
        <p:nvSpPr>
          <p:cNvPr id="9" name="Oval 8">
            <a:extLst>
              <a:ext uri="{FF2B5EF4-FFF2-40B4-BE49-F238E27FC236}">
                <a16:creationId xmlns:a16="http://schemas.microsoft.com/office/drawing/2014/main" id="{5B4A7361-E9D4-C306-246B-132BF70B2F00}"/>
              </a:ext>
            </a:extLst>
          </p:cNvPr>
          <p:cNvSpPr/>
          <p:nvPr/>
        </p:nvSpPr>
        <p:spPr>
          <a:xfrm>
            <a:off x="261350"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cxnSp>
        <p:nvCxnSpPr>
          <p:cNvPr id="12" name="Straight Connector 11">
            <a:extLst>
              <a:ext uri="{FF2B5EF4-FFF2-40B4-BE49-F238E27FC236}">
                <a16:creationId xmlns:a16="http://schemas.microsoft.com/office/drawing/2014/main" id="{FB38B854-F88E-7E2E-AECA-29B655DEAE90}"/>
              </a:ext>
            </a:extLst>
          </p:cNvPr>
          <p:cNvCxnSpPr/>
          <p:nvPr/>
        </p:nvCxnSpPr>
        <p:spPr>
          <a:xfrm>
            <a:off x="408107" y="4447822"/>
            <a:ext cx="1544871" cy="0"/>
          </a:xfrm>
          <a:prstGeom prst="line">
            <a:avLst/>
          </a:prstGeom>
          <a:ln w="76200" cmpd="sng">
            <a:solidFill>
              <a:srgbClr val="132433"/>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227CE11-1704-B48F-C740-BD67CF152CD6}"/>
              </a:ext>
            </a:extLst>
          </p:cNvPr>
          <p:cNvPicPr>
            <a:picLocks noChangeAspect="1"/>
          </p:cNvPicPr>
          <p:nvPr/>
        </p:nvPicPr>
        <p:blipFill>
          <a:blip r:embed="rId2"/>
          <a:srcRect/>
          <a:stretch/>
        </p:blipFill>
        <p:spPr>
          <a:xfrm>
            <a:off x="11636685" y="6675119"/>
            <a:ext cx="926143" cy="277842"/>
          </a:xfrm>
          <a:prstGeom prst="rect">
            <a:avLst/>
          </a:prstGeom>
        </p:spPr>
      </p:pic>
      <p:cxnSp>
        <p:nvCxnSpPr>
          <p:cNvPr id="10" name="Straight Connector 9">
            <a:extLst>
              <a:ext uri="{FF2B5EF4-FFF2-40B4-BE49-F238E27FC236}">
                <a16:creationId xmlns:a16="http://schemas.microsoft.com/office/drawing/2014/main" id="{E5CC3065-C266-023E-10BB-D5B8AEE4283A}"/>
              </a:ext>
            </a:extLst>
          </p:cNvPr>
          <p:cNvCxnSpPr/>
          <p:nvPr userDrawn="1"/>
        </p:nvCxnSpPr>
        <p:spPr>
          <a:xfrm>
            <a:off x="408107" y="4447822"/>
            <a:ext cx="1544871" cy="0"/>
          </a:xfrm>
          <a:prstGeom prst="line">
            <a:avLst/>
          </a:prstGeom>
          <a:ln w="76200" cmpd="sng">
            <a:solidFill>
              <a:srgbClr val="13243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7D8BA62-8AFB-C4A3-3226-5C74D9B3509F}"/>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166966097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0359A-80BF-E683-393F-CB58BC9996B2}"/>
              </a:ext>
            </a:extLst>
          </p:cNvPr>
          <p:cNvSpPr/>
          <p:nvPr/>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5" name="Picture 4">
            <a:extLst>
              <a:ext uri="{FF2B5EF4-FFF2-40B4-BE49-F238E27FC236}">
                <a16:creationId xmlns:a16="http://schemas.microsoft.com/office/drawing/2014/main" id="{2BBA7CD5-C31F-F7EF-59A0-DC3DC6859C1D}"/>
              </a:ext>
            </a:extLst>
          </p:cNvPr>
          <p:cNvPicPr>
            <a:picLocks noChangeAspect="1"/>
          </p:cNvPicPr>
          <p:nvPr/>
        </p:nvPicPr>
        <p:blipFill>
          <a:blip r:embed="rId75"/>
          <a:srcRect/>
          <a:stretch/>
        </p:blipFill>
        <p:spPr>
          <a:xfrm>
            <a:off x="11351120" y="6549706"/>
            <a:ext cx="1120140" cy="337746"/>
          </a:xfrm>
          <a:prstGeom prst="rect">
            <a:avLst/>
          </a:prstGeom>
        </p:spPr>
      </p:pic>
      <p:sp>
        <p:nvSpPr>
          <p:cNvPr id="9" name="Oval 8">
            <a:extLst>
              <a:ext uri="{FF2B5EF4-FFF2-40B4-BE49-F238E27FC236}">
                <a16:creationId xmlns:a16="http://schemas.microsoft.com/office/drawing/2014/main" id="{95E7C845-D1B3-7BAF-123B-0151D0A10BA2}"/>
              </a:ext>
            </a:extLst>
          </p:cNvPr>
          <p:cNvSpPr/>
          <p:nvPr/>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7" name="Rectangle 6">
            <a:extLst>
              <a:ext uri="{FF2B5EF4-FFF2-40B4-BE49-F238E27FC236}">
                <a16:creationId xmlns:a16="http://schemas.microsoft.com/office/drawing/2014/main" id="{DB902FA9-312B-FCF5-44A6-2F60F73E8EC0}"/>
              </a:ext>
            </a:extLst>
          </p:cNvPr>
          <p:cNvSpPr/>
          <p:nvPr userDrawn="1"/>
        </p:nvSpPr>
        <p:spPr>
          <a:xfrm>
            <a:off x="0" y="6257365"/>
            <a:ext cx="12801600" cy="941947"/>
          </a:xfrm>
          <a:prstGeom prst="rect">
            <a:avLst/>
          </a:prstGeom>
          <a:solidFill>
            <a:srgbClr val="132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7">
              <a:solidFill>
                <a:schemeClr val="tx1"/>
              </a:solidFill>
            </a:endParaRPr>
          </a:p>
        </p:txBody>
      </p:sp>
      <p:pic>
        <p:nvPicPr>
          <p:cNvPr id="8" name="Picture 7">
            <a:extLst>
              <a:ext uri="{FF2B5EF4-FFF2-40B4-BE49-F238E27FC236}">
                <a16:creationId xmlns:a16="http://schemas.microsoft.com/office/drawing/2014/main" id="{252BC079-2553-9EFB-B9FC-284C04139EED}"/>
              </a:ext>
            </a:extLst>
          </p:cNvPr>
          <p:cNvPicPr>
            <a:picLocks noChangeAspect="1"/>
          </p:cNvPicPr>
          <p:nvPr userDrawn="1"/>
        </p:nvPicPr>
        <p:blipFill>
          <a:blip r:embed="rId75"/>
          <a:srcRect/>
          <a:stretch/>
        </p:blipFill>
        <p:spPr>
          <a:xfrm>
            <a:off x="11351120" y="6549706"/>
            <a:ext cx="1120140" cy="337746"/>
          </a:xfrm>
          <a:prstGeom prst="rect">
            <a:avLst/>
          </a:prstGeom>
        </p:spPr>
      </p:pic>
      <p:sp>
        <p:nvSpPr>
          <p:cNvPr id="10" name="Oval 9">
            <a:extLst>
              <a:ext uri="{FF2B5EF4-FFF2-40B4-BE49-F238E27FC236}">
                <a16:creationId xmlns:a16="http://schemas.microsoft.com/office/drawing/2014/main" id="{1724D7C2-46F3-8BB8-FCF9-390369419160}"/>
              </a:ext>
            </a:extLst>
          </p:cNvPr>
          <p:cNvSpPr/>
          <p:nvPr userDrawn="1"/>
        </p:nvSpPr>
        <p:spPr>
          <a:xfrm>
            <a:off x="238772" y="6472647"/>
            <a:ext cx="491864" cy="491864"/>
          </a:xfrm>
          <a:prstGeom prst="ellipse">
            <a:avLst/>
          </a:prstGeom>
          <a:solidFill>
            <a:schemeClr val="bg1"/>
          </a:solidFill>
          <a:ln w="9508" cap="flat">
            <a:noFill/>
            <a:prstDash val="solid"/>
            <a:miter/>
          </a:ln>
        </p:spPr>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l"/>
            <a:fld id="{90FD3757-2AEE-564F-AF0D-F4A256116179}" type="slidenum">
              <a:rPr lang="en-US" sz="1050" smtClean="0">
                <a:solidFill>
                  <a:srgbClr val="132433"/>
                </a:solidFill>
              </a:rPr>
              <a:t>‹#›</a:t>
            </a:fld>
            <a:endParaRPr lang="en-US" sz="1050">
              <a:solidFill>
                <a:srgbClr val="132433"/>
              </a:solidFill>
            </a:endParaRPr>
          </a:p>
        </p:txBody>
      </p:sp>
      <p:sp>
        <p:nvSpPr>
          <p:cNvPr id="16" name="TextBox 15">
            <a:extLst>
              <a:ext uri="{FF2B5EF4-FFF2-40B4-BE49-F238E27FC236}">
                <a16:creationId xmlns:a16="http://schemas.microsoft.com/office/drawing/2014/main" id="{B833C59E-E814-A3DA-5F14-59875B6C5598}"/>
              </a:ext>
            </a:extLst>
          </p:cNvPr>
          <p:cNvSpPr txBox="1"/>
          <p:nvPr userDrawn="1"/>
        </p:nvSpPr>
        <p:spPr>
          <a:xfrm rot="16200000">
            <a:off x="11744085" y="771284"/>
            <a:ext cx="1828800" cy="286232"/>
          </a:xfrm>
          <a:prstGeom prst="rect">
            <a:avLst/>
          </a:prstGeom>
          <a:solidFill>
            <a:srgbClr val="ED1A3A"/>
          </a:solidFill>
        </p:spPr>
        <p:txBody>
          <a:bodyPr wrap="square" rtlCol="0">
            <a:spAutoFit/>
          </a:bodyPr>
          <a:lstStyle/>
          <a:p>
            <a:pPr marL="0" marR="0" lvl="0" indent="0" algn="l" defTabSz="639989" rtl="0" eaLnBrk="1" fontAlgn="auto" latinLnBrk="0" hangingPunct="1">
              <a:lnSpc>
                <a:spcPct val="100000"/>
              </a:lnSpc>
              <a:spcBef>
                <a:spcPts val="0"/>
              </a:spcBef>
              <a:spcAft>
                <a:spcPts val="0"/>
              </a:spcAft>
              <a:buClrTx/>
              <a:buSzTx/>
              <a:buFontTx/>
              <a:buNone/>
              <a:tabLst/>
              <a:defRPr/>
            </a:pPr>
            <a:r>
              <a:rPr lang="en-US" sz="1260" dirty="0">
                <a:solidFill>
                  <a:schemeClr val="bg1"/>
                </a:solidFill>
              </a:rPr>
              <a:t>Security marking: </a:t>
            </a:r>
            <a:r>
              <a:rPr lang="en-US" sz="1260" b="1" dirty="0">
                <a:solidFill>
                  <a:schemeClr val="bg1"/>
                </a:solidFill>
              </a:rPr>
              <a:t>PUBLIC</a:t>
            </a:r>
          </a:p>
        </p:txBody>
      </p:sp>
    </p:spTree>
    <p:extLst>
      <p:ext uri="{BB962C8B-B14F-4D97-AF65-F5344CB8AC3E}">
        <p14:creationId xmlns:p14="http://schemas.microsoft.com/office/powerpoint/2010/main" val="3766830965"/>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 id="2147483982" r:id="rId31"/>
    <p:sldLayoutId id="2147483983" r:id="rId32"/>
    <p:sldLayoutId id="2147483984" r:id="rId33"/>
    <p:sldLayoutId id="2147483985" r:id="rId34"/>
    <p:sldLayoutId id="2147483986" r:id="rId35"/>
    <p:sldLayoutId id="2147483987" r:id="rId36"/>
    <p:sldLayoutId id="2147483988" r:id="rId37"/>
    <p:sldLayoutId id="2147483989" r:id="rId38"/>
    <p:sldLayoutId id="2147483990" r:id="rId39"/>
    <p:sldLayoutId id="2147483991" r:id="rId40"/>
    <p:sldLayoutId id="2147483992" r:id="rId41"/>
    <p:sldLayoutId id="2147483993" r:id="rId42"/>
    <p:sldLayoutId id="2147483994" r:id="rId43"/>
    <p:sldLayoutId id="2147483995" r:id="rId44"/>
    <p:sldLayoutId id="2147483996" r:id="rId45"/>
    <p:sldLayoutId id="2147483997" r:id="rId46"/>
    <p:sldLayoutId id="2147483998" r:id="rId47"/>
    <p:sldLayoutId id="2147483999" r:id="rId48"/>
    <p:sldLayoutId id="2147484000" r:id="rId49"/>
    <p:sldLayoutId id="2147484001" r:id="rId50"/>
    <p:sldLayoutId id="2147484002" r:id="rId51"/>
    <p:sldLayoutId id="2147484003" r:id="rId52"/>
    <p:sldLayoutId id="2147484004" r:id="rId53"/>
    <p:sldLayoutId id="2147484005" r:id="rId54"/>
    <p:sldLayoutId id="2147484006" r:id="rId55"/>
    <p:sldLayoutId id="2147484007" r:id="rId56"/>
    <p:sldLayoutId id="2147484008" r:id="rId57"/>
    <p:sldLayoutId id="2147484009" r:id="rId58"/>
    <p:sldLayoutId id="2147484010" r:id="rId59"/>
    <p:sldLayoutId id="2147484011" r:id="rId60"/>
    <p:sldLayoutId id="2147484012" r:id="rId61"/>
    <p:sldLayoutId id="2147484013" r:id="rId62"/>
    <p:sldLayoutId id="2147484014" r:id="rId63"/>
    <p:sldLayoutId id="2147484015" r:id="rId64"/>
    <p:sldLayoutId id="2147484016" r:id="rId65"/>
    <p:sldLayoutId id="2147484017" r:id="rId66"/>
    <p:sldLayoutId id="2147484018" r:id="rId67"/>
    <p:sldLayoutId id="2147484019" r:id="rId68"/>
    <p:sldLayoutId id="2147484020" r:id="rId69"/>
    <p:sldLayoutId id="2147484021" r:id="rId70"/>
    <p:sldLayoutId id="2147484022" r:id="rId71"/>
    <p:sldLayoutId id="2147484023" r:id="rId72"/>
    <p:sldLayoutId id="2147484024" r:id="rId73"/>
  </p:sldLayoutIdLst>
  <p:hf hdr="0"/>
  <p:txStyles>
    <p:titleStyle>
      <a:lvl1pPr algn="l" defTabSz="959914" rtl="0" eaLnBrk="1" latinLnBrk="0" hangingPunct="1">
        <a:lnSpc>
          <a:spcPct val="90000"/>
        </a:lnSpc>
        <a:spcBef>
          <a:spcPct val="0"/>
        </a:spcBef>
        <a:buNone/>
        <a:defRPr sz="5599" b="0" i="0" kern="1200" spc="-210">
          <a:solidFill>
            <a:srgbClr val="132433"/>
          </a:solidFill>
          <a:latin typeface="Oswald Medium" pitchFamily="2" charset="77"/>
          <a:ea typeface="Roboto" panose="02000000000000000000" pitchFamily="2" charset="0"/>
          <a:cs typeface="Roboto" panose="02000000000000000000" pitchFamily="2" charset="0"/>
        </a:defRPr>
      </a:lvl1pPr>
    </p:titleStyle>
    <p:bodyStyle>
      <a:lvl1pPr marL="239979" indent="-239979" algn="l" defTabSz="959914" rtl="0" eaLnBrk="1" latinLnBrk="0" hangingPunct="1">
        <a:lnSpc>
          <a:spcPct val="100000"/>
        </a:lnSpc>
        <a:spcBef>
          <a:spcPts val="1050"/>
        </a:spcBef>
        <a:buClr>
          <a:schemeClr val="tx1"/>
        </a:buClr>
        <a:buFont typeface="Wingdings" pitchFamily="2" charset="2"/>
        <a:buChar char="§"/>
        <a:defRPr sz="293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719936" indent="-239979" algn="l" defTabSz="959914" rtl="0" eaLnBrk="1" latinLnBrk="0" hangingPunct="1">
        <a:lnSpc>
          <a:spcPct val="100000"/>
        </a:lnSpc>
        <a:spcBef>
          <a:spcPts val="525"/>
        </a:spcBef>
        <a:buClr>
          <a:schemeClr val="tx1"/>
        </a:buClr>
        <a:buFont typeface="Wingdings" pitchFamily="2" charset="2"/>
        <a:buChar char="§"/>
        <a:defRPr sz="2519"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99893" indent="-239979" algn="l" defTabSz="959914" rtl="0" eaLnBrk="1" latinLnBrk="0" hangingPunct="1">
        <a:lnSpc>
          <a:spcPct val="100000"/>
        </a:lnSpc>
        <a:spcBef>
          <a:spcPts val="525"/>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79850"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159807" indent="-239979" algn="l" defTabSz="959914" rtl="0" eaLnBrk="1" latinLnBrk="0" hangingPunct="1">
        <a:lnSpc>
          <a:spcPct val="100000"/>
        </a:lnSpc>
        <a:spcBef>
          <a:spcPts val="525"/>
        </a:spcBef>
        <a:buClr>
          <a:schemeClr val="tx1"/>
        </a:buClr>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639764"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3119721"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3599678"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4079636" indent="-239979" algn="l" defTabSz="959914" rtl="0" eaLnBrk="1" latinLnBrk="0" hangingPunct="1">
        <a:lnSpc>
          <a:spcPct val="100000"/>
        </a:lnSpc>
        <a:spcBef>
          <a:spcPts val="525"/>
        </a:spcBef>
        <a:buFont typeface="Wingdings" pitchFamily="2" charset="2"/>
        <a:buChar char="§"/>
        <a:defRPr sz="189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959914" rtl="0" eaLnBrk="1" latinLnBrk="0" hangingPunct="1">
        <a:defRPr sz="1890" kern="1200">
          <a:solidFill>
            <a:schemeClr val="tx1"/>
          </a:solidFill>
          <a:latin typeface="+mn-lt"/>
          <a:ea typeface="+mn-ea"/>
          <a:cs typeface="+mn-cs"/>
        </a:defRPr>
      </a:lvl1pPr>
      <a:lvl2pPr marL="479957" algn="l" defTabSz="959914" rtl="0" eaLnBrk="1" latinLnBrk="0" hangingPunct="1">
        <a:defRPr sz="1890" kern="1200">
          <a:solidFill>
            <a:schemeClr val="tx1"/>
          </a:solidFill>
          <a:latin typeface="+mn-lt"/>
          <a:ea typeface="+mn-ea"/>
          <a:cs typeface="+mn-cs"/>
        </a:defRPr>
      </a:lvl2pPr>
      <a:lvl3pPr marL="959914" algn="l" defTabSz="959914" rtl="0" eaLnBrk="1" latinLnBrk="0" hangingPunct="1">
        <a:defRPr sz="1890" kern="1200">
          <a:solidFill>
            <a:schemeClr val="tx1"/>
          </a:solidFill>
          <a:latin typeface="+mn-lt"/>
          <a:ea typeface="+mn-ea"/>
          <a:cs typeface="+mn-cs"/>
        </a:defRPr>
      </a:lvl3pPr>
      <a:lvl4pPr marL="1439871" algn="l" defTabSz="959914" rtl="0" eaLnBrk="1" latinLnBrk="0" hangingPunct="1">
        <a:defRPr sz="1890" kern="1200">
          <a:solidFill>
            <a:schemeClr val="tx1"/>
          </a:solidFill>
          <a:latin typeface="+mn-lt"/>
          <a:ea typeface="+mn-ea"/>
          <a:cs typeface="+mn-cs"/>
        </a:defRPr>
      </a:lvl4pPr>
      <a:lvl5pPr marL="1919829" algn="l" defTabSz="959914" rtl="0" eaLnBrk="1" latinLnBrk="0" hangingPunct="1">
        <a:defRPr sz="1890" kern="1200">
          <a:solidFill>
            <a:schemeClr val="tx1"/>
          </a:solidFill>
          <a:latin typeface="+mn-lt"/>
          <a:ea typeface="+mn-ea"/>
          <a:cs typeface="+mn-cs"/>
        </a:defRPr>
      </a:lvl5pPr>
      <a:lvl6pPr marL="2399786" algn="l" defTabSz="959914" rtl="0" eaLnBrk="1" latinLnBrk="0" hangingPunct="1">
        <a:defRPr sz="1890" kern="1200">
          <a:solidFill>
            <a:schemeClr val="tx1"/>
          </a:solidFill>
          <a:latin typeface="+mn-lt"/>
          <a:ea typeface="+mn-ea"/>
          <a:cs typeface="+mn-cs"/>
        </a:defRPr>
      </a:lvl6pPr>
      <a:lvl7pPr marL="2879743" algn="l" defTabSz="959914" rtl="0" eaLnBrk="1" latinLnBrk="0" hangingPunct="1">
        <a:defRPr sz="1890" kern="1200">
          <a:solidFill>
            <a:schemeClr val="tx1"/>
          </a:solidFill>
          <a:latin typeface="+mn-lt"/>
          <a:ea typeface="+mn-ea"/>
          <a:cs typeface="+mn-cs"/>
        </a:defRPr>
      </a:lvl7pPr>
      <a:lvl8pPr marL="3359700" algn="l" defTabSz="959914" rtl="0" eaLnBrk="1" latinLnBrk="0" hangingPunct="1">
        <a:defRPr sz="1890" kern="1200">
          <a:solidFill>
            <a:schemeClr val="tx1"/>
          </a:solidFill>
          <a:latin typeface="+mn-lt"/>
          <a:ea typeface="+mn-ea"/>
          <a:cs typeface="+mn-cs"/>
        </a:defRPr>
      </a:lvl8pPr>
      <a:lvl9pPr marL="3839657" algn="l" defTabSz="959914" rtl="0" eaLnBrk="1" latinLnBrk="0" hangingPunct="1">
        <a:defRPr sz="189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8">
          <p15:clr>
            <a:srgbClr val="F26B43"/>
          </p15:clr>
        </p15:guide>
        <p15:guide id="2" pos="4032">
          <p15:clr>
            <a:srgbClr val="F26B43"/>
          </p15:clr>
        </p15:guide>
        <p15:guide id="3" orient="horz" pos="300">
          <p15:clr>
            <a:srgbClr val="F26B43"/>
          </p15:clr>
        </p15:guide>
        <p15:guide id="5" orient="horz" pos="1442">
          <p15:clr>
            <a:srgbClr val="F26B43"/>
          </p15:clr>
        </p15:guide>
        <p15:guide id="7" pos="253">
          <p15:clr>
            <a:srgbClr val="F26B43"/>
          </p15:clr>
        </p15:guide>
        <p15:guide id="8" pos="7811">
          <p15:clr>
            <a:srgbClr val="F26B43"/>
          </p15:clr>
        </p15:guide>
        <p15:guide id="9" orient="horz" pos="423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hyperlink" Target="https://www.ucas.com/providers/ucas-fair-access-programme#:~:text=The%20Fair%20Access%20Programme%20aims,understand%20what%20works%20in%20WP" TargetMode="External"/><Relationship Id="rId4" Type="http://schemas.openxmlformats.org/officeDocument/2006/relationships/image" Target="../media/image86.jpeg"/></Relationships>
</file>

<file path=ppt/slides/_rels/slide10.xml.rels><?xml version="1.0" encoding="UTF-8" standalone="yes"?>
<Relationships xmlns="http://schemas.openxmlformats.org/package/2006/relationships"><Relationship Id="rId3" Type="http://schemas.openxmlformats.org/officeDocument/2006/relationships/hyperlink" Target="https://accounts.ucas.com/account/login" TargetMode="External"/><Relationship Id="rId2" Type="http://schemas.openxmlformats.org/officeDocument/2006/relationships/slideLayout" Target="../slideLayouts/slideLayout24.xml"/><Relationship Id="rId1" Type="http://schemas.openxmlformats.org/officeDocument/2006/relationships/tags" Target="../tags/tag9.xml"/><Relationship Id="rId5" Type="http://schemas.openxmlformats.org/officeDocument/2006/relationships/image" Target="../media/image95.png"/><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4.xml"/><Relationship Id="rId1" Type="http://schemas.openxmlformats.org/officeDocument/2006/relationships/tags" Target="../tags/tag10.xml"/><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4.xml"/><Relationship Id="rId1" Type="http://schemas.openxmlformats.org/officeDocument/2006/relationships/tags" Target="../tags/tag11.xml"/><Relationship Id="rId4" Type="http://schemas.openxmlformats.org/officeDocument/2006/relationships/hyperlink" Target="https://digital.ucas.com/search/dashboar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8.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1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8.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8.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8.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8.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48.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67.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67.xml"/><Relationship Id="rId1" Type="http://schemas.openxmlformats.org/officeDocument/2006/relationships/tags" Target="../tags/tag21.xml"/><Relationship Id="rId4" Type="http://schemas.openxmlformats.org/officeDocument/2006/relationships/image" Target="../media/image1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9.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18.xml"/><Relationship Id="rId1" Type="http://schemas.openxmlformats.org/officeDocument/2006/relationships/tags" Target="../tags/tag23.xml"/><Relationship Id="rId4" Type="http://schemas.openxmlformats.org/officeDocument/2006/relationships/hyperlink" Target="mailto:Outreachconnectionservice@ucas.ac.uk"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www.ucas.com/about-us/policies/terms-and-conditions/terms-service-ucas-outreach-connection-service" TargetMode="External"/><Relationship Id="rId2" Type="http://schemas.openxmlformats.org/officeDocument/2006/relationships/slideLayout" Target="../slideLayouts/slideLayout52.xml"/><Relationship Id="rId1" Type="http://schemas.openxmlformats.org/officeDocument/2006/relationships/tags" Target="../tags/tag3.xml"/><Relationship Id="rId6" Type="http://schemas.openxmlformats.org/officeDocument/2006/relationships/hyperlink" Target="https://www.ucas.com/providers/ucas-fair-access-programme/outreach-connection-service/outreach-connection-service-provider-information" TargetMode="External"/><Relationship Id="rId5" Type="http://schemas.openxmlformats.org/officeDocument/2006/relationships/hyperlink" Target="https://www.ucas.com/providers/ucas-fair-access-programme#:~:text=The%20Fair%20Access%20Programme%20aims,understand%20what%20works%20in%20WP" TargetMode="External"/><Relationship Id="rId4" Type="http://schemas.openxmlformats.org/officeDocument/2006/relationships/hyperlink" Target="mailto:outreachconnectionservice@ucas.ac.uk"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3.xml"/><Relationship Id="rId1" Type="http://schemas.openxmlformats.org/officeDocument/2006/relationships/tags" Target="../tags/tag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64.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hyperlink" Target="https://www.ucas.com/providers/ucas-fair-access-programme/outreach-connection-service" TargetMode="External"/><Relationship Id="rId2" Type="http://schemas.openxmlformats.org/officeDocument/2006/relationships/slideLayout" Target="../slideLayouts/slideLayout27.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4.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Multiple exposures of graphs with different colors and sizes">
            <a:extLst>
              <a:ext uri="{FF2B5EF4-FFF2-40B4-BE49-F238E27FC236}">
                <a16:creationId xmlns:a16="http://schemas.microsoft.com/office/drawing/2014/main" id="{D40E2090-2051-4B25-C286-B776D235E23E}"/>
              </a:ext>
            </a:extLst>
          </p:cNvPr>
          <p:cNvPicPr>
            <a:picLocks noGrp="1" noChangeAspect="1"/>
          </p:cNvPicPr>
          <p:nvPr>
            <p:ph type="pic" sz="quarter" idx="10"/>
          </p:nvPr>
        </p:nvPicPr>
        <p:blipFill rotWithShape="1">
          <a:blip r:embed="rId4"/>
          <a:srcRect l="21338" r="23555" b="1"/>
          <a:stretch/>
        </p:blipFill>
        <p:spPr>
          <a:xfrm>
            <a:off x="6858000" y="10"/>
            <a:ext cx="5943600" cy="7199303"/>
          </a:xfrm>
          <a:noFill/>
        </p:spPr>
      </p:pic>
      <p:sp>
        <p:nvSpPr>
          <p:cNvPr id="5" name="Subtitle 4">
            <a:extLst>
              <a:ext uri="{FF2B5EF4-FFF2-40B4-BE49-F238E27FC236}">
                <a16:creationId xmlns:a16="http://schemas.microsoft.com/office/drawing/2014/main" id="{FC295F29-0DF2-3F53-0FB5-B928CA7FDC91}"/>
              </a:ext>
            </a:extLst>
          </p:cNvPr>
          <p:cNvSpPr>
            <a:spLocks noGrp="1"/>
          </p:cNvSpPr>
          <p:nvPr>
            <p:ph type="subTitle" idx="1"/>
          </p:nvPr>
        </p:nvSpPr>
        <p:spPr>
          <a:xfrm>
            <a:off x="408107" y="4715198"/>
            <a:ext cx="5992693" cy="826588"/>
          </a:xfrm>
        </p:spPr>
        <p:txBody>
          <a:bodyPr>
            <a:normAutofit fontScale="92500" lnSpcReduction="20000"/>
          </a:bodyPr>
          <a:lstStyle/>
          <a:p>
            <a:r>
              <a:rPr lang="en-GB"/>
              <a:t>Guide to using the Outreach Connection Service</a:t>
            </a:r>
          </a:p>
          <a:p>
            <a:r>
              <a:rPr lang="en-GB"/>
              <a:t>For providers and third-party outreach providers</a:t>
            </a:r>
          </a:p>
        </p:txBody>
      </p:sp>
      <p:sp>
        <p:nvSpPr>
          <p:cNvPr id="4" name="Title 3">
            <a:extLst>
              <a:ext uri="{FF2B5EF4-FFF2-40B4-BE49-F238E27FC236}">
                <a16:creationId xmlns:a16="http://schemas.microsoft.com/office/drawing/2014/main" id="{C0DEEFE4-1F80-0B98-FA05-8F855BAB34AF}"/>
              </a:ext>
            </a:extLst>
          </p:cNvPr>
          <p:cNvSpPr>
            <a:spLocks noGrp="1"/>
          </p:cNvSpPr>
          <p:nvPr>
            <p:ph type="ctrTitle"/>
          </p:nvPr>
        </p:nvSpPr>
        <p:spPr>
          <a:xfrm>
            <a:off x="408106" y="1312167"/>
            <a:ext cx="5992694" cy="2880000"/>
          </a:xfrm>
        </p:spPr>
        <p:txBody>
          <a:bodyPr wrap="square" lIns="91440" tIns="45720" rIns="91440" bIns="0" anchor="b">
            <a:normAutofit/>
          </a:bodyPr>
          <a:lstStyle/>
          <a:p>
            <a:r>
              <a:rPr lang="en-GB" sz="6250" dirty="0">
                <a:latin typeface="Oswald Medium"/>
                <a:ea typeface="Roboto"/>
                <a:cs typeface="Roboto"/>
              </a:rPr>
              <a:t>Outreach Connection Service</a:t>
            </a:r>
          </a:p>
        </p:txBody>
      </p:sp>
      <p:sp>
        <p:nvSpPr>
          <p:cNvPr id="3" name="TextBox 2">
            <a:extLst>
              <a:ext uri="{FF2B5EF4-FFF2-40B4-BE49-F238E27FC236}">
                <a16:creationId xmlns:a16="http://schemas.microsoft.com/office/drawing/2014/main" id="{038AB4B5-70B7-75F3-D400-191AA8A5E2C5}"/>
              </a:ext>
            </a:extLst>
          </p:cNvPr>
          <p:cNvSpPr txBox="1"/>
          <p:nvPr/>
        </p:nvSpPr>
        <p:spPr>
          <a:xfrm>
            <a:off x="408106" y="5541597"/>
            <a:ext cx="5535495" cy="523220"/>
          </a:xfrm>
          <a:prstGeom prst="rect">
            <a:avLst/>
          </a:prstGeom>
          <a:noFill/>
        </p:spPr>
        <p:txBody>
          <a:bodyPr wrap="square">
            <a:spAutoFit/>
          </a:bodyPr>
          <a:lstStyle/>
          <a:p>
            <a:endParaRPr lang="en-GB" sz="1400" dirty="0">
              <a:solidFill>
                <a:srgbClr val="177EBF"/>
              </a:solidFill>
              <a:highlight>
                <a:srgbClr val="FFFF00"/>
              </a:highlight>
              <a:latin typeface="Roboto Light" panose="02000000000000000000" pitchFamily="2" charset="0"/>
            </a:endParaRPr>
          </a:p>
          <a:p>
            <a:pPr algn="r"/>
            <a:r>
              <a:rPr lang="en-GB" sz="1400" dirty="0">
                <a:solidFill>
                  <a:schemeClr val="bg1"/>
                </a:solidFill>
                <a:latin typeface="Roboto Light" panose="02000000000000000000" pitchFamily="2" charset="0"/>
              </a:rPr>
              <a:t>February 2024</a:t>
            </a:r>
            <a:endParaRPr lang="en-GB" sz="1400" dirty="0">
              <a:solidFill>
                <a:schemeClr val="bg1"/>
              </a:solidFill>
              <a:latin typeface="Roboto Light" panose="02000000000000000000" pitchFamily="2" charset="0"/>
              <a:hlinkClick r:id="rId5">
                <a:extLst>
                  <a:ext uri="{A12FA001-AC4F-418D-AE19-62706E023703}">
                    <ahyp:hlinkClr xmlns:ahyp="http://schemas.microsoft.com/office/drawing/2018/hyperlinkcolor" val="tx"/>
                  </a:ext>
                </a:extLst>
              </a:hlinkClick>
            </a:endParaRPr>
          </a:p>
        </p:txBody>
      </p:sp>
    </p:spTree>
    <p:custDataLst>
      <p:tags r:id="rId1"/>
    </p:custDataLst>
    <p:extLst>
      <p:ext uri="{BB962C8B-B14F-4D97-AF65-F5344CB8AC3E}">
        <p14:creationId xmlns:p14="http://schemas.microsoft.com/office/powerpoint/2010/main" val="3223246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F3DC2F-EDA7-2B86-CD40-6600FCE40DAC}"/>
              </a:ext>
            </a:extLst>
          </p:cNvPr>
          <p:cNvSpPr>
            <a:spLocks noGrp="1"/>
          </p:cNvSpPr>
          <p:nvPr>
            <p:ph type="title"/>
          </p:nvPr>
        </p:nvSpPr>
        <p:spPr/>
        <p:txBody>
          <a:bodyPr/>
          <a:lstStyle/>
          <a:p>
            <a:r>
              <a:rPr lang="en-GB" sz="4800"/>
              <a:t>Registering for a UCAS account – step one</a:t>
            </a:r>
          </a:p>
        </p:txBody>
      </p:sp>
      <p:sp>
        <p:nvSpPr>
          <p:cNvPr id="6" name="TextBox 5">
            <a:extLst>
              <a:ext uri="{FF2B5EF4-FFF2-40B4-BE49-F238E27FC236}">
                <a16:creationId xmlns:a16="http://schemas.microsoft.com/office/drawing/2014/main" id="{7618DCAF-57AC-4A95-AFCC-883405FE7760}"/>
              </a:ext>
            </a:extLst>
          </p:cNvPr>
          <p:cNvSpPr txBox="1"/>
          <p:nvPr/>
        </p:nvSpPr>
        <p:spPr>
          <a:xfrm>
            <a:off x="317270" y="3410655"/>
            <a:ext cx="5469570" cy="2062103"/>
          </a:xfrm>
          <a:prstGeom prst="rect">
            <a:avLst/>
          </a:prstGeom>
          <a:noFill/>
          <a:ln>
            <a:solidFill>
              <a:schemeClr val="accent3"/>
            </a:solidFill>
          </a:ln>
        </p:spPr>
        <p:txBody>
          <a:bodyPr wrap="square">
            <a:spAutoFit/>
          </a:bodyPr>
          <a:lstStyle/>
          <a:p>
            <a:pPr marL="0" indent="0" defTabSz="914400">
              <a:buNone/>
              <a:defRPr sz="1800" b="0" i="0" u="none" strike="noStrike" kern="0" cap="none" spc="0" baseline="0">
                <a:solidFill>
                  <a:srgbClr val="000000"/>
                </a:solidFill>
                <a:uFillTx/>
              </a:defRPr>
            </a:pPr>
            <a:r>
              <a:rPr lang="en-GB" sz="1600">
                <a:solidFill>
                  <a:schemeClr val="dk1"/>
                </a:solidFill>
                <a:latin typeface="Roboto Light" panose="02000000000000000000" pitchFamily="2" charset="0"/>
                <a:ea typeface="Roboto Light" panose="02000000000000000000" pitchFamily="2" charset="0"/>
                <a:cs typeface="Roboto Light" panose="02000000000000000000" pitchFamily="2" charset="0"/>
              </a:rPr>
              <a:t>Head to ucas.com and click sign in OR</a:t>
            </a:r>
          </a:p>
          <a:p>
            <a:pPr marL="0" indent="0" defTabSz="914400">
              <a:buNone/>
              <a:defRPr sz="1800" b="0" i="0" u="none" strike="noStrike" kern="0" cap="none" spc="0" baseline="0">
                <a:solidFill>
                  <a:srgbClr val="000000"/>
                </a:solidFill>
                <a:uFillTx/>
              </a:defRPr>
            </a:pPr>
            <a:r>
              <a:rPr lang="en-GB" sz="1600">
                <a:solidFill>
                  <a:schemeClr val="dk1"/>
                </a:solidFill>
                <a:latin typeface="Roboto Light" panose="02000000000000000000" pitchFamily="2" charset="0"/>
                <a:ea typeface="Roboto Light" panose="02000000000000000000" pitchFamily="2" charset="0"/>
                <a:cs typeface="Roboto Light" panose="02000000000000000000" pitchFamily="2" charset="0"/>
              </a:rPr>
              <a:t>Quick link -   </a:t>
            </a:r>
            <a:r>
              <a:rPr lang="en-GB" sz="1600">
                <a:solidFill>
                  <a:schemeClr val="dk1"/>
                </a:solidFill>
                <a:latin typeface="Roboto Light" panose="02000000000000000000" pitchFamily="2" charset="0"/>
                <a:ea typeface="Roboto Light" panose="02000000000000000000" pitchFamily="2" charset="0"/>
                <a:cs typeface="Roboto Light" panose="02000000000000000000" pitchFamily="2" charset="0"/>
                <a:hlinkClick r:id="rId3"/>
              </a:rPr>
              <a:t>https://accounts.ucas.com/account/login</a:t>
            </a:r>
            <a:endParaRPr lang="en-GB" sz="160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defTabSz="914400">
              <a:buFont typeface="Arial" panose="020B0604020202020204" pitchFamily="34" charset="0"/>
              <a:buChar char="•"/>
              <a:defRPr sz="1800" b="0" i="0" u="none" strike="noStrike" kern="0" cap="none" spc="0" baseline="0">
                <a:solidFill>
                  <a:srgbClr val="000000"/>
                </a:solidFill>
                <a:uFillTx/>
              </a:defRPr>
            </a:pPr>
            <a:endParaRPr lang="en-GB" sz="160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defTabSz="914400">
              <a:buClr>
                <a:srgbClr val="52AE98"/>
              </a:buClr>
              <a:buFont typeface="Wingdings" panose="05000000000000000000" pitchFamily="2" charset="2"/>
              <a:buChar char="§"/>
              <a:defRPr sz="1800" b="0" i="0" u="none" strike="noStrike" kern="0" cap="none" spc="0" baseline="0">
                <a:solidFill>
                  <a:srgbClr val="000000"/>
                </a:solidFill>
                <a:uFillTx/>
              </a:defRPr>
            </a:pPr>
            <a:r>
              <a:rPr lang="en-GB" sz="1600">
                <a:solidFill>
                  <a:schemeClr val="dk1"/>
                </a:solidFill>
                <a:latin typeface="Roboto Light" panose="02000000000000000000" pitchFamily="2" charset="0"/>
                <a:ea typeface="Roboto Light" panose="02000000000000000000" pitchFamily="2" charset="0"/>
                <a:cs typeface="Roboto Light" panose="02000000000000000000" pitchFamily="2" charset="0"/>
              </a:rPr>
              <a:t>Select register </a:t>
            </a:r>
          </a:p>
          <a:p>
            <a:pPr marL="285750" indent="-285750">
              <a:buClr>
                <a:srgbClr val="52AE98"/>
              </a:buClr>
              <a:buFont typeface="Wingdings" panose="05000000000000000000" pitchFamily="2" charset="2"/>
              <a:buChar char="§"/>
            </a:pPr>
            <a:r>
              <a:rPr lang="en-GB" sz="1600">
                <a:solidFill>
                  <a:schemeClr val="dk1"/>
                </a:solidFill>
                <a:latin typeface="Roboto Light" panose="02000000000000000000" pitchFamily="2" charset="0"/>
                <a:ea typeface="Roboto Light" panose="02000000000000000000" pitchFamily="2" charset="0"/>
                <a:cs typeface="Roboto Light" panose="02000000000000000000" pitchFamily="2" charset="0"/>
              </a:rPr>
              <a:t>Complete the short form. </a:t>
            </a:r>
          </a:p>
          <a:p>
            <a:pPr marL="285750" indent="-285750">
              <a:buClr>
                <a:srgbClr val="52AE98"/>
              </a:buClr>
              <a:buFont typeface="Wingdings" panose="05000000000000000000" pitchFamily="2" charset="2"/>
              <a:buChar char="§"/>
            </a:pPr>
            <a:r>
              <a:rPr lang="en-GB" sz="1600">
                <a:solidFill>
                  <a:schemeClr val="dk1"/>
                </a:solidFill>
                <a:latin typeface="Roboto Light" panose="02000000000000000000" pitchFamily="2" charset="0"/>
                <a:ea typeface="Roboto Light" panose="02000000000000000000" pitchFamily="2" charset="0"/>
                <a:cs typeface="Roboto Light" panose="02000000000000000000" pitchFamily="2" charset="0"/>
              </a:rPr>
              <a:t>Make sure the password is memorable.</a:t>
            </a:r>
          </a:p>
          <a:p>
            <a:pPr marL="285750" indent="-285750">
              <a:buClr>
                <a:srgbClr val="52AE98"/>
              </a:buClr>
              <a:buFont typeface="Wingdings" panose="05000000000000000000" pitchFamily="2" charset="2"/>
              <a:buChar char="§"/>
            </a:pPr>
            <a:r>
              <a:rPr lang="en-GB" sz="1600">
                <a:solidFill>
                  <a:schemeClr val="dk1"/>
                </a:solidFill>
                <a:latin typeface="Roboto Light" panose="02000000000000000000" pitchFamily="2" charset="0"/>
                <a:ea typeface="Roboto Light" panose="02000000000000000000" pitchFamily="2" charset="0"/>
                <a:cs typeface="Roboto Light" panose="02000000000000000000" pitchFamily="2" charset="0"/>
              </a:rPr>
              <a:t>Please ensure you use your work email address</a:t>
            </a:r>
          </a:p>
          <a:p>
            <a:endParaRPr lang="en-GB" sz="160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5" name="Picture 14">
            <a:extLst>
              <a:ext uri="{FF2B5EF4-FFF2-40B4-BE49-F238E27FC236}">
                <a16:creationId xmlns:a16="http://schemas.microsoft.com/office/drawing/2014/main" id="{1306BCAD-EE43-4E3B-965C-5F079F70F7C0}"/>
              </a:ext>
            </a:extLst>
          </p:cNvPr>
          <p:cNvPicPr>
            <a:picLocks noChangeAspect="1"/>
          </p:cNvPicPr>
          <p:nvPr/>
        </p:nvPicPr>
        <p:blipFill rotWithShape="1">
          <a:blip r:embed="rId4"/>
          <a:srcRect t="8517"/>
          <a:stretch/>
        </p:blipFill>
        <p:spPr>
          <a:xfrm>
            <a:off x="5843003" y="1684628"/>
            <a:ext cx="6442782" cy="3830056"/>
          </a:xfrm>
          <a:prstGeom prst="rect">
            <a:avLst/>
          </a:prstGeom>
          <a:ln>
            <a:solidFill>
              <a:schemeClr val="accent3"/>
            </a:solidFill>
          </a:ln>
        </p:spPr>
      </p:pic>
      <p:sp>
        <p:nvSpPr>
          <p:cNvPr id="7" name="Rectangle 6">
            <a:extLst>
              <a:ext uri="{FF2B5EF4-FFF2-40B4-BE49-F238E27FC236}">
                <a16:creationId xmlns:a16="http://schemas.microsoft.com/office/drawing/2014/main" id="{88397FE4-5EFE-84E6-B241-9D59FAE20EAE}"/>
              </a:ext>
            </a:extLst>
          </p:cNvPr>
          <p:cNvSpPr/>
          <p:nvPr/>
        </p:nvSpPr>
        <p:spPr>
          <a:xfrm>
            <a:off x="6926009" y="2208080"/>
            <a:ext cx="834223" cy="453642"/>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4" name="Picture 3">
            <a:extLst>
              <a:ext uri="{FF2B5EF4-FFF2-40B4-BE49-F238E27FC236}">
                <a16:creationId xmlns:a16="http://schemas.microsoft.com/office/drawing/2014/main" id="{B09D0BDE-E88E-C4A5-BD77-C9F0C7963BD1}"/>
              </a:ext>
            </a:extLst>
          </p:cNvPr>
          <p:cNvPicPr>
            <a:picLocks noChangeAspect="1"/>
          </p:cNvPicPr>
          <p:nvPr/>
        </p:nvPicPr>
        <p:blipFill>
          <a:blip r:embed="rId5"/>
          <a:stretch>
            <a:fillRect/>
          </a:stretch>
        </p:blipFill>
        <p:spPr>
          <a:xfrm>
            <a:off x="125952" y="1703692"/>
            <a:ext cx="5660888" cy="746431"/>
          </a:xfrm>
          <a:prstGeom prst="rect">
            <a:avLst/>
          </a:prstGeom>
          <a:ln>
            <a:solidFill>
              <a:schemeClr val="accent3"/>
            </a:solidFill>
          </a:ln>
        </p:spPr>
      </p:pic>
      <p:sp>
        <p:nvSpPr>
          <p:cNvPr id="9" name="Rectangle 8">
            <a:extLst>
              <a:ext uri="{FF2B5EF4-FFF2-40B4-BE49-F238E27FC236}">
                <a16:creationId xmlns:a16="http://schemas.microsoft.com/office/drawing/2014/main" id="{C2A520FF-0260-4E64-B231-357D15D20D49}"/>
              </a:ext>
            </a:extLst>
          </p:cNvPr>
          <p:cNvSpPr/>
          <p:nvPr/>
        </p:nvSpPr>
        <p:spPr>
          <a:xfrm>
            <a:off x="4917077" y="1802362"/>
            <a:ext cx="834223" cy="453642"/>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Tree>
    <p:custDataLst>
      <p:tags r:id="rId1"/>
    </p:custDataLst>
    <p:extLst>
      <p:ext uri="{BB962C8B-B14F-4D97-AF65-F5344CB8AC3E}">
        <p14:creationId xmlns:p14="http://schemas.microsoft.com/office/powerpoint/2010/main" val="1890624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F3DC2F-EDA7-2B86-CD40-6600FCE40DAC}"/>
              </a:ext>
            </a:extLst>
          </p:cNvPr>
          <p:cNvSpPr>
            <a:spLocks noGrp="1"/>
          </p:cNvSpPr>
          <p:nvPr>
            <p:ph type="title"/>
          </p:nvPr>
        </p:nvSpPr>
        <p:spPr/>
        <p:txBody>
          <a:bodyPr/>
          <a:lstStyle/>
          <a:p>
            <a:r>
              <a:rPr lang="en-GB" sz="4800"/>
              <a:t>Registering for a UCAS account – step two</a:t>
            </a:r>
          </a:p>
        </p:txBody>
      </p:sp>
      <p:sp>
        <p:nvSpPr>
          <p:cNvPr id="6" name="TextBox 5">
            <a:extLst>
              <a:ext uri="{FF2B5EF4-FFF2-40B4-BE49-F238E27FC236}">
                <a16:creationId xmlns:a16="http://schemas.microsoft.com/office/drawing/2014/main" id="{7618DCAF-57AC-4A95-AFCC-883405FE7760}"/>
              </a:ext>
            </a:extLst>
          </p:cNvPr>
          <p:cNvSpPr txBox="1"/>
          <p:nvPr/>
        </p:nvSpPr>
        <p:spPr>
          <a:xfrm>
            <a:off x="504779" y="2450121"/>
            <a:ext cx="3173506" cy="1815882"/>
          </a:xfrm>
          <a:prstGeom prst="rect">
            <a:avLst/>
          </a:prstGeom>
          <a:noFill/>
        </p:spPr>
        <p:txBody>
          <a:bodyPr wrap="square">
            <a:spAutoFit/>
          </a:bodyPr>
          <a:lstStyle/>
          <a:p>
            <a:pPr marL="0" indent="0" defTabSz="914400">
              <a:buNone/>
              <a:defRPr sz="1800" b="0" i="0" u="none" strike="noStrike" kern="0" cap="none" spc="0" baseline="0">
                <a:solidFill>
                  <a:srgbClr val="000000"/>
                </a:solidFill>
                <a:uFillTx/>
              </a:defRPr>
            </a:pPr>
            <a:r>
              <a:rPr lang="en-GB" sz="2000">
                <a:solidFill>
                  <a:schemeClr val="dk1"/>
                </a:solidFill>
                <a:latin typeface="Roboto Light" panose="02000000000000000000" pitchFamily="2" charset="0"/>
                <a:ea typeface="Roboto Light" panose="02000000000000000000" pitchFamily="2" charset="0"/>
                <a:cs typeface="Roboto Light" panose="02000000000000000000" pitchFamily="2" charset="0"/>
              </a:rPr>
              <a:t>UCAS will email you a </a:t>
            </a:r>
            <a:r>
              <a:rPr lang="en-GB" sz="2000" b="1">
                <a:solidFill>
                  <a:schemeClr val="dk1"/>
                </a:solidFill>
                <a:latin typeface="Roboto Light" panose="02000000000000000000" pitchFamily="2" charset="0"/>
                <a:ea typeface="Roboto Light" panose="02000000000000000000" pitchFamily="2" charset="0"/>
                <a:cs typeface="Roboto Light" panose="02000000000000000000" pitchFamily="2" charset="0"/>
              </a:rPr>
              <a:t>code to verify </a:t>
            </a:r>
            <a:r>
              <a:rPr lang="en-GB" sz="2000">
                <a:solidFill>
                  <a:schemeClr val="dk1"/>
                </a:solidFill>
                <a:latin typeface="Roboto Light" panose="02000000000000000000" pitchFamily="2" charset="0"/>
                <a:ea typeface="Roboto Light" panose="02000000000000000000" pitchFamily="2" charset="0"/>
                <a:cs typeface="Roboto Light" panose="02000000000000000000" pitchFamily="2" charset="0"/>
              </a:rPr>
              <a:t>your email address you’ve registered with.</a:t>
            </a:r>
          </a:p>
          <a:p>
            <a:pPr marL="285750" indent="-285750" defTabSz="914400">
              <a:buFont typeface="Arial" panose="020B0604020202020204" pitchFamily="34" charset="0"/>
              <a:buChar char="•"/>
              <a:defRPr sz="1800" b="0" i="0" u="none" strike="noStrike" kern="0" cap="none" spc="0" baseline="0">
                <a:solidFill>
                  <a:srgbClr val="000000"/>
                </a:solidFill>
                <a:uFillTx/>
              </a:defRPr>
            </a:pPr>
            <a:endParaRPr lang="en-GB" sz="160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a:p>
            <a:endParaRPr lang="en-GB" sz="160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 name="Group 1">
            <a:extLst>
              <a:ext uri="{FF2B5EF4-FFF2-40B4-BE49-F238E27FC236}">
                <a16:creationId xmlns:a16="http://schemas.microsoft.com/office/drawing/2014/main" id="{1C445B6A-9A41-8F2B-541A-AE31DFC1E5F9}"/>
              </a:ext>
            </a:extLst>
          </p:cNvPr>
          <p:cNvGrpSpPr/>
          <p:nvPr/>
        </p:nvGrpSpPr>
        <p:grpSpPr>
          <a:xfrm>
            <a:off x="3993477" y="1384937"/>
            <a:ext cx="8170560" cy="4639346"/>
            <a:chOff x="1734743" y="1033390"/>
            <a:chExt cx="7081490" cy="3265105"/>
          </a:xfrm>
        </p:grpSpPr>
        <p:pic>
          <p:nvPicPr>
            <p:cNvPr id="4" name="Picture 3">
              <a:extLst>
                <a:ext uri="{FF2B5EF4-FFF2-40B4-BE49-F238E27FC236}">
                  <a16:creationId xmlns:a16="http://schemas.microsoft.com/office/drawing/2014/main" id="{5C9A2ECC-D236-0FB8-D3A4-C0AAE57472A9}"/>
                </a:ext>
              </a:extLst>
            </p:cNvPr>
            <p:cNvPicPr>
              <a:picLocks noChangeAspect="1"/>
            </p:cNvPicPr>
            <p:nvPr/>
          </p:nvPicPr>
          <p:blipFill rotWithShape="1">
            <a:blip r:embed="rId3"/>
            <a:srcRect l="11639" t="3033" r="10467" b="19939"/>
            <a:stretch/>
          </p:blipFill>
          <p:spPr>
            <a:xfrm>
              <a:off x="1734743" y="1033390"/>
              <a:ext cx="5349145" cy="3265105"/>
            </a:xfrm>
            <a:prstGeom prst="roundRect">
              <a:avLst>
                <a:gd name="adj" fmla="val 4779"/>
              </a:avLst>
            </a:prstGeom>
            <a:ln w="6350">
              <a:solidFill>
                <a:schemeClr val="tx2">
                  <a:lumMod val="40000"/>
                  <a:lumOff val="60000"/>
                </a:schemeClr>
              </a:solidFill>
            </a:ln>
            <a:effectLst/>
          </p:spPr>
        </p:pic>
        <p:pic>
          <p:nvPicPr>
            <p:cNvPr id="5" name="Picture 4">
              <a:extLst>
                <a:ext uri="{FF2B5EF4-FFF2-40B4-BE49-F238E27FC236}">
                  <a16:creationId xmlns:a16="http://schemas.microsoft.com/office/drawing/2014/main" id="{0930D5BC-3EBE-EED9-4028-D7F3A1C74094}"/>
                </a:ext>
              </a:extLst>
            </p:cNvPr>
            <p:cNvPicPr>
              <a:picLocks noChangeAspect="1"/>
            </p:cNvPicPr>
            <p:nvPr/>
          </p:nvPicPr>
          <p:blipFill rotWithShape="1">
            <a:blip r:embed="rId4"/>
            <a:srcRect r="59727"/>
            <a:stretch/>
          </p:blipFill>
          <p:spPr>
            <a:xfrm>
              <a:off x="5694218" y="1526292"/>
              <a:ext cx="3122015" cy="2736323"/>
            </a:xfrm>
            <a:prstGeom prst="roundRect">
              <a:avLst>
                <a:gd name="adj" fmla="val 4779"/>
              </a:avLst>
            </a:prstGeom>
            <a:ln w="6350">
              <a:solidFill>
                <a:schemeClr val="tx2">
                  <a:lumMod val="40000"/>
                  <a:lumOff val="60000"/>
                </a:schemeClr>
              </a:solidFill>
            </a:ln>
            <a:effectLst/>
          </p:spPr>
        </p:pic>
      </p:grpSp>
    </p:spTree>
    <p:custDataLst>
      <p:tags r:id="rId1"/>
    </p:custDataLst>
    <p:extLst>
      <p:ext uri="{BB962C8B-B14F-4D97-AF65-F5344CB8AC3E}">
        <p14:creationId xmlns:p14="http://schemas.microsoft.com/office/powerpoint/2010/main" val="2232632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F3DC2F-EDA7-2B86-CD40-6600FCE40DAC}"/>
              </a:ext>
            </a:extLst>
          </p:cNvPr>
          <p:cNvSpPr>
            <a:spLocks noGrp="1"/>
          </p:cNvSpPr>
          <p:nvPr>
            <p:ph type="title"/>
          </p:nvPr>
        </p:nvSpPr>
        <p:spPr>
          <a:xfrm>
            <a:off x="333487" y="277166"/>
            <a:ext cx="11697292" cy="1393388"/>
          </a:xfrm>
        </p:spPr>
        <p:txBody>
          <a:bodyPr/>
          <a:lstStyle/>
          <a:p>
            <a:r>
              <a:rPr lang="en-GB" sz="4800"/>
              <a:t>Sign-in to access your Dashboard </a:t>
            </a:r>
          </a:p>
        </p:txBody>
      </p:sp>
      <p:sp>
        <p:nvSpPr>
          <p:cNvPr id="6" name="TextBox 5">
            <a:extLst>
              <a:ext uri="{FF2B5EF4-FFF2-40B4-BE49-F238E27FC236}">
                <a16:creationId xmlns:a16="http://schemas.microsoft.com/office/drawing/2014/main" id="{7618DCAF-57AC-4A95-AFCC-883405FE7760}"/>
              </a:ext>
            </a:extLst>
          </p:cNvPr>
          <p:cNvSpPr txBox="1"/>
          <p:nvPr/>
        </p:nvSpPr>
        <p:spPr>
          <a:xfrm>
            <a:off x="6683022" y="1097279"/>
            <a:ext cx="5785091" cy="3785652"/>
          </a:xfrm>
          <a:prstGeom prst="rect">
            <a:avLst/>
          </a:prstGeom>
          <a:noFill/>
        </p:spPr>
        <p:txBody>
          <a:bodyPr wrap="square">
            <a:spAutoFit/>
          </a:bodyPr>
          <a:lstStyle/>
          <a:p>
            <a:pPr marL="285750" indent="-285750" defTabSz="914400">
              <a:buFont typeface="Arial" panose="020B0604020202020204" pitchFamily="34" charset="0"/>
              <a:buChar char="•"/>
              <a:defRPr sz="1800" b="0" i="0" u="none" strike="noStrike" kern="0" cap="none" spc="0" baseline="0">
                <a:solidFill>
                  <a:srgbClr val="000000"/>
                </a:solidFill>
                <a:uFillTx/>
              </a:defRPr>
            </a:pPr>
            <a:endParaRPr lang="en-GB" sz="2000" dirty="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defTabSz="914400">
              <a:buClr>
                <a:srgbClr val="139EA2"/>
              </a:buClr>
              <a:buFont typeface="Arial" panose="020B0604020202020204" pitchFamily="34" charset="0"/>
              <a:buChar char="•"/>
              <a:defRPr sz="1800" b="0" i="0" u="none" strike="noStrike" kern="0" cap="none" spc="0" baseline="0">
                <a:solidFill>
                  <a:srgbClr val="000000"/>
                </a:solidFill>
                <a:uFillTx/>
              </a:defRPr>
            </a:pPr>
            <a:r>
              <a:rPr lang="en-GB" sz="2000" dirty="0">
                <a:solidFill>
                  <a:schemeClr val="dk1"/>
                </a:solidFill>
                <a:latin typeface="Roboto Light" panose="02000000000000000000" pitchFamily="2" charset="0"/>
                <a:ea typeface="Roboto Light" panose="02000000000000000000" pitchFamily="2" charset="0"/>
                <a:cs typeface="Roboto Light" panose="02000000000000000000" pitchFamily="2" charset="0"/>
              </a:rPr>
              <a:t>Select sign-in </a:t>
            </a:r>
          </a:p>
          <a:p>
            <a:pPr marL="285750" indent="-285750" defTabSz="914400">
              <a:buClr>
                <a:srgbClr val="139EA2"/>
              </a:buClr>
              <a:buFont typeface="Arial" panose="020B0604020202020204" pitchFamily="34" charset="0"/>
              <a:buChar char="•"/>
              <a:defRPr sz="1800" b="0" i="0" u="none" strike="noStrike" kern="0" cap="none" spc="0" baseline="0">
                <a:solidFill>
                  <a:srgbClr val="000000"/>
                </a:solidFill>
                <a:uFillTx/>
              </a:defRPr>
            </a:pPr>
            <a:r>
              <a:rPr lang="en-GB" sz="2000" dirty="0">
                <a:solidFill>
                  <a:schemeClr val="dk1"/>
                </a:solidFill>
                <a:latin typeface="Roboto Light" panose="02000000000000000000" pitchFamily="2" charset="0"/>
                <a:ea typeface="Roboto Light" panose="02000000000000000000" pitchFamily="2" charset="0"/>
                <a:cs typeface="Roboto Light" panose="02000000000000000000" pitchFamily="2" charset="0"/>
              </a:rPr>
              <a:t>Use the email and password you’ve registered with </a:t>
            </a:r>
          </a:p>
          <a:p>
            <a:pPr marL="285750" indent="-285750" defTabSz="914400">
              <a:buClr>
                <a:srgbClr val="139EA2"/>
              </a:buClr>
              <a:buFont typeface="Arial" panose="020B0604020202020204" pitchFamily="34" charset="0"/>
              <a:buChar char="•"/>
              <a:defRPr sz="1800" b="0" i="0" u="none" strike="noStrike" kern="0" cap="none" spc="0" baseline="0">
                <a:solidFill>
                  <a:srgbClr val="000000"/>
                </a:solidFill>
                <a:uFillTx/>
              </a:defRPr>
            </a:pPr>
            <a:r>
              <a:rPr lang="en-GB" sz="2000" dirty="0">
                <a:solidFill>
                  <a:schemeClr val="dk1"/>
                </a:solidFill>
                <a:latin typeface="Roboto Light" panose="02000000000000000000" pitchFamily="2" charset="0"/>
                <a:ea typeface="Roboto Light" panose="02000000000000000000" pitchFamily="2" charset="0"/>
                <a:cs typeface="Roboto Light" panose="02000000000000000000" pitchFamily="2" charset="0"/>
              </a:rPr>
              <a:t>There will be a Multi-Factor-Authentication (MFA) code emailed to you to access your dashboard.</a:t>
            </a:r>
          </a:p>
          <a:p>
            <a:pPr marL="285750" indent="-285750" defTabSz="914400">
              <a:buClr>
                <a:srgbClr val="139EA2"/>
              </a:buClr>
              <a:buFont typeface="Arial" panose="020B0604020202020204" pitchFamily="34" charset="0"/>
              <a:buChar char="•"/>
              <a:defRPr sz="1800" b="0" i="0" u="none" strike="noStrike" kern="0" cap="none" spc="0" baseline="0">
                <a:solidFill>
                  <a:srgbClr val="000000"/>
                </a:solidFill>
                <a:uFillTx/>
              </a:defRPr>
            </a:pPr>
            <a:endParaRPr lang="en-GB" sz="1600" dirty="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defTabSz="914400">
              <a:buClr>
                <a:srgbClr val="139EA2"/>
              </a:buClr>
              <a:buFont typeface="Arial" panose="020B0604020202020204" pitchFamily="34" charset="0"/>
              <a:buChar char="•"/>
              <a:defRPr sz="1800" b="0" i="0" u="none" strike="noStrike" kern="0" cap="none" spc="0" baseline="0">
                <a:solidFill>
                  <a:srgbClr val="000000"/>
                </a:solidFill>
                <a:uFillTx/>
              </a:defRPr>
            </a:pPr>
            <a:endParaRPr lang="en-GB" sz="1600" dirty="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a:p>
            <a:pPr defTabSz="914400">
              <a:buClr>
                <a:srgbClr val="139EA2"/>
              </a:buClr>
              <a:defRPr sz="1800" b="0" i="0" u="none" strike="noStrike" kern="0" cap="none" spc="0" baseline="0">
                <a:solidFill>
                  <a:srgbClr val="000000"/>
                </a:solidFill>
                <a:uFillTx/>
              </a:defRPr>
            </a:pPr>
            <a:endParaRPr lang="en-GB" sz="1600" dirty="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defTabSz="914400">
              <a:buClr>
                <a:srgbClr val="139EA2"/>
              </a:buClr>
              <a:buFont typeface="Arial" panose="020B0604020202020204" pitchFamily="34" charset="0"/>
              <a:buChar char="•"/>
              <a:defRPr sz="1800" b="0" i="0" u="none" strike="noStrike" kern="0" cap="none" spc="0" baseline="0">
                <a:solidFill>
                  <a:srgbClr val="000000"/>
                </a:solidFill>
                <a:uFillTx/>
              </a:defRPr>
            </a:pPr>
            <a:endParaRPr lang="en-GB" sz="1600" dirty="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defTabSz="914400">
              <a:buClr>
                <a:srgbClr val="139EA2"/>
              </a:buClr>
              <a:buFont typeface="Arial" panose="020B0604020202020204" pitchFamily="34" charset="0"/>
              <a:buChar char="•"/>
              <a:defRPr sz="1800" b="0" i="0" u="none" strike="noStrike" kern="0" cap="none" spc="0" baseline="0">
                <a:solidFill>
                  <a:srgbClr val="000000"/>
                </a:solidFill>
                <a:uFillTx/>
              </a:defRPr>
            </a:pPr>
            <a:endParaRPr lang="en-GB" sz="1600" dirty="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a:p>
            <a:pPr defTabSz="914400">
              <a:buClr>
                <a:srgbClr val="139EA2"/>
              </a:buClr>
              <a:defRPr sz="1800" b="0" i="0" u="none" strike="noStrike" kern="0" cap="none" spc="0" baseline="0">
                <a:solidFill>
                  <a:srgbClr val="000000"/>
                </a:solidFill>
                <a:uFillTx/>
              </a:defRPr>
            </a:pPr>
            <a:endParaRPr lang="en-GB" sz="2000" dirty="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1" name="Picture 10">
            <a:extLst>
              <a:ext uri="{FF2B5EF4-FFF2-40B4-BE49-F238E27FC236}">
                <a16:creationId xmlns:a16="http://schemas.microsoft.com/office/drawing/2014/main" id="{A5D44F95-735A-657E-E239-FD77CB310EA7}"/>
              </a:ext>
            </a:extLst>
          </p:cNvPr>
          <p:cNvPicPr>
            <a:picLocks noChangeAspect="1"/>
          </p:cNvPicPr>
          <p:nvPr/>
        </p:nvPicPr>
        <p:blipFill rotWithShape="1">
          <a:blip r:embed="rId3"/>
          <a:srcRect t="4405"/>
          <a:stretch/>
        </p:blipFill>
        <p:spPr>
          <a:xfrm>
            <a:off x="333487" y="1097279"/>
            <a:ext cx="6195866" cy="3961261"/>
          </a:xfrm>
          <a:prstGeom prst="rect">
            <a:avLst/>
          </a:prstGeom>
        </p:spPr>
      </p:pic>
      <p:sp>
        <p:nvSpPr>
          <p:cNvPr id="7" name="Rectangle 6">
            <a:extLst>
              <a:ext uri="{FF2B5EF4-FFF2-40B4-BE49-F238E27FC236}">
                <a16:creationId xmlns:a16="http://schemas.microsoft.com/office/drawing/2014/main" id="{88397FE4-5EFE-84E6-B241-9D59FAE20EAE}"/>
              </a:ext>
            </a:extLst>
          </p:cNvPr>
          <p:cNvSpPr/>
          <p:nvPr/>
        </p:nvSpPr>
        <p:spPr>
          <a:xfrm>
            <a:off x="1168600" y="2037025"/>
            <a:ext cx="834223" cy="453642"/>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D07195A4-5FFC-4011-6319-B53BC2B97D30}"/>
              </a:ext>
            </a:extLst>
          </p:cNvPr>
          <p:cNvSpPr txBox="1"/>
          <p:nvPr/>
        </p:nvSpPr>
        <p:spPr>
          <a:xfrm>
            <a:off x="333486" y="5382037"/>
            <a:ext cx="11972813" cy="584775"/>
          </a:xfrm>
          <a:prstGeom prst="rect">
            <a:avLst/>
          </a:prstGeom>
          <a:noFill/>
        </p:spPr>
        <p:txBody>
          <a:bodyPr wrap="square">
            <a:spAutoFit/>
          </a:bodyPr>
          <a:lstStyle/>
          <a:p>
            <a:pPr defTabSz="914400">
              <a:buClr>
                <a:srgbClr val="139EA2"/>
              </a:buClr>
              <a:defRPr sz="1800" b="0" i="0" u="none" strike="noStrike" kern="0" cap="none" spc="0" baseline="0">
                <a:solidFill>
                  <a:srgbClr val="000000"/>
                </a:solidFill>
                <a:uFillTx/>
              </a:defRPr>
            </a:pPr>
            <a:r>
              <a:rPr lang="en-GB" sz="3200" b="1" dirty="0">
                <a:solidFill>
                  <a:schemeClr val="dk1"/>
                </a:solidFill>
                <a:latin typeface="Roboto Light" panose="02000000000000000000" pitchFamily="2" charset="0"/>
                <a:ea typeface="Roboto Light" panose="02000000000000000000" pitchFamily="2" charset="0"/>
                <a:cs typeface="Roboto Light" panose="02000000000000000000" pitchFamily="2" charset="0"/>
              </a:rPr>
              <a:t>LINK TO DASHBOARD - </a:t>
            </a:r>
            <a:r>
              <a:rPr lang="en-GB" sz="3200" b="1" dirty="0">
                <a:solidFill>
                  <a:schemeClr val="dk1"/>
                </a:solidFill>
                <a:latin typeface="Roboto Light" panose="02000000000000000000" pitchFamily="2" charset="0"/>
                <a:ea typeface="Roboto Light" panose="02000000000000000000" pitchFamily="2" charset="0"/>
                <a:cs typeface="Roboto Light" panose="02000000000000000000" pitchFamily="2" charset="0"/>
                <a:hlinkClick r:id="rId4"/>
              </a:rPr>
              <a:t>https://digital.ucas.com/search/dashboard</a:t>
            </a:r>
            <a:endParaRPr lang="en-GB" sz="3200" b="1" dirty="0">
              <a:solidFill>
                <a:schemeClr val="dk1"/>
              </a:solidFill>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1398554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DFC7B1-4AA2-EF00-58CD-BAF6F62F48C4}"/>
              </a:ext>
            </a:extLst>
          </p:cNvPr>
          <p:cNvSpPr>
            <a:spLocks noGrp="1"/>
          </p:cNvSpPr>
          <p:nvPr>
            <p:ph type="ctrTitle"/>
          </p:nvPr>
        </p:nvSpPr>
        <p:spPr>
          <a:xfrm>
            <a:off x="408107" y="1312167"/>
            <a:ext cx="5270204" cy="2880000"/>
          </a:xfrm>
        </p:spPr>
        <p:txBody>
          <a:bodyPr/>
          <a:lstStyle/>
          <a:p>
            <a:r>
              <a:rPr lang="en-GB"/>
              <a:t>Using the UCAS Outreach Connection Service</a:t>
            </a:r>
          </a:p>
        </p:txBody>
      </p:sp>
      <p:sp>
        <p:nvSpPr>
          <p:cNvPr id="8" name="Picture Placeholder 7">
            <a:extLst>
              <a:ext uri="{FF2B5EF4-FFF2-40B4-BE49-F238E27FC236}">
                <a16:creationId xmlns:a16="http://schemas.microsoft.com/office/drawing/2014/main" id="{5FA8A70D-FE77-7CC2-8817-8AD220EFC23D}"/>
              </a:ext>
            </a:extLst>
          </p:cNvPr>
          <p:cNvSpPr>
            <a:spLocks noGrp="1"/>
          </p:cNvSpPr>
          <p:nvPr>
            <p:ph type="pic" sz="quarter" idx="10"/>
          </p:nvPr>
        </p:nvSpPr>
        <p:spPr/>
        <p:txBody>
          <a:bodyPr/>
          <a:lstStyle/>
          <a:p>
            <a:endParaRPr lang="en-GB"/>
          </a:p>
        </p:txBody>
      </p:sp>
      <p:sp>
        <p:nvSpPr>
          <p:cNvPr id="7" name="Subtitle 6">
            <a:extLst>
              <a:ext uri="{FF2B5EF4-FFF2-40B4-BE49-F238E27FC236}">
                <a16:creationId xmlns:a16="http://schemas.microsoft.com/office/drawing/2014/main" id="{8F213D8D-2AA6-AC93-C680-3D2D56C731EA}"/>
              </a:ext>
            </a:extLst>
          </p:cNvPr>
          <p:cNvSpPr>
            <a:spLocks noGrp="1"/>
          </p:cNvSpPr>
          <p:nvPr>
            <p:ph type="subTitle" idx="1"/>
          </p:nvPr>
        </p:nvSpPr>
        <p:spPr>
          <a:xfrm>
            <a:off x="408107" y="4715198"/>
            <a:ext cx="5185869" cy="826588"/>
          </a:xfrm>
        </p:spPr>
        <p:txBody>
          <a:bodyPr>
            <a:normAutofit fontScale="77500" lnSpcReduction="20000"/>
          </a:bodyPr>
          <a:lstStyle/>
          <a:p>
            <a:r>
              <a:rPr lang="en-GB"/>
              <a:t>Only those organisations who have onboarded with UCAS can use the service, agreed terms of service and signed business code of conduct </a:t>
            </a:r>
          </a:p>
        </p:txBody>
      </p:sp>
      <p:pic>
        <p:nvPicPr>
          <p:cNvPr id="6" name="Picture 5">
            <a:extLst>
              <a:ext uri="{FF2B5EF4-FFF2-40B4-BE49-F238E27FC236}">
                <a16:creationId xmlns:a16="http://schemas.microsoft.com/office/drawing/2014/main" id="{4519DBCB-977C-631B-9AF5-85395D809F8A}"/>
              </a:ext>
            </a:extLst>
          </p:cNvPr>
          <p:cNvPicPr>
            <a:picLocks noChangeAspect="1"/>
          </p:cNvPicPr>
          <p:nvPr/>
        </p:nvPicPr>
        <p:blipFill rotWithShape="1">
          <a:blip r:embed="rId3"/>
          <a:srcRect t="4147" r="-1" b="14570"/>
          <a:stretch/>
        </p:blipFill>
        <p:spPr>
          <a:xfrm>
            <a:off x="5678311" y="-23628"/>
            <a:ext cx="7123290" cy="7222940"/>
          </a:xfrm>
          <a:prstGeom prst="teardrop">
            <a:avLst/>
          </a:prstGeom>
          <a:noFill/>
        </p:spPr>
      </p:pic>
    </p:spTree>
    <p:custDataLst>
      <p:tags r:id="rId1"/>
    </p:custDataLst>
    <p:extLst>
      <p:ext uri="{BB962C8B-B14F-4D97-AF65-F5344CB8AC3E}">
        <p14:creationId xmlns:p14="http://schemas.microsoft.com/office/powerpoint/2010/main" val="922531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7098B5-C55C-837D-0D64-E431E21EBD78}"/>
              </a:ext>
            </a:extLst>
          </p:cNvPr>
          <p:cNvSpPr>
            <a:spLocks noGrp="1"/>
          </p:cNvSpPr>
          <p:nvPr>
            <p:ph idx="1"/>
          </p:nvPr>
        </p:nvSpPr>
        <p:spPr>
          <a:xfrm>
            <a:off x="383671" y="964221"/>
            <a:ext cx="12034071" cy="3624799"/>
          </a:xfrm>
        </p:spPr>
        <p:txBody>
          <a:bodyPr lIns="91440" tIns="45720" rIns="91440" bIns="45720" anchor="t"/>
          <a:lstStyle/>
          <a:p>
            <a:pPr marL="0" indent="0">
              <a:spcBef>
                <a:spcPts val="0"/>
              </a:spcBef>
              <a:buNone/>
            </a:pPr>
            <a:r>
              <a:rPr lang="en-GB" sz="2000" dirty="0">
                <a:latin typeface="Roboto Light"/>
                <a:ea typeface="Roboto Light"/>
                <a:cs typeface="Roboto Light"/>
              </a:rPr>
              <a:t>The process to add an opportunity is outlined below:</a:t>
            </a:r>
          </a:p>
          <a:p>
            <a:pPr marL="0" indent="0">
              <a:spcBef>
                <a:spcPts val="0"/>
              </a:spcBef>
              <a:buNone/>
            </a:pPr>
            <a:endParaRPr lang="en-GB" sz="2000" dirty="0"/>
          </a:p>
          <a:p>
            <a:pPr marL="239395" indent="-239395">
              <a:spcBef>
                <a:spcPts val="0"/>
              </a:spcBef>
            </a:pPr>
            <a:r>
              <a:rPr lang="en-GB" sz="2000" dirty="0">
                <a:latin typeface="Roboto Light"/>
                <a:ea typeface="Roboto Light"/>
                <a:cs typeface="Roboto Light"/>
              </a:rPr>
              <a:t>Sign in, click on ‘Outreach Connection Service’  from your dashboard which will take you straight to the Opportunities List page.</a:t>
            </a:r>
          </a:p>
          <a:p>
            <a:pPr marL="239395" indent="-239395">
              <a:spcBef>
                <a:spcPts val="0"/>
              </a:spcBef>
            </a:pPr>
            <a:r>
              <a:rPr lang="en-GB" sz="2000" dirty="0">
                <a:latin typeface="Roboto Light"/>
                <a:ea typeface="Roboto Light"/>
                <a:cs typeface="Roboto Light"/>
              </a:rPr>
              <a:t>Click on ‘add opportunity’ </a:t>
            </a:r>
            <a:endParaRPr lang="en-GB" sz="2000" dirty="0"/>
          </a:p>
          <a:p>
            <a:pPr marL="239395" indent="-239395">
              <a:spcBef>
                <a:spcPts val="0"/>
              </a:spcBef>
            </a:pPr>
            <a:r>
              <a:rPr lang="en-GB" sz="2000" dirty="0">
                <a:latin typeface="Roboto Light"/>
                <a:ea typeface="Roboto Light"/>
                <a:cs typeface="Roboto Light"/>
              </a:rPr>
              <a:t>Complete relevant sections and click save, warnings will indicate any omissions or errors </a:t>
            </a:r>
            <a:endParaRPr lang="en-GB" sz="2000" dirty="0"/>
          </a:p>
          <a:p>
            <a:pPr marL="239395" indent="-239395">
              <a:spcBef>
                <a:spcPts val="0"/>
              </a:spcBef>
            </a:pPr>
            <a:r>
              <a:rPr lang="en-GB" sz="2000" dirty="0">
                <a:latin typeface="Roboto Light"/>
                <a:ea typeface="Roboto Light"/>
                <a:cs typeface="Roboto Light"/>
              </a:rPr>
              <a:t>Once you click save, it will give you the chance to review before you publish</a:t>
            </a:r>
          </a:p>
          <a:p>
            <a:pPr marL="239395" indent="-239395">
              <a:spcBef>
                <a:spcPts val="0"/>
              </a:spcBef>
            </a:pPr>
            <a:r>
              <a:rPr lang="en-GB" sz="2000" dirty="0">
                <a:latin typeface="Roboto Light"/>
                <a:ea typeface="Roboto Light"/>
                <a:cs typeface="Roboto Light"/>
              </a:rPr>
              <a:t>You can ‘publish’ at the point of adding, or continue to add opportunities and publish later</a:t>
            </a:r>
          </a:p>
          <a:p>
            <a:pPr marL="239395" indent="-239395">
              <a:spcBef>
                <a:spcPts val="0"/>
              </a:spcBef>
            </a:pPr>
            <a:r>
              <a:rPr lang="en-GB" sz="2000" dirty="0">
                <a:latin typeface="Roboto Light"/>
                <a:ea typeface="Roboto Light"/>
                <a:cs typeface="Roboto Light"/>
              </a:rPr>
              <a:t>From the Opportunities List page, you can also </a:t>
            </a:r>
            <a:r>
              <a:rPr lang="en-GB" sz="2000" b="1" dirty="0">
                <a:latin typeface="Roboto Light"/>
                <a:ea typeface="Roboto Light"/>
                <a:cs typeface="Roboto Light"/>
              </a:rPr>
              <a:t>set a list of schools/colleges you want target </a:t>
            </a:r>
            <a:r>
              <a:rPr lang="en-GB" sz="2000" dirty="0">
                <a:latin typeface="Roboto Light"/>
                <a:ea typeface="Roboto Light"/>
                <a:cs typeface="Roboto Light"/>
              </a:rPr>
              <a:t>(if relevant) </a:t>
            </a:r>
            <a:endParaRPr lang="en-GB" sz="2000" b="1" dirty="0"/>
          </a:p>
          <a:p>
            <a:pPr marL="239395" indent="-239395">
              <a:spcBef>
                <a:spcPts val="0"/>
              </a:spcBef>
            </a:pPr>
            <a:r>
              <a:rPr lang="en-GB" sz="2000" dirty="0">
                <a:latin typeface="Roboto Light"/>
                <a:ea typeface="Roboto Light"/>
                <a:cs typeface="Roboto Light"/>
              </a:rPr>
              <a:t>You can view your added opportunities in either a list or grid format</a:t>
            </a:r>
          </a:p>
          <a:p>
            <a:pPr marL="239395" indent="-239395">
              <a:spcBef>
                <a:spcPts val="0"/>
              </a:spcBef>
            </a:pPr>
            <a:r>
              <a:rPr lang="en-GB" sz="2000" dirty="0">
                <a:latin typeface="Roboto Light"/>
                <a:ea typeface="Roboto Light"/>
                <a:cs typeface="Roboto Light"/>
              </a:rPr>
              <a:t>Once published the opportunity will appear in the Adviser Portal near real time </a:t>
            </a:r>
            <a:endParaRPr lang="en-GB" sz="2000" dirty="0"/>
          </a:p>
          <a:p>
            <a:pPr marL="239395" indent="-239395">
              <a:spcBef>
                <a:spcPts val="0"/>
              </a:spcBef>
            </a:pPr>
            <a:r>
              <a:rPr lang="en-GB" sz="2000" dirty="0">
                <a:latin typeface="Roboto Light"/>
                <a:ea typeface="Roboto Light"/>
                <a:cs typeface="Roboto Light"/>
              </a:rPr>
              <a:t>Click on the Opportunity listed to either edit, remove or publish/unpublish.</a:t>
            </a:r>
          </a:p>
        </p:txBody>
      </p:sp>
      <p:sp>
        <p:nvSpPr>
          <p:cNvPr id="5" name="Title 4">
            <a:extLst>
              <a:ext uri="{FF2B5EF4-FFF2-40B4-BE49-F238E27FC236}">
                <a16:creationId xmlns:a16="http://schemas.microsoft.com/office/drawing/2014/main" id="{12A4F23E-2D07-10F8-62D8-68C50E99EA37}"/>
              </a:ext>
            </a:extLst>
          </p:cNvPr>
          <p:cNvSpPr>
            <a:spLocks noGrp="1"/>
          </p:cNvSpPr>
          <p:nvPr>
            <p:ph type="title"/>
          </p:nvPr>
        </p:nvSpPr>
        <p:spPr>
          <a:xfrm>
            <a:off x="383671" y="137509"/>
            <a:ext cx="11722459" cy="727126"/>
          </a:xfrm>
        </p:spPr>
        <p:txBody>
          <a:bodyPr/>
          <a:lstStyle/>
          <a:p>
            <a:r>
              <a:rPr lang="en-GB" sz="4800"/>
              <a:t>Adding an opportunity </a:t>
            </a:r>
          </a:p>
        </p:txBody>
      </p:sp>
      <p:pic>
        <p:nvPicPr>
          <p:cNvPr id="7" name="Picture 6">
            <a:extLst>
              <a:ext uri="{FF2B5EF4-FFF2-40B4-BE49-F238E27FC236}">
                <a16:creationId xmlns:a16="http://schemas.microsoft.com/office/drawing/2014/main" id="{1BADFC98-C177-53A9-67E0-9EBB45FE8A83}"/>
              </a:ext>
            </a:extLst>
          </p:cNvPr>
          <p:cNvPicPr>
            <a:picLocks noChangeAspect="1"/>
          </p:cNvPicPr>
          <p:nvPr/>
        </p:nvPicPr>
        <p:blipFill rotWithShape="1">
          <a:blip r:embed="rId3"/>
          <a:srcRect l="2290" t="12011" r="1373" b="6967"/>
          <a:stretch/>
        </p:blipFill>
        <p:spPr>
          <a:xfrm>
            <a:off x="641744" y="5292554"/>
            <a:ext cx="12034071" cy="869381"/>
          </a:xfrm>
          <a:prstGeom prst="rect">
            <a:avLst/>
          </a:prstGeom>
          <a:ln>
            <a:solidFill>
              <a:srgbClr val="FF5BC4"/>
            </a:solidFill>
          </a:ln>
        </p:spPr>
      </p:pic>
      <p:sp>
        <p:nvSpPr>
          <p:cNvPr id="2" name="Rectangle 1">
            <a:extLst>
              <a:ext uri="{FF2B5EF4-FFF2-40B4-BE49-F238E27FC236}">
                <a16:creationId xmlns:a16="http://schemas.microsoft.com/office/drawing/2014/main" id="{ABBDA1D2-5B77-58EE-740D-9AE214C20B92}"/>
              </a:ext>
            </a:extLst>
          </p:cNvPr>
          <p:cNvSpPr/>
          <p:nvPr/>
        </p:nvSpPr>
        <p:spPr>
          <a:xfrm>
            <a:off x="9952903" y="5781450"/>
            <a:ext cx="1324697" cy="453642"/>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3" name="Rectangle 2">
            <a:extLst>
              <a:ext uri="{FF2B5EF4-FFF2-40B4-BE49-F238E27FC236}">
                <a16:creationId xmlns:a16="http://schemas.microsoft.com/office/drawing/2014/main" id="{A4B61260-9ED7-2E91-AE36-D01CA8B766E7}"/>
              </a:ext>
            </a:extLst>
          </p:cNvPr>
          <p:cNvSpPr/>
          <p:nvPr/>
        </p:nvSpPr>
        <p:spPr>
          <a:xfrm>
            <a:off x="11359189" y="5781450"/>
            <a:ext cx="1287937" cy="453642"/>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Tree>
    <p:custDataLst>
      <p:tags r:id="rId1"/>
    </p:custDataLst>
    <p:extLst>
      <p:ext uri="{BB962C8B-B14F-4D97-AF65-F5344CB8AC3E}">
        <p14:creationId xmlns:p14="http://schemas.microsoft.com/office/powerpoint/2010/main" val="254098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A4F23E-2D07-10F8-62D8-68C50E99EA37}"/>
              </a:ext>
            </a:extLst>
          </p:cNvPr>
          <p:cNvSpPr>
            <a:spLocks noGrp="1"/>
          </p:cNvSpPr>
          <p:nvPr>
            <p:ph type="title"/>
          </p:nvPr>
        </p:nvSpPr>
        <p:spPr>
          <a:xfrm>
            <a:off x="383671" y="137509"/>
            <a:ext cx="11722459" cy="727126"/>
          </a:xfrm>
        </p:spPr>
        <p:txBody>
          <a:bodyPr/>
          <a:lstStyle/>
          <a:p>
            <a:r>
              <a:rPr lang="en-GB" sz="4800">
                <a:latin typeface="Oswald Medium"/>
                <a:ea typeface="Roboto"/>
                <a:cs typeface="Roboto"/>
              </a:rPr>
              <a:t>Adding an opportunity – targeting schools/colleges</a:t>
            </a:r>
          </a:p>
        </p:txBody>
      </p:sp>
      <p:pic>
        <p:nvPicPr>
          <p:cNvPr id="7" name="Picture 6">
            <a:extLst>
              <a:ext uri="{FF2B5EF4-FFF2-40B4-BE49-F238E27FC236}">
                <a16:creationId xmlns:a16="http://schemas.microsoft.com/office/drawing/2014/main" id="{1BADFC98-C177-53A9-67E0-9EBB45FE8A83}"/>
              </a:ext>
            </a:extLst>
          </p:cNvPr>
          <p:cNvPicPr>
            <a:picLocks noChangeAspect="1"/>
          </p:cNvPicPr>
          <p:nvPr/>
        </p:nvPicPr>
        <p:blipFill rotWithShape="1">
          <a:blip r:embed="rId4"/>
          <a:srcRect l="2290" t="12011" r="1373" b="6967"/>
          <a:stretch/>
        </p:blipFill>
        <p:spPr>
          <a:xfrm>
            <a:off x="383671" y="920383"/>
            <a:ext cx="10854172" cy="784141"/>
          </a:xfrm>
          <a:prstGeom prst="rect">
            <a:avLst/>
          </a:prstGeom>
          <a:ln>
            <a:solidFill>
              <a:srgbClr val="FF5BC4"/>
            </a:solidFill>
          </a:ln>
        </p:spPr>
      </p:pic>
      <p:sp>
        <p:nvSpPr>
          <p:cNvPr id="9" name="Rectangle 8">
            <a:extLst>
              <a:ext uri="{FF2B5EF4-FFF2-40B4-BE49-F238E27FC236}">
                <a16:creationId xmlns:a16="http://schemas.microsoft.com/office/drawing/2014/main" id="{EDD2A59D-96E1-759D-994D-807D71DFB184}"/>
              </a:ext>
            </a:extLst>
          </p:cNvPr>
          <p:cNvSpPr/>
          <p:nvPr/>
        </p:nvSpPr>
        <p:spPr>
          <a:xfrm>
            <a:off x="8733703" y="1269537"/>
            <a:ext cx="1324697" cy="453642"/>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14" name="Content Placeholder 13">
            <a:extLst>
              <a:ext uri="{FF2B5EF4-FFF2-40B4-BE49-F238E27FC236}">
                <a16:creationId xmlns:a16="http://schemas.microsoft.com/office/drawing/2014/main" id="{37533AD0-9721-C1D8-7E02-9AC1C5D0877E}"/>
              </a:ext>
            </a:extLst>
          </p:cNvPr>
          <p:cNvPicPr>
            <a:picLocks noGrp="1" noChangeAspect="1"/>
          </p:cNvPicPr>
          <p:nvPr>
            <p:ph idx="1"/>
          </p:nvPr>
        </p:nvPicPr>
        <p:blipFill>
          <a:blip r:embed="rId5"/>
          <a:stretch>
            <a:fillRect/>
          </a:stretch>
        </p:blipFill>
        <p:spPr>
          <a:xfrm>
            <a:off x="3650841" y="2040337"/>
            <a:ext cx="8759808" cy="3118638"/>
          </a:xfrm>
          <a:ln>
            <a:solidFill>
              <a:srgbClr val="FF5BC4"/>
            </a:solidFill>
          </a:ln>
        </p:spPr>
      </p:pic>
      <p:sp>
        <p:nvSpPr>
          <p:cNvPr id="17" name="TextBox 16">
            <a:extLst>
              <a:ext uri="{FF2B5EF4-FFF2-40B4-BE49-F238E27FC236}">
                <a16:creationId xmlns:a16="http://schemas.microsoft.com/office/drawing/2014/main" id="{46FF9360-C443-3C3F-C6BC-791134D24BC8}"/>
              </a:ext>
            </a:extLst>
          </p:cNvPr>
          <p:cNvSpPr txBox="1"/>
          <p:nvPr/>
        </p:nvSpPr>
        <p:spPr>
          <a:xfrm>
            <a:off x="294447" y="1798408"/>
            <a:ext cx="3432626" cy="3493264"/>
          </a:xfrm>
          <a:prstGeom prst="rect">
            <a:avLst/>
          </a:prstGeom>
          <a:noFill/>
          <a:ln>
            <a:noFill/>
          </a:ln>
        </p:spPr>
        <p:txBody>
          <a:bodyPr wrap="square" lIns="91440" tIns="45720" rIns="91440" bIns="45720" rtlCol="0" anchor="t">
            <a:spAutoFit/>
          </a:bodyPr>
          <a:lstStyle/>
          <a:p>
            <a:pPr marL="342900" indent="-342900">
              <a:buClr>
                <a:srgbClr val="FF5BC4"/>
              </a:buClr>
              <a:buAutoNum type="arabicPeriod"/>
            </a:pPr>
            <a:r>
              <a:rPr lang="en-GB" sz="1300" dirty="0">
                <a:latin typeface="Roboto Light"/>
                <a:ea typeface="Roboto Light"/>
                <a:cs typeface="Roboto Light"/>
              </a:rPr>
              <a:t>Click on ‘set targeted schools/colleges list’ from the main Opportunities List page</a:t>
            </a:r>
            <a:endParaRPr lang="en-US" sz="1300" dirty="0">
              <a:latin typeface="Roboto Light"/>
              <a:ea typeface="Roboto Light"/>
              <a:cs typeface="Roboto Light"/>
            </a:endParaRPr>
          </a:p>
          <a:p>
            <a:pPr marL="342900" indent="-342900">
              <a:buClr>
                <a:srgbClr val="FF5BC4"/>
              </a:buClr>
              <a:buAutoNum type="arabicPeriod"/>
            </a:pPr>
            <a:r>
              <a:rPr lang="en-GB" sz="1300" dirty="0">
                <a:latin typeface="Roboto Light"/>
                <a:ea typeface="Roboto Light"/>
                <a:cs typeface="Roboto Light"/>
              </a:rPr>
              <a:t>Choose a local authority from the dropdown list  and click on the relevant name.  You can add more than one authority and set of schools/colleges</a:t>
            </a:r>
            <a:endParaRPr lang="en-US" sz="1300" dirty="0">
              <a:latin typeface="Roboto Light"/>
              <a:ea typeface="Roboto Light"/>
              <a:cs typeface="Roboto Light"/>
            </a:endParaRPr>
          </a:p>
          <a:p>
            <a:pPr marL="342900" indent="-342900">
              <a:buClr>
                <a:srgbClr val="FF5BC4"/>
              </a:buClr>
              <a:buAutoNum type="arabicPeriod"/>
            </a:pPr>
            <a:r>
              <a:rPr lang="en-GB" sz="1300" dirty="0">
                <a:latin typeface="Roboto Light"/>
                <a:ea typeface="Roboto Light"/>
                <a:cs typeface="Roboto Light"/>
              </a:rPr>
              <a:t>Select the relevant schools/colleges or click ‘all’</a:t>
            </a:r>
          </a:p>
          <a:p>
            <a:pPr marL="342900" indent="-342900">
              <a:buClr>
                <a:srgbClr val="FF5BC4"/>
              </a:buClr>
              <a:buAutoNum type="arabicPeriod"/>
            </a:pPr>
            <a:r>
              <a:rPr lang="en-GB" sz="1300" dirty="0">
                <a:latin typeface="Roboto Light"/>
                <a:ea typeface="Roboto Light"/>
                <a:cs typeface="Roboto Light"/>
              </a:rPr>
              <a:t>Your target list can be updated at any point, but will update for all opportunities where you have selected 'restrict opportunity to targeted schools/colleges'</a:t>
            </a:r>
          </a:p>
          <a:p>
            <a:pPr marL="342900" indent="-342900">
              <a:buClr>
                <a:srgbClr val="FF5BC4"/>
              </a:buClr>
              <a:buAutoNum type="arabicPeriod"/>
            </a:pPr>
            <a:r>
              <a:rPr lang="en-GB" sz="1300" dirty="0">
                <a:latin typeface="Roboto Light"/>
                <a:ea typeface="Roboto Light"/>
                <a:cs typeface="Roboto Light"/>
              </a:rPr>
              <a:t>When adding an opportunity, you may restrict an opportunity to your targeted schools/colleges (as below) </a:t>
            </a:r>
          </a:p>
        </p:txBody>
      </p:sp>
      <p:pic>
        <p:nvPicPr>
          <p:cNvPr id="19" name="Picture 18">
            <a:extLst>
              <a:ext uri="{FF2B5EF4-FFF2-40B4-BE49-F238E27FC236}">
                <a16:creationId xmlns:a16="http://schemas.microsoft.com/office/drawing/2014/main" id="{E8019A28-46A6-8735-E663-25A1AFE7E40D}"/>
              </a:ext>
            </a:extLst>
          </p:cNvPr>
          <p:cNvPicPr>
            <a:picLocks noChangeAspect="1"/>
          </p:cNvPicPr>
          <p:nvPr/>
        </p:nvPicPr>
        <p:blipFill rotWithShape="1">
          <a:blip r:embed="rId6"/>
          <a:srcRect r="14420" b="14041"/>
          <a:stretch/>
        </p:blipFill>
        <p:spPr>
          <a:xfrm>
            <a:off x="420130" y="5216222"/>
            <a:ext cx="3050533" cy="917008"/>
          </a:xfrm>
          <a:prstGeom prst="rect">
            <a:avLst/>
          </a:prstGeom>
          <a:ln>
            <a:solidFill>
              <a:srgbClr val="FF5BC4"/>
            </a:solidFill>
          </a:ln>
        </p:spPr>
      </p:pic>
      <p:cxnSp>
        <p:nvCxnSpPr>
          <p:cNvPr id="37" name="Straight Connector 36">
            <a:extLst>
              <a:ext uri="{FF2B5EF4-FFF2-40B4-BE49-F238E27FC236}">
                <a16:creationId xmlns:a16="http://schemas.microsoft.com/office/drawing/2014/main" id="{F04EDDBC-0C8A-43E9-48ED-9953025ED11D}"/>
              </a:ext>
            </a:extLst>
          </p:cNvPr>
          <p:cNvCxnSpPr>
            <a:cxnSpLocks/>
          </p:cNvCxnSpPr>
          <p:nvPr/>
        </p:nvCxnSpPr>
        <p:spPr>
          <a:xfrm flipH="1">
            <a:off x="191646" y="4346816"/>
            <a:ext cx="26570" cy="1"/>
          </a:xfrm>
          <a:prstGeom prst="line">
            <a:avLst/>
          </a:prstGeom>
          <a:ln>
            <a:solidFill>
              <a:srgbClr val="FF5BC4"/>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1DA29C4-5FFA-BF56-AAAF-73C61E1255C5}"/>
              </a:ext>
            </a:extLst>
          </p:cNvPr>
          <p:cNvSpPr txBox="1"/>
          <p:nvPr/>
        </p:nvSpPr>
        <p:spPr>
          <a:xfrm>
            <a:off x="3596346" y="5285409"/>
            <a:ext cx="8759808" cy="923330"/>
          </a:xfrm>
          <a:prstGeom prst="rect">
            <a:avLst/>
          </a:prstGeom>
          <a:noFill/>
        </p:spPr>
        <p:txBody>
          <a:bodyPr wrap="square" lIns="91440" tIns="45720" rIns="91440" bIns="45720" anchor="t">
            <a:spAutoFit/>
          </a:bodyPr>
          <a:lstStyle/>
          <a:p>
            <a:pPr>
              <a:buClr>
                <a:srgbClr val="FF5BC4"/>
              </a:buClr>
            </a:pPr>
            <a:r>
              <a:rPr lang="en-GB" sz="1800" b="1" u="sng" dirty="0">
                <a:latin typeface="Roboto Light"/>
                <a:ea typeface="Roboto Light"/>
                <a:cs typeface="Roboto Light"/>
              </a:rPr>
              <a:t>Note: </a:t>
            </a:r>
            <a:r>
              <a:rPr lang="en-GB" sz="1800" b="1" dirty="0">
                <a:latin typeface="Roboto Light"/>
                <a:ea typeface="Roboto Light"/>
                <a:cs typeface="Roboto Light"/>
              </a:rPr>
              <a:t>If you do not restrict the opportunity to your targeted schools/colleges, the opportunity will be displayed to all UK schools/colleges and colleges within the Adviser Portal</a:t>
            </a:r>
            <a:endParaRPr lang="en-US" dirty="0">
              <a:latin typeface="Roboto Light"/>
              <a:ea typeface="Roboto Light"/>
              <a:cs typeface="Roboto Light"/>
            </a:endParaRPr>
          </a:p>
        </p:txBody>
      </p:sp>
    </p:spTree>
    <p:custDataLst>
      <p:tags r:id="rId1"/>
    </p:custDataLst>
    <p:extLst>
      <p:ext uri="{BB962C8B-B14F-4D97-AF65-F5344CB8AC3E}">
        <p14:creationId xmlns:p14="http://schemas.microsoft.com/office/powerpoint/2010/main" val="2594845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7098B5-C55C-837D-0D64-E431E21EBD78}"/>
              </a:ext>
            </a:extLst>
          </p:cNvPr>
          <p:cNvSpPr>
            <a:spLocks noGrp="1"/>
          </p:cNvSpPr>
          <p:nvPr>
            <p:ph idx="1"/>
          </p:nvPr>
        </p:nvSpPr>
        <p:spPr>
          <a:xfrm>
            <a:off x="383672" y="936133"/>
            <a:ext cx="11722458" cy="727126"/>
          </a:xfrm>
          <a:ln>
            <a:noFill/>
          </a:ln>
        </p:spPr>
        <p:txBody>
          <a:bodyPr lIns="91440" tIns="45720" rIns="91440" bIns="45720" anchor="t"/>
          <a:lstStyle/>
          <a:p>
            <a:pPr>
              <a:spcBef>
                <a:spcPts val="0"/>
              </a:spcBef>
              <a:buClr>
                <a:srgbClr val="FF5BC4"/>
              </a:buClr>
            </a:pPr>
            <a:r>
              <a:rPr lang="en-GB" sz="1700" dirty="0">
                <a:latin typeface="Roboto Light"/>
                <a:ea typeface="Roboto Light"/>
                <a:cs typeface="Roboto Light"/>
              </a:rPr>
              <a:t>Sign in click on ‘ Outreach Connection Service’  from your dashboard</a:t>
            </a:r>
            <a:endParaRPr lang="en-US" sz="1700" dirty="0">
              <a:latin typeface="Roboto Light"/>
              <a:ea typeface="Roboto Light"/>
              <a:cs typeface="Roboto Light"/>
            </a:endParaRPr>
          </a:p>
          <a:p>
            <a:pPr>
              <a:spcBef>
                <a:spcPts val="0"/>
              </a:spcBef>
              <a:buClr>
                <a:srgbClr val="FF5BC4"/>
              </a:buClr>
            </a:pPr>
            <a:endParaRPr lang="en-GB" sz="1700" dirty="0">
              <a:latin typeface="Roboto Light"/>
              <a:ea typeface="Roboto Light"/>
              <a:cs typeface="Roboto Light"/>
            </a:endParaRPr>
          </a:p>
          <a:p>
            <a:pPr>
              <a:spcBef>
                <a:spcPts val="0"/>
              </a:spcBef>
              <a:buClr>
                <a:srgbClr val="FF5BC4"/>
              </a:buClr>
            </a:pPr>
            <a:r>
              <a:rPr lang="en-GB" sz="1700" dirty="0">
                <a:latin typeface="Roboto Light"/>
                <a:ea typeface="Roboto Light"/>
                <a:cs typeface="Roboto Light"/>
              </a:rPr>
              <a:t>Click on ‘add opportunity’ from the Opportunities List page and complete:</a:t>
            </a:r>
            <a:endParaRPr lang="en-US" sz="1700" dirty="0">
              <a:latin typeface="Roboto Light"/>
              <a:ea typeface="Roboto Light"/>
              <a:cs typeface="Roboto Light"/>
            </a:endParaRPr>
          </a:p>
        </p:txBody>
      </p:sp>
      <p:sp>
        <p:nvSpPr>
          <p:cNvPr id="5" name="Title 4">
            <a:extLst>
              <a:ext uri="{FF2B5EF4-FFF2-40B4-BE49-F238E27FC236}">
                <a16:creationId xmlns:a16="http://schemas.microsoft.com/office/drawing/2014/main" id="{12A4F23E-2D07-10F8-62D8-68C50E99EA37}"/>
              </a:ext>
            </a:extLst>
          </p:cNvPr>
          <p:cNvSpPr>
            <a:spLocks noGrp="1"/>
          </p:cNvSpPr>
          <p:nvPr>
            <p:ph type="title"/>
          </p:nvPr>
        </p:nvSpPr>
        <p:spPr>
          <a:xfrm>
            <a:off x="383671" y="137509"/>
            <a:ext cx="11722459" cy="727126"/>
          </a:xfrm>
        </p:spPr>
        <p:txBody>
          <a:bodyPr/>
          <a:lstStyle/>
          <a:p>
            <a:r>
              <a:rPr lang="en-GB" sz="4800"/>
              <a:t>Adding an opportunity </a:t>
            </a:r>
          </a:p>
        </p:txBody>
      </p:sp>
      <p:sp>
        <p:nvSpPr>
          <p:cNvPr id="11" name="TextBox 10">
            <a:extLst>
              <a:ext uri="{FF2B5EF4-FFF2-40B4-BE49-F238E27FC236}">
                <a16:creationId xmlns:a16="http://schemas.microsoft.com/office/drawing/2014/main" id="{F0430512-AF74-A027-7DC9-FFF4C68C41EE}"/>
              </a:ext>
            </a:extLst>
          </p:cNvPr>
          <p:cNvSpPr txBox="1"/>
          <p:nvPr/>
        </p:nvSpPr>
        <p:spPr>
          <a:xfrm>
            <a:off x="7303477" y="3516895"/>
            <a:ext cx="5275385" cy="2555659"/>
          </a:xfrm>
          <a:prstGeom prst="rect">
            <a:avLst/>
          </a:prstGeom>
          <a:noFill/>
        </p:spPr>
        <p:txBody>
          <a:bodyPr wrap="square" rtlCol="0">
            <a:spAutoFit/>
          </a:bodyPr>
          <a:lstStyle/>
          <a:p>
            <a:endParaRPr lang="en-GB"/>
          </a:p>
        </p:txBody>
      </p:sp>
      <p:sp>
        <p:nvSpPr>
          <p:cNvPr id="12" name="TextBox 11">
            <a:extLst>
              <a:ext uri="{FF2B5EF4-FFF2-40B4-BE49-F238E27FC236}">
                <a16:creationId xmlns:a16="http://schemas.microsoft.com/office/drawing/2014/main" id="{AAB6ED41-01E5-AC81-3241-63C6409FCDB5}"/>
              </a:ext>
            </a:extLst>
          </p:cNvPr>
          <p:cNvSpPr txBox="1"/>
          <p:nvPr/>
        </p:nvSpPr>
        <p:spPr>
          <a:xfrm>
            <a:off x="383671" y="2077621"/>
            <a:ext cx="5114453" cy="3816429"/>
          </a:xfrm>
          <a:prstGeom prst="rect">
            <a:avLst/>
          </a:prstGeom>
          <a:noFill/>
        </p:spPr>
        <p:txBody>
          <a:bodyPr wrap="square" lIns="91440" tIns="45720" rIns="91440" bIns="45720" rtlCol="0" anchor="t">
            <a:spAutoFit/>
          </a:bodyPr>
          <a:lstStyle/>
          <a:p>
            <a:pPr marL="285750" indent="-285750">
              <a:buClr>
                <a:srgbClr val="FF5BC4"/>
              </a:buClr>
              <a:buFont typeface="Wingdings" panose="05000000000000000000" pitchFamily="2" charset="2"/>
              <a:buChar char="§"/>
            </a:pPr>
            <a:r>
              <a:rPr lang="en-GB" sz="1400" dirty="0">
                <a:latin typeface="Roboto Light"/>
                <a:ea typeface="+mn-lt"/>
                <a:cs typeface="+mn-lt"/>
              </a:rPr>
              <a:t>The opportunity title is mandatory. If your organisation comprises individual departments offering dedicated opportunities (e.g. colleges within a university), we recommend you add this to the title of the opportunity.  </a:t>
            </a:r>
          </a:p>
          <a:p>
            <a:pPr marL="285750" indent="-285750">
              <a:buClr>
                <a:srgbClr val="FF5BC4"/>
              </a:buClr>
              <a:buFont typeface="Wingdings" panose="05000000000000000000" pitchFamily="2" charset="2"/>
              <a:buChar char="§"/>
            </a:pPr>
            <a:endParaRPr lang="en-US" sz="1400" dirty="0">
              <a:latin typeface="Roboto Light"/>
              <a:ea typeface="Roboto Light"/>
              <a:cs typeface="Roboto Light"/>
            </a:endParaRPr>
          </a:p>
          <a:p>
            <a:pPr marL="285750" indent="-285750">
              <a:buClr>
                <a:srgbClr val="FF5BC4"/>
              </a:buClr>
              <a:buFont typeface="Wingdings" panose="05000000000000000000" pitchFamily="2" charset="2"/>
              <a:buChar char="§"/>
            </a:pPr>
            <a:r>
              <a:rPr lang="en-GB" sz="1400" dirty="0">
                <a:latin typeface="Roboto Light"/>
                <a:ea typeface="Roboto Light"/>
                <a:cs typeface="Roboto Light"/>
              </a:rPr>
              <a:t>All outreach providers registered on the Outreach Connection Service will be visible to UCAS registered centres in either a grid or list format</a:t>
            </a:r>
          </a:p>
          <a:p>
            <a:pPr marL="285750" indent="-285750">
              <a:buClr>
                <a:srgbClr val="FF5BC4"/>
              </a:buClr>
              <a:buFont typeface="Wingdings" panose="05000000000000000000" pitchFamily="2" charset="2"/>
              <a:buChar char="§"/>
            </a:pPr>
            <a:endParaRPr lang="en-GB" sz="1400" dirty="0">
              <a:latin typeface="Roboto Light"/>
              <a:ea typeface="Roboto Light"/>
              <a:cs typeface="Roboto Light"/>
            </a:endParaRPr>
          </a:p>
          <a:p>
            <a:pPr marL="285750" indent="-285750">
              <a:buClr>
                <a:srgbClr val="FF5BC4"/>
              </a:buClr>
              <a:buFont typeface="Wingdings" panose="05000000000000000000" pitchFamily="2" charset="2"/>
              <a:buChar char="§"/>
            </a:pPr>
            <a:r>
              <a:rPr lang="en-GB" sz="1400" dirty="0">
                <a:latin typeface="Roboto Light"/>
                <a:ea typeface="Roboto Light"/>
                <a:cs typeface="Roboto Light"/>
              </a:rPr>
              <a:t>The summary is your chance to showcase the opportunity. Provide some high-level details and context – but keep it brief.</a:t>
            </a:r>
          </a:p>
          <a:p>
            <a:pPr marL="285750" indent="-285750">
              <a:buClr>
                <a:srgbClr val="FF5BC4"/>
              </a:buClr>
              <a:buFont typeface="Wingdings" panose="05000000000000000000" pitchFamily="2" charset="2"/>
              <a:buChar char="§"/>
            </a:pPr>
            <a:endParaRPr lang="en-GB" sz="1400" dirty="0">
              <a:latin typeface="Roboto Light"/>
              <a:ea typeface="Roboto Light"/>
              <a:cs typeface="Roboto Light"/>
            </a:endParaRPr>
          </a:p>
          <a:p>
            <a:pPr marL="285750" indent="-285750">
              <a:buClr>
                <a:srgbClr val="FF5BC4"/>
              </a:buClr>
              <a:buFont typeface="Wingdings" panose="05000000000000000000" pitchFamily="2" charset="2"/>
              <a:buChar char="§"/>
            </a:pPr>
            <a:r>
              <a:rPr lang="en-GB" sz="1400" dirty="0">
                <a:latin typeface="Roboto Light"/>
                <a:ea typeface="Roboto Light"/>
                <a:cs typeface="Roboto Light"/>
              </a:rPr>
              <a:t>You might like to identify who students would interact with during the activity, what they will experience, identify a couple of activities or set out the expectation </a:t>
            </a:r>
          </a:p>
          <a:p>
            <a:pPr marL="285750" indent="-285750">
              <a:buClr>
                <a:srgbClr val="FF5BC4"/>
              </a:buClr>
              <a:buFont typeface="Wingdings" panose="05000000000000000000" pitchFamily="2" charset="2"/>
              <a:buChar char="§"/>
            </a:pPr>
            <a:endParaRPr lang="en-GB" sz="1800" dirty="0">
              <a:latin typeface="Roboto Light"/>
              <a:ea typeface="Roboto Light"/>
              <a:cs typeface="Roboto Light"/>
            </a:endParaRPr>
          </a:p>
        </p:txBody>
      </p:sp>
      <p:pic>
        <p:nvPicPr>
          <p:cNvPr id="3" name="Picture 2">
            <a:extLst>
              <a:ext uri="{FF2B5EF4-FFF2-40B4-BE49-F238E27FC236}">
                <a16:creationId xmlns:a16="http://schemas.microsoft.com/office/drawing/2014/main" id="{C20DD5AC-89C9-AB58-F776-79E432E66DDD}"/>
              </a:ext>
            </a:extLst>
          </p:cNvPr>
          <p:cNvPicPr>
            <a:picLocks noChangeAspect="1"/>
          </p:cNvPicPr>
          <p:nvPr/>
        </p:nvPicPr>
        <p:blipFill>
          <a:blip r:embed="rId3"/>
          <a:stretch>
            <a:fillRect/>
          </a:stretch>
        </p:blipFill>
        <p:spPr>
          <a:xfrm>
            <a:off x="5498124" y="2257049"/>
            <a:ext cx="6762750" cy="3457575"/>
          </a:xfrm>
          <a:prstGeom prst="rect">
            <a:avLst/>
          </a:prstGeom>
          <a:noFill/>
          <a:ln>
            <a:solidFill>
              <a:srgbClr val="FF5BC4"/>
            </a:solidFill>
          </a:ln>
        </p:spPr>
      </p:pic>
    </p:spTree>
    <p:custDataLst>
      <p:tags r:id="rId1"/>
    </p:custDataLst>
    <p:extLst>
      <p:ext uri="{BB962C8B-B14F-4D97-AF65-F5344CB8AC3E}">
        <p14:creationId xmlns:p14="http://schemas.microsoft.com/office/powerpoint/2010/main" val="3023661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A4F23E-2D07-10F8-62D8-68C50E99EA37}"/>
              </a:ext>
            </a:extLst>
          </p:cNvPr>
          <p:cNvSpPr>
            <a:spLocks noGrp="1"/>
          </p:cNvSpPr>
          <p:nvPr>
            <p:ph type="title"/>
          </p:nvPr>
        </p:nvSpPr>
        <p:spPr>
          <a:xfrm>
            <a:off x="401354" y="88411"/>
            <a:ext cx="11722459" cy="1393388"/>
          </a:xfrm>
        </p:spPr>
        <p:txBody>
          <a:bodyPr/>
          <a:lstStyle/>
          <a:p>
            <a:r>
              <a:rPr lang="en-GB" sz="4800"/>
              <a:t>Adding an opportunity</a:t>
            </a:r>
          </a:p>
        </p:txBody>
      </p:sp>
      <p:sp>
        <p:nvSpPr>
          <p:cNvPr id="11" name="TextBox 10">
            <a:extLst>
              <a:ext uri="{FF2B5EF4-FFF2-40B4-BE49-F238E27FC236}">
                <a16:creationId xmlns:a16="http://schemas.microsoft.com/office/drawing/2014/main" id="{F0430512-AF74-A027-7DC9-FFF4C68C41EE}"/>
              </a:ext>
            </a:extLst>
          </p:cNvPr>
          <p:cNvSpPr txBox="1"/>
          <p:nvPr/>
        </p:nvSpPr>
        <p:spPr>
          <a:xfrm>
            <a:off x="7303477" y="3516895"/>
            <a:ext cx="5275385" cy="2555659"/>
          </a:xfrm>
          <a:prstGeom prst="rect">
            <a:avLst/>
          </a:prstGeom>
          <a:noFill/>
        </p:spPr>
        <p:txBody>
          <a:bodyPr wrap="square" rtlCol="0">
            <a:spAutoFit/>
          </a:bodyPr>
          <a:lstStyle/>
          <a:p>
            <a:endParaRPr lang="en-GB"/>
          </a:p>
        </p:txBody>
      </p:sp>
      <p:sp>
        <p:nvSpPr>
          <p:cNvPr id="12" name="TextBox 11">
            <a:extLst>
              <a:ext uri="{FF2B5EF4-FFF2-40B4-BE49-F238E27FC236}">
                <a16:creationId xmlns:a16="http://schemas.microsoft.com/office/drawing/2014/main" id="{AAB6ED41-01E5-AC81-3241-63C6409FCDB5}"/>
              </a:ext>
            </a:extLst>
          </p:cNvPr>
          <p:cNvSpPr txBox="1"/>
          <p:nvPr/>
        </p:nvSpPr>
        <p:spPr>
          <a:xfrm>
            <a:off x="7455877" y="3669295"/>
            <a:ext cx="5275385" cy="2555659"/>
          </a:xfrm>
          <a:prstGeom prst="rect">
            <a:avLst/>
          </a:prstGeom>
          <a:noFill/>
        </p:spPr>
        <p:txBody>
          <a:bodyPr wrap="square" rtlCol="0">
            <a:spAutoFit/>
          </a:bodyPr>
          <a:lstStyle/>
          <a:p>
            <a:endParaRPr lang="en-GB"/>
          </a:p>
        </p:txBody>
      </p:sp>
      <p:pic>
        <p:nvPicPr>
          <p:cNvPr id="8" name="Content Placeholder 7">
            <a:extLst>
              <a:ext uri="{FF2B5EF4-FFF2-40B4-BE49-F238E27FC236}">
                <a16:creationId xmlns:a16="http://schemas.microsoft.com/office/drawing/2014/main" id="{E6C91481-68B0-334F-15EC-525C94E28D78}"/>
              </a:ext>
            </a:extLst>
          </p:cNvPr>
          <p:cNvPicPr>
            <a:picLocks noGrp="1" noChangeAspect="1"/>
          </p:cNvPicPr>
          <p:nvPr>
            <p:ph idx="1"/>
          </p:nvPr>
        </p:nvPicPr>
        <p:blipFill>
          <a:blip r:embed="rId3"/>
          <a:stretch>
            <a:fillRect/>
          </a:stretch>
        </p:blipFill>
        <p:spPr>
          <a:xfrm>
            <a:off x="7528243" y="0"/>
            <a:ext cx="5273357" cy="6096215"/>
          </a:xfrm>
          <a:ln>
            <a:solidFill>
              <a:srgbClr val="FF5BC4"/>
            </a:solidFill>
          </a:ln>
        </p:spPr>
      </p:pic>
      <p:sp>
        <p:nvSpPr>
          <p:cNvPr id="10" name="TextBox 9">
            <a:extLst>
              <a:ext uri="{FF2B5EF4-FFF2-40B4-BE49-F238E27FC236}">
                <a16:creationId xmlns:a16="http://schemas.microsoft.com/office/drawing/2014/main" id="{9F27F802-E498-FF3E-4FBE-F785DBBB2741}"/>
              </a:ext>
            </a:extLst>
          </p:cNvPr>
          <p:cNvSpPr txBox="1"/>
          <p:nvPr/>
        </p:nvSpPr>
        <p:spPr>
          <a:xfrm>
            <a:off x="401354" y="1126759"/>
            <a:ext cx="6984185" cy="4969456"/>
          </a:xfrm>
          <a:prstGeom prst="rect">
            <a:avLst/>
          </a:prstGeom>
        </p:spPr>
        <p:txBody>
          <a:bodyPr lIns="91440" tIns="45720" rIns="91440" bIns="45720" rtlCol="0" anchor="t">
            <a:noAutofit/>
          </a:bodyPr>
          <a:lstStyle/>
          <a:p>
            <a:pPr marL="285750" indent="-285750" defTabSz="959914">
              <a:lnSpc>
                <a:spcPct val="90000"/>
              </a:lnSpc>
              <a:spcBef>
                <a:spcPts val="1050"/>
              </a:spcBef>
              <a:buClr>
                <a:srgbClr val="FF5BC4"/>
              </a:buClr>
              <a:buFont typeface="Wingdings" panose="05000000000000000000" pitchFamily="2" charset="2"/>
              <a:buChar char="§"/>
            </a:pPr>
            <a:r>
              <a:rPr lang="en-GB" sz="1600" dirty="0">
                <a:latin typeface="Roboto Light"/>
                <a:ea typeface="Roboto Light"/>
                <a:cs typeface="Roboto Light"/>
              </a:rPr>
              <a:t>It is mandatory to </a:t>
            </a:r>
            <a:r>
              <a:rPr lang="en-GB" sz="1600" b="0" i="0" kern="1200" dirty="0">
                <a:latin typeface="Roboto Light"/>
                <a:ea typeface="Roboto Light"/>
                <a:cs typeface="Roboto Light"/>
              </a:rPr>
              <a:t>identify the </a:t>
            </a:r>
            <a:r>
              <a:rPr lang="en-GB" sz="1600" b="1" i="0" kern="1200" dirty="0">
                <a:latin typeface="Roboto Light"/>
                <a:ea typeface="Roboto Light"/>
                <a:cs typeface="Roboto Light"/>
              </a:rPr>
              <a:t>type of opportunity </a:t>
            </a:r>
            <a:r>
              <a:rPr lang="en-GB" sz="1600" b="0" i="0" kern="1200" dirty="0">
                <a:latin typeface="Roboto Light"/>
                <a:ea typeface="Roboto Light"/>
                <a:cs typeface="Roboto Light"/>
              </a:rPr>
              <a:t>by selecting one of the following options:</a:t>
            </a:r>
          </a:p>
          <a:p>
            <a:pPr marL="285750" indent="-285750" defTabSz="959914">
              <a:lnSpc>
                <a:spcPct val="90000"/>
              </a:lnSpc>
              <a:spcBef>
                <a:spcPts val="1050"/>
              </a:spcBef>
              <a:buClr>
                <a:srgbClr val="FF5BC4"/>
              </a:buClr>
              <a:buFont typeface="Wingdings" panose="05000000000000000000" pitchFamily="2" charset="2"/>
              <a:buChar char="§"/>
            </a:pPr>
            <a:endParaRPr lang="en-GB" sz="1600" b="0" i="0" kern="1200" dirty="0">
              <a:latin typeface="Roboto Light" panose="02000000000000000000" pitchFamily="2" charset="0"/>
              <a:ea typeface="Roboto Light" panose="02000000000000000000" pitchFamily="2" charset="0"/>
              <a:cs typeface="Roboto Light" panose="02000000000000000000" pitchFamily="2" charset="0"/>
            </a:endParaRPr>
          </a:p>
          <a:p>
            <a:pPr marL="620395" indent="-285750" defTabSz="959914">
              <a:buClr>
                <a:srgbClr val="FF5BC4"/>
              </a:buClr>
              <a:buFont typeface="Wingdings" panose="05000000000000000000" pitchFamily="2" charset="2"/>
              <a:buChar char="§"/>
            </a:pPr>
            <a:r>
              <a:rPr lang="en-GB" sz="1600" b="0" i="0" kern="1200" dirty="0">
                <a:latin typeface="Roboto Light"/>
                <a:ea typeface="Roboto Light"/>
                <a:cs typeface="Roboto Light"/>
              </a:rPr>
              <a:t>Summer school</a:t>
            </a:r>
          </a:p>
          <a:p>
            <a:pPr marL="620395" indent="-285750" defTabSz="959914">
              <a:buClr>
                <a:srgbClr val="FF5BC4"/>
              </a:buClr>
              <a:buFont typeface="Wingdings" panose="05000000000000000000" pitchFamily="2" charset="2"/>
              <a:buChar char="§"/>
            </a:pPr>
            <a:r>
              <a:rPr lang="en-GB" sz="1600" b="0" i="0" kern="1200" dirty="0">
                <a:latin typeface="Roboto Light"/>
                <a:ea typeface="Roboto Light"/>
                <a:cs typeface="Roboto Light"/>
              </a:rPr>
              <a:t>Saturday </a:t>
            </a:r>
            <a:r>
              <a:rPr lang="en-GB" sz="1600" dirty="0">
                <a:latin typeface="Roboto Light"/>
                <a:ea typeface="Roboto Light"/>
                <a:cs typeface="Roboto Light"/>
              </a:rPr>
              <a:t>school</a:t>
            </a:r>
            <a:endParaRPr lang="en-GB" sz="1600" b="0" i="0" kern="1200" dirty="0">
              <a:latin typeface="Roboto Light"/>
              <a:ea typeface="Roboto Light"/>
              <a:cs typeface="Roboto Light"/>
            </a:endParaRPr>
          </a:p>
          <a:p>
            <a:pPr marL="620395" indent="-285750" defTabSz="959914">
              <a:buClr>
                <a:srgbClr val="FF5BC4"/>
              </a:buClr>
              <a:buFont typeface="Wingdings" panose="05000000000000000000" pitchFamily="2" charset="2"/>
              <a:buChar char="§"/>
            </a:pPr>
            <a:r>
              <a:rPr lang="en-GB" sz="1600" b="0" i="0" kern="1200" dirty="0">
                <a:latin typeface="Roboto Light"/>
                <a:ea typeface="Roboto Light"/>
                <a:cs typeface="Roboto Light"/>
              </a:rPr>
              <a:t>Mentoring</a:t>
            </a:r>
          </a:p>
          <a:p>
            <a:pPr marL="620395" indent="-285750" defTabSz="959914">
              <a:buClr>
                <a:srgbClr val="FF5BC4"/>
              </a:buClr>
              <a:buFont typeface="Wingdings" panose="05000000000000000000" pitchFamily="2" charset="2"/>
              <a:buChar char="§"/>
            </a:pPr>
            <a:r>
              <a:rPr lang="en-GB" sz="1600" b="0" i="0" kern="1200" dirty="0">
                <a:latin typeface="Roboto Light"/>
                <a:ea typeface="Roboto Light"/>
                <a:cs typeface="Roboto Light"/>
              </a:rPr>
              <a:t>Campus visit</a:t>
            </a:r>
          </a:p>
          <a:p>
            <a:pPr marL="620395" indent="-285750" defTabSz="959914">
              <a:buClr>
                <a:srgbClr val="FF5BC4"/>
              </a:buClr>
              <a:buFont typeface="Wingdings" panose="05000000000000000000" pitchFamily="2" charset="2"/>
              <a:buChar char="§"/>
            </a:pPr>
            <a:r>
              <a:rPr lang="en-GB" sz="1600" b="0" i="0" kern="1200" dirty="0">
                <a:latin typeface="Roboto Light"/>
                <a:ea typeface="Roboto Light"/>
                <a:cs typeface="Roboto Light"/>
              </a:rPr>
              <a:t>Skills and attainment raising activity</a:t>
            </a:r>
          </a:p>
          <a:p>
            <a:pPr marL="620395" indent="-285750" defTabSz="959914">
              <a:buClr>
                <a:srgbClr val="FF5BC4"/>
              </a:buClr>
              <a:buFont typeface="Wingdings" panose="05000000000000000000" pitchFamily="2" charset="2"/>
              <a:buChar char="§"/>
            </a:pPr>
            <a:r>
              <a:rPr lang="en-GB" sz="1600" b="0" i="0" kern="1200" dirty="0">
                <a:latin typeface="Roboto Light"/>
                <a:ea typeface="Roboto Light"/>
                <a:cs typeface="Roboto Light"/>
              </a:rPr>
              <a:t>Masterclass/Subject insight</a:t>
            </a:r>
          </a:p>
          <a:p>
            <a:pPr marL="620395" indent="-285750" defTabSz="959914">
              <a:buClr>
                <a:srgbClr val="FF5BC4"/>
              </a:buClr>
              <a:buFont typeface="Wingdings" panose="05000000000000000000" pitchFamily="2" charset="2"/>
              <a:buChar char="§"/>
            </a:pPr>
            <a:r>
              <a:rPr lang="en-GB" sz="1600" b="0" i="0" kern="1200" dirty="0">
                <a:latin typeface="Roboto Light"/>
                <a:ea typeface="Roboto Light"/>
                <a:cs typeface="Roboto Light"/>
              </a:rPr>
              <a:t>General Information and Guidance</a:t>
            </a:r>
          </a:p>
          <a:p>
            <a:pPr marL="620395" indent="-285750" defTabSz="959914">
              <a:buClr>
                <a:srgbClr val="FF5BC4"/>
              </a:buClr>
              <a:buFont typeface="Wingdings" panose="05000000000000000000" pitchFamily="2" charset="2"/>
              <a:buChar char="§"/>
            </a:pPr>
            <a:r>
              <a:rPr lang="en-GB" sz="1600" b="0" i="0" kern="1200" dirty="0">
                <a:latin typeface="Roboto Light"/>
                <a:ea typeface="Roboto Light"/>
                <a:cs typeface="Roboto Light"/>
              </a:rPr>
              <a:t>Long term programme</a:t>
            </a:r>
          </a:p>
          <a:p>
            <a:pPr marL="620395" indent="-285750" defTabSz="959914">
              <a:buClr>
                <a:srgbClr val="FF5BC4"/>
              </a:buClr>
              <a:buFont typeface="Wingdings" panose="05000000000000000000" pitchFamily="2" charset="2"/>
              <a:buChar char="§"/>
            </a:pPr>
            <a:r>
              <a:rPr lang="en-GB" sz="1600" b="0" i="0" kern="1200" dirty="0">
                <a:latin typeface="Roboto Light"/>
                <a:ea typeface="Roboto Light"/>
                <a:cs typeface="Roboto Light"/>
              </a:rPr>
              <a:t>Visit to charity/university</a:t>
            </a:r>
          </a:p>
          <a:p>
            <a:pPr marL="620395" indent="-285750" defTabSz="959914">
              <a:buClr>
                <a:srgbClr val="FF5BC4"/>
              </a:buClr>
              <a:buFont typeface="Wingdings" panose="05000000000000000000" pitchFamily="2" charset="2"/>
              <a:buChar char="§"/>
            </a:pPr>
            <a:r>
              <a:rPr lang="en-GB" sz="1600" b="0" i="0" kern="1200" dirty="0">
                <a:latin typeface="Roboto Light"/>
                <a:ea typeface="Roboto Light"/>
                <a:cs typeface="Roboto Light"/>
              </a:rPr>
              <a:t>Visit to your school/college</a:t>
            </a:r>
          </a:p>
          <a:p>
            <a:pPr marL="285750" indent="-285750" defTabSz="959914">
              <a:lnSpc>
                <a:spcPct val="90000"/>
              </a:lnSpc>
              <a:spcBef>
                <a:spcPts val="1050"/>
              </a:spcBef>
              <a:buClr>
                <a:srgbClr val="FF5BC4"/>
              </a:buClr>
              <a:buFont typeface="Wingdings" panose="05000000000000000000" pitchFamily="2" charset="2"/>
              <a:buChar char="§"/>
            </a:pPr>
            <a:r>
              <a:rPr lang="en-GB" sz="1600" b="0" i="0" kern="1200" dirty="0">
                <a:latin typeface="Roboto Light"/>
                <a:ea typeface="Roboto Light"/>
                <a:cs typeface="Roboto Light"/>
              </a:rPr>
              <a:t>Its mandatory to identify </a:t>
            </a:r>
            <a:r>
              <a:rPr lang="en-GB" sz="1600" b="1" i="0" kern="1200" dirty="0">
                <a:latin typeface="Roboto Light"/>
                <a:ea typeface="Roboto Light"/>
                <a:cs typeface="Roboto Light"/>
              </a:rPr>
              <a:t>where the opportunity takes place</a:t>
            </a:r>
            <a:endParaRPr lang="en-GB" sz="1600" b="0" i="0" kern="1200" dirty="0">
              <a:latin typeface="Roboto Light"/>
              <a:ea typeface="Roboto Light"/>
              <a:cs typeface="Roboto Light"/>
            </a:endParaRPr>
          </a:p>
          <a:p>
            <a:pPr marL="285750" indent="-285750" defTabSz="959914">
              <a:lnSpc>
                <a:spcPct val="90000"/>
              </a:lnSpc>
              <a:spcBef>
                <a:spcPts val="1050"/>
              </a:spcBef>
              <a:buClr>
                <a:srgbClr val="FF5BC4"/>
              </a:buClr>
              <a:buFont typeface="Wingdings" panose="05000000000000000000" pitchFamily="2" charset="2"/>
              <a:buChar char="§"/>
            </a:pPr>
            <a:r>
              <a:rPr lang="en-GB" sz="1600" dirty="0">
                <a:latin typeface="Roboto Light"/>
                <a:ea typeface="Roboto Light"/>
                <a:cs typeface="Roboto Light"/>
              </a:rPr>
              <a:t>If appropriate highlight the start and end date, particularly useful if spread over several days, weeks or months and identify the session length.</a:t>
            </a:r>
          </a:p>
          <a:p>
            <a:pPr marL="285750" indent="-285750" defTabSz="959914">
              <a:lnSpc>
                <a:spcPct val="90000"/>
              </a:lnSpc>
              <a:spcBef>
                <a:spcPts val="1050"/>
              </a:spcBef>
              <a:buClr>
                <a:srgbClr val="FF5BC4"/>
              </a:buClr>
              <a:buFont typeface="Wingdings" panose="05000000000000000000" pitchFamily="2" charset="2"/>
              <a:buChar char="§"/>
            </a:pPr>
            <a:r>
              <a:rPr lang="en-GB" sz="1600" dirty="0">
                <a:latin typeface="Roboto Light"/>
                <a:ea typeface="Roboto Light"/>
                <a:cs typeface="Roboto Light"/>
              </a:rPr>
              <a:t>Indicate if student application is required and identify the application deadline date; once the deadline has passed the opportunity will not be visible. </a:t>
            </a:r>
            <a:endParaRPr lang="en-GB" sz="1600" dirty="0">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1097431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44D098-2C9E-5930-747F-F54D456F92F7}"/>
              </a:ext>
            </a:extLst>
          </p:cNvPr>
          <p:cNvSpPr>
            <a:spLocks noGrp="1"/>
          </p:cNvSpPr>
          <p:nvPr>
            <p:ph type="title"/>
          </p:nvPr>
        </p:nvSpPr>
        <p:spPr>
          <a:xfrm>
            <a:off x="401354" y="125786"/>
            <a:ext cx="11722459" cy="882399"/>
          </a:xfrm>
        </p:spPr>
        <p:txBody>
          <a:bodyPr/>
          <a:lstStyle/>
          <a:p>
            <a:r>
              <a:rPr lang="en-GB" sz="4800"/>
              <a:t>Adding an opportunity – setting the criteria</a:t>
            </a:r>
          </a:p>
        </p:txBody>
      </p:sp>
      <p:sp>
        <p:nvSpPr>
          <p:cNvPr id="8" name="TextBox 7">
            <a:extLst>
              <a:ext uri="{FF2B5EF4-FFF2-40B4-BE49-F238E27FC236}">
                <a16:creationId xmlns:a16="http://schemas.microsoft.com/office/drawing/2014/main" id="{067E8007-C584-DBFA-2436-A10CC1936631}"/>
              </a:ext>
            </a:extLst>
          </p:cNvPr>
          <p:cNvSpPr txBox="1"/>
          <p:nvPr/>
        </p:nvSpPr>
        <p:spPr>
          <a:xfrm>
            <a:off x="401354" y="2558481"/>
            <a:ext cx="5214000" cy="2554545"/>
          </a:xfrm>
          <a:prstGeom prst="rect">
            <a:avLst/>
          </a:prstGeom>
          <a:noFill/>
        </p:spPr>
        <p:txBody>
          <a:bodyPr wrap="square" lIns="91440" tIns="45720" rIns="91440" bIns="45720" rtlCol="0" anchor="t">
            <a:spAutoFit/>
          </a:bodyPr>
          <a:lstStyle/>
          <a:p>
            <a:pPr>
              <a:buClr>
                <a:srgbClr val="FF5BC4"/>
              </a:buClr>
            </a:pPr>
            <a:endParaRPr lang="en-GB" sz="2000" dirty="0">
              <a:latin typeface="Roboto Light" panose="02000000000000000000" pitchFamily="2" charset="0"/>
              <a:ea typeface="Roboto Light" panose="02000000000000000000" pitchFamily="2" charset="0"/>
              <a:cs typeface="Roboto Light" panose="02000000000000000000" pitchFamily="2" charset="0"/>
            </a:endParaRPr>
          </a:p>
          <a:p>
            <a:pPr marL="342900" indent="-342900">
              <a:buClr>
                <a:srgbClr val="FF5BC4"/>
              </a:buClr>
              <a:buFont typeface="Wingdings" panose="05000000000000000000" pitchFamily="2" charset="2"/>
              <a:buChar char="§"/>
            </a:pPr>
            <a:r>
              <a:rPr lang="en-GB" sz="2000" dirty="0">
                <a:latin typeface="Roboto Light"/>
                <a:ea typeface="Roboto Light"/>
                <a:cs typeface="Roboto Light"/>
              </a:rPr>
              <a:t>Setting the criteria for the opportunity is mandatory. </a:t>
            </a:r>
            <a:r>
              <a:rPr lang="en-GB" sz="2000" b="1" dirty="0">
                <a:latin typeface="Roboto Light"/>
                <a:ea typeface="Roboto Light"/>
                <a:cs typeface="Roboto Light"/>
              </a:rPr>
              <a:t>By selecting these indicators, it helps advisers identify eligible students who would benefit from these opportunities.</a:t>
            </a:r>
          </a:p>
          <a:p>
            <a:pPr marL="342900" indent="-342900">
              <a:buClr>
                <a:srgbClr val="FF5BC4"/>
              </a:buClr>
              <a:buFont typeface="Wingdings" panose="05000000000000000000" pitchFamily="2" charset="2"/>
              <a:buChar char="§"/>
            </a:pPr>
            <a:endParaRPr lang="en-GB" sz="2000" b="1" dirty="0">
              <a:latin typeface="Roboto Light"/>
              <a:ea typeface="Roboto Light"/>
              <a:cs typeface="Roboto Light"/>
            </a:endParaRPr>
          </a:p>
          <a:p>
            <a:pPr marL="342900" indent="-342900">
              <a:buClr>
                <a:srgbClr val="FF5BC4"/>
              </a:buClr>
              <a:buFont typeface="Wingdings" panose="05000000000000000000" pitchFamily="2" charset="2"/>
              <a:buChar char="§"/>
            </a:pPr>
            <a:r>
              <a:rPr lang="en-GB" sz="2000" dirty="0">
                <a:latin typeface="Roboto Light"/>
                <a:ea typeface="Roboto Light"/>
                <a:cs typeface="Roboto Light"/>
              </a:rPr>
              <a:t>Definitions are listed in the appendices</a:t>
            </a:r>
            <a:r>
              <a:rPr lang="en-GB" sz="2000" b="1" dirty="0">
                <a:latin typeface="Roboto Light"/>
                <a:ea typeface="Roboto Light"/>
                <a:cs typeface="Roboto Light"/>
              </a:rPr>
              <a:t>.</a:t>
            </a:r>
            <a:endParaRPr lang="en-GB" sz="2000" dirty="0">
              <a:latin typeface="Roboto Light"/>
              <a:ea typeface="Roboto Light"/>
              <a:cs typeface="Roboto Light"/>
            </a:endParaRPr>
          </a:p>
        </p:txBody>
      </p:sp>
      <p:pic>
        <p:nvPicPr>
          <p:cNvPr id="5" name="Picture 4">
            <a:extLst>
              <a:ext uri="{FF2B5EF4-FFF2-40B4-BE49-F238E27FC236}">
                <a16:creationId xmlns:a16="http://schemas.microsoft.com/office/drawing/2014/main" id="{8624D1E3-E828-A443-F6A2-D982684CEB15}"/>
              </a:ext>
            </a:extLst>
          </p:cNvPr>
          <p:cNvPicPr>
            <a:picLocks noChangeAspect="1"/>
          </p:cNvPicPr>
          <p:nvPr/>
        </p:nvPicPr>
        <p:blipFill>
          <a:blip r:embed="rId3"/>
          <a:stretch>
            <a:fillRect/>
          </a:stretch>
        </p:blipFill>
        <p:spPr>
          <a:xfrm>
            <a:off x="5750821" y="824089"/>
            <a:ext cx="6569227" cy="5239945"/>
          </a:xfrm>
          <a:prstGeom prst="rect">
            <a:avLst/>
          </a:prstGeom>
        </p:spPr>
      </p:pic>
    </p:spTree>
    <p:custDataLst>
      <p:tags r:id="rId1"/>
    </p:custDataLst>
    <p:extLst>
      <p:ext uri="{BB962C8B-B14F-4D97-AF65-F5344CB8AC3E}">
        <p14:creationId xmlns:p14="http://schemas.microsoft.com/office/powerpoint/2010/main" val="4217015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11888D-AEF9-495F-A2A1-A788B91823D2}"/>
              </a:ext>
            </a:extLst>
          </p:cNvPr>
          <p:cNvSpPr>
            <a:spLocks noGrp="1"/>
          </p:cNvSpPr>
          <p:nvPr>
            <p:ph type="title"/>
          </p:nvPr>
        </p:nvSpPr>
        <p:spPr>
          <a:xfrm>
            <a:off x="417276" y="137509"/>
            <a:ext cx="11722459" cy="776891"/>
          </a:xfrm>
        </p:spPr>
        <p:txBody>
          <a:bodyPr/>
          <a:lstStyle/>
          <a:p>
            <a:r>
              <a:rPr lang="en-GB" sz="4800"/>
              <a:t>Adding an opportunity – enhanced targeting</a:t>
            </a:r>
          </a:p>
        </p:txBody>
      </p:sp>
      <p:sp>
        <p:nvSpPr>
          <p:cNvPr id="7" name="TextBox 6">
            <a:extLst>
              <a:ext uri="{FF2B5EF4-FFF2-40B4-BE49-F238E27FC236}">
                <a16:creationId xmlns:a16="http://schemas.microsoft.com/office/drawing/2014/main" id="{E51794B8-D458-B98B-0E26-ED804864C005}"/>
              </a:ext>
            </a:extLst>
          </p:cNvPr>
          <p:cNvSpPr txBox="1"/>
          <p:nvPr/>
        </p:nvSpPr>
        <p:spPr>
          <a:xfrm>
            <a:off x="259034" y="1472668"/>
            <a:ext cx="6346939" cy="7201972"/>
          </a:xfrm>
          <a:prstGeom prst="rect">
            <a:avLst/>
          </a:prstGeom>
          <a:noFill/>
        </p:spPr>
        <p:txBody>
          <a:bodyPr wrap="square" lIns="91440" tIns="45720" rIns="91440" bIns="45720" rtlCol="0" anchor="t">
            <a:spAutoFit/>
          </a:bodyPr>
          <a:lstStyle/>
          <a:p>
            <a:pPr marL="285750" indent="-285750">
              <a:buClr>
                <a:srgbClr val="FF5BC4"/>
              </a:buClr>
              <a:buFont typeface="Wingdings" panose="05000000000000000000" pitchFamily="2" charset="2"/>
              <a:buChar char="§"/>
            </a:pPr>
            <a:r>
              <a:rPr lang="en-GB" sz="1600" dirty="0">
                <a:latin typeface="Roboto Light"/>
                <a:ea typeface="Roboto Light"/>
                <a:cs typeface="Roboto Light"/>
              </a:rPr>
              <a:t>It is not mandatory, but you can refine to highlight the opportunity is for specific group of students by age group, measures of disadvantage or region.   </a:t>
            </a:r>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buClr>
                <a:srgbClr val="FF5BC4"/>
              </a:buClr>
              <a:buFont typeface="Wingdings" panose="05000000000000000000" pitchFamily="2" charset="2"/>
              <a:buChar char="§"/>
            </a:pPr>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buClr>
                <a:srgbClr val="FF5BC4"/>
              </a:buClr>
              <a:buFont typeface="Wingdings" panose="05000000000000000000" pitchFamily="2" charset="2"/>
              <a:buChar char="§"/>
            </a:pPr>
            <a:r>
              <a:rPr lang="en-GB" sz="1600" dirty="0">
                <a:latin typeface="Roboto Light"/>
                <a:ea typeface="Roboto Light"/>
                <a:cs typeface="Roboto Light"/>
              </a:rPr>
              <a:t>You may want to identify the opportunity is for a specific subject grouping (there is an option to add more than one subject grouping).</a:t>
            </a:r>
          </a:p>
          <a:p>
            <a:pPr marL="285750" indent="-285750">
              <a:buClr>
                <a:srgbClr val="FF5BC4"/>
              </a:buClr>
              <a:buFont typeface="Wingdings" panose="05000000000000000000" pitchFamily="2" charset="2"/>
              <a:buChar char="§"/>
            </a:pPr>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buClr>
                <a:srgbClr val="FF5BC4"/>
              </a:buClr>
              <a:buFont typeface="Wingdings" panose="05000000000000000000" pitchFamily="2" charset="2"/>
              <a:buChar char="§"/>
            </a:pPr>
            <a:r>
              <a:rPr lang="en-GB" sz="1600" dirty="0">
                <a:latin typeface="Roboto Light"/>
                <a:ea typeface="Roboto Light"/>
                <a:cs typeface="Roboto Light"/>
              </a:rPr>
              <a:t>By selecting the region/area helps advisers filter for opportunities near them but will </a:t>
            </a:r>
            <a:r>
              <a:rPr lang="en-GB" sz="1600" b="1" dirty="0">
                <a:latin typeface="Roboto Light"/>
                <a:ea typeface="Roboto Light"/>
                <a:cs typeface="Roboto Light"/>
              </a:rPr>
              <a:t>show to all UK schools/colleges</a:t>
            </a:r>
            <a:endParaRPr lang="en-GB" sz="1600" dirty="0">
              <a:latin typeface="Roboto Light"/>
              <a:ea typeface="Roboto Light"/>
              <a:cs typeface="Roboto Light"/>
            </a:endParaRPr>
          </a:p>
          <a:p>
            <a:pPr marL="285750" indent="-285750">
              <a:buClr>
                <a:srgbClr val="FF5BC4"/>
              </a:buClr>
              <a:buFont typeface="Wingdings" panose="05000000000000000000" pitchFamily="2" charset="2"/>
              <a:buChar char="§"/>
            </a:pPr>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buClr>
                <a:srgbClr val="FF5BC4"/>
              </a:buClr>
              <a:buFont typeface="Wingdings" panose="05000000000000000000" pitchFamily="2" charset="2"/>
              <a:buChar char="§"/>
            </a:pPr>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pPr>
              <a:buClr>
                <a:srgbClr val="FF5BC4"/>
              </a:buClr>
            </a:pPr>
            <a:r>
              <a:rPr lang="en-GB" sz="1600" b="1" dirty="0">
                <a:latin typeface="Roboto Light"/>
                <a:ea typeface="Roboto Light"/>
                <a:cs typeface="Roboto Light"/>
              </a:rPr>
              <a:t>By selecting any of these indicators, it helps advisers filter and identify eligible students who would benefit from these opportunities</a:t>
            </a:r>
            <a:endParaRPr lang="en-GB" sz="1600" dirty="0">
              <a:latin typeface="Roboto Light"/>
              <a:ea typeface="Roboto Light"/>
              <a:cs typeface="Roboto Light"/>
            </a:endParaRPr>
          </a:p>
          <a:p>
            <a:pPr marL="285750" indent="-285750">
              <a:buClr>
                <a:srgbClr val="FF5BC4"/>
              </a:buClr>
              <a:buFont typeface="Wingdings" panose="05000000000000000000" pitchFamily="2" charset="2"/>
              <a:buChar char="§"/>
            </a:pPr>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pPr>
              <a:buClr>
                <a:srgbClr val="FF5BC4"/>
              </a:buClr>
            </a:pPr>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buClr>
                <a:srgbClr val="FF5BC4"/>
              </a:buClr>
              <a:buFont typeface="Wingdings" panose="05000000000000000000" pitchFamily="2" charset="2"/>
              <a:buChar char="§"/>
            </a:pPr>
            <a:r>
              <a:rPr lang="en-GB" sz="1600" dirty="0">
                <a:latin typeface="Roboto Light"/>
                <a:ea typeface="Roboto Light"/>
                <a:cs typeface="Roboto Light"/>
              </a:rPr>
              <a:t>By selecting and using your </a:t>
            </a:r>
            <a:r>
              <a:rPr lang="en-GB" sz="1600" b="1" dirty="0">
                <a:latin typeface="Roboto Light"/>
                <a:ea typeface="Roboto Light"/>
                <a:cs typeface="Roboto Light"/>
              </a:rPr>
              <a:t>target school/college list </a:t>
            </a:r>
            <a:r>
              <a:rPr lang="en-GB" sz="1600" dirty="0">
                <a:latin typeface="Roboto Light"/>
                <a:ea typeface="Roboto Light"/>
                <a:cs typeface="Roboto Light"/>
              </a:rPr>
              <a:t>– the opportunity will </a:t>
            </a:r>
            <a:r>
              <a:rPr lang="en-GB" sz="1600" b="1" dirty="0">
                <a:latin typeface="Roboto Light"/>
                <a:ea typeface="Roboto Light"/>
                <a:cs typeface="Roboto Light"/>
              </a:rPr>
              <a:t>ONLY show to those schools/colleges</a:t>
            </a:r>
            <a:r>
              <a:rPr lang="en-GB" sz="1600" dirty="0">
                <a:latin typeface="Roboto Light"/>
                <a:ea typeface="Roboto Light"/>
                <a:cs typeface="Roboto Light"/>
              </a:rPr>
              <a:t>.</a:t>
            </a:r>
          </a:p>
          <a:p>
            <a:pPr marL="285750" indent="-285750">
              <a:buClr>
                <a:srgbClr val="FF5BC4"/>
              </a:buClr>
              <a:buFont typeface="Wingdings" panose="05000000000000000000" pitchFamily="2" charset="2"/>
              <a:buChar char="§"/>
            </a:pPr>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pPr>
              <a:buClr>
                <a:srgbClr val="FF5BC4"/>
              </a:buClr>
            </a:pPr>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buClr>
                <a:srgbClr val="FF5BC4"/>
              </a:buClr>
              <a:buFont typeface="Wingdings" panose="05000000000000000000" pitchFamily="2" charset="2"/>
              <a:buChar char="§"/>
            </a:pPr>
            <a:r>
              <a:rPr lang="en-GB" sz="1600" b="1" dirty="0">
                <a:latin typeface="Roboto Light"/>
                <a:ea typeface="Roboto Light"/>
                <a:cs typeface="Roboto Light"/>
              </a:rPr>
              <a:t>.</a:t>
            </a:r>
          </a:p>
          <a:p>
            <a:pPr marL="285750" indent="-285750">
              <a:buClr>
                <a:srgbClr val="FF5BC4"/>
              </a:buClr>
              <a:buFont typeface="Wingdings" panose="05000000000000000000" pitchFamily="2" charset="2"/>
              <a:buChar char="§"/>
            </a:pPr>
            <a:endParaRPr lang="en-GB" sz="1800" dirty="0"/>
          </a:p>
          <a:p>
            <a:pPr marL="285750" indent="-285750">
              <a:buClr>
                <a:srgbClr val="FF5BC4"/>
              </a:buClr>
              <a:buFont typeface="Wingdings" panose="05000000000000000000" pitchFamily="2" charset="2"/>
              <a:buChar char="§"/>
            </a:pPr>
            <a:endParaRPr lang="en-GB" sz="1800" dirty="0"/>
          </a:p>
          <a:p>
            <a:pPr>
              <a:buClr>
                <a:srgbClr val="FF5BC4"/>
              </a:buClr>
            </a:pPr>
            <a:endParaRPr lang="en-GB" sz="1800" dirty="0"/>
          </a:p>
          <a:p>
            <a:pPr>
              <a:buClr>
                <a:srgbClr val="FF5BC4"/>
              </a:buClr>
            </a:pPr>
            <a:endParaRPr lang="en-GB" sz="1800" dirty="0"/>
          </a:p>
          <a:p>
            <a:pPr>
              <a:buClr>
                <a:srgbClr val="FF5BC4"/>
              </a:buClr>
            </a:pPr>
            <a:endParaRPr lang="en-GB" sz="1800" dirty="0"/>
          </a:p>
          <a:p>
            <a:pPr>
              <a:buClr>
                <a:srgbClr val="FF5BC4"/>
              </a:buClr>
            </a:pPr>
            <a:endParaRPr lang="en-GB" sz="1800" dirty="0"/>
          </a:p>
          <a:p>
            <a:pPr>
              <a:buClr>
                <a:srgbClr val="FF5BC4"/>
              </a:buClr>
            </a:pPr>
            <a:endParaRPr lang="en-GB" sz="1800" dirty="0">
              <a:cs typeface="Calibri"/>
            </a:endParaRPr>
          </a:p>
        </p:txBody>
      </p:sp>
      <p:pic>
        <p:nvPicPr>
          <p:cNvPr id="8" name="Picture 7">
            <a:extLst>
              <a:ext uri="{FF2B5EF4-FFF2-40B4-BE49-F238E27FC236}">
                <a16:creationId xmlns:a16="http://schemas.microsoft.com/office/drawing/2014/main" id="{C0FEE2CD-46B6-CF7E-8FEF-4A528B60B903}"/>
              </a:ext>
            </a:extLst>
          </p:cNvPr>
          <p:cNvPicPr>
            <a:picLocks noChangeAspect="1"/>
          </p:cNvPicPr>
          <p:nvPr/>
        </p:nvPicPr>
        <p:blipFill>
          <a:blip r:embed="rId3"/>
          <a:stretch>
            <a:fillRect/>
          </a:stretch>
        </p:blipFill>
        <p:spPr>
          <a:xfrm>
            <a:off x="7345477" y="914400"/>
            <a:ext cx="4960024" cy="5081155"/>
          </a:xfrm>
          <a:prstGeom prst="rect">
            <a:avLst/>
          </a:prstGeom>
          <a:ln>
            <a:solidFill>
              <a:srgbClr val="ED2881"/>
            </a:solidFill>
          </a:ln>
        </p:spPr>
      </p:pic>
    </p:spTree>
    <p:custDataLst>
      <p:tags r:id="rId1"/>
    </p:custDataLst>
    <p:extLst>
      <p:ext uri="{BB962C8B-B14F-4D97-AF65-F5344CB8AC3E}">
        <p14:creationId xmlns:p14="http://schemas.microsoft.com/office/powerpoint/2010/main" val="1397876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714638F-629F-915C-50BD-1B849D5E3C6D}"/>
              </a:ext>
            </a:extLst>
          </p:cNvPr>
          <p:cNvSpPr>
            <a:spLocks noGrp="1"/>
          </p:cNvSpPr>
          <p:nvPr>
            <p:ph idx="1"/>
          </p:nvPr>
        </p:nvSpPr>
        <p:spPr/>
        <p:txBody>
          <a:bodyPr>
            <a:normAutofit fontScale="77500" lnSpcReduction="20000"/>
          </a:bodyPr>
          <a:lstStyle/>
          <a:p>
            <a:r>
              <a:rPr lang="en-GB" sz="3200" dirty="0"/>
              <a:t>Introduction</a:t>
            </a:r>
          </a:p>
          <a:p>
            <a:r>
              <a:rPr lang="en-GB" sz="3200" dirty="0"/>
              <a:t>User Management</a:t>
            </a:r>
          </a:p>
          <a:p>
            <a:r>
              <a:rPr lang="en-GB" sz="3200" dirty="0"/>
              <a:t>Registering for a UCAS account</a:t>
            </a:r>
          </a:p>
          <a:p>
            <a:r>
              <a:rPr lang="en-GB" sz="3200" dirty="0"/>
              <a:t>Using the Outreach Connection Service</a:t>
            </a:r>
          </a:p>
          <a:p>
            <a:r>
              <a:rPr lang="en-GB" sz="3200" dirty="0"/>
              <a:t>Student UG application </a:t>
            </a:r>
          </a:p>
          <a:p>
            <a:r>
              <a:rPr lang="en-GB" sz="3200" dirty="0"/>
              <a:t>Appendices</a:t>
            </a:r>
          </a:p>
          <a:p>
            <a:pPr marL="0" indent="0">
              <a:buNone/>
            </a:pPr>
            <a:r>
              <a:rPr lang="en-GB" sz="3200" dirty="0"/>
              <a:t> 	- Criteria meanings</a:t>
            </a:r>
          </a:p>
          <a:p>
            <a:pPr marL="0" indent="0">
              <a:buNone/>
            </a:pPr>
            <a:r>
              <a:rPr lang="en-GB" sz="3200" dirty="0"/>
              <a:t>	- Measure of </a:t>
            </a:r>
            <a:r>
              <a:rPr lang="en-GB" sz="3200"/>
              <a:t>disadvantage meanings</a:t>
            </a:r>
            <a:endParaRPr lang="en-GB" sz="3200" dirty="0"/>
          </a:p>
          <a:p>
            <a:endParaRPr lang="en-GB" dirty="0"/>
          </a:p>
        </p:txBody>
      </p:sp>
      <p:sp>
        <p:nvSpPr>
          <p:cNvPr id="5" name="Title 4">
            <a:extLst>
              <a:ext uri="{FF2B5EF4-FFF2-40B4-BE49-F238E27FC236}">
                <a16:creationId xmlns:a16="http://schemas.microsoft.com/office/drawing/2014/main" id="{78EE72A1-EEFE-4D66-D62A-7BDF244AFC14}"/>
              </a:ext>
            </a:extLst>
          </p:cNvPr>
          <p:cNvSpPr>
            <a:spLocks noGrp="1"/>
          </p:cNvSpPr>
          <p:nvPr>
            <p:ph type="title"/>
          </p:nvPr>
        </p:nvSpPr>
        <p:spPr/>
        <p:txBody>
          <a:bodyPr/>
          <a:lstStyle/>
          <a:p>
            <a:r>
              <a:rPr lang="en-GB"/>
              <a:t>Content</a:t>
            </a:r>
          </a:p>
        </p:txBody>
      </p:sp>
    </p:spTree>
    <p:extLst>
      <p:ext uri="{BB962C8B-B14F-4D97-AF65-F5344CB8AC3E}">
        <p14:creationId xmlns:p14="http://schemas.microsoft.com/office/powerpoint/2010/main" val="76076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AD959F-DD36-1B7E-E68A-39E8F8121181}"/>
              </a:ext>
            </a:extLst>
          </p:cNvPr>
          <p:cNvPicPr>
            <a:picLocks noChangeAspect="1"/>
          </p:cNvPicPr>
          <p:nvPr/>
        </p:nvPicPr>
        <p:blipFill>
          <a:blip r:embed="rId3"/>
          <a:stretch>
            <a:fillRect/>
          </a:stretch>
        </p:blipFill>
        <p:spPr>
          <a:xfrm>
            <a:off x="5995102" y="1944772"/>
            <a:ext cx="6104750" cy="2762399"/>
          </a:xfrm>
          <a:prstGeom prst="rect">
            <a:avLst/>
          </a:prstGeom>
          <a:noFill/>
          <a:ln>
            <a:solidFill>
              <a:srgbClr val="FF5BC4"/>
            </a:solidFill>
          </a:ln>
        </p:spPr>
      </p:pic>
      <p:sp>
        <p:nvSpPr>
          <p:cNvPr id="8" name="TextBox 7">
            <a:extLst>
              <a:ext uri="{FF2B5EF4-FFF2-40B4-BE49-F238E27FC236}">
                <a16:creationId xmlns:a16="http://schemas.microsoft.com/office/drawing/2014/main" id="{E1043BBA-8CCC-C5B4-8986-7AC954033E63}"/>
              </a:ext>
            </a:extLst>
          </p:cNvPr>
          <p:cNvSpPr txBox="1"/>
          <p:nvPr/>
        </p:nvSpPr>
        <p:spPr>
          <a:xfrm>
            <a:off x="402274" y="2159795"/>
            <a:ext cx="5635123" cy="3764583"/>
          </a:xfrm>
          <a:prstGeom prst="rect">
            <a:avLst/>
          </a:prstGeom>
        </p:spPr>
        <p:txBody>
          <a:bodyPr lIns="91440" tIns="45720" rIns="91440" bIns="45720" rtlCol="0" anchor="t">
            <a:normAutofit/>
          </a:bodyPr>
          <a:lstStyle/>
          <a:p>
            <a:pPr marL="285750" indent="-285750" defTabSz="959914">
              <a:spcBef>
                <a:spcPts val="1050"/>
              </a:spcBef>
              <a:buClr>
                <a:srgbClr val="FF5BC4"/>
              </a:buClr>
              <a:buFont typeface="Wingdings" panose="05000000000000000000" pitchFamily="2" charset="2"/>
              <a:buChar char="§"/>
            </a:pPr>
            <a:r>
              <a:rPr lang="en-GB" sz="1650" dirty="0">
                <a:latin typeface="Roboto Light"/>
                <a:ea typeface="Roboto Light"/>
                <a:cs typeface="Roboto Light"/>
              </a:rPr>
              <a:t>UCAS are not involved in the booking process.  </a:t>
            </a:r>
          </a:p>
          <a:p>
            <a:pPr marL="285750" indent="-285750" defTabSz="959914">
              <a:spcBef>
                <a:spcPts val="1050"/>
              </a:spcBef>
              <a:buClr>
                <a:srgbClr val="FF5BC4"/>
              </a:buClr>
              <a:buFont typeface="Wingdings" panose="05000000000000000000" pitchFamily="2" charset="2"/>
              <a:buChar char="§"/>
            </a:pPr>
            <a:r>
              <a:rPr lang="en-GB" sz="1650" dirty="0">
                <a:latin typeface="Roboto Light"/>
                <a:ea typeface="Roboto Light"/>
                <a:cs typeface="Roboto Light"/>
              </a:rPr>
              <a:t>It is advised all opportunities listed will have a link to the outreach provider’s website for further </a:t>
            </a:r>
            <a:r>
              <a:rPr lang="en-GB" sz="1650">
                <a:latin typeface="Roboto Light"/>
                <a:ea typeface="Roboto Light"/>
                <a:cs typeface="Roboto Light"/>
              </a:rPr>
              <a:t>information including how to book.</a:t>
            </a:r>
            <a:endParaRPr lang="en-GB" sz="1650" dirty="0">
              <a:latin typeface="Roboto Light"/>
              <a:ea typeface="Roboto Light"/>
              <a:cs typeface="Roboto Light"/>
            </a:endParaRPr>
          </a:p>
          <a:p>
            <a:pPr marL="285750" indent="-285750" defTabSz="959914">
              <a:spcBef>
                <a:spcPts val="1050"/>
              </a:spcBef>
              <a:buClr>
                <a:srgbClr val="FF5BC4"/>
              </a:buClr>
              <a:buFont typeface="Wingdings" panose="05000000000000000000" pitchFamily="2" charset="2"/>
              <a:buChar char="§"/>
            </a:pPr>
            <a:r>
              <a:rPr lang="en-GB" sz="1650" dirty="0">
                <a:latin typeface="Roboto Light"/>
                <a:ea typeface="Roboto Light"/>
                <a:cs typeface="Roboto Light"/>
              </a:rPr>
              <a:t>Individuals are not charged for activities/opportunities, but in some cases there may be a requirement for  schools/colleges to fund an activity.  Providers are encouraged to highlight if there are associated costs to the school/college.</a:t>
            </a:r>
          </a:p>
        </p:txBody>
      </p:sp>
      <p:sp>
        <p:nvSpPr>
          <p:cNvPr id="3" name="Title 2">
            <a:extLst>
              <a:ext uri="{FF2B5EF4-FFF2-40B4-BE49-F238E27FC236}">
                <a16:creationId xmlns:a16="http://schemas.microsoft.com/office/drawing/2014/main" id="{A220314C-668A-15EC-96C6-53A8B1BCE6B1}"/>
              </a:ext>
            </a:extLst>
          </p:cNvPr>
          <p:cNvSpPr>
            <a:spLocks noGrp="1"/>
          </p:cNvSpPr>
          <p:nvPr>
            <p:ph type="title"/>
          </p:nvPr>
        </p:nvSpPr>
        <p:spPr/>
        <p:txBody>
          <a:bodyPr vert="horz" wrap="none" lIns="0" tIns="0" rIns="0" bIns="0" rtlCol="0" anchor="t" anchorCtr="0">
            <a:normAutofit/>
          </a:bodyPr>
          <a:lstStyle/>
          <a:p>
            <a:r>
              <a:rPr lang="en-GB" sz="4800"/>
              <a:t>Adding an opportunity</a:t>
            </a:r>
          </a:p>
        </p:txBody>
      </p:sp>
    </p:spTree>
    <p:custDataLst>
      <p:tags r:id="rId1"/>
    </p:custDataLst>
    <p:extLst>
      <p:ext uri="{BB962C8B-B14F-4D97-AF65-F5344CB8AC3E}">
        <p14:creationId xmlns:p14="http://schemas.microsoft.com/office/powerpoint/2010/main" val="2342111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0BC153-4CFF-78B1-99AA-329F6CE745E5}"/>
              </a:ext>
            </a:extLst>
          </p:cNvPr>
          <p:cNvSpPr>
            <a:spLocks noGrp="1"/>
          </p:cNvSpPr>
          <p:nvPr>
            <p:ph type="body" sz="half" idx="2"/>
          </p:nvPr>
        </p:nvSpPr>
        <p:spPr>
          <a:xfrm>
            <a:off x="424801" y="1717364"/>
            <a:ext cx="5635123" cy="3764583"/>
          </a:xfrm>
        </p:spPr>
        <p:txBody>
          <a:bodyPr>
            <a:normAutofit/>
          </a:bodyPr>
          <a:lstStyle/>
          <a:p>
            <a:r>
              <a:rPr lang="en-GB" dirty="0"/>
              <a:t>Once you’ve added and saved your opportunity you can review before you publish.</a:t>
            </a:r>
          </a:p>
          <a:p>
            <a:endParaRPr lang="en-GB" dirty="0"/>
          </a:p>
          <a:p>
            <a:r>
              <a:rPr lang="en-GB" dirty="0"/>
              <a:t>This is an example of a </a:t>
            </a:r>
            <a:r>
              <a:rPr lang="en-GB" sz="1600" dirty="0">
                <a:latin typeface="Roboto Light"/>
                <a:ea typeface="Roboto Light"/>
                <a:cs typeface="Roboto Light"/>
              </a:rPr>
              <a:t>named contact for a specific student group.</a:t>
            </a:r>
          </a:p>
          <a:p>
            <a:endParaRPr lang="en-GB" sz="1600" dirty="0">
              <a:latin typeface="Roboto Light"/>
              <a:ea typeface="Roboto Light"/>
              <a:cs typeface="Roboto Light"/>
            </a:endParaRPr>
          </a:p>
          <a:p>
            <a:r>
              <a:rPr lang="en-GB" sz="1600" dirty="0">
                <a:latin typeface="Roboto Light"/>
                <a:ea typeface="Roboto Light"/>
                <a:cs typeface="Roboto Light"/>
              </a:rPr>
              <a:t>This will be shown to all UK schools and colleges as general information and guidance.</a:t>
            </a:r>
            <a:endParaRPr lang="en-GB" dirty="0"/>
          </a:p>
          <a:p>
            <a:pPr marL="0" indent="0">
              <a:buNone/>
            </a:pPr>
            <a:endParaRPr lang="en-GB" dirty="0"/>
          </a:p>
          <a:p>
            <a:pPr marL="0" indent="0">
              <a:buNone/>
            </a:pPr>
            <a:endParaRPr lang="en-GB" dirty="0"/>
          </a:p>
          <a:p>
            <a:endParaRPr lang="en-GB" dirty="0"/>
          </a:p>
        </p:txBody>
      </p:sp>
      <p:sp>
        <p:nvSpPr>
          <p:cNvPr id="3" name="Title 2">
            <a:extLst>
              <a:ext uri="{FF2B5EF4-FFF2-40B4-BE49-F238E27FC236}">
                <a16:creationId xmlns:a16="http://schemas.microsoft.com/office/drawing/2014/main" id="{B490E5F1-6D84-5151-1512-93542E4DE2AF}"/>
              </a:ext>
            </a:extLst>
          </p:cNvPr>
          <p:cNvSpPr>
            <a:spLocks noGrp="1"/>
          </p:cNvSpPr>
          <p:nvPr>
            <p:ph type="title"/>
          </p:nvPr>
        </p:nvSpPr>
        <p:spPr>
          <a:xfrm>
            <a:off x="424801" y="489201"/>
            <a:ext cx="5635124" cy="1393388"/>
          </a:xfrm>
        </p:spPr>
        <p:txBody>
          <a:bodyPr wrap="none" anchor="t">
            <a:normAutofit/>
          </a:bodyPr>
          <a:lstStyle/>
          <a:p>
            <a:r>
              <a:rPr lang="en-GB" sz="4800"/>
              <a:t>Reviewing your opportunity</a:t>
            </a:r>
          </a:p>
        </p:txBody>
      </p:sp>
      <p:pic>
        <p:nvPicPr>
          <p:cNvPr id="9" name="Picture 8">
            <a:extLst>
              <a:ext uri="{FF2B5EF4-FFF2-40B4-BE49-F238E27FC236}">
                <a16:creationId xmlns:a16="http://schemas.microsoft.com/office/drawing/2014/main" id="{A65A5435-FA4F-CAAF-E8F4-B48DA76690D7}"/>
              </a:ext>
            </a:extLst>
          </p:cNvPr>
          <p:cNvPicPr>
            <a:picLocks noChangeAspect="1"/>
          </p:cNvPicPr>
          <p:nvPr/>
        </p:nvPicPr>
        <p:blipFill>
          <a:blip r:embed="rId3"/>
          <a:stretch>
            <a:fillRect/>
          </a:stretch>
        </p:blipFill>
        <p:spPr>
          <a:xfrm>
            <a:off x="6651035" y="1304818"/>
            <a:ext cx="5488073" cy="4053839"/>
          </a:xfrm>
          <a:prstGeom prst="rect">
            <a:avLst/>
          </a:prstGeom>
        </p:spPr>
      </p:pic>
    </p:spTree>
    <p:custDataLst>
      <p:tags r:id="rId1"/>
    </p:custDataLst>
    <p:extLst>
      <p:ext uri="{BB962C8B-B14F-4D97-AF65-F5344CB8AC3E}">
        <p14:creationId xmlns:p14="http://schemas.microsoft.com/office/powerpoint/2010/main" val="3309427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0BC153-4CFF-78B1-99AA-329F6CE745E5}"/>
              </a:ext>
            </a:extLst>
          </p:cNvPr>
          <p:cNvSpPr>
            <a:spLocks noGrp="1"/>
          </p:cNvSpPr>
          <p:nvPr>
            <p:ph type="body" sz="half" idx="2"/>
          </p:nvPr>
        </p:nvSpPr>
        <p:spPr>
          <a:xfrm>
            <a:off x="424801" y="1717364"/>
            <a:ext cx="5635123" cy="3764583"/>
          </a:xfrm>
        </p:spPr>
        <p:txBody>
          <a:bodyPr>
            <a:normAutofit/>
          </a:bodyPr>
          <a:lstStyle/>
          <a:p>
            <a:r>
              <a:rPr lang="en-GB" dirty="0"/>
              <a:t>Once you’ve added and saved and reviewed your opportunity, you can publish at the point of upload or publish at a time to suit you.  </a:t>
            </a:r>
          </a:p>
          <a:p>
            <a:endParaRPr lang="en-GB" dirty="0"/>
          </a:p>
          <a:p>
            <a:pPr marL="0" indent="0">
              <a:buNone/>
            </a:pPr>
            <a:endParaRPr lang="en-GB" dirty="0"/>
          </a:p>
          <a:p>
            <a:endParaRPr lang="en-GB" dirty="0"/>
          </a:p>
        </p:txBody>
      </p:sp>
      <p:sp>
        <p:nvSpPr>
          <p:cNvPr id="3" name="Title 2">
            <a:extLst>
              <a:ext uri="{FF2B5EF4-FFF2-40B4-BE49-F238E27FC236}">
                <a16:creationId xmlns:a16="http://schemas.microsoft.com/office/drawing/2014/main" id="{B490E5F1-6D84-5151-1512-93542E4DE2AF}"/>
              </a:ext>
            </a:extLst>
          </p:cNvPr>
          <p:cNvSpPr>
            <a:spLocks noGrp="1"/>
          </p:cNvSpPr>
          <p:nvPr>
            <p:ph type="title"/>
          </p:nvPr>
        </p:nvSpPr>
        <p:spPr>
          <a:xfrm>
            <a:off x="424801" y="489201"/>
            <a:ext cx="5635124" cy="1393388"/>
          </a:xfrm>
        </p:spPr>
        <p:txBody>
          <a:bodyPr wrap="none" anchor="t">
            <a:normAutofit/>
          </a:bodyPr>
          <a:lstStyle/>
          <a:p>
            <a:r>
              <a:rPr lang="en-GB" sz="4800" dirty="0"/>
              <a:t>Publish your opportunity</a:t>
            </a:r>
          </a:p>
        </p:txBody>
      </p:sp>
      <p:pic>
        <p:nvPicPr>
          <p:cNvPr id="9" name="Picture 8">
            <a:extLst>
              <a:ext uri="{FF2B5EF4-FFF2-40B4-BE49-F238E27FC236}">
                <a16:creationId xmlns:a16="http://schemas.microsoft.com/office/drawing/2014/main" id="{9528706B-D794-61F4-074C-A7999DC1F8A6}"/>
              </a:ext>
            </a:extLst>
          </p:cNvPr>
          <p:cNvPicPr>
            <a:picLocks noChangeAspect="1"/>
          </p:cNvPicPr>
          <p:nvPr/>
        </p:nvPicPr>
        <p:blipFill>
          <a:blip r:embed="rId3"/>
          <a:stretch>
            <a:fillRect/>
          </a:stretch>
        </p:blipFill>
        <p:spPr>
          <a:xfrm>
            <a:off x="123290" y="3599656"/>
            <a:ext cx="6277510" cy="1507288"/>
          </a:xfrm>
          <a:prstGeom prst="rect">
            <a:avLst/>
          </a:prstGeom>
        </p:spPr>
      </p:pic>
      <p:sp>
        <p:nvSpPr>
          <p:cNvPr id="11" name="Rectangle 10">
            <a:extLst>
              <a:ext uri="{FF2B5EF4-FFF2-40B4-BE49-F238E27FC236}">
                <a16:creationId xmlns:a16="http://schemas.microsoft.com/office/drawing/2014/main" id="{DB0EBCB0-FDF6-8C4E-DA29-FF93E5546408}"/>
              </a:ext>
            </a:extLst>
          </p:cNvPr>
          <p:cNvSpPr/>
          <p:nvPr/>
        </p:nvSpPr>
        <p:spPr>
          <a:xfrm>
            <a:off x="5872492" y="4068566"/>
            <a:ext cx="528308" cy="1038378"/>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6" name="Picture 5">
            <a:extLst>
              <a:ext uri="{FF2B5EF4-FFF2-40B4-BE49-F238E27FC236}">
                <a16:creationId xmlns:a16="http://schemas.microsoft.com/office/drawing/2014/main" id="{B83C2532-D37F-4C71-A60C-765F4A867B10}"/>
              </a:ext>
            </a:extLst>
          </p:cNvPr>
          <p:cNvPicPr>
            <a:picLocks noChangeAspect="1"/>
          </p:cNvPicPr>
          <p:nvPr/>
        </p:nvPicPr>
        <p:blipFill>
          <a:blip r:embed="rId4"/>
          <a:stretch>
            <a:fillRect/>
          </a:stretch>
        </p:blipFill>
        <p:spPr>
          <a:xfrm>
            <a:off x="6561729" y="518749"/>
            <a:ext cx="5635124" cy="5336292"/>
          </a:xfrm>
          <a:prstGeom prst="rect">
            <a:avLst/>
          </a:prstGeom>
        </p:spPr>
      </p:pic>
      <p:sp>
        <p:nvSpPr>
          <p:cNvPr id="10" name="Rectangle 9">
            <a:extLst>
              <a:ext uri="{FF2B5EF4-FFF2-40B4-BE49-F238E27FC236}">
                <a16:creationId xmlns:a16="http://schemas.microsoft.com/office/drawing/2014/main" id="{88691DC8-E5C5-7138-9A5A-402E57EBBDC8}"/>
              </a:ext>
            </a:extLst>
          </p:cNvPr>
          <p:cNvSpPr/>
          <p:nvPr/>
        </p:nvSpPr>
        <p:spPr>
          <a:xfrm>
            <a:off x="7865075" y="1494263"/>
            <a:ext cx="799423" cy="250909"/>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Tree>
    <p:custDataLst>
      <p:tags r:id="rId1"/>
    </p:custDataLst>
    <p:extLst>
      <p:ext uri="{BB962C8B-B14F-4D97-AF65-F5344CB8AC3E}">
        <p14:creationId xmlns:p14="http://schemas.microsoft.com/office/powerpoint/2010/main" val="298174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8E4401-2662-7D3F-8DE8-CFC27C2CA3C1}"/>
              </a:ext>
            </a:extLst>
          </p:cNvPr>
          <p:cNvSpPr>
            <a:spLocks noGrp="1"/>
          </p:cNvSpPr>
          <p:nvPr>
            <p:ph type="ctrTitle"/>
          </p:nvPr>
        </p:nvSpPr>
        <p:spPr>
          <a:xfrm>
            <a:off x="408107" y="1312167"/>
            <a:ext cx="4176000" cy="2880000"/>
          </a:xfrm>
        </p:spPr>
        <p:txBody>
          <a:bodyPr bIns="0" anchor="b">
            <a:normAutofit/>
          </a:bodyPr>
          <a:lstStyle/>
          <a:p>
            <a:r>
              <a:rPr lang="en-GB"/>
              <a:t>Student UG application</a:t>
            </a:r>
          </a:p>
        </p:txBody>
      </p:sp>
      <p:pic>
        <p:nvPicPr>
          <p:cNvPr id="8" name="Picture 7" descr="A colorful circular pattern with a white center&#10;&#10;Description automatically generated with medium confidence">
            <a:extLst>
              <a:ext uri="{FF2B5EF4-FFF2-40B4-BE49-F238E27FC236}">
                <a16:creationId xmlns:a16="http://schemas.microsoft.com/office/drawing/2014/main" id="{09880615-1DBA-31B0-6981-2C41C49F7B39}"/>
              </a:ext>
            </a:extLst>
          </p:cNvPr>
          <p:cNvPicPr>
            <a:picLocks noChangeAspect="1"/>
          </p:cNvPicPr>
          <p:nvPr/>
        </p:nvPicPr>
        <p:blipFill rotWithShape="1">
          <a:blip r:embed="rId3"/>
          <a:srcRect r="36637" b="1"/>
          <a:stretch/>
        </p:blipFill>
        <p:spPr>
          <a:xfrm>
            <a:off x="5678311" y="-23628"/>
            <a:ext cx="7123290" cy="7222940"/>
          </a:xfrm>
          <a:prstGeom prst="teardrop">
            <a:avLst/>
          </a:prstGeom>
          <a:noFill/>
        </p:spPr>
      </p:pic>
    </p:spTree>
    <p:custDataLst>
      <p:tags r:id="rId1"/>
    </p:custDataLst>
    <p:extLst>
      <p:ext uri="{BB962C8B-B14F-4D97-AF65-F5344CB8AC3E}">
        <p14:creationId xmlns:p14="http://schemas.microsoft.com/office/powerpoint/2010/main" val="3009012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site&#10;&#10;Description automatically generated">
            <a:extLst>
              <a:ext uri="{FF2B5EF4-FFF2-40B4-BE49-F238E27FC236}">
                <a16:creationId xmlns:a16="http://schemas.microsoft.com/office/drawing/2014/main" id="{CD691DAB-03AA-60F0-1C16-61A4F0A46BA0}"/>
              </a:ext>
            </a:extLst>
          </p:cNvPr>
          <p:cNvPicPr>
            <a:picLocks noChangeAspect="1"/>
          </p:cNvPicPr>
          <p:nvPr/>
        </p:nvPicPr>
        <p:blipFill>
          <a:blip r:embed="rId3"/>
          <a:stretch>
            <a:fillRect/>
          </a:stretch>
        </p:blipFill>
        <p:spPr>
          <a:xfrm>
            <a:off x="6858000" y="504032"/>
            <a:ext cx="5943600" cy="6191249"/>
          </a:xfrm>
          <a:prstGeom prst="rect">
            <a:avLst/>
          </a:prstGeom>
          <a:noFill/>
        </p:spPr>
      </p:pic>
      <p:sp>
        <p:nvSpPr>
          <p:cNvPr id="5" name="TextBox 4">
            <a:extLst>
              <a:ext uri="{FF2B5EF4-FFF2-40B4-BE49-F238E27FC236}">
                <a16:creationId xmlns:a16="http://schemas.microsoft.com/office/drawing/2014/main" id="{90D11192-40FD-15DC-E563-0814B3D47D84}"/>
              </a:ext>
            </a:extLst>
          </p:cNvPr>
          <p:cNvSpPr txBox="1"/>
          <p:nvPr/>
        </p:nvSpPr>
        <p:spPr>
          <a:xfrm>
            <a:off x="408107" y="4715197"/>
            <a:ext cx="5992693" cy="1980083"/>
          </a:xfrm>
          <a:prstGeom prst="rect">
            <a:avLst/>
          </a:prstGeom>
        </p:spPr>
        <p:txBody>
          <a:bodyPr lIns="0" tIns="108000" rIns="0" bIns="108000" rtlCol="0">
            <a:noAutofit/>
          </a:bodyPr>
          <a:lstStyle/>
          <a:p>
            <a:pPr defTabSz="959914">
              <a:lnSpc>
                <a:spcPct val="90000"/>
              </a:lnSpc>
              <a:spcBef>
                <a:spcPts val="1050"/>
              </a:spcBef>
              <a:buClr>
                <a:schemeClr val="tx1"/>
              </a:buClr>
            </a:pPr>
            <a:r>
              <a:rPr lang="en-GB" sz="1800">
                <a:solidFill>
                  <a:srgbClr val="BFD730"/>
                </a:solidFill>
                <a:latin typeface="Roboto Light" panose="02000000000000000000" pitchFamily="2" charset="0"/>
                <a:ea typeface="Roboto Light" panose="02000000000000000000" pitchFamily="2" charset="0"/>
                <a:cs typeface="Roboto Light" panose="02000000000000000000" pitchFamily="2" charset="0"/>
              </a:rPr>
              <a:t>Students can add up to two completed activities on the application.</a:t>
            </a:r>
          </a:p>
          <a:p>
            <a:pPr defTabSz="959914">
              <a:lnSpc>
                <a:spcPct val="90000"/>
              </a:lnSpc>
              <a:spcBef>
                <a:spcPts val="1050"/>
              </a:spcBef>
              <a:buClr>
                <a:schemeClr val="tx1"/>
              </a:buClr>
            </a:pPr>
            <a:r>
              <a:rPr lang="en-GB" sz="1800">
                <a:solidFill>
                  <a:srgbClr val="BFD730"/>
                </a:solidFill>
                <a:latin typeface="Roboto Light" panose="02000000000000000000" pitchFamily="2" charset="0"/>
                <a:ea typeface="Roboto Light" panose="02000000000000000000" pitchFamily="2" charset="0"/>
                <a:cs typeface="Roboto Light" panose="02000000000000000000" pitchFamily="2" charset="0"/>
              </a:rPr>
              <a:t>Please contact </a:t>
            </a:r>
            <a:r>
              <a:rPr lang="en-GB" sz="1800">
                <a:solidFill>
                  <a:srgbClr val="BFD730"/>
                </a:solidFill>
                <a:latin typeface="Roboto Light" panose="02000000000000000000" pitchFamily="2" charset="0"/>
                <a:ea typeface="Roboto Light" panose="02000000000000000000" pitchFamily="2" charset="0"/>
                <a:cs typeface="Roboto Light" panose="02000000000000000000" pitchFamily="2" charset="0"/>
                <a:hlinkClick r:id="rId4"/>
              </a:rPr>
              <a:t>Outreachconnectionservice@ucas.ac.uk</a:t>
            </a:r>
            <a:r>
              <a:rPr lang="en-GB" sz="1800">
                <a:solidFill>
                  <a:srgbClr val="BFD730"/>
                </a:solidFill>
                <a:latin typeface="Roboto Light" panose="02000000000000000000" pitchFamily="2" charset="0"/>
                <a:ea typeface="Roboto Light" panose="02000000000000000000" pitchFamily="2" charset="0"/>
                <a:cs typeface="Roboto Light" panose="02000000000000000000" pitchFamily="2" charset="0"/>
              </a:rPr>
              <a:t> to request activities/opportunities listed in the UG application from 2025 entry.</a:t>
            </a:r>
          </a:p>
        </p:txBody>
      </p:sp>
      <p:sp>
        <p:nvSpPr>
          <p:cNvPr id="2" name="Title 1">
            <a:extLst>
              <a:ext uri="{FF2B5EF4-FFF2-40B4-BE49-F238E27FC236}">
                <a16:creationId xmlns:a16="http://schemas.microsoft.com/office/drawing/2014/main" id="{4A54119B-E443-E906-DA7C-4A67502CE16F}"/>
              </a:ext>
            </a:extLst>
          </p:cNvPr>
          <p:cNvSpPr>
            <a:spLocks noGrp="1"/>
          </p:cNvSpPr>
          <p:nvPr>
            <p:ph type="ctrTitle"/>
          </p:nvPr>
        </p:nvSpPr>
        <p:spPr>
          <a:xfrm>
            <a:off x="408106" y="1312167"/>
            <a:ext cx="5992694" cy="2880000"/>
          </a:xfrm>
        </p:spPr>
        <p:txBody>
          <a:bodyPr wrap="square" bIns="0" anchor="b">
            <a:normAutofit/>
          </a:bodyPr>
          <a:lstStyle/>
          <a:p>
            <a:r>
              <a:rPr lang="en-GB"/>
              <a:t>UG Application - Extra Activities</a:t>
            </a:r>
          </a:p>
        </p:txBody>
      </p:sp>
    </p:spTree>
    <p:custDataLst>
      <p:tags r:id="rId1"/>
    </p:custDataLst>
    <p:extLst>
      <p:ext uri="{BB962C8B-B14F-4D97-AF65-F5344CB8AC3E}">
        <p14:creationId xmlns:p14="http://schemas.microsoft.com/office/powerpoint/2010/main" val="1066292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B94C-4EFF-6619-953E-B7768C695E27}"/>
              </a:ext>
            </a:extLst>
          </p:cNvPr>
          <p:cNvSpPr>
            <a:spLocks noGrp="1"/>
          </p:cNvSpPr>
          <p:nvPr>
            <p:ph type="ctrTitle"/>
          </p:nvPr>
        </p:nvSpPr>
        <p:spPr/>
        <p:txBody>
          <a:bodyPr anchor="b">
            <a:normAutofit/>
          </a:bodyPr>
          <a:lstStyle/>
          <a:p>
            <a:r>
              <a:rPr lang="en-GB" dirty="0"/>
              <a:t>Appendices</a:t>
            </a:r>
          </a:p>
        </p:txBody>
      </p:sp>
      <p:sp>
        <p:nvSpPr>
          <p:cNvPr id="7" name="Picture Placeholder 6">
            <a:extLst>
              <a:ext uri="{FF2B5EF4-FFF2-40B4-BE49-F238E27FC236}">
                <a16:creationId xmlns:a16="http://schemas.microsoft.com/office/drawing/2014/main" id="{CAAE4576-44DB-1178-3EA0-6EDBA2D52799}"/>
              </a:ext>
            </a:extLst>
          </p:cNvPr>
          <p:cNvSpPr>
            <a:spLocks noGrp="1"/>
          </p:cNvSpPr>
          <p:nvPr>
            <p:ph type="pic" sz="quarter" idx="10"/>
          </p:nvPr>
        </p:nvSpPr>
        <p:spPr/>
        <p:txBody>
          <a:bodyPr/>
          <a:lstStyle/>
          <a:p>
            <a:endParaRPr lang="en-GB"/>
          </a:p>
        </p:txBody>
      </p:sp>
      <p:sp>
        <p:nvSpPr>
          <p:cNvPr id="5" name="Subtitle 4">
            <a:extLst>
              <a:ext uri="{FF2B5EF4-FFF2-40B4-BE49-F238E27FC236}">
                <a16:creationId xmlns:a16="http://schemas.microsoft.com/office/drawing/2014/main" id="{6A5BE1A4-3E08-7F97-90BF-E5D5EE2D38D3}"/>
              </a:ext>
            </a:extLst>
          </p:cNvPr>
          <p:cNvSpPr>
            <a:spLocks noGrp="1"/>
          </p:cNvSpPr>
          <p:nvPr>
            <p:ph type="subTitle" idx="1"/>
          </p:nvPr>
        </p:nvSpPr>
        <p:spPr/>
        <p:txBody>
          <a:bodyPr/>
          <a:lstStyle/>
          <a:p>
            <a:endParaRPr lang="en-GB"/>
          </a:p>
        </p:txBody>
      </p:sp>
      <p:pic>
        <p:nvPicPr>
          <p:cNvPr id="6" name="Picture 5">
            <a:extLst>
              <a:ext uri="{FF2B5EF4-FFF2-40B4-BE49-F238E27FC236}">
                <a16:creationId xmlns:a16="http://schemas.microsoft.com/office/drawing/2014/main" id="{F9EED8CF-A3D0-CC00-E303-C33BDC1DE437}"/>
              </a:ext>
            </a:extLst>
          </p:cNvPr>
          <p:cNvPicPr>
            <a:picLocks noChangeAspect="1"/>
          </p:cNvPicPr>
          <p:nvPr/>
        </p:nvPicPr>
        <p:blipFill rotWithShape="1">
          <a:blip r:embed="rId2"/>
          <a:srcRect l="19087" r="12619" b="2"/>
          <a:stretch/>
        </p:blipFill>
        <p:spPr>
          <a:xfrm>
            <a:off x="5678311" y="-23628"/>
            <a:ext cx="7123290" cy="7222940"/>
          </a:xfrm>
          <a:prstGeom prst="teardrop">
            <a:avLst/>
          </a:prstGeom>
          <a:noFill/>
        </p:spPr>
      </p:pic>
    </p:spTree>
    <p:extLst>
      <p:ext uri="{BB962C8B-B14F-4D97-AF65-F5344CB8AC3E}">
        <p14:creationId xmlns:p14="http://schemas.microsoft.com/office/powerpoint/2010/main" val="1757677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E52DC1-8F1C-E793-6003-29D3AB2D413C}"/>
              </a:ext>
            </a:extLst>
          </p:cNvPr>
          <p:cNvSpPr>
            <a:spLocks noGrp="1"/>
          </p:cNvSpPr>
          <p:nvPr>
            <p:ph idx="1"/>
          </p:nvPr>
        </p:nvSpPr>
        <p:spPr>
          <a:xfrm>
            <a:off x="424800" y="923026"/>
            <a:ext cx="11688903" cy="1290238"/>
          </a:xfrm>
        </p:spPr>
        <p:txBody>
          <a:bodyPr/>
          <a:lstStyle/>
          <a:p>
            <a:pPr marL="0" indent="0" algn="l">
              <a:buNone/>
            </a:pPr>
            <a:r>
              <a:rPr lang="en-GB" sz="1400" b="0" i="0" dirty="0">
                <a:solidFill>
                  <a:srgbClr val="000000"/>
                </a:solidFill>
                <a:effectLst/>
              </a:rPr>
              <a:t>For some students, their individual circumstances can have a significant impact on their decision to go to university or college – and on their experience when they are there. Students from under-represented backgrounds often need extra support throughout their discovery journey and when applying to HE.</a:t>
            </a:r>
          </a:p>
          <a:p>
            <a:pPr marL="0" indent="0" algn="l">
              <a:buNone/>
            </a:pPr>
            <a:r>
              <a:rPr lang="en-GB" sz="1400" b="0" i="0" dirty="0">
                <a:solidFill>
                  <a:srgbClr val="000000"/>
                </a:solidFill>
                <a:effectLst/>
              </a:rPr>
              <a:t>The criteria for the Outreach Connection Service, to help teachers and advisers identify eligible students for the opportunities listed. You can select as many criteria as you need for each opportunity you list:</a:t>
            </a:r>
          </a:p>
        </p:txBody>
      </p:sp>
      <p:sp>
        <p:nvSpPr>
          <p:cNvPr id="7" name="Title 6">
            <a:extLst>
              <a:ext uri="{FF2B5EF4-FFF2-40B4-BE49-F238E27FC236}">
                <a16:creationId xmlns:a16="http://schemas.microsoft.com/office/drawing/2014/main" id="{06E4B5A4-B330-AEB4-58FB-B5F8C1D96FC0}"/>
              </a:ext>
            </a:extLst>
          </p:cNvPr>
          <p:cNvSpPr>
            <a:spLocks noGrp="1"/>
          </p:cNvSpPr>
          <p:nvPr>
            <p:ph type="title"/>
          </p:nvPr>
        </p:nvSpPr>
        <p:spPr>
          <a:xfrm>
            <a:off x="424800" y="135518"/>
            <a:ext cx="11688903" cy="787508"/>
          </a:xfrm>
        </p:spPr>
        <p:txBody>
          <a:bodyPr/>
          <a:lstStyle/>
          <a:p>
            <a:r>
              <a:rPr lang="en-GB" dirty="0"/>
              <a:t>Criteria</a:t>
            </a:r>
          </a:p>
        </p:txBody>
      </p:sp>
      <p:sp>
        <p:nvSpPr>
          <p:cNvPr id="9" name="TextBox 8">
            <a:extLst>
              <a:ext uri="{FF2B5EF4-FFF2-40B4-BE49-F238E27FC236}">
                <a16:creationId xmlns:a16="http://schemas.microsoft.com/office/drawing/2014/main" id="{07711959-0F7A-AF67-0F09-3D8444C2B0E9}"/>
              </a:ext>
            </a:extLst>
          </p:cNvPr>
          <p:cNvSpPr txBox="1"/>
          <p:nvPr/>
        </p:nvSpPr>
        <p:spPr>
          <a:xfrm>
            <a:off x="114299" y="2213264"/>
            <a:ext cx="6286501" cy="3016210"/>
          </a:xfrm>
          <a:prstGeom prst="rect">
            <a:avLst/>
          </a:prstGeom>
          <a:noFill/>
          <a:ln>
            <a:solidFill>
              <a:schemeClr val="accent3"/>
            </a:solidFill>
          </a:ln>
        </p:spPr>
        <p:txBody>
          <a:bodyPr wrap="square" rtlCol="0">
            <a:spAutoFit/>
          </a:bodyPr>
          <a:lstStyle/>
          <a:p>
            <a:pPr algn="l"/>
            <a:r>
              <a:rPr lang="en-GB" sz="10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Socioeconomic disadvantage:</a:t>
            </a:r>
          </a:p>
          <a:p>
            <a:pPr algn="l"/>
            <a:endParaRPr lang="en-GB" sz="10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p>
            <a:pPr marL="171450" indent="-171450" algn="l">
              <a:buClr>
                <a:srgbClr val="57BF93"/>
              </a:buClr>
              <a:buFont typeface="Wingdings" panose="05000000000000000000" pitchFamily="2" charset="2"/>
              <a:buChar char="§"/>
            </a:pPr>
            <a:r>
              <a:rPr lang="en-GB" sz="10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a:t>
            </a:r>
            <a:r>
              <a:rPr lang="en-GB" sz="10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Live in a target postcode </a:t>
            </a:r>
            <a:r>
              <a:rPr lang="en-GB" sz="10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you may have a specific target postcode measure such as POLAR or IMD which is used for your outreach activity, you can add more detail in the measures of disadvantage section and free text.</a:t>
            </a:r>
          </a:p>
          <a:p>
            <a:pPr marL="171450" indent="-171450" algn="l">
              <a:buClr>
                <a:srgbClr val="57BF93"/>
              </a:buClr>
              <a:buFont typeface="Wingdings" panose="05000000000000000000" pitchFamily="2" charset="2"/>
              <a:buChar char="§"/>
            </a:pPr>
            <a:r>
              <a:rPr lang="en-GB" sz="10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Attend a state-funded school or college </a:t>
            </a:r>
            <a:r>
              <a:rPr lang="en-GB" sz="10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State schools and colleges receive funding through their local authority or directly from the government.</a:t>
            </a:r>
          </a:p>
          <a:p>
            <a:pPr marL="171450" indent="-171450" algn="l">
              <a:buClr>
                <a:srgbClr val="57BF93"/>
              </a:buClr>
              <a:buFont typeface="Wingdings" panose="05000000000000000000" pitchFamily="2" charset="2"/>
              <a:buChar char="§"/>
            </a:pPr>
            <a:r>
              <a:rPr lang="en-GB" sz="10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Live in social housing </a:t>
            </a:r>
            <a:r>
              <a:rPr lang="en-GB" sz="10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social housing are houses and flats owned by a local government or by other organisations that are rented to people on lower incomes.</a:t>
            </a:r>
          </a:p>
          <a:p>
            <a:pPr marL="171450" indent="-171450" algn="l">
              <a:buClr>
                <a:srgbClr val="57BF93"/>
              </a:buClr>
              <a:buFont typeface="Wingdings" panose="05000000000000000000" pitchFamily="2" charset="2"/>
              <a:buChar char="§"/>
            </a:pPr>
            <a:r>
              <a:rPr lang="en-GB" sz="10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Currently in receipt of free school meals - </a:t>
            </a:r>
            <a:r>
              <a:rPr lang="en-GB" sz="10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Young people in the UK are usually eligible for free school meals if their parents or carers are on a low income or in receipt of certain benefits</a:t>
            </a:r>
          </a:p>
          <a:p>
            <a:pPr marL="171450" indent="-171450" algn="l">
              <a:buClr>
                <a:srgbClr val="57BF93"/>
              </a:buClr>
              <a:buFont typeface="Wingdings" panose="05000000000000000000" pitchFamily="2" charset="2"/>
              <a:buChar char="§"/>
            </a:pPr>
            <a:r>
              <a:rPr lang="en-GB" sz="10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White working class males - </a:t>
            </a:r>
            <a:r>
              <a:rPr lang="en-GB" sz="10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This group is generally identified by socioeconomic status measures such as education, income and occupation.</a:t>
            </a:r>
          </a:p>
          <a:p>
            <a:pPr marL="171450" indent="-171450" algn="l">
              <a:buClr>
                <a:srgbClr val="57BF93"/>
              </a:buClr>
              <a:buFont typeface="Wingdings" panose="05000000000000000000" pitchFamily="2" charset="2"/>
              <a:buChar char="§"/>
            </a:pPr>
            <a:r>
              <a:rPr lang="en-GB" sz="10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First generation to attend university </a:t>
            </a:r>
            <a:r>
              <a:rPr lang="en-GB" sz="10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first generation students are the first in their immediate family to attend higher education.</a:t>
            </a:r>
          </a:p>
          <a:p>
            <a:pPr marL="171450" indent="-171450" algn="l">
              <a:buClr>
                <a:srgbClr val="57BF93"/>
              </a:buClr>
              <a:buFont typeface="Wingdings" panose="05000000000000000000" pitchFamily="2" charset="2"/>
              <a:buChar char="§"/>
            </a:pPr>
            <a:r>
              <a:rPr lang="en-GB" sz="10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Homeless and Foyer students </a:t>
            </a:r>
            <a:r>
              <a:rPr lang="en-GB" sz="10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People who are homeless and want to progress to higher education may find there are a number of challenges to overcome – such as qualifications, financial issues, and access to expert information, advice, and guidance.</a:t>
            </a:r>
          </a:p>
          <a:p>
            <a:endParaRPr lang="en-GB" sz="10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TextBox 9">
            <a:extLst>
              <a:ext uri="{FF2B5EF4-FFF2-40B4-BE49-F238E27FC236}">
                <a16:creationId xmlns:a16="http://schemas.microsoft.com/office/drawing/2014/main" id="{FDBE7B06-2114-3711-3BDC-6F5243D68307}"/>
              </a:ext>
            </a:extLst>
          </p:cNvPr>
          <p:cNvSpPr txBox="1"/>
          <p:nvPr/>
        </p:nvSpPr>
        <p:spPr>
          <a:xfrm>
            <a:off x="6513689" y="2013182"/>
            <a:ext cx="6173612" cy="4154984"/>
          </a:xfrm>
          <a:prstGeom prst="rect">
            <a:avLst/>
          </a:prstGeom>
          <a:noFill/>
          <a:ln>
            <a:solidFill>
              <a:schemeClr val="accent3"/>
            </a:solidFill>
          </a:ln>
        </p:spPr>
        <p:txBody>
          <a:bodyPr wrap="square" rtlCol="0">
            <a:spAutoFit/>
          </a:bodyPr>
          <a:lstStyle/>
          <a:p>
            <a:pPr algn="l"/>
            <a:r>
              <a:rPr lang="en-GB" sz="11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Personal circumstances:</a:t>
            </a:r>
          </a:p>
          <a:p>
            <a:pPr algn="l"/>
            <a:endParaRPr lang="en-GB" sz="11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p>
            <a:pPr marL="171450" indent="-171450" algn="l">
              <a:buClr>
                <a:srgbClr val="57BF93"/>
              </a:buClr>
              <a:buFont typeface="Wingdings" panose="05000000000000000000" pitchFamily="2" charset="2"/>
              <a:buChar char="§"/>
            </a:pPr>
            <a:r>
              <a:rPr lang="en-GB" sz="11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Students with caring responsibilities </a:t>
            </a:r>
            <a:r>
              <a:rPr lang="en-GB" sz="11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A carer is anyone who has a commitment to providing unpaid care to a family member or friend who could not cope without their support – or intends to provide this support. This may include taking care of a sibling when a parent is unable to do so due to their health needs.</a:t>
            </a:r>
          </a:p>
          <a:p>
            <a:pPr marL="171450" indent="-171450" algn="l">
              <a:buClr>
                <a:srgbClr val="57BF93"/>
              </a:buClr>
              <a:buFont typeface="Wingdings" panose="05000000000000000000" pitchFamily="2" charset="2"/>
              <a:buChar char="§"/>
            </a:pPr>
            <a:r>
              <a:rPr lang="en-GB" sz="11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Students with parenting responsibilities </a:t>
            </a:r>
            <a:r>
              <a:rPr lang="en-GB" sz="11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This can cover if a student is responsible for the care and wellbeing of a child aged 17 or under, this might mean they are a biological parent, stepparent, adoptive or legal parent, a legally appointed guardian, a foster carer or someone who provides kinship or other parental care to the child of a family member or friend.</a:t>
            </a:r>
          </a:p>
          <a:p>
            <a:pPr marL="171450" indent="-171450" algn="l">
              <a:buClr>
                <a:srgbClr val="57BF93"/>
              </a:buClr>
              <a:buFont typeface="Wingdings" panose="05000000000000000000" pitchFamily="2" charset="2"/>
              <a:buChar char="§"/>
            </a:pPr>
            <a:r>
              <a:rPr lang="en-GB" sz="11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Care experienced young people </a:t>
            </a:r>
            <a:r>
              <a:rPr lang="en-GB" sz="11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Being care experienced means someone will have spent time living with foster carers under local authority care, in residential care (e.g. a children’s home), looked after at home under a supervision order, or in kinship care with relatives or friends, either officially (e.g. a special guardianship order) or informally without local authority support.</a:t>
            </a:r>
          </a:p>
          <a:p>
            <a:pPr marL="171450" indent="-171450" algn="l">
              <a:buClr>
                <a:srgbClr val="57BF93"/>
              </a:buClr>
              <a:buFont typeface="Wingdings" panose="05000000000000000000" pitchFamily="2" charset="2"/>
              <a:buChar char="§"/>
            </a:pPr>
            <a:r>
              <a:rPr lang="en-GB" sz="11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Bereaved students </a:t>
            </a:r>
            <a:r>
              <a:rPr lang="en-GB" sz="11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Bereaved students are those who have lost a close family member.</a:t>
            </a:r>
          </a:p>
          <a:p>
            <a:pPr marL="171450" indent="-171450" algn="l">
              <a:buClr>
                <a:srgbClr val="57BF93"/>
              </a:buClr>
              <a:buFont typeface="Wingdings" panose="05000000000000000000" pitchFamily="2" charset="2"/>
              <a:buChar char="§"/>
            </a:pPr>
            <a:r>
              <a:rPr lang="en-GB" sz="11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Disabled students </a:t>
            </a:r>
            <a:r>
              <a:rPr lang="en-GB" sz="11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A disabled student can mean any student with a physical and/or mental health condition, long-term illness, or learning difference they may live with.</a:t>
            </a:r>
          </a:p>
          <a:p>
            <a:pPr marL="171450" indent="-171450" algn="l">
              <a:buClr>
                <a:srgbClr val="57BF93"/>
              </a:buClr>
              <a:buFont typeface="Wingdings" panose="05000000000000000000" pitchFamily="2" charset="2"/>
              <a:buChar char="§"/>
            </a:pPr>
            <a:r>
              <a:rPr lang="en-GB" sz="11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Students who are estranged from their parents -  </a:t>
            </a:r>
            <a:r>
              <a:rPr lang="en-GB" sz="11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An estranged person is someone who no longer has the support of either of their parents, and often also other family members, due to a permanent breakdown in their relationship which has led to ceased contact. This might mean your biological, step or adoptive parents or wider family members who have been responsible for supporting you in the past.</a:t>
            </a:r>
          </a:p>
          <a:p>
            <a:pPr marL="171450" indent="-171450" algn="l">
              <a:buClr>
                <a:srgbClr val="57BF93"/>
              </a:buClr>
              <a:buFont typeface="Wingdings" panose="05000000000000000000" pitchFamily="2" charset="2"/>
              <a:buChar char="§"/>
            </a:pPr>
            <a:r>
              <a:rPr lang="en-GB" sz="11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Prisoners/ students with criminal convictions </a:t>
            </a:r>
            <a:r>
              <a:rPr lang="en-GB" sz="11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 If a student is currently imprisoned, has been imprisoned during their lifetime or has a criminal conviction</a:t>
            </a:r>
            <a:endParaRPr lang="en-GB" dirty="0"/>
          </a:p>
        </p:txBody>
      </p:sp>
    </p:spTree>
    <p:custDataLst>
      <p:tags r:id="rId1"/>
    </p:custDataLst>
    <p:extLst>
      <p:ext uri="{BB962C8B-B14F-4D97-AF65-F5344CB8AC3E}">
        <p14:creationId xmlns:p14="http://schemas.microsoft.com/office/powerpoint/2010/main" val="1908619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AE52DC1-8F1C-E793-6003-29D3AB2D413C}"/>
              </a:ext>
            </a:extLst>
          </p:cNvPr>
          <p:cNvSpPr>
            <a:spLocks noGrp="1"/>
          </p:cNvSpPr>
          <p:nvPr>
            <p:ph idx="1"/>
          </p:nvPr>
        </p:nvSpPr>
        <p:spPr>
          <a:xfrm>
            <a:off x="424800" y="923026"/>
            <a:ext cx="11688903" cy="1290238"/>
          </a:xfrm>
        </p:spPr>
        <p:txBody>
          <a:bodyPr/>
          <a:lstStyle/>
          <a:p>
            <a:pPr marL="0" indent="0" algn="l">
              <a:buNone/>
            </a:pPr>
            <a:r>
              <a:rPr lang="en-GB" sz="1400" b="0" i="0" dirty="0">
                <a:solidFill>
                  <a:srgbClr val="000000"/>
                </a:solidFill>
                <a:effectLst/>
              </a:rPr>
              <a:t>For some students, their individual circumstances can have a significant impact on their decision to go to university or college – and on their experience when they are there. Students from under-represented backgrounds often need extra support throughout their discovery journey and when applying to HE.</a:t>
            </a:r>
          </a:p>
          <a:p>
            <a:pPr marL="0" indent="0" algn="l">
              <a:buNone/>
            </a:pPr>
            <a:r>
              <a:rPr lang="en-GB" sz="1400" b="0" i="0" dirty="0">
                <a:solidFill>
                  <a:srgbClr val="000000"/>
                </a:solidFill>
                <a:effectLst/>
              </a:rPr>
              <a:t>The criteria for the Outreach Connection Service, to help teachers and advisers identify eligible students for the opportunities listed. You can select as many criteria as you need for each opportunity you list:</a:t>
            </a:r>
          </a:p>
        </p:txBody>
      </p:sp>
      <p:sp>
        <p:nvSpPr>
          <p:cNvPr id="7" name="Title 6">
            <a:extLst>
              <a:ext uri="{FF2B5EF4-FFF2-40B4-BE49-F238E27FC236}">
                <a16:creationId xmlns:a16="http://schemas.microsoft.com/office/drawing/2014/main" id="{06E4B5A4-B330-AEB4-58FB-B5F8C1D96FC0}"/>
              </a:ext>
            </a:extLst>
          </p:cNvPr>
          <p:cNvSpPr>
            <a:spLocks noGrp="1"/>
          </p:cNvSpPr>
          <p:nvPr>
            <p:ph type="title"/>
          </p:nvPr>
        </p:nvSpPr>
        <p:spPr>
          <a:xfrm>
            <a:off x="424800" y="135518"/>
            <a:ext cx="11688903" cy="787508"/>
          </a:xfrm>
        </p:spPr>
        <p:txBody>
          <a:bodyPr/>
          <a:lstStyle/>
          <a:p>
            <a:r>
              <a:rPr lang="en-GB" dirty="0"/>
              <a:t>Criteria</a:t>
            </a:r>
          </a:p>
        </p:txBody>
      </p:sp>
      <p:sp>
        <p:nvSpPr>
          <p:cNvPr id="9" name="TextBox 8">
            <a:extLst>
              <a:ext uri="{FF2B5EF4-FFF2-40B4-BE49-F238E27FC236}">
                <a16:creationId xmlns:a16="http://schemas.microsoft.com/office/drawing/2014/main" id="{07711959-0F7A-AF67-0F09-3D8444C2B0E9}"/>
              </a:ext>
            </a:extLst>
          </p:cNvPr>
          <p:cNvSpPr txBox="1"/>
          <p:nvPr/>
        </p:nvSpPr>
        <p:spPr>
          <a:xfrm>
            <a:off x="187036" y="2536008"/>
            <a:ext cx="6286501" cy="3477875"/>
          </a:xfrm>
          <a:prstGeom prst="rect">
            <a:avLst/>
          </a:prstGeom>
          <a:noFill/>
          <a:ln>
            <a:solidFill>
              <a:schemeClr val="accent3"/>
            </a:solidFill>
          </a:ln>
        </p:spPr>
        <p:txBody>
          <a:bodyPr wrap="square" rtlCol="0">
            <a:spAutoFit/>
          </a:bodyPr>
          <a:lstStyle/>
          <a:p>
            <a:pPr>
              <a:buClr>
                <a:srgbClr val="57BF93"/>
              </a:buClr>
            </a:pPr>
            <a:r>
              <a:rPr lang="en-GB" sz="1000" b="1"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Identity, culture, ethnicity and community:</a:t>
            </a:r>
          </a:p>
          <a:p>
            <a:pPr>
              <a:buClr>
                <a:srgbClr val="57BF93"/>
              </a:buClr>
            </a:pPr>
            <a:endParaRPr lang="en-GB" sz="1000" b="1"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pPr marL="171450" indent="-171450">
              <a:buClr>
                <a:srgbClr val="57BF93"/>
              </a:buClr>
              <a:buFont typeface="Wingdings" panose="05000000000000000000" pitchFamily="2" charset="2"/>
              <a:buChar char="§"/>
            </a:pPr>
            <a:r>
              <a:rPr lang="en-GB"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Gypsy, Roma, Traveller, Showman and Boater communities- The term ‘Gypsy, Roma and Traveller’ encompasses a wide range of individuals who may be defined in relation to their ethnicity, heritage, way of life and how they self-identify.</a:t>
            </a:r>
          </a:p>
          <a:p>
            <a:pPr marL="171450" indent="-171450">
              <a:buClr>
                <a:srgbClr val="57BF93"/>
              </a:buClr>
              <a:buFont typeface="Wingdings" panose="05000000000000000000" pitchFamily="2" charset="2"/>
              <a:buChar char="§"/>
            </a:pPr>
            <a:r>
              <a:rPr lang="en-GB"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Black Asian and other ethnic minority students-</a:t>
            </a:r>
          </a:p>
          <a:p>
            <a:pPr marL="171450" indent="-171450">
              <a:buClr>
                <a:srgbClr val="57BF93"/>
              </a:buClr>
              <a:buFont typeface="Wingdings" panose="05000000000000000000" pitchFamily="2" charset="2"/>
              <a:buChar char="§"/>
            </a:pPr>
            <a:r>
              <a:rPr lang="en-GB"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Refugees, asylum seekers and those with limited leave to remain- In the UK, a refugee is a person who has fled their country, and is seeking protection because of a fear of being persecuted due to their race, religion, nationality, membership of a particular social group, or political opinion. An asylum seeker is someone who has applied for refugee status and is waiting to find out if it has been granted.</a:t>
            </a:r>
          </a:p>
          <a:p>
            <a:pPr marL="171450" indent="-171450">
              <a:buClr>
                <a:srgbClr val="57BF93"/>
              </a:buClr>
              <a:buFont typeface="Wingdings" panose="05000000000000000000" pitchFamily="2" charset="2"/>
              <a:buChar char="§"/>
            </a:pPr>
            <a:r>
              <a:rPr lang="en-GB"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Students from UK Armed Forces/ Service children- students have a parent who currently serves in the regular UK Armed Forces or as a reservist, or has done so at any point during the first 25 years of their life.</a:t>
            </a:r>
          </a:p>
          <a:p>
            <a:pPr marL="171450" indent="-171450">
              <a:buClr>
                <a:srgbClr val="57BF93"/>
              </a:buClr>
              <a:buFont typeface="Wingdings" panose="05000000000000000000" pitchFamily="2" charset="2"/>
              <a:buChar char="§"/>
            </a:pPr>
            <a:r>
              <a:rPr lang="en-GB"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UK Armed Forces veterans/ Service leavers- students who have served as a Regular or Reservist in the UK Armed Forces (including: the Royal Navy, Royal Marines, British Army, Royal Air Force, or Merchant Mariners who have seen duty on military operations)</a:t>
            </a:r>
          </a:p>
          <a:p>
            <a:pPr marL="171450" indent="-171450">
              <a:buClr>
                <a:srgbClr val="57BF93"/>
              </a:buClr>
              <a:buFont typeface="Wingdings" panose="05000000000000000000" pitchFamily="2" charset="2"/>
              <a:buChar char="§"/>
            </a:pPr>
            <a:r>
              <a:rPr lang="en-GB"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Speaks English as an additional language</a:t>
            </a:r>
          </a:p>
          <a:p>
            <a:pPr marL="171450" indent="-171450">
              <a:buClr>
                <a:srgbClr val="57BF93"/>
              </a:buClr>
              <a:buFont typeface="Wingdings" panose="05000000000000000000" pitchFamily="2" charset="2"/>
              <a:buChar char="§"/>
            </a:pPr>
            <a:r>
              <a:rPr lang="en-GB"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LGBTQ+ students- An LGBTQ+ student is someone who is lesbian, gay, bisexual, transgender, queer, questioning or other.</a:t>
            </a:r>
          </a:p>
          <a:p>
            <a:pPr marL="171450" indent="-171450">
              <a:buClr>
                <a:srgbClr val="57BF93"/>
              </a:buClr>
              <a:buFont typeface="Wingdings" panose="05000000000000000000" pitchFamily="2" charset="2"/>
              <a:buChar char="§"/>
            </a:pPr>
            <a:r>
              <a:rPr lang="en-GB" sz="1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Mature students- A mature student is defined as those aged over 21 or over when they enter higher education</a:t>
            </a:r>
          </a:p>
          <a:p>
            <a:pPr algn="l"/>
            <a:endParaRPr lang="en-GB" sz="1000" b="1"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p>
            <a:endParaRPr lang="en-GB" sz="10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TextBox 9">
            <a:extLst>
              <a:ext uri="{FF2B5EF4-FFF2-40B4-BE49-F238E27FC236}">
                <a16:creationId xmlns:a16="http://schemas.microsoft.com/office/drawing/2014/main" id="{FDBE7B06-2114-3711-3BDC-6F5243D68307}"/>
              </a:ext>
            </a:extLst>
          </p:cNvPr>
          <p:cNvSpPr txBox="1"/>
          <p:nvPr/>
        </p:nvSpPr>
        <p:spPr>
          <a:xfrm>
            <a:off x="6711479" y="2536008"/>
            <a:ext cx="5903085" cy="1107996"/>
          </a:xfrm>
          <a:prstGeom prst="rect">
            <a:avLst/>
          </a:prstGeom>
          <a:noFill/>
          <a:ln>
            <a:solidFill>
              <a:schemeClr val="accent3"/>
            </a:solidFill>
          </a:ln>
        </p:spPr>
        <p:txBody>
          <a:bodyPr wrap="square" rtlCol="0">
            <a:spAutoFit/>
          </a:bodyPr>
          <a:lstStyle/>
          <a:p>
            <a:pPr>
              <a:buClr>
                <a:srgbClr val="57BF93"/>
              </a:buClr>
            </a:pPr>
            <a:r>
              <a:rPr lang="en-GB" sz="1000" b="1"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Performance and behaviour:</a:t>
            </a:r>
          </a:p>
          <a:p>
            <a:pPr algn="l"/>
            <a:endParaRPr lang="en-GB" sz="1100" b="0" i="0" dirty="0">
              <a:solidFill>
                <a:srgbClr val="000000"/>
              </a:solidFill>
              <a:effectLst/>
              <a:latin typeface="Times New Roman" panose="02020603050405020304" pitchFamily="18" charset="0"/>
            </a:endParaRPr>
          </a:p>
          <a:p>
            <a:pPr marL="457200" indent="-457200" algn="l">
              <a:buClr>
                <a:srgbClr val="57BF93"/>
              </a:buClr>
              <a:buFont typeface="Wingdings" panose="05000000000000000000" pitchFamily="2" charset="2"/>
              <a:buChar char="§"/>
            </a:pPr>
            <a:r>
              <a:rPr lang="en-GB" sz="11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Students with special educational needs</a:t>
            </a:r>
          </a:p>
          <a:p>
            <a:pPr marL="457200" indent="-457200" algn="l">
              <a:buClr>
                <a:srgbClr val="57BF93"/>
              </a:buClr>
              <a:buFont typeface="Wingdings" panose="05000000000000000000" pitchFamily="2" charset="2"/>
              <a:buChar char="§"/>
            </a:pPr>
            <a:r>
              <a:rPr lang="en-GB" sz="11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Attainment is typically below average</a:t>
            </a:r>
          </a:p>
          <a:p>
            <a:pPr marL="457200" indent="-457200" algn="l">
              <a:buClr>
                <a:srgbClr val="57BF93"/>
              </a:buClr>
              <a:buFont typeface="Wingdings" panose="05000000000000000000" pitchFamily="2" charset="2"/>
              <a:buChar char="§"/>
            </a:pPr>
            <a:r>
              <a:rPr lang="en-GB" sz="11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Students who have been permanently excluded from school</a:t>
            </a:r>
          </a:p>
          <a:p>
            <a:pPr marL="457200" indent="-457200" algn="l">
              <a:buClr>
                <a:srgbClr val="57BF93"/>
              </a:buClr>
              <a:buFont typeface="Wingdings" panose="05000000000000000000" pitchFamily="2" charset="2"/>
              <a:buChar char="§"/>
            </a:pPr>
            <a:r>
              <a:rPr lang="en-GB" sz="1100" b="0" i="0"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Students who display challenging behaviour at school</a:t>
            </a:r>
          </a:p>
        </p:txBody>
      </p:sp>
      <p:sp>
        <p:nvSpPr>
          <p:cNvPr id="14" name="TextBox 13">
            <a:extLst>
              <a:ext uri="{FF2B5EF4-FFF2-40B4-BE49-F238E27FC236}">
                <a16:creationId xmlns:a16="http://schemas.microsoft.com/office/drawing/2014/main" id="{C15F52FF-EA8C-B849-3BF7-79085A317B1F}"/>
              </a:ext>
            </a:extLst>
          </p:cNvPr>
          <p:cNvSpPr txBox="1"/>
          <p:nvPr/>
        </p:nvSpPr>
        <p:spPr>
          <a:xfrm>
            <a:off x="6711478" y="4060008"/>
            <a:ext cx="5903085" cy="1277273"/>
          </a:xfrm>
          <a:prstGeom prst="rect">
            <a:avLst/>
          </a:prstGeom>
          <a:noFill/>
          <a:ln>
            <a:solidFill>
              <a:schemeClr val="accent3"/>
            </a:solidFill>
          </a:ln>
        </p:spPr>
        <p:txBody>
          <a:bodyPr wrap="square" rtlCol="0">
            <a:spAutoFit/>
          </a:bodyPr>
          <a:lstStyle/>
          <a:p>
            <a:pPr algn="l"/>
            <a:r>
              <a:rPr lang="en-GB" sz="1100" b="1"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Locality:</a:t>
            </a:r>
          </a:p>
          <a:p>
            <a:pPr algn="l"/>
            <a:endParaRPr lang="en-GB"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pPr marL="171450" indent="-171450" algn="l">
              <a:buClr>
                <a:srgbClr val="57BF93"/>
              </a:buClr>
              <a:buFont typeface="Wingdings" panose="05000000000000000000" pitchFamily="2" charset="2"/>
              <a:buChar char="§"/>
            </a:pPr>
            <a:r>
              <a:rPr lang="en-GB"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Local/commuter students- local/ commuter students are those who live in the same travel to work area as their university or college. This includes students who live in a typical commuting distance of their provider.</a:t>
            </a:r>
          </a:p>
          <a:p>
            <a:pPr marL="171450" indent="-171450" algn="l">
              <a:buClr>
                <a:srgbClr val="57BF93"/>
              </a:buClr>
              <a:buFont typeface="Wingdings" panose="05000000000000000000" pitchFamily="2" charset="2"/>
              <a:buChar char="§"/>
            </a:pPr>
            <a:r>
              <a:rPr lang="en-GB" sz="11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Remote/rural students- remote/rural students are those who live in rural regions in the UK, they may have reduced access to education services.</a:t>
            </a:r>
          </a:p>
        </p:txBody>
      </p:sp>
    </p:spTree>
    <p:custDataLst>
      <p:tags r:id="rId1"/>
    </p:custDataLst>
    <p:extLst>
      <p:ext uri="{BB962C8B-B14F-4D97-AF65-F5344CB8AC3E}">
        <p14:creationId xmlns:p14="http://schemas.microsoft.com/office/powerpoint/2010/main" val="2119299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1E7560-26D8-427A-158E-B1887888D880}"/>
              </a:ext>
            </a:extLst>
          </p:cNvPr>
          <p:cNvSpPr>
            <a:spLocks noGrp="1"/>
          </p:cNvSpPr>
          <p:nvPr>
            <p:ph idx="1"/>
          </p:nvPr>
        </p:nvSpPr>
        <p:spPr>
          <a:xfrm>
            <a:off x="225779" y="812800"/>
            <a:ext cx="12271022" cy="6762045"/>
          </a:xfrm>
        </p:spPr>
        <p:txBody>
          <a:bodyPr/>
          <a:lstStyle/>
          <a:p>
            <a:pPr marL="0" indent="0" algn="l">
              <a:spcBef>
                <a:spcPts val="0"/>
              </a:spcBef>
              <a:buNone/>
            </a:pPr>
            <a:r>
              <a:rPr lang="en-GB" sz="1600" b="0" i="0" dirty="0">
                <a:solidFill>
                  <a:srgbClr val="000000"/>
                </a:solidFill>
                <a:effectLst/>
              </a:rPr>
              <a:t>Area based measures in the Outreach Connection Service can help target outreach opportunities. Below are definitions of the area-based measures.</a:t>
            </a:r>
          </a:p>
          <a:p>
            <a:pPr algn="l">
              <a:spcBef>
                <a:spcPts val="0"/>
              </a:spcBef>
            </a:pPr>
            <a:r>
              <a:rPr lang="en-GB" sz="1600" b="1" i="0" dirty="0">
                <a:solidFill>
                  <a:srgbClr val="000000"/>
                </a:solidFill>
                <a:effectLst/>
              </a:rPr>
              <a:t>POLAR4 </a:t>
            </a:r>
            <a:r>
              <a:rPr lang="en-GB" sz="1600" b="0" i="0" dirty="0">
                <a:solidFill>
                  <a:srgbClr val="000000"/>
                </a:solidFill>
                <a:effectLst/>
              </a:rPr>
              <a:t>- The participation of local areas (POLAR) classification groups areas across the UK based on the proportion of young people who participate in higher education.</a:t>
            </a:r>
          </a:p>
          <a:p>
            <a:pPr marL="0" indent="0" algn="l">
              <a:spcBef>
                <a:spcPts val="0"/>
              </a:spcBef>
              <a:buNone/>
            </a:pPr>
            <a:r>
              <a:rPr lang="en-GB" sz="1600" dirty="0">
                <a:solidFill>
                  <a:srgbClr val="000000"/>
                </a:solidFill>
              </a:rPr>
              <a:t>	- </a:t>
            </a:r>
            <a:r>
              <a:rPr lang="en-GB" sz="1600" b="0" i="0" dirty="0">
                <a:solidFill>
                  <a:srgbClr val="000000"/>
                </a:solidFill>
                <a:effectLst/>
              </a:rPr>
              <a:t>It looks at how likely young people are to participate in higher education across the UK and shows how this varies by area.</a:t>
            </a:r>
          </a:p>
          <a:p>
            <a:pPr marL="0" indent="0" algn="l">
              <a:spcBef>
                <a:spcPts val="0"/>
              </a:spcBef>
              <a:buNone/>
            </a:pPr>
            <a:r>
              <a:rPr lang="en-GB" sz="1600" b="0" i="0" dirty="0">
                <a:solidFill>
                  <a:srgbClr val="000000"/>
                </a:solidFill>
                <a:effectLst/>
              </a:rPr>
              <a:t>	- POLAR classifies local areas into five groups - or quintiles - based on the proportion of young people who enter higher 	   </a:t>
            </a:r>
          </a:p>
          <a:p>
            <a:pPr marL="0" indent="0" algn="l">
              <a:spcBef>
                <a:spcPts val="0"/>
              </a:spcBef>
              <a:buNone/>
            </a:pPr>
            <a:r>
              <a:rPr lang="en-GB" sz="1600" dirty="0">
                <a:solidFill>
                  <a:srgbClr val="000000"/>
                </a:solidFill>
              </a:rPr>
              <a:t>                      </a:t>
            </a:r>
            <a:r>
              <a:rPr lang="en-GB" sz="1600" b="0" i="0" dirty="0">
                <a:solidFill>
                  <a:srgbClr val="000000"/>
                </a:solidFill>
                <a:effectLst/>
              </a:rPr>
              <a:t>education aged 18 or 19 years old.</a:t>
            </a:r>
          </a:p>
          <a:p>
            <a:pPr marL="0" indent="0" algn="l">
              <a:spcBef>
                <a:spcPts val="0"/>
              </a:spcBef>
              <a:buNone/>
            </a:pPr>
            <a:r>
              <a:rPr lang="en-GB" sz="1600" b="0" i="0" dirty="0">
                <a:solidFill>
                  <a:srgbClr val="000000"/>
                </a:solidFill>
                <a:effectLst/>
              </a:rPr>
              <a:t>	- Quintile one shows the lowest rate of participation. Quintile five shows the highest rate of participation.</a:t>
            </a:r>
          </a:p>
          <a:p>
            <a:pPr algn="l">
              <a:spcBef>
                <a:spcPts val="0"/>
              </a:spcBef>
            </a:pPr>
            <a:r>
              <a:rPr lang="en-GB" sz="1600" b="1" i="0" dirty="0">
                <a:solidFill>
                  <a:srgbClr val="000000"/>
                </a:solidFill>
                <a:effectLst/>
              </a:rPr>
              <a:t>TUNDRA </a:t>
            </a:r>
            <a:r>
              <a:rPr lang="en-GB" sz="1600" b="0" i="0" dirty="0">
                <a:solidFill>
                  <a:srgbClr val="000000"/>
                </a:solidFill>
                <a:effectLst/>
              </a:rPr>
              <a:t>- TUNDRA (tracking underrepresentation by area) is an area-based measure that uses tracking of state-funded mainstream school pupils in England to calculate young participation. It is an official statistic.</a:t>
            </a:r>
          </a:p>
          <a:p>
            <a:pPr marL="0" indent="0" algn="l">
              <a:spcBef>
                <a:spcPts val="0"/>
              </a:spcBef>
              <a:buNone/>
            </a:pPr>
            <a:r>
              <a:rPr lang="en-GB" sz="1600" b="0" i="0" dirty="0">
                <a:solidFill>
                  <a:srgbClr val="000000"/>
                </a:solidFill>
                <a:effectLst/>
              </a:rPr>
              <a:t>	- TUNDRA classifies local areas across England into five equal groups – or quintiles - based on the proportion of 16 year old </a:t>
            </a:r>
          </a:p>
          <a:p>
            <a:pPr marL="0" indent="0" algn="l">
              <a:spcBef>
                <a:spcPts val="0"/>
              </a:spcBef>
              <a:buNone/>
            </a:pPr>
            <a:r>
              <a:rPr lang="en-GB" sz="1600" dirty="0">
                <a:solidFill>
                  <a:srgbClr val="000000"/>
                </a:solidFill>
              </a:rPr>
              <a:t>                      </a:t>
            </a:r>
            <a:r>
              <a:rPr lang="en-GB" sz="1600" b="0" i="0" dirty="0">
                <a:solidFill>
                  <a:srgbClr val="000000"/>
                </a:solidFill>
                <a:effectLst/>
              </a:rPr>
              <a:t>state-funded mainstream school pupils who participate in higher education aged 18 or 19 years.</a:t>
            </a:r>
          </a:p>
          <a:p>
            <a:pPr marL="0" indent="0" algn="l">
              <a:spcBef>
                <a:spcPts val="0"/>
              </a:spcBef>
              <a:buNone/>
            </a:pPr>
            <a:r>
              <a:rPr lang="en-GB" sz="1600" b="0" i="0" dirty="0">
                <a:solidFill>
                  <a:srgbClr val="000000"/>
                </a:solidFill>
                <a:effectLst/>
              </a:rPr>
              <a:t>	- Quintile one shows the lowest rate of participation. Quintile five shows the highest rate of participation.</a:t>
            </a:r>
          </a:p>
          <a:p>
            <a:pPr algn="l">
              <a:spcBef>
                <a:spcPts val="0"/>
              </a:spcBef>
            </a:pPr>
            <a:r>
              <a:rPr lang="en-GB" sz="1600" b="1" i="0" dirty="0">
                <a:solidFill>
                  <a:srgbClr val="000000"/>
                </a:solidFill>
                <a:effectLst/>
              </a:rPr>
              <a:t>IMD </a:t>
            </a:r>
            <a:r>
              <a:rPr lang="en-GB" sz="1600" b="0" i="0" dirty="0">
                <a:solidFill>
                  <a:srgbClr val="000000"/>
                </a:solidFill>
                <a:effectLst/>
              </a:rPr>
              <a:t>- English Indices of multiple deprivation (IMD) is a measure of relative deprivation for small, fixed geographic areas of the UK. IMD classifies these areas into five quintiles based on relative disadvantage, with quintile 1 being the most deprived and quintile 5 being the least deprived.</a:t>
            </a:r>
          </a:p>
          <a:p>
            <a:pPr algn="l">
              <a:spcBef>
                <a:spcPts val="0"/>
              </a:spcBef>
            </a:pPr>
            <a:r>
              <a:rPr lang="en-GB" sz="1600" b="1" i="0" dirty="0">
                <a:solidFill>
                  <a:srgbClr val="000000"/>
                </a:solidFill>
                <a:effectLst/>
              </a:rPr>
              <a:t>SIMD</a:t>
            </a:r>
            <a:r>
              <a:rPr lang="en-GB" sz="1600" b="0" i="0" dirty="0">
                <a:solidFill>
                  <a:srgbClr val="000000"/>
                </a:solidFill>
                <a:effectLst/>
              </a:rPr>
              <a:t> - The Scottish Index of Multiple Deprivation is a tool for identifying the places in Scotland where people are experiencing disadvantage across different aspects of their lives.</a:t>
            </a:r>
          </a:p>
          <a:p>
            <a:pPr algn="l">
              <a:spcBef>
                <a:spcPts val="0"/>
              </a:spcBef>
            </a:pPr>
            <a:r>
              <a:rPr lang="en-GB" sz="1600" b="1" i="0" dirty="0">
                <a:solidFill>
                  <a:srgbClr val="000000"/>
                </a:solidFill>
                <a:effectLst/>
              </a:rPr>
              <a:t>WIMD </a:t>
            </a:r>
            <a:r>
              <a:rPr lang="en-GB" sz="1600" b="0" i="0" dirty="0">
                <a:solidFill>
                  <a:srgbClr val="000000"/>
                </a:solidFill>
                <a:effectLst/>
              </a:rPr>
              <a:t>- The Welsh Index of Multiple Deprivation (WIMD) is the Welsh Government’s official measure of relative deprivation for small areas in Wales. It identifies areas with the highest concentrations of several different types of deprivation. It is a National Statistic produced by statisticians at the Welsh Government.</a:t>
            </a:r>
          </a:p>
          <a:p>
            <a:endParaRPr lang="en-GB" sz="1400" dirty="0"/>
          </a:p>
        </p:txBody>
      </p:sp>
      <p:sp>
        <p:nvSpPr>
          <p:cNvPr id="3" name="Title 2">
            <a:extLst>
              <a:ext uri="{FF2B5EF4-FFF2-40B4-BE49-F238E27FC236}">
                <a16:creationId xmlns:a16="http://schemas.microsoft.com/office/drawing/2014/main" id="{A0EF5060-1EDB-542A-7451-61F83955A18C}"/>
              </a:ext>
            </a:extLst>
          </p:cNvPr>
          <p:cNvSpPr>
            <a:spLocks noGrp="1"/>
          </p:cNvSpPr>
          <p:nvPr>
            <p:ph type="title"/>
          </p:nvPr>
        </p:nvSpPr>
        <p:spPr>
          <a:xfrm>
            <a:off x="225779" y="94090"/>
            <a:ext cx="11688903" cy="718710"/>
          </a:xfrm>
        </p:spPr>
        <p:txBody>
          <a:bodyPr/>
          <a:lstStyle/>
          <a:p>
            <a:r>
              <a:rPr lang="en-GB" dirty="0"/>
              <a:t>Measures of disadvantage</a:t>
            </a:r>
          </a:p>
        </p:txBody>
      </p:sp>
    </p:spTree>
    <p:custDataLst>
      <p:tags r:id="rId1"/>
    </p:custDataLst>
    <p:extLst>
      <p:ext uri="{BB962C8B-B14F-4D97-AF65-F5344CB8AC3E}">
        <p14:creationId xmlns:p14="http://schemas.microsoft.com/office/powerpoint/2010/main" val="1344282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7E7C8-2B34-B986-3677-A5CFDE81BF1A}"/>
              </a:ext>
            </a:extLst>
          </p:cNvPr>
          <p:cNvSpPr>
            <a:spLocks noGrp="1"/>
          </p:cNvSpPr>
          <p:nvPr>
            <p:ph type="ctrTitle"/>
          </p:nvPr>
        </p:nvSpPr>
        <p:spPr/>
        <p:txBody>
          <a:bodyPr anchor="b">
            <a:normAutofit/>
          </a:bodyPr>
          <a:lstStyle/>
          <a:p>
            <a:r>
              <a:rPr lang="en-GB"/>
              <a:t>Introduction</a:t>
            </a:r>
          </a:p>
        </p:txBody>
      </p:sp>
      <p:sp>
        <p:nvSpPr>
          <p:cNvPr id="16" name="Subtitle 15">
            <a:extLst>
              <a:ext uri="{FF2B5EF4-FFF2-40B4-BE49-F238E27FC236}">
                <a16:creationId xmlns:a16="http://schemas.microsoft.com/office/drawing/2014/main" id="{F0EE16CC-B12B-3366-BB85-E61DE4C768CE}"/>
              </a:ext>
            </a:extLst>
          </p:cNvPr>
          <p:cNvSpPr>
            <a:spLocks noGrp="1"/>
          </p:cNvSpPr>
          <p:nvPr>
            <p:ph type="subTitle" idx="1"/>
          </p:nvPr>
        </p:nvSpPr>
        <p:spPr/>
        <p:txBody>
          <a:bodyPr/>
          <a:lstStyle/>
          <a:p>
            <a:endParaRPr lang="en-GB"/>
          </a:p>
        </p:txBody>
      </p:sp>
      <p:pic>
        <p:nvPicPr>
          <p:cNvPr id="18" name="Picture Placeholder 7" descr="Pastel workspace setup">
            <a:extLst>
              <a:ext uri="{FF2B5EF4-FFF2-40B4-BE49-F238E27FC236}">
                <a16:creationId xmlns:a16="http://schemas.microsoft.com/office/drawing/2014/main" id="{B7FC3893-DE36-3DD1-BDC7-2D40739F56E5}"/>
              </a:ext>
            </a:extLst>
          </p:cNvPr>
          <p:cNvPicPr>
            <a:picLocks noGrp="1" noChangeAspect="1"/>
          </p:cNvPicPr>
          <p:nvPr>
            <p:ph type="pic" sz="quarter" idx="10"/>
          </p:nvPr>
        </p:nvPicPr>
        <p:blipFill>
          <a:blip r:embed="rId2"/>
          <a:srcRect l="16871" r="16871"/>
          <a:stretch/>
        </p:blipFill>
        <p:spPr>
          <a:xfrm>
            <a:off x="5678488" y="-23813"/>
            <a:ext cx="7123112" cy="7223126"/>
          </a:xfrm>
        </p:spPr>
      </p:pic>
    </p:spTree>
    <p:extLst>
      <p:ext uri="{BB962C8B-B14F-4D97-AF65-F5344CB8AC3E}">
        <p14:creationId xmlns:p14="http://schemas.microsoft.com/office/powerpoint/2010/main" val="3360141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AEC5BE-92AD-859E-46D5-2053ED13FD69}"/>
              </a:ext>
            </a:extLst>
          </p:cNvPr>
          <p:cNvSpPr>
            <a:spLocks noGrp="1"/>
          </p:cNvSpPr>
          <p:nvPr>
            <p:ph type="title"/>
          </p:nvPr>
        </p:nvSpPr>
        <p:spPr>
          <a:xfrm>
            <a:off x="320674" y="165489"/>
            <a:ext cx="11917507" cy="593287"/>
          </a:xfrm>
        </p:spPr>
        <p:txBody>
          <a:bodyPr/>
          <a:lstStyle/>
          <a:p>
            <a:r>
              <a:rPr lang="en-GB" sz="4800" dirty="0"/>
              <a:t>Introduction</a:t>
            </a:r>
          </a:p>
        </p:txBody>
      </p:sp>
      <p:sp>
        <p:nvSpPr>
          <p:cNvPr id="6" name="Content Placeholder 5">
            <a:extLst>
              <a:ext uri="{FF2B5EF4-FFF2-40B4-BE49-F238E27FC236}">
                <a16:creationId xmlns:a16="http://schemas.microsoft.com/office/drawing/2014/main" id="{5F3ABF9F-15D2-E4E3-1B41-533DCD578304}"/>
              </a:ext>
            </a:extLst>
          </p:cNvPr>
          <p:cNvSpPr>
            <a:spLocks noGrp="1"/>
          </p:cNvSpPr>
          <p:nvPr>
            <p:ph type="body" sz="half" idx="4294967295"/>
          </p:nvPr>
        </p:nvSpPr>
        <p:spPr>
          <a:xfrm>
            <a:off x="320674" y="957383"/>
            <a:ext cx="11533076" cy="5232402"/>
          </a:xfrm>
          <a:prstGeom prst="rect">
            <a:avLst/>
          </a:prstGeom>
          <a:ln>
            <a:noFill/>
          </a:ln>
        </p:spPr>
        <p:txBody>
          <a:bodyPr lIns="91440" tIns="45720" rIns="91440" bIns="45720" anchor="t"/>
          <a:lstStyle/>
          <a:p>
            <a:pPr>
              <a:spcBef>
                <a:spcPts val="0"/>
              </a:spcBef>
              <a:buClr>
                <a:schemeClr val="accent6">
                  <a:lumMod val="60000"/>
                  <a:lumOff val="40000"/>
                </a:schemeClr>
              </a:buClr>
            </a:pPr>
            <a:r>
              <a:rPr lang="en-GB" sz="1600" dirty="0">
                <a:latin typeface="Roboto Light"/>
                <a:ea typeface="Roboto Light"/>
                <a:cs typeface="Roboto Light"/>
              </a:rPr>
              <a:t>In the Outreach Connection Service tool, you can add and manage opportunities and activities for disadvantaged and underrepresented students. This data feeds into the Adviser Portal used by circa 4,000 UK schools and colleges (UCAS registered centres), where advisers can sort and filter those opportunities to support and share with students as appropriate.  Students who participate in these activities can add up to two in the ‘Extra activities’ section of the UCAS application – see slide 23 for more information.</a:t>
            </a:r>
            <a:endParaRPr lang="en-US" dirty="0">
              <a:latin typeface="Roboto Light"/>
              <a:ea typeface="Roboto Light"/>
              <a:cs typeface="Roboto Light"/>
            </a:endParaRPr>
          </a:p>
          <a:p>
            <a:pPr>
              <a:spcBef>
                <a:spcPts val="0"/>
              </a:spcBef>
              <a:buClr>
                <a:schemeClr val="accent6">
                  <a:lumMod val="60000"/>
                  <a:lumOff val="40000"/>
                </a:schemeClr>
              </a:buClr>
            </a:pPr>
            <a:endParaRPr lang="en-GB" sz="1600" dirty="0"/>
          </a:p>
          <a:p>
            <a:pPr>
              <a:spcBef>
                <a:spcPts val="0"/>
              </a:spcBef>
              <a:buClr>
                <a:schemeClr val="accent6">
                  <a:lumMod val="60000"/>
                  <a:lumOff val="40000"/>
                </a:schemeClr>
              </a:buClr>
            </a:pPr>
            <a:r>
              <a:rPr lang="en-GB" sz="1600" dirty="0">
                <a:latin typeface="Roboto Light"/>
                <a:ea typeface="Roboto Light"/>
                <a:cs typeface="Roboto Light"/>
              </a:rPr>
              <a:t>The Outreach Connection Service for </a:t>
            </a:r>
            <a:r>
              <a:rPr lang="en-GB" sz="1600" b="1" dirty="0">
                <a:latin typeface="Roboto Light"/>
                <a:ea typeface="Roboto Light"/>
                <a:cs typeface="Roboto Light"/>
              </a:rPr>
              <a:t>providers and third-party outreach providers </a:t>
            </a:r>
            <a:r>
              <a:rPr lang="en-GB" sz="1600" dirty="0">
                <a:latin typeface="Roboto Light"/>
                <a:ea typeface="Roboto Light"/>
                <a:cs typeface="Roboto Light"/>
              </a:rPr>
              <a:t>will be live in </a:t>
            </a:r>
            <a:r>
              <a:rPr lang="en-GB" sz="1600" b="1" dirty="0">
                <a:latin typeface="Roboto Light"/>
                <a:ea typeface="Roboto Light"/>
                <a:cs typeface="Roboto Light"/>
              </a:rPr>
              <a:t>March 2024.  Please note </a:t>
            </a:r>
            <a:r>
              <a:rPr lang="en-GB" sz="1600" dirty="0">
                <a:latin typeface="Roboto Light"/>
                <a:ea typeface="Roboto Light"/>
                <a:cs typeface="Roboto Light"/>
              </a:rPr>
              <a:t>that the Outreach Connection Service for </a:t>
            </a:r>
            <a:r>
              <a:rPr lang="en-GB" sz="1600" b="1" dirty="0">
                <a:latin typeface="Roboto Light"/>
                <a:ea typeface="Roboto Light"/>
                <a:cs typeface="Roboto Light"/>
              </a:rPr>
              <a:t>schools and colleges will be launched in May 2024</a:t>
            </a:r>
            <a:r>
              <a:rPr lang="en-GB" sz="1600" dirty="0">
                <a:latin typeface="Roboto Light"/>
                <a:ea typeface="Roboto Light"/>
                <a:cs typeface="Roboto Light"/>
              </a:rPr>
              <a:t>, allowing time for organisations to be onboarded to the service, users registered, and opportunities uploaded.</a:t>
            </a:r>
          </a:p>
          <a:p>
            <a:pPr>
              <a:spcBef>
                <a:spcPts val="0"/>
              </a:spcBef>
              <a:buClr>
                <a:schemeClr val="accent6">
                  <a:lumMod val="60000"/>
                  <a:lumOff val="40000"/>
                </a:schemeClr>
              </a:buClr>
            </a:pPr>
            <a:endParaRPr lang="en-GB" sz="1600" dirty="0"/>
          </a:p>
          <a:p>
            <a:pPr>
              <a:spcBef>
                <a:spcPts val="0"/>
              </a:spcBef>
              <a:buClr>
                <a:schemeClr val="accent6">
                  <a:lumMod val="60000"/>
                  <a:lumOff val="40000"/>
                </a:schemeClr>
              </a:buClr>
            </a:pPr>
            <a:r>
              <a:rPr lang="en-GB" sz="1600" dirty="0">
                <a:latin typeface="Roboto Light"/>
                <a:ea typeface="Roboto Light"/>
                <a:cs typeface="Roboto Light"/>
              </a:rPr>
              <a:t>It’s important that when using the service:</a:t>
            </a:r>
          </a:p>
          <a:p>
            <a:pPr marL="648970" indent="-285750">
              <a:spcBef>
                <a:spcPts val="0"/>
              </a:spcBef>
              <a:buClr>
                <a:schemeClr val="accent6">
                  <a:lumMod val="60000"/>
                  <a:lumOff val="40000"/>
                </a:schemeClr>
              </a:buClr>
            </a:pPr>
            <a:r>
              <a:rPr lang="en-GB" sz="1600" dirty="0">
                <a:latin typeface="Roboto Light"/>
                <a:ea typeface="Roboto Light"/>
                <a:cs typeface="Roboto Light"/>
              </a:rPr>
              <a:t>you/your organisation are agreeing to the </a:t>
            </a:r>
            <a:r>
              <a:rPr lang="en-GB" sz="1600" dirty="0">
                <a:latin typeface="Roboto Light"/>
                <a:ea typeface="Roboto Light"/>
                <a:cs typeface="Roboto Light"/>
                <a:hlinkClick r:id="rId3"/>
              </a:rPr>
              <a:t>terms of service </a:t>
            </a:r>
            <a:r>
              <a:rPr lang="en-GB" sz="1600" dirty="0">
                <a:latin typeface="Roboto Light"/>
                <a:ea typeface="Roboto Light"/>
                <a:cs typeface="Roboto Light"/>
              </a:rPr>
              <a:t>as outlined in the welcome letter</a:t>
            </a:r>
          </a:p>
          <a:p>
            <a:pPr marL="648970" indent="-285750">
              <a:spcBef>
                <a:spcPts val="0"/>
              </a:spcBef>
              <a:buClr>
                <a:schemeClr val="accent6">
                  <a:lumMod val="60000"/>
                  <a:lumOff val="40000"/>
                </a:schemeClr>
              </a:buClr>
            </a:pPr>
            <a:r>
              <a:rPr lang="en-GB" sz="1600" dirty="0">
                <a:latin typeface="Roboto Light"/>
                <a:ea typeface="Roboto Light"/>
                <a:cs typeface="Roboto Light"/>
              </a:rPr>
              <a:t>opportunities are current, kept up to date and complete as possible [note published opportunities will not be seen by UCAS registered centres until February 2024] </a:t>
            </a:r>
            <a:endParaRPr lang="en-GB" sz="1600" dirty="0"/>
          </a:p>
          <a:p>
            <a:pPr marL="648970" indent="-285750">
              <a:spcBef>
                <a:spcPts val="0"/>
              </a:spcBef>
              <a:buClr>
                <a:schemeClr val="accent6">
                  <a:lumMod val="60000"/>
                  <a:lumOff val="40000"/>
                </a:schemeClr>
              </a:buClr>
            </a:pPr>
            <a:r>
              <a:rPr lang="en-GB" sz="1600" dirty="0">
                <a:latin typeface="Roboto Light"/>
                <a:ea typeface="Roboto Light"/>
                <a:cs typeface="Roboto Light"/>
              </a:rPr>
              <a:t>you ensure that all listed opportunities meet the criteria identified</a:t>
            </a:r>
          </a:p>
          <a:p>
            <a:pPr marL="648970" indent="-285750">
              <a:spcBef>
                <a:spcPts val="0"/>
              </a:spcBef>
              <a:buClr>
                <a:schemeClr val="accent6">
                  <a:lumMod val="60000"/>
                  <a:lumOff val="40000"/>
                </a:schemeClr>
              </a:buClr>
            </a:pPr>
            <a:endParaRPr lang="en-GB" sz="1600" dirty="0"/>
          </a:p>
          <a:p>
            <a:pPr>
              <a:spcBef>
                <a:spcPts val="0"/>
              </a:spcBef>
              <a:buClr>
                <a:schemeClr val="accent6">
                  <a:lumMod val="60000"/>
                  <a:lumOff val="40000"/>
                </a:schemeClr>
              </a:buClr>
            </a:pPr>
            <a:r>
              <a:rPr lang="en-GB" sz="1600" dirty="0">
                <a:latin typeface="Roboto Light"/>
                <a:ea typeface="Roboto Light"/>
                <a:cs typeface="Roboto Light"/>
              </a:rPr>
              <a:t>Any queries or feedback, please contact </a:t>
            </a:r>
            <a:r>
              <a:rPr lang="en-GB" sz="1600" b="1" dirty="0">
                <a:latin typeface="Roboto Light"/>
                <a:ea typeface="Roboto Light"/>
                <a:cs typeface="Roboto Light"/>
                <a:hlinkClick r:id="rId4">
                  <a:extLst>
                    <a:ext uri="{A12FA001-AC4F-418D-AE19-62706E023703}">
                      <ahyp:hlinkClr xmlns:ahyp="http://schemas.microsoft.com/office/drawing/2018/hyperlinkcolor" val="tx"/>
                    </a:ext>
                  </a:extLst>
                </a:hlinkClick>
              </a:rPr>
              <a:t>outreachconnectionservice@ucas.ac.uk</a:t>
            </a:r>
            <a:r>
              <a:rPr lang="en-GB" sz="1600" b="1" dirty="0">
                <a:latin typeface="Roboto Light"/>
                <a:ea typeface="Roboto Light"/>
                <a:cs typeface="Roboto Light"/>
              </a:rPr>
              <a:t>; or call 0344 984 1111</a:t>
            </a:r>
          </a:p>
          <a:p>
            <a:pPr>
              <a:spcBef>
                <a:spcPts val="0"/>
              </a:spcBef>
              <a:buClr>
                <a:schemeClr val="accent6">
                  <a:lumMod val="60000"/>
                  <a:lumOff val="40000"/>
                </a:schemeClr>
              </a:buClr>
            </a:pPr>
            <a:endParaRPr lang="en-GB" sz="1600" dirty="0">
              <a:highlight>
                <a:srgbClr val="FFFF00"/>
              </a:highlight>
            </a:endParaRPr>
          </a:p>
          <a:p>
            <a:pPr>
              <a:spcBef>
                <a:spcPts val="0"/>
              </a:spcBef>
              <a:buClr>
                <a:schemeClr val="accent6">
                  <a:lumMod val="60000"/>
                  <a:lumOff val="40000"/>
                </a:schemeClr>
              </a:buClr>
            </a:pPr>
            <a:r>
              <a:rPr lang="en-GB" sz="1600" dirty="0">
                <a:latin typeface="Roboto Light"/>
                <a:ea typeface="Roboto Light"/>
                <a:cs typeface="Roboto Light"/>
              </a:rPr>
              <a:t>The Outreach Connection Service forms part of UCAS’ </a:t>
            </a:r>
            <a:r>
              <a:rPr lang="en-GB" sz="1600" dirty="0">
                <a:latin typeface="Roboto Light"/>
                <a:ea typeface="Roboto Light"/>
                <a:cs typeface="Roboto Light"/>
                <a:hlinkClick r:id="rId5"/>
              </a:rPr>
              <a:t>Fair Access Programme</a:t>
            </a:r>
            <a:r>
              <a:rPr lang="en-GB" sz="1600" dirty="0">
                <a:latin typeface="Roboto Light"/>
                <a:ea typeface="Roboto Light"/>
                <a:cs typeface="Roboto Light"/>
              </a:rPr>
              <a:t>  and specific </a:t>
            </a:r>
            <a:r>
              <a:rPr lang="en-GB" sz="1600" dirty="0">
                <a:latin typeface="Roboto Light"/>
                <a:ea typeface="Roboto Light"/>
                <a:cs typeface="Roboto Light"/>
                <a:hlinkClick r:id="rId6"/>
              </a:rPr>
              <a:t>I&amp;A pages for providers</a:t>
            </a:r>
            <a:r>
              <a:rPr lang="en-GB" sz="1600" dirty="0">
                <a:latin typeface="Roboto Light"/>
                <a:ea typeface="Roboto Light"/>
                <a:cs typeface="Roboto Light"/>
              </a:rPr>
              <a:t>  </a:t>
            </a:r>
          </a:p>
          <a:p>
            <a:pPr>
              <a:spcBef>
                <a:spcPts val="0"/>
              </a:spcBef>
              <a:buClr>
                <a:schemeClr val="accent6">
                  <a:lumMod val="60000"/>
                  <a:lumOff val="40000"/>
                </a:schemeClr>
              </a:buClr>
            </a:pPr>
            <a:endParaRPr lang="en-GB" sz="1600" dirty="0">
              <a:latin typeface="Roboto Light"/>
              <a:ea typeface="Roboto Light"/>
              <a:cs typeface="Roboto Light"/>
            </a:endParaRPr>
          </a:p>
          <a:p>
            <a:pPr>
              <a:spcBef>
                <a:spcPts val="0"/>
              </a:spcBef>
              <a:buClr>
                <a:schemeClr val="accent6">
                  <a:lumMod val="60000"/>
                  <a:lumOff val="40000"/>
                </a:schemeClr>
              </a:buClr>
            </a:pPr>
            <a:endParaRPr lang="en-GB" sz="1600" dirty="0">
              <a:latin typeface="Roboto Light"/>
              <a:ea typeface="Roboto Light"/>
              <a:cs typeface="Roboto Light"/>
            </a:endParaRPr>
          </a:p>
        </p:txBody>
      </p:sp>
    </p:spTree>
    <p:custDataLst>
      <p:tags r:id="rId1"/>
    </p:custDataLst>
    <p:extLst>
      <p:ext uri="{BB962C8B-B14F-4D97-AF65-F5344CB8AC3E}">
        <p14:creationId xmlns:p14="http://schemas.microsoft.com/office/powerpoint/2010/main" val="1933757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239" y="1086241"/>
            <a:ext cx="409858" cy="49983"/>
          </a:xfrm>
          <a:prstGeom prst="rect">
            <a:avLst/>
          </a:prstGeom>
        </p:spPr>
      </p:pic>
      <p:sp>
        <p:nvSpPr>
          <p:cNvPr id="3" name="Object 2"/>
          <p:cNvSpPr/>
          <p:nvPr/>
        </p:nvSpPr>
        <p:spPr>
          <a:xfrm>
            <a:off x="501238" y="602262"/>
            <a:ext cx="12795578" cy="582994"/>
          </a:xfrm>
          <a:prstGeom prst="rect">
            <a:avLst/>
          </a:prstGeom>
          <a:noFill/>
        </p:spPr>
        <p:txBody>
          <a:bodyPr wrap="square" lIns="0" tIns="0" rIns="0" bIns="0" rtlCol="0" anchor="t"/>
          <a:lstStyle/>
          <a:p>
            <a:pPr>
              <a:lnSpc>
                <a:spcPts val="4592"/>
              </a:lnSpc>
            </a:pPr>
            <a:r>
              <a:rPr lang="en-US" sz="3543" b="1">
                <a:solidFill>
                  <a:srgbClr val="FFFFFF"/>
                </a:solidFill>
                <a:latin typeface="Oswald" pitchFamily="34" charset="0"/>
                <a:ea typeface="Oswald" pitchFamily="34" charset="-122"/>
                <a:cs typeface="Oswald" pitchFamily="34" charset="-120"/>
              </a:rPr>
              <a:t>OUTREACH CONNECTION SERVICE</a:t>
            </a:r>
            <a:endParaRPr lang="en-US" sz="1890"/>
          </a:p>
        </p:txBody>
      </p:sp>
      <p:sp>
        <p:nvSpPr>
          <p:cNvPr id="4" name="Object 3"/>
          <p:cNvSpPr/>
          <p:nvPr/>
        </p:nvSpPr>
        <p:spPr>
          <a:xfrm>
            <a:off x="501238" y="1210415"/>
            <a:ext cx="12095819" cy="518155"/>
          </a:xfrm>
          <a:prstGeom prst="rect">
            <a:avLst/>
          </a:prstGeom>
          <a:noFill/>
        </p:spPr>
        <p:txBody>
          <a:bodyPr wrap="square" lIns="0" tIns="0" rIns="0" bIns="0" rtlCol="0" anchor="t"/>
          <a:lstStyle/>
          <a:p>
            <a:pPr>
              <a:lnSpc>
                <a:spcPts val="2041"/>
              </a:lnSpc>
              <a:spcBef>
                <a:spcPts val="1916"/>
              </a:spcBef>
            </a:pPr>
            <a:r>
              <a:rPr lang="en-US" sz="1550">
                <a:solidFill>
                  <a:srgbClr val="FFFFFF"/>
                </a:solidFill>
                <a:latin typeface="Oswald"/>
                <a:ea typeface="Oswald" pitchFamily="34" charset="-122"/>
                <a:cs typeface="Oswald" pitchFamily="34" charset="-120"/>
              </a:rPr>
              <a:t>ENABLING UNIVERSITIES, COLLEGES AND CHARITIES TO SHOWCASE THEIR OPPORTUNITIES FOR UNDERREPRESENTED AND DISADVANTAGED STUDENT GROUPS TO UK SCHOOLS AND COLLEGES</a:t>
            </a:r>
            <a:endParaRPr lang="en-US" sz="1550">
              <a:latin typeface="Oswald"/>
            </a:endParaRPr>
          </a:p>
        </p:txBody>
      </p:sp>
      <p:sp>
        <p:nvSpPr>
          <p:cNvPr id="5" name="Object 4"/>
          <p:cNvSpPr/>
          <p:nvPr/>
        </p:nvSpPr>
        <p:spPr>
          <a:xfrm>
            <a:off x="501239" y="4293517"/>
            <a:ext cx="5847979" cy="1302883"/>
          </a:xfrm>
          <a:prstGeom prst="rect">
            <a:avLst/>
          </a:prstGeom>
          <a:solidFill>
            <a:srgbClr val="5DB88D"/>
          </a:solidFill>
        </p:spPr>
        <p:txBody>
          <a:bodyPr/>
          <a:lstStyle/>
          <a:p>
            <a:endParaRPr lang="en-GB" sz="1890"/>
          </a:p>
        </p:txBody>
      </p:sp>
      <p:sp>
        <p:nvSpPr>
          <p:cNvPr id="6" name="Object 5"/>
          <p:cNvSpPr/>
          <p:nvPr/>
        </p:nvSpPr>
        <p:spPr>
          <a:xfrm>
            <a:off x="1693327" y="4514829"/>
            <a:ext cx="3463802" cy="388616"/>
          </a:xfrm>
          <a:prstGeom prst="rect">
            <a:avLst/>
          </a:prstGeom>
          <a:noFill/>
        </p:spPr>
        <p:txBody>
          <a:bodyPr wrap="square" lIns="0" tIns="0" rIns="0" bIns="0" rtlCol="0" anchor="t"/>
          <a:lstStyle/>
          <a:p>
            <a:pPr algn="ctr">
              <a:lnSpc>
                <a:spcPts val="3061"/>
              </a:lnSpc>
            </a:pPr>
            <a:r>
              <a:rPr lang="en-US" sz="2363">
                <a:solidFill>
                  <a:srgbClr val="1F2834"/>
                </a:solidFill>
                <a:latin typeface="Oswald" pitchFamily="34" charset="0"/>
                <a:ea typeface="Oswald" pitchFamily="34" charset="-122"/>
                <a:cs typeface="Oswald" pitchFamily="34" charset="-120"/>
              </a:rPr>
              <a:t>Outreach Connection Service</a:t>
            </a:r>
            <a:endParaRPr lang="en-US" sz="1890"/>
          </a:p>
        </p:txBody>
      </p:sp>
      <p:sp>
        <p:nvSpPr>
          <p:cNvPr id="7" name="Object 6"/>
          <p:cNvSpPr/>
          <p:nvPr/>
        </p:nvSpPr>
        <p:spPr>
          <a:xfrm>
            <a:off x="1693327" y="5089631"/>
            <a:ext cx="3463802" cy="233114"/>
          </a:xfrm>
          <a:prstGeom prst="rect">
            <a:avLst/>
          </a:prstGeom>
          <a:noFill/>
        </p:spPr>
        <p:txBody>
          <a:bodyPr wrap="square" lIns="0" tIns="0" rIns="0" bIns="0" rtlCol="0" anchor="t"/>
          <a:lstStyle/>
          <a:p>
            <a:pPr algn="ctr">
              <a:lnSpc>
                <a:spcPts val="1838"/>
              </a:lnSpc>
              <a:spcBef>
                <a:spcPts val="1439"/>
              </a:spcBef>
            </a:pPr>
            <a:r>
              <a:rPr lang="en-US" sz="1400">
                <a:solidFill>
                  <a:srgbClr val="44546A"/>
                </a:solidFill>
                <a:latin typeface="Oswald"/>
                <a:ea typeface="Oswald" pitchFamily="34" charset="-122"/>
                <a:cs typeface="Oswald" pitchFamily="34" charset="-120"/>
              </a:rPr>
              <a:t>Add, edit, publish and close outreach opportunities</a:t>
            </a:r>
            <a:endParaRPr lang="en-US" sz="1400">
              <a:latin typeface="Oswald"/>
            </a:endParaRPr>
          </a:p>
        </p:txBody>
      </p:sp>
      <p:sp>
        <p:nvSpPr>
          <p:cNvPr id="8" name="Object 7"/>
          <p:cNvSpPr/>
          <p:nvPr/>
        </p:nvSpPr>
        <p:spPr>
          <a:xfrm>
            <a:off x="6449184" y="4293517"/>
            <a:ext cx="2874007" cy="1302883"/>
          </a:xfrm>
          <a:prstGeom prst="rect">
            <a:avLst/>
          </a:prstGeom>
          <a:solidFill>
            <a:srgbClr val="5DB88D"/>
          </a:solidFill>
        </p:spPr>
        <p:txBody>
          <a:bodyPr/>
          <a:lstStyle/>
          <a:p>
            <a:endParaRPr lang="en-GB" sz="1890"/>
          </a:p>
        </p:txBody>
      </p:sp>
      <p:sp>
        <p:nvSpPr>
          <p:cNvPr id="9" name="Object 8"/>
          <p:cNvSpPr/>
          <p:nvPr/>
        </p:nvSpPr>
        <p:spPr>
          <a:xfrm>
            <a:off x="6591633" y="4399868"/>
            <a:ext cx="2848016" cy="388616"/>
          </a:xfrm>
          <a:prstGeom prst="rect">
            <a:avLst/>
          </a:prstGeom>
          <a:noFill/>
        </p:spPr>
        <p:txBody>
          <a:bodyPr wrap="square" lIns="0" tIns="0" rIns="0" bIns="0" rtlCol="0" anchor="t"/>
          <a:lstStyle/>
          <a:p>
            <a:pPr>
              <a:lnSpc>
                <a:spcPts val="3061"/>
              </a:lnSpc>
            </a:pPr>
            <a:r>
              <a:rPr lang="en-US" sz="2363">
                <a:solidFill>
                  <a:srgbClr val="1F2834"/>
                </a:solidFill>
                <a:latin typeface="Oswald" pitchFamily="34" charset="0"/>
                <a:ea typeface="Oswald" pitchFamily="34" charset="-122"/>
                <a:cs typeface="Oswald" pitchFamily="34" charset="-120"/>
              </a:rPr>
              <a:t>Opportunity Page</a:t>
            </a:r>
            <a:endParaRPr lang="en-US" sz="1890"/>
          </a:p>
        </p:txBody>
      </p:sp>
      <p:sp>
        <p:nvSpPr>
          <p:cNvPr id="10" name="Object 9"/>
          <p:cNvSpPr/>
          <p:nvPr/>
        </p:nvSpPr>
        <p:spPr>
          <a:xfrm>
            <a:off x="6514532" y="4974670"/>
            <a:ext cx="2848016" cy="466227"/>
          </a:xfrm>
          <a:prstGeom prst="rect">
            <a:avLst/>
          </a:prstGeom>
          <a:noFill/>
        </p:spPr>
        <p:txBody>
          <a:bodyPr wrap="square" lIns="0" tIns="0" rIns="0" bIns="0" rtlCol="0" anchor="t"/>
          <a:lstStyle/>
          <a:p>
            <a:pPr>
              <a:lnSpc>
                <a:spcPts val="1838"/>
              </a:lnSpc>
              <a:spcBef>
                <a:spcPts val="1439"/>
              </a:spcBef>
            </a:pPr>
            <a:r>
              <a:rPr lang="en-US" sz="1400">
                <a:solidFill>
                  <a:srgbClr val="44546A"/>
                </a:solidFill>
                <a:latin typeface="Oswald"/>
                <a:ea typeface="Oswald" pitchFamily="34" charset="-122"/>
                <a:cs typeface="Oswald" pitchFamily="34" charset="-120"/>
              </a:rPr>
              <a:t>Detailed information about the opportunity and booking information</a:t>
            </a:r>
            <a:endParaRPr lang="en-US" sz="1400">
              <a:latin typeface="Oswald"/>
            </a:endParaRPr>
          </a:p>
        </p:txBody>
      </p:sp>
      <p:sp>
        <p:nvSpPr>
          <p:cNvPr id="11" name="Object 10"/>
          <p:cNvSpPr/>
          <p:nvPr/>
        </p:nvSpPr>
        <p:spPr>
          <a:xfrm>
            <a:off x="501238" y="5696365"/>
            <a:ext cx="11795924" cy="601459"/>
          </a:xfrm>
          <a:prstGeom prst="rect">
            <a:avLst/>
          </a:prstGeom>
          <a:solidFill>
            <a:srgbClr val="836CD8"/>
          </a:solidFill>
        </p:spPr>
        <p:txBody>
          <a:bodyPr/>
          <a:lstStyle/>
          <a:p>
            <a:endParaRPr lang="en-GB" sz="1890"/>
          </a:p>
        </p:txBody>
      </p:sp>
      <p:sp>
        <p:nvSpPr>
          <p:cNvPr id="12" name="Object 11"/>
          <p:cNvSpPr/>
          <p:nvPr/>
        </p:nvSpPr>
        <p:spPr>
          <a:xfrm>
            <a:off x="3287277" y="5791886"/>
            <a:ext cx="6223849" cy="388616"/>
          </a:xfrm>
          <a:prstGeom prst="rect">
            <a:avLst/>
          </a:prstGeom>
          <a:noFill/>
        </p:spPr>
        <p:txBody>
          <a:bodyPr wrap="square" lIns="0" tIns="0" rIns="0" bIns="0" rtlCol="0" anchor="t"/>
          <a:lstStyle/>
          <a:p>
            <a:pPr algn="ctr">
              <a:lnSpc>
                <a:spcPts val="3061"/>
              </a:lnSpc>
            </a:pPr>
            <a:r>
              <a:rPr lang="en-US" sz="2363">
                <a:solidFill>
                  <a:srgbClr val="FFFFFF"/>
                </a:solidFill>
                <a:latin typeface="Oswald" pitchFamily="34" charset="0"/>
                <a:ea typeface="Oswald" pitchFamily="34" charset="-122"/>
                <a:cs typeface="Oswald" pitchFamily="34" charset="-120"/>
              </a:rPr>
              <a:t>UCAS Provider Hub (Outreach Provider permissions)</a:t>
            </a:r>
            <a:endParaRPr lang="en-US" sz="1890"/>
          </a:p>
        </p:txBody>
      </p:sp>
      <p:sp>
        <p:nvSpPr>
          <p:cNvPr id="13" name="Object 12"/>
          <p:cNvSpPr/>
          <p:nvPr/>
        </p:nvSpPr>
        <p:spPr>
          <a:xfrm>
            <a:off x="6449184" y="2890669"/>
            <a:ext cx="2874007" cy="1302883"/>
          </a:xfrm>
          <a:prstGeom prst="rect">
            <a:avLst/>
          </a:prstGeom>
          <a:solidFill>
            <a:srgbClr val="5DB88D"/>
          </a:solidFill>
        </p:spPr>
        <p:txBody>
          <a:bodyPr/>
          <a:lstStyle/>
          <a:p>
            <a:endParaRPr lang="en-GB" sz="1890"/>
          </a:p>
        </p:txBody>
      </p:sp>
      <p:sp>
        <p:nvSpPr>
          <p:cNvPr id="14" name="Object 13"/>
          <p:cNvSpPr/>
          <p:nvPr/>
        </p:nvSpPr>
        <p:spPr>
          <a:xfrm>
            <a:off x="6591633" y="2997020"/>
            <a:ext cx="2848016" cy="388616"/>
          </a:xfrm>
          <a:prstGeom prst="rect">
            <a:avLst/>
          </a:prstGeom>
          <a:noFill/>
        </p:spPr>
        <p:txBody>
          <a:bodyPr wrap="square" lIns="0" tIns="0" rIns="0" bIns="0" rtlCol="0" anchor="t"/>
          <a:lstStyle/>
          <a:p>
            <a:pPr>
              <a:lnSpc>
                <a:spcPts val="3061"/>
              </a:lnSpc>
            </a:pPr>
            <a:r>
              <a:rPr lang="en-US" sz="2363">
                <a:solidFill>
                  <a:srgbClr val="1F2834"/>
                </a:solidFill>
                <a:latin typeface="Oswald" pitchFamily="34" charset="0"/>
                <a:ea typeface="Oswald" pitchFamily="34" charset="-122"/>
                <a:cs typeface="Oswald" pitchFamily="34" charset="-120"/>
              </a:rPr>
              <a:t>Opportunity Page</a:t>
            </a:r>
            <a:endParaRPr lang="en-US" sz="1890"/>
          </a:p>
        </p:txBody>
      </p:sp>
      <p:sp>
        <p:nvSpPr>
          <p:cNvPr id="15" name="Object 14"/>
          <p:cNvSpPr/>
          <p:nvPr/>
        </p:nvSpPr>
        <p:spPr>
          <a:xfrm>
            <a:off x="6475982" y="3546117"/>
            <a:ext cx="2848016" cy="466227"/>
          </a:xfrm>
          <a:prstGeom prst="rect">
            <a:avLst/>
          </a:prstGeom>
          <a:noFill/>
        </p:spPr>
        <p:txBody>
          <a:bodyPr wrap="square" lIns="0" tIns="0" rIns="0" bIns="0" rtlCol="0" anchor="t"/>
          <a:lstStyle/>
          <a:p>
            <a:pPr>
              <a:lnSpc>
                <a:spcPts val="1838"/>
              </a:lnSpc>
              <a:spcBef>
                <a:spcPts val="1439"/>
              </a:spcBef>
            </a:pPr>
            <a:r>
              <a:rPr lang="en-US" sz="1400">
                <a:solidFill>
                  <a:srgbClr val="44546A"/>
                </a:solidFill>
                <a:latin typeface="Oswald"/>
                <a:ea typeface="Oswald" pitchFamily="34" charset="-122"/>
                <a:cs typeface="Oswald" pitchFamily="34" charset="-120"/>
              </a:rPr>
              <a:t>Detailed information about the opportunity and booking information</a:t>
            </a:r>
            <a:endParaRPr lang="en-US" sz="1400">
              <a:latin typeface="Oswald"/>
            </a:endParaRPr>
          </a:p>
        </p:txBody>
      </p:sp>
      <p:sp>
        <p:nvSpPr>
          <p:cNvPr id="16" name="Object 15"/>
          <p:cNvSpPr/>
          <p:nvPr/>
        </p:nvSpPr>
        <p:spPr>
          <a:xfrm>
            <a:off x="501239" y="2890669"/>
            <a:ext cx="5847979" cy="1302883"/>
          </a:xfrm>
          <a:prstGeom prst="rect">
            <a:avLst/>
          </a:prstGeom>
          <a:solidFill>
            <a:srgbClr val="5DB88D"/>
          </a:solidFill>
        </p:spPr>
        <p:txBody>
          <a:bodyPr/>
          <a:lstStyle/>
          <a:p>
            <a:endParaRPr lang="en-GB" sz="1890"/>
          </a:p>
        </p:txBody>
      </p:sp>
      <p:sp>
        <p:nvSpPr>
          <p:cNvPr id="17" name="Object 16"/>
          <p:cNvSpPr/>
          <p:nvPr/>
        </p:nvSpPr>
        <p:spPr>
          <a:xfrm>
            <a:off x="1511889" y="3111980"/>
            <a:ext cx="3826678" cy="388616"/>
          </a:xfrm>
          <a:prstGeom prst="rect">
            <a:avLst/>
          </a:prstGeom>
          <a:noFill/>
        </p:spPr>
        <p:txBody>
          <a:bodyPr wrap="square" lIns="0" tIns="0" rIns="0" bIns="0" rtlCol="0" anchor="t"/>
          <a:lstStyle/>
          <a:p>
            <a:pPr algn="ctr">
              <a:lnSpc>
                <a:spcPts val="3061"/>
              </a:lnSpc>
            </a:pPr>
            <a:r>
              <a:rPr lang="en-US" sz="2363">
                <a:solidFill>
                  <a:srgbClr val="1F2834"/>
                </a:solidFill>
                <a:latin typeface="Oswald" pitchFamily="34" charset="0"/>
                <a:ea typeface="Oswald" pitchFamily="34" charset="-122"/>
                <a:cs typeface="Oswald" pitchFamily="34" charset="-120"/>
              </a:rPr>
              <a:t>Outreach Connection Service</a:t>
            </a:r>
            <a:endParaRPr lang="en-US" sz="1890"/>
          </a:p>
        </p:txBody>
      </p:sp>
      <p:sp>
        <p:nvSpPr>
          <p:cNvPr id="18" name="Object 17"/>
          <p:cNvSpPr/>
          <p:nvPr/>
        </p:nvSpPr>
        <p:spPr>
          <a:xfrm>
            <a:off x="1511889" y="3686782"/>
            <a:ext cx="3826678" cy="233114"/>
          </a:xfrm>
          <a:prstGeom prst="rect">
            <a:avLst/>
          </a:prstGeom>
          <a:noFill/>
        </p:spPr>
        <p:txBody>
          <a:bodyPr wrap="square" lIns="0" tIns="0" rIns="0" bIns="0" rtlCol="0" anchor="t"/>
          <a:lstStyle/>
          <a:p>
            <a:pPr algn="ctr">
              <a:lnSpc>
                <a:spcPts val="1838"/>
              </a:lnSpc>
              <a:spcBef>
                <a:spcPts val="1439"/>
              </a:spcBef>
            </a:pPr>
            <a:r>
              <a:rPr lang="en-US" sz="1400">
                <a:solidFill>
                  <a:srgbClr val="44546A"/>
                </a:solidFill>
                <a:latin typeface="Oswald"/>
                <a:ea typeface="Oswald" pitchFamily="34" charset="-122"/>
                <a:cs typeface="Oswald" pitchFamily="34" charset="-120"/>
              </a:rPr>
              <a:t>Search and filter outreach opportunities </a:t>
            </a:r>
            <a:endParaRPr lang="en-US" sz="1400">
              <a:solidFill>
                <a:srgbClr val="44546A"/>
              </a:solidFill>
              <a:latin typeface="Oswald"/>
            </a:endParaRPr>
          </a:p>
        </p:txBody>
      </p:sp>
      <p:sp>
        <p:nvSpPr>
          <p:cNvPr id="19" name="Object 18"/>
          <p:cNvSpPr/>
          <p:nvPr/>
        </p:nvSpPr>
        <p:spPr>
          <a:xfrm>
            <a:off x="501240" y="2189244"/>
            <a:ext cx="8821951" cy="601459"/>
          </a:xfrm>
          <a:prstGeom prst="rect">
            <a:avLst/>
          </a:prstGeom>
          <a:solidFill>
            <a:srgbClr val="FBC651"/>
          </a:solidFill>
        </p:spPr>
        <p:txBody>
          <a:bodyPr/>
          <a:lstStyle/>
          <a:p>
            <a:endParaRPr lang="en-GB" sz="1890"/>
          </a:p>
        </p:txBody>
      </p:sp>
      <p:sp>
        <p:nvSpPr>
          <p:cNvPr id="20" name="Object 19"/>
          <p:cNvSpPr/>
          <p:nvPr/>
        </p:nvSpPr>
        <p:spPr>
          <a:xfrm>
            <a:off x="3823590" y="2284765"/>
            <a:ext cx="2177248" cy="388616"/>
          </a:xfrm>
          <a:prstGeom prst="rect">
            <a:avLst/>
          </a:prstGeom>
          <a:noFill/>
        </p:spPr>
        <p:txBody>
          <a:bodyPr wrap="square" lIns="0" tIns="0" rIns="0" bIns="0" rtlCol="0" anchor="t"/>
          <a:lstStyle/>
          <a:p>
            <a:pPr algn="ctr">
              <a:lnSpc>
                <a:spcPts val="3061"/>
              </a:lnSpc>
            </a:pPr>
            <a:r>
              <a:rPr lang="en-US" sz="2363">
                <a:solidFill>
                  <a:srgbClr val="1F2834"/>
                </a:solidFill>
                <a:latin typeface="Oswald" pitchFamily="34" charset="0"/>
                <a:ea typeface="Oswald" pitchFamily="34" charset="-122"/>
                <a:cs typeface="Oswald" pitchFamily="34" charset="-120"/>
              </a:rPr>
              <a:t>UCAS Adviser Hub</a:t>
            </a:r>
            <a:endParaRPr lang="en-US" sz="1890"/>
          </a:p>
        </p:txBody>
      </p:sp>
      <p:sp>
        <p:nvSpPr>
          <p:cNvPr id="21" name="Object 20"/>
          <p:cNvSpPr/>
          <p:nvPr/>
        </p:nvSpPr>
        <p:spPr>
          <a:xfrm>
            <a:off x="9423156" y="2189244"/>
            <a:ext cx="2874007" cy="601459"/>
          </a:xfrm>
          <a:prstGeom prst="rect">
            <a:avLst/>
          </a:prstGeom>
          <a:solidFill>
            <a:srgbClr val="FB705B"/>
          </a:solidFill>
        </p:spPr>
        <p:txBody>
          <a:bodyPr/>
          <a:lstStyle/>
          <a:p>
            <a:endParaRPr lang="en-GB" sz="1890"/>
          </a:p>
        </p:txBody>
      </p:sp>
      <p:sp>
        <p:nvSpPr>
          <p:cNvPr id="22" name="Object 21"/>
          <p:cNvSpPr/>
          <p:nvPr/>
        </p:nvSpPr>
        <p:spPr>
          <a:xfrm>
            <a:off x="9744045" y="2284765"/>
            <a:ext cx="2232229" cy="388616"/>
          </a:xfrm>
          <a:prstGeom prst="rect">
            <a:avLst/>
          </a:prstGeom>
          <a:noFill/>
        </p:spPr>
        <p:txBody>
          <a:bodyPr wrap="square" lIns="0" tIns="0" rIns="0" bIns="0" rtlCol="0" anchor="t"/>
          <a:lstStyle/>
          <a:p>
            <a:pPr algn="ctr">
              <a:lnSpc>
                <a:spcPts val="3061"/>
              </a:lnSpc>
            </a:pPr>
            <a:r>
              <a:rPr lang="en-US" sz="2363">
                <a:solidFill>
                  <a:srgbClr val="FFFFFF"/>
                </a:solidFill>
                <a:latin typeface="Oswald" pitchFamily="34" charset="0"/>
                <a:ea typeface="Oswald" pitchFamily="34" charset="-122"/>
                <a:cs typeface="Oswald" pitchFamily="34" charset="-120"/>
              </a:rPr>
              <a:t>UCAS Student Hub</a:t>
            </a:r>
            <a:endParaRPr lang="en-US" sz="1890"/>
          </a:p>
        </p:txBody>
      </p:sp>
      <p:sp>
        <p:nvSpPr>
          <p:cNvPr id="23" name="Object 22"/>
          <p:cNvSpPr/>
          <p:nvPr/>
        </p:nvSpPr>
        <p:spPr>
          <a:xfrm>
            <a:off x="9423156" y="4293517"/>
            <a:ext cx="2874007" cy="1302883"/>
          </a:xfrm>
          <a:prstGeom prst="rect">
            <a:avLst/>
          </a:prstGeom>
          <a:solidFill>
            <a:srgbClr val="E6007E"/>
          </a:solidFill>
        </p:spPr>
        <p:txBody>
          <a:bodyPr/>
          <a:lstStyle/>
          <a:p>
            <a:endParaRPr lang="en-GB" sz="1890"/>
          </a:p>
        </p:txBody>
      </p:sp>
      <p:sp>
        <p:nvSpPr>
          <p:cNvPr id="24" name="Object 23"/>
          <p:cNvSpPr/>
          <p:nvPr/>
        </p:nvSpPr>
        <p:spPr>
          <a:xfrm>
            <a:off x="9711056" y="4514829"/>
            <a:ext cx="2298206" cy="388616"/>
          </a:xfrm>
          <a:prstGeom prst="rect">
            <a:avLst/>
          </a:prstGeom>
          <a:noFill/>
        </p:spPr>
        <p:txBody>
          <a:bodyPr wrap="square" lIns="0" tIns="0" rIns="0" bIns="0" rtlCol="0" anchor="t"/>
          <a:lstStyle/>
          <a:p>
            <a:pPr algn="ctr">
              <a:lnSpc>
                <a:spcPts val="3061"/>
              </a:lnSpc>
            </a:pPr>
            <a:r>
              <a:rPr lang="en-US" sz="2363">
                <a:solidFill>
                  <a:srgbClr val="FFFFFF"/>
                </a:solidFill>
                <a:latin typeface="Oswald" pitchFamily="34" charset="0"/>
                <a:ea typeface="Oswald" pitchFamily="34" charset="-122"/>
                <a:cs typeface="Oswald" pitchFamily="34" charset="-120"/>
              </a:rPr>
              <a:t>Reporting</a:t>
            </a:r>
            <a:endParaRPr lang="en-US" sz="1890"/>
          </a:p>
        </p:txBody>
      </p:sp>
      <p:sp>
        <p:nvSpPr>
          <p:cNvPr id="25" name="Object 24"/>
          <p:cNvSpPr/>
          <p:nvPr/>
        </p:nvSpPr>
        <p:spPr>
          <a:xfrm>
            <a:off x="9711056" y="5089631"/>
            <a:ext cx="2298206" cy="233114"/>
          </a:xfrm>
          <a:prstGeom prst="rect">
            <a:avLst/>
          </a:prstGeom>
          <a:noFill/>
        </p:spPr>
        <p:txBody>
          <a:bodyPr wrap="square" lIns="0" tIns="0" rIns="0" bIns="0" rtlCol="0" anchor="t"/>
          <a:lstStyle/>
          <a:p>
            <a:pPr algn="ctr">
              <a:lnSpc>
                <a:spcPts val="1838"/>
              </a:lnSpc>
              <a:spcBef>
                <a:spcPts val="1439"/>
              </a:spcBef>
            </a:pPr>
            <a:r>
              <a:rPr lang="en-US" sz="1418">
                <a:solidFill>
                  <a:srgbClr val="E7E6E6"/>
                </a:solidFill>
                <a:latin typeface="Oswald" pitchFamily="34" charset="0"/>
                <a:ea typeface="Oswald" pitchFamily="34" charset="-122"/>
                <a:cs typeface="Oswald" pitchFamily="34" charset="-120"/>
              </a:rPr>
              <a:t>Data and evaluation capabilities</a:t>
            </a:r>
            <a:endParaRPr lang="en-US" sz="1890"/>
          </a:p>
        </p:txBody>
      </p:sp>
      <p:sp>
        <p:nvSpPr>
          <p:cNvPr id="26" name="Object 25"/>
          <p:cNvSpPr/>
          <p:nvPr/>
        </p:nvSpPr>
        <p:spPr>
          <a:xfrm>
            <a:off x="9423156" y="2890669"/>
            <a:ext cx="2874007" cy="1302883"/>
          </a:xfrm>
          <a:prstGeom prst="rect">
            <a:avLst/>
          </a:prstGeom>
          <a:solidFill>
            <a:srgbClr val="FB705B"/>
          </a:solidFill>
        </p:spPr>
        <p:txBody>
          <a:bodyPr/>
          <a:lstStyle/>
          <a:p>
            <a:endParaRPr lang="en-GB" sz="1890"/>
          </a:p>
        </p:txBody>
      </p:sp>
      <p:sp>
        <p:nvSpPr>
          <p:cNvPr id="27" name="Object 26"/>
          <p:cNvSpPr/>
          <p:nvPr/>
        </p:nvSpPr>
        <p:spPr>
          <a:xfrm>
            <a:off x="9511124" y="3348568"/>
            <a:ext cx="2727058" cy="388616"/>
          </a:xfrm>
          <a:prstGeom prst="rect">
            <a:avLst/>
          </a:prstGeom>
          <a:noFill/>
        </p:spPr>
        <p:txBody>
          <a:bodyPr wrap="square" lIns="0" tIns="0" rIns="0" bIns="0" rtlCol="0" anchor="t"/>
          <a:lstStyle/>
          <a:p>
            <a:pPr algn="ctr">
              <a:lnSpc>
                <a:spcPts val="3061"/>
              </a:lnSpc>
            </a:pPr>
            <a:r>
              <a:rPr lang="en-US" sz="2363">
                <a:solidFill>
                  <a:srgbClr val="FFFFFF"/>
                </a:solidFill>
                <a:latin typeface="Oswald" pitchFamily="34" charset="0"/>
                <a:ea typeface="Oswald" pitchFamily="34" charset="-122"/>
                <a:cs typeface="Oswald" pitchFamily="34" charset="-120"/>
              </a:rPr>
              <a:t>Extra activities listings</a:t>
            </a:r>
            <a:endParaRPr lang="en-US" sz="1890"/>
          </a:p>
        </p:txBody>
      </p:sp>
      <p:pic>
        <p:nvPicPr>
          <p:cNvPr id="29" name="Object 28" descr="preencoded.png"/>
          <p:cNvPicPr>
            <a:picLocks noChangeAspect="1"/>
          </p:cNvPicPr>
          <p:nvPr/>
        </p:nvPicPr>
        <p:blipFill>
          <a:blip r:embed="rId6"/>
          <a:stretch>
            <a:fillRect/>
          </a:stretch>
        </p:blipFill>
        <p:spPr>
          <a:xfrm>
            <a:off x="151360" y="6744534"/>
            <a:ext cx="999655" cy="303032"/>
          </a:xfrm>
          <a:prstGeom prst="rect">
            <a:avLst/>
          </a:prstGeom>
        </p:spPr>
      </p:pic>
      <p:sp>
        <p:nvSpPr>
          <p:cNvPr id="30" name="Object 29"/>
          <p:cNvSpPr/>
          <p:nvPr/>
        </p:nvSpPr>
        <p:spPr>
          <a:xfrm>
            <a:off x="12477102" y="6824448"/>
            <a:ext cx="119958" cy="233114"/>
          </a:xfrm>
          <a:prstGeom prst="rect">
            <a:avLst/>
          </a:prstGeom>
          <a:noFill/>
        </p:spPr>
        <p:txBody>
          <a:bodyPr/>
          <a:lstStyle/>
          <a:p>
            <a:endParaRPr lang="en-GB" sz="1890"/>
          </a:p>
        </p:txBody>
      </p:sp>
      <p:sp>
        <p:nvSpPr>
          <p:cNvPr id="31" name="Slide Number Placeholder 24"/>
          <p:cNvSpPr>
            <a:spLocks noGrp="1"/>
          </p:cNvSpPr>
          <p:nvPr>
            <p:ph type="sldNum" sz="quarter" idx="4294967295"/>
          </p:nvPr>
        </p:nvSpPr>
        <p:spPr>
          <a:xfrm>
            <a:off x="11629017" y="6723803"/>
            <a:ext cx="770311" cy="316809"/>
          </a:xfrm>
          <a:prstGeom prst="rect">
            <a:avLst/>
          </a:prstGeom>
          <a:extLst>
            <a:ext uri="{C572A759-6A51-4108-AA02-DFA0A04FC94B}">
              <ma14:wrappingTextBoxFlag xmlns="" xmlns:ma14="http://schemas.microsoft.com/office/mac/drawingml/2011/main" val="0"/>
            </a:ext>
          </a:extLst>
        </p:spPr>
        <p:txBody>
          <a:bodyPr vert="horz" lIns="91440" tIns="45720" rIns="91440" bIns="45720" rtlCol="0" anchor="ctr"/>
          <a:lstStyle>
            <a:defPPr>
              <a:defRPr lang="en-US"/>
            </a:defPPr>
            <a:lvl1pPr marL="0" algn="l" defTabSz="639989" rtl="0" eaLnBrk="1" latinLnBrk="0" hangingPunct="1">
              <a:defRPr sz="1260" kern="1200">
                <a:solidFill>
                  <a:schemeClr val="tx1"/>
                </a:solidFill>
                <a:latin typeface="+mn-lt"/>
                <a:ea typeface="+mn-ea"/>
                <a:cs typeface="+mn-cs"/>
              </a:defRPr>
            </a:lvl1pPr>
            <a:lvl2pPr marL="639989" algn="l" defTabSz="639989" rtl="0" eaLnBrk="1" latinLnBrk="0" hangingPunct="1">
              <a:defRPr sz="2520" kern="1200">
                <a:solidFill>
                  <a:schemeClr val="tx1"/>
                </a:solidFill>
                <a:latin typeface="+mn-lt"/>
                <a:ea typeface="+mn-ea"/>
                <a:cs typeface="+mn-cs"/>
              </a:defRPr>
            </a:lvl2pPr>
            <a:lvl3pPr marL="1279977" algn="l" defTabSz="639989" rtl="0" eaLnBrk="1" latinLnBrk="0" hangingPunct="1">
              <a:defRPr sz="2520" kern="1200">
                <a:solidFill>
                  <a:schemeClr val="tx1"/>
                </a:solidFill>
                <a:latin typeface="+mn-lt"/>
                <a:ea typeface="+mn-ea"/>
                <a:cs typeface="+mn-cs"/>
              </a:defRPr>
            </a:lvl3pPr>
            <a:lvl4pPr marL="1919966" algn="l" defTabSz="639989" rtl="0" eaLnBrk="1" latinLnBrk="0" hangingPunct="1">
              <a:defRPr sz="2520" kern="1200">
                <a:solidFill>
                  <a:schemeClr val="tx1"/>
                </a:solidFill>
                <a:latin typeface="+mn-lt"/>
                <a:ea typeface="+mn-ea"/>
                <a:cs typeface="+mn-cs"/>
              </a:defRPr>
            </a:lvl4pPr>
            <a:lvl5pPr marL="2559954" algn="l" defTabSz="639989" rtl="0" eaLnBrk="1" latinLnBrk="0" hangingPunct="1">
              <a:defRPr sz="2520" kern="1200">
                <a:solidFill>
                  <a:schemeClr val="tx1"/>
                </a:solidFill>
                <a:latin typeface="+mn-lt"/>
                <a:ea typeface="+mn-ea"/>
                <a:cs typeface="+mn-cs"/>
              </a:defRPr>
            </a:lvl5pPr>
            <a:lvl6pPr marL="3199943" algn="l" defTabSz="639989" rtl="0" eaLnBrk="1" latinLnBrk="0" hangingPunct="1">
              <a:defRPr sz="2520" kern="1200">
                <a:solidFill>
                  <a:schemeClr val="tx1"/>
                </a:solidFill>
                <a:latin typeface="+mn-lt"/>
                <a:ea typeface="+mn-ea"/>
                <a:cs typeface="+mn-cs"/>
              </a:defRPr>
            </a:lvl6pPr>
            <a:lvl7pPr marL="3839931" algn="l" defTabSz="639989" rtl="0" eaLnBrk="1" latinLnBrk="0" hangingPunct="1">
              <a:defRPr sz="2520" kern="1200">
                <a:solidFill>
                  <a:schemeClr val="tx1"/>
                </a:solidFill>
                <a:latin typeface="+mn-lt"/>
                <a:ea typeface="+mn-ea"/>
                <a:cs typeface="+mn-cs"/>
              </a:defRPr>
            </a:lvl7pPr>
            <a:lvl8pPr marL="4479920" algn="l" defTabSz="639989" rtl="0" eaLnBrk="1" latinLnBrk="0" hangingPunct="1">
              <a:defRPr sz="2520" kern="1200">
                <a:solidFill>
                  <a:schemeClr val="tx1"/>
                </a:solidFill>
                <a:latin typeface="+mn-lt"/>
                <a:ea typeface="+mn-ea"/>
                <a:cs typeface="+mn-cs"/>
              </a:defRPr>
            </a:lvl8pPr>
            <a:lvl9pPr marL="5119908" algn="l" defTabSz="639989" rtl="0" eaLnBrk="1" latinLnBrk="0" hangingPunct="1">
              <a:defRPr sz="2520" kern="1200">
                <a:solidFill>
                  <a:schemeClr val="tx1"/>
                </a:solidFill>
                <a:latin typeface="+mn-lt"/>
                <a:ea typeface="+mn-ea"/>
                <a:cs typeface="+mn-cs"/>
              </a:defRPr>
            </a:lvl9pPr>
          </a:lstStyle>
          <a:p>
            <a:r>
              <a:rPr lang="en-US"/>
              <a:t>|   </a:t>
            </a:r>
            <a:fld id="{D7A593A7-184A-6D43-8A36-702213271FF9}" type="slidenum">
              <a:rPr lang="en-US" smtClean="0"/>
              <a:pPr/>
              <a:t>5</a:t>
            </a:fld>
            <a:endParaRPr lang="en-US"/>
          </a:p>
        </p:txBody>
      </p:sp>
      <p:sp>
        <p:nvSpPr>
          <p:cNvPr id="32" name="Arrow: Right 31">
            <a:extLst>
              <a:ext uri="{FF2B5EF4-FFF2-40B4-BE49-F238E27FC236}">
                <a16:creationId xmlns:a16="http://schemas.microsoft.com/office/drawing/2014/main" id="{4220AAB5-63C7-EF66-CE58-CC09A99AFEC0}"/>
              </a:ext>
            </a:extLst>
          </p:cNvPr>
          <p:cNvSpPr/>
          <p:nvPr/>
        </p:nvSpPr>
        <p:spPr>
          <a:xfrm rot="5400000">
            <a:off x="3297329" y="2677687"/>
            <a:ext cx="388279" cy="343354"/>
          </a:xfrm>
          <a:prstGeom prst="rightArrow">
            <a:avLst>
              <a:gd name="adj1" fmla="val 50000"/>
              <a:gd name="adj2" fmla="val 65706"/>
            </a:avLst>
          </a:prstGeom>
          <a:solidFill>
            <a:srgbClr val="FBC6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9914">
              <a:defRPr/>
            </a:pPr>
            <a:endParaRPr lang="en-GB" sz="1890">
              <a:solidFill>
                <a:prstClr val="white"/>
              </a:solidFill>
              <a:latin typeface="Arial"/>
            </a:endParaRPr>
          </a:p>
        </p:txBody>
      </p:sp>
      <p:sp>
        <p:nvSpPr>
          <p:cNvPr id="33" name="Arrow: Right 32">
            <a:extLst>
              <a:ext uri="{FF2B5EF4-FFF2-40B4-BE49-F238E27FC236}">
                <a16:creationId xmlns:a16="http://schemas.microsoft.com/office/drawing/2014/main" id="{6A290BA9-B6A1-59D3-0A98-AD589AB9F059}"/>
              </a:ext>
            </a:extLst>
          </p:cNvPr>
          <p:cNvSpPr/>
          <p:nvPr/>
        </p:nvSpPr>
        <p:spPr>
          <a:xfrm rot="5400000">
            <a:off x="7235455" y="2675881"/>
            <a:ext cx="388279" cy="343354"/>
          </a:xfrm>
          <a:prstGeom prst="rightArrow">
            <a:avLst>
              <a:gd name="adj1" fmla="val 50000"/>
              <a:gd name="adj2" fmla="val 65706"/>
            </a:avLst>
          </a:prstGeom>
          <a:solidFill>
            <a:srgbClr val="FBC6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9914">
              <a:defRPr/>
            </a:pPr>
            <a:endParaRPr lang="en-GB" sz="1890">
              <a:solidFill>
                <a:prstClr val="white"/>
              </a:solidFill>
              <a:latin typeface="Arial"/>
            </a:endParaRPr>
          </a:p>
        </p:txBody>
      </p:sp>
      <p:sp>
        <p:nvSpPr>
          <p:cNvPr id="34" name="Arrow: Right 33">
            <a:extLst>
              <a:ext uri="{FF2B5EF4-FFF2-40B4-BE49-F238E27FC236}">
                <a16:creationId xmlns:a16="http://schemas.microsoft.com/office/drawing/2014/main" id="{045E4E83-17C9-BC81-637F-38D785597FDC}"/>
              </a:ext>
            </a:extLst>
          </p:cNvPr>
          <p:cNvSpPr/>
          <p:nvPr/>
        </p:nvSpPr>
        <p:spPr>
          <a:xfrm rot="16200000">
            <a:off x="2873878" y="5445172"/>
            <a:ext cx="388279" cy="343354"/>
          </a:xfrm>
          <a:prstGeom prst="rightArrow">
            <a:avLst>
              <a:gd name="adj1" fmla="val 50000"/>
              <a:gd name="adj2" fmla="val 65706"/>
            </a:avLst>
          </a:prstGeom>
          <a:solidFill>
            <a:srgbClr val="836C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9914">
              <a:defRPr/>
            </a:pPr>
            <a:endParaRPr lang="en-GB" sz="1890">
              <a:solidFill>
                <a:prstClr val="white"/>
              </a:solidFill>
              <a:latin typeface="Arial"/>
            </a:endParaRPr>
          </a:p>
        </p:txBody>
      </p:sp>
      <p:sp>
        <p:nvSpPr>
          <p:cNvPr id="35" name="Arrow: Right 34">
            <a:extLst>
              <a:ext uri="{FF2B5EF4-FFF2-40B4-BE49-F238E27FC236}">
                <a16:creationId xmlns:a16="http://schemas.microsoft.com/office/drawing/2014/main" id="{F7DDC394-6D66-2C8C-8B9C-FDC14471B34B}"/>
              </a:ext>
            </a:extLst>
          </p:cNvPr>
          <p:cNvSpPr/>
          <p:nvPr/>
        </p:nvSpPr>
        <p:spPr>
          <a:xfrm rot="16200000">
            <a:off x="7589290" y="5455885"/>
            <a:ext cx="388279" cy="343354"/>
          </a:xfrm>
          <a:prstGeom prst="rightArrow">
            <a:avLst>
              <a:gd name="adj1" fmla="val 50000"/>
              <a:gd name="adj2" fmla="val 65706"/>
            </a:avLst>
          </a:prstGeom>
          <a:solidFill>
            <a:srgbClr val="836C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9914">
              <a:defRPr/>
            </a:pPr>
            <a:endParaRPr lang="en-GB" sz="1890" b="1">
              <a:solidFill>
                <a:prstClr val="white"/>
              </a:solidFill>
              <a:latin typeface="Arial"/>
            </a:endParaRPr>
          </a:p>
        </p:txBody>
      </p:sp>
      <p:sp>
        <p:nvSpPr>
          <p:cNvPr id="36" name="Arrow: Up-Down 35">
            <a:extLst>
              <a:ext uri="{FF2B5EF4-FFF2-40B4-BE49-F238E27FC236}">
                <a16:creationId xmlns:a16="http://schemas.microsoft.com/office/drawing/2014/main" id="{1CF31B45-775D-2F25-A224-C61E97DF6250}"/>
              </a:ext>
            </a:extLst>
          </p:cNvPr>
          <p:cNvSpPr/>
          <p:nvPr/>
        </p:nvSpPr>
        <p:spPr>
          <a:xfrm>
            <a:off x="5165936" y="4038050"/>
            <a:ext cx="287901" cy="535590"/>
          </a:xfrm>
          <a:prstGeom prst="upDownArrow">
            <a:avLst/>
          </a:prstGeom>
          <a:solidFill>
            <a:srgbClr val="5DB8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9914">
              <a:defRPr/>
            </a:pPr>
            <a:endParaRPr lang="en-GB" sz="1890">
              <a:solidFill>
                <a:prstClr val="white"/>
              </a:solidFill>
              <a:latin typeface="Arial"/>
            </a:endParaRPr>
          </a:p>
        </p:txBody>
      </p:sp>
      <p:sp>
        <p:nvSpPr>
          <p:cNvPr id="37" name="Arrow: Right 36">
            <a:extLst>
              <a:ext uri="{FF2B5EF4-FFF2-40B4-BE49-F238E27FC236}">
                <a16:creationId xmlns:a16="http://schemas.microsoft.com/office/drawing/2014/main" id="{2494A1A7-3692-E0A9-8684-CFE73DE5A87E}"/>
              </a:ext>
            </a:extLst>
          </p:cNvPr>
          <p:cNvSpPr/>
          <p:nvPr/>
        </p:nvSpPr>
        <p:spPr>
          <a:xfrm rot="10800000">
            <a:off x="9095356" y="2370739"/>
            <a:ext cx="388279" cy="343354"/>
          </a:xfrm>
          <a:prstGeom prst="rightArrow">
            <a:avLst>
              <a:gd name="adj1" fmla="val 50000"/>
              <a:gd name="adj2" fmla="val 65706"/>
            </a:avLst>
          </a:prstGeom>
          <a:solidFill>
            <a:srgbClr val="FB7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9914">
              <a:defRPr/>
            </a:pPr>
            <a:endParaRPr lang="en-GB" sz="1890">
              <a:solidFill>
                <a:prstClr val="white"/>
              </a:solidFill>
              <a:latin typeface="Arial"/>
            </a:endParaRPr>
          </a:p>
        </p:txBody>
      </p:sp>
      <p:sp>
        <p:nvSpPr>
          <p:cNvPr id="38" name="Arrow: Right 37">
            <a:extLst>
              <a:ext uri="{FF2B5EF4-FFF2-40B4-BE49-F238E27FC236}">
                <a16:creationId xmlns:a16="http://schemas.microsoft.com/office/drawing/2014/main" id="{59D6264E-2D10-0BE0-3445-5AA75048E049}"/>
              </a:ext>
            </a:extLst>
          </p:cNvPr>
          <p:cNvSpPr/>
          <p:nvPr/>
        </p:nvSpPr>
        <p:spPr>
          <a:xfrm rot="5400000">
            <a:off x="10583081" y="2746164"/>
            <a:ext cx="388279" cy="343354"/>
          </a:xfrm>
          <a:prstGeom prst="rightArrow">
            <a:avLst>
              <a:gd name="adj1" fmla="val 50000"/>
              <a:gd name="adj2" fmla="val 65706"/>
            </a:avLst>
          </a:prstGeom>
          <a:solidFill>
            <a:srgbClr val="FB7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9914">
              <a:defRPr/>
            </a:pPr>
            <a:endParaRPr lang="en-GB" sz="1890">
              <a:solidFill>
                <a:prstClr val="white"/>
              </a:solidFill>
              <a:latin typeface="Arial"/>
            </a:endParaRPr>
          </a:p>
        </p:txBody>
      </p:sp>
      <p:sp>
        <p:nvSpPr>
          <p:cNvPr id="39" name="Arrow: Right 38">
            <a:extLst>
              <a:ext uri="{FF2B5EF4-FFF2-40B4-BE49-F238E27FC236}">
                <a16:creationId xmlns:a16="http://schemas.microsoft.com/office/drawing/2014/main" id="{7DD1753C-0FF3-6623-CC44-4FF13851DCA2}"/>
              </a:ext>
            </a:extLst>
          </p:cNvPr>
          <p:cNvSpPr/>
          <p:nvPr/>
        </p:nvSpPr>
        <p:spPr>
          <a:xfrm rot="5400000">
            <a:off x="10571389" y="4134168"/>
            <a:ext cx="388279" cy="343354"/>
          </a:xfrm>
          <a:prstGeom prst="rightArrow">
            <a:avLst>
              <a:gd name="adj1" fmla="val 50000"/>
              <a:gd name="adj2" fmla="val 65706"/>
            </a:avLst>
          </a:prstGeom>
          <a:solidFill>
            <a:srgbClr val="FB7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9914">
              <a:defRPr/>
            </a:pPr>
            <a:endParaRPr lang="en-GB" sz="1890">
              <a:solidFill>
                <a:prstClr val="white"/>
              </a:solidFill>
              <a:latin typeface="Arial"/>
            </a:endParaRPr>
          </a:p>
        </p:txBody>
      </p:sp>
      <p:sp>
        <p:nvSpPr>
          <p:cNvPr id="40" name="Arrow: Up-Down 39">
            <a:extLst>
              <a:ext uri="{FF2B5EF4-FFF2-40B4-BE49-F238E27FC236}">
                <a16:creationId xmlns:a16="http://schemas.microsoft.com/office/drawing/2014/main" id="{4014B32B-7164-9461-F561-E287DB8C1AB0}"/>
              </a:ext>
            </a:extLst>
          </p:cNvPr>
          <p:cNvSpPr/>
          <p:nvPr/>
        </p:nvSpPr>
        <p:spPr>
          <a:xfrm rot="5400000">
            <a:off x="9210954" y="4484827"/>
            <a:ext cx="287901" cy="535590"/>
          </a:xfrm>
          <a:prstGeom prst="upDownArrow">
            <a:avLst/>
          </a:prstGeom>
          <a:solidFill>
            <a:srgbClr val="E60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9914">
              <a:defRPr/>
            </a:pPr>
            <a:endParaRPr lang="en-GB" sz="1890">
              <a:solidFill>
                <a:prstClr val="white"/>
              </a:solidFill>
              <a:latin typeface="Arial"/>
            </a:endParaRPr>
          </a:p>
        </p:txBody>
      </p:sp>
    </p:spTree>
    <p:custDataLst>
      <p:tags r:id="rId1"/>
    </p:custDataLst>
    <p:extLst>
      <p:ext uri="{BB962C8B-B14F-4D97-AF65-F5344CB8AC3E}">
        <p14:creationId xmlns:p14="http://schemas.microsoft.com/office/powerpoint/2010/main" val="403627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AEC5BE-92AD-859E-46D5-2053ED13FD69}"/>
              </a:ext>
            </a:extLst>
          </p:cNvPr>
          <p:cNvSpPr>
            <a:spLocks noGrp="1"/>
          </p:cNvSpPr>
          <p:nvPr>
            <p:ph type="title"/>
          </p:nvPr>
        </p:nvSpPr>
        <p:spPr>
          <a:xfrm>
            <a:off x="307571" y="157631"/>
            <a:ext cx="5635124" cy="671384"/>
          </a:xfrm>
        </p:spPr>
        <p:txBody>
          <a:bodyPr/>
          <a:lstStyle/>
          <a:p>
            <a:r>
              <a:rPr lang="en-GB" sz="4800"/>
              <a:t>Opportunities - criteria</a:t>
            </a:r>
          </a:p>
        </p:txBody>
      </p:sp>
      <p:pic>
        <p:nvPicPr>
          <p:cNvPr id="6" name="Picture Placeholder 5">
            <a:extLst>
              <a:ext uri="{FF2B5EF4-FFF2-40B4-BE49-F238E27FC236}">
                <a16:creationId xmlns:a16="http://schemas.microsoft.com/office/drawing/2014/main" id="{12D760D2-638A-2442-6E73-D9ADDD5BD7EF}"/>
              </a:ext>
            </a:extLst>
          </p:cNvPr>
          <p:cNvPicPr>
            <a:picLocks noGrp="1" noChangeAspect="1"/>
          </p:cNvPicPr>
          <p:nvPr>
            <p:ph type="pic" idx="1"/>
          </p:nvPr>
        </p:nvPicPr>
        <p:blipFill>
          <a:blip r:embed="rId3"/>
          <a:srcRect t="838" b="838"/>
          <a:stretch/>
        </p:blipFill>
        <p:spPr>
          <a:xfrm>
            <a:off x="6509081" y="1028700"/>
            <a:ext cx="5821538" cy="4437601"/>
          </a:xfrm>
        </p:spPr>
      </p:pic>
      <p:sp>
        <p:nvSpPr>
          <p:cNvPr id="3" name="Text Placeholder 2">
            <a:extLst>
              <a:ext uri="{FF2B5EF4-FFF2-40B4-BE49-F238E27FC236}">
                <a16:creationId xmlns:a16="http://schemas.microsoft.com/office/drawing/2014/main" id="{1E17F207-2BEF-EF9A-353B-1F5E13F035A3}"/>
              </a:ext>
            </a:extLst>
          </p:cNvPr>
          <p:cNvSpPr>
            <a:spLocks noGrp="1"/>
          </p:cNvSpPr>
          <p:nvPr>
            <p:ph type="body" sz="half" idx="2"/>
          </p:nvPr>
        </p:nvSpPr>
        <p:spPr>
          <a:xfrm>
            <a:off x="424801" y="1379339"/>
            <a:ext cx="5867720" cy="3881327"/>
          </a:xfrm>
        </p:spPr>
        <p:txBody>
          <a:bodyPr lIns="91440" tIns="45720" rIns="91440" bIns="45720" anchor="t"/>
          <a:lstStyle/>
          <a:p>
            <a:r>
              <a:rPr lang="en-GB" sz="1800" b="1">
                <a:latin typeface="Roboto Light"/>
                <a:ea typeface="Roboto Light"/>
                <a:cs typeface="Roboto Light"/>
              </a:rPr>
              <a:t>All listed opportunities must meet the following criteria:</a:t>
            </a:r>
          </a:p>
          <a:p>
            <a:endParaRPr lang="en-GB" sz="1800" b="1"/>
          </a:p>
          <a:p>
            <a:pPr marL="285750" indent="-285750">
              <a:buClr>
                <a:schemeClr val="accent6"/>
              </a:buClr>
              <a:buFont typeface="Arial" panose="020B0604020202020204" pitchFamily="34" charset="0"/>
              <a:buChar char="•"/>
            </a:pPr>
            <a:r>
              <a:rPr lang="en-GB" sz="1800">
                <a:latin typeface="Roboto Light"/>
                <a:ea typeface="Roboto Light"/>
                <a:cs typeface="Roboto Light"/>
              </a:rPr>
              <a:t>All listed activities/opportunities must be free for students</a:t>
            </a:r>
          </a:p>
          <a:p>
            <a:pPr marL="285750" indent="-285750">
              <a:buClr>
                <a:schemeClr val="accent6"/>
              </a:buClr>
              <a:buFont typeface="Arial" panose="020B0604020202020204" pitchFamily="34" charset="0"/>
              <a:buChar char="•"/>
            </a:pPr>
            <a:r>
              <a:rPr lang="en-GB" sz="1800">
                <a:latin typeface="Roboto Light"/>
                <a:ea typeface="Roboto Light"/>
                <a:cs typeface="Roboto Light"/>
              </a:rPr>
              <a:t>All listed activities should be attributed to widening access/participation  - see criteria list* opposite</a:t>
            </a:r>
          </a:p>
          <a:p>
            <a:pPr marL="285750" indent="-285750">
              <a:buClr>
                <a:schemeClr val="accent6"/>
              </a:buClr>
              <a:buFont typeface="Arial" panose="020B0604020202020204" pitchFamily="34" charset="0"/>
              <a:buChar char="•"/>
            </a:pPr>
            <a:r>
              <a:rPr lang="en-GB" sz="1800">
                <a:latin typeface="Roboto Light"/>
                <a:ea typeface="Roboto Light"/>
                <a:cs typeface="Roboto Light"/>
              </a:rPr>
              <a:t>Campus visits may be listed, but general open days are not eligible for listing through this service</a:t>
            </a:r>
          </a:p>
          <a:p>
            <a:pPr marL="285750" indent="-285750">
              <a:buClr>
                <a:schemeClr val="accent6"/>
              </a:buClr>
              <a:buFont typeface="Arial" panose="020B0604020202020204" pitchFamily="34" charset="0"/>
              <a:buChar char="•"/>
            </a:pPr>
            <a:r>
              <a:rPr lang="en-GB" sz="1800">
                <a:latin typeface="Roboto Light"/>
                <a:ea typeface="Roboto Light"/>
                <a:cs typeface="Roboto Light"/>
              </a:rPr>
              <a:t>If no outreach programmes or activities are available, you may list the named contact for specific student groups (e.g. those listed opposite).  Example on slide 21</a:t>
            </a:r>
            <a:endParaRPr lang="en-GB" sz="1800">
              <a:latin typeface="Roboto Light" panose="02000000000000000000" pitchFamily="2" charset="0"/>
              <a:ea typeface="Roboto Light" panose="02000000000000000000" pitchFamily="2" charset="0"/>
              <a:cs typeface="Roboto Light" panose="02000000000000000000" pitchFamily="2" charset="0"/>
            </a:endParaRPr>
          </a:p>
          <a:p>
            <a:endParaRPr lang="en-GB" dirty="0"/>
          </a:p>
        </p:txBody>
      </p:sp>
    </p:spTree>
    <p:custDataLst>
      <p:tags r:id="rId1"/>
    </p:custDataLst>
    <p:extLst>
      <p:ext uri="{BB962C8B-B14F-4D97-AF65-F5344CB8AC3E}">
        <p14:creationId xmlns:p14="http://schemas.microsoft.com/office/powerpoint/2010/main" val="3913432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C29D6F1-1AF1-61D6-3E2E-123DC897C634}"/>
              </a:ext>
            </a:extLst>
          </p:cNvPr>
          <p:cNvSpPr>
            <a:spLocks noGrp="1"/>
          </p:cNvSpPr>
          <p:nvPr>
            <p:ph type="ctrTitle"/>
          </p:nvPr>
        </p:nvSpPr>
        <p:spPr>
          <a:xfrm>
            <a:off x="408107" y="1312167"/>
            <a:ext cx="4176000" cy="2880000"/>
          </a:xfrm>
        </p:spPr>
        <p:txBody>
          <a:bodyPr/>
          <a:lstStyle/>
          <a:p>
            <a:r>
              <a:rPr lang="en-US"/>
              <a:t>User management</a:t>
            </a:r>
          </a:p>
        </p:txBody>
      </p:sp>
      <p:sp>
        <p:nvSpPr>
          <p:cNvPr id="14" name="Subtitle 2">
            <a:extLst>
              <a:ext uri="{FF2B5EF4-FFF2-40B4-BE49-F238E27FC236}">
                <a16:creationId xmlns:a16="http://schemas.microsoft.com/office/drawing/2014/main" id="{64B5416B-99C7-7AB3-F6CB-BBFC8CA7376F}"/>
              </a:ext>
            </a:extLst>
          </p:cNvPr>
          <p:cNvSpPr>
            <a:spLocks noGrp="1"/>
          </p:cNvSpPr>
          <p:nvPr>
            <p:ph type="subTitle" idx="1"/>
          </p:nvPr>
        </p:nvSpPr>
        <p:spPr>
          <a:xfrm>
            <a:off x="408107" y="4715198"/>
            <a:ext cx="3797311" cy="826588"/>
          </a:xfrm>
        </p:spPr>
        <p:txBody>
          <a:bodyPr/>
          <a:lstStyle/>
          <a:p>
            <a:endParaRPr lang="en-US"/>
          </a:p>
        </p:txBody>
      </p:sp>
      <p:pic>
        <p:nvPicPr>
          <p:cNvPr id="8" name="Picture 7">
            <a:extLst>
              <a:ext uri="{FF2B5EF4-FFF2-40B4-BE49-F238E27FC236}">
                <a16:creationId xmlns:a16="http://schemas.microsoft.com/office/drawing/2014/main" id="{B584EA48-4B54-42EF-C130-85340F9AD572}"/>
              </a:ext>
            </a:extLst>
          </p:cNvPr>
          <p:cNvPicPr>
            <a:picLocks noChangeAspect="1"/>
          </p:cNvPicPr>
          <p:nvPr/>
        </p:nvPicPr>
        <p:blipFill rotWithShape="1">
          <a:blip r:embed="rId3"/>
          <a:srcRect l="30693" r="12846" b="-1"/>
          <a:stretch/>
        </p:blipFill>
        <p:spPr>
          <a:xfrm>
            <a:off x="5678311" y="-23628"/>
            <a:ext cx="7123290" cy="7222940"/>
          </a:xfrm>
          <a:prstGeom prst="teardrop">
            <a:avLst/>
          </a:prstGeom>
          <a:noFill/>
        </p:spPr>
      </p:pic>
    </p:spTree>
    <p:custDataLst>
      <p:tags r:id="rId1"/>
    </p:custDataLst>
    <p:extLst>
      <p:ext uri="{BB962C8B-B14F-4D97-AF65-F5344CB8AC3E}">
        <p14:creationId xmlns:p14="http://schemas.microsoft.com/office/powerpoint/2010/main" val="3611231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4250AD-5ED5-44D0-A79B-10305021FEB9}"/>
              </a:ext>
            </a:extLst>
          </p:cNvPr>
          <p:cNvSpPr>
            <a:spLocks noGrp="1"/>
          </p:cNvSpPr>
          <p:nvPr>
            <p:ph idx="1"/>
          </p:nvPr>
        </p:nvSpPr>
        <p:spPr>
          <a:xfrm>
            <a:off x="260677" y="1058294"/>
            <a:ext cx="11730848" cy="2541362"/>
          </a:xfrm>
        </p:spPr>
        <p:txBody>
          <a:bodyPr lIns="91440" tIns="45720" rIns="91440" bIns="45720" anchor="t"/>
          <a:lstStyle/>
          <a:p>
            <a:pPr marL="239395" indent="-239395"/>
            <a:r>
              <a:rPr lang="en-GB" sz="1600" dirty="0">
                <a:latin typeface="Roboto Light"/>
                <a:ea typeface="Roboto Light"/>
                <a:cs typeface="Roboto Light"/>
              </a:rPr>
              <a:t>Organisations who have completed the </a:t>
            </a:r>
            <a:r>
              <a:rPr lang="en-GB" sz="1600" dirty="0">
                <a:latin typeface="Roboto Light"/>
                <a:ea typeface="Roboto Light"/>
                <a:cs typeface="Roboto Light"/>
                <a:hlinkClick r:id="rId3"/>
              </a:rPr>
              <a:t>register your interest form </a:t>
            </a:r>
            <a:r>
              <a:rPr lang="en-GB" sz="1600" dirty="0">
                <a:latin typeface="Roboto Light"/>
                <a:ea typeface="Roboto Light"/>
                <a:cs typeface="Roboto Light"/>
              </a:rPr>
              <a:t>will be fully onboarded and required to sign the business code of conduct.</a:t>
            </a:r>
            <a:r>
              <a:rPr lang="en-GB" sz="1000" dirty="0">
                <a:solidFill>
                  <a:schemeClr val="bg1"/>
                </a:solidFill>
                <a:latin typeface="Roboto Light"/>
                <a:ea typeface="Roboto Light"/>
                <a:cs typeface="Roboto Light"/>
              </a:rPr>
              <a:t> only need to submit one form for your organisation</a:t>
            </a:r>
            <a:r>
              <a:rPr lang="en-GB" sz="800" dirty="0">
                <a:solidFill>
                  <a:schemeClr val="bg1"/>
                </a:solidFill>
                <a:latin typeface="Roboto Light"/>
                <a:ea typeface="Roboto Light"/>
                <a:cs typeface="Roboto Light"/>
              </a:rPr>
              <a:t>.</a:t>
            </a:r>
            <a:endParaRPr lang="en-GB" sz="1600" dirty="0">
              <a:solidFill>
                <a:schemeClr val="bg1"/>
              </a:solidFill>
              <a:latin typeface="Roboto Light"/>
              <a:ea typeface="Roboto Light"/>
              <a:cs typeface="Roboto Light"/>
            </a:endParaRPr>
          </a:p>
          <a:p>
            <a:pPr marL="239395" indent="-239395"/>
            <a:r>
              <a:rPr lang="en-GB" sz="1600" dirty="0">
                <a:latin typeface="Roboto Light"/>
                <a:ea typeface="Roboto Light"/>
                <a:cs typeface="Roboto Light"/>
              </a:rPr>
              <a:t>UCAS will give permission to access the Outreach Connection Service to staff who have completed the  ‘register your interest’ form on behalf of the organisation.</a:t>
            </a:r>
          </a:p>
          <a:p>
            <a:pPr marL="239395" indent="-239395"/>
            <a:r>
              <a:rPr lang="en-GB" sz="1600" dirty="0">
                <a:latin typeface="Roboto Light"/>
                <a:ea typeface="Roboto Light"/>
                <a:cs typeface="Roboto Light"/>
              </a:rPr>
              <a:t>Each user will have to register an account with UCAS and sign in to access the dashboard to upload and manage opportunities.</a:t>
            </a:r>
          </a:p>
          <a:p>
            <a:pPr marL="239395" indent="-239395"/>
            <a:r>
              <a:rPr lang="en-GB" sz="1600" dirty="0">
                <a:solidFill>
                  <a:schemeClr val="dk1"/>
                </a:solidFill>
                <a:latin typeface="Roboto Light" panose="02000000000000000000" pitchFamily="2" charset="0"/>
                <a:ea typeface="Roboto Light" panose="02000000000000000000" pitchFamily="2" charset="0"/>
                <a:cs typeface="Roboto Light" panose="02000000000000000000" pitchFamily="2" charset="0"/>
              </a:rPr>
              <a:t>Staff at universities and colleges, who already have a UCAS account please sign in the usual way to access the Outreach Connection Service tiles available from your dashboard.</a:t>
            </a:r>
            <a:endParaRPr lang="en-GB" sz="1600" dirty="0">
              <a:solidFill>
                <a:schemeClr val="dk1"/>
              </a:solidFill>
            </a:endParaRPr>
          </a:p>
          <a:p>
            <a:pPr marL="239395" indent="-239395"/>
            <a:endParaRPr lang="en-GB" sz="2000" dirty="0">
              <a:solidFill>
                <a:schemeClr val="dk1"/>
              </a:solidFill>
            </a:endParaRPr>
          </a:p>
        </p:txBody>
      </p:sp>
      <p:sp>
        <p:nvSpPr>
          <p:cNvPr id="5" name="Title 4">
            <a:extLst>
              <a:ext uri="{FF2B5EF4-FFF2-40B4-BE49-F238E27FC236}">
                <a16:creationId xmlns:a16="http://schemas.microsoft.com/office/drawing/2014/main" id="{7F60A095-8876-AC09-1DDD-3E34C68BCE60}"/>
              </a:ext>
            </a:extLst>
          </p:cNvPr>
          <p:cNvSpPr>
            <a:spLocks noGrp="1"/>
          </p:cNvSpPr>
          <p:nvPr>
            <p:ph type="title"/>
          </p:nvPr>
        </p:nvSpPr>
        <p:spPr>
          <a:xfrm>
            <a:off x="354462" y="47612"/>
            <a:ext cx="11730848" cy="683107"/>
          </a:xfrm>
        </p:spPr>
        <p:txBody>
          <a:bodyPr/>
          <a:lstStyle/>
          <a:p>
            <a:r>
              <a:rPr lang="en-GB" sz="4800"/>
              <a:t>User management</a:t>
            </a:r>
          </a:p>
        </p:txBody>
      </p:sp>
      <p:sp>
        <p:nvSpPr>
          <p:cNvPr id="10" name="TextBox 9">
            <a:extLst>
              <a:ext uri="{FF2B5EF4-FFF2-40B4-BE49-F238E27FC236}">
                <a16:creationId xmlns:a16="http://schemas.microsoft.com/office/drawing/2014/main" id="{921805BF-FEE7-EF7A-EDEC-155FE9DD9861}"/>
              </a:ext>
            </a:extLst>
          </p:cNvPr>
          <p:cNvSpPr txBox="1"/>
          <p:nvPr/>
        </p:nvSpPr>
        <p:spPr>
          <a:xfrm>
            <a:off x="260676" y="3686331"/>
            <a:ext cx="11824633" cy="1815882"/>
          </a:xfrm>
          <a:prstGeom prst="rect">
            <a:avLst/>
          </a:prstGeom>
          <a:noFill/>
        </p:spPr>
        <p:txBody>
          <a:bodyPr wrap="square" rtlCol="0">
            <a:spAutoFit/>
          </a:bodyPr>
          <a:lstStyle/>
          <a:p>
            <a:pPr marL="0" indent="0">
              <a:buNone/>
            </a:pPr>
            <a:r>
              <a:rPr lang="en-GB" sz="1600" dirty="0">
                <a:latin typeface="Roboto Light" panose="02000000000000000000" pitchFamily="2" charset="0"/>
                <a:ea typeface="Roboto Light" panose="02000000000000000000" pitchFamily="2" charset="0"/>
                <a:cs typeface="Roboto Light" panose="02000000000000000000" pitchFamily="2" charset="0"/>
              </a:rPr>
              <a:t>To give other colleagues access to the Outreach Connection Service tool:</a:t>
            </a:r>
          </a:p>
          <a:p>
            <a:pPr marL="0" indent="0">
              <a:buNone/>
            </a:pPr>
            <a:endParaRPr lang="en-GB" sz="1600" dirty="0">
              <a:latin typeface="Roboto Light" panose="02000000000000000000" pitchFamily="2" charset="0"/>
              <a:ea typeface="Roboto Light" panose="02000000000000000000" pitchFamily="2" charset="0"/>
              <a:cs typeface="Roboto Light" panose="02000000000000000000" pitchFamily="2" charset="0"/>
            </a:endParaRPr>
          </a:p>
          <a:p>
            <a:pPr marL="457200" indent="-457200">
              <a:buClr>
                <a:srgbClr val="7030A0"/>
              </a:buClr>
              <a:buFont typeface="Wingdings" panose="05000000000000000000" pitchFamily="2" charset="2"/>
              <a:buChar char="§"/>
            </a:pPr>
            <a:r>
              <a:rPr lang="en-GB" sz="1600" dirty="0">
                <a:latin typeface="Roboto Light" panose="02000000000000000000" pitchFamily="2" charset="0"/>
                <a:ea typeface="Roboto Light" panose="02000000000000000000" pitchFamily="2" charset="0"/>
                <a:cs typeface="Roboto Light" panose="02000000000000000000" pitchFamily="2" charset="0"/>
              </a:rPr>
              <a:t>Sign in and select ‘Go to user management’ from your dashboard. </a:t>
            </a:r>
          </a:p>
          <a:p>
            <a:pPr marL="457200" indent="-457200">
              <a:buClr>
                <a:srgbClr val="7030A0"/>
              </a:buClr>
              <a:buFont typeface="Wingdings" panose="05000000000000000000" pitchFamily="2" charset="2"/>
              <a:buChar char="§"/>
            </a:pPr>
            <a:r>
              <a:rPr lang="en-GB" sz="1600" dirty="0">
                <a:latin typeface="Roboto Light" panose="02000000000000000000" pitchFamily="2" charset="0"/>
                <a:ea typeface="Roboto Light" panose="02000000000000000000" pitchFamily="2" charset="0"/>
                <a:cs typeface="Roboto Light" panose="02000000000000000000" pitchFamily="2" charset="0"/>
              </a:rPr>
              <a:t>on the ‘User management’ screen, click ‘Add user’, enter the relevant email address, assign ‘Outreach Connection Service’ permission, and click ‘Add user’ again.</a:t>
            </a:r>
          </a:p>
          <a:p>
            <a:pPr marL="457200" indent="-457200">
              <a:buClr>
                <a:srgbClr val="7030A0"/>
              </a:buClr>
              <a:buFont typeface="Wingdings" panose="05000000000000000000" pitchFamily="2" charset="2"/>
              <a:buChar char="§"/>
            </a:pPr>
            <a:r>
              <a:rPr lang="en-GB" sz="1600" dirty="0">
                <a:latin typeface="Roboto Light" panose="02000000000000000000" pitchFamily="2" charset="0"/>
                <a:ea typeface="Roboto Light" panose="02000000000000000000" pitchFamily="2" charset="0"/>
                <a:cs typeface="Roboto Light" panose="02000000000000000000" pitchFamily="2" charset="0"/>
              </a:rPr>
              <a:t>this will </a:t>
            </a:r>
            <a:r>
              <a:rPr lang="en-GB" sz="1600" b="1" dirty="0">
                <a:latin typeface="Roboto Light" panose="02000000000000000000" pitchFamily="2" charset="0"/>
                <a:ea typeface="Roboto Light" panose="02000000000000000000" pitchFamily="2" charset="0"/>
                <a:cs typeface="Roboto Light" panose="02000000000000000000" pitchFamily="2" charset="0"/>
              </a:rPr>
              <a:t>not generate an email to the new user</a:t>
            </a:r>
            <a:r>
              <a:rPr lang="en-GB" sz="1600" dirty="0">
                <a:latin typeface="Roboto Light" panose="02000000000000000000" pitchFamily="2" charset="0"/>
                <a:ea typeface="Roboto Light" panose="02000000000000000000" pitchFamily="2" charset="0"/>
                <a:cs typeface="Roboto Light" panose="02000000000000000000" pitchFamily="2" charset="0"/>
              </a:rPr>
              <a:t>. Instruct the new user to go to www.ucas.com, click ‘Sign in’ from the top-right corner of the screen and register – see next slides.</a:t>
            </a:r>
          </a:p>
        </p:txBody>
      </p:sp>
    </p:spTree>
    <p:custDataLst>
      <p:tags r:id="rId1"/>
    </p:custDataLst>
    <p:extLst>
      <p:ext uri="{BB962C8B-B14F-4D97-AF65-F5344CB8AC3E}">
        <p14:creationId xmlns:p14="http://schemas.microsoft.com/office/powerpoint/2010/main" val="104124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6A103-5830-FE38-B300-B64A1F172FAE}"/>
              </a:ext>
            </a:extLst>
          </p:cNvPr>
          <p:cNvSpPr>
            <a:spLocks noGrp="1"/>
          </p:cNvSpPr>
          <p:nvPr>
            <p:ph type="ctrTitle"/>
          </p:nvPr>
        </p:nvSpPr>
        <p:spPr/>
        <p:txBody>
          <a:bodyPr anchor="b">
            <a:normAutofit/>
          </a:bodyPr>
          <a:lstStyle/>
          <a:p>
            <a:r>
              <a:rPr lang="en-GB"/>
              <a:t>Registering for a UCAS account</a:t>
            </a:r>
          </a:p>
        </p:txBody>
      </p:sp>
      <p:sp>
        <p:nvSpPr>
          <p:cNvPr id="8" name="Picture Placeholder 7">
            <a:extLst>
              <a:ext uri="{FF2B5EF4-FFF2-40B4-BE49-F238E27FC236}">
                <a16:creationId xmlns:a16="http://schemas.microsoft.com/office/drawing/2014/main" id="{6E5033E5-1BEE-14E3-E5DD-889FC7D5C4F5}"/>
              </a:ext>
            </a:extLst>
          </p:cNvPr>
          <p:cNvSpPr>
            <a:spLocks noGrp="1"/>
          </p:cNvSpPr>
          <p:nvPr>
            <p:ph type="pic" sz="quarter" idx="10"/>
          </p:nvPr>
        </p:nvSpPr>
        <p:spPr/>
        <p:txBody>
          <a:bodyPr/>
          <a:lstStyle/>
          <a:p>
            <a:endParaRPr lang="en-GB"/>
          </a:p>
        </p:txBody>
      </p:sp>
      <p:sp>
        <p:nvSpPr>
          <p:cNvPr id="5" name="Content Placeholder 4">
            <a:extLst>
              <a:ext uri="{FF2B5EF4-FFF2-40B4-BE49-F238E27FC236}">
                <a16:creationId xmlns:a16="http://schemas.microsoft.com/office/drawing/2014/main" id="{F0B2F406-912D-FF0E-C2FE-175E07FE7ADF}"/>
              </a:ext>
            </a:extLst>
          </p:cNvPr>
          <p:cNvSpPr>
            <a:spLocks noGrp="1"/>
          </p:cNvSpPr>
          <p:nvPr>
            <p:ph type="subTitle" idx="1"/>
          </p:nvPr>
        </p:nvSpPr>
        <p:spPr/>
        <p:txBody>
          <a:bodyPr>
            <a:normAutofit fontScale="92500" lnSpcReduction="20000"/>
          </a:bodyPr>
          <a:lstStyle/>
          <a:p>
            <a:pPr>
              <a:lnSpc>
                <a:spcPct val="90000"/>
              </a:lnSpc>
            </a:pPr>
            <a:r>
              <a:rPr lang="en-GB" sz="2000" dirty="0"/>
              <a:t>To access the UCAS Outreach Connection Service all users will need a UCAS account</a:t>
            </a:r>
          </a:p>
          <a:p>
            <a:endParaRPr lang="en-GB" dirty="0"/>
          </a:p>
        </p:txBody>
      </p:sp>
      <p:pic>
        <p:nvPicPr>
          <p:cNvPr id="6" name="Picture 5">
            <a:extLst>
              <a:ext uri="{FF2B5EF4-FFF2-40B4-BE49-F238E27FC236}">
                <a16:creationId xmlns:a16="http://schemas.microsoft.com/office/drawing/2014/main" id="{D6712492-7DB2-E662-EF4A-25649341AB1F}"/>
              </a:ext>
            </a:extLst>
          </p:cNvPr>
          <p:cNvPicPr>
            <a:picLocks noChangeAspect="1"/>
          </p:cNvPicPr>
          <p:nvPr/>
        </p:nvPicPr>
        <p:blipFill rotWithShape="1">
          <a:blip r:embed="rId3"/>
          <a:srcRect l="18391" r="8630" b="1"/>
          <a:stretch/>
        </p:blipFill>
        <p:spPr>
          <a:xfrm>
            <a:off x="5678311" y="-23628"/>
            <a:ext cx="7123290" cy="7222940"/>
          </a:xfrm>
          <a:prstGeom prst="teardrop">
            <a:avLst/>
          </a:prstGeom>
          <a:noFill/>
        </p:spPr>
      </p:pic>
    </p:spTree>
    <p:custDataLst>
      <p:tags r:id="rId1"/>
    </p:custDataLst>
    <p:extLst>
      <p:ext uri="{BB962C8B-B14F-4D97-AF65-F5344CB8AC3E}">
        <p14:creationId xmlns:p14="http://schemas.microsoft.com/office/powerpoint/2010/main" val="38115129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nfidential">
  <a:themeElements>
    <a:clrScheme name="UCAS 2023">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BFD730"/>
      </a:accent5>
      <a:accent6>
        <a:srgbClr val="706CB2"/>
      </a:accent6>
      <a:hlink>
        <a:srgbClr val="177EBF"/>
      </a:hlink>
      <a:folHlink>
        <a:srgbClr val="15BCB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0000"/>
        </a:solidFill>
        <a:ln w="950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Confidential" id="{BB002AC7-3FFA-B546-9726-18A973771FA4}" vid="{E00D3107-637A-294C-9054-73F9D8992F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SharedWithUsers xmlns="7ea19176-5d6b-402f-9bd8-e7e810a315d5">
      <UserInfo>
        <DisplayName>Kay Harper</DisplayName>
        <AccountId>165</AccountId>
        <AccountType/>
      </UserInfo>
      <UserInfo>
        <DisplayName>Camilla Meeuwissen-True</DisplayName>
        <AccountId>155</AccountId>
        <AccountType/>
      </UserInfo>
    </SharedWithUsers>
    <lcf76f155ced4ddcb4097134ff3c332f xmlns="fa48a185-2363-4a1f-b2bd-1f749f7367a2">
      <Terms xmlns="http://schemas.microsoft.com/office/infopath/2007/PartnerControls"/>
    </lcf76f155ced4ddcb4097134ff3c332f>
    <_ip_UnifiedCompliancePolicyUIAction xmlns="http://schemas.microsoft.com/sharepoint/v3" xsi:nil="true"/>
    <_Flow_SignoffStatus xmlns="fa48a185-2363-4a1f-b2bd-1f749f7367a2" xsi:nil="true"/>
    <_ip_UnifiedCompliancePolicyProperties xmlns="http://schemas.microsoft.com/sharepoint/v3" xsi:nil="true"/>
    <test xmlns="fa48a185-2363-4a1f-b2bd-1f749f7367a2">
      <Url xsi:nil="true"/>
      <Description xsi:nil="true"/>
    </tes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DA095EB19ACD43AD49FBCB4CBA8B27" ma:contentTypeVersion="22" ma:contentTypeDescription="Create a new document." ma:contentTypeScope="" ma:versionID="20c1aec915c11649230a5f9ff2c283f1">
  <xsd:schema xmlns:xsd="http://www.w3.org/2001/XMLSchema" xmlns:xs="http://www.w3.org/2001/XMLSchema" xmlns:p="http://schemas.microsoft.com/office/2006/metadata/properties" xmlns:ns1="http://schemas.microsoft.com/sharepoint/v3" xmlns:ns2="fa48a185-2363-4a1f-b2bd-1f749f7367a2" xmlns:ns3="7ea19176-5d6b-402f-9bd8-e7e810a315d5" xmlns:ns4="55603442-09ec-4cf3-b21f-b1c3f828b53a" targetNamespace="http://schemas.microsoft.com/office/2006/metadata/properties" ma:root="true" ma:fieldsID="485e6456abeef4478ed3df6bc4057646" ns1:_="" ns2:_="" ns3:_="" ns4:_="">
    <xsd:import namespace="http://schemas.microsoft.com/sharepoint/v3"/>
    <xsd:import namespace="fa48a185-2363-4a1f-b2bd-1f749f7367a2"/>
    <xsd:import namespace="7ea19176-5d6b-402f-9bd8-e7e810a315d5"/>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_Flow_SignoffStatus" minOccurs="0"/>
                <xsd:element ref="ns2:test"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48a185-2363-4a1f-b2bd-1f749f7367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_Flow_SignoffStatus" ma:index="17" nillable="true" ma:displayName="Sign-off status" ma:internalName="Sign_x002d_off_x0020_status">
      <xsd:simpleType>
        <xsd:restriction base="dms:Text"/>
      </xsd:simpleType>
    </xsd:element>
    <xsd:element name="test" ma:index="18" nillable="true" ma:displayName="test" ma:description="test" ma:format="Image" ma:internalName="test">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a19176-5d6b-402f-9bd8-e7e810a315d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df377601-a32d-4649-a656-f925262e09d9}" ma:internalName="TaxCatchAll" ma:showField="CatchAllData" ma:web="7ea19176-5d6b-402f-9bd8-e7e810a315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FDCD6-A7AB-4E9A-8D34-6EB49E737799}">
  <ds:schemaRefs>
    <ds:schemaRef ds:uri="http://schemas.microsoft.com/sharepoint/v3"/>
    <ds:schemaRef ds:uri="fa48a185-2363-4a1f-b2bd-1f749f7367a2"/>
    <ds:schemaRef ds:uri="http://purl.org/dc/dcmitype/"/>
    <ds:schemaRef ds:uri="http://purl.org/dc/elements/1.1/"/>
    <ds:schemaRef ds:uri="http://schemas.openxmlformats.org/package/2006/metadata/core-properties"/>
    <ds:schemaRef ds:uri="http://schemas.microsoft.com/office/2006/documentManagement/types"/>
    <ds:schemaRef ds:uri="http://purl.org/dc/terms/"/>
    <ds:schemaRef ds:uri="http://www.w3.org/XML/1998/namespace"/>
    <ds:schemaRef ds:uri="http://schemas.microsoft.com/office/2006/metadata/properties"/>
    <ds:schemaRef ds:uri="http://schemas.microsoft.com/office/infopath/2007/PartnerControls"/>
    <ds:schemaRef ds:uri="55603442-09ec-4cf3-b21f-b1c3f828b53a"/>
    <ds:schemaRef ds:uri="7ea19176-5d6b-402f-9bd8-e7e810a315d5"/>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76A943CD-2855-40FA-965B-9E40DA2E80B4}">
  <ds:schemaRefs>
    <ds:schemaRef ds:uri="55603442-09ec-4cf3-b21f-b1c3f828b53a"/>
    <ds:schemaRef ds:uri="7ea19176-5d6b-402f-9bd8-e7e810a315d5"/>
    <ds:schemaRef ds:uri="fa48a185-2363-4a1f-b2bd-1f749f7367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7896</TotalTime>
  <Words>3271</Words>
  <Application>Microsoft Office PowerPoint</Application>
  <PresentationFormat>Custom</PresentationFormat>
  <Paragraphs>238</Paragraphs>
  <Slides>28</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FS Albert Pro</vt:lpstr>
      <vt:lpstr>Oswald</vt:lpstr>
      <vt:lpstr>Oswald Medium</vt:lpstr>
      <vt:lpstr>Roboto</vt:lpstr>
      <vt:lpstr>Roboto Light</vt:lpstr>
      <vt:lpstr>Times New Roman</vt:lpstr>
      <vt:lpstr>Wingdings</vt:lpstr>
      <vt:lpstr>Confidential</vt:lpstr>
      <vt:lpstr>Outreach Connection Service</vt:lpstr>
      <vt:lpstr>Content</vt:lpstr>
      <vt:lpstr>Introduction</vt:lpstr>
      <vt:lpstr>Introduction</vt:lpstr>
      <vt:lpstr>PowerPoint Presentation</vt:lpstr>
      <vt:lpstr>Opportunities - criteria</vt:lpstr>
      <vt:lpstr>User management</vt:lpstr>
      <vt:lpstr>User management</vt:lpstr>
      <vt:lpstr>Registering for a UCAS account</vt:lpstr>
      <vt:lpstr>Registering for a UCAS account – step one</vt:lpstr>
      <vt:lpstr>Registering for a UCAS account – step two</vt:lpstr>
      <vt:lpstr>Sign-in to access your Dashboard </vt:lpstr>
      <vt:lpstr>Using the UCAS Outreach Connection Service</vt:lpstr>
      <vt:lpstr>Adding an opportunity </vt:lpstr>
      <vt:lpstr>Adding an opportunity – targeting schools/colleges</vt:lpstr>
      <vt:lpstr>Adding an opportunity </vt:lpstr>
      <vt:lpstr>Adding an opportunity</vt:lpstr>
      <vt:lpstr>Adding an opportunity – setting the criteria</vt:lpstr>
      <vt:lpstr>Adding an opportunity – enhanced targeting</vt:lpstr>
      <vt:lpstr>Adding an opportunity</vt:lpstr>
      <vt:lpstr>Reviewing your opportunity</vt:lpstr>
      <vt:lpstr>Publish your opportunity</vt:lpstr>
      <vt:lpstr>Student UG application</vt:lpstr>
      <vt:lpstr>UG Application - Extra Activities</vt:lpstr>
      <vt:lpstr>Appendices</vt:lpstr>
      <vt:lpstr>Criteria</vt:lpstr>
      <vt:lpstr>Criteria</vt:lpstr>
      <vt:lpstr>Measures of disadvantage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Callie Hawkins</cp:lastModifiedBy>
  <cp:revision>63</cp:revision>
  <dcterms:created xsi:type="dcterms:W3CDTF">2020-07-08T13:08:58Z</dcterms:created>
  <dcterms:modified xsi:type="dcterms:W3CDTF">2024-04-26T11:33:17Z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69002292-BF0C-4A65-8959-9DC832FB4226</vt:lpwstr>
  </property>
  <property fmtid="{D5CDD505-2E9C-101B-9397-08002B2CF9AE}" pid="12" name="ArticulatePath">
    <vt:lpwstr>https://ucasonline-my.sharepoint.com/personal/c_hawkins_ucas_ac_uk/Documents/LPM/Outreach/Outreach Connection Service user guide</vt:lpwstr>
  </property>
</Properties>
</file>