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1" r:id="rId4"/>
  </p:sldMasterIdLst>
  <p:notesMasterIdLst>
    <p:notesMasterId r:id="rId16"/>
  </p:notesMasterIdLst>
  <p:sldIdLst>
    <p:sldId id="256" r:id="rId5"/>
    <p:sldId id="392" r:id="rId6"/>
    <p:sldId id="3575" r:id="rId7"/>
    <p:sldId id="3584" r:id="rId8"/>
    <p:sldId id="3587" r:id="rId9"/>
    <p:sldId id="3589" r:id="rId10"/>
    <p:sldId id="257" r:id="rId11"/>
    <p:sldId id="264" r:id="rId12"/>
    <p:sldId id="262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BCBC"/>
    <a:srgbClr val="13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3A57EF-FFEE-4942-BC39-8D28253FBE04}" v="39" dt="2025-10-09T13:16:38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6"/>
    <p:restoredTop sz="94694"/>
  </p:normalViewPr>
  <p:slideViewPr>
    <p:cSldViewPr snapToGrid="0">
      <p:cViewPr varScale="1">
        <p:scale>
          <a:sx n="101" d="100"/>
          <a:sy n="101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art Jones" userId="0fb54c6f-d3f9-4a91-952b-485900a11245" providerId="ADAL" clId="{BBCD6397-DDC0-4454-9719-E518F987EF4E}"/>
    <pc:docChg chg="custSel modSld">
      <pc:chgData name="Stuart Jones" userId="0fb54c6f-d3f9-4a91-952b-485900a11245" providerId="ADAL" clId="{BBCD6397-DDC0-4454-9719-E518F987EF4E}" dt="2025-10-23T10:33:03.061" v="16" actId="20577"/>
      <pc:docMkLst>
        <pc:docMk/>
      </pc:docMkLst>
      <pc:sldChg chg="modSp mod">
        <pc:chgData name="Stuart Jones" userId="0fb54c6f-d3f9-4a91-952b-485900a11245" providerId="ADAL" clId="{BBCD6397-DDC0-4454-9719-E518F987EF4E}" dt="2025-10-23T10:33:03.061" v="16" actId="20577"/>
        <pc:sldMkLst>
          <pc:docMk/>
          <pc:sldMk cId="1888105817" sldId="266"/>
        </pc:sldMkLst>
        <pc:spChg chg="mod">
          <ac:chgData name="Stuart Jones" userId="0fb54c6f-d3f9-4a91-952b-485900a11245" providerId="ADAL" clId="{BBCD6397-DDC0-4454-9719-E518F987EF4E}" dt="2025-10-23T10:32:14.167" v="11" actId="27636"/>
          <ac:spMkLst>
            <pc:docMk/>
            <pc:sldMk cId="1888105817" sldId="266"/>
            <ac:spMk id="4" creationId="{B03F4A14-D592-7E06-4A84-575198EC28E5}"/>
          </ac:spMkLst>
        </pc:spChg>
        <pc:spChg chg="mod">
          <ac:chgData name="Stuart Jones" userId="0fb54c6f-d3f9-4a91-952b-485900a11245" providerId="ADAL" clId="{BBCD6397-DDC0-4454-9719-E518F987EF4E}" dt="2025-10-23T10:33:03.061" v="16" actId="20577"/>
          <ac:spMkLst>
            <pc:docMk/>
            <pc:sldMk cId="1888105817" sldId="266"/>
            <ac:spMk id="13" creationId="{B988C8E6-B361-F886-0984-7273A3E0BDC4}"/>
          </ac:spMkLst>
        </pc:spChg>
      </pc:sldChg>
    </pc:docChg>
  </pc:docChgLst>
  <pc:docChgLst>
    <pc:chgData name="Stuart Jones" userId="0fb54c6f-d3f9-4a91-952b-485900a11245" providerId="ADAL" clId="{BE3A57EF-FFEE-4942-BC39-8D28253FBE04}"/>
    <pc:docChg chg="undo custSel addSld delSld modSld sldOrd delMainMaster">
      <pc:chgData name="Stuart Jones" userId="0fb54c6f-d3f9-4a91-952b-485900a11245" providerId="ADAL" clId="{BE3A57EF-FFEE-4942-BC39-8D28253FBE04}" dt="2025-10-09T14:08:36.823" v="1354" actId="1076"/>
      <pc:docMkLst>
        <pc:docMk/>
      </pc:docMkLst>
      <pc:sldChg chg="addSp delSp modSp mod">
        <pc:chgData name="Stuart Jones" userId="0fb54c6f-d3f9-4a91-952b-485900a11245" providerId="ADAL" clId="{BE3A57EF-FFEE-4942-BC39-8D28253FBE04}" dt="2025-10-09T12:37:05.301" v="125" actId="1076"/>
        <pc:sldMkLst>
          <pc:docMk/>
          <pc:sldMk cId="2169227358" sldId="256"/>
        </pc:sldMkLst>
        <pc:spChg chg="mod">
          <ac:chgData name="Stuart Jones" userId="0fb54c6f-d3f9-4a91-952b-485900a11245" providerId="ADAL" clId="{BE3A57EF-FFEE-4942-BC39-8D28253FBE04}" dt="2025-10-09T12:37:05.301" v="125" actId="1076"/>
          <ac:spMkLst>
            <pc:docMk/>
            <pc:sldMk cId="2169227358" sldId="256"/>
            <ac:spMk id="2" creationId="{B333C815-B4D7-7B11-2DBE-F6400EDAF419}"/>
          </ac:spMkLst>
        </pc:spChg>
        <pc:spChg chg="add mod">
          <ac:chgData name="Stuart Jones" userId="0fb54c6f-d3f9-4a91-952b-485900a11245" providerId="ADAL" clId="{BE3A57EF-FFEE-4942-BC39-8D28253FBE04}" dt="2025-10-08T21:59:42.180" v="40" actId="1076"/>
          <ac:spMkLst>
            <pc:docMk/>
            <pc:sldMk cId="2169227358" sldId="256"/>
            <ac:spMk id="4" creationId="{95C38009-6B4A-D6C8-50F6-C95514580BA1}"/>
          </ac:spMkLst>
        </pc:spChg>
        <pc:picChg chg="mod">
          <ac:chgData name="Stuart Jones" userId="0fb54c6f-d3f9-4a91-952b-485900a11245" providerId="ADAL" clId="{BE3A57EF-FFEE-4942-BC39-8D28253FBE04}" dt="2025-10-08T21:58:44.265" v="23" actId="1076"/>
          <ac:picMkLst>
            <pc:docMk/>
            <pc:sldMk cId="2169227358" sldId="256"/>
            <ac:picMk id="5" creationId="{EC6CCDF0-BD68-61C7-C51C-D874762C707D}"/>
          </ac:picMkLst>
        </pc:picChg>
      </pc:sldChg>
      <pc:sldChg chg="modSp mod">
        <pc:chgData name="Stuart Jones" userId="0fb54c6f-d3f9-4a91-952b-485900a11245" providerId="ADAL" clId="{BE3A57EF-FFEE-4942-BC39-8D28253FBE04}" dt="2025-10-08T22:03:03.720" v="71" actId="122"/>
        <pc:sldMkLst>
          <pc:docMk/>
          <pc:sldMk cId="841892472" sldId="257"/>
        </pc:sldMkLst>
        <pc:spChg chg="mod">
          <ac:chgData name="Stuart Jones" userId="0fb54c6f-d3f9-4a91-952b-485900a11245" providerId="ADAL" clId="{BE3A57EF-FFEE-4942-BC39-8D28253FBE04}" dt="2025-10-08T22:03:03.720" v="71" actId="122"/>
          <ac:spMkLst>
            <pc:docMk/>
            <pc:sldMk cId="841892472" sldId="257"/>
            <ac:spMk id="4" creationId="{B03F4A14-D592-7E06-4A84-575198EC28E5}"/>
          </ac:spMkLst>
        </pc:spChg>
      </pc:sldChg>
      <pc:sldChg chg="modSp mod">
        <pc:chgData name="Stuart Jones" userId="0fb54c6f-d3f9-4a91-952b-485900a11245" providerId="ADAL" clId="{BE3A57EF-FFEE-4942-BC39-8D28253FBE04}" dt="2025-10-08T22:02:56.043" v="70" actId="122"/>
        <pc:sldMkLst>
          <pc:docMk/>
          <pc:sldMk cId="2142403822" sldId="262"/>
        </pc:sldMkLst>
        <pc:spChg chg="mod">
          <ac:chgData name="Stuart Jones" userId="0fb54c6f-d3f9-4a91-952b-485900a11245" providerId="ADAL" clId="{BE3A57EF-FFEE-4942-BC39-8D28253FBE04}" dt="2025-10-08T22:02:56.043" v="70" actId="122"/>
          <ac:spMkLst>
            <pc:docMk/>
            <pc:sldMk cId="2142403822" sldId="262"/>
            <ac:spMk id="2" creationId="{299F7FC2-D75B-C2FA-7074-55C76580014F}"/>
          </ac:spMkLst>
        </pc:spChg>
      </pc:sldChg>
      <pc:sldChg chg="modSp mod">
        <pc:chgData name="Stuart Jones" userId="0fb54c6f-d3f9-4a91-952b-485900a11245" providerId="ADAL" clId="{BE3A57EF-FFEE-4942-BC39-8D28253FBE04}" dt="2025-10-09T13:28:49.169" v="824" actId="20577"/>
        <pc:sldMkLst>
          <pc:docMk/>
          <pc:sldMk cId="288416683" sldId="264"/>
        </pc:sldMkLst>
        <pc:spChg chg="mod">
          <ac:chgData name="Stuart Jones" userId="0fb54c6f-d3f9-4a91-952b-485900a11245" providerId="ADAL" clId="{BE3A57EF-FFEE-4942-BC39-8D28253FBE04}" dt="2025-10-09T13:28:49.169" v="824" actId="20577"/>
          <ac:spMkLst>
            <pc:docMk/>
            <pc:sldMk cId="288416683" sldId="264"/>
            <ac:spMk id="2" creationId="{C04CE421-3121-A3B1-BD04-BEA09A887E6E}"/>
          </ac:spMkLst>
        </pc:spChg>
        <pc:spChg chg="mod">
          <ac:chgData name="Stuart Jones" userId="0fb54c6f-d3f9-4a91-952b-485900a11245" providerId="ADAL" clId="{BE3A57EF-FFEE-4942-BC39-8D28253FBE04}" dt="2025-10-09T13:18:13.822" v="726" actId="20577"/>
          <ac:spMkLst>
            <pc:docMk/>
            <pc:sldMk cId="288416683" sldId="264"/>
            <ac:spMk id="4" creationId="{B03F4A14-D592-7E06-4A84-575198EC28E5}"/>
          </ac:spMkLst>
        </pc:spChg>
      </pc:sldChg>
      <pc:sldChg chg="modSp mod">
        <pc:chgData name="Stuart Jones" userId="0fb54c6f-d3f9-4a91-952b-485900a11245" providerId="ADAL" clId="{BE3A57EF-FFEE-4942-BC39-8D28253FBE04}" dt="2025-10-09T14:08:36.823" v="1354" actId="1076"/>
        <pc:sldMkLst>
          <pc:docMk/>
          <pc:sldMk cId="3406356234" sldId="265"/>
        </pc:sldMkLst>
        <pc:spChg chg="mod">
          <ac:chgData name="Stuart Jones" userId="0fb54c6f-d3f9-4a91-952b-485900a11245" providerId="ADAL" clId="{BE3A57EF-FFEE-4942-BC39-8D28253FBE04}" dt="2025-10-09T14:08:36.823" v="1354" actId="1076"/>
          <ac:spMkLst>
            <pc:docMk/>
            <pc:sldMk cId="3406356234" sldId="265"/>
            <ac:spMk id="2" creationId="{C04CE421-3121-A3B1-BD04-BEA09A887E6E}"/>
          </ac:spMkLst>
        </pc:spChg>
        <pc:spChg chg="mod">
          <ac:chgData name="Stuart Jones" userId="0fb54c6f-d3f9-4a91-952b-485900a11245" providerId="ADAL" clId="{BE3A57EF-FFEE-4942-BC39-8D28253FBE04}" dt="2025-10-09T14:08:32.778" v="1353" actId="14100"/>
          <ac:spMkLst>
            <pc:docMk/>
            <pc:sldMk cId="3406356234" sldId="265"/>
            <ac:spMk id="4" creationId="{B03F4A14-D592-7E06-4A84-575198EC28E5}"/>
          </ac:spMkLst>
        </pc:spChg>
      </pc:sldChg>
      <pc:sldChg chg="modSp mod">
        <pc:chgData name="Stuart Jones" userId="0fb54c6f-d3f9-4a91-952b-485900a11245" providerId="ADAL" clId="{BE3A57EF-FFEE-4942-BC39-8D28253FBE04}" dt="2025-10-09T13:24:24.804" v="781" actId="20577"/>
        <pc:sldMkLst>
          <pc:docMk/>
          <pc:sldMk cId="1888105817" sldId="266"/>
        </pc:sldMkLst>
        <pc:spChg chg="mod">
          <ac:chgData name="Stuart Jones" userId="0fb54c6f-d3f9-4a91-952b-485900a11245" providerId="ADAL" clId="{BE3A57EF-FFEE-4942-BC39-8D28253FBE04}" dt="2025-10-09T13:23:41.567" v="771" actId="20577"/>
          <ac:spMkLst>
            <pc:docMk/>
            <pc:sldMk cId="1888105817" sldId="266"/>
            <ac:spMk id="2" creationId="{C04CE421-3121-A3B1-BD04-BEA09A887E6E}"/>
          </ac:spMkLst>
        </pc:spChg>
        <pc:spChg chg="mod">
          <ac:chgData name="Stuart Jones" userId="0fb54c6f-d3f9-4a91-952b-485900a11245" providerId="ADAL" clId="{BE3A57EF-FFEE-4942-BC39-8D28253FBE04}" dt="2025-10-08T21:59:00.067" v="28" actId="27636"/>
          <ac:spMkLst>
            <pc:docMk/>
            <pc:sldMk cId="1888105817" sldId="266"/>
            <ac:spMk id="4" creationId="{B03F4A14-D592-7E06-4A84-575198EC28E5}"/>
          </ac:spMkLst>
        </pc:spChg>
        <pc:spChg chg="mod">
          <ac:chgData name="Stuart Jones" userId="0fb54c6f-d3f9-4a91-952b-485900a11245" providerId="ADAL" clId="{BE3A57EF-FFEE-4942-BC39-8D28253FBE04}" dt="2025-10-09T13:24:24.804" v="781" actId="20577"/>
          <ac:spMkLst>
            <pc:docMk/>
            <pc:sldMk cId="1888105817" sldId="266"/>
            <ac:spMk id="13" creationId="{B988C8E6-B361-F886-0984-7273A3E0BDC4}"/>
          </ac:spMkLst>
        </pc:spChg>
      </pc:sldChg>
      <pc:sldChg chg="add del">
        <pc:chgData name="Stuart Jones" userId="0fb54c6f-d3f9-4a91-952b-485900a11245" providerId="ADAL" clId="{BE3A57EF-FFEE-4942-BC39-8D28253FBE04}" dt="2025-10-09T12:59:02.938" v="294" actId="47"/>
        <pc:sldMkLst>
          <pc:docMk/>
          <pc:sldMk cId="1260188727" sldId="388"/>
        </pc:sldMkLst>
      </pc:sldChg>
      <pc:sldChg chg="modSp mod">
        <pc:chgData name="Stuart Jones" userId="0fb54c6f-d3f9-4a91-952b-485900a11245" providerId="ADAL" clId="{BE3A57EF-FFEE-4942-BC39-8D28253FBE04}" dt="2025-10-09T13:25:02.989" v="783" actId="20577"/>
        <pc:sldMkLst>
          <pc:docMk/>
          <pc:sldMk cId="1129337912" sldId="3575"/>
        </pc:sldMkLst>
        <pc:spChg chg="mod">
          <ac:chgData name="Stuart Jones" userId="0fb54c6f-d3f9-4a91-952b-485900a11245" providerId="ADAL" clId="{BE3A57EF-FFEE-4942-BC39-8D28253FBE04}" dt="2025-10-09T13:25:02.989" v="783" actId="20577"/>
          <ac:spMkLst>
            <pc:docMk/>
            <pc:sldMk cId="1129337912" sldId="3575"/>
            <ac:spMk id="2" creationId="{9A62BEB8-B317-24F5-C73D-B8436D8048DC}"/>
          </ac:spMkLst>
        </pc:spChg>
        <pc:spChg chg="mod">
          <ac:chgData name="Stuart Jones" userId="0fb54c6f-d3f9-4a91-952b-485900a11245" providerId="ADAL" clId="{BE3A57EF-FFEE-4942-BC39-8D28253FBE04}" dt="2025-10-08T21:57:46.912" v="10" actId="20577"/>
          <ac:spMkLst>
            <pc:docMk/>
            <pc:sldMk cId="1129337912" sldId="3575"/>
            <ac:spMk id="4" creationId="{40589583-61B1-4D15-DB2F-448438F03267}"/>
          </ac:spMkLst>
        </pc:spChg>
      </pc:sldChg>
      <pc:sldChg chg="modSp mod ord">
        <pc:chgData name="Stuart Jones" userId="0fb54c6f-d3f9-4a91-952b-485900a11245" providerId="ADAL" clId="{BE3A57EF-FFEE-4942-BC39-8D28253FBE04}" dt="2025-10-09T12:42:07.829" v="137"/>
        <pc:sldMkLst>
          <pc:docMk/>
          <pc:sldMk cId="1135536728" sldId="3584"/>
        </pc:sldMkLst>
        <pc:spChg chg="mod">
          <ac:chgData name="Stuart Jones" userId="0fb54c6f-d3f9-4a91-952b-485900a11245" providerId="ADAL" clId="{BE3A57EF-FFEE-4942-BC39-8D28253FBE04}" dt="2025-10-08T22:03:56.647" v="78" actId="1076"/>
          <ac:spMkLst>
            <pc:docMk/>
            <pc:sldMk cId="1135536728" sldId="3584"/>
            <ac:spMk id="2" creationId="{CCF57654-5698-753E-4E04-E94F454786EE}"/>
          </ac:spMkLst>
        </pc:spChg>
        <pc:spChg chg="mod">
          <ac:chgData name="Stuart Jones" userId="0fb54c6f-d3f9-4a91-952b-485900a11245" providerId="ADAL" clId="{BE3A57EF-FFEE-4942-BC39-8D28253FBE04}" dt="2025-10-08T22:04:02.906" v="79" actId="1076"/>
          <ac:spMkLst>
            <pc:docMk/>
            <pc:sldMk cId="1135536728" sldId="3584"/>
            <ac:spMk id="5" creationId="{4BBF7AC2-06DA-5914-E5FC-F744DEF3BF0F}"/>
          </ac:spMkLst>
        </pc:spChg>
      </pc:sldChg>
      <pc:sldChg chg="modSp add del mod">
        <pc:chgData name="Stuart Jones" userId="0fb54c6f-d3f9-4a91-952b-485900a11245" providerId="ADAL" clId="{BE3A57EF-FFEE-4942-BC39-8D28253FBE04}" dt="2025-10-09T13:04:21.292" v="386" actId="47"/>
        <pc:sldMkLst>
          <pc:docMk/>
          <pc:sldMk cId="1184046583" sldId="3585"/>
        </pc:sldMkLst>
      </pc:sldChg>
      <pc:sldChg chg="add del setBg">
        <pc:chgData name="Stuart Jones" userId="0fb54c6f-d3f9-4a91-952b-485900a11245" providerId="ADAL" clId="{BE3A57EF-FFEE-4942-BC39-8D28253FBE04}" dt="2025-10-08T22:00:22.713" v="42" actId="47"/>
        <pc:sldMkLst>
          <pc:docMk/>
          <pc:sldMk cId="2696869313" sldId="3585"/>
        </pc:sldMkLst>
      </pc:sldChg>
      <pc:sldChg chg="add del">
        <pc:chgData name="Stuart Jones" userId="0fb54c6f-d3f9-4a91-952b-485900a11245" providerId="ADAL" clId="{BE3A57EF-FFEE-4942-BC39-8D28253FBE04}" dt="2025-10-09T12:58:59.564" v="293" actId="47"/>
        <pc:sldMkLst>
          <pc:docMk/>
          <pc:sldMk cId="685633373" sldId="3586"/>
        </pc:sldMkLst>
      </pc:sldChg>
      <pc:sldChg chg="add del setBg">
        <pc:chgData name="Stuart Jones" userId="0fb54c6f-d3f9-4a91-952b-485900a11245" providerId="ADAL" clId="{BE3A57EF-FFEE-4942-BC39-8D28253FBE04}" dt="2025-10-09T12:41:49.832" v="133"/>
        <pc:sldMkLst>
          <pc:docMk/>
          <pc:sldMk cId="2783509523" sldId="3587"/>
        </pc:sldMkLst>
      </pc:sldChg>
      <pc:sldChg chg="addSp delSp modSp add mod setBg">
        <pc:chgData name="Stuart Jones" userId="0fb54c6f-d3f9-4a91-952b-485900a11245" providerId="ADAL" clId="{BE3A57EF-FFEE-4942-BC39-8D28253FBE04}" dt="2025-10-09T13:26:11.544" v="787" actId="1076"/>
        <pc:sldMkLst>
          <pc:docMk/>
          <pc:sldMk cId="3892181536" sldId="3587"/>
        </pc:sldMkLst>
        <pc:spChg chg="ord">
          <ac:chgData name="Stuart Jones" userId="0fb54c6f-d3f9-4a91-952b-485900a11245" providerId="ADAL" clId="{BE3A57EF-FFEE-4942-BC39-8D28253FBE04}" dt="2025-10-09T12:46:00.248" v="158" actId="26606"/>
          <ac:spMkLst>
            <pc:docMk/>
            <pc:sldMk cId="3892181536" sldId="3587"/>
            <ac:spMk id="9" creationId="{14B03AE9-58D0-09C8-CC20-5046CE618F95}"/>
          </ac:spMkLst>
        </pc:spChg>
        <pc:spChg chg="add mod">
          <ac:chgData name="Stuart Jones" userId="0fb54c6f-d3f9-4a91-952b-485900a11245" providerId="ADAL" clId="{BE3A57EF-FFEE-4942-BC39-8D28253FBE04}" dt="2025-10-09T13:26:11.544" v="787" actId="1076"/>
          <ac:spMkLst>
            <pc:docMk/>
            <pc:sldMk cId="3892181536" sldId="3587"/>
            <ac:spMk id="12" creationId="{EB608E42-3EF9-E71D-C1D4-BE354B738710}"/>
          </ac:spMkLst>
        </pc:spChg>
        <pc:spChg chg="add">
          <ac:chgData name="Stuart Jones" userId="0fb54c6f-d3f9-4a91-952b-485900a11245" providerId="ADAL" clId="{BE3A57EF-FFEE-4942-BC39-8D28253FBE04}" dt="2025-10-09T12:46:00.248" v="158" actId="26606"/>
          <ac:spMkLst>
            <pc:docMk/>
            <pc:sldMk cId="3892181536" sldId="3587"/>
            <ac:spMk id="15" creationId="{42A4FC2C-047E-45A5-965D-8E1E3BF09BC6}"/>
          </ac:spMkLst>
        </pc:spChg>
        <pc:picChg chg="add mod">
          <ac:chgData name="Stuart Jones" userId="0fb54c6f-d3f9-4a91-952b-485900a11245" providerId="ADAL" clId="{BE3A57EF-FFEE-4942-BC39-8D28253FBE04}" dt="2025-10-09T12:46:00.248" v="158" actId="26606"/>
          <ac:picMkLst>
            <pc:docMk/>
            <pc:sldMk cId="3892181536" sldId="3587"/>
            <ac:picMk id="10" creationId="{8C0A4B9B-B649-F943-86C3-8994A36A3C53}"/>
          </ac:picMkLst>
        </pc:picChg>
      </pc:sldChg>
      <pc:sldChg chg="add del ord setBg">
        <pc:chgData name="Stuart Jones" userId="0fb54c6f-d3f9-4a91-952b-485900a11245" providerId="ADAL" clId="{BE3A57EF-FFEE-4942-BC39-8D28253FBE04}" dt="2025-10-09T12:41:45.342" v="131" actId="47"/>
        <pc:sldMkLst>
          <pc:docMk/>
          <pc:sldMk cId="4107570730" sldId="3587"/>
        </pc:sldMkLst>
      </pc:sldChg>
      <pc:sldChg chg="addSp delSp modSp add del mod setBg">
        <pc:chgData name="Stuart Jones" userId="0fb54c6f-d3f9-4a91-952b-485900a11245" providerId="ADAL" clId="{BE3A57EF-FFEE-4942-BC39-8D28253FBE04}" dt="2025-10-09T12:56:59.890" v="256" actId="47"/>
        <pc:sldMkLst>
          <pc:docMk/>
          <pc:sldMk cId="2400454083" sldId="3588"/>
        </pc:sldMkLst>
      </pc:sldChg>
      <pc:sldChg chg="addSp delSp modSp new mod setBg">
        <pc:chgData name="Stuart Jones" userId="0fb54c6f-d3f9-4a91-952b-485900a11245" providerId="ADAL" clId="{BE3A57EF-FFEE-4942-BC39-8D28253FBE04}" dt="2025-10-09T13:26:36.202" v="800" actId="1076"/>
        <pc:sldMkLst>
          <pc:docMk/>
          <pc:sldMk cId="399262553" sldId="3589"/>
        </pc:sldMkLst>
        <pc:spChg chg="add mod">
          <ac:chgData name="Stuart Jones" userId="0fb54c6f-d3f9-4a91-952b-485900a11245" providerId="ADAL" clId="{BE3A57EF-FFEE-4942-BC39-8D28253FBE04}" dt="2025-10-09T13:26:36.202" v="800" actId="1076"/>
          <ac:spMkLst>
            <pc:docMk/>
            <pc:sldMk cId="399262553" sldId="3589"/>
            <ac:spMk id="5" creationId="{B2A50F12-03B6-CB13-7321-D5589C29ACE4}"/>
          </ac:spMkLst>
        </pc:spChg>
        <pc:spChg chg="add">
          <ac:chgData name="Stuart Jones" userId="0fb54c6f-d3f9-4a91-952b-485900a11245" providerId="ADAL" clId="{BE3A57EF-FFEE-4942-BC39-8D28253FBE04}" dt="2025-10-09T12:49:39.937" v="189" actId="26606"/>
          <ac:spMkLst>
            <pc:docMk/>
            <pc:sldMk cId="399262553" sldId="3589"/>
            <ac:spMk id="8" creationId="{32BC26D8-82FB-445E-AA49-62A77D7C1EE0}"/>
          </ac:spMkLst>
        </pc:spChg>
        <pc:spChg chg="add">
          <ac:chgData name="Stuart Jones" userId="0fb54c6f-d3f9-4a91-952b-485900a11245" providerId="ADAL" clId="{BE3A57EF-FFEE-4942-BC39-8D28253FBE04}" dt="2025-10-09T12:49:39.937" v="189" actId="26606"/>
          <ac:spMkLst>
            <pc:docMk/>
            <pc:sldMk cId="399262553" sldId="3589"/>
            <ac:spMk id="10" creationId="{CB44330D-EA18-4254-AA95-EB49948539B8}"/>
          </ac:spMkLst>
        </pc:spChg>
        <pc:picChg chg="add mod">
          <ac:chgData name="Stuart Jones" userId="0fb54c6f-d3f9-4a91-952b-485900a11245" providerId="ADAL" clId="{BE3A57EF-FFEE-4942-BC39-8D28253FBE04}" dt="2025-10-09T12:49:39.937" v="189" actId="26606"/>
          <ac:picMkLst>
            <pc:docMk/>
            <pc:sldMk cId="399262553" sldId="3589"/>
            <ac:picMk id="3" creationId="{F3DE522B-AB4C-6763-0D66-76556AA24C3B}"/>
          </ac:picMkLst>
        </pc:picChg>
      </pc:sldChg>
      <pc:sldChg chg="addSp delSp modSp new del mod setBg">
        <pc:chgData name="Stuart Jones" userId="0fb54c6f-d3f9-4a91-952b-485900a11245" providerId="ADAL" clId="{BE3A57EF-FFEE-4942-BC39-8D28253FBE04}" dt="2025-10-09T12:56:25.308" v="255" actId="47"/>
        <pc:sldMkLst>
          <pc:docMk/>
          <pc:sldMk cId="1237314367" sldId="3590"/>
        </pc:sldMkLst>
      </pc:sldChg>
      <pc:sldChg chg="addSp modSp new del">
        <pc:chgData name="Stuart Jones" userId="0fb54c6f-d3f9-4a91-952b-485900a11245" providerId="ADAL" clId="{BE3A57EF-FFEE-4942-BC39-8D28253FBE04}" dt="2025-10-09T12:58:56.697" v="292" actId="47"/>
        <pc:sldMkLst>
          <pc:docMk/>
          <pc:sldMk cId="1329101942" sldId="3591"/>
        </pc:sldMkLst>
      </pc:sldChg>
      <pc:sldChg chg="addSp delSp modSp add del mod setBg delDesignElem">
        <pc:chgData name="Stuart Jones" userId="0fb54c6f-d3f9-4a91-952b-485900a11245" providerId="ADAL" clId="{BE3A57EF-FFEE-4942-BC39-8D28253FBE04}" dt="2025-10-09T12:56:21.607" v="254" actId="47"/>
        <pc:sldMkLst>
          <pc:docMk/>
          <pc:sldMk cId="2529931935" sldId="3592"/>
        </pc:sldMkLst>
      </pc:sldChg>
      <pc:sldMasterChg chg="delSldLayout">
        <pc:chgData name="Stuart Jones" userId="0fb54c6f-d3f9-4a91-952b-485900a11245" providerId="ADAL" clId="{BE3A57EF-FFEE-4942-BC39-8D28253FBE04}" dt="2025-10-09T12:58:59.564" v="293" actId="47"/>
        <pc:sldMasterMkLst>
          <pc:docMk/>
          <pc:sldMasterMk cId="1732671111" sldId="2147483648"/>
        </pc:sldMasterMkLst>
        <pc:sldLayoutChg chg="del">
          <pc:chgData name="Stuart Jones" userId="0fb54c6f-d3f9-4a91-952b-485900a11245" providerId="ADAL" clId="{BE3A57EF-FFEE-4942-BC39-8D28253FBE04}" dt="2025-10-09T12:58:59.564" v="293" actId="47"/>
          <pc:sldLayoutMkLst>
            <pc:docMk/>
            <pc:sldMasterMk cId="1732671111" sldId="2147483648"/>
            <pc:sldLayoutMk cId="933809407" sldId="2147483738"/>
          </pc:sldLayoutMkLst>
        </pc:sldLayoutChg>
      </pc:sldMasterChg>
      <pc:sldMasterChg chg="del delSldLayout">
        <pc:chgData name="Stuart Jones" userId="0fb54c6f-d3f9-4a91-952b-485900a11245" providerId="ADAL" clId="{BE3A57EF-FFEE-4942-BC39-8D28253FBE04}" dt="2025-10-09T12:59:02.938" v="294" actId="47"/>
        <pc:sldMasterMkLst>
          <pc:docMk/>
          <pc:sldMasterMk cId="2426188726" sldId="2147483663"/>
        </pc:sldMasterMkLst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2348376920" sldId="2147483664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251380459" sldId="2147483665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770762312" sldId="2147483666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2536655653" sldId="2147483667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2438060269" sldId="2147483668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3942682868" sldId="2147483669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2272748371" sldId="2147483670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2835339172" sldId="2147483671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948034215" sldId="2147483672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830172389" sldId="2147483673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805981872" sldId="2147483674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3351507972" sldId="2147483675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3746080729" sldId="2147483676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3158661991" sldId="2147483677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1826810151" sldId="2147483678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1479258483" sldId="2147483679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1384378629" sldId="2147483680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1270787883" sldId="2147483681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3615906561" sldId="2147483682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1803328625" sldId="2147483683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3076748392" sldId="2147483684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1934141078" sldId="2147483685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698468757" sldId="2147483686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3354122516" sldId="2147483687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3822508664" sldId="2147483688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1995590869" sldId="2147483689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2489268836" sldId="2147483690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2893665225" sldId="2147483691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1496898552" sldId="2147483692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2860188102" sldId="2147483693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1979570725" sldId="2147483694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3116995691" sldId="2147483695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3421210052" sldId="2147483696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478785585" sldId="2147483697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2931632919" sldId="2147483698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90578540" sldId="2147483699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3199840987" sldId="2147483700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172708884" sldId="2147483701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623357799" sldId="2147483702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3444407639" sldId="2147483703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2104273127" sldId="2147483704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2162072211" sldId="2147483705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1574804086" sldId="2147483706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3394632721" sldId="2147483707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1195053098" sldId="2147483708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2591739252" sldId="2147483709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844392431" sldId="2147483710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2373597758" sldId="2147483711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2371042656" sldId="2147483712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3744850621" sldId="2147483713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1670216735" sldId="2147483714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3658585466" sldId="2147483715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465029382" sldId="2147483716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3456799037" sldId="2147483717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4195990220" sldId="2147483718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1117214600" sldId="2147483719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2903432305" sldId="2147483720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1158611065" sldId="2147483721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3883805301" sldId="2147483722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1072318077" sldId="2147483723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4026846749" sldId="2147483724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1266847764" sldId="2147483725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114377461" sldId="2147483726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2697593460" sldId="2147483727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4053357714" sldId="2147483728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4262343446" sldId="2147483729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3859640132" sldId="2147483730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3754420594" sldId="2147483731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2180705585" sldId="2147483732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2858553529" sldId="2147483733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2028681656" sldId="2147483734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3209406871" sldId="2147483735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3084819465" sldId="2147483736"/>
          </pc:sldLayoutMkLst>
        </pc:sldLayoutChg>
        <pc:sldLayoutChg chg="del">
          <pc:chgData name="Stuart Jones" userId="0fb54c6f-d3f9-4a91-952b-485900a11245" providerId="ADAL" clId="{BE3A57EF-FFEE-4942-BC39-8D28253FBE04}" dt="2025-10-09T12:59:02.938" v="294" actId="47"/>
          <pc:sldLayoutMkLst>
            <pc:docMk/>
            <pc:sldMasterMk cId="2426188726" sldId="2147483663"/>
            <pc:sldLayoutMk cId="631790861" sldId="214748373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F97BE-D087-4EB1-B502-67BDB15CF7C6}" type="datetimeFigureOut">
              <a:rPr lang="en-GB" smtClean="0"/>
              <a:t>23/10/2025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BD057-37B8-48B5-8030-D020BB792B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7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BD057-37B8-48B5-8030-D020BB792BD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976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327CD-6EB9-5D36-1281-59CA18DD7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C0671-55F7-C458-5759-F8FA277C7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F26FA-965B-15AB-FD0E-D5E90EAF4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3834-1B56-4992-8236-282D0BFC5A54}" type="datetimeFigureOut">
              <a:rPr lang="en-GB" smtClean="0"/>
              <a:t>23/10/2025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44186-A508-3846-BBAB-49B5F91B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B4AD0-273A-B3B1-737E-4D686184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45BD-2C60-48E3-BCC9-0771E94FE0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11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BD14-5EEF-08E8-FA3D-F18A6FB64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FB1BBF-DC41-1369-B698-3AB614577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028D0-E696-4ABB-F509-525AB9A11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3834-1B56-4992-8236-282D0BFC5A54}" type="datetimeFigureOut">
              <a:rPr lang="en-GB" smtClean="0"/>
              <a:t>23/10/2025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B960B-D85A-EFA0-1BFA-BD729038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E0E62-B233-B921-51C4-CF6BFA3C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45BD-2C60-48E3-BCC9-0771E94FE0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27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6776FF-AECE-ABAD-ED4D-EA11AA5C2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D10E1C-9D39-DB32-F296-A759578BE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1D997-6D72-B592-4584-3B012D66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3834-1B56-4992-8236-282D0BFC5A54}" type="datetimeFigureOut">
              <a:rPr lang="en-GB" smtClean="0"/>
              <a:t>23/10/2025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02620-0B35-8B75-10DF-357C5CE5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8A109-4B50-6C62-EBEB-D38C2A12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45BD-2C60-48E3-BCC9-0771E94FE0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248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51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7130C-806F-CCDF-7AC8-D7A5B763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05B08-1BFF-5DBD-2CAA-4D0AD00D7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93C73-C2E2-C052-E6D0-805496C6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3834-1B56-4992-8236-282D0BFC5A54}" type="datetimeFigureOut">
              <a:rPr lang="en-GB" smtClean="0"/>
              <a:t>23/10/2025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133F2-E037-CCDE-D24A-966B21C6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57932-9710-7AAC-1548-5EB1D7DD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45BD-2C60-48E3-BCC9-0771E94FE0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274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90F3-64D4-96A4-3FB2-0047B03B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08CCE-6774-FEA7-D6AA-38DA1A67B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26576-19C3-0831-9AFE-14BF2DC3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3834-1B56-4992-8236-282D0BFC5A54}" type="datetimeFigureOut">
              <a:rPr lang="en-GB" smtClean="0"/>
              <a:t>23/10/2025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F588C-CDFA-88F1-8980-D9EFB9BF3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3B243-3A37-718C-8092-88B05E557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45BD-2C60-48E3-BCC9-0771E94FE0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80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8468-85B9-39DC-394A-832ED1138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C3E99-911D-F081-BED2-99E13C812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11FD1-334F-D282-4193-52428A269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981C8-BB75-7F23-CF87-E770006B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3834-1B56-4992-8236-282D0BFC5A54}" type="datetimeFigureOut">
              <a:rPr lang="en-GB" smtClean="0"/>
              <a:t>23/10/2025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14E54-1A32-59D2-C1A0-B6B385A51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EF0BB-96EB-5301-82DD-6E9D613F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45BD-2C60-48E3-BCC9-0771E94FE0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22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EA35C-4B68-2576-5CFA-041F0257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44E32-EEC6-434F-18EF-CC917B3BE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F3CAE-26A4-B42A-CF5A-9F96C3D40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27598-68B6-CF31-43DC-CE9516E9D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5DCE4-7B14-A2AC-C4B5-00F0C5FD7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8E12AE-2A69-ADBF-47DE-618BEBB4D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3834-1B56-4992-8236-282D0BFC5A54}" type="datetimeFigureOut">
              <a:rPr lang="en-GB" smtClean="0"/>
              <a:t>23/10/2025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73F82A-6205-4BD2-2AD8-DA0D1300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38FCA3-77E8-1ABA-9E59-C27854B6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45BD-2C60-48E3-BCC9-0771E94FE0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78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87A57-1938-DE44-0DF7-38114FB2D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16727-4655-DFAA-E40F-DF710DFB3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3834-1B56-4992-8236-282D0BFC5A54}" type="datetimeFigureOut">
              <a:rPr lang="en-GB" smtClean="0"/>
              <a:t>23/10/2025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F5ADF0-44F6-AE41-488B-6CEF0908E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F20D1-3B33-7192-8A7D-8E21D9F3E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45BD-2C60-48E3-BCC9-0771E94FE0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66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908674-B9B7-61DE-DC74-66B79493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3834-1B56-4992-8236-282D0BFC5A54}" type="datetimeFigureOut">
              <a:rPr lang="en-GB" smtClean="0"/>
              <a:t>23/10/2025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88D8DD-C0B5-AEA6-9CDE-6B82D828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E54FF-2FBD-51E5-CBB6-634CD232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45BD-2C60-48E3-BCC9-0771E94FE0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9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8A5AB-FC22-0155-4FAA-6302169A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51157-2D1E-D15E-7C11-C86DE264F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32302-A540-88EE-B3D9-6D4CBDCE3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7AD4E-2D60-ABEB-C19E-4B2E6FAB6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3834-1B56-4992-8236-282D0BFC5A54}" type="datetimeFigureOut">
              <a:rPr lang="en-GB" smtClean="0"/>
              <a:t>23/10/2025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6AD1D-7AE5-370B-DA93-C03DFE288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0309A-9D78-0B90-A31C-09E179A6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45BD-2C60-48E3-BCC9-0771E94FE0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23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B67D4-EA09-C7C6-7E2E-16E91D8D2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5C8112-C0B2-BB30-2887-C804BB9708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5E33D-A5FF-9627-A49D-366FA68F2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50705-D2EF-5B64-ACED-B82B06548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3834-1B56-4992-8236-282D0BFC5A54}" type="datetimeFigureOut">
              <a:rPr lang="en-GB" smtClean="0"/>
              <a:t>23/10/2025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754F6-6A2C-7656-5938-E91B9936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809AC-DF9E-9500-F9DB-4C84B649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45BD-2C60-48E3-BCC9-0771E94FE0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3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16776-9D0C-2A32-AB92-01447AAF8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F934A-058A-81A5-010D-13056C43C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F5528-E5ED-8422-DF7A-48F0A13E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953834-1B56-4992-8236-282D0BFC5A54}" type="datetimeFigureOut">
              <a:rPr lang="en-GB" smtClean="0"/>
              <a:t>23/10/2025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8F671-C070-BE11-EA43-84545D3FD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B8360-7300-1B74-BF91-4AEE28FD4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4245BD-2C60-48E3-BCC9-0771E94FE0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67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39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lvl1pPr algn="ctr" defTabSz="969640" rtl="0" eaLnBrk="1" latinLnBrk="0" hangingPunct="1">
        <a:spcBef>
          <a:spcPct val="0"/>
        </a:spcBef>
        <a:buNone/>
        <a:defRPr sz="46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615" indent="-363615" algn="l" defTabSz="969640" rtl="0" eaLnBrk="1" latinLnBrk="0" hangingPunct="1">
        <a:spcBef>
          <a:spcPct val="20000"/>
        </a:spcBef>
        <a:buFont typeface="Arial" pitchFamily="34" charset="0"/>
        <a:buChar char="•"/>
        <a:defRPr sz="3393" kern="1200">
          <a:solidFill>
            <a:schemeClr val="tx1"/>
          </a:solidFill>
          <a:latin typeface="+mn-lt"/>
          <a:ea typeface="+mn-ea"/>
          <a:cs typeface="+mn-cs"/>
        </a:defRPr>
      </a:lvl1pPr>
      <a:lvl2pPr marL="787833" indent="-303013" algn="l" defTabSz="969640" rtl="0" eaLnBrk="1" latinLnBrk="0" hangingPunct="1">
        <a:spcBef>
          <a:spcPct val="20000"/>
        </a:spcBef>
        <a:buFont typeface="Arial" pitchFamily="34" charset="0"/>
        <a:buChar char="–"/>
        <a:defRPr sz="2969" kern="1200">
          <a:solidFill>
            <a:schemeClr val="tx1"/>
          </a:solidFill>
          <a:latin typeface="+mn-lt"/>
          <a:ea typeface="+mn-ea"/>
          <a:cs typeface="+mn-cs"/>
        </a:defRPr>
      </a:lvl2pPr>
      <a:lvl3pPr marL="1212051" indent="-242410" algn="l" defTabSz="969640" rtl="0" eaLnBrk="1" latinLnBrk="0" hangingPunct="1">
        <a:spcBef>
          <a:spcPct val="20000"/>
        </a:spcBef>
        <a:buFont typeface="Arial" pitchFamily="34" charset="0"/>
        <a:buChar char="•"/>
        <a:defRPr sz="2545" kern="1200">
          <a:solidFill>
            <a:schemeClr val="tx1"/>
          </a:solidFill>
          <a:latin typeface="+mn-lt"/>
          <a:ea typeface="+mn-ea"/>
          <a:cs typeface="+mn-cs"/>
        </a:defRPr>
      </a:lvl3pPr>
      <a:lvl4pPr marL="1696871" indent="-242410" algn="l" defTabSz="969640" rtl="0" eaLnBrk="1" latinLnBrk="0" hangingPunct="1">
        <a:spcBef>
          <a:spcPct val="20000"/>
        </a:spcBef>
        <a:buFont typeface="Arial" pitchFamily="34" charset="0"/>
        <a:buChar char="–"/>
        <a:defRPr sz="2121" kern="1200">
          <a:solidFill>
            <a:schemeClr val="tx1"/>
          </a:solidFill>
          <a:latin typeface="+mn-lt"/>
          <a:ea typeface="+mn-ea"/>
          <a:cs typeface="+mn-cs"/>
        </a:defRPr>
      </a:lvl4pPr>
      <a:lvl5pPr marL="2181692" indent="-242410" algn="l" defTabSz="969640" rtl="0" eaLnBrk="1" latinLnBrk="0" hangingPunct="1">
        <a:spcBef>
          <a:spcPct val="20000"/>
        </a:spcBef>
        <a:buFont typeface="Arial" pitchFamily="34" charset="0"/>
        <a:buChar char="»"/>
        <a:defRPr sz="2121" kern="1200">
          <a:solidFill>
            <a:schemeClr val="tx1"/>
          </a:solidFill>
          <a:latin typeface="+mn-lt"/>
          <a:ea typeface="+mn-ea"/>
          <a:cs typeface="+mn-cs"/>
        </a:defRPr>
      </a:lvl5pPr>
      <a:lvl6pPr marL="2666512" indent="-242410" algn="l" defTabSz="969640" rtl="0" eaLnBrk="1" latinLnBrk="0" hangingPunct="1">
        <a:spcBef>
          <a:spcPct val="20000"/>
        </a:spcBef>
        <a:buFont typeface="Arial" pitchFamily="34" charset="0"/>
        <a:buChar char="•"/>
        <a:defRPr sz="2121" kern="1200">
          <a:solidFill>
            <a:schemeClr val="tx1"/>
          </a:solidFill>
          <a:latin typeface="+mn-lt"/>
          <a:ea typeface="+mn-ea"/>
          <a:cs typeface="+mn-cs"/>
        </a:defRPr>
      </a:lvl6pPr>
      <a:lvl7pPr marL="3151332" indent="-242410" algn="l" defTabSz="969640" rtl="0" eaLnBrk="1" latinLnBrk="0" hangingPunct="1">
        <a:spcBef>
          <a:spcPct val="20000"/>
        </a:spcBef>
        <a:buFont typeface="Arial" pitchFamily="34" charset="0"/>
        <a:buChar char="•"/>
        <a:defRPr sz="2121" kern="1200">
          <a:solidFill>
            <a:schemeClr val="tx1"/>
          </a:solidFill>
          <a:latin typeface="+mn-lt"/>
          <a:ea typeface="+mn-ea"/>
          <a:cs typeface="+mn-cs"/>
        </a:defRPr>
      </a:lvl7pPr>
      <a:lvl8pPr marL="3636153" indent="-242410" algn="l" defTabSz="969640" rtl="0" eaLnBrk="1" latinLnBrk="0" hangingPunct="1">
        <a:spcBef>
          <a:spcPct val="20000"/>
        </a:spcBef>
        <a:buFont typeface="Arial" pitchFamily="34" charset="0"/>
        <a:buChar char="•"/>
        <a:defRPr sz="2121" kern="1200">
          <a:solidFill>
            <a:schemeClr val="tx1"/>
          </a:solidFill>
          <a:latin typeface="+mn-lt"/>
          <a:ea typeface="+mn-ea"/>
          <a:cs typeface="+mn-cs"/>
        </a:defRPr>
      </a:lvl8pPr>
      <a:lvl9pPr marL="4120973" indent="-242410" algn="l" defTabSz="969640" rtl="0" eaLnBrk="1" latinLnBrk="0" hangingPunct="1">
        <a:spcBef>
          <a:spcPct val="20000"/>
        </a:spcBef>
        <a:buFont typeface="Arial" pitchFamily="34" charset="0"/>
        <a:buChar char="•"/>
        <a:defRPr sz="21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9640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1pPr>
      <a:lvl2pPr marL="484821" algn="l" defTabSz="969640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2pPr>
      <a:lvl3pPr marL="969640" algn="l" defTabSz="969640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3pPr>
      <a:lvl4pPr marL="1454461" algn="l" defTabSz="969640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4pPr>
      <a:lvl5pPr marL="1939282" algn="l" defTabSz="969640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5pPr>
      <a:lvl6pPr marL="2424101" algn="l" defTabSz="969640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6pPr>
      <a:lvl7pPr marL="2908922" algn="l" defTabSz="969640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7pPr>
      <a:lvl8pPr marL="3393743" algn="l" defTabSz="969640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8pPr>
      <a:lvl9pPr marL="3878562" algn="l" defTabSz="969640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explore/search" TargetMode="External"/><Relationship Id="rId2" Type="http://schemas.openxmlformats.org/officeDocument/2006/relationships/hyperlink" Target="https://www.ucas.com/careers-advice/virtual-work-experienc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hyperlink" Target="https://www.ucas.com/dashboard#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cas.com/applying/you-apply/what-and-where-study/subject-taster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careers-advice/virtual-work-experiences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3C815-B4D7-7B11-2DBE-F6400EDAF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214" y="2083415"/>
            <a:ext cx="5052386" cy="1590162"/>
          </a:xfrm>
        </p:spPr>
        <p:txBody>
          <a:bodyPr lIns="0" tIns="0" rIns="0" bIns="0">
            <a:noAutofit/>
          </a:bodyPr>
          <a:lstStyle/>
          <a:p>
            <a:pPr algn="l">
              <a:lnSpc>
                <a:spcPct val="70000"/>
              </a:lnSpc>
            </a:pPr>
            <a:r>
              <a:rPr lang="en-GB" b="1" dirty="0">
                <a:solidFill>
                  <a:schemeClr val="bg1"/>
                </a:solidFill>
                <a:latin typeface="Apricus Extra Bold" pitchFamily="2" charset="0"/>
              </a:rPr>
              <a:t>Virtual Work Experiences</a:t>
            </a:r>
          </a:p>
        </p:txBody>
      </p:sp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C6CCDF0-BD68-61C7-C51C-D874762C7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8" y="341191"/>
            <a:ext cx="1186407" cy="3559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86CC2B9-D4A6-F6C5-8BE9-3ACF69BE4509}"/>
              </a:ext>
            </a:extLst>
          </p:cNvPr>
          <p:cNvSpPr/>
          <p:nvPr/>
        </p:nvSpPr>
        <p:spPr>
          <a:xfrm>
            <a:off x="0" y="5422618"/>
            <a:ext cx="3194613" cy="90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0BBDE45-46E8-D984-2F73-9245E5768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8" y="5587172"/>
            <a:ext cx="2338086" cy="573715"/>
          </a:xfrm>
          <a:prstGeom prst="rect">
            <a:avLst/>
          </a:prstGeom>
        </p:spPr>
      </p:pic>
      <p:pic>
        <p:nvPicPr>
          <p:cNvPr id="10" name="Picture 9" descr="A person holding a tablet&#10;&#10;Description automatically generated">
            <a:extLst>
              <a:ext uri="{FF2B5EF4-FFF2-40B4-BE49-F238E27FC236}">
                <a16:creationId xmlns:a16="http://schemas.microsoft.com/office/drawing/2014/main" id="{851CB736-A42D-DE8F-3DAB-2A235271B4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t="14665" r="28845" b="1832"/>
          <a:stretch/>
        </p:blipFill>
        <p:spPr>
          <a:xfrm>
            <a:off x="5741043" y="0"/>
            <a:ext cx="6450956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5C38009-6B4A-D6C8-50F6-C95514580BA1}"/>
              </a:ext>
            </a:extLst>
          </p:cNvPr>
          <p:cNvSpPr txBox="1">
            <a:spLocks/>
          </p:cNvSpPr>
          <p:nvPr/>
        </p:nvSpPr>
        <p:spPr>
          <a:xfrm>
            <a:off x="510214" y="970758"/>
            <a:ext cx="4714754" cy="111265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n-GB" sz="7400" b="1" dirty="0">
                <a:solidFill>
                  <a:srgbClr val="12BCBC"/>
                </a:solidFill>
                <a:latin typeface="Apricus Extra Bold" pitchFamily="2" charset="0"/>
              </a:rPr>
              <a:t>Springpod</a:t>
            </a:r>
            <a:endParaRPr lang="en-GB" sz="7400" b="1" dirty="0">
              <a:solidFill>
                <a:schemeClr val="bg1"/>
              </a:solidFill>
              <a:latin typeface="Apricus Extra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27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3F4A14-D592-7E06-4A84-575198EC28E5}"/>
              </a:ext>
            </a:extLst>
          </p:cNvPr>
          <p:cNvSpPr txBox="1">
            <a:spLocks/>
          </p:cNvSpPr>
          <p:nvPr/>
        </p:nvSpPr>
        <p:spPr>
          <a:xfrm>
            <a:off x="4896090" y="1"/>
            <a:ext cx="7295909" cy="1619250"/>
          </a:xfrm>
          <a:prstGeom prst="rect">
            <a:avLst/>
          </a:prstGeom>
          <a:solidFill>
            <a:srgbClr val="132433"/>
          </a:solidFill>
        </p:spPr>
        <p:txBody>
          <a:bodyPr vert="horz" lIns="360000" tIns="180000" rIns="360000" bIns="18000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12BCBC"/>
                </a:solidFill>
                <a:latin typeface="Apricus Extra Bold" pitchFamily="2" charset="0"/>
              </a:rPr>
              <a:t>How Do You Access </a:t>
            </a:r>
            <a:br>
              <a:rPr lang="en-GB" sz="4800" b="1" dirty="0">
                <a:solidFill>
                  <a:srgbClr val="12BCBC"/>
                </a:solidFill>
                <a:latin typeface="Apricus Extra Bold" pitchFamily="2" charset="0"/>
              </a:rPr>
            </a:br>
            <a:r>
              <a:rPr lang="en-GB" sz="4800" b="1" dirty="0">
                <a:solidFill>
                  <a:srgbClr val="12BCBC"/>
                </a:solidFill>
                <a:latin typeface="Apricus Extra Bold" pitchFamily="2" charset="0"/>
              </a:rPr>
              <a:t>Virtual Work Experiences?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4CE421-3121-A3B1-BD04-BEA09A88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818" y="1619251"/>
            <a:ext cx="6641458" cy="46514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2BCBC"/>
              </a:buClr>
              <a:buFont typeface="Wingdings" pitchFamily="2" charset="2"/>
              <a:buChar char="§"/>
            </a:pPr>
            <a:r>
              <a:rPr lang="en-GB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UCAS.com</a:t>
            </a:r>
            <a:r>
              <a:rPr lang="en-GB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 Navigate via the ‘Discover’ menu bar or via the direct Landing page </a:t>
            </a:r>
            <a:r>
              <a:rPr lang="en-GB" sz="2000" dirty="0">
                <a:hlinkClick r:id="rId2"/>
              </a:rPr>
              <a:t>Virtual Work Experiences | UCAS </a:t>
            </a:r>
            <a:r>
              <a:rPr lang="en-GB" sz="2000" dirty="0">
                <a:solidFill>
                  <a:schemeClr val="bg1"/>
                </a:solidFill>
              </a:rPr>
              <a:t>- Y</a:t>
            </a:r>
            <a:r>
              <a:rPr lang="en-GB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ou can search and filter by employer or sector to see suggested Virtual Work Experiences.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2BCBC"/>
              </a:buClr>
              <a:buFont typeface="Wingdings" pitchFamily="2" charset="2"/>
              <a:buChar char="§"/>
            </a:pPr>
            <a:r>
              <a:rPr lang="en-GB" sz="20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Search</a:t>
            </a:r>
            <a:r>
              <a:rPr lang="en-GB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– Via ‘search everything’ on the home page or direct via our </a:t>
            </a:r>
            <a:r>
              <a:rPr lang="en-GB" sz="2000" dirty="0">
                <a:solidFill>
                  <a:srgbClr val="12BCBC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hlinkClick r:id="rId3"/>
              </a:rPr>
              <a:t>search tool</a:t>
            </a:r>
            <a:r>
              <a:rPr lang="en-GB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2BCBC"/>
              </a:buClr>
              <a:buFont typeface="Wingdings" pitchFamily="2" charset="2"/>
              <a:buChar char="§"/>
            </a:pPr>
            <a:r>
              <a:rPr lang="en-GB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Personalisation in the Hub: </a:t>
            </a:r>
            <a:r>
              <a:rPr lang="en-GB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Once logged into </a:t>
            </a:r>
            <a:r>
              <a:rPr lang="en-GB" sz="2000" dirty="0">
                <a:solidFill>
                  <a:srgbClr val="12BCBC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hlinkClick r:id="rId4"/>
              </a:rPr>
              <a:t>the Hub</a:t>
            </a:r>
            <a:r>
              <a:rPr lang="en-GB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use the ‘Hub’ tab to find the Virtual Work Experiences tile, or discover personalised suggestions in the ‘For You’ tab based on your favourites.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2BCBC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Embedded in areas such as </a:t>
            </a:r>
            <a:r>
              <a:rPr lang="en-GB" sz="20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subject guides </a:t>
            </a:r>
            <a:r>
              <a:rPr lang="en-GB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&amp; </a:t>
            </a:r>
            <a:r>
              <a:rPr lang="en-GB" sz="20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industry guides.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2BCBC"/>
              </a:buClr>
              <a:buFont typeface="Wingdings" pitchFamily="2" charset="2"/>
              <a:buChar char="§"/>
            </a:pPr>
            <a:endParaRPr lang="en-GB" sz="2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9E28D-A78F-7565-6BEC-757AC8CBE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0" r="26440"/>
          <a:stretch/>
        </p:blipFill>
        <p:spPr>
          <a:xfrm>
            <a:off x="0" y="0"/>
            <a:ext cx="4848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5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3F4A14-D592-7E06-4A84-575198EC28E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6096000" cy="1219778"/>
          </a:xfrm>
          <a:prstGeom prst="rect">
            <a:avLst/>
          </a:prstGeom>
          <a:solidFill>
            <a:srgbClr val="132433"/>
          </a:solidFill>
        </p:spPr>
        <p:txBody>
          <a:bodyPr vert="horz" lIns="360000" tIns="180000" rIns="360000" bIns="18000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>
                <a:solidFill>
                  <a:srgbClr val="12BCBC"/>
                </a:solidFill>
                <a:latin typeface="Apricus Extra Bold" pitchFamily="2" charset="0"/>
              </a:rPr>
              <a:t>Step-By-Step Guide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4CE421-3121-A3B1-BD04-BEA09A88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5621" y="1516134"/>
            <a:ext cx="5435279" cy="903502"/>
          </a:xfrm>
        </p:spPr>
        <p:txBody>
          <a:bodyPr anchor="ctr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12BCBC"/>
              </a:buClr>
              <a:buNone/>
            </a:pPr>
            <a:r>
              <a:rPr lang="en-GB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Choose your Virtual Work Experience and </a:t>
            </a:r>
            <a:br>
              <a:rPr lang="en-GB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GB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click on ‘start now’. Some Virtual Work Experiences are on-demand, and some have a future start date.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9E28D-A78F-7565-6BEC-757AC8CBE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8" r="18140"/>
          <a:stretch/>
        </p:blipFill>
        <p:spPr>
          <a:xfrm>
            <a:off x="7487415" y="0"/>
            <a:ext cx="4704585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E2AC269-BC19-0A66-C3CC-380F62DC13DF}"/>
              </a:ext>
            </a:extLst>
          </p:cNvPr>
          <p:cNvSpPr/>
          <p:nvPr/>
        </p:nvSpPr>
        <p:spPr>
          <a:xfrm>
            <a:off x="450804" y="1483932"/>
            <a:ext cx="935704" cy="9357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0AD93-B8AC-F9C8-E0D0-A747F3DEE2DD}"/>
              </a:ext>
            </a:extLst>
          </p:cNvPr>
          <p:cNvSpPr txBox="1"/>
          <p:nvPr/>
        </p:nvSpPr>
        <p:spPr>
          <a:xfrm>
            <a:off x="450804" y="1410913"/>
            <a:ext cx="9357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rgbClr val="12BCBC"/>
                </a:solidFill>
                <a:latin typeface="Apricus Extra Bold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25C732-841C-588B-B962-F1A64628F0A6}"/>
              </a:ext>
            </a:extLst>
          </p:cNvPr>
          <p:cNvSpPr txBox="1">
            <a:spLocks/>
          </p:cNvSpPr>
          <p:nvPr/>
        </p:nvSpPr>
        <p:spPr>
          <a:xfrm>
            <a:off x="1765621" y="2841527"/>
            <a:ext cx="5435279" cy="90350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12BCBC"/>
              </a:buClr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Register or sign in to your UCAS Hub </a:t>
            </a:r>
            <a:br>
              <a:rPr lang="en-GB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GB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account, then click ‘Accept’ to share </a:t>
            </a:r>
            <a:br>
              <a:rPr lang="en-GB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GB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your UCAS account with Springpod.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94E4F6-89A4-BDEB-A3A7-A0D97012EE8C}"/>
              </a:ext>
            </a:extLst>
          </p:cNvPr>
          <p:cNvSpPr/>
          <p:nvPr/>
        </p:nvSpPr>
        <p:spPr>
          <a:xfrm>
            <a:off x="450804" y="2809325"/>
            <a:ext cx="935704" cy="9357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B39FB4-B55B-76D1-4245-28D69C822A4D}"/>
              </a:ext>
            </a:extLst>
          </p:cNvPr>
          <p:cNvSpPr txBox="1"/>
          <p:nvPr/>
        </p:nvSpPr>
        <p:spPr>
          <a:xfrm>
            <a:off x="450804" y="2736306"/>
            <a:ext cx="9357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rgbClr val="12BCBC"/>
                </a:solidFill>
                <a:latin typeface="Apricus Extra Bold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B8C5F9-924B-C16D-8A35-DD914F41FC33}"/>
              </a:ext>
            </a:extLst>
          </p:cNvPr>
          <p:cNvSpPr txBox="1">
            <a:spLocks/>
          </p:cNvSpPr>
          <p:nvPr/>
        </p:nvSpPr>
        <p:spPr>
          <a:xfrm>
            <a:off x="1765621" y="4174119"/>
            <a:ext cx="5435279" cy="90350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12BCBC"/>
              </a:buClr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Complete your Springpod sign up, confirming your personal details, communication preferences, education details, and interests.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3DDB9DF-689C-F71F-9032-235867799992}"/>
              </a:ext>
            </a:extLst>
          </p:cNvPr>
          <p:cNvSpPr/>
          <p:nvPr/>
        </p:nvSpPr>
        <p:spPr>
          <a:xfrm>
            <a:off x="450804" y="4141917"/>
            <a:ext cx="935704" cy="9357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2730C7-86D3-20A2-D91B-3A1F47457403}"/>
              </a:ext>
            </a:extLst>
          </p:cNvPr>
          <p:cNvSpPr txBox="1"/>
          <p:nvPr/>
        </p:nvSpPr>
        <p:spPr>
          <a:xfrm>
            <a:off x="450804" y="4068898"/>
            <a:ext cx="9357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rgbClr val="12BCBC"/>
                </a:solidFill>
                <a:latin typeface="Apricus Extra Bold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988C8E6-B361-F886-0984-7273A3E0BDC4}"/>
              </a:ext>
            </a:extLst>
          </p:cNvPr>
          <p:cNvSpPr txBox="1">
            <a:spLocks/>
          </p:cNvSpPr>
          <p:nvPr/>
        </p:nvSpPr>
        <p:spPr>
          <a:xfrm>
            <a:off x="1765621" y="5479197"/>
            <a:ext cx="5435279" cy="90350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12BCBC"/>
              </a:buClr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Sit back and enjoy your Virtual Work Experience.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F7F902-5995-3E30-277F-030BB29B8D79}"/>
              </a:ext>
            </a:extLst>
          </p:cNvPr>
          <p:cNvSpPr/>
          <p:nvPr/>
        </p:nvSpPr>
        <p:spPr>
          <a:xfrm>
            <a:off x="450804" y="5446995"/>
            <a:ext cx="935704" cy="9357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AD3646-679A-2A21-4FC9-9CF0542537CC}"/>
              </a:ext>
            </a:extLst>
          </p:cNvPr>
          <p:cNvSpPr txBox="1"/>
          <p:nvPr/>
        </p:nvSpPr>
        <p:spPr>
          <a:xfrm>
            <a:off x="450804" y="5373976"/>
            <a:ext cx="9357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rgbClr val="12BCBC"/>
                </a:solidFill>
                <a:latin typeface="Apricus Extra Bold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8810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aa8ce117-5903-4f54-8a3c-1187eba59647?pitch-bytes=382144&amp;pitch-content-type=image%2F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86316" y="4124936"/>
            <a:ext cx="2946963" cy="2956851"/>
          </a:xfrm>
          <a:prstGeom prst="rect">
            <a:avLst/>
          </a:prstGeom>
        </p:spPr>
      </p:pic>
      <p:pic>
        <p:nvPicPr>
          <p:cNvPr id="4" name="Image 1" descr="https://pitch-assets-ccb95893-de3f-4266-973c-20049231b248.s3.eu-west-1.amazonaws.com/ff00902c-ce71-4ae3-a7c9-72319d8830a1?pitch-bytes=6174&amp;pitch-content-type=image%2Fsvg%2Bxml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7" b="117"/>
          <a:stretch/>
        </p:blipFill>
        <p:spPr>
          <a:xfrm>
            <a:off x="8649716" y="5715100"/>
            <a:ext cx="1010082" cy="245787"/>
          </a:xfrm>
          <a:prstGeom prst="rect">
            <a:avLst/>
          </a:prstGeom>
        </p:spPr>
      </p:pic>
      <p:pic>
        <p:nvPicPr>
          <p:cNvPr id="5" name="Image 2" descr="https://pitch-assets-ccb95893-de3f-4266-973c-20049231b248.s3.eu-west-1.amazonaws.com/e19bb6fb-e8d9-43f7-a966-2300dc45cf42?pitch-bytes=479371&amp;pitch-content-type=image%2F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849521" y="71754"/>
            <a:ext cx="1556559" cy="1466546"/>
          </a:xfrm>
          <a:prstGeom prst="rect">
            <a:avLst/>
          </a:prstGeom>
        </p:spPr>
      </p:pic>
      <p:pic>
        <p:nvPicPr>
          <p:cNvPr id="6" name="Image 3" descr="https://pitch-assets-ccb95893-de3f-4266-973c-20049231b248.s3.eu-west-1.amazonaws.com/fc36b71f-0839-42a0-8b6a-fae6391c19ca?pitch-bytes=873496&amp;pitch-content-type=image%2F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473399" y="4489585"/>
            <a:ext cx="1258446" cy="1247133"/>
          </a:xfrm>
          <a:prstGeom prst="rect">
            <a:avLst/>
          </a:prstGeom>
        </p:spPr>
      </p:pic>
      <p:pic>
        <p:nvPicPr>
          <p:cNvPr id="7" name="Image 4" descr="https://pitch-assets-ccb95893-de3f-4266-973c-20049231b248.s3.eu-west-1.amazonaws.com/19ffda80-c661-4892-b5a6-51dbde22fd10?pitch-bytes=160793&amp;pitch-content-type=image%2Fpng"/>
          <p:cNvPicPr>
            <a:picLocks noChangeAspect="1"/>
          </p:cNvPicPr>
          <p:nvPr/>
        </p:nvPicPr>
        <p:blipFill>
          <a:blip r:embed="rId8">
            <a:blur rad="225"/>
          </a:blip>
          <a:srcRect/>
          <a:stretch/>
        </p:blipFill>
        <p:spPr>
          <a:xfrm>
            <a:off x="6711533" y="623978"/>
            <a:ext cx="470940" cy="472780"/>
          </a:xfrm>
          <a:prstGeom prst="rect">
            <a:avLst/>
          </a:prstGeom>
          <a:effectLst>
            <a:blur rad="285750"/>
          </a:effectLst>
        </p:spPr>
      </p:pic>
      <p:sp>
        <p:nvSpPr>
          <p:cNvPr id="8" name="Text 0"/>
          <p:cNvSpPr/>
          <p:nvPr/>
        </p:nvSpPr>
        <p:spPr>
          <a:xfrm>
            <a:off x="1510373" y="893999"/>
            <a:ext cx="8727107" cy="1163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69640" rtl="0" eaLnBrk="1" fontAlgn="auto" latinLnBrk="0" hangingPunct="1">
              <a:lnSpc>
                <a:spcPts val="30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UCAS &amp; Springpod Partnership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69640" rtl="0" eaLnBrk="1" fontAlgn="auto" latinLnBrk="0" hangingPunct="1">
              <a:lnSpc>
                <a:spcPts val="30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1"/>
          <p:cNvSpPr/>
          <p:nvPr/>
        </p:nvSpPr>
        <p:spPr>
          <a:xfrm>
            <a:off x="946981" y="2625409"/>
            <a:ext cx="9696786" cy="15757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69640" rtl="0" eaLnBrk="1" fontAlgn="auto" latinLnBrk="0" hangingPunct="1">
              <a:lnSpc>
                <a:spcPts val="3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Introduce</a:t>
            </a:r>
            <a:r>
              <a:rPr kumimoji="0" lang="en-US" sz="1909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kumimoji="0" lang="en-US" sz="2439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experiential learning</a:t>
            </a:r>
            <a:r>
              <a:rPr kumimoji="0" lang="en-US" sz="2439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 into the </a:t>
            </a:r>
            <a:r>
              <a:rPr kumimoji="0" lang="en-US" sz="2439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UCAS journey</a:t>
            </a:r>
            <a:r>
              <a:rPr kumimoji="0" lang="en-US" sz="2439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 - </a:t>
            </a:r>
            <a:r>
              <a:rPr kumimoji="0" lang="en-US" sz="2176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enabling every young person to undertake career and course experiences - </a:t>
            </a:r>
            <a:endParaRPr kumimoji="0" lang="en-US" sz="217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69640" rtl="0" eaLnBrk="1" fontAlgn="auto" latinLnBrk="0" hangingPunct="1">
              <a:lnSpc>
                <a:spcPts val="3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9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kumimoji="0" lang="en-US" sz="3264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that inspire, raise aspirations, and support </a:t>
            </a:r>
            <a:endParaRPr kumimoji="0" lang="en-US" sz="326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69640" rtl="0" eaLnBrk="1" fontAlgn="auto" latinLnBrk="0" hangingPunct="1">
              <a:lnSpc>
                <a:spcPts val="31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64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future pathway choices.</a:t>
            </a:r>
            <a:endParaRPr kumimoji="0" lang="en-US" sz="326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2"/>
          <p:cNvSpPr/>
          <p:nvPr/>
        </p:nvSpPr>
        <p:spPr>
          <a:xfrm>
            <a:off x="1218024" y="1665517"/>
            <a:ext cx="9154701" cy="472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69640" rtl="0" eaLnBrk="1" fontAlgn="auto" latinLnBrk="0" hangingPunct="1">
              <a:lnSpc>
                <a:spcPts val="17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12BCBC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UCAS &amp; SPRINGPOD COLLABORATION</a:t>
            </a:r>
          </a:p>
          <a:p>
            <a:pPr marL="0" marR="0" lvl="0" indent="0" algn="ctr" defTabSz="969640" rtl="0" eaLnBrk="1" fontAlgn="auto" latinLnBrk="0" hangingPunct="1">
              <a:lnSpc>
                <a:spcPts val="17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12BCBC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</a:t>
            </a:r>
          </a:p>
          <a:p>
            <a:pPr marL="0" marR="0" lvl="0" indent="0" algn="ctr" defTabSz="969640" rtl="0" eaLnBrk="1" fontAlgn="auto" latinLnBrk="0" hangingPunct="1">
              <a:lnSpc>
                <a:spcPts val="17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12BCBC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VISION STATEMENT:</a:t>
            </a: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D636BBCC-EE54-5289-EAF4-2ACAE4B0499E}"/>
              </a:ext>
            </a:extLst>
          </p:cNvPr>
          <p:cNvSpPr/>
          <p:nvPr/>
        </p:nvSpPr>
        <p:spPr>
          <a:xfrm>
            <a:off x="1595089" y="5603361"/>
            <a:ext cx="1185035" cy="355280"/>
          </a:xfrm>
          <a:custGeom>
            <a:avLst/>
            <a:gdLst/>
            <a:ahLst/>
            <a:cxnLst/>
            <a:rect l="l" t="t" r="r" b="b"/>
            <a:pathLst>
              <a:path w="1306830" h="391795">
                <a:moveTo>
                  <a:pt x="297929" y="8674"/>
                </a:moveTo>
                <a:lnTo>
                  <a:pt x="248462" y="8674"/>
                </a:lnTo>
                <a:lnTo>
                  <a:pt x="248462" y="247281"/>
                </a:lnTo>
                <a:lnTo>
                  <a:pt x="242138" y="291058"/>
                </a:lnTo>
                <a:lnTo>
                  <a:pt x="223570" y="323062"/>
                </a:lnTo>
                <a:lnTo>
                  <a:pt x="193332" y="342696"/>
                </a:lnTo>
                <a:lnTo>
                  <a:pt x="152006" y="349377"/>
                </a:lnTo>
                <a:lnTo>
                  <a:pt x="108356" y="342696"/>
                </a:lnTo>
                <a:lnTo>
                  <a:pt x="76149" y="323062"/>
                </a:lnTo>
                <a:lnTo>
                  <a:pt x="56222" y="291058"/>
                </a:lnTo>
                <a:lnTo>
                  <a:pt x="49390" y="247281"/>
                </a:lnTo>
                <a:lnTo>
                  <a:pt x="49390" y="8674"/>
                </a:lnTo>
                <a:lnTo>
                  <a:pt x="0" y="8674"/>
                </a:lnTo>
                <a:lnTo>
                  <a:pt x="0" y="247281"/>
                </a:lnTo>
                <a:lnTo>
                  <a:pt x="6642" y="300507"/>
                </a:lnTo>
                <a:lnTo>
                  <a:pt x="26009" y="341020"/>
                </a:lnTo>
                <a:lnTo>
                  <a:pt x="57251" y="369341"/>
                </a:lnTo>
                <a:lnTo>
                  <a:pt x="99529" y="385965"/>
                </a:lnTo>
                <a:lnTo>
                  <a:pt x="152006" y="391388"/>
                </a:lnTo>
                <a:lnTo>
                  <a:pt x="202641" y="385457"/>
                </a:lnTo>
                <a:lnTo>
                  <a:pt x="243268" y="367817"/>
                </a:lnTo>
                <a:lnTo>
                  <a:pt x="273164" y="338734"/>
                </a:lnTo>
                <a:lnTo>
                  <a:pt x="291617" y="298462"/>
                </a:lnTo>
                <a:lnTo>
                  <a:pt x="297929" y="247281"/>
                </a:lnTo>
                <a:lnTo>
                  <a:pt x="297929" y="8674"/>
                </a:lnTo>
                <a:close/>
              </a:path>
              <a:path w="1306830" h="391795">
                <a:moveTo>
                  <a:pt x="660793" y="259600"/>
                </a:moveTo>
                <a:lnTo>
                  <a:pt x="611492" y="259600"/>
                </a:lnTo>
                <a:lnTo>
                  <a:pt x="599236" y="295922"/>
                </a:lnTo>
                <a:lnTo>
                  <a:pt x="577494" y="324408"/>
                </a:lnTo>
                <a:lnTo>
                  <a:pt x="546620" y="343027"/>
                </a:lnTo>
                <a:lnTo>
                  <a:pt x="506971" y="349681"/>
                </a:lnTo>
                <a:lnTo>
                  <a:pt x="459790" y="341591"/>
                </a:lnTo>
                <a:lnTo>
                  <a:pt x="424294" y="319163"/>
                </a:lnTo>
                <a:lnTo>
                  <a:pt x="399770" y="285115"/>
                </a:lnTo>
                <a:lnTo>
                  <a:pt x="385559" y="242201"/>
                </a:lnTo>
                <a:lnTo>
                  <a:pt x="380974" y="193141"/>
                </a:lnTo>
                <a:lnTo>
                  <a:pt x="385559" y="147523"/>
                </a:lnTo>
                <a:lnTo>
                  <a:pt x="399745" y="106260"/>
                </a:lnTo>
                <a:lnTo>
                  <a:pt x="424205" y="72694"/>
                </a:lnTo>
                <a:lnTo>
                  <a:pt x="459587" y="50126"/>
                </a:lnTo>
                <a:lnTo>
                  <a:pt x="506577" y="41871"/>
                </a:lnTo>
                <a:lnTo>
                  <a:pt x="542277" y="46659"/>
                </a:lnTo>
                <a:lnTo>
                  <a:pt x="572681" y="61010"/>
                </a:lnTo>
                <a:lnTo>
                  <a:pt x="595807" y="84886"/>
                </a:lnTo>
                <a:lnTo>
                  <a:pt x="609688" y="118237"/>
                </a:lnTo>
                <a:lnTo>
                  <a:pt x="659282" y="118237"/>
                </a:lnTo>
                <a:lnTo>
                  <a:pt x="645871" y="76187"/>
                </a:lnTo>
                <a:lnTo>
                  <a:pt x="622160" y="43141"/>
                </a:lnTo>
                <a:lnTo>
                  <a:pt x="589940" y="19304"/>
                </a:lnTo>
                <a:lnTo>
                  <a:pt x="550951" y="4864"/>
                </a:lnTo>
                <a:lnTo>
                  <a:pt x="506971" y="0"/>
                </a:lnTo>
                <a:lnTo>
                  <a:pt x="454380" y="7061"/>
                </a:lnTo>
                <a:lnTo>
                  <a:pt x="410819" y="26949"/>
                </a:lnTo>
                <a:lnTo>
                  <a:pt x="376529" y="57772"/>
                </a:lnTo>
                <a:lnTo>
                  <a:pt x="351739" y="97637"/>
                </a:lnTo>
                <a:lnTo>
                  <a:pt x="336702" y="144640"/>
                </a:lnTo>
                <a:lnTo>
                  <a:pt x="331635" y="196875"/>
                </a:lnTo>
                <a:lnTo>
                  <a:pt x="336321" y="249059"/>
                </a:lnTo>
                <a:lnTo>
                  <a:pt x="350431" y="295706"/>
                </a:lnTo>
                <a:lnTo>
                  <a:pt x="374053" y="335038"/>
                </a:lnTo>
                <a:lnTo>
                  <a:pt x="407289" y="365302"/>
                </a:lnTo>
                <a:lnTo>
                  <a:pt x="450227" y="384759"/>
                </a:lnTo>
                <a:lnTo>
                  <a:pt x="502958" y="391629"/>
                </a:lnTo>
                <a:lnTo>
                  <a:pt x="551497" y="385838"/>
                </a:lnTo>
                <a:lnTo>
                  <a:pt x="592023" y="368960"/>
                </a:lnTo>
                <a:lnTo>
                  <a:pt x="624052" y="341782"/>
                </a:lnTo>
                <a:lnTo>
                  <a:pt x="647141" y="305066"/>
                </a:lnTo>
                <a:lnTo>
                  <a:pt x="660793" y="259600"/>
                </a:lnTo>
                <a:close/>
              </a:path>
              <a:path w="1306830" h="391795">
                <a:moveTo>
                  <a:pt x="1006843" y="382816"/>
                </a:moveTo>
                <a:lnTo>
                  <a:pt x="868692" y="30899"/>
                </a:lnTo>
                <a:lnTo>
                  <a:pt x="831430" y="5359"/>
                </a:lnTo>
                <a:lnTo>
                  <a:pt x="819391" y="7251"/>
                </a:lnTo>
                <a:lnTo>
                  <a:pt x="808901" y="12509"/>
                </a:lnTo>
                <a:lnTo>
                  <a:pt x="800379" y="20586"/>
                </a:lnTo>
                <a:lnTo>
                  <a:pt x="794219" y="30899"/>
                </a:lnTo>
                <a:lnTo>
                  <a:pt x="656145" y="382816"/>
                </a:lnTo>
                <a:lnTo>
                  <a:pt x="709091" y="382816"/>
                </a:lnTo>
                <a:lnTo>
                  <a:pt x="822540" y="85293"/>
                </a:lnTo>
                <a:lnTo>
                  <a:pt x="824141" y="81584"/>
                </a:lnTo>
                <a:lnTo>
                  <a:pt x="827328" y="79235"/>
                </a:lnTo>
                <a:lnTo>
                  <a:pt x="835520" y="79235"/>
                </a:lnTo>
                <a:lnTo>
                  <a:pt x="838911" y="81737"/>
                </a:lnTo>
                <a:lnTo>
                  <a:pt x="840473" y="85255"/>
                </a:lnTo>
                <a:lnTo>
                  <a:pt x="953782" y="382816"/>
                </a:lnTo>
                <a:lnTo>
                  <a:pt x="1006843" y="382816"/>
                </a:lnTo>
                <a:close/>
              </a:path>
              <a:path w="1306830" h="391795">
                <a:moveTo>
                  <a:pt x="1306474" y="280200"/>
                </a:moveTo>
                <a:lnTo>
                  <a:pt x="1296314" y="234315"/>
                </a:lnTo>
                <a:lnTo>
                  <a:pt x="1269504" y="203835"/>
                </a:lnTo>
                <a:lnTo>
                  <a:pt x="1231595" y="184556"/>
                </a:lnTo>
                <a:lnTo>
                  <a:pt x="1188123" y="172262"/>
                </a:lnTo>
                <a:lnTo>
                  <a:pt x="1144422" y="162610"/>
                </a:lnTo>
                <a:lnTo>
                  <a:pt x="1106424" y="151142"/>
                </a:lnTo>
                <a:lnTo>
                  <a:pt x="1079601" y="133591"/>
                </a:lnTo>
                <a:lnTo>
                  <a:pt x="1069441" y="105664"/>
                </a:lnTo>
                <a:lnTo>
                  <a:pt x="1076566" y="75184"/>
                </a:lnTo>
                <a:lnTo>
                  <a:pt x="1095336" y="55537"/>
                </a:lnTo>
                <a:lnTo>
                  <a:pt x="1121892" y="44996"/>
                </a:lnTo>
                <a:lnTo>
                  <a:pt x="1152359" y="41859"/>
                </a:lnTo>
                <a:lnTo>
                  <a:pt x="1187361" y="46291"/>
                </a:lnTo>
                <a:lnTo>
                  <a:pt x="1215250" y="60045"/>
                </a:lnTo>
                <a:lnTo>
                  <a:pt x="1234655" y="83794"/>
                </a:lnTo>
                <a:lnTo>
                  <a:pt x="1244257" y="118237"/>
                </a:lnTo>
                <a:lnTo>
                  <a:pt x="1291018" y="118237"/>
                </a:lnTo>
                <a:lnTo>
                  <a:pt x="1279004" y="65074"/>
                </a:lnTo>
                <a:lnTo>
                  <a:pt x="1249972" y="28282"/>
                </a:lnTo>
                <a:lnTo>
                  <a:pt x="1207338" y="6908"/>
                </a:lnTo>
                <a:lnTo>
                  <a:pt x="1154506" y="0"/>
                </a:lnTo>
                <a:lnTo>
                  <a:pt x="1104976" y="6426"/>
                </a:lnTo>
                <a:lnTo>
                  <a:pt x="1061859" y="26238"/>
                </a:lnTo>
                <a:lnTo>
                  <a:pt x="1031417" y="60286"/>
                </a:lnTo>
                <a:lnTo>
                  <a:pt x="1019886" y="109410"/>
                </a:lnTo>
                <a:lnTo>
                  <a:pt x="1030160" y="151930"/>
                </a:lnTo>
                <a:lnTo>
                  <a:pt x="1057186" y="179654"/>
                </a:lnTo>
                <a:lnTo>
                  <a:pt x="1095324" y="196989"/>
                </a:lnTo>
                <a:lnTo>
                  <a:pt x="1138872" y="208356"/>
                </a:lnTo>
                <a:lnTo>
                  <a:pt x="1182293" y="218147"/>
                </a:lnTo>
                <a:lnTo>
                  <a:pt x="1220190" y="230708"/>
                </a:lnTo>
                <a:lnTo>
                  <a:pt x="1247013" y="250405"/>
                </a:lnTo>
                <a:lnTo>
                  <a:pt x="1257185" y="281597"/>
                </a:lnTo>
                <a:lnTo>
                  <a:pt x="1248791" y="315010"/>
                </a:lnTo>
                <a:lnTo>
                  <a:pt x="1226985" y="335876"/>
                </a:lnTo>
                <a:lnTo>
                  <a:pt x="1196835" y="346633"/>
                </a:lnTo>
                <a:lnTo>
                  <a:pt x="1163408" y="349681"/>
                </a:lnTo>
                <a:lnTo>
                  <a:pt x="1122794" y="344462"/>
                </a:lnTo>
                <a:lnTo>
                  <a:pt x="1088263" y="328244"/>
                </a:lnTo>
                <a:lnTo>
                  <a:pt x="1064285" y="300228"/>
                </a:lnTo>
                <a:lnTo>
                  <a:pt x="1055293" y="259600"/>
                </a:lnTo>
                <a:lnTo>
                  <a:pt x="1008557" y="259600"/>
                </a:lnTo>
                <a:lnTo>
                  <a:pt x="1016508" y="308317"/>
                </a:lnTo>
                <a:lnTo>
                  <a:pt x="1038529" y="345427"/>
                </a:lnTo>
                <a:lnTo>
                  <a:pt x="1071892" y="371398"/>
                </a:lnTo>
                <a:lnTo>
                  <a:pt x="1113878" y="386651"/>
                </a:lnTo>
                <a:lnTo>
                  <a:pt x="1161732" y="391629"/>
                </a:lnTo>
                <a:lnTo>
                  <a:pt x="1202664" y="387667"/>
                </a:lnTo>
                <a:lnTo>
                  <a:pt x="1241793" y="375272"/>
                </a:lnTo>
                <a:lnTo>
                  <a:pt x="1274940" y="353720"/>
                </a:lnTo>
                <a:lnTo>
                  <a:pt x="1297889" y="322275"/>
                </a:lnTo>
                <a:lnTo>
                  <a:pt x="1306474" y="28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4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A8B6A1-3E95-083C-6588-B601AEDA4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589583-61B1-4D15-DB2F-448438F0326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096000" cy="2025569"/>
          </a:xfrm>
          <a:prstGeom prst="rect">
            <a:avLst/>
          </a:prstGeom>
          <a:solidFill>
            <a:srgbClr val="132433"/>
          </a:solidFill>
        </p:spPr>
        <p:txBody>
          <a:bodyPr vert="horz" lIns="360000" tIns="180000" rIns="360000" bIns="180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12BCBC"/>
                </a:solidFill>
                <a:effectLst/>
                <a:uLnTx/>
                <a:uFillTx/>
                <a:latin typeface="Apricus Extra Bold" pitchFamily="2" charset="0"/>
                <a:ea typeface="+mj-ea"/>
                <a:cs typeface="+mj-cs"/>
              </a:rPr>
              <a:t>Who Are Springpod?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A62BEB8-B317-24F5-C73D-B8436D804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60" y="1780473"/>
            <a:ext cx="5435279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12BCBC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Online learning community connecting young people with world-leading employers and higher education providers.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12BCBC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Provides life-changing virtual career and course experiences via its market-leading careers education platform with social mobility as its foundation.</a:t>
            </a:r>
          </a:p>
        </p:txBody>
      </p:sp>
      <p:pic>
        <p:nvPicPr>
          <p:cNvPr id="3" name="Picture 2" descr="A screenshot of a cellphone&#10;&#10;Description automatically generated">
            <a:extLst>
              <a:ext uri="{FF2B5EF4-FFF2-40B4-BE49-F238E27FC236}">
                <a16:creationId xmlns:a16="http://schemas.microsoft.com/office/drawing/2014/main" id="{3F4786A3-4F0B-528C-ECF2-BF98B2086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317" y="843740"/>
            <a:ext cx="2597150" cy="282575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person writing on a paper&#10;&#10;Description automatically generated">
            <a:extLst>
              <a:ext uri="{FF2B5EF4-FFF2-40B4-BE49-F238E27FC236}">
                <a16:creationId xmlns:a16="http://schemas.microsoft.com/office/drawing/2014/main" id="{A45C5184-932C-CECC-84D7-308819CF1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57" y="2137254"/>
            <a:ext cx="2552700" cy="276225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FB378529-2DA1-7037-1061-7CBB5B081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596" y="3669490"/>
            <a:ext cx="2426046" cy="270741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object 7">
            <a:extLst>
              <a:ext uri="{FF2B5EF4-FFF2-40B4-BE49-F238E27FC236}">
                <a16:creationId xmlns:a16="http://schemas.microsoft.com/office/drawing/2014/main" id="{71144D5D-EE41-0406-97F1-E437644BA5CC}"/>
              </a:ext>
            </a:extLst>
          </p:cNvPr>
          <p:cNvSpPr/>
          <p:nvPr/>
        </p:nvSpPr>
        <p:spPr>
          <a:xfrm>
            <a:off x="10742619" y="303453"/>
            <a:ext cx="1185035" cy="355280"/>
          </a:xfrm>
          <a:custGeom>
            <a:avLst/>
            <a:gdLst/>
            <a:ahLst/>
            <a:cxnLst/>
            <a:rect l="l" t="t" r="r" b="b"/>
            <a:pathLst>
              <a:path w="1306830" h="391795">
                <a:moveTo>
                  <a:pt x="297929" y="8674"/>
                </a:moveTo>
                <a:lnTo>
                  <a:pt x="248462" y="8674"/>
                </a:lnTo>
                <a:lnTo>
                  <a:pt x="248462" y="247281"/>
                </a:lnTo>
                <a:lnTo>
                  <a:pt x="242138" y="291058"/>
                </a:lnTo>
                <a:lnTo>
                  <a:pt x="223570" y="323062"/>
                </a:lnTo>
                <a:lnTo>
                  <a:pt x="193332" y="342696"/>
                </a:lnTo>
                <a:lnTo>
                  <a:pt x="152006" y="349377"/>
                </a:lnTo>
                <a:lnTo>
                  <a:pt x="108356" y="342696"/>
                </a:lnTo>
                <a:lnTo>
                  <a:pt x="76149" y="323062"/>
                </a:lnTo>
                <a:lnTo>
                  <a:pt x="56222" y="291058"/>
                </a:lnTo>
                <a:lnTo>
                  <a:pt x="49390" y="247281"/>
                </a:lnTo>
                <a:lnTo>
                  <a:pt x="49390" y="8674"/>
                </a:lnTo>
                <a:lnTo>
                  <a:pt x="0" y="8674"/>
                </a:lnTo>
                <a:lnTo>
                  <a:pt x="0" y="247281"/>
                </a:lnTo>
                <a:lnTo>
                  <a:pt x="6642" y="300507"/>
                </a:lnTo>
                <a:lnTo>
                  <a:pt x="26009" y="341020"/>
                </a:lnTo>
                <a:lnTo>
                  <a:pt x="57251" y="369341"/>
                </a:lnTo>
                <a:lnTo>
                  <a:pt x="99529" y="385965"/>
                </a:lnTo>
                <a:lnTo>
                  <a:pt x="152006" y="391388"/>
                </a:lnTo>
                <a:lnTo>
                  <a:pt x="202641" y="385457"/>
                </a:lnTo>
                <a:lnTo>
                  <a:pt x="243268" y="367817"/>
                </a:lnTo>
                <a:lnTo>
                  <a:pt x="273164" y="338734"/>
                </a:lnTo>
                <a:lnTo>
                  <a:pt x="291617" y="298462"/>
                </a:lnTo>
                <a:lnTo>
                  <a:pt x="297929" y="247281"/>
                </a:lnTo>
                <a:lnTo>
                  <a:pt x="297929" y="8674"/>
                </a:lnTo>
                <a:close/>
              </a:path>
              <a:path w="1306830" h="391795">
                <a:moveTo>
                  <a:pt x="660793" y="259600"/>
                </a:moveTo>
                <a:lnTo>
                  <a:pt x="611492" y="259600"/>
                </a:lnTo>
                <a:lnTo>
                  <a:pt x="599236" y="295922"/>
                </a:lnTo>
                <a:lnTo>
                  <a:pt x="577494" y="324408"/>
                </a:lnTo>
                <a:lnTo>
                  <a:pt x="546620" y="343027"/>
                </a:lnTo>
                <a:lnTo>
                  <a:pt x="506971" y="349681"/>
                </a:lnTo>
                <a:lnTo>
                  <a:pt x="459790" y="341591"/>
                </a:lnTo>
                <a:lnTo>
                  <a:pt x="424294" y="319163"/>
                </a:lnTo>
                <a:lnTo>
                  <a:pt x="399770" y="285115"/>
                </a:lnTo>
                <a:lnTo>
                  <a:pt x="385559" y="242201"/>
                </a:lnTo>
                <a:lnTo>
                  <a:pt x="380974" y="193141"/>
                </a:lnTo>
                <a:lnTo>
                  <a:pt x="385559" y="147523"/>
                </a:lnTo>
                <a:lnTo>
                  <a:pt x="399745" y="106260"/>
                </a:lnTo>
                <a:lnTo>
                  <a:pt x="424205" y="72694"/>
                </a:lnTo>
                <a:lnTo>
                  <a:pt x="459587" y="50126"/>
                </a:lnTo>
                <a:lnTo>
                  <a:pt x="506577" y="41871"/>
                </a:lnTo>
                <a:lnTo>
                  <a:pt x="542277" y="46659"/>
                </a:lnTo>
                <a:lnTo>
                  <a:pt x="572681" y="61010"/>
                </a:lnTo>
                <a:lnTo>
                  <a:pt x="595807" y="84886"/>
                </a:lnTo>
                <a:lnTo>
                  <a:pt x="609688" y="118237"/>
                </a:lnTo>
                <a:lnTo>
                  <a:pt x="659282" y="118237"/>
                </a:lnTo>
                <a:lnTo>
                  <a:pt x="645871" y="76187"/>
                </a:lnTo>
                <a:lnTo>
                  <a:pt x="622160" y="43141"/>
                </a:lnTo>
                <a:lnTo>
                  <a:pt x="589940" y="19304"/>
                </a:lnTo>
                <a:lnTo>
                  <a:pt x="550951" y="4864"/>
                </a:lnTo>
                <a:lnTo>
                  <a:pt x="506971" y="0"/>
                </a:lnTo>
                <a:lnTo>
                  <a:pt x="454380" y="7061"/>
                </a:lnTo>
                <a:lnTo>
                  <a:pt x="410819" y="26949"/>
                </a:lnTo>
                <a:lnTo>
                  <a:pt x="376529" y="57772"/>
                </a:lnTo>
                <a:lnTo>
                  <a:pt x="351739" y="97637"/>
                </a:lnTo>
                <a:lnTo>
                  <a:pt x="336702" y="144640"/>
                </a:lnTo>
                <a:lnTo>
                  <a:pt x="331635" y="196875"/>
                </a:lnTo>
                <a:lnTo>
                  <a:pt x="336321" y="249059"/>
                </a:lnTo>
                <a:lnTo>
                  <a:pt x="350431" y="295706"/>
                </a:lnTo>
                <a:lnTo>
                  <a:pt x="374053" y="335038"/>
                </a:lnTo>
                <a:lnTo>
                  <a:pt x="407289" y="365302"/>
                </a:lnTo>
                <a:lnTo>
                  <a:pt x="450227" y="384759"/>
                </a:lnTo>
                <a:lnTo>
                  <a:pt x="502958" y="391629"/>
                </a:lnTo>
                <a:lnTo>
                  <a:pt x="551497" y="385838"/>
                </a:lnTo>
                <a:lnTo>
                  <a:pt x="592023" y="368960"/>
                </a:lnTo>
                <a:lnTo>
                  <a:pt x="624052" y="341782"/>
                </a:lnTo>
                <a:lnTo>
                  <a:pt x="647141" y="305066"/>
                </a:lnTo>
                <a:lnTo>
                  <a:pt x="660793" y="259600"/>
                </a:lnTo>
                <a:close/>
              </a:path>
              <a:path w="1306830" h="391795">
                <a:moveTo>
                  <a:pt x="1006843" y="382816"/>
                </a:moveTo>
                <a:lnTo>
                  <a:pt x="868692" y="30899"/>
                </a:lnTo>
                <a:lnTo>
                  <a:pt x="831430" y="5359"/>
                </a:lnTo>
                <a:lnTo>
                  <a:pt x="819391" y="7251"/>
                </a:lnTo>
                <a:lnTo>
                  <a:pt x="808901" y="12509"/>
                </a:lnTo>
                <a:lnTo>
                  <a:pt x="800379" y="20586"/>
                </a:lnTo>
                <a:lnTo>
                  <a:pt x="794219" y="30899"/>
                </a:lnTo>
                <a:lnTo>
                  <a:pt x="656145" y="382816"/>
                </a:lnTo>
                <a:lnTo>
                  <a:pt x="709091" y="382816"/>
                </a:lnTo>
                <a:lnTo>
                  <a:pt x="822540" y="85293"/>
                </a:lnTo>
                <a:lnTo>
                  <a:pt x="824141" y="81584"/>
                </a:lnTo>
                <a:lnTo>
                  <a:pt x="827328" y="79235"/>
                </a:lnTo>
                <a:lnTo>
                  <a:pt x="835520" y="79235"/>
                </a:lnTo>
                <a:lnTo>
                  <a:pt x="838911" y="81737"/>
                </a:lnTo>
                <a:lnTo>
                  <a:pt x="840473" y="85255"/>
                </a:lnTo>
                <a:lnTo>
                  <a:pt x="953782" y="382816"/>
                </a:lnTo>
                <a:lnTo>
                  <a:pt x="1006843" y="382816"/>
                </a:lnTo>
                <a:close/>
              </a:path>
              <a:path w="1306830" h="391795">
                <a:moveTo>
                  <a:pt x="1306474" y="280200"/>
                </a:moveTo>
                <a:lnTo>
                  <a:pt x="1296314" y="234315"/>
                </a:lnTo>
                <a:lnTo>
                  <a:pt x="1269504" y="203835"/>
                </a:lnTo>
                <a:lnTo>
                  <a:pt x="1231595" y="184556"/>
                </a:lnTo>
                <a:lnTo>
                  <a:pt x="1188123" y="172262"/>
                </a:lnTo>
                <a:lnTo>
                  <a:pt x="1144422" y="162610"/>
                </a:lnTo>
                <a:lnTo>
                  <a:pt x="1106424" y="151142"/>
                </a:lnTo>
                <a:lnTo>
                  <a:pt x="1079601" y="133591"/>
                </a:lnTo>
                <a:lnTo>
                  <a:pt x="1069441" y="105664"/>
                </a:lnTo>
                <a:lnTo>
                  <a:pt x="1076566" y="75184"/>
                </a:lnTo>
                <a:lnTo>
                  <a:pt x="1095336" y="55537"/>
                </a:lnTo>
                <a:lnTo>
                  <a:pt x="1121892" y="44996"/>
                </a:lnTo>
                <a:lnTo>
                  <a:pt x="1152359" y="41859"/>
                </a:lnTo>
                <a:lnTo>
                  <a:pt x="1187361" y="46291"/>
                </a:lnTo>
                <a:lnTo>
                  <a:pt x="1215250" y="60045"/>
                </a:lnTo>
                <a:lnTo>
                  <a:pt x="1234655" y="83794"/>
                </a:lnTo>
                <a:lnTo>
                  <a:pt x="1244257" y="118237"/>
                </a:lnTo>
                <a:lnTo>
                  <a:pt x="1291018" y="118237"/>
                </a:lnTo>
                <a:lnTo>
                  <a:pt x="1279004" y="65074"/>
                </a:lnTo>
                <a:lnTo>
                  <a:pt x="1249972" y="28282"/>
                </a:lnTo>
                <a:lnTo>
                  <a:pt x="1207338" y="6908"/>
                </a:lnTo>
                <a:lnTo>
                  <a:pt x="1154506" y="0"/>
                </a:lnTo>
                <a:lnTo>
                  <a:pt x="1104976" y="6426"/>
                </a:lnTo>
                <a:lnTo>
                  <a:pt x="1061859" y="26238"/>
                </a:lnTo>
                <a:lnTo>
                  <a:pt x="1031417" y="60286"/>
                </a:lnTo>
                <a:lnTo>
                  <a:pt x="1019886" y="109410"/>
                </a:lnTo>
                <a:lnTo>
                  <a:pt x="1030160" y="151930"/>
                </a:lnTo>
                <a:lnTo>
                  <a:pt x="1057186" y="179654"/>
                </a:lnTo>
                <a:lnTo>
                  <a:pt x="1095324" y="196989"/>
                </a:lnTo>
                <a:lnTo>
                  <a:pt x="1138872" y="208356"/>
                </a:lnTo>
                <a:lnTo>
                  <a:pt x="1182293" y="218147"/>
                </a:lnTo>
                <a:lnTo>
                  <a:pt x="1220190" y="230708"/>
                </a:lnTo>
                <a:lnTo>
                  <a:pt x="1247013" y="250405"/>
                </a:lnTo>
                <a:lnTo>
                  <a:pt x="1257185" y="281597"/>
                </a:lnTo>
                <a:lnTo>
                  <a:pt x="1248791" y="315010"/>
                </a:lnTo>
                <a:lnTo>
                  <a:pt x="1226985" y="335876"/>
                </a:lnTo>
                <a:lnTo>
                  <a:pt x="1196835" y="346633"/>
                </a:lnTo>
                <a:lnTo>
                  <a:pt x="1163408" y="349681"/>
                </a:lnTo>
                <a:lnTo>
                  <a:pt x="1122794" y="344462"/>
                </a:lnTo>
                <a:lnTo>
                  <a:pt x="1088263" y="328244"/>
                </a:lnTo>
                <a:lnTo>
                  <a:pt x="1064285" y="300228"/>
                </a:lnTo>
                <a:lnTo>
                  <a:pt x="1055293" y="259600"/>
                </a:lnTo>
                <a:lnTo>
                  <a:pt x="1008557" y="259600"/>
                </a:lnTo>
                <a:lnTo>
                  <a:pt x="1016508" y="308317"/>
                </a:lnTo>
                <a:lnTo>
                  <a:pt x="1038529" y="345427"/>
                </a:lnTo>
                <a:lnTo>
                  <a:pt x="1071892" y="371398"/>
                </a:lnTo>
                <a:lnTo>
                  <a:pt x="1113878" y="386651"/>
                </a:lnTo>
                <a:lnTo>
                  <a:pt x="1161732" y="391629"/>
                </a:lnTo>
                <a:lnTo>
                  <a:pt x="1202664" y="387667"/>
                </a:lnTo>
                <a:lnTo>
                  <a:pt x="1241793" y="375272"/>
                </a:lnTo>
                <a:lnTo>
                  <a:pt x="1274940" y="353720"/>
                </a:lnTo>
                <a:lnTo>
                  <a:pt x="1297889" y="322275"/>
                </a:lnTo>
                <a:lnTo>
                  <a:pt x="1306474" y="28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337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D0328D-DE3A-B321-5EE7-85E1D74CB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7654-5698-753E-4E04-E94F45478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1170"/>
          </a:xfrm>
          <a:solidFill>
            <a:srgbClr val="12BCBC"/>
          </a:solidFill>
        </p:spPr>
        <p:txBody>
          <a:bodyPr lIns="360000" tIns="180000" rIns="360000" bIns="180000">
            <a:normAutofit/>
          </a:bodyPr>
          <a:lstStyle/>
          <a:p>
            <a:pPr lvl="0">
              <a:defRPr/>
            </a:pPr>
            <a:r>
              <a:rPr lang="en-GB" sz="4800" b="1" dirty="0">
                <a:solidFill>
                  <a:prstClr val="white"/>
                </a:solidFill>
                <a:latin typeface="Apricus Extra Bold" pitchFamily="2" charset="0"/>
              </a:rPr>
              <a:t>Try a course or career before you apply</a:t>
            </a:r>
          </a:p>
        </p:txBody>
      </p:sp>
      <p:pic>
        <p:nvPicPr>
          <p:cNvPr id="3" name="Picture 2" descr="A collage of a person using a computer&#10;&#10;Description automatically generated">
            <a:extLst>
              <a:ext uri="{FF2B5EF4-FFF2-40B4-BE49-F238E27FC236}">
                <a16:creationId xmlns:a16="http://schemas.microsoft.com/office/drawing/2014/main" id="{B333FEC0-8E12-4890-DFED-BBF7F7D80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71" y="1414623"/>
            <a:ext cx="10394765" cy="5177620"/>
          </a:xfrm>
          <a:prstGeom prst="rect">
            <a:avLst/>
          </a:prstGeom>
        </p:spPr>
      </p:pic>
      <p:sp>
        <p:nvSpPr>
          <p:cNvPr id="5" name="object 7">
            <a:extLst>
              <a:ext uri="{FF2B5EF4-FFF2-40B4-BE49-F238E27FC236}">
                <a16:creationId xmlns:a16="http://schemas.microsoft.com/office/drawing/2014/main" id="{4BBF7AC2-06DA-5914-E5FC-F744DEF3BF0F}"/>
              </a:ext>
            </a:extLst>
          </p:cNvPr>
          <p:cNvSpPr/>
          <p:nvPr/>
        </p:nvSpPr>
        <p:spPr>
          <a:xfrm>
            <a:off x="10866443" y="200306"/>
            <a:ext cx="1185035" cy="355280"/>
          </a:xfrm>
          <a:custGeom>
            <a:avLst/>
            <a:gdLst/>
            <a:ahLst/>
            <a:cxnLst/>
            <a:rect l="l" t="t" r="r" b="b"/>
            <a:pathLst>
              <a:path w="1306830" h="391795">
                <a:moveTo>
                  <a:pt x="297929" y="8674"/>
                </a:moveTo>
                <a:lnTo>
                  <a:pt x="248462" y="8674"/>
                </a:lnTo>
                <a:lnTo>
                  <a:pt x="248462" y="247281"/>
                </a:lnTo>
                <a:lnTo>
                  <a:pt x="242138" y="291058"/>
                </a:lnTo>
                <a:lnTo>
                  <a:pt x="223570" y="323062"/>
                </a:lnTo>
                <a:lnTo>
                  <a:pt x="193332" y="342696"/>
                </a:lnTo>
                <a:lnTo>
                  <a:pt x="152006" y="349377"/>
                </a:lnTo>
                <a:lnTo>
                  <a:pt x="108356" y="342696"/>
                </a:lnTo>
                <a:lnTo>
                  <a:pt x="76149" y="323062"/>
                </a:lnTo>
                <a:lnTo>
                  <a:pt x="56222" y="291058"/>
                </a:lnTo>
                <a:lnTo>
                  <a:pt x="49390" y="247281"/>
                </a:lnTo>
                <a:lnTo>
                  <a:pt x="49390" y="8674"/>
                </a:lnTo>
                <a:lnTo>
                  <a:pt x="0" y="8674"/>
                </a:lnTo>
                <a:lnTo>
                  <a:pt x="0" y="247281"/>
                </a:lnTo>
                <a:lnTo>
                  <a:pt x="6642" y="300507"/>
                </a:lnTo>
                <a:lnTo>
                  <a:pt x="26009" y="341020"/>
                </a:lnTo>
                <a:lnTo>
                  <a:pt x="57251" y="369341"/>
                </a:lnTo>
                <a:lnTo>
                  <a:pt x="99529" y="385965"/>
                </a:lnTo>
                <a:lnTo>
                  <a:pt x="152006" y="391388"/>
                </a:lnTo>
                <a:lnTo>
                  <a:pt x="202641" y="385457"/>
                </a:lnTo>
                <a:lnTo>
                  <a:pt x="243268" y="367817"/>
                </a:lnTo>
                <a:lnTo>
                  <a:pt x="273164" y="338734"/>
                </a:lnTo>
                <a:lnTo>
                  <a:pt x="291617" y="298462"/>
                </a:lnTo>
                <a:lnTo>
                  <a:pt x="297929" y="247281"/>
                </a:lnTo>
                <a:lnTo>
                  <a:pt x="297929" y="8674"/>
                </a:lnTo>
                <a:close/>
              </a:path>
              <a:path w="1306830" h="391795">
                <a:moveTo>
                  <a:pt x="660793" y="259600"/>
                </a:moveTo>
                <a:lnTo>
                  <a:pt x="611492" y="259600"/>
                </a:lnTo>
                <a:lnTo>
                  <a:pt x="599236" y="295922"/>
                </a:lnTo>
                <a:lnTo>
                  <a:pt x="577494" y="324408"/>
                </a:lnTo>
                <a:lnTo>
                  <a:pt x="546620" y="343027"/>
                </a:lnTo>
                <a:lnTo>
                  <a:pt x="506971" y="349681"/>
                </a:lnTo>
                <a:lnTo>
                  <a:pt x="459790" y="341591"/>
                </a:lnTo>
                <a:lnTo>
                  <a:pt x="424294" y="319163"/>
                </a:lnTo>
                <a:lnTo>
                  <a:pt x="399770" y="285115"/>
                </a:lnTo>
                <a:lnTo>
                  <a:pt x="385559" y="242201"/>
                </a:lnTo>
                <a:lnTo>
                  <a:pt x="380974" y="193141"/>
                </a:lnTo>
                <a:lnTo>
                  <a:pt x="385559" y="147523"/>
                </a:lnTo>
                <a:lnTo>
                  <a:pt x="399745" y="106260"/>
                </a:lnTo>
                <a:lnTo>
                  <a:pt x="424205" y="72694"/>
                </a:lnTo>
                <a:lnTo>
                  <a:pt x="459587" y="50126"/>
                </a:lnTo>
                <a:lnTo>
                  <a:pt x="506577" y="41871"/>
                </a:lnTo>
                <a:lnTo>
                  <a:pt x="542277" y="46659"/>
                </a:lnTo>
                <a:lnTo>
                  <a:pt x="572681" y="61010"/>
                </a:lnTo>
                <a:lnTo>
                  <a:pt x="595807" y="84886"/>
                </a:lnTo>
                <a:lnTo>
                  <a:pt x="609688" y="118237"/>
                </a:lnTo>
                <a:lnTo>
                  <a:pt x="659282" y="118237"/>
                </a:lnTo>
                <a:lnTo>
                  <a:pt x="645871" y="76187"/>
                </a:lnTo>
                <a:lnTo>
                  <a:pt x="622160" y="43141"/>
                </a:lnTo>
                <a:lnTo>
                  <a:pt x="589940" y="19304"/>
                </a:lnTo>
                <a:lnTo>
                  <a:pt x="550951" y="4864"/>
                </a:lnTo>
                <a:lnTo>
                  <a:pt x="506971" y="0"/>
                </a:lnTo>
                <a:lnTo>
                  <a:pt x="454380" y="7061"/>
                </a:lnTo>
                <a:lnTo>
                  <a:pt x="410819" y="26949"/>
                </a:lnTo>
                <a:lnTo>
                  <a:pt x="376529" y="57772"/>
                </a:lnTo>
                <a:lnTo>
                  <a:pt x="351739" y="97637"/>
                </a:lnTo>
                <a:lnTo>
                  <a:pt x="336702" y="144640"/>
                </a:lnTo>
                <a:lnTo>
                  <a:pt x="331635" y="196875"/>
                </a:lnTo>
                <a:lnTo>
                  <a:pt x="336321" y="249059"/>
                </a:lnTo>
                <a:lnTo>
                  <a:pt x="350431" y="295706"/>
                </a:lnTo>
                <a:lnTo>
                  <a:pt x="374053" y="335038"/>
                </a:lnTo>
                <a:lnTo>
                  <a:pt x="407289" y="365302"/>
                </a:lnTo>
                <a:lnTo>
                  <a:pt x="450227" y="384759"/>
                </a:lnTo>
                <a:lnTo>
                  <a:pt x="502958" y="391629"/>
                </a:lnTo>
                <a:lnTo>
                  <a:pt x="551497" y="385838"/>
                </a:lnTo>
                <a:lnTo>
                  <a:pt x="592023" y="368960"/>
                </a:lnTo>
                <a:lnTo>
                  <a:pt x="624052" y="341782"/>
                </a:lnTo>
                <a:lnTo>
                  <a:pt x="647141" y="305066"/>
                </a:lnTo>
                <a:lnTo>
                  <a:pt x="660793" y="259600"/>
                </a:lnTo>
                <a:close/>
              </a:path>
              <a:path w="1306830" h="391795">
                <a:moveTo>
                  <a:pt x="1006843" y="382816"/>
                </a:moveTo>
                <a:lnTo>
                  <a:pt x="868692" y="30899"/>
                </a:lnTo>
                <a:lnTo>
                  <a:pt x="831430" y="5359"/>
                </a:lnTo>
                <a:lnTo>
                  <a:pt x="819391" y="7251"/>
                </a:lnTo>
                <a:lnTo>
                  <a:pt x="808901" y="12509"/>
                </a:lnTo>
                <a:lnTo>
                  <a:pt x="800379" y="20586"/>
                </a:lnTo>
                <a:lnTo>
                  <a:pt x="794219" y="30899"/>
                </a:lnTo>
                <a:lnTo>
                  <a:pt x="656145" y="382816"/>
                </a:lnTo>
                <a:lnTo>
                  <a:pt x="709091" y="382816"/>
                </a:lnTo>
                <a:lnTo>
                  <a:pt x="822540" y="85293"/>
                </a:lnTo>
                <a:lnTo>
                  <a:pt x="824141" y="81584"/>
                </a:lnTo>
                <a:lnTo>
                  <a:pt x="827328" y="79235"/>
                </a:lnTo>
                <a:lnTo>
                  <a:pt x="835520" y="79235"/>
                </a:lnTo>
                <a:lnTo>
                  <a:pt x="838911" y="81737"/>
                </a:lnTo>
                <a:lnTo>
                  <a:pt x="840473" y="85255"/>
                </a:lnTo>
                <a:lnTo>
                  <a:pt x="953782" y="382816"/>
                </a:lnTo>
                <a:lnTo>
                  <a:pt x="1006843" y="382816"/>
                </a:lnTo>
                <a:close/>
              </a:path>
              <a:path w="1306830" h="391795">
                <a:moveTo>
                  <a:pt x="1306474" y="280200"/>
                </a:moveTo>
                <a:lnTo>
                  <a:pt x="1296314" y="234315"/>
                </a:lnTo>
                <a:lnTo>
                  <a:pt x="1269504" y="203835"/>
                </a:lnTo>
                <a:lnTo>
                  <a:pt x="1231595" y="184556"/>
                </a:lnTo>
                <a:lnTo>
                  <a:pt x="1188123" y="172262"/>
                </a:lnTo>
                <a:lnTo>
                  <a:pt x="1144422" y="162610"/>
                </a:lnTo>
                <a:lnTo>
                  <a:pt x="1106424" y="151142"/>
                </a:lnTo>
                <a:lnTo>
                  <a:pt x="1079601" y="133591"/>
                </a:lnTo>
                <a:lnTo>
                  <a:pt x="1069441" y="105664"/>
                </a:lnTo>
                <a:lnTo>
                  <a:pt x="1076566" y="75184"/>
                </a:lnTo>
                <a:lnTo>
                  <a:pt x="1095336" y="55537"/>
                </a:lnTo>
                <a:lnTo>
                  <a:pt x="1121892" y="44996"/>
                </a:lnTo>
                <a:lnTo>
                  <a:pt x="1152359" y="41859"/>
                </a:lnTo>
                <a:lnTo>
                  <a:pt x="1187361" y="46291"/>
                </a:lnTo>
                <a:lnTo>
                  <a:pt x="1215250" y="60045"/>
                </a:lnTo>
                <a:lnTo>
                  <a:pt x="1234655" y="83794"/>
                </a:lnTo>
                <a:lnTo>
                  <a:pt x="1244257" y="118237"/>
                </a:lnTo>
                <a:lnTo>
                  <a:pt x="1291018" y="118237"/>
                </a:lnTo>
                <a:lnTo>
                  <a:pt x="1279004" y="65074"/>
                </a:lnTo>
                <a:lnTo>
                  <a:pt x="1249972" y="28282"/>
                </a:lnTo>
                <a:lnTo>
                  <a:pt x="1207338" y="6908"/>
                </a:lnTo>
                <a:lnTo>
                  <a:pt x="1154506" y="0"/>
                </a:lnTo>
                <a:lnTo>
                  <a:pt x="1104976" y="6426"/>
                </a:lnTo>
                <a:lnTo>
                  <a:pt x="1061859" y="26238"/>
                </a:lnTo>
                <a:lnTo>
                  <a:pt x="1031417" y="60286"/>
                </a:lnTo>
                <a:lnTo>
                  <a:pt x="1019886" y="109410"/>
                </a:lnTo>
                <a:lnTo>
                  <a:pt x="1030160" y="151930"/>
                </a:lnTo>
                <a:lnTo>
                  <a:pt x="1057186" y="179654"/>
                </a:lnTo>
                <a:lnTo>
                  <a:pt x="1095324" y="196989"/>
                </a:lnTo>
                <a:lnTo>
                  <a:pt x="1138872" y="208356"/>
                </a:lnTo>
                <a:lnTo>
                  <a:pt x="1182293" y="218147"/>
                </a:lnTo>
                <a:lnTo>
                  <a:pt x="1220190" y="230708"/>
                </a:lnTo>
                <a:lnTo>
                  <a:pt x="1247013" y="250405"/>
                </a:lnTo>
                <a:lnTo>
                  <a:pt x="1257185" y="281597"/>
                </a:lnTo>
                <a:lnTo>
                  <a:pt x="1248791" y="315010"/>
                </a:lnTo>
                <a:lnTo>
                  <a:pt x="1226985" y="335876"/>
                </a:lnTo>
                <a:lnTo>
                  <a:pt x="1196835" y="346633"/>
                </a:lnTo>
                <a:lnTo>
                  <a:pt x="1163408" y="349681"/>
                </a:lnTo>
                <a:lnTo>
                  <a:pt x="1122794" y="344462"/>
                </a:lnTo>
                <a:lnTo>
                  <a:pt x="1088263" y="328244"/>
                </a:lnTo>
                <a:lnTo>
                  <a:pt x="1064285" y="300228"/>
                </a:lnTo>
                <a:lnTo>
                  <a:pt x="1055293" y="259600"/>
                </a:lnTo>
                <a:lnTo>
                  <a:pt x="1008557" y="259600"/>
                </a:lnTo>
                <a:lnTo>
                  <a:pt x="1016508" y="308317"/>
                </a:lnTo>
                <a:lnTo>
                  <a:pt x="1038529" y="345427"/>
                </a:lnTo>
                <a:lnTo>
                  <a:pt x="1071892" y="371398"/>
                </a:lnTo>
                <a:lnTo>
                  <a:pt x="1113878" y="386651"/>
                </a:lnTo>
                <a:lnTo>
                  <a:pt x="1161732" y="391629"/>
                </a:lnTo>
                <a:lnTo>
                  <a:pt x="1202664" y="387667"/>
                </a:lnTo>
                <a:lnTo>
                  <a:pt x="1241793" y="375272"/>
                </a:lnTo>
                <a:lnTo>
                  <a:pt x="1274940" y="353720"/>
                </a:lnTo>
                <a:lnTo>
                  <a:pt x="1297889" y="322275"/>
                </a:lnTo>
                <a:lnTo>
                  <a:pt x="1306474" y="28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53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3F9406-1D74-906A-121C-6AF3FA003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0" name="Content Placeholder 7" descr="A hand holding a phone&#10;&#10;Description automatically generated">
            <a:extLst>
              <a:ext uri="{FF2B5EF4-FFF2-40B4-BE49-F238E27FC236}">
                <a16:creationId xmlns:a16="http://schemas.microsoft.com/office/drawing/2014/main" id="{8C0A4B9B-B649-F943-86C3-8994A36A3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object 7">
            <a:extLst>
              <a:ext uri="{FF2B5EF4-FFF2-40B4-BE49-F238E27FC236}">
                <a16:creationId xmlns:a16="http://schemas.microsoft.com/office/drawing/2014/main" id="{14B03AE9-58D0-09C8-CC20-5046CE618F95}"/>
              </a:ext>
            </a:extLst>
          </p:cNvPr>
          <p:cNvSpPr/>
          <p:nvPr/>
        </p:nvSpPr>
        <p:spPr>
          <a:xfrm>
            <a:off x="10742619" y="303453"/>
            <a:ext cx="1185035" cy="355280"/>
          </a:xfrm>
          <a:custGeom>
            <a:avLst/>
            <a:gdLst/>
            <a:ahLst/>
            <a:cxnLst/>
            <a:rect l="l" t="t" r="r" b="b"/>
            <a:pathLst>
              <a:path w="1306830" h="391795">
                <a:moveTo>
                  <a:pt x="297929" y="8674"/>
                </a:moveTo>
                <a:lnTo>
                  <a:pt x="248462" y="8674"/>
                </a:lnTo>
                <a:lnTo>
                  <a:pt x="248462" y="247281"/>
                </a:lnTo>
                <a:lnTo>
                  <a:pt x="242138" y="291058"/>
                </a:lnTo>
                <a:lnTo>
                  <a:pt x="223570" y="323062"/>
                </a:lnTo>
                <a:lnTo>
                  <a:pt x="193332" y="342696"/>
                </a:lnTo>
                <a:lnTo>
                  <a:pt x="152006" y="349377"/>
                </a:lnTo>
                <a:lnTo>
                  <a:pt x="108356" y="342696"/>
                </a:lnTo>
                <a:lnTo>
                  <a:pt x="76149" y="323062"/>
                </a:lnTo>
                <a:lnTo>
                  <a:pt x="56222" y="291058"/>
                </a:lnTo>
                <a:lnTo>
                  <a:pt x="49390" y="247281"/>
                </a:lnTo>
                <a:lnTo>
                  <a:pt x="49390" y="8674"/>
                </a:lnTo>
                <a:lnTo>
                  <a:pt x="0" y="8674"/>
                </a:lnTo>
                <a:lnTo>
                  <a:pt x="0" y="247281"/>
                </a:lnTo>
                <a:lnTo>
                  <a:pt x="6642" y="300507"/>
                </a:lnTo>
                <a:lnTo>
                  <a:pt x="26009" y="341020"/>
                </a:lnTo>
                <a:lnTo>
                  <a:pt x="57251" y="369341"/>
                </a:lnTo>
                <a:lnTo>
                  <a:pt x="99529" y="385965"/>
                </a:lnTo>
                <a:lnTo>
                  <a:pt x="152006" y="391388"/>
                </a:lnTo>
                <a:lnTo>
                  <a:pt x="202641" y="385457"/>
                </a:lnTo>
                <a:lnTo>
                  <a:pt x="243268" y="367817"/>
                </a:lnTo>
                <a:lnTo>
                  <a:pt x="273164" y="338734"/>
                </a:lnTo>
                <a:lnTo>
                  <a:pt x="291617" y="298462"/>
                </a:lnTo>
                <a:lnTo>
                  <a:pt x="297929" y="247281"/>
                </a:lnTo>
                <a:lnTo>
                  <a:pt x="297929" y="8674"/>
                </a:lnTo>
                <a:close/>
              </a:path>
              <a:path w="1306830" h="391795">
                <a:moveTo>
                  <a:pt x="660793" y="259600"/>
                </a:moveTo>
                <a:lnTo>
                  <a:pt x="611492" y="259600"/>
                </a:lnTo>
                <a:lnTo>
                  <a:pt x="599236" y="295922"/>
                </a:lnTo>
                <a:lnTo>
                  <a:pt x="577494" y="324408"/>
                </a:lnTo>
                <a:lnTo>
                  <a:pt x="546620" y="343027"/>
                </a:lnTo>
                <a:lnTo>
                  <a:pt x="506971" y="349681"/>
                </a:lnTo>
                <a:lnTo>
                  <a:pt x="459790" y="341591"/>
                </a:lnTo>
                <a:lnTo>
                  <a:pt x="424294" y="319163"/>
                </a:lnTo>
                <a:lnTo>
                  <a:pt x="399770" y="285115"/>
                </a:lnTo>
                <a:lnTo>
                  <a:pt x="385559" y="242201"/>
                </a:lnTo>
                <a:lnTo>
                  <a:pt x="380974" y="193141"/>
                </a:lnTo>
                <a:lnTo>
                  <a:pt x="385559" y="147523"/>
                </a:lnTo>
                <a:lnTo>
                  <a:pt x="399745" y="106260"/>
                </a:lnTo>
                <a:lnTo>
                  <a:pt x="424205" y="72694"/>
                </a:lnTo>
                <a:lnTo>
                  <a:pt x="459587" y="50126"/>
                </a:lnTo>
                <a:lnTo>
                  <a:pt x="506577" y="41871"/>
                </a:lnTo>
                <a:lnTo>
                  <a:pt x="542277" y="46659"/>
                </a:lnTo>
                <a:lnTo>
                  <a:pt x="572681" y="61010"/>
                </a:lnTo>
                <a:lnTo>
                  <a:pt x="595807" y="84886"/>
                </a:lnTo>
                <a:lnTo>
                  <a:pt x="609688" y="118237"/>
                </a:lnTo>
                <a:lnTo>
                  <a:pt x="659282" y="118237"/>
                </a:lnTo>
                <a:lnTo>
                  <a:pt x="645871" y="76187"/>
                </a:lnTo>
                <a:lnTo>
                  <a:pt x="622160" y="43141"/>
                </a:lnTo>
                <a:lnTo>
                  <a:pt x="589940" y="19304"/>
                </a:lnTo>
                <a:lnTo>
                  <a:pt x="550951" y="4864"/>
                </a:lnTo>
                <a:lnTo>
                  <a:pt x="506971" y="0"/>
                </a:lnTo>
                <a:lnTo>
                  <a:pt x="454380" y="7061"/>
                </a:lnTo>
                <a:lnTo>
                  <a:pt x="410819" y="26949"/>
                </a:lnTo>
                <a:lnTo>
                  <a:pt x="376529" y="57772"/>
                </a:lnTo>
                <a:lnTo>
                  <a:pt x="351739" y="97637"/>
                </a:lnTo>
                <a:lnTo>
                  <a:pt x="336702" y="144640"/>
                </a:lnTo>
                <a:lnTo>
                  <a:pt x="331635" y="196875"/>
                </a:lnTo>
                <a:lnTo>
                  <a:pt x="336321" y="249059"/>
                </a:lnTo>
                <a:lnTo>
                  <a:pt x="350431" y="295706"/>
                </a:lnTo>
                <a:lnTo>
                  <a:pt x="374053" y="335038"/>
                </a:lnTo>
                <a:lnTo>
                  <a:pt x="407289" y="365302"/>
                </a:lnTo>
                <a:lnTo>
                  <a:pt x="450227" y="384759"/>
                </a:lnTo>
                <a:lnTo>
                  <a:pt x="502958" y="391629"/>
                </a:lnTo>
                <a:lnTo>
                  <a:pt x="551497" y="385838"/>
                </a:lnTo>
                <a:lnTo>
                  <a:pt x="592023" y="368960"/>
                </a:lnTo>
                <a:lnTo>
                  <a:pt x="624052" y="341782"/>
                </a:lnTo>
                <a:lnTo>
                  <a:pt x="647141" y="305066"/>
                </a:lnTo>
                <a:lnTo>
                  <a:pt x="660793" y="259600"/>
                </a:lnTo>
                <a:close/>
              </a:path>
              <a:path w="1306830" h="391795">
                <a:moveTo>
                  <a:pt x="1006843" y="382816"/>
                </a:moveTo>
                <a:lnTo>
                  <a:pt x="868692" y="30899"/>
                </a:lnTo>
                <a:lnTo>
                  <a:pt x="831430" y="5359"/>
                </a:lnTo>
                <a:lnTo>
                  <a:pt x="819391" y="7251"/>
                </a:lnTo>
                <a:lnTo>
                  <a:pt x="808901" y="12509"/>
                </a:lnTo>
                <a:lnTo>
                  <a:pt x="800379" y="20586"/>
                </a:lnTo>
                <a:lnTo>
                  <a:pt x="794219" y="30899"/>
                </a:lnTo>
                <a:lnTo>
                  <a:pt x="656145" y="382816"/>
                </a:lnTo>
                <a:lnTo>
                  <a:pt x="709091" y="382816"/>
                </a:lnTo>
                <a:lnTo>
                  <a:pt x="822540" y="85293"/>
                </a:lnTo>
                <a:lnTo>
                  <a:pt x="824141" y="81584"/>
                </a:lnTo>
                <a:lnTo>
                  <a:pt x="827328" y="79235"/>
                </a:lnTo>
                <a:lnTo>
                  <a:pt x="835520" y="79235"/>
                </a:lnTo>
                <a:lnTo>
                  <a:pt x="838911" y="81737"/>
                </a:lnTo>
                <a:lnTo>
                  <a:pt x="840473" y="85255"/>
                </a:lnTo>
                <a:lnTo>
                  <a:pt x="953782" y="382816"/>
                </a:lnTo>
                <a:lnTo>
                  <a:pt x="1006843" y="382816"/>
                </a:lnTo>
                <a:close/>
              </a:path>
              <a:path w="1306830" h="391795">
                <a:moveTo>
                  <a:pt x="1306474" y="280200"/>
                </a:moveTo>
                <a:lnTo>
                  <a:pt x="1296314" y="234315"/>
                </a:lnTo>
                <a:lnTo>
                  <a:pt x="1269504" y="203835"/>
                </a:lnTo>
                <a:lnTo>
                  <a:pt x="1231595" y="184556"/>
                </a:lnTo>
                <a:lnTo>
                  <a:pt x="1188123" y="172262"/>
                </a:lnTo>
                <a:lnTo>
                  <a:pt x="1144422" y="162610"/>
                </a:lnTo>
                <a:lnTo>
                  <a:pt x="1106424" y="151142"/>
                </a:lnTo>
                <a:lnTo>
                  <a:pt x="1079601" y="133591"/>
                </a:lnTo>
                <a:lnTo>
                  <a:pt x="1069441" y="105664"/>
                </a:lnTo>
                <a:lnTo>
                  <a:pt x="1076566" y="75184"/>
                </a:lnTo>
                <a:lnTo>
                  <a:pt x="1095336" y="55537"/>
                </a:lnTo>
                <a:lnTo>
                  <a:pt x="1121892" y="44996"/>
                </a:lnTo>
                <a:lnTo>
                  <a:pt x="1152359" y="41859"/>
                </a:lnTo>
                <a:lnTo>
                  <a:pt x="1187361" y="46291"/>
                </a:lnTo>
                <a:lnTo>
                  <a:pt x="1215250" y="60045"/>
                </a:lnTo>
                <a:lnTo>
                  <a:pt x="1234655" y="83794"/>
                </a:lnTo>
                <a:lnTo>
                  <a:pt x="1244257" y="118237"/>
                </a:lnTo>
                <a:lnTo>
                  <a:pt x="1291018" y="118237"/>
                </a:lnTo>
                <a:lnTo>
                  <a:pt x="1279004" y="65074"/>
                </a:lnTo>
                <a:lnTo>
                  <a:pt x="1249972" y="28282"/>
                </a:lnTo>
                <a:lnTo>
                  <a:pt x="1207338" y="6908"/>
                </a:lnTo>
                <a:lnTo>
                  <a:pt x="1154506" y="0"/>
                </a:lnTo>
                <a:lnTo>
                  <a:pt x="1104976" y="6426"/>
                </a:lnTo>
                <a:lnTo>
                  <a:pt x="1061859" y="26238"/>
                </a:lnTo>
                <a:lnTo>
                  <a:pt x="1031417" y="60286"/>
                </a:lnTo>
                <a:lnTo>
                  <a:pt x="1019886" y="109410"/>
                </a:lnTo>
                <a:lnTo>
                  <a:pt x="1030160" y="151930"/>
                </a:lnTo>
                <a:lnTo>
                  <a:pt x="1057186" y="179654"/>
                </a:lnTo>
                <a:lnTo>
                  <a:pt x="1095324" y="196989"/>
                </a:lnTo>
                <a:lnTo>
                  <a:pt x="1138872" y="208356"/>
                </a:lnTo>
                <a:lnTo>
                  <a:pt x="1182293" y="218147"/>
                </a:lnTo>
                <a:lnTo>
                  <a:pt x="1220190" y="230708"/>
                </a:lnTo>
                <a:lnTo>
                  <a:pt x="1247013" y="250405"/>
                </a:lnTo>
                <a:lnTo>
                  <a:pt x="1257185" y="281597"/>
                </a:lnTo>
                <a:lnTo>
                  <a:pt x="1248791" y="315010"/>
                </a:lnTo>
                <a:lnTo>
                  <a:pt x="1226985" y="335876"/>
                </a:lnTo>
                <a:lnTo>
                  <a:pt x="1196835" y="346633"/>
                </a:lnTo>
                <a:lnTo>
                  <a:pt x="1163408" y="349681"/>
                </a:lnTo>
                <a:lnTo>
                  <a:pt x="1122794" y="344462"/>
                </a:lnTo>
                <a:lnTo>
                  <a:pt x="1088263" y="328244"/>
                </a:lnTo>
                <a:lnTo>
                  <a:pt x="1064285" y="300228"/>
                </a:lnTo>
                <a:lnTo>
                  <a:pt x="1055293" y="259600"/>
                </a:lnTo>
                <a:lnTo>
                  <a:pt x="1008557" y="259600"/>
                </a:lnTo>
                <a:lnTo>
                  <a:pt x="1016508" y="308317"/>
                </a:lnTo>
                <a:lnTo>
                  <a:pt x="1038529" y="345427"/>
                </a:lnTo>
                <a:lnTo>
                  <a:pt x="1071892" y="371398"/>
                </a:lnTo>
                <a:lnTo>
                  <a:pt x="1113878" y="386651"/>
                </a:lnTo>
                <a:lnTo>
                  <a:pt x="1161732" y="391629"/>
                </a:lnTo>
                <a:lnTo>
                  <a:pt x="1202664" y="387667"/>
                </a:lnTo>
                <a:lnTo>
                  <a:pt x="1241793" y="375272"/>
                </a:lnTo>
                <a:lnTo>
                  <a:pt x="1274940" y="353720"/>
                </a:lnTo>
                <a:lnTo>
                  <a:pt x="1297889" y="322275"/>
                </a:lnTo>
                <a:lnTo>
                  <a:pt x="1306474" y="28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608E42-3EF9-E71D-C1D4-BE354B738710}"/>
              </a:ext>
            </a:extLst>
          </p:cNvPr>
          <p:cNvSpPr txBox="1"/>
          <p:nvPr/>
        </p:nvSpPr>
        <p:spPr>
          <a:xfrm>
            <a:off x="6584442" y="6369881"/>
            <a:ext cx="4521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Live on UCAS.com: </a:t>
            </a:r>
            <a:r>
              <a:rPr lang="en-GB" b="1" dirty="0">
                <a:hlinkClick r:id="rId4"/>
              </a:rPr>
              <a:t>Subject tasters | UCAS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9218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2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Content Placeholder 9" descr="A computer and a cup of coffee&#10;&#10;Description automatically generated">
            <a:extLst>
              <a:ext uri="{FF2B5EF4-FFF2-40B4-BE49-F238E27FC236}">
                <a16:creationId xmlns:a16="http://schemas.microsoft.com/office/drawing/2014/main" id="{F3DE522B-AB4C-6763-0D66-76556AA24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48097"/>
            <a:ext cx="10905066" cy="49618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A50F12-03B6-CB13-7321-D5589C29ACE4}"/>
              </a:ext>
            </a:extLst>
          </p:cNvPr>
          <p:cNvSpPr txBox="1"/>
          <p:nvPr/>
        </p:nvSpPr>
        <p:spPr>
          <a:xfrm>
            <a:off x="2959608" y="5955859"/>
            <a:ext cx="692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Live on UCAS.com: </a:t>
            </a:r>
            <a:r>
              <a:rPr lang="en-GB" b="1" dirty="0">
                <a:hlinkClick r:id="rId3"/>
              </a:rPr>
              <a:t>Virtual Work Experiences | UCAS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9262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3F4A14-D592-7E06-4A84-575198EC28E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11170"/>
          </a:xfrm>
          <a:prstGeom prst="rect">
            <a:avLst/>
          </a:prstGeom>
          <a:solidFill>
            <a:srgbClr val="132433"/>
          </a:solidFill>
        </p:spPr>
        <p:txBody>
          <a:bodyPr vert="horz" lIns="360000" tIns="180000" rIns="360000" bIns="180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chemeClr val="bg1"/>
                </a:solidFill>
                <a:latin typeface="Apricus Extra Bold" pitchFamily="2" charset="0"/>
              </a:rPr>
              <a:t>What are virtual work experiences?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811A76-FB59-E407-BE84-026FDBAFE19C}"/>
              </a:ext>
            </a:extLst>
          </p:cNvPr>
          <p:cNvSpPr/>
          <p:nvPr/>
        </p:nvSpPr>
        <p:spPr>
          <a:xfrm>
            <a:off x="763930" y="1666754"/>
            <a:ext cx="2880000" cy="28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A13F1-CF2A-D58D-9DA5-9F147DE00430}"/>
              </a:ext>
            </a:extLst>
          </p:cNvPr>
          <p:cNvSpPr txBox="1"/>
          <p:nvPr/>
        </p:nvSpPr>
        <p:spPr>
          <a:xfrm>
            <a:off x="1240337" y="2419636"/>
            <a:ext cx="19271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On-demand virtual work experience programs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9FDE9E-53F8-13EA-813B-6E1D3A20A129}"/>
              </a:ext>
            </a:extLst>
          </p:cNvPr>
          <p:cNvSpPr/>
          <p:nvPr/>
        </p:nvSpPr>
        <p:spPr>
          <a:xfrm>
            <a:off x="4451492" y="2879559"/>
            <a:ext cx="3334390" cy="33343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0153F1-F2EE-0259-75C4-6EFA16929660}"/>
              </a:ext>
            </a:extLst>
          </p:cNvPr>
          <p:cNvSpPr txBox="1"/>
          <p:nvPr/>
        </p:nvSpPr>
        <p:spPr>
          <a:xfrm>
            <a:off x="4928465" y="3427316"/>
            <a:ext cx="24035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Immersive, interactive experiences that incorporate real workplace activities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C92C4D-86A7-6FFB-A595-9C948C75284E}"/>
              </a:ext>
            </a:extLst>
          </p:cNvPr>
          <p:cNvSpPr/>
          <p:nvPr/>
        </p:nvSpPr>
        <p:spPr>
          <a:xfrm>
            <a:off x="8564666" y="1666754"/>
            <a:ext cx="2880000" cy="28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E4AE0-6816-A677-B936-24B2FBCC618E}"/>
              </a:ext>
            </a:extLst>
          </p:cNvPr>
          <p:cNvSpPr txBox="1"/>
          <p:nvPr/>
        </p:nvSpPr>
        <p:spPr>
          <a:xfrm>
            <a:off x="8971103" y="2419636"/>
            <a:ext cx="20671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Led by industry professionals</a:t>
            </a:r>
          </a:p>
        </p:txBody>
      </p:sp>
    </p:spTree>
    <p:extLst>
      <p:ext uri="{BB962C8B-B14F-4D97-AF65-F5344CB8AC3E}">
        <p14:creationId xmlns:p14="http://schemas.microsoft.com/office/powerpoint/2010/main" val="841892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3F4A14-D592-7E06-4A84-575198EC28E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6096000" cy="1504949"/>
          </a:xfrm>
          <a:prstGeom prst="rect">
            <a:avLst/>
          </a:prstGeom>
          <a:solidFill>
            <a:srgbClr val="132433"/>
          </a:solidFill>
        </p:spPr>
        <p:txBody>
          <a:bodyPr vert="horz" lIns="360000" tIns="180000" rIns="360000" bIns="18000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12BCBC"/>
                </a:solidFill>
                <a:latin typeface="Apricus Extra Bold" pitchFamily="2" charset="0"/>
              </a:rPr>
              <a:t>Benefits of Virtual Work Experiences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4CE421-3121-A3B1-BD04-BEA09A88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1371599"/>
            <a:ext cx="5695950" cy="52101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12BCBC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Allows young people to have free access to work experience from leading employers anywhere in the world.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12BCBC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Authentic insight and awareness of career pathways, types of roles employers offer, and develops a student’s employability skills and confidence to prepare them for the world of work.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12BCBC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Supports decision-making, boosts their personal statement, CV and apprenticeship applications.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12BCBC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Widens participation and boosts social mobility at national and regional levels via virtual, anywhere, anytime learning programmes, with a certification of completion also included.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12BCBC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Supports the Updated Gatsby Benchmarks.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12BCBC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Helps employers to reach and build diverse, inclusive talent pools of the future.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12BCBC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Will help young people decide if a particular career is right for them or not.</a:t>
            </a:r>
          </a:p>
        </p:txBody>
      </p:sp>
      <p:pic>
        <p:nvPicPr>
          <p:cNvPr id="5" name="Picture 4" descr="A person sitting on stairs with a computer&#10;&#10;Description automatically generated">
            <a:extLst>
              <a:ext uri="{FF2B5EF4-FFF2-40B4-BE49-F238E27FC236}">
                <a16:creationId xmlns:a16="http://schemas.microsoft.com/office/drawing/2014/main" id="{0FC9E28D-A78F-7565-6BEC-757AC8CBE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9" t="27273" r="34224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6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F7FC2-D75B-C2FA-7074-55C765800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1170"/>
          </a:xfrm>
          <a:solidFill>
            <a:srgbClr val="12BCBC"/>
          </a:solidFill>
        </p:spPr>
        <p:txBody>
          <a:bodyPr lIns="360000" tIns="180000" rIns="360000" bIns="180000"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pricus Extra Bold" pitchFamily="2" charset="0"/>
              </a:rPr>
              <a:t>What sort of virtual work experiences are available?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DC07A-8D89-E67C-C7CC-A65C99340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103" y="1186113"/>
            <a:ext cx="6783364" cy="552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3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DA095EB19ACD43AD49FBCB4CBA8B27" ma:contentTypeVersion="22" ma:contentTypeDescription="Create a new document." ma:contentTypeScope="" ma:versionID="20c1aec915c11649230a5f9ff2c283f1">
  <xsd:schema xmlns:xsd="http://www.w3.org/2001/XMLSchema" xmlns:xs="http://www.w3.org/2001/XMLSchema" xmlns:p="http://schemas.microsoft.com/office/2006/metadata/properties" xmlns:ns1="http://schemas.microsoft.com/sharepoint/v3" xmlns:ns2="fa48a185-2363-4a1f-b2bd-1f749f7367a2" xmlns:ns3="7ea19176-5d6b-402f-9bd8-e7e810a315d5" xmlns:ns4="55603442-09ec-4cf3-b21f-b1c3f828b53a" targetNamespace="http://schemas.microsoft.com/office/2006/metadata/properties" ma:root="true" ma:fieldsID="485e6456abeef4478ed3df6bc4057646" ns1:_="" ns2:_="" ns3:_="" ns4:_="">
    <xsd:import namespace="http://schemas.microsoft.com/sharepoint/v3"/>
    <xsd:import namespace="fa48a185-2363-4a1f-b2bd-1f749f7367a2"/>
    <xsd:import namespace="7ea19176-5d6b-402f-9bd8-e7e810a315d5"/>
    <xsd:import namespace="55603442-09ec-4cf3-b21f-b1c3f828b5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test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48a185-2363-4a1f-b2bd-1f749f7367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_Flow_SignoffStatus" ma:index="17" nillable="true" ma:displayName="Sign-off status" ma:internalName="Sign_x002d_off_x0020_status">
      <xsd:simpleType>
        <xsd:restriction base="dms:Text"/>
      </xsd:simpleType>
    </xsd:element>
    <xsd:element name="test" ma:index="18" nillable="true" ma:displayName="test" ma:description="test" ma:format="Image" ma:internalName="tes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0052e2-7a6d-497f-9711-5471179560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19176-5d6b-402f-9bd8-e7e810a315d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03442-09ec-4cf3-b21f-b1c3f828b53a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df377601-a32d-4649-a656-f925262e09d9}" ma:internalName="TaxCatchAll" ma:showField="CatchAllData" ma:web="7ea19176-5d6b-402f-9bd8-e7e810a315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E7B91A-EA97-4875-B782-188E084A0E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a48a185-2363-4a1f-b2bd-1f749f7367a2"/>
    <ds:schemaRef ds:uri="7ea19176-5d6b-402f-9bd8-e7e810a315d5"/>
    <ds:schemaRef ds:uri="55603442-09ec-4cf3-b21f-b1c3f828b5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84F5F1-4AE5-4A8C-AAC6-0C49492015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489</Words>
  <Application>Microsoft Office PowerPoint</Application>
  <PresentationFormat>Widescreen</PresentationFormat>
  <Paragraphs>44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Apricus Extra Bold</vt:lpstr>
      <vt:lpstr>Aptos</vt:lpstr>
      <vt:lpstr>Aptos Display</vt:lpstr>
      <vt:lpstr>Arial</vt:lpstr>
      <vt:lpstr>Calibri</vt:lpstr>
      <vt:lpstr>Poppins</vt:lpstr>
      <vt:lpstr>Roboto</vt:lpstr>
      <vt:lpstr>Roboto Light</vt:lpstr>
      <vt:lpstr>Wingdings</vt:lpstr>
      <vt:lpstr>Office Theme</vt:lpstr>
      <vt:lpstr>2_Office Theme</vt:lpstr>
      <vt:lpstr>Virtual Work Experiences</vt:lpstr>
      <vt:lpstr>PowerPoint Presentation</vt:lpstr>
      <vt:lpstr>PowerPoint Presentation</vt:lpstr>
      <vt:lpstr>Try a course or career before you apply</vt:lpstr>
      <vt:lpstr>PowerPoint Presentation</vt:lpstr>
      <vt:lpstr>PowerPoint Presentation</vt:lpstr>
      <vt:lpstr>PowerPoint Presentation</vt:lpstr>
      <vt:lpstr>PowerPoint Presentation</vt:lpstr>
      <vt:lpstr>What sort of virtual work experiences are available?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Springpod Subject Spotlights</dc:title>
  <dc:creator>Maria Gould</dc:creator>
  <cp:lastModifiedBy>Stuart Jones</cp:lastModifiedBy>
  <cp:revision>12</cp:revision>
  <dcterms:created xsi:type="dcterms:W3CDTF">2024-03-20T15:41:27Z</dcterms:created>
  <dcterms:modified xsi:type="dcterms:W3CDTF">2025-10-23T10:33:11Z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9c747e-0609-44bc-a84a-379ba7e92455_Enabled">
    <vt:lpwstr>true</vt:lpwstr>
  </property>
  <property fmtid="{D5CDD505-2E9C-101B-9397-08002B2CF9AE}" pid="3" name="MSIP_Label_119c747e-0609-44bc-a84a-379ba7e92455_SetDate">
    <vt:lpwstr>2024-03-20T16:01:11Z</vt:lpwstr>
  </property>
  <property fmtid="{D5CDD505-2E9C-101B-9397-08002B2CF9AE}" pid="4" name="MSIP_Label_119c747e-0609-44bc-a84a-379ba7e92455_Method">
    <vt:lpwstr>Standard</vt:lpwstr>
  </property>
  <property fmtid="{D5CDD505-2E9C-101B-9397-08002B2CF9AE}" pid="5" name="MSIP_Label_119c747e-0609-44bc-a84a-379ba7e92455_Name">
    <vt:lpwstr>Confidential</vt:lpwstr>
  </property>
  <property fmtid="{D5CDD505-2E9C-101B-9397-08002B2CF9AE}" pid="6" name="MSIP_Label_119c747e-0609-44bc-a84a-379ba7e92455_SiteId">
    <vt:lpwstr>c62bca44-70cb-457b-a355-deaa5cb7e689</vt:lpwstr>
  </property>
  <property fmtid="{D5CDD505-2E9C-101B-9397-08002B2CF9AE}" pid="7" name="MSIP_Label_119c747e-0609-44bc-a84a-379ba7e92455_ActionId">
    <vt:lpwstr>c935e6e1-9c4f-4052-9044-2ce9e9b8cf04</vt:lpwstr>
  </property>
  <property fmtid="{D5CDD505-2E9C-101B-9397-08002B2CF9AE}" pid="8" name="MSIP_Label_119c747e-0609-44bc-a84a-379ba7e92455_ContentBits">
    <vt:lpwstr>0</vt:lpwstr>
  </property>
</Properties>
</file>