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2.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3.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3.xml" ContentType="application/vnd.openxmlformats-officedocument.presentationml.tags+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838" r:id="rId5"/>
    <p:sldMasterId id="2147484332" r:id="rId6"/>
    <p:sldMasterId id="2147484441" r:id="rId7"/>
  </p:sldMasterIdLst>
  <p:notesMasterIdLst>
    <p:notesMasterId r:id="rId22"/>
  </p:notesMasterIdLst>
  <p:sldIdLst>
    <p:sldId id="4287" r:id="rId8"/>
    <p:sldId id="4282" r:id="rId9"/>
    <p:sldId id="2147326946" r:id="rId10"/>
    <p:sldId id="2147326951" r:id="rId11"/>
    <p:sldId id="4340" r:id="rId12"/>
    <p:sldId id="2147326960" r:id="rId13"/>
    <p:sldId id="2147326956" r:id="rId14"/>
    <p:sldId id="2147326957" r:id="rId15"/>
    <p:sldId id="2147326958" r:id="rId16"/>
    <p:sldId id="2147326963" r:id="rId17"/>
    <p:sldId id="2147326952" r:id="rId18"/>
    <p:sldId id="2147326949" r:id="rId19"/>
    <p:sldId id="2147326964" r:id="rId20"/>
    <p:sldId id="4338" r:id="rId21"/>
  </p:sldIdLst>
  <p:sldSz cx="12192000" cy="6858000"/>
  <p:notesSz cx="6858000" cy="9144000"/>
  <p:custDataLst>
    <p:tags r:id="rId2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8A90076-7428-C294-528D-C6F8A16E34B2}" name="Callie Hawkins" initials="CH" userId="S::C.Hawkins@ucas.ac.uk::868b9dd9-2d15-4c78-b82a-ae33240229b2" providerId="AD"/>
  <p188:author id="{95B7C2F6-9246-DB3C-3C13-B9C0AE316A57}" name="Kim Eccleston" initials="KE" userId="S::k.eccleston@ucas.ac.uk::f53f8cec-75ef-4a69-a417-41025075483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EAAD3"/>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0282EE-2F38-224A-40CC-B7496CA99E64}" v="1" dt="2024-07-15T11:15:43.4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tags" Target="tags/tag1.xml"/><Relationship Id="rId28" Type="http://schemas.microsoft.com/office/2016/11/relationships/changesInfo" Target="changesInfos/changesInfo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notesMaster" Target="notesMasters/notesMaster1.xml"/><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antha Sykes" userId="S::s.sykes@ucas.ac.uk::90c81e61-1625-4134-9dba-bbafe25093fa" providerId="AD" clId="Web-{300282EE-2F38-224A-40CC-B7496CA99E64}"/>
    <pc:docChg chg="modSld">
      <pc:chgData name="Samantha Sykes" userId="S::s.sykes@ucas.ac.uk::90c81e61-1625-4134-9dba-bbafe25093fa" providerId="AD" clId="Web-{300282EE-2F38-224A-40CC-B7496CA99E64}" dt="2024-07-15T11:15:54.632" v="10"/>
      <pc:docMkLst>
        <pc:docMk/>
      </pc:docMkLst>
      <pc:sldChg chg="modNotes">
        <pc:chgData name="Samantha Sykes" userId="S::s.sykes@ucas.ac.uk::90c81e61-1625-4134-9dba-bbafe25093fa" providerId="AD" clId="Web-{300282EE-2F38-224A-40CC-B7496CA99E64}" dt="2024-07-15T11:15:54.632" v="10"/>
        <pc:sldMkLst>
          <pc:docMk/>
          <pc:sldMk cId="1239627642" sldId="2147326949"/>
        </pc:sldMkLst>
      </pc:sldChg>
      <pc:sldChg chg="modNotes">
        <pc:chgData name="Samantha Sykes" userId="S::s.sykes@ucas.ac.uk::90c81e61-1625-4134-9dba-bbafe25093fa" providerId="AD" clId="Web-{300282EE-2F38-224A-40CC-B7496CA99E64}" dt="2024-07-15T11:15:39.694" v="5"/>
        <pc:sldMkLst>
          <pc:docMk/>
          <pc:sldMk cId="1027566387" sldId="2147326952"/>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svg"/><Relationship Id="rId1" Type="http://schemas.openxmlformats.org/officeDocument/2006/relationships/image" Target="../media/image100.png"/><Relationship Id="rId6" Type="http://schemas.openxmlformats.org/officeDocument/2006/relationships/image" Target="../media/image105.svg"/><Relationship Id="rId5" Type="http://schemas.openxmlformats.org/officeDocument/2006/relationships/image" Target="../media/image104.png"/><Relationship Id="rId4" Type="http://schemas.openxmlformats.org/officeDocument/2006/relationships/image" Target="../media/image103.svg"/></Relationships>
</file>

<file path=ppt/diagrams/_rels/data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svg"/><Relationship Id="rId1" Type="http://schemas.openxmlformats.org/officeDocument/2006/relationships/image" Target="../media/image106.png"/><Relationship Id="rId6" Type="http://schemas.openxmlformats.org/officeDocument/2006/relationships/image" Target="../media/image111.svg"/><Relationship Id="rId5" Type="http://schemas.openxmlformats.org/officeDocument/2006/relationships/image" Target="../media/image110.png"/><Relationship Id="rId4" Type="http://schemas.openxmlformats.org/officeDocument/2006/relationships/image" Target="../media/image109.svg"/></Relationships>
</file>

<file path=ppt/diagrams/_rels/data7.xml.rels><?xml version="1.0" encoding="UTF-8" standalone="yes"?>
<Relationships xmlns="http://schemas.openxmlformats.org/package/2006/relationships"><Relationship Id="rId8" Type="http://schemas.openxmlformats.org/officeDocument/2006/relationships/image" Target="../media/image120.sv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image" Target="../media/image114.svg"/><Relationship Id="rId1" Type="http://schemas.openxmlformats.org/officeDocument/2006/relationships/image" Target="../media/image113.png"/><Relationship Id="rId6" Type="http://schemas.openxmlformats.org/officeDocument/2006/relationships/image" Target="../media/image118.svg"/><Relationship Id="rId5" Type="http://schemas.openxmlformats.org/officeDocument/2006/relationships/image" Target="../media/image117.png"/><Relationship Id="rId10" Type="http://schemas.openxmlformats.org/officeDocument/2006/relationships/image" Target="../media/image122.svg"/><Relationship Id="rId4" Type="http://schemas.openxmlformats.org/officeDocument/2006/relationships/image" Target="../media/image116.svg"/><Relationship Id="rId9" Type="http://schemas.openxmlformats.org/officeDocument/2006/relationships/image" Target="../media/image12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svg"/><Relationship Id="rId1" Type="http://schemas.openxmlformats.org/officeDocument/2006/relationships/image" Target="../media/image100.png"/><Relationship Id="rId6" Type="http://schemas.openxmlformats.org/officeDocument/2006/relationships/image" Target="../media/image105.svg"/><Relationship Id="rId5" Type="http://schemas.openxmlformats.org/officeDocument/2006/relationships/image" Target="../media/image104.png"/><Relationship Id="rId4" Type="http://schemas.openxmlformats.org/officeDocument/2006/relationships/image" Target="../media/image103.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svg"/><Relationship Id="rId1" Type="http://schemas.openxmlformats.org/officeDocument/2006/relationships/image" Target="../media/image106.png"/><Relationship Id="rId6" Type="http://schemas.openxmlformats.org/officeDocument/2006/relationships/image" Target="../media/image111.svg"/><Relationship Id="rId5" Type="http://schemas.openxmlformats.org/officeDocument/2006/relationships/image" Target="../media/image110.png"/><Relationship Id="rId4" Type="http://schemas.openxmlformats.org/officeDocument/2006/relationships/image" Target="../media/image109.svg"/></Relationships>
</file>

<file path=ppt/diagrams/_rels/drawing7.xml.rels><?xml version="1.0" encoding="UTF-8" standalone="yes"?>
<Relationships xmlns="http://schemas.openxmlformats.org/package/2006/relationships"><Relationship Id="rId8" Type="http://schemas.openxmlformats.org/officeDocument/2006/relationships/image" Target="../media/image120.sv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image" Target="../media/image114.svg"/><Relationship Id="rId1" Type="http://schemas.openxmlformats.org/officeDocument/2006/relationships/image" Target="../media/image113.png"/><Relationship Id="rId6" Type="http://schemas.openxmlformats.org/officeDocument/2006/relationships/image" Target="../media/image118.svg"/><Relationship Id="rId5" Type="http://schemas.openxmlformats.org/officeDocument/2006/relationships/image" Target="../media/image117.png"/><Relationship Id="rId10" Type="http://schemas.openxmlformats.org/officeDocument/2006/relationships/image" Target="../media/image122.svg"/><Relationship Id="rId4" Type="http://schemas.openxmlformats.org/officeDocument/2006/relationships/image" Target="../media/image116.svg"/><Relationship Id="rId9" Type="http://schemas.openxmlformats.org/officeDocument/2006/relationships/image" Target="../media/image121.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7A8CD3-953D-4C9C-A26A-16971CF7C8EC}" type="doc">
      <dgm:prSet loTypeId="urn:microsoft.com/office/officeart/2018/5/layout/CenteredIconLabelDescriptionList" loCatId="icon" qsTypeId="urn:microsoft.com/office/officeart/2005/8/quickstyle/simple1" qsCatId="simple" csTypeId="urn:microsoft.com/office/officeart/2005/8/colors/colorful4" csCatId="colorful" phldr="1"/>
      <dgm:spPr/>
      <dgm:t>
        <a:bodyPr/>
        <a:lstStyle/>
        <a:p>
          <a:endParaRPr lang="en-US"/>
        </a:p>
      </dgm:t>
    </dgm:pt>
    <dgm:pt modelId="{4FDA2054-0EB3-4CEE-8F24-367BB989CA73}">
      <dgm:prSet/>
      <dgm:spPr/>
      <dgm:t>
        <a:bodyPr/>
        <a:lstStyle/>
        <a:p>
          <a:pPr>
            <a:lnSpc>
              <a:spcPct val="100000"/>
            </a:lnSpc>
            <a:defRPr b="1"/>
          </a:pPr>
          <a:r>
            <a:rPr lang="en-GB" b="1" i="0">
              <a:latin typeface="Roboto" panose="02000000000000000000" pitchFamily="2" charset="0"/>
              <a:ea typeface="Roboto" panose="02000000000000000000" pitchFamily="2" charset="0"/>
              <a:cs typeface="Roboto" panose="02000000000000000000" pitchFamily="2" charset="0"/>
            </a:rPr>
            <a:t>F</a:t>
          </a:r>
          <a:r>
            <a:rPr lang="en-GB" b="1">
              <a:latin typeface="Roboto" panose="02000000000000000000" pitchFamily="2" charset="0"/>
              <a:ea typeface="Roboto" panose="02000000000000000000" pitchFamily="2" charset="0"/>
              <a:cs typeface="Roboto" panose="02000000000000000000" pitchFamily="2" charset="0"/>
            </a:rPr>
            <a:t>ormat &amp; structure </a:t>
          </a:r>
          <a:endParaRPr lang="en-US">
            <a:latin typeface="Roboto" panose="02000000000000000000" pitchFamily="2" charset="0"/>
            <a:ea typeface="Roboto" panose="02000000000000000000" pitchFamily="2" charset="0"/>
            <a:cs typeface="Roboto" panose="02000000000000000000" pitchFamily="2" charset="0"/>
          </a:endParaRPr>
        </a:p>
      </dgm:t>
    </dgm:pt>
    <dgm:pt modelId="{B850E7F4-66A6-4F70-9CBF-9FF2A0D58F87}" type="parTrans" cxnId="{E6FA51A3-E85F-4927-A58C-692B08BC4855}">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CE29CC1B-E78A-4C8E-86CD-AC34F446A5BF}" type="sibTrans" cxnId="{E6FA51A3-E85F-4927-A58C-692B08BC4855}">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D478E353-3F5B-40EC-9DC2-775B2846CE5B}">
      <dgm:prSet/>
      <dgm:spPr/>
      <dgm:t>
        <a:bodyPr/>
        <a:lstStyle/>
        <a:p>
          <a:pPr>
            <a:lnSpc>
              <a:spcPct val="100000"/>
            </a:lnSpc>
          </a:pPr>
          <a:r>
            <a:rPr lang="en-GB" b="0" i="0">
              <a:latin typeface="Roboto" panose="02000000000000000000" pitchFamily="2" charset="0"/>
              <a:ea typeface="Roboto" panose="02000000000000000000" pitchFamily="2" charset="0"/>
              <a:cs typeface="Roboto" panose="02000000000000000000" pitchFamily="2" charset="0"/>
            </a:rPr>
            <a:t>Move from one long piece of text to a scaffolded approach</a:t>
          </a:r>
          <a:r>
            <a:rPr lang="en-GB">
              <a:latin typeface="Roboto" panose="02000000000000000000" pitchFamily="2" charset="0"/>
              <a:ea typeface="Roboto" panose="02000000000000000000" pitchFamily="2" charset="0"/>
              <a:cs typeface="Roboto" panose="02000000000000000000" pitchFamily="2" charset="0"/>
            </a:rPr>
            <a:t>.</a:t>
          </a:r>
          <a:endParaRPr lang="en-US">
            <a:latin typeface="Roboto" panose="02000000000000000000" pitchFamily="2" charset="0"/>
            <a:ea typeface="Roboto" panose="02000000000000000000" pitchFamily="2" charset="0"/>
            <a:cs typeface="Roboto" panose="02000000000000000000" pitchFamily="2" charset="0"/>
          </a:endParaRPr>
        </a:p>
      </dgm:t>
    </dgm:pt>
    <dgm:pt modelId="{1392466D-C15F-41DF-97DC-128DBF89F48B}" type="parTrans" cxnId="{6E03E810-0315-45C5-BC5A-2119E36FDEA4}">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E5298694-D330-4BFE-820D-D5790995E68E}" type="sibTrans" cxnId="{6E03E810-0315-45C5-BC5A-2119E36FDEA4}">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0CBDE2D6-9EC9-4630-AB5A-C89B1C409F54}">
      <dgm:prSet/>
      <dgm:spPr/>
      <dgm:t>
        <a:bodyPr/>
        <a:lstStyle/>
        <a:p>
          <a:pPr>
            <a:lnSpc>
              <a:spcPct val="100000"/>
            </a:lnSpc>
          </a:pPr>
          <a:r>
            <a:rPr lang="en-GB">
              <a:latin typeface="Roboto" panose="02000000000000000000" pitchFamily="2" charset="0"/>
              <a:ea typeface="Roboto" panose="02000000000000000000" pitchFamily="2" charset="0"/>
              <a:cs typeface="Roboto" panose="02000000000000000000" pitchFamily="2" charset="0"/>
            </a:rPr>
            <a:t>Three sections </a:t>
          </a:r>
          <a:r>
            <a:rPr lang="en-GB" b="0" i="0">
              <a:latin typeface="Roboto" panose="02000000000000000000" pitchFamily="2" charset="0"/>
              <a:ea typeface="Roboto" panose="02000000000000000000" pitchFamily="2" charset="0"/>
              <a:cs typeface="Roboto" panose="02000000000000000000" pitchFamily="2" charset="0"/>
            </a:rPr>
            <a:t>with question</a:t>
          </a:r>
          <a:r>
            <a:rPr lang="en-GB">
              <a:latin typeface="Roboto" panose="02000000000000000000" pitchFamily="2" charset="0"/>
              <a:ea typeface="Roboto" panose="02000000000000000000" pitchFamily="2" charset="0"/>
              <a:cs typeface="Roboto" panose="02000000000000000000" pitchFamily="2" charset="0"/>
            </a:rPr>
            <a:t> prompts</a:t>
          </a:r>
          <a:r>
            <a:rPr lang="en-GB" b="0" i="0">
              <a:latin typeface="Roboto" panose="02000000000000000000" pitchFamily="2" charset="0"/>
              <a:ea typeface="Roboto" panose="02000000000000000000" pitchFamily="2" charset="0"/>
              <a:cs typeface="Roboto" panose="02000000000000000000" pitchFamily="2" charset="0"/>
            </a:rPr>
            <a:t>.</a:t>
          </a:r>
          <a:endParaRPr lang="en-US">
            <a:latin typeface="Roboto" panose="02000000000000000000" pitchFamily="2" charset="0"/>
            <a:ea typeface="Roboto" panose="02000000000000000000" pitchFamily="2" charset="0"/>
            <a:cs typeface="Roboto" panose="02000000000000000000" pitchFamily="2" charset="0"/>
          </a:endParaRPr>
        </a:p>
      </dgm:t>
    </dgm:pt>
    <dgm:pt modelId="{19972E90-1929-4919-A351-6A132DFF644A}" type="parTrans" cxnId="{EDE8E178-AC23-403A-8801-4884F6647A4F}">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60631CC7-AF4A-4FDA-B4CF-E32F0CA18635}" type="sibTrans" cxnId="{EDE8E178-AC23-403A-8801-4884F6647A4F}">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0BDEC76D-0158-43F2-B4D6-EF1D4026623A}">
      <dgm:prSet/>
      <dgm:spPr/>
      <dgm:t>
        <a:bodyPr/>
        <a:lstStyle/>
        <a:p>
          <a:pPr>
            <a:lnSpc>
              <a:spcPct val="100000"/>
            </a:lnSpc>
            <a:defRPr b="1"/>
          </a:pPr>
          <a:r>
            <a:rPr lang="en-GB" b="1">
              <a:latin typeface="Roboto" panose="02000000000000000000" pitchFamily="2" charset="0"/>
              <a:ea typeface="Roboto" panose="02000000000000000000" pitchFamily="2" charset="0"/>
              <a:cs typeface="Roboto" panose="02000000000000000000" pitchFamily="2" charset="0"/>
            </a:rPr>
            <a:t>Character Count </a:t>
          </a:r>
          <a:endParaRPr lang="en-US">
            <a:latin typeface="Roboto" panose="02000000000000000000" pitchFamily="2" charset="0"/>
            <a:ea typeface="Roboto" panose="02000000000000000000" pitchFamily="2" charset="0"/>
            <a:cs typeface="Roboto" panose="02000000000000000000" pitchFamily="2" charset="0"/>
          </a:endParaRPr>
        </a:p>
      </dgm:t>
    </dgm:pt>
    <dgm:pt modelId="{31A9C935-D5D3-497D-9A9A-F2E7BB531214}" type="parTrans" cxnId="{037713F7-6D77-4055-9503-6EB86BAA330B}">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2C3909CB-98C1-4030-8801-B31BE4B044C0}" type="sibTrans" cxnId="{037713F7-6D77-4055-9503-6EB86BAA330B}">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FA220602-7193-466E-9EAD-DC59FE71D676}">
      <dgm:prSet/>
      <dgm:spPr/>
      <dgm:t>
        <a:bodyPr/>
        <a:lstStyle/>
        <a:p>
          <a:pPr>
            <a:lnSpc>
              <a:spcPct val="100000"/>
            </a:lnSpc>
          </a:pPr>
          <a:r>
            <a:rPr lang="en-GB" b="0" i="0">
              <a:latin typeface="Roboto" panose="02000000000000000000" pitchFamily="2" charset="0"/>
              <a:ea typeface="Roboto" panose="02000000000000000000" pitchFamily="2" charset="0"/>
              <a:cs typeface="Roboto" panose="02000000000000000000" pitchFamily="2" charset="0"/>
            </a:rPr>
            <a:t>4000 total character count remains; includes spaces.</a:t>
          </a:r>
          <a:endParaRPr lang="en-US">
            <a:latin typeface="Roboto" panose="02000000000000000000" pitchFamily="2" charset="0"/>
            <a:ea typeface="Roboto" panose="02000000000000000000" pitchFamily="2" charset="0"/>
            <a:cs typeface="Roboto" panose="02000000000000000000" pitchFamily="2" charset="0"/>
          </a:endParaRPr>
        </a:p>
      </dgm:t>
    </dgm:pt>
    <dgm:pt modelId="{79F701A1-68B0-455C-B52B-2A148F308C60}" type="parTrans" cxnId="{10AFF0FB-F7FD-44B5-97DF-202350DA6029}">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47B5F349-299F-42E6-9DC4-54065473B783}" type="sibTrans" cxnId="{10AFF0FB-F7FD-44B5-97DF-202350DA6029}">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4616D025-015B-4A9A-8032-492516366B18}">
      <dgm:prSet/>
      <dgm:spPr/>
      <dgm:t>
        <a:bodyPr/>
        <a:lstStyle/>
        <a:p>
          <a:pPr>
            <a:lnSpc>
              <a:spcPct val="100000"/>
            </a:lnSpc>
            <a:defRPr b="1"/>
          </a:pPr>
          <a:r>
            <a:rPr lang="en-GB" b="1">
              <a:latin typeface="Roboto" panose="02000000000000000000" pitchFamily="2" charset="0"/>
              <a:ea typeface="Roboto" panose="02000000000000000000" pitchFamily="2" charset="0"/>
              <a:cs typeface="Roboto" panose="02000000000000000000" pitchFamily="2" charset="0"/>
            </a:rPr>
            <a:t>Support &amp; advice </a:t>
          </a:r>
          <a:endParaRPr lang="en-US">
            <a:latin typeface="Roboto" panose="02000000000000000000" pitchFamily="2" charset="0"/>
            <a:ea typeface="Roboto" panose="02000000000000000000" pitchFamily="2" charset="0"/>
            <a:cs typeface="Roboto" panose="02000000000000000000" pitchFamily="2" charset="0"/>
          </a:endParaRPr>
        </a:p>
      </dgm:t>
    </dgm:pt>
    <dgm:pt modelId="{5BF17557-0976-482A-BFD2-E9A3E6AE45FF}" type="parTrans" cxnId="{234F60B1-278D-4229-919B-BD00052C10DD}">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A12CF551-4CAB-44AB-A13C-A2216CBC0B6A}" type="sibTrans" cxnId="{234F60B1-278D-4229-919B-BD00052C10DD}">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68995F46-C3B2-474A-A143-D56B63446CC6}">
      <dgm:prSet/>
      <dgm:spPr/>
      <dgm:t>
        <a:bodyPr/>
        <a:lstStyle/>
        <a:p>
          <a:pPr>
            <a:lnSpc>
              <a:spcPct val="100000"/>
            </a:lnSpc>
          </a:pPr>
          <a:r>
            <a:rPr lang="en-GB" b="0" i="0">
              <a:latin typeface="Roboto" panose="02000000000000000000" pitchFamily="2" charset="0"/>
              <a:ea typeface="Roboto" panose="02000000000000000000" pitchFamily="2" charset="0"/>
              <a:cs typeface="Roboto" panose="02000000000000000000" pitchFamily="2" charset="0"/>
            </a:rPr>
            <a:t>Clear links to guidance </a:t>
          </a:r>
          <a:r>
            <a:rPr lang="en-GB">
              <a:latin typeface="Roboto" panose="02000000000000000000" pitchFamily="2" charset="0"/>
              <a:ea typeface="Roboto" panose="02000000000000000000" pitchFamily="2" charset="0"/>
              <a:cs typeface="Roboto" panose="02000000000000000000" pitchFamily="2" charset="0"/>
            </a:rPr>
            <a:t>in the application for students. </a:t>
          </a:r>
          <a:endParaRPr lang="en-US">
            <a:latin typeface="Roboto" panose="02000000000000000000" pitchFamily="2" charset="0"/>
            <a:ea typeface="Roboto" panose="02000000000000000000" pitchFamily="2" charset="0"/>
            <a:cs typeface="Roboto" panose="02000000000000000000" pitchFamily="2" charset="0"/>
          </a:endParaRPr>
        </a:p>
      </dgm:t>
    </dgm:pt>
    <dgm:pt modelId="{D6FC2CC9-B4E5-4A8F-B47E-3B49288DF0F1}" type="parTrans" cxnId="{8D94EDF2-C1AC-4565-BD0A-EA669A4D5DA3}">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EE704F9C-BB4E-46A8-A09B-A1FA88C34C79}" type="sibTrans" cxnId="{8D94EDF2-C1AC-4565-BD0A-EA669A4D5DA3}">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16D1CC8A-8462-4D7A-B889-4A7A09EFE146}">
      <dgm:prSet/>
      <dgm:spPr/>
      <dgm:t>
        <a:bodyPr/>
        <a:lstStyle/>
        <a:p>
          <a:pPr>
            <a:lnSpc>
              <a:spcPct val="100000"/>
            </a:lnSpc>
          </a:pPr>
          <a:r>
            <a:rPr lang="en-GB">
              <a:latin typeface="Roboto" panose="02000000000000000000" pitchFamily="2" charset="0"/>
              <a:ea typeface="Roboto" panose="02000000000000000000" pitchFamily="2" charset="0"/>
              <a:cs typeface="Roboto" panose="02000000000000000000" pitchFamily="2" charset="0"/>
            </a:rPr>
            <a:t>Ongoing support ahead of the 2026 entry cycle going live. </a:t>
          </a:r>
          <a:endParaRPr lang="en-US">
            <a:latin typeface="Roboto" panose="02000000000000000000" pitchFamily="2" charset="0"/>
            <a:ea typeface="Roboto" panose="02000000000000000000" pitchFamily="2" charset="0"/>
            <a:cs typeface="Roboto" panose="02000000000000000000" pitchFamily="2" charset="0"/>
          </a:endParaRPr>
        </a:p>
      </dgm:t>
    </dgm:pt>
    <dgm:pt modelId="{4F4A4510-D538-4047-A3EB-42671A52FD27}" type="parTrans" cxnId="{4E3AF85B-B066-4718-9538-6D2BD45506AD}">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4E12A452-8DC1-4650-9DC4-54B548162388}" type="sibTrans" cxnId="{4E3AF85B-B066-4718-9538-6D2BD45506AD}">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F45CF852-6522-42A1-9828-5785ADC3CD00}">
      <dgm:prSet/>
      <dgm:spPr/>
      <dgm:t>
        <a:bodyPr/>
        <a:lstStyle/>
        <a:p>
          <a:pPr>
            <a:lnSpc>
              <a:spcPct val="100000"/>
            </a:lnSpc>
          </a:pPr>
          <a:r>
            <a:rPr lang="en-GB" b="0" i="0">
              <a:latin typeface="Roboto" panose="02000000000000000000" pitchFamily="2" charset="0"/>
              <a:ea typeface="Roboto" panose="02000000000000000000" pitchFamily="2" charset="0"/>
              <a:cs typeface="Roboto" panose="02000000000000000000" pitchFamily="2" charset="0"/>
            </a:rPr>
            <a:t>Minimum character count of 350 per section.</a:t>
          </a:r>
          <a:endParaRPr lang="en-US">
            <a:latin typeface="Roboto" panose="02000000000000000000" pitchFamily="2" charset="0"/>
            <a:ea typeface="Roboto" panose="02000000000000000000" pitchFamily="2" charset="0"/>
            <a:cs typeface="Roboto" panose="02000000000000000000" pitchFamily="2" charset="0"/>
          </a:endParaRPr>
        </a:p>
      </dgm:t>
    </dgm:pt>
    <dgm:pt modelId="{37366E03-9F03-4C82-96B8-A574C02DC24A}" type="parTrans" cxnId="{635CD15B-EBD3-4CE5-B439-BC286602A0CF}">
      <dgm:prSet/>
      <dgm:spPr/>
      <dgm:t>
        <a:bodyPr/>
        <a:lstStyle/>
        <a:p>
          <a:endParaRPr lang="en-GB">
            <a:latin typeface="Roboto" panose="02000000000000000000" pitchFamily="2" charset="0"/>
            <a:ea typeface="Roboto" panose="02000000000000000000" pitchFamily="2" charset="0"/>
            <a:cs typeface="Roboto" panose="02000000000000000000" pitchFamily="2" charset="0"/>
          </a:endParaRPr>
        </a:p>
      </dgm:t>
    </dgm:pt>
    <dgm:pt modelId="{9BAC155C-66C2-4E49-9EAE-62F185C2A49D}" type="sibTrans" cxnId="{635CD15B-EBD3-4CE5-B439-BC286602A0CF}">
      <dgm:prSet/>
      <dgm:spPr/>
      <dgm:t>
        <a:bodyPr/>
        <a:lstStyle/>
        <a:p>
          <a:endParaRPr lang="en-GB">
            <a:latin typeface="Roboto" panose="02000000000000000000" pitchFamily="2" charset="0"/>
            <a:ea typeface="Roboto" panose="02000000000000000000" pitchFamily="2" charset="0"/>
            <a:cs typeface="Roboto" panose="02000000000000000000" pitchFamily="2" charset="0"/>
          </a:endParaRPr>
        </a:p>
      </dgm:t>
    </dgm:pt>
    <dgm:pt modelId="{3D7F04F4-C9C8-4C9E-A2ED-87994234D4E2}" type="pres">
      <dgm:prSet presAssocID="{E87A8CD3-953D-4C9C-A26A-16971CF7C8EC}" presName="root" presStyleCnt="0">
        <dgm:presLayoutVars>
          <dgm:dir/>
          <dgm:resizeHandles val="exact"/>
        </dgm:presLayoutVars>
      </dgm:prSet>
      <dgm:spPr/>
    </dgm:pt>
    <dgm:pt modelId="{13782713-C17D-47EB-A6C8-BCB1555284FE}" type="pres">
      <dgm:prSet presAssocID="{4FDA2054-0EB3-4CEE-8F24-367BB989CA73}" presName="compNode" presStyleCnt="0"/>
      <dgm:spPr/>
    </dgm:pt>
    <dgm:pt modelId="{C6F56A24-7728-49DE-9471-43AA00299E3D}" type="pres">
      <dgm:prSet presAssocID="{4FDA2054-0EB3-4CEE-8F24-367BB989CA7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ocument"/>
        </a:ext>
      </dgm:extLst>
    </dgm:pt>
    <dgm:pt modelId="{EAA2DE31-17EF-4374-B1BC-593F36695509}" type="pres">
      <dgm:prSet presAssocID="{4FDA2054-0EB3-4CEE-8F24-367BB989CA73}" presName="iconSpace" presStyleCnt="0"/>
      <dgm:spPr/>
    </dgm:pt>
    <dgm:pt modelId="{0FFEAB29-474C-4207-A941-CE01F5DF86A7}" type="pres">
      <dgm:prSet presAssocID="{4FDA2054-0EB3-4CEE-8F24-367BB989CA73}" presName="parTx" presStyleLbl="revTx" presStyleIdx="0" presStyleCnt="6">
        <dgm:presLayoutVars>
          <dgm:chMax val="0"/>
          <dgm:chPref val="0"/>
        </dgm:presLayoutVars>
      </dgm:prSet>
      <dgm:spPr/>
    </dgm:pt>
    <dgm:pt modelId="{A454D08C-C0A0-41F7-97D4-40C62A50E155}" type="pres">
      <dgm:prSet presAssocID="{4FDA2054-0EB3-4CEE-8F24-367BB989CA73}" presName="txSpace" presStyleCnt="0"/>
      <dgm:spPr/>
    </dgm:pt>
    <dgm:pt modelId="{E9A367B9-6F58-4513-9286-8CD8E3B8C628}" type="pres">
      <dgm:prSet presAssocID="{4FDA2054-0EB3-4CEE-8F24-367BB989CA73}" presName="desTx" presStyleLbl="revTx" presStyleIdx="1" presStyleCnt="6">
        <dgm:presLayoutVars/>
      </dgm:prSet>
      <dgm:spPr/>
    </dgm:pt>
    <dgm:pt modelId="{22AD0E02-969C-488C-81AB-526DE5CDF520}" type="pres">
      <dgm:prSet presAssocID="{CE29CC1B-E78A-4C8E-86CD-AC34F446A5BF}" presName="sibTrans" presStyleCnt="0"/>
      <dgm:spPr/>
    </dgm:pt>
    <dgm:pt modelId="{B9080366-38CA-4326-9403-D01D778505FF}" type="pres">
      <dgm:prSet presAssocID="{0BDEC76D-0158-43F2-B4D6-EF1D4026623A}" presName="compNode" presStyleCnt="0"/>
      <dgm:spPr/>
    </dgm:pt>
    <dgm:pt modelId="{42634A16-5D8E-4304-92FA-D724C04FBBE4}" type="pres">
      <dgm:prSet presAssocID="{0BDEC76D-0158-43F2-B4D6-EF1D4026623A}"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Speedometer Low with solid fill"/>
        </a:ext>
      </dgm:extLst>
    </dgm:pt>
    <dgm:pt modelId="{442F5741-8902-4BC4-9F84-E9ED8592AD16}" type="pres">
      <dgm:prSet presAssocID="{0BDEC76D-0158-43F2-B4D6-EF1D4026623A}" presName="iconSpace" presStyleCnt="0"/>
      <dgm:spPr/>
    </dgm:pt>
    <dgm:pt modelId="{51A5988E-98D0-4543-A2FF-AA4134C0EFFD}" type="pres">
      <dgm:prSet presAssocID="{0BDEC76D-0158-43F2-B4D6-EF1D4026623A}" presName="parTx" presStyleLbl="revTx" presStyleIdx="2" presStyleCnt="6">
        <dgm:presLayoutVars>
          <dgm:chMax val="0"/>
          <dgm:chPref val="0"/>
        </dgm:presLayoutVars>
      </dgm:prSet>
      <dgm:spPr/>
    </dgm:pt>
    <dgm:pt modelId="{69AD255A-0985-48F7-985F-809DE8F34EC8}" type="pres">
      <dgm:prSet presAssocID="{0BDEC76D-0158-43F2-B4D6-EF1D4026623A}" presName="txSpace" presStyleCnt="0"/>
      <dgm:spPr/>
    </dgm:pt>
    <dgm:pt modelId="{4E33E14D-0508-469C-8380-F4F7531B4A61}" type="pres">
      <dgm:prSet presAssocID="{0BDEC76D-0158-43F2-B4D6-EF1D4026623A}" presName="desTx" presStyleLbl="revTx" presStyleIdx="3" presStyleCnt="6">
        <dgm:presLayoutVars/>
      </dgm:prSet>
      <dgm:spPr/>
    </dgm:pt>
    <dgm:pt modelId="{3EEB5F37-64AD-4DB9-9C6C-F03604783FCB}" type="pres">
      <dgm:prSet presAssocID="{2C3909CB-98C1-4030-8801-B31BE4B044C0}" presName="sibTrans" presStyleCnt="0"/>
      <dgm:spPr/>
    </dgm:pt>
    <dgm:pt modelId="{DAB66AD8-AEF1-4E44-8BB1-51B915194EC1}" type="pres">
      <dgm:prSet presAssocID="{4616D025-015B-4A9A-8032-492516366B18}" presName="compNode" presStyleCnt="0"/>
      <dgm:spPr/>
    </dgm:pt>
    <dgm:pt modelId="{17B1DE85-21D8-48FA-A9B0-4C6A41232B6E}" type="pres">
      <dgm:prSet presAssocID="{4616D025-015B-4A9A-8032-492516366B18}"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lassroom with solid fill"/>
        </a:ext>
      </dgm:extLst>
    </dgm:pt>
    <dgm:pt modelId="{BC89461F-1418-422A-9E9F-1D4F9A20B69C}" type="pres">
      <dgm:prSet presAssocID="{4616D025-015B-4A9A-8032-492516366B18}" presName="iconSpace" presStyleCnt="0"/>
      <dgm:spPr/>
    </dgm:pt>
    <dgm:pt modelId="{D00F2D13-2E26-4D77-8437-0DAD406F4D6C}" type="pres">
      <dgm:prSet presAssocID="{4616D025-015B-4A9A-8032-492516366B18}" presName="parTx" presStyleLbl="revTx" presStyleIdx="4" presStyleCnt="6">
        <dgm:presLayoutVars>
          <dgm:chMax val="0"/>
          <dgm:chPref val="0"/>
        </dgm:presLayoutVars>
      </dgm:prSet>
      <dgm:spPr/>
    </dgm:pt>
    <dgm:pt modelId="{0781DB85-5784-49BA-A183-6F4999084177}" type="pres">
      <dgm:prSet presAssocID="{4616D025-015B-4A9A-8032-492516366B18}" presName="txSpace" presStyleCnt="0"/>
      <dgm:spPr/>
    </dgm:pt>
    <dgm:pt modelId="{6C064D14-E063-4B63-8547-6EF763C567AA}" type="pres">
      <dgm:prSet presAssocID="{4616D025-015B-4A9A-8032-492516366B18}" presName="desTx" presStyleLbl="revTx" presStyleIdx="5" presStyleCnt="6">
        <dgm:presLayoutVars/>
      </dgm:prSet>
      <dgm:spPr/>
    </dgm:pt>
  </dgm:ptLst>
  <dgm:cxnLst>
    <dgm:cxn modelId="{6E03E810-0315-45C5-BC5A-2119E36FDEA4}" srcId="{4FDA2054-0EB3-4CEE-8F24-367BB989CA73}" destId="{D478E353-3F5B-40EC-9DC2-775B2846CE5B}" srcOrd="0" destOrd="0" parTransId="{1392466D-C15F-41DF-97DC-128DBF89F48B}" sibTransId="{E5298694-D330-4BFE-820D-D5790995E68E}"/>
    <dgm:cxn modelId="{FB67C52A-BFE4-4269-B7F5-D90E40D53CA5}" type="presOf" srcId="{FA220602-7193-466E-9EAD-DC59FE71D676}" destId="{4E33E14D-0508-469C-8380-F4F7531B4A61}" srcOrd="0" destOrd="0" presId="urn:microsoft.com/office/officeart/2018/5/layout/CenteredIconLabelDescriptionList"/>
    <dgm:cxn modelId="{D8026840-1B04-42DE-B6DB-EB1F6EEB870C}" type="presOf" srcId="{F45CF852-6522-42A1-9828-5785ADC3CD00}" destId="{4E33E14D-0508-469C-8380-F4F7531B4A61}" srcOrd="0" destOrd="1" presId="urn:microsoft.com/office/officeart/2018/5/layout/CenteredIconLabelDescriptionList"/>
    <dgm:cxn modelId="{635CD15B-EBD3-4CE5-B439-BC286602A0CF}" srcId="{0BDEC76D-0158-43F2-B4D6-EF1D4026623A}" destId="{F45CF852-6522-42A1-9828-5785ADC3CD00}" srcOrd="1" destOrd="0" parTransId="{37366E03-9F03-4C82-96B8-A574C02DC24A}" sibTransId="{9BAC155C-66C2-4E49-9EAE-62F185C2A49D}"/>
    <dgm:cxn modelId="{4E3AF85B-B066-4718-9538-6D2BD45506AD}" srcId="{4616D025-015B-4A9A-8032-492516366B18}" destId="{16D1CC8A-8462-4D7A-B889-4A7A09EFE146}" srcOrd="1" destOrd="0" parTransId="{4F4A4510-D538-4047-A3EB-42671A52FD27}" sibTransId="{4E12A452-8DC1-4650-9DC4-54B548162388}"/>
    <dgm:cxn modelId="{53120564-C24C-4BBA-8F76-13061B43BBB2}" type="presOf" srcId="{D478E353-3F5B-40EC-9DC2-775B2846CE5B}" destId="{E9A367B9-6F58-4513-9286-8CD8E3B8C628}" srcOrd="0" destOrd="0" presId="urn:microsoft.com/office/officeart/2018/5/layout/CenteredIconLabelDescriptionList"/>
    <dgm:cxn modelId="{EDE8E178-AC23-403A-8801-4884F6647A4F}" srcId="{4FDA2054-0EB3-4CEE-8F24-367BB989CA73}" destId="{0CBDE2D6-9EC9-4630-AB5A-C89B1C409F54}" srcOrd="1" destOrd="0" parTransId="{19972E90-1929-4919-A351-6A132DFF644A}" sibTransId="{60631CC7-AF4A-4FDA-B4CF-E32F0CA18635}"/>
    <dgm:cxn modelId="{AC95DF89-97C5-4C19-AA0F-4021F6CF2309}" type="presOf" srcId="{0CBDE2D6-9EC9-4630-AB5A-C89B1C409F54}" destId="{E9A367B9-6F58-4513-9286-8CD8E3B8C628}" srcOrd="0" destOrd="1" presId="urn:microsoft.com/office/officeart/2018/5/layout/CenteredIconLabelDescriptionList"/>
    <dgm:cxn modelId="{71012094-717F-41BA-AD1A-FA302F8CB99A}" type="presOf" srcId="{16D1CC8A-8462-4D7A-B889-4A7A09EFE146}" destId="{6C064D14-E063-4B63-8547-6EF763C567AA}" srcOrd="0" destOrd="1" presId="urn:microsoft.com/office/officeart/2018/5/layout/CenteredIconLabelDescriptionList"/>
    <dgm:cxn modelId="{E6FA51A3-E85F-4927-A58C-692B08BC4855}" srcId="{E87A8CD3-953D-4C9C-A26A-16971CF7C8EC}" destId="{4FDA2054-0EB3-4CEE-8F24-367BB989CA73}" srcOrd="0" destOrd="0" parTransId="{B850E7F4-66A6-4F70-9CBF-9FF2A0D58F87}" sibTransId="{CE29CC1B-E78A-4C8E-86CD-AC34F446A5BF}"/>
    <dgm:cxn modelId="{DF83D1AD-889A-440B-98CF-898C361FA80A}" type="presOf" srcId="{E87A8CD3-953D-4C9C-A26A-16971CF7C8EC}" destId="{3D7F04F4-C9C8-4C9E-A2ED-87994234D4E2}" srcOrd="0" destOrd="0" presId="urn:microsoft.com/office/officeart/2018/5/layout/CenteredIconLabelDescriptionList"/>
    <dgm:cxn modelId="{234F60B1-278D-4229-919B-BD00052C10DD}" srcId="{E87A8CD3-953D-4C9C-A26A-16971CF7C8EC}" destId="{4616D025-015B-4A9A-8032-492516366B18}" srcOrd="2" destOrd="0" parTransId="{5BF17557-0976-482A-BFD2-E9A3E6AE45FF}" sibTransId="{A12CF551-4CAB-44AB-A13C-A2216CBC0B6A}"/>
    <dgm:cxn modelId="{87893BB7-9420-4074-BB16-C57F0839886A}" type="presOf" srcId="{0BDEC76D-0158-43F2-B4D6-EF1D4026623A}" destId="{51A5988E-98D0-4543-A2FF-AA4134C0EFFD}" srcOrd="0" destOrd="0" presId="urn:microsoft.com/office/officeart/2018/5/layout/CenteredIconLabelDescriptionList"/>
    <dgm:cxn modelId="{F9E1F3C1-1B7F-4428-A3AE-CFD926446222}" type="presOf" srcId="{4616D025-015B-4A9A-8032-492516366B18}" destId="{D00F2D13-2E26-4D77-8437-0DAD406F4D6C}" srcOrd="0" destOrd="0" presId="urn:microsoft.com/office/officeart/2018/5/layout/CenteredIconLabelDescriptionList"/>
    <dgm:cxn modelId="{5D7172E4-F05C-4C09-AD12-07E04D64B59A}" type="presOf" srcId="{68995F46-C3B2-474A-A143-D56B63446CC6}" destId="{6C064D14-E063-4B63-8547-6EF763C567AA}" srcOrd="0" destOrd="0" presId="urn:microsoft.com/office/officeart/2018/5/layout/CenteredIconLabelDescriptionList"/>
    <dgm:cxn modelId="{8D94EDF2-C1AC-4565-BD0A-EA669A4D5DA3}" srcId="{4616D025-015B-4A9A-8032-492516366B18}" destId="{68995F46-C3B2-474A-A143-D56B63446CC6}" srcOrd="0" destOrd="0" parTransId="{D6FC2CC9-B4E5-4A8F-B47E-3B49288DF0F1}" sibTransId="{EE704F9C-BB4E-46A8-A09B-A1FA88C34C79}"/>
    <dgm:cxn modelId="{037713F7-6D77-4055-9503-6EB86BAA330B}" srcId="{E87A8CD3-953D-4C9C-A26A-16971CF7C8EC}" destId="{0BDEC76D-0158-43F2-B4D6-EF1D4026623A}" srcOrd="1" destOrd="0" parTransId="{31A9C935-D5D3-497D-9A9A-F2E7BB531214}" sibTransId="{2C3909CB-98C1-4030-8801-B31BE4B044C0}"/>
    <dgm:cxn modelId="{2FDF09FA-7943-46E9-B010-40500AF6D786}" type="presOf" srcId="{4FDA2054-0EB3-4CEE-8F24-367BB989CA73}" destId="{0FFEAB29-474C-4207-A941-CE01F5DF86A7}" srcOrd="0" destOrd="0" presId="urn:microsoft.com/office/officeart/2018/5/layout/CenteredIconLabelDescriptionList"/>
    <dgm:cxn modelId="{10AFF0FB-F7FD-44B5-97DF-202350DA6029}" srcId="{0BDEC76D-0158-43F2-B4D6-EF1D4026623A}" destId="{FA220602-7193-466E-9EAD-DC59FE71D676}" srcOrd="0" destOrd="0" parTransId="{79F701A1-68B0-455C-B52B-2A148F308C60}" sibTransId="{47B5F349-299F-42E6-9DC4-54065473B783}"/>
    <dgm:cxn modelId="{CE756CE6-F4C4-4CF1-B14A-40748D457FCC}" type="presParOf" srcId="{3D7F04F4-C9C8-4C9E-A2ED-87994234D4E2}" destId="{13782713-C17D-47EB-A6C8-BCB1555284FE}" srcOrd="0" destOrd="0" presId="urn:microsoft.com/office/officeart/2018/5/layout/CenteredIconLabelDescriptionList"/>
    <dgm:cxn modelId="{0633F83C-6A36-4121-9533-A33BC056698B}" type="presParOf" srcId="{13782713-C17D-47EB-A6C8-BCB1555284FE}" destId="{C6F56A24-7728-49DE-9471-43AA00299E3D}" srcOrd="0" destOrd="0" presId="urn:microsoft.com/office/officeart/2018/5/layout/CenteredIconLabelDescriptionList"/>
    <dgm:cxn modelId="{0C74E52F-CAE6-4130-B6FD-9841EE5E0FD4}" type="presParOf" srcId="{13782713-C17D-47EB-A6C8-BCB1555284FE}" destId="{EAA2DE31-17EF-4374-B1BC-593F36695509}" srcOrd="1" destOrd="0" presId="urn:microsoft.com/office/officeart/2018/5/layout/CenteredIconLabelDescriptionList"/>
    <dgm:cxn modelId="{38BBCC28-944E-4246-BA67-61A01A35D5B0}" type="presParOf" srcId="{13782713-C17D-47EB-A6C8-BCB1555284FE}" destId="{0FFEAB29-474C-4207-A941-CE01F5DF86A7}" srcOrd="2" destOrd="0" presId="urn:microsoft.com/office/officeart/2018/5/layout/CenteredIconLabelDescriptionList"/>
    <dgm:cxn modelId="{35C38F8D-57B7-4B61-A886-46ABDBF376CE}" type="presParOf" srcId="{13782713-C17D-47EB-A6C8-BCB1555284FE}" destId="{A454D08C-C0A0-41F7-97D4-40C62A50E155}" srcOrd="3" destOrd="0" presId="urn:microsoft.com/office/officeart/2018/5/layout/CenteredIconLabelDescriptionList"/>
    <dgm:cxn modelId="{7CF200B5-9BAD-41C4-9002-E1721E0AB3FA}" type="presParOf" srcId="{13782713-C17D-47EB-A6C8-BCB1555284FE}" destId="{E9A367B9-6F58-4513-9286-8CD8E3B8C628}" srcOrd="4" destOrd="0" presId="urn:microsoft.com/office/officeart/2018/5/layout/CenteredIconLabelDescriptionList"/>
    <dgm:cxn modelId="{97ED8235-7FE3-4012-B022-93C28FF7AED1}" type="presParOf" srcId="{3D7F04F4-C9C8-4C9E-A2ED-87994234D4E2}" destId="{22AD0E02-969C-488C-81AB-526DE5CDF520}" srcOrd="1" destOrd="0" presId="urn:microsoft.com/office/officeart/2018/5/layout/CenteredIconLabelDescriptionList"/>
    <dgm:cxn modelId="{B5DEA379-FBAA-40E1-8370-C559109F86C7}" type="presParOf" srcId="{3D7F04F4-C9C8-4C9E-A2ED-87994234D4E2}" destId="{B9080366-38CA-4326-9403-D01D778505FF}" srcOrd="2" destOrd="0" presId="urn:microsoft.com/office/officeart/2018/5/layout/CenteredIconLabelDescriptionList"/>
    <dgm:cxn modelId="{87436222-3FDF-4618-AF47-EE345A4A2D28}" type="presParOf" srcId="{B9080366-38CA-4326-9403-D01D778505FF}" destId="{42634A16-5D8E-4304-92FA-D724C04FBBE4}" srcOrd="0" destOrd="0" presId="urn:microsoft.com/office/officeart/2018/5/layout/CenteredIconLabelDescriptionList"/>
    <dgm:cxn modelId="{E66038CA-04C0-4D16-9502-DEC2632378E0}" type="presParOf" srcId="{B9080366-38CA-4326-9403-D01D778505FF}" destId="{442F5741-8902-4BC4-9F84-E9ED8592AD16}" srcOrd="1" destOrd="0" presId="urn:microsoft.com/office/officeart/2018/5/layout/CenteredIconLabelDescriptionList"/>
    <dgm:cxn modelId="{C4ACF4D9-8647-4582-9FC9-3E532A4987F7}" type="presParOf" srcId="{B9080366-38CA-4326-9403-D01D778505FF}" destId="{51A5988E-98D0-4543-A2FF-AA4134C0EFFD}" srcOrd="2" destOrd="0" presId="urn:microsoft.com/office/officeart/2018/5/layout/CenteredIconLabelDescriptionList"/>
    <dgm:cxn modelId="{98C4FCCF-F332-45E9-8C6E-B928B477159D}" type="presParOf" srcId="{B9080366-38CA-4326-9403-D01D778505FF}" destId="{69AD255A-0985-48F7-985F-809DE8F34EC8}" srcOrd="3" destOrd="0" presId="urn:microsoft.com/office/officeart/2018/5/layout/CenteredIconLabelDescriptionList"/>
    <dgm:cxn modelId="{E0ED0A12-F610-4AD2-82E3-5CCB754A2117}" type="presParOf" srcId="{B9080366-38CA-4326-9403-D01D778505FF}" destId="{4E33E14D-0508-469C-8380-F4F7531B4A61}" srcOrd="4" destOrd="0" presId="urn:microsoft.com/office/officeart/2018/5/layout/CenteredIconLabelDescriptionList"/>
    <dgm:cxn modelId="{EDA23900-5229-4954-A5F5-5FFBF69FEC63}" type="presParOf" srcId="{3D7F04F4-C9C8-4C9E-A2ED-87994234D4E2}" destId="{3EEB5F37-64AD-4DB9-9C6C-F03604783FCB}" srcOrd="3" destOrd="0" presId="urn:microsoft.com/office/officeart/2018/5/layout/CenteredIconLabelDescriptionList"/>
    <dgm:cxn modelId="{6BFC205B-57A9-4282-93F7-ED71722EBB10}" type="presParOf" srcId="{3D7F04F4-C9C8-4C9E-A2ED-87994234D4E2}" destId="{DAB66AD8-AEF1-4E44-8BB1-51B915194EC1}" srcOrd="4" destOrd="0" presId="urn:microsoft.com/office/officeart/2018/5/layout/CenteredIconLabelDescriptionList"/>
    <dgm:cxn modelId="{509DEED9-2CDF-4609-BA79-D8EC16204408}" type="presParOf" srcId="{DAB66AD8-AEF1-4E44-8BB1-51B915194EC1}" destId="{17B1DE85-21D8-48FA-A9B0-4C6A41232B6E}" srcOrd="0" destOrd="0" presId="urn:microsoft.com/office/officeart/2018/5/layout/CenteredIconLabelDescriptionList"/>
    <dgm:cxn modelId="{D76F58EF-DEB2-4862-B7B5-CE10785E548A}" type="presParOf" srcId="{DAB66AD8-AEF1-4E44-8BB1-51B915194EC1}" destId="{BC89461F-1418-422A-9E9F-1D4F9A20B69C}" srcOrd="1" destOrd="0" presId="urn:microsoft.com/office/officeart/2018/5/layout/CenteredIconLabelDescriptionList"/>
    <dgm:cxn modelId="{47472241-FA88-4B59-85B7-6E249FF19D5F}" type="presParOf" srcId="{DAB66AD8-AEF1-4E44-8BB1-51B915194EC1}" destId="{D00F2D13-2E26-4D77-8437-0DAD406F4D6C}" srcOrd="2" destOrd="0" presId="urn:microsoft.com/office/officeart/2018/5/layout/CenteredIconLabelDescriptionList"/>
    <dgm:cxn modelId="{DEE78607-8E45-40DC-9EB8-8BD95AE5AFDD}" type="presParOf" srcId="{DAB66AD8-AEF1-4E44-8BB1-51B915194EC1}" destId="{0781DB85-5784-49BA-A183-6F4999084177}" srcOrd="3" destOrd="0" presId="urn:microsoft.com/office/officeart/2018/5/layout/CenteredIconLabelDescriptionList"/>
    <dgm:cxn modelId="{80F78EE7-D81B-4256-94CD-8D0E7F1F6391}" type="presParOf" srcId="{DAB66AD8-AEF1-4E44-8BB1-51B915194EC1}" destId="{6C064D14-E063-4B63-8547-6EF763C567AA}" srcOrd="4" destOrd="0" presId="urn:microsoft.com/office/officeart/2018/5/layout/CenteredIconLabelDescriptionList"/>
  </dgm:cxnLst>
  <dgm:bg/>
  <dgm:whole>
    <a:ln>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DC3FF027-A8A8-428B-9A7A-C71D02897973}" type="doc">
      <dgm:prSet loTypeId="urn:microsoft.com/office/officeart/2005/8/layout/hList1" loCatId="list" qsTypeId="urn:microsoft.com/office/officeart/2005/8/quickstyle/simple2" qsCatId="simple" csTypeId="urn:microsoft.com/office/officeart/2005/8/colors/colorful3" csCatId="colorful" phldr="1"/>
      <dgm:spPr/>
      <dgm:t>
        <a:bodyPr/>
        <a:lstStyle/>
        <a:p>
          <a:endParaRPr lang="en-US"/>
        </a:p>
      </dgm:t>
    </dgm:pt>
    <dgm:pt modelId="{AD32A68E-0449-4132-8565-026EE823E552}">
      <dgm:prSet/>
      <dgm:spPr/>
      <dgm:t>
        <a:bodyPr/>
        <a:lstStyle/>
        <a:p>
          <a:r>
            <a:rPr lang="en-GB" b="0" i="0" dirty="0">
              <a:latin typeface="Roboto"/>
              <a:ea typeface="Roboto"/>
              <a:cs typeface="Roboto"/>
            </a:rPr>
            <a:t>The personal statement remains a student’s opportunity to:</a:t>
          </a:r>
          <a:endParaRPr lang="en-US" dirty="0">
            <a:latin typeface="Roboto"/>
            <a:ea typeface="Roboto"/>
            <a:cs typeface="Roboto"/>
          </a:endParaRPr>
        </a:p>
      </dgm:t>
    </dgm:pt>
    <dgm:pt modelId="{665AE1FC-203E-4A62-A5D3-9E2697B06584}" type="parTrans" cxnId="{58D31374-629A-450F-9DE0-072853E18270}">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DE26E590-750A-407C-A22B-6FD598D6DD6D}" type="sibTrans" cxnId="{58D31374-629A-450F-9DE0-072853E18270}">
      <dgm:prSet phldrT="01"/>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0109A902-1110-460C-815D-6D0E67BBF72A}">
      <dgm:prSet/>
      <dgm:spPr/>
      <dgm:t>
        <a:bodyPr/>
        <a:lstStyle/>
        <a:p>
          <a:r>
            <a:rPr lang="en-GB" b="1" i="0" dirty="0">
              <a:latin typeface="Roboto"/>
              <a:ea typeface="Roboto"/>
              <a:cs typeface="Roboto"/>
            </a:rPr>
            <a:t>show</a:t>
          </a:r>
          <a:r>
            <a:rPr lang="en-GB" b="0" i="0" dirty="0">
              <a:latin typeface="Roboto"/>
              <a:ea typeface="Roboto"/>
              <a:cs typeface="Roboto"/>
            </a:rPr>
            <a:t> passion, curiosity and knowledge</a:t>
          </a:r>
          <a:r>
            <a:rPr lang="en-GB" dirty="0">
              <a:latin typeface="Roboto"/>
              <a:ea typeface="Roboto"/>
              <a:cs typeface="Roboto"/>
            </a:rPr>
            <a:t>.</a:t>
          </a:r>
          <a:endParaRPr lang="en-US" dirty="0">
            <a:latin typeface="Roboto" panose="02000000000000000000" pitchFamily="2" charset="0"/>
            <a:ea typeface="Roboto" panose="02000000000000000000" pitchFamily="2" charset="0"/>
            <a:cs typeface="Roboto" panose="02000000000000000000" pitchFamily="2" charset="0"/>
          </a:endParaRPr>
        </a:p>
      </dgm:t>
    </dgm:pt>
    <dgm:pt modelId="{F16E7344-D455-4069-9742-96ECE42C55DC}" type="parTrans" cxnId="{1E9BF5E1-60B7-40D4-BA8F-979275604BD9}">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7E614BEF-B842-4CC2-B5F3-BDB258498F82}" type="sibTrans" cxnId="{1E9BF5E1-60B7-40D4-BA8F-979275604BD9}">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75EE1AC8-CED8-4926-9F62-1A70563B33D4}">
      <dgm:prSet/>
      <dgm:spPr/>
      <dgm:t>
        <a:bodyPr/>
        <a:lstStyle/>
        <a:p>
          <a:r>
            <a:rPr lang="en-GB" b="1" i="0" dirty="0">
              <a:latin typeface="Roboto"/>
              <a:ea typeface="Roboto"/>
              <a:cs typeface="Roboto"/>
            </a:rPr>
            <a:t>evidence</a:t>
          </a:r>
          <a:r>
            <a:rPr lang="en-GB" b="0" i="0" dirty="0">
              <a:latin typeface="Roboto"/>
              <a:ea typeface="Roboto"/>
              <a:cs typeface="Roboto"/>
            </a:rPr>
            <a:t> relevant skills and potential.</a:t>
          </a:r>
          <a:endParaRPr lang="en-US" dirty="0">
            <a:latin typeface="Roboto" panose="02000000000000000000" pitchFamily="2" charset="0"/>
            <a:ea typeface="Roboto" panose="02000000000000000000" pitchFamily="2" charset="0"/>
            <a:cs typeface="Roboto" panose="02000000000000000000" pitchFamily="2" charset="0"/>
          </a:endParaRPr>
        </a:p>
      </dgm:t>
    </dgm:pt>
    <dgm:pt modelId="{893F5545-0039-4712-BF68-57D4562CD0CB}" type="parTrans" cxnId="{2C484EAF-19A2-41F2-BFE7-6797C603754B}">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18880548-4EF1-4439-AA07-E487F8B31488}" type="sibTrans" cxnId="{2C484EAF-19A2-41F2-BFE7-6797C603754B}">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6EC253E1-5014-499D-88B2-BD5FE5D9A321}">
      <dgm:prSet/>
      <dgm:spPr/>
      <dgm:t>
        <a:bodyPr/>
        <a:lstStyle/>
        <a:p>
          <a:r>
            <a:rPr lang="en-GB" b="1" i="0" dirty="0">
              <a:latin typeface="Roboto"/>
              <a:ea typeface="Roboto"/>
              <a:cs typeface="Roboto"/>
            </a:rPr>
            <a:t>communicate</a:t>
          </a:r>
          <a:r>
            <a:rPr lang="en-GB" b="0" i="0" dirty="0">
              <a:latin typeface="Roboto"/>
              <a:ea typeface="Roboto"/>
              <a:cs typeface="Roboto"/>
            </a:rPr>
            <a:t> genuine interest and a desire to learn more</a:t>
          </a:r>
          <a:r>
            <a:rPr lang="en-GB" dirty="0">
              <a:latin typeface="Roboto"/>
              <a:ea typeface="Roboto"/>
              <a:cs typeface="Roboto"/>
            </a:rPr>
            <a:t>.</a:t>
          </a:r>
          <a:endParaRPr lang="en-US" dirty="0">
            <a:latin typeface="Roboto" panose="02000000000000000000" pitchFamily="2" charset="0"/>
            <a:ea typeface="Roboto" panose="02000000000000000000" pitchFamily="2" charset="0"/>
            <a:cs typeface="Roboto" panose="02000000000000000000" pitchFamily="2" charset="0"/>
          </a:endParaRPr>
        </a:p>
      </dgm:t>
    </dgm:pt>
    <dgm:pt modelId="{986EA290-96A1-457E-B18D-D9AA652F9754}" type="parTrans" cxnId="{6052BB1F-115F-41B3-9EAA-BE6A638B93E2}">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97EE6EE1-D6ED-422D-90BC-FE5BE71C6852}" type="sibTrans" cxnId="{6052BB1F-115F-41B3-9EAA-BE6A638B93E2}">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D05151BB-DEDA-4975-995C-C31F9E9E0914}">
      <dgm:prSet/>
      <dgm:spPr/>
      <dgm:t>
        <a:bodyPr/>
        <a:lstStyle/>
        <a:p>
          <a:pPr rtl="0"/>
          <a:r>
            <a:rPr lang="en-GB" dirty="0">
              <a:latin typeface="Roboto"/>
              <a:ea typeface="Roboto"/>
              <a:cs typeface="Roboto"/>
            </a:rPr>
            <a:t>The</a:t>
          </a:r>
          <a:r>
            <a:rPr lang="en-GB" b="0" i="0" dirty="0">
              <a:latin typeface="Roboto"/>
              <a:ea typeface="Roboto"/>
              <a:cs typeface="Roboto"/>
            </a:rPr>
            <a:t> structure is there to encourage students providing prompts to: </a:t>
          </a:r>
          <a:endParaRPr lang="en-US" dirty="0">
            <a:latin typeface="Roboto" panose="02000000000000000000" pitchFamily="2" charset="0"/>
            <a:ea typeface="Roboto" panose="02000000000000000000" pitchFamily="2" charset="0"/>
            <a:cs typeface="Roboto" panose="02000000000000000000" pitchFamily="2" charset="0"/>
          </a:endParaRPr>
        </a:p>
      </dgm:t>
    </dgm:pt>
    <dgm:pt modelId="{D0B4575D-0B4A-4D60-AADF-66D909966966}" type="parTrans" cxnId="{496190BD-AE49-4703-A6FC-42891D883099}">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3C0B2136-333A-4C21-B9DF-FE40BDD47079}" type="sibTrans" cxnId="{496190BD-AE49-4703-A6FC-42891D883099}">
      <dgm:prSet phldrT="02"/>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4B017BEC-BCE0-49BB-9170-E3D5FD943648}">
      <dgm:prSet/>
      <dgm:spPr/>
      <dgm:t>
        <a:bodyPr/>
        <a:lstStyle/>
        <a:p>
          <a:pPr rtl="0"/>
          <a:r>
            <a:rPr lang="en-GB" dirty="0">
              <a:latin typeface="Roboto"/>
              <a:ea typeface="Roboto"/>
              <a:cs typeface="Roboto"/>
            </a:rPr>
            <a:t>E</a:t>
          </a:r>
          <a:r>
            <a:rPr lang="en-GB" b="0" i="0" dirty="0">
              <a:latin typeface="Roboto"/>
              <a:ea typeface="Roboto"/>
              <a:cs typeface="Roboto"/>
            </a:rPr>
            <a:t>xamples could fit into more than one section, remember: </a:t>
          </a:r>
          <a:endParaRPr lang="en-US" dirty="0">
            <a:latin typeface="Roboto" panose="02000000000000000000" pitchFamily="2" charset="0"/>
            <a:ea typeface="Roboto" panose="02000000000000000000" pitchFamily="2" charset="0"/>
            <a:cs typeface="Roboto" panose="02000000000000000000" pitchFamily="2" charset="0"/>
          </a:endParaRPr>
        </a:p>
      </dgm:t>
    </dgm:pt>
    <dgm:pt modelId="{7E93D40D-95B4-409A-A9FC-6A952C57892E}" type="parTrans" cxnId="{CB648A87-E096-4C6B-BFF1-88F8E6B6FB0A}">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4D134C01-5688-4AD3-987E-266DCDE67366}" type="sibTrans" cxnId="{CB648A87-E096-4C6B-BFF1-88F8E6B6FB0A}">
      <dgm:prSet phldrT="03"/>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2F70DB8B-FC82-4815-9AD7-FDA3835D9284}">
      <dgm:prSet/>
      <dgm:spPr/>
      <dgm:t>
        <a:bodyPr/>
        <a:lstStyle/>
        <a:p>
          <a:r>
            <a:rPr lang="en-GB" b="1" i="0" dirty="0">
              <a:latin typeface="Roboto"/>
              <a:ea typeface="Roboto"/>
              <a:cs typeface="Roboto"/>
            </a:rPr>
            <a:t>link</a:t>
          </a:r>
          <a:r>
            <a:rPr lang="en-GB" b="0" i="0" dirty="0">
              <a:latin typeface="Roboto"/>
              <a:ea typeface="Roboto"/>
              <a:cs typeface="Roboto"/>
            </a:rPr>
            <a:t> their academic, extra-curricular and other experience</a:t>
          </a:r>
          <a:r>
            <a:rPr lang="en-GB" dirty="0">
              <a:latin typeface="Roboto"/>
              <a:ea typeface="Roboto"/>
              <a:cs typeface="Roboto"/>
            </a:rPr>
            <a:t>s to their </a:t>
          </a:r>
          <a:r>
            <a:rPr lang="en-GB" b="1" dirty="0">
              <a:latin typeface="Roboto"/>
              <a:ea typeface="Roboto"/>
              <a:cs typeface="Roboto"/>
            </a:rPr>
            <a:t>chosen area(s) of study</a:t>
          </a:r>
          <a:r>
            <a:rPr lang="en-GB" b="0" i="0" dirty="0">
              <a:latin typeface="Roboto"/>
              <a:ea typeface="Roboto"/>
              <a:cs typeface="Roboto"/>
            </a:rPr>
            <a:t>.</a:t>
          </a:r>
          <a:endParaRPr lang="en-GB" dirty="0">
            <a:latin typeface="Roboto"/>
            <a:ea typeface="Roboto"/>
            <a:cs typeface="Roboto"/>
          </a:endParaRPr>
        </a:p>
      </dgm:t>
    </dgm:pt>
    <dgm:pt modelId="{DB8D3815-0E70-4A0D-876C-9A6618AF0EF1}" type="parTrans" cxnId="{6060A00F-21E0-49EE-99A4-10BC1C9D10CF}">
      <dgm:prSet/>
      <dgm:spPr/>
      <dgm:t>
        <a:bodyPr/>
        <a:lstStyle/>
        <a:p>
          <a:endParaRPr lang="en-GB">
            <a:latin typeface="Roboto" panose="02000000000000000000" pitchFamily="2" charset="0"/>
            <a:ea typeface="Roboto" panose="02000000000000000000" pitchFamily="2" charset="0"/>
            <a:cs typeface="Roboto" panose="02000000000000000000" pitchFamily="2" charset="0"/>
          </a:endParaRPr>
        </a:p>
      </dgm:t>
    </dgm:pt>
    <dgm:pt modelId="{90EA51B5-1AE8-42E5-8FFF-A48496084B58}" type="sibTrans" cxnId="{6060A00F-21E0-49EE-99A4-10BC1C9D10CF}">
      <dgm:prSet/>
      <dgm:spPr/>
      <dgm:t>
        <a:bodyPr/>
        <a:lstStyle/>
        <a:p>
          <a:endParaRPr lang="en-GB">
            <a:latin typeface="Roboto" panose="02000000000000000000" pitchFamily="2" charset="0"/>
            <a:ea typeface="Roboto" panose="02000000000000000000" pitchFamily="2" charset="0"/>
            <a:cs typeface="Roboto" panose="02000000000000000000" pitchFamily="2" charset="0"/>
          </a:endParaRPr>
        </a:p>
      </dgm:t>
    </dgm:pt>
    <dgm:pt modelId="{B2E2FE65-CD2B-40CD-A8C2-03B00A2D32B4}">
      <dgm:prSet/>
      <dgm:spPr/>
      <dgm:t>
        <a:bodyPr/>
        <a:lstStyle/>
        <a:p>
          <a:r>
            <a:rPr lang="en-GB" b="0" i="0" dirty="0">
              <a:latin typeface="Roboto"/>
              <a:ea typeface="Roboto"/>
              <a:cs typeface="Roboto"/>
            </a:rPr>
            <a:t>the important thing is to </a:t>
          </a:r>
          <a:r>
            <a:rPr lang="en-GB" b="1" i="0" dirty="0">
              <a:latin typeface="Roboto"/>
              <a:ea typeface="Roboto"/>
              <a:cs typeface="Roboto"/>
            </a:rPr>
            <a:t>explain </a:t>
          </a:r>
          <a:r>
            <a:rPr lang="en-GB" i="0" dirty="0">
              <a:latin typeface="Roboto"/>
              <a:ea typeface="Roboto"/>
              <a:cs typeface="Roboto"/>
            </a:rPr>
            <a:t>why</a:t>
          </a:r>
          <a:r>
            <a:rPr lang="en-GB" b="1" i="0" dirty="0">
              <a:latin typeface="Roboto"/>
              <a:ea typeface="Roboto"/>
              <a:cs typeface="Roboto"/>
            </a:rPr>
            <a:t> </a:t>
          </a:r>
          <a:r>
            <a:rPr lang="en-GB" b="0" i="0" dirty="0">
              <a:latin typeface="Roboto"/>
              <a:ea typeface="Roboto"/>
              <a:cs typeface="Roboto"/>
            </a:rPr>
            <a:t>they're including it and what they've </a:t>
          </a:r>
          <a:r>
            <a:rPr lang="en-GB" b="1" i="0" dirty="0">
              <a:latin typeface="Roboto"/>
              <a:ea typeface="Roboto"/>
              <a:cs typeface="Roboto"/>
            </a:rPr>
            <a:t>learned</a:t>
          </a:r>
          <a:r>
            <a:rPr lang="en-GB" b="0" i="0" dirty="0">
              <a:latin typeface="Roboto"/>
              <a:ea typeface="Roboto"/>
              <a:cs typeface="Roboto"/>
            </a:rPr>
            <a:t> from it</a:t>
          </a:r>
          <a:r>
            <a:rPr lang="en-GB" dirty="0">
              <a:latin typeface="Roboto"/>
              <a:ea typeface="Roboto"/>
              <a:cs typeface="Roboto"/>
            </a:rPr>
            <a:t>.</a:t>
          </a:r>
        </a:p>
      </dgm:t>
    </dgm:pt>
    <dgm:pt modelId="{C60C7D1C-5C42-42E4-A1C4-26946C2A203A}" type="parTrans" cxnId="{E45AEECC-2B03-44C8-954F-4C25A6676519}">
      <dgm:prSet/>
      <dgm:spPr/>
      <dgm:t>
        <a:bodyPr/>
        <a:lstStyle/>
        <a:p>
          <a:endParaRPr lang="en-GB">
            <a:latin typeface="Roboto" panose="02000000000000000000" pitchFamily="2" charset="0"/>
            <a:ea typeface="Roboto" panose="02000000000000000000" pitchFamily="2" charset="0"/>
            <a:cs typeface="Roboto" panose="02000000000000000000" pitchFamily="2" charset="0"/>
          </a:endParaRPr>
        </a:p>
      </dgm:t>
    </dgm:pt>
    <dgm:pt modelId="{CDF21B35-EDD2-418A-B2EF-2970B4DF4008}" type="sibTrans" cxnId="{E45AEECC-2B03-44C8-954F-4C25A6676519}">
      <dgm:prSet/>
      <dgm:spPr/>
      <dgm:t>
        <a:bodyPr/>
        <a:lstStyle/>
        <a:p>
          <a:endParaRPr lang="en-GB">
            <a:latin typeface="Roboto" panose="02000000000000000000" pitchFamily="2" charset="0"/>
            <a:ea typeface="Roboto" panose="02000000000000000000" pitchFamily="2" charset="0"/>
            <a:cs typeface="Roboto" panose="02000000000000000000" pitchFamily="2" charset="0"/>
          </a:endParaRPr>
        </a:p>
      </dgm:t>
    </dgm:pt>
    <dgm:pt modelId="{1F2427DE-0105-475F-BF99-27483F64834B}">
      <dgm:prSet/>
      <dgm:spPr/>
      <dgm:t>
        <a:bodyPr/>
        <a:lstStyle/>
        <a:p>
          <a:pPr rtl="0"/>
          <a:r>
            <a:rPr lang="en-GB" b="0" i="0" dirty="0">
              <a:effectLst/>
              <a:latin typeface="Roboto"/>
              <a:ea typeface="Roboto"/>
              <a:cs typeface="Roboto"/>
            </a:rPr>
            <a:t>the statement will still be reviewed as one piece. </a:t>
          </a:r>
          <a:endParaRPr lang="en-GB" dirty="0">
            <a:latin typeface="Roboto"/>
            <a:ea typeface="Roboto"/>
            <a:cs typeface="Roboto"/>
          </a:endParaRPr>
        </a:p>
      </dgm:t>
    </dgm:pt>
    <dgm:pt modelId="{63058552-906F-4F67-8394-D2ED0B747357}" type="parTrans" cxnId="{CDDE9177-D1F1-4AA0-AF01-3DB9524B9353}">
      <dgm:prSet/>
      <dgm:spPr/>
      <dgm:t>
        <a:bodyPr/>
        <a:lstStyle/>
        <a:p>
          <a:endParaRPr lang="en-GB">
            <a:latin typeface="Roboto" panose="02000000000000000000" pitchFamily="2" charset="0"/>
            <a:ea typeface="Roboto" panose="02000000000000000000" pitchFamily="2" charset="0"/>
            <a:cs typeface="Roboto" panose="02000000000000000000" pitchFamily="2" charset="0"/>
          </a:endParaRPr>
        </a:p>
      </dgm:t>
    </dgm:pt>
    <dgm:pt modelId="{A470EB21-5852-4AD0-A490-64A2613B5DE6}" type="sibTrans" cxnId="{CDDE9177-D1F1-4AA0-AF01-3DB9524B9353}">
      <dgm:prSet/>
      <dgm:spPr/>
      <dgm:t>
        <a:bodyPr/>
        <a:lstStyle/>
        <a:p>
          <a:endParaRPr lang="en-GB">
            <a:latin typeface="Roboto" panose="02000000000000000000" pitchFamily="2" charset="0"/>
            <a:ea typeface="Roboto" panose="02000000000000000000" pitchFamily="2" charset="0"/>
            <a:cs typeface="Roboto" panose="02000000000000000000" pitchFamily="2" charset="0"/>
          </a:endParaRPr>
        </a:p>
      </dgm:t>
    </dgm:pt>
    <dgm:pt modelId="{45AF1C88-4595-4F72-AD12-17E146452033}">
      <dgm:prSet/>
      <dgm:spPr/>
      <dgm:t>
        <a:bodyPr/>
        <a:lstStyle/>
        <a:p>
          <a:pPr rtl="0"/>
          <a:r>
            <a:rPr lang="en-GB" b="0" i="0" dirty="0">
              <a:latin typeface="Roboto"/>
              <a:ea typeface="Roboto"/>
              <a:cs typeface="Roboto"/>
            </a:rPr>
            <a:t>there's no right or wrong. </a:t>
          </a:r>
          <a:endParaRPr lang="en-GB" dirty="0">
            <a:latin typeface="Roboto"/>
            <a:ea typeface="Roboto"/>
            <a:cs typeface="Roboto"/>
          </a:endParaRPr>
        </a:p>
      </dgm:t>
    </dgm:pt>
    <dgm:pt modelId="{619F2A7A-A556-412A-A0F7-970EB52F5A10}" type="parTrans" cxnId="{E75FD987-6255-45B0-8A9D-66600E7557D4}">
      <dgm:prSet/>
      <dgm:spPr/>
      <dgm:t>
        <a:bodyPr/>
        <a:lstStyle/>
        <a:p>
          <a:endParaRPr lang="en-GB">
            <a:latin typeface="Roboto" panose="02000000000000000000" pitchFamily="2" charset="0"/>
            <a:ea typeface="Roboto" panose="02000000000000000000" pitchFamily="2" charset="0"/>
            <a:cs typeface="Roboto" panose="02000000000000000000" pitchFamily="2" charset="0"/>
          </a:endParaRPr>
        </a:p>
      </dgm:t>
    </dgm:pt>
    <dgm:pt modelId="{F12B4E57-0CF1-42D6-977E-892AC22BF9F4}" type="sibTrans" cxnId="{E75FD987-6255-45B0-8A9D-66600E7557D4}">
      <dgm:prSet/>
      <dgm:spPr/>
      <dgm:t>
        <a:bodyPr/>
        <a:lstStyle/>
        <a:p>
          <a:endParaRPr lang="en-GB">
            <a:latin typeface="Roboto" panose="02000000000000000000" pitchFamily="2" charset="0"/>
            <a:ea typeface="Roboto" panose="02000000000000000000" pitchFamily="2" charset="0"/>
            <a:cs typeface="Roboto" panose="02000000000000000000" pitchFamily="2" charset="0"/>
          </a:endParaRPr>
        </a:p>
      </dgm:t>
    </dgm:pt>
    <dgm:pt modelId="{CC93B665-05A2-4A98-B6EF-FFD743002745}" type="pres">
      <dgm:prSet presAssocID="{DC3FF027-A8A8-428B-9A7A-C71D02897973}" presName="Name0" presStyleCnt="0">
        <dgm:presLayoutVars>
          <dgm:dir/>
          <dgm:animLvl val="lvl"/>
          <dgm:resizeHandles val="exact"/>
        </dgm:presLayoutVars>
      </dgm:prSet>
      <dgm:spPr/>
    </dgm:pt>
    <dgm:pt modelId="{F759D49E-AB6E-4155-9B76-A760007E91CE}" type="pres">
      <dgm:prSet presAssocID="{AD32A68E-0449-4132-8565-026EE823E552}" presName="composite" presStyleCnt="0"/>
      <dgm:spPr/>
    </dgm:pt>
    <dgm:pt modelId="{82103801-8A6D-4F3E-9476-E6E565CEEB07}" type="pres">
      <dgm:prSet presAssocID="{AD32A68E-0449-4132-8565-026EE823E552}" presName="parTx" presStyleLbl="alignNode1" presStyleIdx="0" presStyleCnt="3">
        <dgm:presLayoutVars>
          <dgm:chMax val="0"/>
          <dgm:chPref val="0"/>
          <dgm:bulletEnabled val="1"/>
        </dgm:presLayoutVars>
      </dgm:prSet>
      <dgm:spPr/>
    </dgm:pt>
    <dgm:pt modelId="{83CE925E-CFC5-4FE9-8BB9-E1E28F891172}" type="pres">
      <dgm:prSet presAssocID="{AD32A68E-0449-4132-8565-026EE823E552}" presName="desTx" presStyleLbl="alignAccFollowNode1" presStyleIdx="0" presStyleCnt="3">
        <dgm:presLayoutVars>
          <dgm:bulletEnabled val="1"/>
        </dgm:presLayoutVars>
      </dgm:prSet>
      <dgm:spPr/>
    </dgm:pt>
    <dgm:pt modelId="{254C3C48-4527-4261-B1C1-EFFEFD6B0B45}" type="pres">
      <dgm:prSet presAssocID="{DE26E590-750A-407C-A22B-6FD598D6DD6D}" presName="space" presStyleCnt="0"/>
      <dgm:spPr/>
    </dgm:pt>
    <dgm:pt modelId="{37F058BB-55A2-4E53-9C16-168B90B64CE7}" type="pres">
      <dgm:prSet presAssocID="{D05151BB-DEDA-4975-995C-C31F9E9E0914}" presName="composite" presStyleCnt="0"/>
      <dgm:spPr/>
    </dgm:pt>
    <dgm:pt modelId="{17185101-8EE5-46CB-B9BF-39A96EFA0122}" type="pres">
      <dgm:prSet presAssocID="{D05151BB-DEDA-4975-995C-C31F9E9E0914}" presName="parTx" presStyleLbl="alignNode1" presStyleIdx="1" presStyleCnt="3">
        <dgm:presLayoutVars>
          <dgm:chMax val="0"/>
          <dgm:chPref val="0"/>
          <dgm:bulletEnabled val="1"/>
        </dgm:presLayoutVars>
      </dgm:prSet>
      <dgm:spPr/>
    </dgm:pt>
    <dgm:pt modelId="{9BD51930-39CF-4A41-B91F-D95707643C55}" type="pres">
      <dgm:prSet presAssocID="{D05151BB-DEDA-4975-995C-C31F9E9E0914}" presName="desTx" presStyleLbl="alignAccFollowNode1" presStyleIdx="1" presStyleCnt="3">
        <dgm:presLayoutVars>
          <dgm:bulletEnabled val="1"/>
        </dgm:presLayoutVars>
      </dgm:prSet>
      <dgm:spPr/>
    </dgm:pt>
    <dgm:pt modelId="{E17268FB-0724-433D-8499-D7614991C971}" type="pres">
      <dgm:prSet presAssocID="{3C0B2136-333A-4C21-B9DF-FE40BDD47079}" presName="space" presStyleCnt="0"/>
      <dgm:spPr/>
    </dgm:pt>
    <dgm:pt modelId="{0CA9242A-EE7C-42C5-A53E-6F906D6CF016}" type="pres">
      <dgm:prSet presAssocID="{4B017BEC-BCE0-49BB-9170-E3D5FD943648}" presName="composite" presStyleCnt="0"/>
      <dgm:spPr/>
    </dgm:pt>
    <dgm:pt modelId="{8AD356F8-8DCA-43F9-AA18-697FFB425839}" type="pres">
      <dgm:prSet presAssocID="{4B017BEC-BCE0-49BB-9170-E3D5FD943648}" presName="parTx" presStyleLbl="alignNode1" presStyleIdx="2" presStyleCnt="3">
        <dgm:presLayoutVars>
          <dgm:chMax val="0"/>
          <dgm:chPref val="0"/>
          <dgm:bulletEnabled val="1"/>
        </dgm:presLayoutVars>
      </dgm:prSet>
      <dgm:spPr/>
    </dgm:pt>
    <dgm:pt modelId="{ACF3993D-5C12-4E46-87C8-5B1A42B2956D}" type="pres">
      <dgm:prSet presAssocID="{4B017BEC-BCE0-49BB-9170-E3D5FD943648}" presName="desTx" presStyleLbl="alignAccFollowNode1" presStyleIdx="2" presStyleCnt="3">
        <dgm:presLayoutVars>
          <dgm:bulletEnabled val="1"/>
        </dgm:presLayoutVars>
      </dgm:prSet>
      <dgm:spPr/>
    </dgm:pt>
  </dgm:ptLst>
  <dgm:cxnLst>
    <dgm:cxn modelId="{6060A00F-21E0-49EE-99A4-10BC1C9D10CF}" srcId="{D05151BB-DEDA-4975-995C-C31F9E9E0914}" destId="{2F70DB8B-FC82-4815-9AD7-FDA3835D9284}" srcOrd="0" destOrd="0" parTransId="{DB8D3815-0E70-4A0D-876C-9A6618AF0EF1}" sibTransId="{90EA51B5-1AE8-42E5-8FFF-A48496084B58}"/>
    <dgm:cxn modelId="{6052BB1F-115F-41B3-9EAA-BE6A638B93E2}" srcId="{AD32A68E-0449-4132-8565-026EE823E552}" destId="{6EC253E1-5014-499D-88B2-BD5FE5D9A321}" srcOrd="2" destOrd="0" parTransId="{986EA290-96A1-457E-B18D-D9AA652F9754}" sibTransId="{97EE6EE1-D6ED-422D-90BC-FE5BE71C6852}"/>
    <dgm:cxn modelId="{97260022-7328-4879-81A8-CFC43F4CD755}" type="presOf" srcId="{D05151BB-DEDA-4975-995C-C31F9E9E0914}" destId="{17185101-8EE5-46CB-B9BF-39A96EFA0122}" srcOrd="0" destOrd="0" presId="urn:microsoft.com/office/officeart/2005/8/layout/hList1"/>
    <dgm:cxn modelId="{90F04522-B5FD-4A08-BFAD-F567BB369F90}" type="presOf" srcId="{2F70DB8B-FC82-4815-9AD7-FDA3835D9284}" destId="{9BD51930-39CF-4A41-B91F-D95707643C55}" srcOrd="0" destOrd="0" presId="urn:microsoft.com/office/officeart/2005/8/layout/hList1"/>
    <dgm:cxn modelId="{AEE07966-CB2F-4D34-B97D-1331B2636156}" type="presOf" srcId="{75EE1AC8-CED8-4926-9F62-1A70563B33D4}" destId="{83CE925E-CFC5-4FE9-8BB9-E1E28F891172}" srcOrd="0" destOrd="1" presId="urn:microsoft.com/office/officeart/2005/8/layout/hList1"/>
    <dgm:cxn modelId="{E7632647-8BBB-40B9-9BB3-3F1E43B0A503}" type="presOf" srcId="{4B017BEC-BCE0-49BB-9170-E3D5FD943648}" destId="{8AD356F8-8DCA-43F9-AA18-697FFB425839}" srcOrd="0" destOrd="0" presId="urn:microsoft.com/office/officeart/2005/8/layout/hList1"/>
    <dgm:cxn modelId="{55484170-B5F0-4A36-80DF-EEF1C2B6447E}" type="presOf" srcId="{0109A902-1110-460C-815D-6D0E67BBF72A}" destId="{83CE925E-CFC5-4FE9-8BB9-E1E28F891172}" srcOrd="0" destOrd="0" presId="urn:microsoft.com/office/officeart/2005/8/layout/hList1"/>
    <dgm:cxn modelId="{58D31374-629A-450F-9DE0-072853E18270}" srcId="{DC3FF027-A8A8-428B-9A7A-C71D02897973}" destId="{AD32A68E-0449-4132-8565-026EE823E552}" srcOrd="0" destOrd="0" parTransId="{665AE1FC-203E-4A62-A5D3-9E2697B06584}" sibTransId="{DE26E590-750A-407C-A22B-6FD598D6DD6D}"/>
    <dgm:cxn modelId="{06964954-FCD4-4277-AF9F-FA717ED31CC9}" type="presOf" srcId="{DC3FF027-A8A8-428B-9A7A-C71D02897973}" destId="{CC93B665-05A2-4A98-B6EF-FFD743002745}" srcOrd="0" destOrd="0" presId="urn:microsoft.com/office/officeart/2005/8/layout/hList1"/>
    <dgm:cxn modelId="{240D3556-3D1F-4BA4-B180-D556C7E99342}" type="presOf" srcId="{1F2427DE-0105-475F-BF99-27483F64834B}" destId="{ACF3993D-5C12-4E46-87C8-5B1A42B2956D}" srcOrd="0" destOrd="1" presId="urn:microsoft.com/office/officeart/2005/8/layout/hList1"/>
    <dgm:cxn modelId="{CDDE9177-D1F1-4AA0-AF01-3DB9524B9353}" srcId="{4B017BEC-BCE0-49BB-9170-E3D5FD943648}" destId="{1F2427DE-0105-475F-BF99-27483F64834B}" srcOrd="1" destOrd="0" parTransId="{63058552-906F-4F67-8394-D2ED0B747357}" sibTransId="{A470EB21-5852-4AD0-A490-64A2613B5DE6}"/>
    <dgm:cxn modelId="{CB648A87-E096-4C6B-BFF1-88F8E6B6FB0A}" srcId="{DC3FF027-A8A8-428B-9A7A-C71D02897973}" destId="{4B017BEC-BCE0-49BB-9170-E3D5FD943648}" srcOrd="2" destOrd="0" parTransId="{7E93D40D-95B4-409A-A9FC-6A952C57892E}" sibTransId="{4D134C01-5688-4AD3-987E-266DCDE67366}"/>
    <dgm:cxn modelId="{E75FD987-6255-45B0-8A9D-66600E7557D4}" srcId="{D05151BB-DEDA-4975-995C-C31F9E9E0914}" destId="{45AF1C88-4595-4F72-AD12-17E146452033}" srcOrd="1" destOrd="0" parTransId="{619F2A7A-A556-412A-A0F7-970EB52F5A10}" sibTransId="{F12B4E57-0CF1-42D6-977E-892AC22BF9F4}"/>
    <dgm:cxn modelId="{BEA51898-891C-44AB-ABD8-1CE730B331E5}" type="presOf" srcId="{B2E2FE65-CD2B-40CD-A8C2-03B00A2D32B4}" destId="{ACF3993D-5C12-4E46-87C8-5B1A42B2956D}" srcOrd="0" destOrd="0" presId="urn:microsoft.com/office/officeart/2005/8/layout/hList1"/>
    <dgm:cxn modelId="{2C484EAF-19A2-41F2-BFE7-6797C603754B}" srcId="{AD32A68E-0449-4132-8565-026EE823E552}" destId="{75EE1AC8-CED8-4926-9F62-1A70563B33D4}" srcOrd="1" destOrd="0" parTransId="{893F5545-0039-4712-BF68-57D4562CD0CB}" sibTransId="{18880548-4EF1-4439-AA07-E487F8B31488}"/>
    <dgm:cxn modelId="{3D8DF3B0-26ED-4940-B5C9-2B72D5D940CA}" type="presOf" srcId="{6EC253E1-5014-499D-88B2-BD5FE5D9A321}" destId="{83CE925E-CFC5-4FE9-8BB9-E1E28F891172}" srcOrd="0" destOrd="2" presId="urn:microsoft.com/office/officeart/2005/8/layout/hList1"/>
    <dgm:cxn modelId="{496190BD-AE49-4703-A6FC-42891D883099}" srcId="{DC3FF027-A8A8-428B-9A7A-C71D02897973}" destId="{D05151BB-DEDA-4975-995C-C31F9E9E0914}" srcOrd="1" destOrd="0" parTransId="{D0B4575D-0B4A-4D60-AADF-66D909966966}" sibTransId="{3C0B2136-333A-4C21-B9DF-FE40BDD47079}"/>
    <dgm:cxn modelId="{64E8C6C5-4F38-4369-8700-1B22CE3F10B3}" type="presOf" srcId="{45AF1C88-4595-4F72-AD12-17E146452033}" destId="{9BD51930-39CF-4A41-B91F-D95707643C55}" srcOrd="0" destOrd="1" presId="urn:microsoft.com/office/officeart/2005/8/layout/hList1"/>
    <dgm:cxn modelId="{E45AEECC-2B03-44C8-954F-4C25A6676519}" srcId="{4B017BEC-BCE0-49BB-9170-E3D5FD943648}" destId="{B2E2FE65-CD2B-40CD-A8C2-03B00A2D32B4}" srcOrd="0" destOrd="0" parTransId="{C60C7D1C-5C42-42E4-A1C4-26946C2A203A}" sibTransId="{CDF21B35-EDD2-418A-B2EF-2970B4DF4008}"/>
    <dgm:cxn modelId="{1E9BF5E1-60B7-40D4-BA8F-979275604BD9}" srcId="{AD32A68E-0449-4132-8565-026EE823E552}" destId="{0109A902-1110-460C-815D-6D0E67BBF72A}" srcOrd="0" destOrd="0" parTransId="{F16E7344-D455-4069-9742-96ECE42C55DC}" sibTransId="{7E614BEF-B842-4CC2-B5F3-BDB258498F82}"/>
    <dgm:cxn modelId="{748D73F7-4345-483C-8419-E7DBE17CAE5D}" type="presOf" srcId="{AD32A68E-0449-4132-8565-026EE823E552}" destId="{82103801-8A6D-4F3E-9476-E6E565CEEB07}" srcOrd="0" destOrd="0" presId="urn:microsoft.com/office/officeart/2005/8/layout/hList1"/>
    <dgm:cxn modelId="{5B0EF843-CF78-4A80-B566-4BB051977F33}" type="presParOf" srcId="{CC93B665-05A2-4A98-B6EF-FFD743002745}" destId="{F759D49E-AB6E-4155-9B76-A760007E91CE}" srcOrd="0" destOrd="0" presId="urn:microsoft.com/office/officeart/2005/8/layout/hList1"/>
    <dgm:cxn modelId="{939FEBCA-A302-4745-A04A-CA6765ADA2B4}" type="presParOf" srcId="{F759D49E-AB6E-4155-9B76-A760007E91CE}" destId="{82103801-8A6D-4F3E-9476-E6E565CEEB07}" srcOrd="0" destOrd="0" presId="urn:microsoft.com/office/officeart/2005/8/layout/hList1"/>
    <dgm:cxn modelId="{F3075957-22CC-4CD3-93FC-E3A0B8F685A5}" type="presParOf" srcId="{F759D49E-AB6E-4155-9B76-A760007E91CE}" destId="{83CE925E-CFC5-4FE9-8BB9-E1E28F891172}" srcOrd="1" destOrd="0" presId="urn:microsoft.com/office/officeart/2005/8/layout/hList1"/>
    <dgm:cxn modelId="{85AE7B3F-F918-4813-B22D-6BDD8E192219}" type="presParOf" srcId="{CC93B665-05A2-4A98-B6EF-FFD743002745}" destId="{254C3C48-4527-4261-B1C1-EFFEFD6B0B45}" srcOrd="1" destOrd="0" presId="urn:microsoft.com/office/officeart/2005/8/layout/hList1"/>
    <dgm:cxn modelId="{9A393A71-A3DF-4B4B-A878-8EF7D3FA6039}" type="presParOf" srcId="{CC93B665-05A2-4A98-B6EF-FFD743002745}" destId="{37F058BB-55A2-4E53-9C16-168B90B64CE7}" srcOrd="2" destOrd="0" presId="urn:microsoft.com/office/officeart/2005/8/layout/hList1"/>
    <dgm:cxn modelId="{481A309E-1170-4E31-8437-63B249090F47}" type="presParOf" srcId="{37F058BB-55A2-4E53-9C16-168B90B64CE7}" destId="{17185101-8EE5-46CB-B9BF-39A96EFA0122}" srcOrd="0" destOrd="0" presId="urn:microsoft.com/office/officeart/2005/8/layout/hList1"/>
    <dgm:cxn modelId="{2BD562BA-A01A-4924-BB99-0E6BA6B72524}" type="presParOf" srcId="{37F058BB-55A2-4E53-9C16-168B90B64CE7}" destId="{9BD51930-39CF-4A41-B91F-D95707643C55}" srcOrd="1" destOrd="0" presId="urn:microsoft.com/office/officeart/2005/8/layout/hList1"/>
    <dgm:cxn modelId="{3D401C65-F8D9-4A09-BA70-6140349B60FB}" type="presParOf" srcId="{CC93B665-05A2-4A98-B6EF-FFD743002745}" destId="{E17268FB-0724-433D-8499-D7614991C971}" srcOrd="3" destOrd="0" presId="urn:microsoft.com/office/officeart/2005/8/layout/hList1"/>
    <dgm:cxn modelId="{92B25C13-D056-44E0-872E-60E3BB99399C}" type="presParOf" srcId="{CC93B665-05A2-4A98-B6EF-FFD743002745}" destId="{0CA9242A-EE7C-42C5-A53E-6F906D6CF016}" srcOrd="4" destOrd="0" presId="urn:microsoft.com/office/officeart/2005/8/layout/hList1"/>
    <dgm:cxn modelId="{E850208E-EB79-47F9-A1DB-16CF7A034E50}" type="presParOf" srcId="{0CA9242A-EE7C-42C5-A53E-6F906D6CF016}" destId="{8AD356F8-8DCA-43F9-AA18-697FFB425839}" srcOrd="0" destOrd="0" presId="urn:microsoft.com/office/officeart/2005/8/layout/hList1"/>
    <dgm:cxn modelId="{1437B604-A3D3-489B-BFD6-D2082D0CED20}" type="presParOf" srcId="{0CA9242A-EE7C-42C5-A53E-6F906D6CF016}" destId="{ACF3993D-5C12-4E46-87C8-5B1A42B2956D}"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726CF67-CDFB-45AE-B145-B987EC3E5365}" type="doc">
      <dgm:prSet loTypeId="urn:microsoft.com/office/officeart/2018/2/layout/IconVerticalSolidList" loCatId="icon" qsTypeId="urn:microsoft.com/office/officeart/2005/8/quickstyle/simple4" qsCatId="simple" csTypeId="urn:microsoft.com/office/officeart/2005/8/colors/colorful5" csCatId="colorful" phldr="1"/>
      <dgm:spPr/>
      <dgm:t>
        <a:bodyPr/>
        <a:lstStyle/>
        <a:p>
          <a:endParaRPr lang="en-US"/>
        </a:p>
      </dgm:t>
    </dgm:pt>
    <dgm:pt modelId="{1148BBB9-BF2F-4689-B0C4-F774FFDA08BA}">
      <dgm:prSet custT="1"/>
      <dgm:spPr/>
      <dgm:t>
        <a:bodyPr/>
        <a:lstStyle/>
        <a:p>
          <a:pPr>
            <a:lnSpc>
              <a:spcPct val="100000"/>
            </a:lnSpc>
          </a:pPr>
          <a:r>
            <a:rPr lang="en-GB" sz="2500" b="0" i="0" kern="1200">
              <a:effectLst/>
              <a:latin typeface="Roboto" panose="02000000000000000000" pitchFamily="2" charset="0"/>
              <a:ea typeface="+mn-ea"/>
              <a:cs typeface="+mn-cs"/>
            </a:rPr>
            <a:t>Why do you want to study this course or subject?</a:t>
          </a:r>
          <a:endParaRPr lang="en-US" sz="2500" b="0" i="0" kern="1200">
            <a:effectLst/>
            <a:latin typeface="Roboto" panose="02000000000000000000" pitchFamily="2" charset="0"/>
            <a:ea typeface="+mn-ea"/>
            <a:cs typeface="+mn-cs"/>
          </a:endParaRPr>
        </a:p>
      </dgm:t>
    </dgm:pt>
    <dgm:pt modelId="{BF2204B6-B4B1-4EF1-B14B-2D1EEAAB1B24}" type="parTrans" cxnId="{6FB4795C-DEFE-4489-A2B9-0FAC210F1839}">
      <dgm:prSet/>
      <dgm:spPr/>
      <dgm:t>
        <a:bodyPr/>
        <a:lstStyle/>
        <a:p>
          <a:endParaRPr lang="en-US"/>
        </a:p>
      </dgm:t>
    </dgm:pt>
    <dgm:pt modelId="{B8DDF711-3D50-48EA-92C3-0FBAE977034B}" type="sibTrans" cxnId="{6FB4795C-DEFE-4489-A2B9-0FAC210F1839}">
      <dgm:prSet/>
      <dgm:spPr/>
      <dgm:t>
        <a:bodyPr/>
        <a:lstStyle/>
        <a:p>
          <a:endParaRPr lang="en-US"/>
        </a:p>
      </dgm:t>
    </dgm:pt>
    <dgm:pt modelId="{718C17D6-C24F-45C7-A4E2-799E77F01C92}">
      <dgm:prSet/>
      <dgm:spPr/>
      <dgm:t>
        <a:bodyPr/>
        <a:lstStyle/>
        <a:p>
          <a:pPr>
            <a:lnSpc>
              <a:spcPct val="100000"/>
            </a:lnSpc>
          </a:pPr>
          <a:r>
            <a:rPr lang="en-GB" b="0" i="0">
              <a:effectLst/>
              <a:latin typeface="Roboto" panose="02000000000000000000" pitchFamily="2" charset="0"/>
            </a:rPr>
            <a:t>How have your qualifications and studies helped you to prepare for this course or subject?</a:t>
          </a:r>
          <a:endParaRPr lang="en-US" b="0">
            <a:latin typeface="+mj-lt"/>
          </a:endParaRPr>
        </a:p>
      </dgm:t>
    </dgm:pt>
    <dgm:pt modelId="{4925B3D0-3BFF-4942-B8E6-079955F45EEE}" type="parTrans" cxnId="{6CFF328D-D197-4A2C-96E5-F372FCD16E29}">
      <dgm:prSet/>
      <dgm:spPr/>
      <dgm:t>
        <a:bodyPr/>
        <a:lstStyle/>
        <a:p>
          <a:endParaRPr lang="en-US"/>
        </a:p>
      </dgm:t>
    </dgm:pt>
    <dgm:pt modelId="{ACF78185-EB21-4217-B381-40931DBBC1B5}" type="sibTrans" cxnId="{6CFF328D-D197-4A2C-96E5-F372FCD16E29}">
      <dgm:prSet/>
      <dgm:spPr/>
      <dgm:t>
        <a:bodyPr/>
        <a:lstStyle/>
        <a:p>
          <a:endParaRPr lang="en-US"/>
        </a:p>
      </dgm:t>
    </dgm:pt>
    <dgm:pt modelId="{397704FC-CDBF-43E7-9B44-CFE4D9D1152A}">
      <dgm:prSet/>
      <dgm:spPr/>
      <dgm:t>
        <a:bodyPr/>
        <a:lstStyle/>
        <a:p>
          <a:pPr>
            <a:lnSpc>
              <a:spcPct val="100000"/>
            </a:lnSpc>
          </a:pPr>
          <a:r>
            <a:rPr lang="en-GB" b="0" i="0">
              <a:effectLst/>
              <a:latin typeface="Roboto" panose="02000000000000000000" pitchFamily="2" charset="0"/>
            </a:rPr>
            <a:t>What else have you done to prepare outside of education, and why are these experiences useful?</a:t>
          </a:r>
          <a:endParaRPr lang="en-US" b="0">
            <a:latin typeface="+mj-lt"/>
          </a:endParaRPr>
        </a:p>
      </dgm:t>
    </dgm:pt>
    <dgm:pt modelId="{88E3FDC8-1FC9-4270-8DA7-BDF64C383880}" type="parTrans" cxnId="{9C85080F-7056-40BD-A40F-E2A31C7F6FFB}">
      <dgm:prSet/>
      <dgm:spPr/>
      <dgm:t>
        <a:bodyPr/>
        <a:lstStyle/>
        <a:p>
          <a:endParaRPr lang="en-US"/>
        </a:p>
      </dgm:t>
    </dgm:pt>
    <dgm:pt modelId="{7962BD69-262A-4D3B-84A5-F8F8564F5FEB}" type="sibTrans" cxnId="{9C85080F-7056-40BD-A40F-E2A31C7F6FFB}">
      <dgm:prSet/>
      <dgm:spPr/>
      <dgm:t>
        <a:bodyPr/>
        <a:lstStyle/>
        <a:p>
          <a:endParaRPr lang="en-US"/>
        </a:p>
      </dgm:t>
    </dgm:pt>
    <dgm:pt modelId="{AF07A7E4-F084-47F3-A3C4-B43CC444540F}" type="pres">
      <dgm:prSet presAssocID="{9726CF67-CDFB-45AE-B145-B987EC3E5365}" presName="root" presStyleCnt="0">
        <dgm:presLayoutVars>
          <dgm:dir/>
          <dgm:resizeHandles val="exact"/>
        </dgm:presLayoutVars>
      </dgm:prSet>
      <dgm:spPr/>
    </dgm:pt>
    <dgm:pt modelId="{602F4A66-618C-4C18-844E-7C797CC28873}" type="pres">
      <dgm:prSet presAssocID="{1148BBB9-BF2F-4689-B0C4-F774FFDA08BA}" presName="compNode" presStyleCnt="0"/>
      <dgm:spPr/>
    </dgm:pt>
    <dgm:pt modelId="{0A1E4F69-54C3-4AD4-8AA1-A8EA1EC8D2B7}" type="pres">
      <dgm:prSet presAssocID="{1148BBB9-BF2F-4689-B0C4-F774FFDA08BA}" presName="bgRect" presStyleLbl="bgShp" presStyleIdx="0" presStyleCnt="3" custLinFactNeighborX="0" custLinFactNeighborY="3731"/>
      <dgm:spPr/>
    </dgm:pt>
    <dgm:pt modelId="{413DA795-E54A-4378-925B-F71B62D86671}" type="pres">
      <dgm:prSet presAssocID="{1148BBB9-BF2F-4689-B0C4-F774FFDA08B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Lightbulb and gear with solid fill"/>
        </a:ext>
      </dgm:extLst>
    </dgm:pt>
    <dgm:pt modelId="{E686AB6B-5884-4B8B-B777-FBDE01827767}" type="pres">
      <dgm:prSet presAssocID="{1148BBB9-BF2F-4689-B0C4-F774FFDA08BA}" presName="spaceRect" presStyleCnt="0"/>
      <dgm:spPr/>
    </dgm:pt>
    <dgm:pt modelId="{5BD23485-7A20-4C6E-B752-B144EA5D74CC}" type="pres">
      <dgm:prSet presAssocID="{1148BBB9-BF2F-4689-B0C4-F774FFDA08BA}" presName="parTx" presStyleLbl="revTx" presStyleIdx="0" presStyleCnt="3">
        <dgm:presLayoutVars>
          <dgm:chMax val="0"/>
          <dgm:chPref val="0"/>
        </dgm:presLayoutVars>
      </dgm:prSet>
      <dgm:spPr/>
    </dgm:pt>
    <dgm:pt modelId="{BF030107-DB25-48C1-907B-84259D92A5B4}" type="pres">
      <dgm:prSet presAssocID="{B8DDF711-3D50-48EA-92C3-0FBAE977034B}" presName="sibTrans" presStyleCnt="0"/>
      <dgm:spPr/>
    </dgm:pt>
    <dgm:pt modelId="{90C1679F-5AA3-4EB6-8FCE-62FAF77CDE57}" type="pres">
      <dgm:prSet presAssocID="{718C17D6-C24F-45C7-A4E2-799E77F01C92}" presName="compNode" presStyleCnt="0"/>
      <dgm:spPr/>
    </dgm:pt>
    <dgm:pt modelId="{51047958-E95F-4701-809B-AA39D0E7B327}" type="pres">
      <dgm:prSet presAssocID="{718C17D6-C24F-45C7-A4E2-799E77F01C92}" presName="bgRect" presStyleLbl="bgShp" presStyleIdx="1" presStyleCnt="3"/>
      <dgm:spPr/>
    </dgm:pt>
    <dgm:pt modelId="{3478A8BE-3521-4641-BA76-EEF7E697BDA9}" type="pres">
      <dgm:prSet presAssocID="{718C17D6-C24F-45C7-A4E2-799E77F01C9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Remote learning language with solid fill"/>
        </a:ext>
      </dgm:extLst>
    </dgm:pt>
    <dgm:pt modelId="{2E072252-980E-43A3-95E9-5C3C44C40CF6}" type="pres">
      <dgm:prSet presAssocID="{718C17D6-C24F-45C7-A4E2-799E77F01C92}" presName="spaceRect" presStyleCnt="0"/>
      <dgm:spPr/>
    </dgm:pt>
    <dgm:pt modelId="{B8C46AE8-8B62-47EC-AFB8-A69C4CF31F83}" type="pres">
      <dgm:prSet presAssocID="{718C17D6-C24F-45C7-A4E2-799E77F01C92}" presName="parTx" presStyleLbl="revTx" presStyleIdx="1" presStyleCnt="3">
        <dgm:presLayoutVars>
          <dgm:chMax val="0"/>
          <dgm:chPref val="0"/>
        </dgm:presLayoutVars>
      </dgm:prSet>
      <dgm:spPr/>
    </dgm:pt>
    <dgm:pt modelId="{F270F566-00DD-4DD1-8756-8D6846A6CC24}" type="pres">
      <dgm:prSet presAssocID="{ACF78185-EB21-4217-B381-40931DBBC1B5}" presName="sibTrans" presStyleCnt="0"/>
      <dgm:spPr/>
    </dgm:pt>
    <dgm:pt modelId="{82267A56-5113-41FA-8A48-748107D32988}" type="pres">
      <dgm:prSet presAssocID="{397704FC-CDBF-43E7-9B44-CFE4D9D1152A}" presName="compNode" presStyleCnt="0"/>
      <dgm:spPr/>
    </dgm:pt>
    <dgm:pt modelId="{879E6FE2-40FC-4925-AEC7-4BFFDDB299D0}" type="pres">
      <dgm:prSet presAssocID="{397704FC-CDBF-43E7-9B44-CFE4D9D1152A}" presName="bgRect" presStyleLbl="bgShp" presStyleIdx="2" presStyleCnt="3"/>
      <dgm:spPr/>
    </dgm:pt>
    <dgm:pt modelId="{0C21E035-8DB8-4B2B-9689-A569C4DDCCED}" type="pres">
      <dgm:prSet presAssocID="{397704FC-CDBF-43E7-9B44-CFE4D9D1152A}"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Postit Notes with solid fill"/>
        </a:ext>
      </dgm:extLst>
    </dgm:pt>
    <dgm:pt modelId="{3F561599-B306-4644-A208-A3D17F570DA9}" type="pres">
      <dgm:prSet presAssocID="{397704FC-CDBF-43E7-9B44-CFE4D9D1152A}" presName="spaceRect" presStyleCnt="0"/>
      <dgm:spPr/>
    </dgm:pt>
    <dgm:pt modelId="{C5AF6709-EC28-4F0F-93FA-B0F4D3C4AF77}" type="pres">
      <dgm:prSet presAssocID="{397704FC-CDBF-43E7-9B44-CFE4D9D1152A}" presName="parTx" presStyleLbl="revTx" presStyleIdx="2" presStyleCnt="3">
        <dgm:presLayoutVars>
          <dgm:chMax val="0"/>
          <dgm:chPref val="0"/>
        </dgm:presLayoutVars>
      </dgm:prSet>
      <dgm:spPr/>
    </dgm:pt>
  </dgm:ptLst>
  <dgm:cxnLst>
    <dgm:cxn modelId="{8B19EE0D-AD49-4917-961C-69F0AC8BA818}" type="presOf" srcId="{9726CF67-CDFB-45AE-B145-B987EC3E5365}" destId="{AF07A7E4-F084-47F3-A3C4-B43CC444540F}" srcOrd="0" destOrd="0" presId="urn:microsoft.com/office/officeart/2018/2/layout/IconVerticalSolidList"/>
    <dgm:cxn modelId="{9C85080F-7056-40BD-A40F-E2A31C7F6FFB}" srcId="{9726CF67-CDFB-45AE-B145-B987EC3E5365}" destId="{397704FC-CDBF-43E7-9B44-CFE4D9D1152A}" srcOrd="2" destOrd="0" parTransId="{88E3FDC8-1FC9-4270-8DA7-BDF64C383880}" sibTransId="{7962BD69-262A-4D3B-84A5-F8F8564F5FEB}"/>
    <dgm:cxn modelId="{6FB4795C-DEFE-4489-A2B9-0FAC210F1839}" srcId="{9726CF67-CDFB-45AE-B145-B987EC3E5365}" destId="{1148BBB9-BF2F-4689-B0C4-F774FFDA08BA}" srcOrd="0" destOrd="0" parTransId="{BF2204B6-B4B1-4EF1-B14B-2D1EEAAB1B24}" sibTransId="{B8DDF711-3D50-48EA-92C3-0FBAE977034B}"/>
    <dgm:cxn modelId="{A4E2F248-9BE5-4765-9522-79103E210C56}" type="presOf" srcId="{397704FC-CDBF-43E7-9B44-CFE4D9D1152A}" destId="{C5AF6709-EC28-4F0F-93FA-B0F4D3C4AF77}" srcOrd="0" destOrd="0" presId="urn:microsoft.com/office/officeart/2018/2/layout/IconVerticalSolidList"/>
    <dgm:cxn modelId="{6CFF328D-D197-4A2C-96E5-F372FCD16E29}" srcId="{9726CF67-CDFB-45AE-B145-B987EC3E5365}" destId="{718C17D6-C24F-45C7-A4E2-799E77F01C92}" srcOrd="1" destOrd="0" parTransId="{4925B3D0-3BFF-4942-B8E6-079955F45EEE}" sibTransId="{ACF78185-EB21-4217-B381-40931DBBC1B5}"/>
    <dgm:cxn modelId="{AF8828EB-FD80-4688-9641-744720B902E8}" type="presOf" srcId="{718C17D6-C24F-45C7-A4E2-799E77F01C92}" destId="{B8C46AE8-8B62-47EC-AFB8-A69C4CF31F83}" srcOrd="0" destOrd="0" presId="urn:microsoft.com/office/officeart/2018/2/layout/IconVerticalSolidList"/>
    <dgm:cxn modelId="{74917AED-3156-46CA-BAD7-0DB5AF266CD0}" type="presOf" srcId="{1148BBB9-BF2F-4689-B0C4-F774FFDA08BA}" destId="{5BD23485-7A20-4C6E-B752-B144EA5D74CC}" srcOrd="0" destOrd="0" presId="urn:microsoft.com/office/officeart/2018/2/layout/IconVerticalSolidList"/>
    <dgm:cxn modelId="{21188DF8-BD77-4984-9E80-A368A34C567B}" type="presParOf" srcId="{AF07A7E4-F084-47F3-A3C4-B43CC444540F}" destId="{602F4A66-618C-4C18-844E-7C797CC28873}" srcOrd="0" destOrd="0" presId="urn:microsoft.com/office/officeart/2018/2/layout/IconVerticalSolidList"/>
    <dgm:cxn modelId="{50C35C5B-AE11-4153-96C3-7F5D5D29CF63}" type="presParOf" srcId="{602F4A66-618C-4C18-844E-7C797CC28873}" destId="{0A1E4F69-54C3-4AD4-8AA1-A8EA1EC8D2B7}" srcOrd="0" destOrd="0" presId="urn:microsoft.com/office/officeart/2018/2/layout/IconVerticalSolidList"/>
    <dgm:cxn modelId="{AEECCD09-A7DE-4B1D-B611-763CF7472996}" type="presParOf" srcId="{602F4A66-618C-4C18-844E-7C797CC28873}" destId="{413DA795-E54A-4378-925B-F71B62D86671}" srcOrd="1" destOrd="0" presId="urn:microsoft.com/office/officeart/2018/2/layout/IconVerticalSolidList"/>
    <dgm:cxn modelId="{52CB94AC-11EB-4C26-BB67-E73CDCEF97B5}" type="presParOf" srcId="{602F4A66-618C-4C18-844E-7C797CC28873}" destId="{E686AB6B-5884-4B8B-B777-FBDE01827767}" srcOrd="2" destOrd="0" presId="urn:microsoft.com/office/officeart/2018/2/layout/IconVerticalSolidList"/>
    <dgm:cxn modelId="{F84C8DA5-655C-4143-B90A-ED3838C7D708}" type="presParOf" srcId="{602F4A66-618C-4C18-844E-7C797CC28873}" destId="{5BD23485-7A20-4C6E-B752-B144EA5D74CC}" srcOrd="3" destOrd="0" presId="urn:microsoft.com/office/officeart/2018/2/layout/IconVerticalSolidList"/>
    <dgm:cxn modelId="{053FF5E1-8D4F-4343-BB72-91C85E2736A2}" type="presParOf" srcId="{AF07A7E4-F084-47F3-A3C4-B43CC444540F}" destId="{BF030107-DB25-48C1-907B-84259D92A5B4}" srcOrd="1" destOrd="0" presId="urn:microsoft.com/office/officeart/2018/2/layout/IconVerticalSolidList"/>
    <dgm:cxn modelId="{A332A706-9B07-4F29-B662-EE2872ADDD50}" type="presParOf" srcId="{AF07A7E4-F084-47F3-A3C4-B43CC444540F}" destId="{90C1679F-5AA3-4EB6-8FCE-62FAF77CDE57}" srcOrd="2" destOrd="0" presId="urn:microsoft.com/office/officeart/2018/2/layout/IconVerticalSolidList"/>
    <dgm:cxn modelId="{84DDA0C0-4A8E-407F-B1A0-7F9EC8735715}" type="presParOf" srcId="{90C1679F-5AA3-4EB6-8FCE-62FAF77CDE57}" destId="{51047958-E95F-4701-809B-AA39D0E7B327}" srcOrd="0" destOrd="0" presId="urn:microsoft.com/office/officeart/2018/2/layout/IconVerticalSolidList"/>
    <dgm:cxn modelId="{A66111C1-B6BC-43D7-B0DC-BCA058CF16A9}" type="presParOf" srcId="{90C1679F-5AA3-4EB6-8FCE-62FAF77CDE57}" destId="{3478A8BE-3521-4641-BA76-EEF7E697BDA9}" srcOrd="1" destOrd="0" presId="urn:microsoft.com/office/officeart/2018/2/layout/IconVerticalSolidList"/>
    <dgm:cxn modelId="{D429324E-7447-40D1-9735-1F19A78F88AB}" type="presParOf" srcId="{90C1679F-5AA3-4EB6-8FCE-62FAF77CDE57}" destId="{2E072252-980E-43A3-95E9-5C3C44C40CF6}" srcOrd="2" destOrd="0" presId="urn:microsoft.com/office/officeart/2018/2/layout/IconVerticalSolidList"/>
    <dgm:cxn modelId="{5F4F1231-819E-4ED4-A50D-DA002D92AA1D}" type="presParOf" srcId="{90C1679F-5AA3-4EB6-8FCE-62FAF77CDE57}" destId="{B8C46AE8-8B62-47EC-AFB8-A69C4CF31F83}" srcOrd="3" destOrd="0" presId="urn:microsoft.com/office/officeart/2018/2/layout/IconVerticalSolidList"/>
    <dgm:cxn modelId="{C5263E87-E1C1-47C2-83AD-6F1FE31EDD46}" type="presParOf" srcId="{AF07A7E4-F084-47F3-A3C4-B43CC444540F}" destId="{F270F566-00DD-4DD1-8756-8D6846A6CC24}" srcOrd="3" destOrd="0" presId="urn:microsoft.com/office/officeart/2018/2/layout/IconVerticalSolidList"/>
    <dgm:cxn modelId="{4948EC16-A052-4B56-8304-B669E091E928}" type="presParOf" srcId="{AF07A7E4-F084-47F3-A3C4-B43CC444540F}" destId="{82267A56-5113-41FA-8A48-748107D32988}" srcOrd="4" destOrd="0" presId="urn:microsoft.com/office/officeart/2018/2/layout/IconVerticalSolidList"/>
    <dgm:cxn modelId="{C19C83BF-20E3-4143-815D-135BC0376DED}" type="presParOf" srcId="{82267A56-5113-41FA-8A48-748107D32988}" destId="{879E6FE2-40FC-4925-AEC7-4BFFDDB299D0}" srcOrd="0" destOrd="0" presId="urn:microsoft.com/office/officeart/2018/2/layout/IconVerticalSolidList"/>
    <dgm:cxn modelId="{52A9E036-0E2B-4FC5-B63D-E0E240C037A8}" type="presParOf" srcId="{82267A56-5113-41FA-8A48-748107D32988}" destId="{0C21E035-8DB8-4B2B-9689-A569C4DDCCED}" srcOrd="1" destOrd="0" presId="urn:microsoft.com/office/officeart/2018/2/layout/IconVerticalSolidList"/>
    <dgm:cxn modelId="{2210E98D-C5D9-4323-ACD3-8F4FAD78A574}" type="presParOf" srcId="{82267A56-5113-41FA-8A48-748107D32988}" destId="{3F561599-B306-4644-A208-A3D17F570DA9}" srcOrd="2" destOrd="0" presId="urn:microsoft.com/office/officeart/2018/2/layout/IconVerticalSolidList"/>
    <dgm:cxn modelId="{3A0C646F-A49D-4CCD-99C3-1C3F0ABA9739}" type="presParOf" srcId="{82267A56-5113-41FA-8A48-748107D32988}" destId="{C5AF6709-EC28-4F0F-93FA-B0F4D3C4AF7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6F9EBA3B-AB16-4723-BED5-09EFC2EFCEA7}" type="doc">
      <dgm:prSet loTypeId="urn:microsoft.com/office/officeart/2005/8/layout/hList1" loCatId="list" qsTypeId="urn:microsoft.com/office/officeart/2005/8/quickstyle/simple1" qsCatId="simple" csTypeId="urn:microsoft.com/office/officeart/2005/8/colors/accent3_2" csCatId="accent3" phldr="1"/>
      <dgm:spPr/>
      <dgm:t>
        <a:bodyPr/>
        <a:lstStyle/>
        <a:p>
          <a:endParaRPr lang="en-GB"/>
        </a:p>
      </dgm:t>
    </dgm:pt>
    <dgm:pt modelId="{42D9D55D-D302-4163-A87B-B8EC001C996D}">
      <dgm:prSet phldrT="[Text]"/>
      <dgm:spPr/>
      <dgm:t>
        <a:bodyPr/>
        <a:lstStyle/>
        <a:p>
          <a:r>
            <a:rPr lang="en-GB" b="1" dirty="0">
              <a:latin typeface="Roboto"/>
              <a:ea typeface="Roboto"/>
              <a:cs typeface="Roboto"/>
            </a:rPr>
            <a:t>M</a:t>
          </a:r>
          <a:r>
            <a:rPr lang="en-GB" b="1" i="0" dirty="0">
              <a:effectLst/>
              <a:latin typeface="Roboto"/>
              <a:ea typeface="Roboto"/>
              <a:cs typeface="Roboto"/>
            </a:rPr>
            <a:t>otivations for studying this course(s):</a:t>
          </a:r>
          <a:r>
            <a:rPr lang="en-GB" b="0" i="0" dirty="0">
              <a:effectLst/>
              <a:latin typeface="Roboto"/>
              <a:ea typeface="Roboto"/>
              <a:cs typeface="Roboto"/>
            </a:rPr>
            <a:t> </a:t>
          </a:r>
          <a:endParaRPr lang="en-GB" dirty="0">
            <a:latin typeface="Roboto"/>
            <a:ea typeface="Roboto"/>
            <a:cs typeface="Roboto"/>
          </a:endParaRPr>
        </a:p>
      </dgm:t>
    </dgm:pt>
    <dgm:pt modelId="{F157F14F-59A7-4412-BFC1-C9B993655ADF}" type="parTrans" cxnId="{F1E49C0D-7AC8-4B7A-86D1-1845B2B78FAF}">
      <dgm:prSet/>
      <dgm:spPr/>
      <dgm:t>
        <a:bodyPr/>
        <a:lstStyle/>
        <a:p>
          <a:endParaRPr lang="en-GB"/>
        </a:p>
      </dgm:t>
    </dgm:pt>
    <dgm:pt modelId="{B93EDDFF-80DC-437F-9ECF-00FB178F3333}" type="sibTrans" cxnId="{F1E49C0D-7AC8-4B7A-86D1-1845B2B78FAF}">
      <dgm:prSet/>
      <dgm:spPr/>
      <dgm:t>
        <a:bodyPr/>
        <a:lstStyle/>
        <a:p>
          <a:endParaRPr lang="en-GB"/>
        </a:p>
      </dgm:t>
    </dgm:pt>
    <dgm:pt modelId="{0FAE6576-F1A1-435F-B54E-A893A8FEB550}">
      <dgm:prSet phldrT="[Text]"/>
      <dgm:spPr/>
      <dgm:t>
        <a:bodyPr/>
        <a:lstStyle/>
        <a:p>
          <a:pPr rtl="0">
            <a:buFont typeface="Arial" panose="020B0604020202020204" pitchFamily="34" charset="0"/>
            <a:buChar char="•"/>
          </a:pPr>
          <a:r>
            <a:rPr lang="en-GB" b="0" i="0" dirty="0">
              <a:effectLst/>
              <a:latin typeface="Roboto"/>
              <a:ea typeface="Roboto"/>
              <a:cs typeface="Roboto"/>
            </a:rPr>
            <a:t>Have they been inspired by a key role model or moment in their life? </a:t>
          </a:r>
          <a:endParaRPr lang="en-GB"/>
        </a:p>
      </dgm:t>
    </dgm:pt>
    <dgm:pt modelId="{A65D9201-CD1D-4F08-B488-E58D52D07C1E}" type="parTrans" cxnId="{D201834D-A22C-4E79-AF8C-137F33C98207}">
      <dgm:prSet/>
      <dgm:spPr/>
      <dgm:t>
        <a:bodyPr/>
        <a:lstStyle/>
        <a:p>
          <a:endParaRPr lang="en-GB"/>
        </a:p>
      </dgm:t>
    </dgm:pt>
    <dgm:pt modelId="{8AF5987F-7732-48AF-AE54-19B3182DFA39}" type="sibTrans" cxnId="{D201834D-A22C-4E79-AF8C-137F33C98207}">
      <dgm:prSet/>
      <dgm:spPr/>
      <dgm:t>
        <a:bodyPr/>
        <a:lstStyle/>
        <a:p>
          <a:endParaRPr lang="en-GB"/>
        </a:p>
      </dgm:t>
    </dgm:pt>
    <dgm:pt modelId="{A1B45EC9-1A1C-45E9-B020-3088CCDB4008}">
      <dgm:prSet phldrT="[Text]"/>
      <dgm:spPr/>
      <dgm:t>
        <a:bodyPr/>
        <a:lstStyle/>
        <a:p>
          <a:r>
            <a:rPr lang="en-GB" b="1" dirty="0">
              <a:latin typeface="Roboto"/>
              <a:ea typeface="Roboto"/>
              <a:cs typeface="Roboto"/>
            </a:rPr>
            <a:t>K</a:t>
          </a:r>
          <a:r>
            <a:rPr lang="en-GB" b="1" i="0" dirty="0">
              <a:effectLst/>
              <a:latin typeface="Roboto"/>
              <a:ea typeface="Roboto"/>
              <a:cs typeface="Roboto"/>
            </a:rPr>
            <a:t>nowledge of this subject area and interests:</a:t>
          </a:r>
          <a:r>
            <a:rPr lang="en-GB" b="0" i="0" dirty="0">
              <a:effectLst/>
              <a:latin typeface="Roboto"/>
              <a:ea typeface="Roboto"/>
              <a:cs typeface="Roboto"/>
            </a:rPr>
            <a:t> </a:t>
          </a:r>
          <a:endParaRPr lang="en-GB" dirty="0">
            <a:latin typeface="Roboto"/>
            <a:ea typeface="Roboto"/>
            <a:cs typeface="Roboto"/>
          </a:endParaRPr>
        </a:p>
      </dgm:t>
    </dgm:pt>
    <dgm:pt modelId="{3D67C875-6EEF-439E-913D-F44A724E0C88}" type="parTrans" cxnId="{4CDC651D-9232-4B37-A5AE-5A1ADE34675F}">
      <dgm:prSet/>
      <dgm:spPr/>
      <dgm:t>
        <a:bodyPr/>
        <a:lstStyle/>
        <a:p>
          <a:endParaRPr lang="en-GB"/>
        </a:p>
      </dgm:t>
    </dgm:pt>
    <dgm:pt modelId="{790C0F12-81DE-4EE4-BD6B-677C50E1924F}" type="sibTrans" cxnId="{4CDC651D-9232-4B37-A5AE-5A1ADE34675F}">
      <dgm:prSet/>
      <dgm:spPr/>
      <dgm:t>
        <a:bodyPr/>
        <a:lstStyle/>
        <a:p>
          <a:endParaRPr lang="en-GB"/>
        </a:p>
      </dgm:t>
    </dgm:pt>
    <dgm:pt modelId="{B2A8CAF9-5E24-4862-B570-67CB0FDED25E}">
      <dgm:prSet phldrT="[Text]"/>
      <dgm:spPr/>
      <dgm:t>
        <a:bodyPr/>
        <a:lstStyle/>
        <a:p>
          <a:r>
            <a:rPr lang="en-GB" b="0" i="0" dirty="0">
              <a:effectLst/>
              <a:latin typeface="Roboto"/>
              <a:ea typeface="Roboto"/>
              <a:cs typeface="Roboto"/>
            </a:rPr>
            <a:t>Is there a particular subject area they've researched?</a:t>
          </a:r>
          <a:endParaRPr lang="en-GB" dirty="0">
            <a:latin typeface="Roboto"/>
            <a:ea typeface="Roboto"/>
            <a:cs typeface="Roboto"/>
          </a:endParaRPr>
        </a:p>
      </dgm:t>
    </dgm:pt>
    <dgm:pt modelId="{EC7C0DAB-6DF2-4A43-B686-E34464999129}" type="parTrans" cxnId="{CB515CD8-F70C-47B2-A354-E11FEF45D497}">
      <dgm:prSet/>
      <dgm:spPr/>
      <dgm:t>
        <a:bodyPr/>
        <a:lstStyle/>
        <a:p>
          <a:endParaRPr lang="en-GB"/>
        </a:p>
      </dgm:t>
    </dgm:pt>
    <dgm:pt modelId="{D02065C1-1096-4705-BA2F-4241821ECB80}" type="sibTrans" cxnId="{CB515CD8-F70C-47B2-A354-E11FEF45D497}">
      <dgm:prSet/>
      <dgm:spPr/>
      <dgm:t>
        <a:bodyPr/>
        <a:lstStyle/>
        <a:p>
          <a:endParaRPr lang="en-GB"/>
        </a:p>
      </dgm:t>
    </dgm:pt>
    <dgm:pt modelId="{E4B4955D-1D40-4CD4-B6A0-656DCA507989}">
      <dgm:prSet phldrT="[Text]"/>
      <dgm:spPr/>
      <dgm:t>
        <a:bodyPr/>
        <a:lstStyle/>
        <a:p>
          <a:r>
            <a:rPr lang="en-GB" b="1" i="0">
              <a:effectLst/>
              <a:latin typeface="Roboto"/>
              <a:ea typeface="Roboto"/>
              <a:cs typeface="Roboto"/>
            </a:rPr>
            <a:t>Future plans; demonstrate why this course/subject is a good fit: </a:t>
          </a:r>
          <a:endParaRPr lang="en-GB">
            <a:latin typeface="Roboto"/>
            <a:ea typeface="Roboto"/>
            <a:cs typeface="Roboto"/>
          </a:endParaRPr>
        </a:p>
      </dgm:t>
    </dgm:pt>
    <dgm:pt modelId="{F5C53BB9-DF99-4618-A80D-A55631BD0F0F}" type="parTrans" cxnId="{5C086544-9EFB-411E-B412-42D9C8CA55E2}">
      <dgm:prSet/>
      <dgm:spPr/>
      <dgm:t>
        <a:bodyPr/>
        <a:lstStyle/>
        <a:p>
          <a:endParaRPr lang="en-GB"/>
        </a:p>
      </dgm:t>
    </dgm:pt>
    <dgm:pt modelId="{FA71C2CA-2424-4F6C-AB79-0743219DD525}" type="sibTrans" cxnId="{5C086544-9EFB-411E-B412-42D9C8CA55E2}">
      <dgm:prSet/>
      <dgm:spPr/>
      <dgm:t>
        <a:bodyPr/>
        <a:lstStyle/>
        <a:p>
          <a:endParaRPr lang="en-GB"/>
        </a:p>
      </dgm:t>
    </dgm:pt>
    <dgm:pt modelId="{21508BF5-B2AE-4479-96E5-579D658EE013}">
      <dgm:prSet phldrT="[Text]"/>
      <dgm:spPr/>
      <dgm:t>
        <a:bodyPr/>
        <a:lstStyle/>
        <a:p>
          <a:pPr rtl="0"/>
          <a:r>
            <a:rPr lang="en-GB" b="0" i="0" dirty="0">
              <a:effectLst/>
              <a:latin typeface="Roboto"/>
              <a:ea typeface="Roboto"/>
              <a:cs typeface="Roboto"/>
            </a:rPr>
            <a:t>Do they already have a particular profession in mind? </a:t>
          </a:r>
          <a:endParaRPr lang="en-GB"/>
        </a:p>
      </dgm:t>
    </dgm:pt>
    <dgm:pt modelId="{4A9D4229-8DE2-4502-92F2-71F355CAEA1E}" type="parTrans" cxnId="{D58EDECF-C160-4787-B4B9-7313052B4894}">
      <dgm:prSet/>
      <dgm:spPr/>
      <dgm:t>
        <a:bodyPr/>
        <a:lstStyle/>
        <a:p>
          <a:endParaRPr lang="en-GB"/>
        </a:p>
      </dgm:t>
    </dgm:pt>
    <dgm:pt modelId="{0256DAAE-8393-4E88-A0C6-6B242F164F58}" type="sibTrans" cxnId="{D58EDECF-C160-4787-B4B9-7313052B4894}">
      <dgm:prSet/>
      <dgm:spPr/>
      <dgm:t>
        <a:bodyPr/>
        <a:lstStyle/>
        <a:p>
          <a:endParaRPr lang="en-GB"/>
        </a:p>
      </dgm:t>
    </dgm:pt>
    <dgm:pt modelId="{E1FDBE42-E546-4B1B-B6D2-A876F2E1843D}">
      <dgm:prSet/>
      <dgm:spPr/>
      <dgm:t>
        <a:bodyPr/>
        <a:lstStyle/>
        <a:p>
          <a:pPr rtl="0"/>
          <a:r>
            <a:rPr lang="en-GB" b="0" i="0" dirty="0">
              <a:effectLst/>
              <a:latin typeface="Roboto"/>
              <a:ea typeface="Roboto"/>
              <a:cs typeface="Roboto"/>
            </a:rPr>
            <a:t>Is it a subject they love and want to pursue further</a:t>
          </a:r>
          <a:r>
            <a:rPr lang="en-GB" dirty="0">
              <a:latin typeface="Roboto"/>
              <a:ea typeface="Roboto"/>
              <a:cs typeface="Roboto"/>
            </a:rPr>
            <a:t>? </a:t>
          </a:r>
          <a:endParaRPr lang="en-GB" b="0" i="0" dirty="0">
            <a:effectLst/>
            <a:latin typeface="Roboto"/>
            <a:ea typeface="Roboto"/>
            <a:cs typeface="Roboto"/>
          </a:endParaRPr>
        </a:p>
      </dgm:t>
    </dgm:pt>
    <dgm:pt modelId="{1FBBAC31-572D-4BEC-8136-E0108BF72072}" type="parTrans" cxnId="{1886E906-677A-4D4C-91BB-DF5D469EB87C}">
      <dgm:prSet/>
      <dgm:spPr/>
      <dgm:t>
        <a:bodyPr/>
        <a:lstStyle/>
        <a:p>
          <a:endParaRPr lang="en-GB"/>
        </a:p>
      </dgm:t>
    </dgm:pt>
    <dgm:pt modelId="{AAE9E183-9C50-4DF8-8623-5D376DF02C45}" type="sibTrans" cxnId="{1886E906-677A-4D4C-91BB-DF5D469EB87C}">
      <dgm:prSet/>
      <dgm:spPr/>
      <dgm:t>
        <a:bodyPr/>
        <a:lstStyle/>
        <a:p>
          <a:endParaRPr lang="en-GB"/>
        </a:p>
      </dgm:t>
    </dgm:pt>
    <dgm:pt modelId="{3A7A1958-E892-4DE2-983C-97491BB0609B}">
      <dgm:prSet/>
      <dgm:spPr/>
      <dgm:t>
        <a:bodyPr/>
        <a:lstStyle/>
        <a:p>
          <a:pPr rtl="0"/>
          <a:r>
            <a:rPr lang="en-GB" b="0" i="0" dirty="0">
              <a:effectLst/>
              <a:latin typeface="Roboto"/>
              <a:ea typeface="Roboto"/>
              <a:cs typeface="Roboto"/>
            </a:rPr>
            <a:t>What is their drive? </a:t>
          </a:r>
          <a:endParaRPr lang="en-GB" b="1">
            <a:latin typeface="Roboto" panose="02000000000000000000" pitchFamily="2" charset="0"/>
          </a:endParaRPr>
        </a:p>
      </dgm:t>
    </dgm:pt>
    <dgm:pt modelId="{EC8B84E8-3249-4D6A-9397-4C914F37DEDD}" type="parTrans" cxnId="{52DADADD-3483-46A6-9A98-371EBF777AC6}">
      <dgm:prSet/>
      <dgm:spPr/>
      <dgm:t>
        <a:bodyPr/>
        <a:lstStyle/>
        <a:p>
          <a:endParaRPr lang="en-GB"/>
        </a:p>
      </dgm:t>
    </dgm:pt>
    <dgm:pt modelId="{DF7E74FF-31D5-4A36-98BB-F97B897DEC47}" type="sibTrans" cxnId="{52DADADD-3483-46A6-9A98-371EBF777AC6}">
      <dgm:prSet/>
      <dgm:spPr/>
      <dgm:t>
        <a:bodyPr/>
        <a:lstStyle/>
        <a:p>
          <a:endParaRPr lang="en-GB"/>
        </a:p>
      </dgm:t>
    </dgm:pt>
    <dgm:pt modelId="{9BD4F0A3-493D-4AA0-B78E-E0AA2504FC07}">
      <dgm:prSet/>
      <dgm:spPr/>
      <dgm:t>
        <a:bodyPr/>
        <a:lstStyle/>
        <a:p>
          <a:r>
            <a:rPr lang="en-GB" dirty="0">
              <a:latin typeface="Roboto"/>
              <a:ea typeface="Roboto"/>
              <a:cs typeface="Roboto"/>
            </a:rPr>
            <a:t>Something they </a:t>
          </a:r>
          <a:r>
            <a:rPr lang="en-GB" b="0" i="0" dirty="0">
              <a:effectLst/>
              <a:latin typeface="Roboto"/>
              <a:ea typeface="Roboto"/>
              <a:cs typeface="Roboto"/>
            </a:rPr>
            <a:t>can’t wait to learn more about</a:t>
          </a:r>
          <a:r>
            <a:rPr lang="en-GB" dirty="0">
              <a:latin typeface="Roboto"/>
              <a:ea typeface="Roboto"/>
              <a:cs typeface="Roboto"/>
            </a:rPr>
            <a:t>?</a:t>
          </a:r>
        </a:p>
      </dgm:t>
    </dgm:pt>
    <dgm:pt modelId="{C1277FDA-D6CD-4488-BBA8-71A0BC50D612}" type="parTrans" cxnId="{2717057F-20C4-4280-B9E7-BB70AF9373BD}">
      <dgm:prSet/>
      <dgm:spPr/>
      <dgm:t>
        <a:bodyPr/>
        <a:lstStyle/>
        <a:p>
          <a:endParaRPr lang="en-GB"/>
        </a:p>
      </dgm:t>
    </dgm:pt>
    <dgm:pt modelId="{8BAFA7FC-2DA7-44AB-BB82-57CEF224C79F}" type="sibTrans" cxnId="{2717057F-20C4-4280-B9E7-BB70AF9373BD}">
      <dgm:prSet/>
      <dgm:spPr/>
      <dgm:t>
        <a:bodyPr/>
        <a:lstStyle/>
        <a:p>
          <a:endParaRPr lang="en-GB"/>
        </a:p>
      </dgm:t>
    </dgm:pt>
    <dgm:pt modelId="{5E1C58B2-86AF-4222-96CB-B5550ACA6933}">
      <dgm:prSet/>
      <dgm:spPr/>
      <dgm:t>
        <a:bodyPr/>
        <a:lstStyle/>
        <a:p>
          <a:pPr rtl="0"/>
          <a:r>
            <a:rPr lang="en-GB" b="0" i="0" dirty="0">
              <a:effectLst/>
              <a:latin typeface="Roboto"/>
              <a:ea typeface="Roboto"/>
              <a:cs typeface="Roboto"/>
            </a:rPr>
            <a:t>What about a book or subject expert doing great things that’s sparked their interest? </a:t>
          </a:r>
        </a:p>
      </dgm:t>
    </dgm:pt>
    <dgm:pt modelId="{B93C4824-5E60-4F2D-997A-630969700839}" type="parTrans" cxnId="{0789CDE5-6505-4D47-BB72-3124CF14400C}">
      <dgm:prSet/>
      <dgm:spPr/>
      <dgm:t>
        <a:bodyPr/>
        <a:lstStyle/>
        <a:p>
          <a:endParaRPr lang="en-GB"/>
        </a:p>
      </dgm:t>
    </dgm:pt>
    <dgm:pt modelId="{C32BBA05-4490-49A9-912F-44F8C1C52BC8}" type="sibTrans" cxnId="{0789CDE5-6505-4D47-BB72-3124CF14400C}">
      <dgm:prSet/>
      <dgm:spPr/>
      <dgm:t>
        <a:bodyPr/>
        <a:lstStyle/>
        <a:p>
          <a:endParaRPr lang="en-GB"/>
        </a:p>
      </dgm:t>
    </dgm:pt>
    <dgm:pt modelId="{D7C3F5AE-F9CB-4E49-BB7F-2AC4519ED7C0}">
      <dgm:prSet/>
      <dgm:spPr/>
      <dgm:t>
        <a:bodyPr/>
        <a:lstStyle/>
        <a:p>
          <a:pPr rtl="0"/>
          <a:r>
            <a:rPr lang="en-GB" b="0" i="0" dirty="0">
              <a:effectLst/>
              <a:latin typeface="Roboto"/>
              <a:ea typeface="Roboto"/>
              <a:cs typeface="Roboto"/>
            </a:rPr>
            <a:t>How might they use their studies to launch their career? </a:t>
          </a:r>
        </a:p>
      </dgm:t>
    </dgm:pt>
    <dgm:pt modelId="{5EFFCD8F-2CDC-41BC-A22B-1EABA1632F68}" type="parTrans" cxnId="{710F6A56-4748-4FFD-80C8-FA3100CAD00C}">
      <dgm:prSet/>
      <dgm:spPr/>
      <dgm:t>
        <a:bodyPr/>
        <a:lstStyle/>
        <a:p>
          <a:endParaRPr lang="en-GB"/>
        </a:p>
      </dgm:t>
    </dgm:pt>
    <dgm:pt modelId="{265A2BEB-A3BD-46A0-9ABE-94511F76F42B}" type="sibTrans" cxnId="{710F6A56-4748-4FFD-80C8-FA3100CAD00C}">
      <dgm:prSet/>
      <dgm:spPr/>
      <dgm:t>
        <a:bodyPr/>
        <a:lstStyle/>
        <a:p>
          <a:endParaRPr lang="en-GB"/>
        </a:p>
      </dgm:t>
    </dgm:pt>
    <dgm:pt modelId="{E1F10AC6-977C-4524-96BB-4127CF3375B5}">
      <dgm:prSet/>
      <dgm:spPr/>
      <dgm:t>
        <a:bodyPr/>
        <a:lstStyle/>
        <a:p>
          <a:r>
            <a:rPr lang="en-GB" dirty="0">
              <a:latin typeface="Roboto"/>
              <a:ea typeface="Roboto"/>
              <a:cs typeface="Roboto"/>
            </a:rPr>
            <a:t>W</a:t>
          </a:r>
          <a:r>
            <a:rPr lang="en-GB" b="0" i="0" dirty="0">
              <a:effectLst/>
              <a:latin typeface="Roboto"/>
              <a:ea typeface="Roboto"/>
              <a:cs typeface="Roboto"/>
            </a:rPr>
            <a:t>hat’s important to them and their future, and how might the knowledge gained from their chosen course(s) help them to achieve this?</a:t>
          </a:r>
        </a:p>
      </dgm:t>
    </dgm:pt>
    <dgm:pt modelId="{E67D5BCE-18E2-4B09-A8E4-79D250FA27BF}" type="parTrans" cxnId="{1DC2BB1B-AEB5-4BD4-846E-B1A4EEA5AAF3}">
      <dgm:prSet/>
      <dgm:spPr/>
      <dgm:t>
        <a:bodyPr/>
        <a:lstStyle/>
        <a:p>
          <a:endParaRPr lang="en-GB"/>
        </a:p>
      </dgm:t>
    </dgm:pt>
    <dgm:pt modelId="{63F82740-3D11-444F-8161-0B377779CED3}" type="sibTrans" cxnId="{1DC2BB1B-AEB5-4BD4-846E-B1A4EEA5AAF3}">
      <dgm:prSet/>
      <dgm:spPr/>
      <dgm:t>
        <a:bodyPr/>
        <a:lstStyle/>
        <a:p>
          <a:endParaRPr lang="en-GB"/>
        </a:p>
      </dgm:t>
    </dgm:pt>
    <dgm:pt modelId="{98A1020C-B8A2-4961-8A88-EBE047B292AC}">
      <dgm:prSet/>
      <dgm:spPr/>
      <dgm:t>
        <a:bodyPr/>
        <a:lstStyle/>
        <a:p>
          <a:pPr rtl="0"/>
          <a:r>
            <a:rPr lang="en-GB" dirty="0">
              <a:latin typeface="Roboto"/>
              <a:ea typeface="Roboto"/>
              <a:cs typeface="Roboto"/>
            </a:rPr>
            <a:t>H</a:t>
          </a:r>
          <a:r>
            <a:rPr lang="en-GB" b="0" i="0" dirty="0">
              <a:effectLst/>
              <a:latin typeface="Roboto"/>
              <a:ea typeface="Roboto"/>
              <a:cs typeface="Roboto"/>
            </a:rPr>
            <a:t>ow has their path led them to this course or subject area? </a:t>
          </a:r>
          <a:endParaRPr lang="en-GB" b="1">
            <a:latin typeface="Roboto" panose="02000000000000000000" pitchFamily="2" charset="0"/>
          </a:endParaRPr>
        </a:p>
      </dgm:t>
    </dgm:pt>
    <dgm:pt modelId="{6A1DEF7C-463D-4116-8EC4-453F3C02A8E8}" type="parTrans" cxnId="{1B843254-3FEA-490F-9110-5761A4664CC3}">
      <dgm:prSet/>
      <dgm:spPr/>
      <dgm:t>
        <a:bodyPr/>
        <a:lstStyle/>
        <a:p>
          <a:endParaRPr lang="en-GB"/>
        </a:p>
      </dgm:t>
    </dgm:pt>
    <dgm:pt modelId="{C7C4D55B-D3B3-4F0E-8CF4-219A06C136B0}" type="sibTrans" cxnId="{1B843254-3FEA-490F-9110-5761A4664CC3}">
      <dgm:prSet/>
      <dgm:spPr/>
      <dgm:t>
        <a:bodyPr/>
        <a:lstStyle/>
        <a:p>
          <a:endParaRPr lang="en-GB"/>
        </a:p>
      </dgm:t>
    </dgm:pt>
    <dgm:pt modelId="{C048536E-55DC-496C-90C8-F7569FA01F68}" type="pres">
      <dgm:prSet presAssocID="{6F9EBA3B-AB16-4723-BED5-09EFC2EFCEA7}" presName="Name0" presStyleCnt="0">
        <dgm:presLayoutVars>
          <dgm:dir/>
          <dgm:animLvl val="lvl"/>
          <dgm:resizeHandles val="exact"/>
        </dgm:presLayoutVars>
      </dgm:prSet>
      <dgm:spPr/>
    </dgm:pt>
    <dgm:pt modelId="{0E545C55-C624-4760-8A1C-E27B2B09927B}" type="pres">
      <dgm:prSet presAssocID="{42D9D55D-D302-4163-A87B-B8EC001C996D}" presName="composite" presStyleCnt="0"/>
      <dgm:spPr/>
    </dgm:pt>
    <dgm:pt modelId="{AAF3AC9C-1C32-4E97-92A3-6768FFA5641F}" type="pres">
      <dgm:prSet presAssocID="{42D9D55D-D302-4163-A87B-B8EC001C996D}" presName="parTx" presStyleLbl="alignNode1" presStyleIdx="0" presStyleCnt="3">
        <dgm:presLayoutVars>
          <dgm:chMax val="0"/>
          <dgm:chPref val="0"/>
          <dgm:bulletEnabled val="1"/>
        </dgm:presLayoutVars>
      </dgm:prSet>
      <dgm:spPr/>
    </dgm:pt>
    <dgm:pt modelId="{D9F5401B-D5AC-4D12-91F2-CB7702307908}" type="pres">
      <dgm:prSet presAssocID="{42D9D55D-D302-4163-A87B-B8EC001C996D}" presName="desTx" presStyleLbl="alignAccFollowNode1" presStyleIdx="0" presStyleCnt="3">
        <dgm:presLayoutVars>
          <dgm:bulletEnabled val="1"/>
        </dgm:presLayoutVars>
      </dgm:prSet>
      <dgm:spPr/>
    </dgm:pt>
    <dgm:pt modelId="{3C5EE83B-BF7C-43F1-94FA-5215B5648EBF}" type="pres">
      <dgm:prSet presAssocID="{B93EDDFF-80DC-437F-9ECF-00FB178F3333}" presName="space" presStyleCnt="0"/>
      <dgm:spPr/>
    </dgm:pt>
    <dgm:pt modelId="{46BC066C-F89C-4952-AF7B-DEDEA3C98F01}" type="pres">
      <dgm:prSet presAssocID="{A1B45EC9-1A1C-45E9-B020-3088CCDB4008}" presName="composite" presStyleCnt="0"/>
      <dgm:spPr/>
    </dgm:pt>
    <dgm:pt modelId="{D882D3F0-F642-4561-9463-8221EA41DC4D}" type="pres">
      <dgm:prSet presAssocID="{A1B45EC9-1A1C-45E9-B020-3088CCDB4008}" presName="parTx" presStyleLbl="alignNode1" presStyleIdx="1" presStyleCnt="3">
        <dgm:presLayoutVars>
          <dgm:chMax val="0"/>
          <dgm:chPref val="0"/>
          <dgm:bulletEnabled val="1"/>
        </dgm:presLayoutVars>
      </dgm:prSet>
      <dgm:spPr/>
    </dgm:pt>
    <dgm:pt modelId="{E866F260-B589-4867-AB26-587129B12181}" type="pres">
      <dgm:prSet presAssocID="{A1B45EC9-1A1C-45E9-B020-3088CCDB4008}" presName="desTx" presStyleLbl="alignAccFollowNode1" presStyleIdx="1" presStyleCnt="3">
        <dgm:presLayoutVars>
          <dgm:bulletEnabled val="1"/>
        </dgm:presLayoutVars>
      </dgm:prSet>
      <dgm:spPr/>
    </dgm:pt>
    <dgm:pt modelId="{1D56B124-C2A5-4DA7-9106-DC5B808F9E77}" type="pres">
      <dgm:prSet presAssocID="{790C0F12-81DE-4EE4-BD6B-677C50E1924F}" presName="space" presStyleCnt="0"/>
      <dgm:spPr/>
    </dgm:pt>
    <dgm:pt modelId="{8B699620-D601-49C7-ADB1-A7008E7A86C3}" type="pres">
      <dgm:prSet presAssocID="{E4B4955D-1D40-4CD4-B6A0-656DCA507989}" presName="composite" presStyleCnt="0"/>
      <dgm:spPr/>
    </dgm:pt>
    <dgm:pt modelId="{05573779-07BD-4E9A-A653-E94527594C10}" type="pres">
      <dgm:prSet presAssocID="{E4B4955D-1D40-4CD4-B6A0-656DCA507989}" presName="parTx" presStyleLbl="alignNode1" presStyleIdx="2" presStyleCnt="3">
        <dgm:presLayoutVars>
          <dgm:chMax val="0"/>
          <dgm:chPref val="0"/>
          <dgm:bulletEnabled val="1"/>
        </dgm:presLayoutVars>
      </dgm:prSet>
      <dgm:spPr/>
    </dgm:pt>
    <dgm:pt modelId="{641F9F7C-0CB7-4D09-93CC-74B1A70ADDE6}" type="pres">
      <dgm:prSet presAssocID="{E4B4955D-1D40-4CD4-B6A0-656DCA507989}" presName="desTx" presStyleLbl="alignAccFollowNode1" presStyleIdx="2" presStyleCnt="3">
        <dgm:presLayoutVars>
          <dgm:bulletEnabled val="1"/>
        </dgm:presLayoutVars>
      </dgm:prSet>
      <dgm:spPr/>
    </dgm:pt>
  </dgm:ptLst>
  <dgm:cxnLst>
    <dgm:cxn modelId="{1886E906-677A-4D4C-91BB-DF5D469EB87C}" srcId="{42D9D55D-D302-4163-A87B-B8EC001C996D}" destId="{E1FDBE42-E546-4B1B-B6D2-A876F2E1843D}" srcOrd="1" destOrd="0" parTransId="{1FBBAC31-572D-4BEC-8136-E0108BF72072}" sibTransId="{AAE9E183-9C50-4DF8-8623-5D376DF02C45}"/>
    <dgm:cxn modelId="{F1E49C0D-7AC8-4B7A-86D1-1845B2B78FAF}" srcId="{6F9EBA3B-AB16-4723-BED5-09EFC2EFCEA7}" destId="{42D9D55D-D302-4163-A87B-B8EC001C996D}" srcOrd="0" destOrd="0" parTransId="{F157F14F-59A7-4412-BFC1-C9B993655ADF}" sibTransId="{B93EDDFF-80DC-437F-9ECF-00FB178F3333}"/>
    <dgm:cxn modelId="{1DC2BB1B-AEB5-4BD4-846E-B1A4EEA5AAF3}" srcId="{E4B4955D-1D40-4CD4-B6A0-656DCA507989}" destId="{E1F10AC6-977C-4524-96BB-4127CF3375B5}" srcOrd="2" destOrd="0" parTransId="{E67D5BCE-18E2-4B09-A8E4-79D250FA27BF}" sibTransId="{63F82740-3D11-444F-8161-0B377779CED3}"/>
    <dgm:cxn modelId="{4CDC651D-9232-4B37-A5AE-5A1ADE34675F}" srcId="{6F9EBA3B-AB16-4723-BED5-09EFC2EFCEA7}" destId="{A1B45EC9-1A1C-45E9-B020-3088CCDB4008}" srcOrd="1" destOrd="0" parTransId="{3D67C875-6EEF-439E-913D-F44A724E0C88}" sibTransId="{790C0F12-81DE-4EE4-BD6B-677C50E1924F}"/>
    <dgm:cxn modelId="{546F6D1E-8288-45D6-BD49-103AF9871009}" type="presOf" srcId="{98A1020C-B8A2-4961-8A88-EBE047B292AC}" destId="{D9F5401B-D5AC-4D12-91F2-CB7702307908}" srcOrd="0" destOrd="3" presId="urn:microsoft.com/office/officeart/2005/8/layout/hList1"/>
    <dgm:cxn modelId="{C86BA023-F555-4642-B69B-6ED2B3CD659E}" type="presOf" srcId="{3A7A1958-E892-4DE2-983C-97491BB0609B}" destId="{D9F5401B-D5AC-4D12-91F2-CB7702307908}" srcOrd="0" destOrd="2" presId="urn:microsoft.com/office/officeart/2005/8/layout/hList1"/>
    <dgm:cxn modelId="{A1826329-29F1-4576-AFA0-DDD37F99644E}" type="presOf" srcId="{E1FDBE42-E546-4B1B-B6D2-A876F2E1843D}" destId="{D9F5401B-D5AC-4D12-91F2-CB7702307908}" srcOrd="0" destOrd="1" presId="urn:microsoft.com/office/officeart/2005/8/layout/hList1"/>
    <dgm:cxn modelId="{BD82C92F-6FE2-42E0-9686-8C73DE7CAFBE}" type="presOf" srcId="{A1B45EC9-1A1C-45E9-B020-3088CCDB4008}" destId="{D882D3F0-F642-4561-9463-8221EA41DC4D}" srcOrd="0" destOrd="0" presId="urn:microsoft.com/office/officeart/2005/8/layout/hList1"/>
    <dgm:cxn modelId="{5BBC7D30-E8A2-4A75-BF69-B397EDA08F2B}" type="presOf" srcId="{B2A8CAF9-5E24-4862-B570-67CB0FDED25E}" destId="{E866F260-B589-4867-AB26-587129B12181}" srcOrd="0" destOrd="0" presId="urn:microsoft.com/office/officeart/2005/8/layout/hList1"/>
    <dgm:cxn modelId="{1ED5525C-7E1D-4FD6-844C-FE8B7C5183E4}" type="presOf" srcId="{42D9D55D-D302-4163-A87B-B8EC001C996D}" destId="{AAF3AC9C-1C32-4E97-92A3-6768FFA5641F}" srcOrd="0" destOrd="0" presId="urn:microsoft.com/office/officeart/2005/8/layout/hList1"/>
    <dgm:cxn modelId="{E458EB43-2A26-466F-8B01-132BA6F08020}" type="presOf" srcId="{9BD4F0A3-493D-4AA0-B78E-E0AA2504FC07}" destId="{E866F260-B589-4867-AB26-587129B12181}" srcOrd="0" destOrd="1" presId="urn:microsoft.com/office/officeart/2005/8/layout/hList1"/>
    <dgm:cxn modelId="{5C086544-9EFB-411E-B412-42D9C8CA55E2}" srcId="{6F9EBA3B-AB16-4723-BED5-09EFC2EFCEA7}" destId="{E4B4955D-1D40-4CD4-B6A0-656DCA507989}" srcOrd="2" destOrd="0" parTransId="{F5C53BB9-DF99-4618-A80D-A55631BD0F0F}" sibTransId="{FA71C2CA-2424-4F6C-AB79-0743219DD525}"/>
    <dgm:cxn modelId="{9EA74765-276E-4E9E-BF17-E350B022A427}" type="presOf" srcId="{21508BF5-B2AE-4479-96E5-579D658EE013}" destId="{641F9F7C-0CB7-4D09-93CC-74B1A70ADDE6}" srcOrd="0" destOrd="0" presId="urn:microsoft.com/office/officeart/2005/8/layout/hList1"/>
    <dgm:cxn modelId="{D201834D-A22C-4E79-AF8C-137F33C98207}" srcId="{42D9D55D-D302-4163-A87B-B8EC001C996D}" destId="{0FAE6576-F1A1-435F-B54E-A893A8FEB550}" srcOrd="0" destOrd="0" parTransId="{A65D9201-CD1D-4F08-B488-E58D52D07C1E}" sibTransId="{8AF5987F-7732-48AF-AE54-19B3182DFA39}"/>
    <dgm:cxn modelId="{1B843254-3FEA-490F-9110-5761A4664CC3}" srcId="{42D9D55D-D302-4163-A87B-B8EC001C996D}" destId="{98A1020C-B8A2-4961-8A88-EBE047B292AC}" srcOrd="3" destOrd="0" parTransId="{6A1DEF7C-463D-4116-8EC4-453F3C02A8E8}" sibTransId="{C7C4D55B-D3B3-4F0E-8CF4-219A06C136B0}"/>
    <dgm:cxn modelId="{710F6A56-4748-4FFD-80C8-FA3100CAD00C}" srcId="{E4B4955D-1D40-4CD4-B6A0-656DCA507989}" destId="{D7C3F5AE-F9CB-4E49-BB7F-2AC4519ED7C0}" srcOrd="1" destOrd="0" parTransId="{5EFFCD8F-2CDC-41BC-A22B-1EABA1632F68}" sibTransId="{265A2BEB-A3BD-46A0-9ABE-94511F76F42B}"/>
    <dgm:cxn modelId="{75133D77-48A1-467E-BD75-24A76F6D73D8}" type="presOf" srcId="{6F9EBA3B-AB16-4723-BED5-09EFC2EFCEA7}" destId="{C048536E-55DC-496C-90C8-F7569FA01F68}" srcOrd="0" destOrd="0" presId="urn:microsoft.com/office/officeart/2005/8/layout/hList1"/>
    <dgm:cxn modelId="{2717057F-20C4-4280-B9E7-BB70AF9373BD}" srcId="{A1B45EC9-1A1C-45E9-B020-3088CCDB4008}" destId="{9BD4F0A3-493D-4AA0-B78E-E0AA2504FC07}" srcOrd="1" destOrd="0" parTransId="{C1277FDA-D6CD-4488-BBA8-71A0BC50D612}" sibTransId="{8BAFA7FC-2DA7-44AB-BB82-57CEF224C79F}"/>
    <dgm:cxn modelId="{FB6C4EAD-82B0-4402-8807-35DAB6A1B14A}" type="presOf" srcId="{E4B4955D-1D40-4CD4-B6A0-656DCA507989}" destId="{05573779-07BD-4E9A-A653-E94527594C10}" srcOrd="0" destOrd="0" presId="urn:microsoft.com/office/officeart/2005/8/layout/hList1"/>
    <dgm:cxn modelId="{5224E3C1-A4F2-4ED7-9157-CA6197560E62}" type="presOf" srcId="{0FAE6576-F1A1-435F-B54E-A893A8FEB550}" destId="{D9F5401B-D5AC-4D12-91F2-CB7702307908}" srcOrd="0" destOrd="0" presId="urn:microsoft.com/office/officeart/2005/8/layout/hList1"/>
    <dgm:cxn modelId="{D58EDECF-C160-4787-B4B9-7313052B4894}" srcId="{E4B4955D-1D40-4CD4-B6A0-656DCA507989}" destId="{21508BF5-B2AE-4479-96E5-579D658EE013}" srcOrd="0" destOrd="0" parTransId="{4A9D4229-8DE2-4502-92F2-71F355CAEA1E}" sibTransId="{0256DAAE-8393-4E88-A0C6-6B242F164F58}"/>
    <dgm:cxn modelId="{E35FD9D3-F519-46F9-A134-12039E9019DA}" type="presOf" srcId="{5E1C58B2-86AF-4222-96CB-B5550ACA6933}" destId="{E866F260-B589-4867-AB26-587129B12181}" srcOrd="0" destOrd="2" presId="urn:microsoft.com/office/officeart/2005/8/layout/hList1"/>
    <dgm:cxn modelId="{CB515CD8-F70C-47B2-A354-E11FEF45D497}" srcId="{A1B45EC9-1A1C-45E9-B020-3088CCDB4008}" destId="{B2A8CAF9-5E24-4862-B570-67CB0FDED25E}" srcOrd="0" destOrd="0" parTransId="{EC7C0DAB-6DF2-4A43-B686-E34464999129}" sibTransId="{D02065C1-1096-4705-BA2F-4241821ECB80}"/>
    <dgm:cxn modelId="{52DADADD-3483-46A6-9A98-371EBF777AC6}" srcId="{42D9D55D-D302-4163-A87B-B8EC001C996D}" destId="{3A7A1958-E892-4DE2-983C-97491BB0609B}" srcOrd="2" destOrd="0" parTransId="{EC8B84E8-3249-4D6A-9397-4C914F37DEDD}" sibTransId="{DF7E74FF-31D5-4A36-98BB-F97B897DEC47}"/>
    <dgm:cxn modelId="{AEAD18E0-F8BA-4B7A-A4AE-AE45A4D350E6}" type="presOf" srcId="{E1F10AC6-977C-4524-96BB-4127CF3375B5}" destId="{641F9F7C-0CB7-4D09-93CC-74B1A70ADDE6}" srcOrd="0" destOrd="2" presId="urn:microsoft.com/office/officeart/2005/8/layout/hList1"/>
    <dgm:cxn modelId="{0789CDE5-6505-4D47-BB72-3124CF14400C}" srcId="{A1B45EC9-1A1C-45E9-B020-3088CCDB4008}" destId="{5E1C58B2-86AF-4222-96CB-B5550ACA6933}" srcOrd="2" destOrd="0" parTransId="{B93C4824-5E60-4F2D-997A-630969700839}" sibTransId="{C32BBA05-4490-49A9-912F-44F8C1C52BC8}"/>
    <dgm:cxn modelId="{EF6903E6-FB8E-4105-A205-BFD0ED4D6E9A}" type="presOf" srcId="{D7C3F5AE-F9CB-4E49-BB7F-2AC4519ED7C0}" destId="{641F9F7C-0CB7-4D09-93CC-74B1A70ADDE6}" srcOrd="0" destOrd="1" presId="urn:microsoft.com/office/officeart/2005/8/layout/hList1"/>
    <dgm:cxn modelId="{D0B5122E-D30E-41C7-BDAD-DC98C65A1203}" type="presParOf" srcId="{C048536E-55DC-496C-90C8-F7569FA01F68}" destId="{0E545C55-C624-4760-8A1C-E27B2B09927B}" srcOrd="0" destOrd="0" presId="urn:microsoft.com/office/officeart/2005/8/layout/hList1"/>
    <dgm:cxn modelId="{6DC22C41-E8AB-4494-A209-40495A8E3316}" type="presParOf" srcId="{0E545C55-C624-4760-8A1C-E27B2B09927B}" destId="{AAF3AC9C-1C32-4E97-92A3-6768FFA5641F}" srcOrd="0" destOrd="0" presId="urn:microsoft.com/office/officeart/2005/8/layout/hList1"/>
    <dgm:cxn modelId="{B0D41A2F-A272-4D67-8AD9-809D4325B13B}" type="presParOf" srcId="{0E545C55-C624-4760-8A1C-E27B2B09927B}" destId="{D9F5401B-D5AC-4D12-91F2-CB7702307908}" srcOrd="1" destOrd="0" presId="urn:microsoft.com/office/officeart/2005/8/layout/hList1"/>
    <dgm:cxn modelId="{E492EAC6-7E9C-4E40-8212-871965754966}" type="presParOf" srcId="{C048536E-55DC-496C-90C8-F7569FA01F68}" destId="{3C5EE83B-BF7C-43F1-94FA-5215B5648EBF}" srcOrd="1" destOrd="0" presId="urn:microsoft.com/office/officeart/2005/8/layout/hList1"/>
    <dgm:cxn modelId="{5DAEF2BC-2F6C-4DA6-A61C-0B4215AE649E}" type="presParOf" srcId="{C048536E-55DC-496C-90C8-F7569FA01F68}" destId="{46BC066C-F89C-4952-AF7B-DEDEA3C98F01}" srcOrd="2" destOrd="0" presId="urn:microsoft.com/office/officeart/2005/8/layout/hList1"/>
    <dgm:cxn modelId="{0E8AD7A5-6559-4E45-8532-96AC8742B8FB}" type="presParOf" srcId="{46BC066C-F89C-4952-AF7B-DEDEA3C98F01}" destId="{D882D3F0-F642-4561-9463-8221EA41DC4D}" srcOrd="0" destOrd="0" presId="urn:microsoft.com/office/officeart/2005/8/layout/hList1"/>
    <dgm:cxn modelId="{EBF502F5-3350-4B17-8A7F-414427BA8BB2}" type="presParOf" srcId="{46BC066C-F89C-4952-AF7B-DEDEA3C98F01}" destId="{E866F260-B589-4867-AB26-587129B12181}" srcOrd="1" destOrd="0" presId="urn:microsoft.com/office/officeart/2005/8/layout/hList1"/>
    <dgm:cxn modelId="{6D6935A4-74B7-469C-AE87-62F46C872B9A}" type="presParOf" srcId="{C048536E-55DC-496C-90C8-F7569FA01F68}" destId="{1D56B124-C2A5-4DA7-9106-DC5B808F9E77}" srcOrd="3" destOrd="0" presId="urn:microsoft.com/office/officeart/2005/8/layout/hList1"/>
    <dgm:cxn modelId="{5E74EBF0-40ED-4B87-9E78-1F655A6E0AC1}" type="presParOf" srcId="{C048536E-55DC-496C-90C8-F7569FA01F68}" destId="{8B699620-D601-49C7-ADB1-A7008E7A86C3}" srcOrd="4" destOrd="0" presId="urn:microsoft.com/office/officeart/2005/8/layout/hList1"/>
    <dgm:cxn modelId="{5AE063C8-6AAA-495C-83D7-3F47276F274F}" type="presParOf" srcId="{8B699620-D601-49C7-ADB1-A7008E7A86C3}" destId="{05573779-07BD-4E9A-A653-E94527594C10}" srcOrd="0" destOrd="0" presId="urn:microsoft.com/office/officeart/2005/8/layout/hList1"/>
    <dgm:cxn modelId="{2066F997-DB9D-4AF1-B0F4-269269400194}" type="presParOf" srcId="{8B699620-D601-49C7-ADB1-A7008E7A86C3}" destId="{641F9F7C-0CB7-4D09-93CC-74B1A70ADDE6}"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F9EBA3B-AB16-4723-BED5-09EFC2EFCEA7}" type="doc">
      <dgm:prSet loTypeId="urn:microsoft.com/office/officeart/2005/8/layout/hList1" loCatId="list" qsTypeId="urn:microsoft.com/office/officeart/2005/8/quickstyle/simple1" qsCatId="simple" csTypeId="urn:microsoft.com/office/officeart/2005/8/colors/accent5_2" csCatId="accent5" phldr="1"/>
      <dgm:spPr/>
      <dgm:t>
        <a:bodyPr/>
        <a:lstStyle/>
        <a:p>
          <a:endParaRPr lang="en-GB"/>
        </a:p>
      </dgm:t>
    </dgm:pt>
    <dgm:pt modelId="{42D9D55D-D302-4163-A87B-B8EC001C996D}">
      <dgm:prSet phldrT="[Text]"/>
      <dgm:spPr/>
      <dgm:t>
        <a:bodyPr/>
        <a:lstStyle/>
        <a:p>
          <a:r>
            <a:rPr lang="en-GB" b="1" i="0">
              <a:effectLst/>
              <a:latin typeface="Roboto" panose="02000000000000000000" pitchFamily="2" charset="0"/>
            </a:rPr>
            <a:t>How their studies or training relate to chosen course(s) or subject area: </a:t>
          </a:r>
          <a:endParaRPr lang="en-GB"/>
        </a:p>
      </dgm:t>
    </dgm:pt>
    <dgm:pt modelId="{F157F14F-59A7-4412-BFC1-C9B993655ADF}" type="parTrans" cxnId="{F1E49C0D-7AC8-4B7A-86D1-1845B2B78FAF}">
      <dgm:prSet/>
      <dgm:spPr/>
      <dgm:t>
        <a:bodyPr/>
        <a:lstStyle/>
        <a:p>
          <a:endParaRPr lang="en-GB"/>
        </a:p>
      </dgm:t>
    </dgm:pt>
    <dgm:pt modelId="{B93EDDFF-80DC-437F-9ECF-00FB178F3333}" type="sibTrans" cxnId="{F1E49C0D-7AC8-4B7A-86D1-1845B2B78FAF}">
      <dgm:prSet/>
      <dgm:spPr/>
      <dgm:t>
        <a:bodyPr/>
        <a:lstStyle/>
        <a:p>
          <a:endParaRPr lang="en-GB"/>
        </a:p>
      </dgm:t>
    </dgm:pt>
    <dgm:pt modelId="{0FAE6576-F1A1-435F-B54E-A893A8FEB550}">
      <dgm:prSet phldrT="[Text]"/>
      <dgm:spPr/>
      <dgm:t>
        <a:bodyPr/>
        <a:lstStyle/>
        <a:p>
          <a:pPr>
            <a:buFont typeface="Arial" panose="020B0604020202020204" pitchFamily="34" charset="0"/>
            <a:buChar char="•"/>
          </a:pPr>
          <a:r>
            <a:rPr lang="en-GB" b="0" i="0">
              <a:effectLst/>
              <a:latin typeface="Roboto" panose="02000000000000000000" pitchFamily="2" charset="0"/>
            </a:rPr>
            <a:t>This could be current or previous studies. </a:t>
          </a:r>
          <a:endParaRPr lang="en-GB"/>
        </a:p>
      </dgm:t>
    </dgm:pt>
    <dgm:pt modelId="{A65D9201-CD1D-4F08-B488-E58D52D07C1E}" type="parTrans" cxnId="{D201834D-A22C-4E79-AF8C-137F33C98207}">
      <dgm:prSet/>
      <dgm:spPr/>
      <dgm:t>
        <a:bodyPr/>
        <a:lstStyle/>
        <a:p>
          <a:endParaRPr lang="en-GB"/>
        </a:p>
      </dgm:t>
    </dgm:pt>
    <dgm:pt modelId="{8AF5987F-7732-48AF-AE54-19B3182DFA39}" type="sibTrans" cxnId="{D201834D-A22C-4E79-AF8C-137F33C98207}">
      <dgm:prSet/>
      <dgm:spPr/>
      <dgm:t>
        <a:bodyPr/>
        <a:lstStyle/>
        <a:p>
          <a:endParaRPr lang="en-GB"/>
        </a:p>
      </dgm:t>
    </dgm:pt>
    <dgm:pt modelId="{A1B45EC9-1A1C-45E9-B020-3088CCDB4008}">
      <dgm:prSet phldrT="[Text]"/>
      <dgm:spPr/>
      <dgm:t>
        <a:bodyPr/>
        <a:lstStyle/>
        <a:p>
          <a:r>
            <a:rPr lang="en-GB" b="1" i="0">
              <a:effectLst/>
              <a:latin typeface="Roboto" panose="02000000000000000000" pitchFamily="2" charset="0"/>
            </a:rPr>
            <a:t>What relevant or transferable skills they have that make them a great candidate:</a:t>
          </a:r>
          <a:r>
            <a:rPr lang="en-GB" b="0" i="0">
              <a:effectLst/>
              <a:latin typeface="Roboto" panose="02000000000000000000" pitchFamily="2" charset="0"/>
            </a:rPr>
            <a:t> </a:t>
          </a:r>
          <a:endParaRPr lang="en-GB"/>
        </a:p>
      </dgm:t>
    </dgm:pt>
    <dgm:pt modelId="{3D67C875-6EEF-439E-913D-F44A724E0C88}" type="parTrans" cxnId="{4CDC651D-9232-4B37-A5AE-5A1ADE34675F}">
      <dgm:prSet/>
      <dgm:spPr/>
      <dgm:t>
        <a:bodyPr/>
        <a:lstStyle/>
        <a:p>
          <a:endParaRPr lang="en-GB"/>
        </a:p>
      </dgm:t>
    </dgm:pt>
    <dgm:pt modelId="{790C0F12-81DE-4EE4-BD6B-677C50E1924F}" type="sibTrans" cxnId="{4CDC651D-9232-4B37-A5AE-5A1ADE34675F}">
      <dgm:prSet/>
      <dgm:spPr/>
      <dgm:t>
        <a:bodyPr/>
        <a:lstStyle/>
        <a:p>
          <a:endParaRPr lang="en-GB"/>
        </a:p>
      </dgm:t>
    </dgm:pt>
    <dgm:pt modelId="{B2A8CAF9-5E24-4862-B570-67CB0FDED25E}">
      <dgm:prSet phldrT="[Text]"/>
      <dgm:spPr/>
      <dgm:t>
        <a:bodyPr/>
        <a:lstStyle/>
        <a:p>
          <a:r>
            <a:rPr lang="en-GB" b="0" i="0">
              <a:effectLst/>
              <a:latin typeface="Roboto" panose="02000000000000000000" pitchFamily="2" charset="0"/>
            </a:rPr>
            <a:t>Are there a couple of subjects that helped develop a core set of relevant skills required for their chosen course(s). </a:t>
          </a:r>
          <a:endParaRPr lang="en-GB"/>
        </a:p>
      </dgm:t>
    </dgm:pt>
    <dgm:pt modelId="{EC7C0DAB-6DF2-4A43-B686-E34464999129}" type="parTrans" cxnId="{CB515CD8-F70C-47B2-A354-E11FEF45D497}">
      <dgm:prSet/>
      <dgm:spPr/>
      <dgm:t>
        <a:bodyPr/>
        <a:lstStyle/>
        <a:p>
          <a:endParaRPr lang="en-GB"/>
        </a:p>
      </dgm:t>
    </dgm:pt>
    <dgm:pt modelId="{D02065C1-1096-4705-BA2F-4241821ECB80}" type="sibTrans" cxnId="{CB515CD8-F70C-47B2-A354-E11FEF45D497}">
      <dgm:prSet/>
      <dgm:spPr/>
      <dgm:t>
        <a:bodyPr/>
        <a:lstStyle/>
        <a:p>
          <a:endParaRPr lang="en-GB"/>
        </a:p>
      </dgm:t>
    </dgm:pt>
    <dgm:pt modelId="{E4B4955D-1D40-4CD4-B6A0-656DCA507989}">
      <dgm:prSet phldrT="[Text]"/>
      <dgm:spPr/>
      <dgm:t>
        <a:bodyPr/>
        <a:lstStyle/>
        <a:p>
          <a:r>
            <a:rPr lang="en-GB" b="1" i="0">
              <a:effectLst/>
              <a:latin typeface="Roboto" panose="02000000000000000000" pitchFamily="2" charset="0"/>
            </a:rPr>
            <a:t>Any relevant educational achievements</a:t>
          </a:r>
          <a:endParaRPr lang="en-GB"/>
        </a:p>
      </dgm:t>
    </dgm:pt>
    <dgm:pt modelId="{F5C53BB9-DF99-4618-A80D-A55631BD0F0F}" type="parTrans" cxnId="{5C086544-9EFB-411E-B412-42D9C8CA55E2}">
      <dgm:prSet/>
      <dgm:spPr/>
      <dgm:t>
        <a:bodyPr/>
        <a:lstStyle/>
        <a:p>
          <a:endParaRPr lang="en-GB"/>
        </a:p>
      </dgm:t>
    </dgm:pt>
    <dgm:pt modelId="{FA71C2CA-2424-4F6C-AB79-0743219DD525}" type="sibTrans" cxnId="{5C086544-9EFB-411E-B412-42D9C8CA55E2}">
      <dgm:prSet/>
      <dgm:spPr/>
      <dgm:t>
        <a:bodyPr/>
        <a:lstStyle/>
        <a:p>
          <a:endParaRPr lang="en-GB"/>
        </a:p>
      </dgm:t>
    </dgm:pt>
    <dgm:pt modelId="{21508BF5-B2AE-4479-96E5-579D658EE013}">
      <dgm:prSet phldrT="[Text]"/>
      <dgm:spPr/>
      <dgm:t>
        <a:bodyPr/>
        <a:lstStyle/>
        <a:p>
          <a:r>
            <a:rPr lang="en-GB" b="0" i="0">
              <a:effectLst/>
              <a:latin typeface="Roboto" panose="02000000000000000000" pitchFamily="2" charset="0"/>
            </a:rPr>
            <a:t>Universities and colleges will see grades on their application - don’t waste space talking about these. </a:t>
          </a:r>
          <a:endParaRPr lang="en-GB"/>
        </a:p>
      </dgm:t>
    </dgm:pt>
    <dgm:pt modelId="{4A9D4229-8DE2-4502-92F2-71F355CAEA1E}" type="parTrans" cxnId="{D58EDECF-C160-4787-B4B9-7313052B4894}">
      <dgm:prSet/>
      <dgm:spPr/>
      <dgm:t>
        <a:bodyPr/>
        <a:lstStyle/>
        <a:p>
          <a:endParaRPr lang="en-GB"/>
        </a:p>
      </dgm:t>
    </dgm:pt>
    <dgm:pt modelId="{0256DAAE-8393-4E88-A0C6-6B242F164F58}" type="sibTrans" cxnId="{D58EDECF-C160-4787-B4B9-7313052B4894}">
      <dgm:prSet/>
      <dgm:spPr/>
      <dgm:t>
        <a:bodyPr/>
        <a:lstStyle/>
        <a:p>
          <a:endParaRPr lang="en-GB"/>
        </a:p>
      </dgm:t>
    </dgm:pt>
    <dgm:pt modelId="{CD77F6E2-8721-4A60-A95C-F2AABBD45AE0}">
      <dgm:prSet phldrT="[Text]"/>
      <dgm:spPr/>
      <dgm:t>
        <a:bodyPr/>
        <a:lstStyle/>
        <a:p>
          <a:pPr>
            <a:buFont typeface="Arial" panose="020B0604020202020204" pitchFamily="34" charset="0"/>
            <a:buChar char="•"/>
          </a:pPr>
          <a:r>
            <a:rPr lang="en-GB" b="0" i="0">
              <a:effectLst/>
              <a:latin typeface="Roboto" panose="02000000000000000000" pitchFamily="2" charset="0"/>
            </a:rPr>
            <a:t>From any form of formal education – think school, college, training provider, or short online university course. </a:t>
          </a:r>
          <a:endParaRPr lang="en-GB"/>
        </a:p>
      </dgm:t>
    </dgm:pt>
    <dgm:pt modelId="{58088250-A67C-4E89-9862-C200E6C7382F}" type="parTrans" cxnId="{07A404C9-0EBD-4107-AD35-72EA387CCF69}">
      <dgm:prSet/>
      <dgm:spPr/>
      <dgm:t>
        <a:bodyPr/>
        <a:lstStyle/>
        <a:p>
          <a:endParaRPr lang="en-GB"/>
        </a:p>
      </dgm:t>
    </dgm:pt>
    <dgm:pt modelId="{E7FCAFA8-07E3-4A2A-89F6-6B4801FFED16}" type="sibTrans" cxnId="{07A404C9-0EBD-4107-AD35-72EA387CCF69}">
      <dgm:prSet/>
      <dgm:spPr/>
      <dgm:t>
        <a:bodyPr/>
        <a:lstStyle/>
        <a:p>
          <a:endParaRPr lang="en-GB"/>
        </a:p>
      </dgm:t>
    </dgm:pt>
    <dgm:pt modelId="{F529019C-6454-404F-BD53-93A35A0AA82D}">
      <dgm:prSet phldrT="[Text]"/>
      <dgm:spPr/>
      <dgm:t>
        <a:bodyPr/>
        <a:lstStyle/>
        <a:p>
          <a:r>
            <a:rPr lang="en-GB" b="0" i="0">
              <a:effectLst/>
              <a:latin typeface="Roboto" panose="02000000000000000000" pitchFamily="2" charset="0"/>
            </a:rPr>
            <a:t>Maybe a particular module or project helped them understand where their interests and strengths lie.</a:t>
          </a:r>
          <a:endParaRPr lang="en-GB"/>
        </a:p>
      </dgm:t>
    </dgm:pt>
    <dgm:pt modelId="{23F96E34-C719-42C8-96AC-22CBBC21FE2F}" type="parTrans" cxnId="{44CA2806-C043-48ED-85B0-9A9DACEE26F0}">
      <dgm:prSet/>
      <dgm:spPr/>
      <dgm:t>
        <a:bodyPr/>
        <a:lstStyle/>
        <a:p>
          <a:endParaRPr lang="en-GB"/>
        </a:p>
      </dgm:t>
    </dgm:pt>
    <dgm:pt modelId="{1A97F105-9117-4425-91AE-14787D463E1A}" type="sibTrans" cxnId="{44CA2806-C043-48ED-85B0-9A9DACEE26F0}">
      <dgm:prSet/>
      <dgm:spPr/>
      <dgm:t>
        <a:bodyPr/>
        <a:lstStyle/>
        <a:p>
          <a:endParaRPr lang="en-GB"/>
        </a:p>
      </dgm:t>
    </dgm:pt>
    <dgm:pt modelId="{EC875BA4-0C18-46D9-9A0E-9AA8D50FCB77}">
      <dgm:prSet phldrT="[Text]"/>
      <dgm:spPr/>
      <dgm:t>
        <a:bodyPr/>
        <a:lstStyle/>
        <a:p>
          <a:r>
            <a:rPr lang="en-GB" b="0" i="0">
              <a:effectLst/>
              <a:latin typeface="Roboto" panose="02000000000000000000" pitchFamily="2" charset="0"/>
            </a:rPr>
            <a:t>Focus on accomplishments like a competition, holding a position of responsibility or representing the school/college. </a:t>
          </a:r>
          <a:endParaRPr lang="en-GB"/>
        </a:p>
      </dgm:t>
    </dgm:pt>
    <dgm:pt modelId="{DB677917-5946-45AE-A149-2D91D210FE30}" type="parTrans" cxnId="{C708DF02-2E7E-4136-8984-9C1766B526A2}">
      <dgm:prSet/>
      <dgm:spPr/>
      <dgm:t>
        <a:bodyPr/>
        <a:lstStyle/>
        <a:p>
          <a:endParaRPr lang="en-GB"/>
        </a:p>
      </dgm:t>
    </dgm:pt>
    <dgm:pt modelId="{53FFDC86-CC1F-4EB1-805A-585367230225}" type="sibTrans" cxnId="{C708DF02-2E7E-4136-8984-9C1766B526A2}">
      <dgm:prSet/>
      <dgm:spPr/>
      <dgm:t>
        <a:bodyPr/>
        <a:lstStyle/>
        <a:p>
          <a:endParaRPr lang="en-GB"/>
        </a:p>
      </dgm:t>
    </dgm:pt>
    <dgm:pt modelId="{C048536E-55DC-496C-90C8-F7569FA01F68}" type="pres">
      <dgm:prSet presAssocID="{6F9EBA3B-AB16-4723-BED5-09EFC2EFCEA7}" presName="Name0" presStyleCnt="0">
        <dgm:presLayoutVars>
          <dgm:dir/>
          <dgm:animLvl val="lvl"/>
          <dgm:resizeHandles val="exact"/>
        </dgm:presLayoutVars>
      </dgm:prSet>
      <dgm:spPr/>
    </dgm:pt>
    <dgm:pt modelId="{0E545C55-C624-4760-8A1C-E27B2B09927B}" type="pres">
      <dgm:prSet presAssocID="{42D9D55D-D302-4163-A87B-B8EC001C996D}" presName="composite" presStyleCnt="0"/>
      <dgm:spPr/>
    </dgm:pt>
    <dgm:pt modelId="{AAF3AC9C-1C32-4E97-92A3-6768FFA5641F}" type="pres">
      <dgm:prSet presAssocID="{42D9D55D-D302-4163-A87B-B8EC001C996D}" presName="parTx" presStyleLbl="alignNode1" presStyleIdx="0" presStyleCnt="3">
        <dgm:presLayoutVars>
          <dgm:chMax val="0"/>
          <dgm:chPref val="0"/>
          <dgm:bulletEnabled val="1"/>
        </dgm:presLayoutVars>
      </dgm:prSet>
      <dgm:spPr/>
    </dgm:pt>
    <dgm:pt modelId="{D9F5401B-D5AC-4D12-91F2-CB7702307908}" type="pres">
      <dgm:prSet presAssocID="{42D9D55D-D302-4163-A87B-B8EC001C996D}" presName="desTx" presStyleLbl="alignAccFollowNode1" presStyleIdx="0" presStyleCnt="3">
        <dgm:presLayoutVars>
          <dgm:bulletEnabled val="1"/>
        </dgm:presLayoutVars>
      </dgm:prSet>
      <dgm:spPr/>
    </dgm:pt>
    <dgm:pt modelId="{3C5EE83B-BF7C-43F1-94FA-5215B5648EBF}" type="pres">
      <dgm:prSet presAssocID="{B93EDDFF-80DC-437F-9ECF-00FB178F3333}" presName="space" presStyleCnt="0"/>
      <dgm:spPr/>
    </dgm:pt>
    <dgm:pt modelId="{46BC066C-F89C-4952-AF7B-DEDEA3C98F01}" type="pres">
      <dgm:prSet presAssocID="{A1B45EC9-1A1C-45E9-B020-3088CCDB4008}" presName="composite" presStyleCnt="0"/>
      <dgm:spPr/>
    </dgm:pt>
    <dgm:pt modelId="{D882D3F0-F642-4561-9463-8221EA41DC4D}" type="pres">
      <dgm:prSet presAssocID="{A1B45EC9-1A1C-45E9-B020-3088CCDB4008}" presName="parTx" presStyleLbl="alignNode1" presStyleIdx="1" presStyleCnt="3">
        <dgm:presLayoutVars>
          <dgm:chMax val="0"/>
          <dgm:chPref val="0"/>
          <dgm:bulletEnabled val="1"/>
        </dgm:presLayoutVars>
      </dgm:prSet>
      <dgm:spPr/>
    </dgm:pt>
    <dgm:pt modelId="{E866F260-B589-4867-AB26-587129B12181}" type="pres">
      <dgm:prSet presAssocID="{A1B45EC9-1A1C-45E9-B020-3088CCDB4008}" presName="desTx" presStyleLbl="alignAccFollowNode1" presStyleIdx="1" presStyleCnt="3">
        <dgm:presLayoutVars>
          <dgm:bulletEnabled val="1"/>
        </dgm:presLayoutVars>
      </dgm:prSet>
      <dgm:spPr/>
    </dgm:pt>
    <dgm:pt modelId="{1D56B124-C2A5-4DA7-9106-DC5B808F9E77}" type="pres">
      <dgm:prSet presAssocID="{790C0F12-81DE-4EE4-BD6B-677C50E1924F}" presName="space" presStyleCnt="0"/>
      <dgm:spPr/>
    </dgm:pt>
    <dgm:pt modelId="{8B699620-D601-49C7-ADB1-A7008E7A86C3}" type="pres">
      <dgm:prSet presAssocID="{E4B4955D-1D40-4CD4-B6A0-656DCA507989}" presName="composite" presStyleCnt="0"/>
      <dgm:spPr/>
    </dgm:pt>
    <dgm:pt modelId="{05573779-07BD-4E9A-A653-E94527594C10}" type="pres">
      <dgm:prSet presAssocID="{E4B4955D-1D40-4CD4-B6A0-656DCA507989}" presName="parTx" presStyleLbl="alignNode1" presStyleIdx="2" presStyleCnt="3">
        <dgm:presLayoutVars>
          <dgm:chMax val="0"/>
          <dgm:chPref val="0"/>
          <dgm:bulletEnabled val="1"/>
        </dgm:presLayoutVars>
      </dgm:prSet>
      <dgm:spPr/>
    </dgm:pt>
    <dgm:pt modelId="{641F9F7C-0CB7-4D09-93CC-74B1A70ADDE6}" type="pres">
      <dgm:prSet presAssocID="{E4B4955D-1D40-4CD4-B6A0-656DCA507989}" presName="desTx" presStyleLbl="alignAccFollowNode1" presStyleIdx="2" presStyleCnt="3">
        <dgm:presLayoutVars>
          <dgm:bulletEnabled val="1"/>
        </dgm:presLayoutVars>
      </dgm:prSet>
      <dgm:spPr/>
    </dgm:pt>
  </dgm:ptLst>
  <dgm:cxnLst>
    <dgm:cxn modelId="{C708DF02-2E7E-4136-8984-9C1766B526A2}" srcId="{E4B4955D-1D40-4CD4-B6A0-656DCA507989}" destId="{EC875BA4-0C18-46D9-9A0E-9AA8D50FCB77}" srcOrd="1" destOrd="0" parTransId="{DB677917-5946-45AE-A149-2D91D210FE30}" sibTransId="{53FFDC86-CC1F-4EB1-805A-585367230225}"/>
    <dgm:cxn modelId="{44CA2806-C043-48ED-85B0-9A9DACEE26F0}" srcId="{A1B45EC9-1A1C-45E9-B020-3088CCDB4008}" destId="{F529019C-6454-404F-BD53-93A35A0AA82D}" srcOrd="1" destOrd="0" parTransId="{23F96E34-C719-42C8-96AC-22CBBC21FE2F}" sibTransId="{1A97F105-9117-4425-91AE-14787D463E1A}"/>
    <dgm:cxn modelId="{F1E49C0D-7AC8-4B7A-86D1-1845B2B78FAF}" srcId="{6F9EBA3B-AB16-4723-BED5-09EFC2EFCEA7}" destId="{42D9D55D-D302-4163-A87B-B8EC001C996D}" srcOrd="0" destOrd="0" parTransId="{F157F14F-59A7-4412-BFC1-C9B993655ADF}" sibTransId="{B93EDDFF-80DC-437F-9ECF-00FB178F3333}"/>
    <dgm:cxn modelId="{36C3971B-7555-4A45-AEB1-2FABB889EF1D}" type="presOf" srcId="{EC875BA4-0C18-46D9-9A0E-9AA8D50FCB77}" destId="{641F9F7C-0CB7-4D09-93CC-74B1A70ADDE6}" srcOrd="0" destOrd="1" presId="urn:microsoft.com/office/officeart/2005/8/layout/hList1"/>
    <dgm:cxn modelId="{4CDC651D-9232-4B37-A5AE-5A1ADE34675F}" srcId="{6F9EBA3B-AB16-4723-BED5-09EFC2EFCEA7}" destId="{A1B45EC9-1A1C-45E9-B020-3088CCDB4008}" srcOrd="1" destOrd="0" parTransId="{3D67C875-6EEF-439E-913D-F44A724E0C88}" sibTransId="{790C0F12-81DE-4EE4-BD6B-677C50E1924F}"/>
    <dgm:cxn modelId="{9D7AFD2E-887C-4A40-B80B-0E8E803E391D}" type="presOf" srcId="{F529019C-6454-404F-BD53-93A35A0AA82D}" destId="{E866F260-B589-4867-AB26-587129B12181}" srcOrd="0" destOrd="1" presId="urn:microsoft.com/office/officeart/2005/8/layout/hList1"/>
    <dgm:cxn modelId="{BD82C92F-6FE2-42E0-9686-8C73DE7CAFBE}" type="presOf" srcId="{A1B45EC9-1A1C-45E9-B020-3088CCDB4008}" destId="{D882D3F0-F642-4561-9463-8221EA41DC4D}" srcOrd="0" destOrd="0" presId="urn:microsoft.com/office/officeart/2005/8/layout/hList1"/>
    <dgm:cxn modelId="{5BBC7D30-E8A2-4A75-BF69-B397EDA08F2B}" type="presOf" srcId="{B2A8CAF9-5E24-4862-B570-67CB0FDED25E}" destId="{E866F260-B589-4867-AB26-587129B12181}" srcOrd="0" destOrd="0" presId="urn:microsoft.com/office/officeart/2005/8/layout/hList1"/>
    <dgm:cxn modelId="{1ED5525C-7E1D-4FD6-844C-FE8B7C5183E4}" type="presOf" srcId="{42D9D55D-D302-4163-A87B-B8EC001C996D}" destId="{AAF3AC9C-1C32-4E97-92A3-6768FFA5641F}" srcOrd="0" destOrd="0" presId="urn:microsoft.com/office/officeart/2005/8/layout/hList1"/>
    <dgm:cxn modelId="{5C086544-9EFB-411E-B412-42D9C8CA55E2}" srcId="{6F9EBA3B-AB16-4723-BED5-09EFC2EFCEA7}" destId="{E4B4955D-1D40-4CD4-B6A0-656DCA507989}" srcOrd="2" destOrd="0" parTransId="{F5C53BB9-DF99-4618-A80D-A55631BD0F0F}" sibTransId="{FA71C2CA-2424-4F6C-AB79-0743219DD525}"/>
    <dgm:cxn modelId="{9EA74765-276E-4E9E-BF17-E350B022A427}" type="presOf" srcId="{21508BF5-B2AE-4479-96E5-579D658EE013}" destId="{641F9F7C-0CB7-4D09-93CC-74B1A70ADDE6}" srcOrd="0" destOrd="0" presId="urn:microsoft.com/office/officeart/2005/8/layout/hList1"/>
    <dgm:cxn modelId="{D201834D-A22C-4E79-AF8C-137F33C98207}" srcId="{42D9D55D-D302-4163-A87B-B8EC001C996D}" destId="{0FAE6576-F1A1-435F-B54E-A893A8FEB550}" srcOrd="0" destOrd="0" parTransId="{A65D9201-CD1D-4F08-B488-E58D52D07C1E}" sibTransId="{8AF5987F-7732-48AF-AE54-19B3182DFA39}"/>
    <dgm:cxn modelId="{75133D77-48A1-467E-BD75-24A76F6D73D8}" type="presOf" srcId="{6F9EBA3B-AB16-4723-BED5-09EFC2EFCEA7}" destId="{C048536E-55DC-496C-90C8-F7569FA01F68}" srcOrd="0" destOrd="0" presId="urn:microsoft.com/office/officeart/2005/8/layout/hList1"/>
    <dgm:cxn modelId="{80C0878F-A1F9-4A2F-B5AF-9106A528CE62}" type="presOf" srcId="{CD77F6E2-8721-4A60-A95C-F2AABBD45AE0}" destId="{D9F5401B-D5AC-4D12-91F2-CB7702307908}" srcOrd="0" destOrd="1" presId="urn:microsoft.com/office/officeart/2005/8/layout/hList1"/>
    <dgm:cxn modelId="{FB6C4EAD-82B0-4402-8807-35DAB6A1B14A}" type="presOf" srcId="{E4B4955D-1D40-4CD4-B6A0-656DCA507989}" destId="{05573779-07BD-4E9A-A653-E94527594C10}" srcOrd="0" destOrd="0" presId="urn:microsoft.com/office/officeart/2005/8/layout/hList1"/>
    <dgm:cxn modelId="{5224E3C1-A4F2-4ED7-9157-CA6197560E62}" type="presOf" srcId="{0FAE6576-F1A1-435F-B54E-A893A8FEB550}" destId="{D9F5401B-D5AC-4D12-91F2-CB7702307908}" srcOrd="0" destOrd="0" presId="urn:microsoft.com/office/officeart/2005/8/layout/hList1"/>
    <dgm:cxn modelId="{07A404C9-0EBD-4107-AD35-72EA387CCF69}" srcId="{42D9D55D-D302-4163-A87B-B8EC001C996D}" destId="{CD77F6E2-8721-4A60-A95C-F2AABBD45AE0}" srcOrd="1" destOrd="0" parTransId="{58088250-A67C-4E89-9862-C200E6C7382F}" sibTransId="{E7FCAFA8-07E3-4A2A-89F6-6B4801FFED16}"/>
    <dgm:cxn modelId="{D58EDECF-C160-4787-B4B9-7313052B4894}" srcId="{E4B4955D-1D40-4CD4-B6A0-656DCA507989}" destId="{21508BF5-B2AE-4479-96E5-579D658EE013}" srcOrd="0" destOrd="0" parTransId="{4A9D4229-8DE2-4502-92F2-71F355CAEA1E}" sibTransId="{0256DAAE-8393-4E88-A0C6-6B242F164F58}"/>
    <dgm:cxn modelId="{CB515CD8-F70C-47B2-A354-E11FEF45D497}" srcId="{A1B45EC9-1A1C-45E9-B020-3088CCDB4008}" destId="{B2A8CAF9-5E24-4862-B570-67CB0FDED25E}" srcOrd="0" destOrd="0" parTransId="{EC7C0DAB-6DF2-4A43-B686-E34464999129}" sibTransId="{D02065C1-1096-4705-BA2F-4241821ECB80}"/>
    <dgm:cxn modelId="{D0B5122E-D30E-41C7-BDAD-DC98C65A1203}" type="presParOf" srcId="{C048536E-55DC-496C-90C8-F7569FA01F68}" destId="{0E545C55-C624-4760-8A1C-E27B2B09927B}" srcOrd="0" destOrd="0" presId="urn:microsoft.com/office/officeart/2005/8/layout/hList1"/>
    <dgm:cxn modelId="{6DC22C41-E8AB-4494-A209-40495A8E3316}" type="presParOf" srcId="{0E545C55-C624-4760-8A1C-E27B2B09927B}" destId="{AAF3AC9C-1C32-4E97-92A3-6768FFA5641F}" srcOrd="0" destOrd="0" presId="urn:microsoft.com/office/officeart/2005/8/layout/hList1"/>
    <dgm:cxn modelId="{B0D41A2F-A272-4D67-8AD9-809D4325B13B}" type="presParOf" srcId="{0E545C55-C624-4760-8A1C-E27B2B09927B}" destId="{D9F5401B-D5AC-4D12-91F2-CB7702307908}" srcOrd="1" destOrd="0" presId="urn:microsoft.com/office/officeart/2005/8/layout/hList1"/>
    <dgm:cxn modelId="{E492EAC6-7E9C-4E40-8212-871965754966}" type="presParOf" srcId="{C048536E-55DC-496C-90C8-F7569FA01F68}" destId="{3C5EE83B-BF7C-43F1-94FA-5215B5648EBF}" srcOrd="1" destOrd="0" presId="urn:microsoft.com/office/officeart/2005/8/layout/hList1"/>
    <dgm:cxn modelId="{5DAEF2BC-2F6C-4DA6-A61C-0B4215AE649E}" type="presParOf" srcId="{C048536E-55DC-496C-90C8-F7569FA01F68}" destId="{46BC066C-F89C-4952-AF7B-DEDEA3C98F01}" srcOrd="2" destOrd="0" presId="urn:microsoft.com/office/officeart/2005/8/layout/hList1"/>
    <dgm:cxn modelId="{0E8AD7A5-6559-4E45-8532-96AC8742B8FB}" type="presParOf" srcId="{46BC066C-F89C-4952-AF7B-DEDEA3C98F01}" destId="{D882D3F0-F642-4561-9463-8221EA41DC4D}" srcOrd="0" destOrd="0" presId="urn:microsoft.com/office/officeart/2005/8/layout/hList1"/>
    <dgm:cxn modelId="{EBF502F5-3350-4B17-8A7F-414427BA8BB2}" type="presParOf" srcId="{46BC066C-F89C-4952-AF7B-DEDEA3C98F01}" destId="{E866F260-B589-4867-AB26-587129B12181}" srcOrd="1" destOrd="0" presId="urn:microsoft.com/office/officeart/2005/8/layout/hList1"/>
    <dgm:cxn modelId="{6D6935A4-74B7-469C-AE87-62F46C872B9A}" type="presParOf" srcId="{C048536E-55DC-496C-90C8-F7569FA01F68}" destId="{1D56B124-C2A5-4DA7-9106-DC5B808F9E77}" srcOrd="3" destOrd="0" presId="urn:microsoft.com/office/officeart/2005/8/layout/hList1"/>
    <dgm:cxn modelId="{5E74EBF0-40ED-4B87-9E78-1F655A6E0AC1}" type="presParOf" srcId="{C048536E-55DC-496C-90C8-F7569FA01F68}" destId="{8B699620-D601-49C7-ADB1-A7008E7A86C3}" srcOrd="4" destOrd="0" presId="urn:microsoft.com/office/officeart/2005/8/layout/hList1"/>
    <dgm:cxn modelId="{5AE063C8-6AAA-495C-83D7-3F47276F274F}" type="presParOf" srcId="{8B699620-D601-49C7-ADB1-A7008E7A86C3}" destId="{05573779-07BD-4E9A-A653-E94527594C10}" srcOrd="0" destOrd="0" presId="urn:microsoft.com/office/officeart/2005/8/layout/hList1"/>
    <dgm:cxn modelId="{2066F997-DB9D-4AF1-B0F4-269269400194}" type="presParOf" srcId="{8B699620-D601-49C7-ADB1-A7008E7A86C3}" destId="{641F9F7C-0CB7-4D09-93CC-74B1A70ADDE6}"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6F9EBA3B-AB16-4723-BED5-09EFC2EFCEA7}" type="doc">
      <dgm:prSet loTypeId="urn:microsoft.com/office/officeart/2005/8/layout/hList1" loCatId="list" qsTypeId="urn:microsoft.com/office/officeart/2005/8/quickstyle/simple1" qsCatId="simple" csTypeId="urn:microsoft.com/office/officeart/2005/8/colors/accent4_2" csCatId="accent4" phldr="1"/>
      <dgm:spPr/>
      <dgm:t>
        <a:bodyPr/>
        <a:lstStyle/>
        <a:p>
          <a:endParaRPr lang="en-GB"/>
        </a:p>
      </dgm:t>
    </dgm:pt>
    <dgm:pt modelId="{42D9D55D-D302-4163-A87B-B8EC001C996D}">
      <dgm:prSet phldrT="[Text]"/>
      <dgm:spPr/>
      <dgm:t>
        <a:bodyPr/>
        <a:lstStyle/>
        <a:p>
          <a:r>
            <a:rPr lang="en-GB" b="1" i="0" dirty="0">
              <a:effectLst/>
              <a:latin typeface="Roboto"/>
              <a:ea typeface="Roboto"/>
              <a:cs typeface="Roboto"/>
            </a:rPr>
            <a:t>Work experience, employment, or volunteering</a:t>
          </a:r>
          <a:endParaRPr lang="en-GB" dirty="0">
            <a:latin typeface="Roboto"/>
            <a:ea typeface="Roboto"/>
            <a:cs typeface="Roboto"/>
          </a:endParaRPr>
        </a:p>
      </dgm:t>
    </dgm:pt>
    <dgm:pt modelId="{F157F14F-59A7-4412-BFC1-C9B993655ADF}" type="parTrans" cxnId="{F1E49C0D-7AC8-4B7A-86D1-1845B2B78FAF}">
      <dgm:prSet/>
      <dgm:spPr/>
      <dgm:t>
        <a:bodyPr/>
        <a:lstStyle/>
        <a:p>
          <a:endParaRPr lang="en-GB"/>
        </a:p>
      </dgm:t>
    </dgm:pt>
    <dgm:pt modelId="{B93EDDFF-80DC-437F-9ECF-00FB178F3333}" type="sibTrans" cxnId="{F1E49C0D-7AC8-4B7A-86D1-1845B2B78FAF}">
      <dgm:prSet/>
      <dgm:spPr/>
      <dgm:t>
        <a:bodyPr/>
        <a:lstStyle/>
        <a:p>
          <a:endParaRPr lang="en-GB"/>
        </a:p>
      </dgm:t>
    </dgm:pt>
    <dgm:pt modelId="{0FAE6576-F1A1-435F-B54E-A893A8FEB550}">
      <dgm:prSet phldrT="[Text]"/>
      <dgm:spPr/>
      <dgm:t>
        <a:bodyPr/>
        <a:lstStyle/>
        <a:p>
          <a:pPr>
            <a:buFont typeface="Arial" panose="020B0604020202020204" pitchFamily="34" charset="0"/>
            <a:buChar char="•"/>
          </a:pPr>
          <a:r>
            <a:rPr lang="en-GB" b="0" i="0" dirty="0">
              <a:effectLst/>
              <a:latin typeface="Roboto"/>
              <a:ea typeface="Roboto"/>
              <a:cs typeface="Roboto"/>
            </a:rPr>
            <a:t>In-person or virtual work experience</a:t>
          </a:r>
          <a:r>
            <a:rPr lang="en-GB" dirty="0">
              <a:latin typeface="Roboto"/>
              <a:ea typeface="Roboto"/>
              <a:cs typeface="Roboto"/>
            </a:rPr>
            <a:t>.</a:t>
          </a:r>
        </a:p>
      </dgm:t>
    </dgm:pt>
    <dgm:pt modelId="{A65D9201-CD1D-4F08-B488-E58D52D07C1E}" type="parTrans" cxnId="{D201834D-A22C-4E79-AF8C-137F33C98207}">
      <dgm:prSet/>
      <dgm:spPr/>
      <dgm:t>
        <a:bodyPr/>
        <a:lstStyle/>
        <a:p>
          <a:endParaRPr lang="en-GB"/>
        </a:p>
      </dgm:t>
    </dgm:pt>
    <dgm:pt modelId="{8AF5987F-7732-48AF-AE54-19B3182DFA39}" type="sibTrans" cxnId="{D201834D-A22C-4E79-AF8C-137F33C98207}">
      <dgm:prSet/>
      <dgm:spPr/>
      <dgm:t>
        <a:bodyPr/>
        <a:lstStyle/>
        <a:p>
          <a:endParaRPr lang="en-GB"/>
        </a:p>
      </dgm:t>
    </dgm:pt>
    <dgm:pt modelId="{A1B45EC9-1A1C-45E9-B020-3088CCDB4008}">
      <dgm:prSet phldrT="[Text]"/>
      <dgm:spPr/>
      <dgm:t>
        <a:bodyPr/>
        <a:lstStyle/>
        <a:p>
          <a:r>
            <a:rPr lang="en-GB" b="1" i="0" dirty="0">
              <a:effectLst/>
              <a:latin typeface="Roboto"/>
              <a:ea typeface="Roboto"/>
              <a:cs typeface="Roboto"/>
            </a:rPr>
            <a:t>Personal life experiences or responsibilities:</a:t>
          </a:r>
          <a:r>
            <a:rPr lang="en-GB" b="0" i="0" dirty="0">
              <a:effectLst/>
              <a:latin typeface="Roboto"/>
              <a:ea typeface="Roboto"/>
              <a:cs typeface="Roboto"/>
            </a:rPr>
            <a:t> </a:t>
          </a:r>
          <a:endParaRPr lang="en-GB" dirty="0">
            <a:latin typeface="Roboto"/>
            <a:ea typeface="Roboto"/>
            <a:cs typeface="Roboto"/>
          </a:endParaRPr>
        </a:p>
      </dgm:t>
    </dgm:pt>
    <dgm:pt modelId="{3D67C875-6EEF-439E-913D-F44A724E0C88}" type="parTrans" cxnId="{4CDC651D-9232-4B37-A5AE-5A1ADE34675F}">
      <dgm:prSet/>
      <dgm:spPr/>
      <dgm:t>
        <a:bodyPr/>
        <a:lstStyle/>
        <a:p>
          <a:endParaRPr lang="en-GB"/>
        </a:p>
      </dgm:t>
    </dgm:pt>
    <dgm:pt modelId="{790C0F12-81DE-4EE4-BD6B-677C50E1924F}" type="sibTrans" cxnId="{4CDC651D-9232-4B37-A5AE-5A1ADE34675F}">
      <dgm:prSet/>
      <dgm:spPr/>
      <dgm:t>
        <a:bodyPr/>
        <a:lstStyle/>
        <a:p>
          <a:endParaRPr lang="en-GB"/>
        </a:p>
      </dgm:t>
    </dgm:pt>
    <dgm:pt modelId="{B2A8CAF9-5E24-4862-B570-67CB0FDED25E}">
      <dgm:prSet phldrT="[Text]"/>
      <dgm:spPr/>
      <dgm:t>
        <a:bodyPr/>
        <a:lstStyle/>
        <a:p>
          <a:pPr rtl="0"/>
          <a:r>
            <a:rPr lang="en-GB" b="0" i="0" dirty="0">
              <a:effectLst/>
              <a:latin typeface="Roboto"/>
              <a:ea typeface="Roboto"/>
              <a:cs typeface="Roboto"/>
            </a:rPr>
            <a:t>Is there a situation they've personally overcome that has influenced their decision? </a:t>
          </a:r>
          <a:endParaRPr lang="en-GB"/>
        </a:p>
      </dgm:t>
    </dgm:pt>
    <dgm:pt modelId="{EC7C0DAB-6DF2-4A43-B686-E34464999129}" type="parTrans" cxnId="{CB515CD8-F70C-47B2-A354-E11FEF45D497}">
      <dgm:prSet/>
      <dgm:spPr/>
      <dgm:t>
        <a:bodyPr/>
        <a:lstStyle/>
        <a:p>
          <a:endParaRPr lang="en-GB"/>
        </a:p>
      </dgm:t>
    </dgm:pt>
    <dgm:pt modelId="{D02065C1-1096-4705-BA2F-4241821ECB80}" type="sibTrans" cxnId="{CB515CD8-F70C-47B2-A354-E11FEF45D497}">
      <dgm:prSet/>
      <dgm:spPr/>
      <dgm:t>
        <a:bodyPr/>
        <a:lstStyle/>
        <a:p>
          <a:endParaRPr lang="en-GB"/>
        </a:p>
      </dgm:t>
    </dgm:pt>
    <dgm:pt modelId="{E4B4955D-1D40-4CD4-B6A0-656DCA507989}">
      <dgm:prSet phldrT="[Text]"/>
      <dgm:spPr/>
      <dgm:t>
        <a:bodyPr/>
        <a:lstStyle/>
        <a:p>
          <a:r>
            <a:rPr lang="en-GB" b="1" i="0" dirty="0">
              <a:effectLst/>
              <a:latin typeface="Roboto"/>
              <a:ea typeface="Roboto"/>
              <a:cs typeface="Roboto"/>
            </a:rPr>
            <a:t>Hobbies and any extracurricular or outreach activities: </a:t>
          </a:r>
          <a:endParaRPr lang="en-GB" dirty="0">
            <a:latin typeface="Roboto"/>
            <a:ea typeface="Roboto"/>
            <a:cs typeface="Roboto"/>
          </a:endParaRPr>
        </a:p>
      </dgm:t>
    </dgm:pt>
    <dgm:pt modelId="{F5C53BB9-DF99-4618-A80D-A55631BD0F0F}" type="parTrans" cxnId="{5C086544-9EFB-411E-B412-42D9C8CA55E2}">
      <dgm:prSet/>
      <dgm:spPr/>
      <dgm:t>
        <a:bodyPr/>
        <a:lstStyle/>
        <a:p>
          <a:endParaRPr lang="en-GB"/>
        </a:p>
      </dgm:t>
    </dgm:pt>
    <dgm:pt modelId="{FA71C2CA-2424-4F6C-AB79-0743219DD525}" type="sibTrans" cxnId="{5C086544-9EFB-411E-B412-42D9C8CA55E2}">
      <dgm:prSet/>
      <dgm:spPr/>
      <dgm:t>
        <a:bodyPr/>
        <a:lstStyle/>
        <a:p>
          <a:endParaRPr lang="en-GB"/>
        </a:p>
      </dgm:t>
    </dgm:pt>
    <dgm:pt modelId="{21508BF5-B2AE-4479-96E5-579D658EE013}">
      <dgm:prSet phldrT="[Text]"/>
      <dgm:spPr/>
      <dgm:t>
        <a:bodyPr/>
        <a:lstStyle/>
        <a:p>
          <a:pPr rtl="0">
            <a:buFont typeface="Arial" panose="020B0604020202020204" pitchFamily="34" charset="0"/>
            <a:buChar char="•"/>
          </a:pPr>
          <a:r>
            <a:rPr lang="en-GB" b="0" i="0" dirty="0">
              <a:effectLst/>
              <a:latin typeface="Roboto"/>
              <a:ea typeface="Roboto"/>
              <a:cs typeface="Roboto"/>
            </a:rPr>
            <a:t>Think sports, reading, community work, summer schools. </a:t>
          </a:r>
          <a:endParaRPr lang="en-GB"/>
        </a:p>
      </dgm:t>
    </dgm:pt>
    <dgm:pt modelId="{4A9D4229-8DE2-4502-92F2-71F355CAEA1E}" type="parTrans" cxnId="{D58EDECF-C160-4787-B4B9-7313052B4894}">
      <dgm:prSet/>
      <dgm:spPr/>
      <dgm:t>
        <a:bodyPr/>
        <a:lstStyle/>
        <a:p>
          <a:endParaRPr lang="en-GB"/>
        </a:p>
      </dgm:t>
    </dgm:pt>
    <dgm:pt modelId="{0256DAAE-8393-4E88-A0C6-6B242F164F58}" type="sibTrans" cxnId="{D58EDECF-C160-4787-B4B9-7313052B4894}">
      <dgm:prSet/>
      <dgm:spPr/>
      <dgm:t>
        <a:bodyPr/>
        <a:lstStyle/>
        <a:p>
          <a:endParaRPr lang="en-GB"/>
        </a:p>
      </dgm:t>
    </dgm:pt>
    <dgm:pt modelId="{DF0F372C-F1BC-409F-9A71-19F45399B349}">
      <dgm:prSet/>
      <dgm:spPr/>
      <dgm:t>
        <a:bodyPr/>
        <a:lstStyle/>
        <a:p>
          <a:r>
            <a:rPr lang="en-GB" b="1" i="0" dirty="0">
              <a:effectLst/>
              <a:latin typeface="Roboto"/>
              <a:ea typeface="Roboto"/>
              <a:cs typeface="Roboto"/>
            </a:rPr>
            <a:t>Achievements outside of school or college</a:t>
          </a:r>
          <a:endParaRPr lang="en-GB" dirty="0">
            <a:latin typeface="Roboto"/>
            <a:ea typeface="Roboto"/>
            <a:cs typeface="Roboto"/>
          </a:endParaRPr>
        </a:p>
      </dgm:t>
    </dgm:pt>
    <dgm:pt modelId="{3DA65D87-BAA7-4DA5-BF97-B3C4A14BF7E2}" type="parTrans" cxnId="{10987B47-7C3F-4109-9B27-0ECC0DF95F60}">
      <dgm:prSet/>
      <dgm:spPr/>
      <dgm:t>
        <a:bodyPr/>
        <a:lstStyle/>
        <a:p>
          <a:endParaRPr lang="en-GB"/>
        </a:p>
      </dgm:t>
    </dgm:pt>
    <dgm:pt modelId="{D55FA150-02BE-41CF-86FC-7AFFCEB24808}" type="sibTrans" cxnId="{10987B47-7C3F-4109-9B27-0ECC0DF95F60}">
      <dgm:prSet/>
      <dgm:spPr/>
      <dgm:t>
        <a:bodyPr/>
        <a:lstStyle/>
        <a:p>
          <a:endParaRPr lang="en-GB"/>
        </a:p>
      </dgm:t>
    </dgm:pt>
    <dgm:pt modelId="{E3D89BEF-CA7A-4749-8C24-F994BC0215F1}">
      <dgm:prSet/>
      <dgm:spPr/>
      <dgm:t>
        <a:bodyPr/>
        <a:lstStyle/>
        <a:p>
          <a:r>
            <a:rPr lang="en-GB" b="0" i="0" dirty="0">
              <a:effectLst/>
              <a:latin typeface="Roboto"/>
              <a:ea typeface="Roboto"/>
              <a:cs typeface="Roboto"/>
            </a:rPr>
            <a:t>This could be a position of responsibility for local clubs or groups, competitions, or qualifications they've attained outside of the classroom. </a:t>
          </a:r>
          <a:endParaRPr lang="en-GB" dirty="0">
            <a:latin typeface="Roboto"/>
            <a:ea typeface="Roboto"/>
            <a:cs typeface="Roboto"/>
          </a:endParaRPr>
        </a:p>
      </dgm:t>
    </dgm:pt>
    <dgm:pt modelId="{30AD67D8-6B27-4876-8657-FAF188DC86AB}" type="parTrans" cxnId="{10839EA2-A278-4F1C-BBF5-4454E0033315}">
      <dgm:prSet/>
      <dgm:spPr/>
      <dgm:t>
        <a:bodyPr/>
        <a:lstStyle/>
        <a:p>
          <a:endParaRPr lang="en-GB"/>
        </a:p>
      </dgm:t>
    </dgm:pt>
    <dgm:pt modelId="{A50FD7AC-979A-46F5-AEB6-2FF512D8E09D}" type="sibTrans" cxnId="{10839EA2-A278-4F1C-BBF5-4454E0033315}">
      <dgm:prSet/>
      <dgm:spPr/>
      <dgm:t>
        <a:bodyPr/>
        <a:lstStyle/>
        <a:p>
          <a:endParaRPr lang="en-GB"/>
        </a:p>
      </dgm:t>
    </dgm:pt>
    <dgm:pt modelId="{8E5645BC-371B-4AF1-9FB0-E8C99DB7FC4E}">
      <dgm:prSet phldrT="[Text]"/>
      <dgm:spPr/>
      <dgm:t>
        <a:bodyPr/>
        <a:lstStyle/>
        <a:p>
          <a:pPr rtl="0">
            <a:buFont typeface="Arial" panose="020B0604020202020204" pitchFamily="34" charset="0"/>
            <a:buChar char="•"/>
          </a:pPr>
          <a:r>
            <a:rPr lang="en-GB" b="0" i="0" dirty="0">
              <a:effectLst/>
              <a:latin typeface="Roboto"/>
              <a:ea typeface="Roboto"/>
              <a:cs typeface="Roboto"/>
            </a:rPr>
            <a:t>Paid for work or volunteering. </a:t>
          </a:r>
          <a:endParaRPr lang="en-GB">
            <a:latin typeface="Calibri Light" panose="020F0302020204030204"/>
          </a:endParaRPr>
        </a:p>
      </dgm:t>
    </dgm:pt>
    <dgm:pt modelId="{50B268D2-A95B-4DCE-8E74-51A2D836B8C4}" type="parTrans" cxnId="{161B94C0-8BE3-44DA-92C2-59907BB2B196}">
      <dgm:prSet/>
      <dgm:spPr/>
      <dgm:t>
        <a:bodyPr/>
        <a:lstStyle/>
        <a:p>
          <a:endParaRPr lang="en-GB"/>
        </a:p>
      </dgm:t>
    </dgm:pt>
    <dgm:pt modelId="{59BAF4ED-4A2A-4E2F-8D8C-217F24A97C49}" type="sibTrans" cxnId="{161B94C0-8BE3-44DA-92C2-59907BB2B196}">
      <dgm:prSet/>
      <dgm:spPr/>
      <dgm:t>
        <a:bodyPr/>
        <a:lstStyle/>
        <a:p>
          <a:endParaRPr lang="en-GB"/>
        </a:p>
      </dgm:t>
    </dgm:pt>
    <dgm:pt modelId="{F1B8D3BA-9137-4EB9-9580-931D6496706E}">
      <dgm:prSet phldrT="[Text]"/>
      <dgm:spPr/>
      <dgm:t>
        <a:bodyPr/>
        <a:lstStyle/>
        <a:p>
          <a:r>
            <a:rPr lang="en-GB" b="0" i="0" dirty="0">
              <a:effectLst/>
              <a:latin typeface="Roboto"/>
              <a:ea typeface="Roboto"/>
              <a:cs typeface="Roboto"/>
            </a:rPr>
            <a:t>Are there personal experiences that have helped them develop essential qualities for the course?</a:t>
          </a:r>
          <a:endParaRPr lang="en-GB" dirty="0">
            <a:latin typeface="Roboto"/>
            <a:ea typeface="Roboto"/>
            <a:cs typeface="Roboto"/>
          </a:endParaRPr>
        </a:p>
      </dgm:t>
    </dgm:pt>
    <dgm:pt modelId="{CBFB343C-05A5-4D13-A51C-21851E5CE6BA}" type="parTrans" cxnId="{16EC3580-0ACF-4B82-A711-5E2EB2516718}">
      <dgm:prSet/>
      <dgm:spPr/>
      <dgm:t>
        <a:bodyPr/>
        <a:lstStyle/>
        <a:p>
          <a:endParaRPr lang="en-GB"/>
        </a:p>
      </dgm:t>
    </dgm:pt>
    <dgm:pt modelId="{3AD3A545-AB8C-4662-96E3-14D3620165B8}" type="sibTrans" cxnId="{16EC3580-0ACF-4B82-A711-5E2EB2516718}">
      <dgm:prSet/>
      <dgm:spPr/>
      <dgm:t>
        <a:bodyPr/>
        <a:lstStyle/>
        <a:p>
          <a:endParaRPr lang="en-GB"/>
        </a:p>
      </dgm:t>
    </dgm:pt>
    <dgm:pt modelId="{BEDAD054-DEA0-4242-A679-3FBA64ED00DC}">
      <dgm:prSet phldrT="[Text]"/>
      <dgm:spPr/>
      <dgm:t>
        <a:bodyPr/>
        <a:lstStyle/>
        <a:p>
          <a:pPr>
            <a:buFont typeface="Arial" panose="020B0604020202020204" pitchFamily="34" charset="0"/>
            <a:buChar char="•"/>
          </a:pPr>
          <a:r>
            <a:rPr lang="en-GB" b="0" i="0" dirty="0">
              <a:effectLst/>
              <a:latin typeface="Roboto"/>
              <a:ea typeface="Roboto"/>
              <a:cs typeface="Roboto"/>
            </a:rPr>
            <a:t>The key thing is reflection on the experiences and the skills gained relevant to their chosen course(s).</a:t>
          </a:r>
          <a:endParaRPr lang="en-GB" dirty="0">
            <a:latin typeface="Roboto"/>
            <a:ea typeface="Roboto"/>
            <a:cs typeface="Roboto"/>
          </a:endParaRPr>
        </a:p>
      </dgm:t>
    </dgm:pt>
    <dgm:pt modelId="{1517BF44-3E09-4F11-BDB2-F8521F4804C4}" type="sibTrans" cxnId="{4ABC5761-4D7D-4023-8E8E-0F7EE0B39AD8}">
      <dgm:prSet/>
      <dgm:spPr/>
      <dgm:t>
        <a:bodyPr/>
        <a:lstStyle/>
        <a:p>
          <a:endParaRPr lang="en-GB"/>
        </a:p>
      </dgm:t>
    </dgm:pt>
    <dgm:pt modelId="{41EED050-7EDF-4672-961A-635B810CBA5F}" type="parTrans" cxnId="{4ABC5761-4D7D-4023-8E8E-0F7EE0B39AD8}">
      <dgm:prSet/>
      <dgm:spPr/>
      <dgm:t>
        <a:bodyPr/>
        <a:lstStyle/>
        <a:p>
          <a:endParaRPr lang="en-GB"/>
        </a:p>
      </dgm:t>
    </dgm:pt>
    <dgm:pt modelId="{4C2726EC-7F85-44B8-8A7F-D4134A3155EA}">
      <dgm:prSet phldrT="[Text]"/>
      <dgm:spPr/>
      <dgm:t>
        <a:bodyPr/>
        <a:lstStyle/>
        <a:p>
          <a:pPr>
            <a:buFont typeface="Arial" panose="020B0604020202020204" pitchFamily="34" charset="0"/>
            <a:buChar char="•"/>
          </a:pPr>
          <a:r>
            <a:rPr lang="en-GB" b="0" i="0" dirty="0">
              <a:effectLst/>
              <a:latin typeface="Roboto"/>
              <a:ea typeface="Roboto"/>
              <a:cs typeface="Roboto"/>
            </a:rPr>
            <a:t>Any activities outside of core studies that help further showcase why they'd make a great student.</a:t>
          </a:r>
          <a:endParaRPr lang="en-GB" dirty="0">
            <a:latin typeface="Roboto"/>
            <a:ea typeface="Roboto"/>
            <a:cs typeface="Roboto"/>
          </a:endParaRPr>
        </a:p>
      </dgm:t>
    </dgm:pt>
    <dgm:pt modelId="{ED12A33F-D426-42BB-B421-E4637AE50909}" type="parTrans" cxnId="{98A93A9A-8FB7-44F0-9B92-6E6692297D41}">
      <dgm:prSet/>
      <dgm:spPr/>
      <dgm:t>
        <a:bodyPr/>
        <a:lstStyle/>
        <a:p>
          <a:endParaRPr lang="en-GB"/>
        </a:p>
      </dgm:t>
    </dgm:pt>
    <dgm:pt modelId="{A7A6BD4C-17C5-442A-89A1-16FB70F91B70}" type="sibTrans" cxnId="{98A93A9A-8FB7-44F0-9B92-6E6692297D41}">
      <dgm:prSet/>
      <dgm:spPr/>
      <dgm:t>
        <a:bodyPr/>
        <a:lstStyle/>
        <a:p>
          <a:endParaRPr lang="en-GB"/>
        </a:p>
      </dgm:t>
    </dgm:pt>
    <dgm:pt modelId="{C048536E-55DC-496C-90C8-F7569FA01F68}" type="pres">
      <dgm:prSet presAssocID="{6F9EBA3B-AB16-4723-BED5-09EFC2EFCEA7}" presName="Name0" presStyleCnt="0">
        <dgm:presLayoutVars>
          <dgm:dir/>
          <dgm:animLvl val="lvl"/>
          <dgm:resizeHandles val="exact"/>
        </dgm:presLayoutVars>
      </dgm:prSet>
      <dgm:spPr/>
    </dgm:pt>
    <dgm:pt modelId="{0E545C55-C624-4760-8A1C-E27B2B09927B}" type="pres">
      <dgm:prSet presAssocID="{42D9D55D-D302-4163-A87B-B8EC001C996D}" presName="composite" presStyleCnt="0"/>
      <dgm:spPr/>
    </dgm:pt>
    <dgm:pt modelId="{AAF3AC9C-1C32-4E97-92A3-6768FFA5641F}" type="pres">
      <dgm:prSet presAssocID="{42D9D55D-D302-4163-A87B-B8EC001C996D}" presName="parTx" presStyleLbl="alignNode1" presStyleIdx="0" presStyleCnt="4">
        <dgm:presLayoutVars>
          <dgm:chMax val="0"/>
          <dgm:chPref val="0"/>
          <dgm:bulletEnabled val="1"/>
        </dgm:presLayoutVars>
      </dgm:prSet>
      <dgm:spPr/>
    </dgm:pt>
    <dgm:pt modelId="{D9F5401B-D5AC-4D12-91F2-CB7702307908}" type="pres">
      <dgm:prSet presAssocID="{42D9D55D-D302-4163-A87B-B8EC001C996D}" presName="desTx" presStyleLbl="alignAccFollowNode1" presStyleIdx="0" presStyleCnt="4">
        <dgm:presLayoutVars>
          <dgm:bulletEnabled val="1"/>
        </dgm:presLayoutVars>
      </dgm:prSet>
      <dgm:spPr/>
    </dgm:pt>
    <dgm:pt modelId="{3C5EE83B-BF7C-43F1-94FA-5215B5648EBF}" type="pres">
      <dgm:prSet presAssocID="{B93EDDFF-80DC-437F-9ECF-00FB178F3333}" presName="space" presStyleCnt="0"/>
      <dgm:spPr/>
    </dgm:pt>
    <dgm:pt modelId="{46BC066C-F89C-4952-AF7B-DEDEA3C98F01}" type="pres">
      <dgm:prSet presAssocID="{A1B45EC9-1A1C-45E9-B020-3088CCDB4008}" presName="composite" presStyleCnt="0"/>
      <dgm:spPr/>
    </dgm:pt>
    <dgm:pt modelId="{D882D3F0-F642-4561-9463-8221EA41DC4D}" type="pres">
      <dgm:prSet presAssocID="{A1B45EC9-1A1C-45E9-B020-3088CCDB4008}" presName="parTx" presStyleLbl="alignNode1" presStyleIdx="1" presStyleCnt="4">
        <dgm:presLayoutVars>
          <dgm:chMax val="0"/>
          <dgm:chPref val="0"/>
          <dgm:bulletEnabled val="1"/>
        </dgm:presLayoutVars>
      </dgm:prSet>
      <dgm:spPr/>
    </dgm:pt>
    <dgm:pt modelId="{E866F260-B589-4867-AB26-587129B12181}" type="pres">
      <dgm:prSet presAssocID="{A1B45EC9-1A1C-45E9-B020-3088CCDB4008}" presName="desTx" presStyleLbl="alignAccFollowNode1" presStyleIdx="1" presStyleCnt="4">
        <dgm:presLayoutVars>
          <dgm:bulletEnabled val="1"/>
        </dgm:presLayoutVars>
      </dgm:prSet>
      <dgm:spPr/>
    </dgm:pt>
    <dgm:pt modelId="{1D56B124-C2A5-4DA7-9106-DC5B808F9E77}" type="pres">
      <dgm:prSet presAssocID="{790C0F12-81DE-4EE4-BD6B-677C50E1924F}" presName="space" presStyleCnt="0"/>
      <dgm:spPr/>
    </dgm:pt>
    <dgm:pt modelId="{8B699620-D601-49C7-ADB1-A7008E7A86C3}" type="pres">
      <dgm:prSet presAssocID="{E4B4955D-1D40-4CD4-B6A0-656DCA507989}" presName="composite" presStyleCnt="0"/>
      <dgm:spPr/>
    </dgm:pt>
    <dgm:pt modelId="{05573779-07BD-4E9A-A653-E94527594C10}" type="pres">
      <dgm:prSet presAssocID="{E4B4955D-1D40-4CD4-B6A0-656DCA507989}" presName="parTx" presStyleLbl="alignNode1" presStyleIdx="2" presStyleCnt="4">
        <dgm:presLayoutVars>
          <dgm:chMax val="0"/>
          <dgm:chPref val="0"/>
          <dgm:bulletEnabled val="1"/>
        </dgm:presLayoutVars>
      </dgm:prSet>
      <dgm:spPr/>
    </dgm:pt>
    <dgm:pt modelId="{641F9F7C-0CB7-4D09-93CC-74B1A70ADDE6}" type="pres">
      <dgm:prSet presAssocID="{E4B4955D-1D40-4CD4-B6A0-656DCA507989}" presName="desTx" presStyleLbl="alignAccFollowNode1" presStyleIdx="2" presStyleCnt="4">
        <dgm:presLayoutVars>
          <dgm:bulletEnabled val="1"/>
        </dgm:presLayoutVars>
      </dgm:prSet>
      <dgm:spPr/>
    </dgm:pt>
    <dgm:pt modelId="{07259CDB-78F5-414C-9320-1DDED90B1382}" type="pres">
      <dgm:prSet presAssocID="{FA71C2CA-2424-4F6C-AB79-0743219DD525}" presName="space" presStyleCnt="0"/>
      <dgm:spPr/>
    </dgm:pt>
    <dgm:pt modelId="{EE132E35-962B-4D88-BEF7-E2E75AA76C6B}" type="pres">
      <dgm:prSet presAssocID="{DF0F372C-F1BC-409F-9A71-19F45399B349}" presName="composite" presStyleCnt="0"/>
      <dgm:spPr/>
    </dgm:pt>
    <dgm:pt modelId="{EB7F52AF-5CEE-41F4-8556-3B9661ABC7E3}" type="pres">
      <dgm:prSet presAssocID="{DF0F372C-F1BC-409F-9A71-19F45399B349}" presName="parTx" presStyleLbl="alignNode1" presStyleIdx="3" presStyleCnt="4">
        <dgm:presLayoutVars>
          <dgm:chMax val="0"/>
          <dgm:chPref val="0"/>
          <dgm:bulletEnabled val="1"/>
        </dgm:presLayoutVars>
      </dgm:prSet>
      <dgm:spPr/>
    </dgm:pt>
    <dgm:pt modelId="{867CFC15-585E-4F65-8F9A-5210BD64ECB9}" type="pres">
      <dgm:prSet presAssocID="{DF0F372C-F1BC-409F-9A71-19F45399B349}" presName="desTx" presStyleLbl="alignAccFollowNode1" presStyleIdx="3" presStyleCnt="4">
        <dgm:presLayoutVars>
          <dgm:bulletEnabled val="1"/>
        </dgm:presLayoutVars>
      </dgm:prSet>
      <dgm:spPr/>
    </dgm:pt>
  </dgm:ptLst>
  <dgm:cxnLst>
    <dgm:cxn modelId="{F1E49C0D-7AC8-4B7A-86D1-1845B2B78FAF}" srcId="{6F9EBA3B-AB16-4723-BED5-09EFC2EFCEA7}" destId="{42D9D55D-D302-4163-A87B-B8EC001C996D}" srcOrd="0" destOrd="0" parTransId="{F157F14F-59A7-4412-BFC1-C9B993655ADF}" sibTransId="{B93EDDFF-80DC-437F-9ECF-00FB178F3333}"/>
    <dgm:cxn modelId="{1C0D6514-04D4-480A-9D23-9C36A71BF372}" type="presOf" srcId="{E3D89BEF-CA7A-4749-8C24-F994BC0215F1}" destId="{867CFC15-585E-4F65-8F9A-5210BD64ECB9}" srcOrd="0" destOrd="0" presId="urn:microsoft.com/office/officeart/2005/8/layout/hList1"/>
    <dgm:cxn modelId="{4CDC651D-9232-4B37-A5AE-5A1ADE34675F}" srcId="{6F9EBA3B-AB16-4723-BED5-09EFC2EFCEA7}" destId="{A1B45EC9-1A1C-45E9-B020-3088CCDB4008}" srcOrd="1" destOrd="0" parTransId="{3D67C875-6EEF-439E-913D-F44A724E0C88}" sibTransId="{790C0F12-81DE-4EE4-BD6B-677C50E1924F}"/>
    <dgm:cxn modelId="{11F26E23-B8E6-4896-9DE2-94980419B44A}" type="presOf" srcId="{DF0F372C-F1BC-409F-9A71-19F45399B349}" destId="{EB7F52AF-5CEE-41F4-8556-3B9661ABC7E3}" srcOrd="0" destOrd="0" presId="urn:microsoft.com/office/officeart/2005/8/layout/hList1"/>
    <dgm:cxn modelId="{B9E10029-777F-423D-A309-405BD6B03D0D}" type="presOf" srcId="{4C2726EC-7F85-44B8-8A7F-D4134A3155EA}" destId="{641F9F7C-0CB7-4D09-93CC-74B1A70ADDE6}" srcOrd="0" destOrd="1" presId="urn:microsoft.com/office/officeart/2005/8/layout/hList1"/>
    <dgm:cxn modelId="{BD82C92F-6FE2-42E0-9686-8C73DE7CAFBE}" type="presOf" srcId="{A1B45EC9-1A1C-45E9-B020-3088CCDB4008}" destId="{D882D3F0-F642-4561-9463-8221EA41DC4D}" srcOrd="0" destOrd="0" presId="urn:microsoft.com/office/officeart/2005/8/layout/hList1"/>
    <dgm:cxn modelId="{5BBC7D30-E8A2-4A75-BF69-B397EDA08F2B}" type="presOf" srcId="{B2A8CAF9-5E24-4862-B570-67CB0FDED25E}" destId="{E866F260-B589-4867-AB26-587129B12181}" srcOrd="0" destOrd="0" presId="urn:microsoft.com/office/officeart/2005/8/layout/hList1"/>
    <dgm:cxn modelId="{077A033C-FD8E-41EC-B3BA-C40F8568B94A}" type="presOf" srcId="{F1B8D3BA-9137-4EB9-9580-931D6496706E}" destId="{E866F260-B589-4867-AB26-587129B12181}" srcOrd="0" destOrd="1" presId="urn:microsoft.com/office/officeart/2005/8/layout/hList1"/>
    <dgm:cxn modelId="{4A67523D-D9FB-45AE-9F2B-615709D86288}" type="presOf" srcId="{BEDAD054-DEA0-4242-A679-3FBA64ED00DC}" destId="{D9F5401B-D5AC-4D12-91F2-CB7702307908}" srcOrd="0" destOrd="2" presId="urn:microsoft.com/office/officeart/2005/8/layout/hList1"/>
    <dgm:cxn modelId="{1ED5525C-7E1D-4FD6-844C-FE8B7C5183E4}" type="presOf" srcId="{42D9D55D-D302-4163-A87B-B8EC001C996D}" destId="{AAF3AC9C-1C32-4E97-92A3-6768FFA5641F}" srcOrd="0" destOrd="0" presId="urn:microsoft.com/office/officeart/2005/8/layout/hList1"/>
    <dgm:cxn modelId="{4ABC5761-4D7D-4023-8E8E-0F7EE0B39AD8}" srcId="{42D9D55D-D302-4163-A87B-B8EC001C996D}" destId="{BEDAD054-DEA0-4242-A679-3FBA64ED00DC}" srcOrd="2" destOrd="0" parTransId="{41EED050-7EDF-4672-961A-635B810CBA5F}" sibTransId="{1517BF44-3E09-4F11-BDB2-F8521F4804C4}"/>
    <dgm:cxn modelId="{5C086544-9EFB-411E-B412-42D9C8CA55E2}" srcId="{6F9EBA3B-AB16-4723-BED5-09EFC2EFCEA7}" destId="{E4B4955D-1D40-4CD4-B6A0-656DCA507989}" srcOrd="2" destOrd="0" parTransId="{F5C53BB9-DF99-4618-A80D-A55631BD0F0F}" sibTransId="{FA71C2CA-2424-4F6C-AB79-0743219DD525}"/>
    <dgm:cxn modelId="{9EA74765-276E-4E9E-BF17-E350B022A427}" type="presOf" srcId="{21508BF5-B2AE-4479-96E5-579D658EE013}" destId="{641F9F7C-0CB7-4D09-93CC-74B1A70ADDE6}" srcOrd="0" destOrd="0" presId="urn:microsoft.com/office/officeart/2005/8/layout/hList1"/>
    <dgm:cxn modelId="{10987B47-7C3F-4109-9B27-0ECC0DF95F60}" srcId="{6F9EBA3B-AB16-4723-BED5-09EFC2EFCEA7}" destId="{DF0F372C-F1BC-409F-9A71-19F45399B349}" srcOrd="3" destOrd="0" parTransId="{3DA65D87-BAA7-4DA5-BF97-B3C4A14BF7E2}" sibTransId="{D55FA150-02BE-41CF-86FC-7AFFCEB24808}"/>
    <dgm:cxn modelId="{D201834D-A22C-4E79-AF8C-137F33C98207}" srcId="{42D9D55D-D302-4163-A87B-B8EC001C996D}" destId="{0FAE6576-F1A1-435F-B54E-A893A8FEB550}" srcOrd="0" destOrd="0" parTransId="{A65D9201-CD1D-4F08-B488-E58D52D07C1E}" sibTransId="{8AF5987F-7732-48AF-AE54-19B3182DFA39}"/>
    <dgm:cxn modelId="{75133D77-48A1-467E-BD75-24A76F6D73D8}" type="presOf" srcId="{6F9EBA3B-AB16-4723-BED5-09EFC2EFCEA7}" destId="{C048536E-55DC-496C-90C8-F7569FA01F68}" srcOrd="0" destOrd="0" presId="urn:microsoft.com/office/officeart/2005/8/layout/hList1"/>
    <dgm:cxn modelId="{16EC3580-0ACF-4B82-A711-5E2EB2516718}" srcId="{A1B45EC9-1A1C-45E9-B020-3088CCDB4008}" destId="{F1B8D3BA-9137-4EB9-9580-931D6496706E}" srcOrd="1" destOrd="0" parTransId="{CBFB343C-05A5-4D13-A51C-21851E5CE6BA}" sibTransId="{3AD3A545-AB8C-4662-96E3-14D3620165B8}"/>
    <dgm:cxn modelId="{98A93A9A-8FB7-44F0-9B92-6E6692297D41}" srcId="{E4B4955D-1D40-4CD4-B6A0-656DCA507989}" destId="{4C2726EC-7F85-44B8-8A7F-D4134A3155EA}" srcOrd="1" destOrd="0" parTransId="{ED12A33F-D426-42BB-B421-E4637AE50909}" sibTransId="{A7A6BD4C-17C5-442A-89A1-16FB70F91B70}"/>
    <dgm:cxn modelId="{10839EA2-A278-4F1C-BBF5-4454E0033315}" srcId="{DF0F372C-F1BC-409F-9A71-19F45399B349}" destId="{E3D89BEF-CA7A-4749-8C24-F994BC0215F1}" srcOrd="0" destOrd="0" parTransId="{30AD67D8-6B27-4876-8657-FAF188DC86AB}" sibTransId="{A50FD7AC-979A-46F5-AEB6-2FF512D8E09D}"/>
    <dgm:cxn modelId="{FB6C4EAD-82B0-4402-8807-35DAB6A1B14A}" type="presOf" srcId="{E4B4955D-1D40-4CD4-B6A0-656DCA507989}" destId="{05573779-07BD-4E9A-A653-E94527594C10}" srcOrd="0" destOrd="0" presId="urn:microsoft.com/office/officeart/2005/8/layout/hList1"/>
    <dgm:cxn modelId="{161B94C0-8BE3-44DA-92C2-59907BB2B196}" srcId="{42D9D55D-D302-4163-A87B-B8EC001C996D}" destId="{8E5645BC-371B-4AF1-9FB0-E8C99DB7FC4E}" srcOrd="1" destOrd="0" parTransId="{50B268D2-A95B-4DCE-8E74-51A2D836B8C4}" sibTransId="{59BAF4ED-4A2A-4E2F-8D8C-217F24A97C49}"/>
    <dgm:cxn modelId="{5224E3C1-A4F2-4ED7-9157-CA6197560E62}" type="presOf" srcId="{0FAE6576-F1A1-435F-B54E-A893A8FEB550}" destId="{D9F5401B-D5AC-4D12-91F2-CB7702307908}" srcOrd="0" destOrd="0" presId="urn:microsoft.com/office/officeart/2005/8/layout/hList1"/>
    <dgm:cxn modelId="{211F4EC4-9A01-48C3-B859-E1ED933F6D38}" type="presOf" srcId="{8E5645BC-371B-4AF1-9FB0-E8C99DB7FC4E}" destId="{D9F5401B-D5AC-4D12-91F2-CB7702307908}" srcOrd="0" destOrd="1" presId="urn:microsoft.com/office/officeart/2005/8/layout/hList1"/>
    <dgm:cxn modelId="{D58EDECF-C160-4787-B4B9-7313052B4894}" srcId="{E4B4955D-1D40-4CD4-B6A0-656DCA507989}" destId="{21508BF5-B2AE-4479-96E5-579D658EE013}" srcOrd="0" destOrd="0" parTransId="{4A9D4229-8DE2-4502-92F2-71F355CAEA1E}" sibTransId="{0256DAAE-8393-4E88-A0C6-6B242F164F58}"/>
    <dgm:cxn modelId="{CB515CD8-F70C-47B2-A354-E11FEF45D497}" srcId="{A1B45EC9-1A1C-45E9-B020-3088CCDB4008}" destId="{B2A8CAF9-5E24-4862-B570-67CB0FDED25E}" srcOrd="0" destOrd="0" parTransId="{EC7C0DAB-6DF2-4A43-B686-E34464999129}" sibTransId="{D02065C1-1096-4705-BA2F-4241821ECB80}"/>
    <dgm:cxn modelId="{D0B5122E-D30E-41C7-BDAD-DC98C65A1203}" type="presParOf" srcId="{C048536E-55DC-496C-90C8-F7569FA01F68}" destId="{0E545C55-C624-4760-8A1C-E27B2B09927B}" srcOrd="0" destOrd="0" presId="urn:microsoft.com/office/officeart/2005/8/layout/hList1"/>
    <dgm:cxn modelId="{6DC22C41-E8AB-4494-A209-40495A8E3316}" type="presParOf" srcId="{0E545C55-C624-4760-8A1C-E27B2B09927B}" destId="{AAF3AC9C-1C32-4E97-92A3-6768FFA5641F}" srcOrd="0" destOrd="0" presId="urn:microsoft.com/office/officeart/2005/8/layout/hList1"/>
    <dgm:cxn modelId="{B0D41A2F-A272-4D67-8AD9-809D4325B13B}" type="presParOf" srcId="{0E545C55-C624-4760-8A1C-E27B2B09927B}" destId="{D9F5401B-D5AC-4D12-91F2-CB7702307908}" srcOrd="1" destOrd="0" presId="urn:microsoft.com/office/officeart/2005/8/layout/hList1"/>
    <dgm:cxn modelId="{E492EAC6-7E9C-4E40-8212-871965754966}" type="presParOf" srcId="{C048536E-55DC-496C-90C8-F7569FA01F68}" destId="{3C5EE83B-BF7C-43F1-94FA-5215B5648EBF}" srcOrd="1" destOrd="0" presId="urn:microsoft.com/office/officeart/2005/8/layout/hList1"/>
    <dgm:cxn modelId="{5DAEF2BC-2F6C-4DA6-A61C-0B4215AE649E}" type="presParOf" srcId="{C048536E-55DC-496C-90C8-F7569FA01F68}" destId="{46BC066C-F89C-4952-AF7B-DEDEA3C98F01}" srcOrd="2" destOrd="0" presId="urn:microsoft.com/office/officeart/2005/8/layout/hList1"/>
    <dgm:cxn modelId="{0E8AD7A5-6559-4E45-8532-96AC8742B8FB}" type="presParOf" srcId="{46BC066C-F89C-4952-AF7B-DEDEA3C98F01}" destId="{D882D3F0-F642-4561-9463-8221EA41DC4D}" srcOrd="0" destOrd="0" presId="urn:microsoft.com/office/officeart/2005/8/layout/hList1"/>
    <dgm:cxn modelId="{EBF502F5-3350-4B17-8A7F-414427BA8BB2}" type="presParOf" srcId="{46BC066C-F89C-4952-AF7B-DEDEA3C98F01}" destId="{E866F260-B589-4867-AB26-587129B12181}" srcOrd="1" destOrd="0" presId="urn:microsoft.com/office/officeart/2005/8/layout/hList1"/>
    <dgm:cxn modelId="{6D6935A4-74B7-469C-AE87-62F46C872B9A}" type="presParOf" srcId="{C048536E-55DC-496C-90C8-F7569FA01F68}" destId="{1D56B124-C2A5-4DA7-9106-DC5B808F9E77}" srcOrd="3" destOrd="0" presId="urn:microsoft.com/office/officeart/2005/8/layout/hList1"/>
    <dgm:cxn modelId="{5E74EBF0-40ED-4B87-9E78-1F655A6E0AC1}" type="presParOf" srcId="{C048536E-55DC-496C-90C8-F7569FA01F68}" destId="{8B699620-D601-49C7-ADB1-A7008E7A86C3}" srcOrd="4" destOrd="0" presId="urn:microsoft.com/office/officeart/2005/8/layout/hList1"/>
    <dgm:cxn modelId="{5AE063C8-6AAA-495C-83D7-3F47276F274F}" type="presParOf" srcId="{8B699620-D601-49C7-ADB1-A7008E7A86C3}" destId="{05573779-07BD-4E9A-A653-E94527594C10}" srcOrd="0" destOrd="0" presId="urn:microsoft.com/office/officeart/2005/8/layout/hList1"/>
    <dgm:cxn modelId="{2066F997-DB9D-4AF1-B0F4-269269400194}" type="presParOf" srcId="{8B699620-D601-49C7-ADB1-A7008E7A86C3}" destId="{641F9F7C-0CB7-4D09-93CC-74B1A70ADDE6}" srcOrd="1" destOrd="0" presId="urn:microsoft.com/office/officeart/2005/8/layout/hList1"/>
    <dgm:cxn modelId="{A21DCC49-E714-4A76-956E-539BB9B142D7}" type="presParOf" srcId="{C048536E-55DC-496C-90C8-F7569FA01F68}" destId="{07259CDB-78F5-414C-9320-1DDED90B1382}" srcOrd="5" destOrd="0" presId="urn:microsoft.com/office/officeart/2005/8/layout/hList1"/>
    <dgm:cxn modelId="{74589187-FF79-4478-AACF-6A85EB70920A}" type="presParOf" srcId="{C048536E-55DC-496C-90C8-F7569FA01F68}" destId="{EE132E35-962B-4D88-BEF7-E2E75AA76C6B}" srcOrd="6" destOrd="0" presId="urn:microsoft.com/office/officeart/2005/8/layout/hList1"/>
    <dgm:cxn modelId="{FEF1D9E4-284A-4701-9EBF-14C502A5E2A7}" type="presParOf" srcId="{EE132E35-962B-4D88-BEF7-E2E75AA76C6B}" destId="{EB7F52AF-5CEE-41F4-8556-3B9661ABC7E3}" srcOrd="0" destOrd="0" presId="urn:microsoft.com/office/officeart/2005/8/layout/hList1"/>
    <dgm:cxn modelId="{25D97E6C-B303-4755-9C54-C938CD0E9A79}" type="presParOf" srcId="{EE132E35-962B-4D88-BEF7-E2E75AA76C6B}" destId="{867CFC15-585E-4F65-8F9A-5210BD64ECB9}"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4EC12D4-5FC5-4EEE-A48A-A569F7EB667D}" type="doc">
      <dgm:prSet loTypeId="urn:microsoft.com/office/officeart/2018/2/layout/IconLabelList" loCatId="icon" qsTypeId="urn:microsoft.com/office/officeart/2005/8/quickstyle/simple1" qsCatId="simple" csTypeId="urn:microsoft.com/office/officeart/2005/8/colors/colorful5" csCatId="colorful" phldr="1"/>
      <dgm:spPr/>
      <dgm:t>
        <a:bodyPr/>
        <a:lstStyle/>
        <a:p>
          <a:endParaRPr lang="en-US"/>
        </a:p>
      </dgm:t>
    </dgm:pt>
    <dgm:pt modelId="{8F64C737-616B-4472-864A-F573BC3234FF}">
      <dgm:prSet custT="1"/>
      <dgm:spPr/>
      <dgm:t>
        <a:bodyPr/>
        <a:lstStyle/>
        <a:p>
          <a:pPr algn="ctr">
            <a:lnSpc>
              <a:spcPct val="100000"/>
            </a:lnSpc>
          </a:pPr>
          <a:r>
            <a:rPr lang="en-GB" sz="2000" b="0" i="0">
              <a:latin typeface="Roboto "/>
            </a:rPr>
            <a:t>4,000-total character count split across sections.</a:t>
          </a:r>
          <a:endParaRPr lang="en-US" sz="2000">
            <a:latin typeface="Roboto "/>
          </a:endParaRPr>
        </a:p>
      </dgm:t>
    </dgm:pt>
    <dgm:pt modelId="{40464445-CAE7-4CE5-A2B7-06E4DDACE51E}" type="parTrans" cxnId="{5D19C4B3-692D-4D32-A199-4791E8CC37B6}">
      <dgm:prSet/>
      <dgm:spPr/>
      <dgm:t>
        <a:bodyPr/>
        <a:lstStyle/>
        <a:p>
          <a:endParaRPr lang="en-US" sz="2000">
            <a:latin typeface="Roboto "/>
          </a:endParaRPr>
        </a:p>
      </dgm:t>
    </dgm:pt>
    <dgm:pt modelId="{CF502653-6F92-402E-BA53-DB58BB524F07}" type="sibTrans" cxnId="{5D19C4B3-692D-4D32-A199-4791E8CC37B6}">
      <dgm:prSet/>
      <dgm:spPr/>
      <dgm:t>
        <a:bodyPr/>
        <a:lstStyle/>
        <a:p>
          <a:pPr>
            <a:lnSpc>
              <a:spcPct val="100000"/>
            </a:lnSpc>
          </a:pPr>
          <a:endParaRPr lang="en-US" sz="2000">
            <a:latin typeface="Roboto "/>
          </a:endParaRPr>
        </a:p>
      </dgm:t>
    </dgm:pt>
    <dgm:pt modelId="{085E2562-2FB1-46A6-A94A-6106ED0C45C0}">
      <dgm:prSet custT="1"/>
      <dgm:spPr/>
      <dgm:t>
        <a:bodyPr/>
        <a:lstStyle/>
        <a:p>
          <a:pPr>
            <a:lnSpc>
              <a:spcPct val="100000"/>
            </a:lnSpc>
          </a:pPr>
          <a:r>
            <a:rPr lang="en-GB" sz="2000" b="0" i="0">
              <a:latin typeface="Roboto "/>
            </a:rPr>
            <a:t> Minimum character count 350 characters per section. </a:t>
          </a:r>
          <a:endParaRPr lang="en-US" sz="2000">
            <a:latin typeface="Roboto "/>
          </a:endParaRPr>
        </a:p>
      </dgm:t>
    </dgm:pt>
    <dgm:pt modelId="{3D7CCE28-FC05-43C0-93AE-638BC452159F}" type="parTrans" cxnId="{5F7E10D8-86C1-4180-A21A-192EC31D78DA}">
      <dgm:prSet/>
      <dgm:spPr/>
      <dgm:t>
        <a:bodyPr/>
        <a:lstStyle/>
        <a:p>
          <a:endParaRPr lang="en-US" sz="2000">
            <a:latin typeface="Roboto "/>
          </a:endParaRPr>
        </a:p>
      </dgm:t>
    </dgm:pt>
    <dgm:pt modelId="{F9C396A3-8813-427E-A94E-FBD9BB90FFBF}" type="sibTrans" cxnId="{5F7E10D8-86C1-4180-A21A-192EC31D78DA}">
      <dgm:prSet/>
      <dgm:spPr/>
      <dgm:t>
        <a:bodyPr/>
        <a:lstStyle/>
        <a:p>
          <a:pPr>
            <a:lnSpc>
              <a:spcPct val="100000"/>
            </a:lnSpc>
          </a:pPr>
          <a:endParaRPr lang="en-US" sz="2000">
            <a:latin typeface="Roboto "/>
          </a:endParaRPr>
        </a:p>
      </dgm:t>
    </dgm:pt>
    <dgm:pt modelId="{863877F2-2B26-4028-A9C6-FA30794F5300}">
      <dgm:prSet custT="1"/>
      <dgm:spPr/>
      <dgm:t>
        <a:bodyPr/>
        <a:lstStyle/>
        <a:p>
          <a:pPr>
            <a:lnSpc>
              <a:spcPct val="100000"/>
            </a:lnSpc>
          </a:pPr>
          <a:r>
            <a:rPr lang="en-GB" sz="2000" b="0" i="0">
              <a:latin typeface="Roboto "/>
            </a:rPr>
            <a:t>Character count will be clearly labelled on screen.</a:t>
          </a:r>
          <a:endParaRPr lang="en-US" sz="2000">
            <a:latin typeface="Roboto "/>
          </a:endParaRPr>
        </a:p>
      </dgm:t>
    </dgm:pt>
    <dgm:pt modelId="{B87C3828-671A-4A5D-8E05-A6CC6910530C}" type="parTrans" cxnId="{F08C2140-42C7-40C9-B3C1-AE97F2BCF7C0}">
      <dgm:prSet/>
      <dgm:spPr/>
      <dgm:t>
        <a:bodyPr/>
        <a:lstStyle/>
        <a:p>
          <a:endParaRPr lang="en-US" sz="2000">
            <a:latin typeface="Roboto "/>
          </a:endParaRPr>
        </a:p>
      </dgm:t>
    </dgm:pt>
    <dgm:pt modelId="{4DCF9C51-791F-464F-8C25-1741DD918AE1}" type="sibTrans" cxnId="{F08C2140-42C7-40C9-B3C1-AE97F2BCF7C0}">
      <dgm:prSet/>
      <dgm:spPr/>
      <dgm:t>
        <a:bodyPr/>
        <a:lstStyle/>
        <a:p>
          <a:pPr>
            <a:lnSpc>
              <a:spcPct val="100000"/>
            </a:lnSpc>
          </a:pPr>
          <a:endParaRPr lang="en-US" sz="2000">
            <a:latin typeface="Roboto "/>
          </a:endParaRPr>
        </a:p>
      </dgm:t>
    </dgm:pt>
    <dgm:pt modelId="{CF9884CD-4CBA-4DBB-BEF7-54100E36AF06}">
      <dgm:prSet custT="1"/>
      <dgm:spPr/>
      <dgm:t>
        <a:bodyPr/>
        <a:lstStyle/>
        <a:p>
          <a:pPr>
            <a:lnSpc>
              <a:spcPct val="100000"/>
            </a:lnSpc>
          </a:pPr>
          <a:r>
            <a:rPr lang="en-GB" sz="2000" b="0" i="0">
              <a:latin typeface="Roboto "/>
            </a:rPr>
            <a:t>Don’t waste characters listing grades and subjects. </a:t>
          </a:r>
          <a:endParaRPr lang="en-US" sz="2000">
            <a:latin typeface="Roboto "/>
          </a:endParaRPr>
        </a:p>
      </dgm:t>
    </dgm:pt>
    <dgm:pt modelId="{16AF49B8-A7B7-4FBD-9A78-EA520385963F}" type="parTrans" cxnId="{D8803DA9-4708-4E75-BE21-07823DA8CE82}">
      <dgm:prSet/>
      <dgm:spPr/>
      <dgm:t>
        <a:bodyPr/>
        <a:lstStyle/>
        <a:p>
          <a:endParaRPr lang="en-US" sz="2000">
            <a:latin typeface="Roboto "/>
          </a:endParaRPr>
        </a:p>
      </dgm:t>
    </dgm:pt>
    <dgm:pt modelId="{610A3D03-9BE3-40B2-A236-637B1A597E4E}" type="sibTrans" cxnId="{D8803DA9-4708-4E75-BE21-07823DA8CE82}">
      <dgm:prSet/>
      <dgm:spPr/>
      <dgm:t>
        <a:bodyPr/>
        <a:lstStyle/>
        <a:p>
          <a:pPr>
            <a:lnSpc>
              <a:spcPct val="100000"/>
            </a:lnSpc>
          </a:pPr>
          <a:endParaRPr lang="en-US" sz="2000">
            <a:latin typeface="Roboto "/>
          </a:endParaRPr>
        </a:p>
      </dgm:t>
    </dgm:pt>
    <dgm:pt modelId="{A9424F43-8A96-4892-B99B-81DF277D670F}">
      <dgm:prSet custT="1"/>
      <dgm:spPr/>
      <dgm:t>
        <a:bodyPr/>
        <a:lstStyle/>
        <a:p>
          <a:pPr>
            <a:lnSpc>
              <a:spcPct val="100000"/>
            </a:lnSpc>
          </a:pPr>
          <a:r>
            <a:rPr lang="en-GB" sz="2000" b="0" i="0">
              <a:latin typeface="Roboto "/>
            </a:rPr>
            <a:t>Don’t repeat  information across  sections.</a:t>
          </a:r>
          <a:endParaRPr lang="en-US" sz="2000">
            <a:latin typeface="Roboto "/>
          </a:endParaRPr>
        </a:p>
      </dgm:t>
    </dgm:pt>
    <dgm:pt modelId="{D8BFFC1F-2B2A-4B84-81A6-C6FDCD530989}" type="parTrans" cxnId="{DDF2FA36-A0BA-441E-9EB0-7CBF2514FA3C}">
      <dgm:prSet/>
      <dgm:spPr/>
      <dgm:t>
        <a:bodyPr/>
        <a:lstStyle/>
        <a:p>
          <a:endParaRPr lang="en-US" sz="2000">
            <a:latin typeface="Roboto "/>
          </a:endParaRPr>
        </a:p>
      </dgm:t>
    </dgm:pt>
    <dgm:pt modelId="{2A167138-FF53-4372-970A-064AEABC4065}" type="sibTrans" cxnId="{DDF2FA36-A0BA-441E-9EB0-7CBF2514FA3C}">
      <dgm:prSet/>
      <dgm:spPr/>
      <dgm:t>
        <a:bodyPr/>
        <a:lstStyle/>
        <a:p>
          <a:endParaRPr lang="en-US" sz="2000">
            <a:latin typeface="Roboto "/>
          </a:endParaRPr>
        </a:p>
      </dgm:t>
    </dgm:pt>
    <dgm:pt modelId="{FAF6A6D3-5A47-42B7-BC96-1B28953DE99D}" type="pres">
      <dgm:prSet presAssocID="{D4EC12D4-5FC5-4EEE-A48A-A569F7EB667D}" presName="root" presStyleCnt="0">
        <dgm:presLayoutVars>
          <dgm:dir/>
          <dgm:resizeHandles val="exact"/>
        </dgm:presLayoutVars>
      </dgm:prSet>
      <dgm:spPr/>
    </dgm:pt>
    <dgm:pt modelId="{C8A6909B-0423-4B35-9DC0-D7A0125602C0}" type="pres">
      <dgm:prSet presAssocID="{8F64C737-616B-4472-864A-F573BC3234FF}" presName="compNode" presStyleCnt="0"/>
      <dgm:spPr/>
    </dgm:pt>
    <dgm:pt modelId="{FD538B2F-6592-454E-9799-2EBC4133E06E}" type="pres">
      <dgm:prSet presAssocID="{8F64C737-616B-4472-864A-F573BC3234FF}"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Pie chart with solid fill"/>
        </a:ext>
      </dgm:extLst>
    </dgm:pt>
    <dgm:pt modelId="{45210EE8-BD0B-46CB-ABBA-49AC28C0044B}" type="pres">
      <dgm:prSet presAssocID="{8F64C737-616B-4472-864A-F573BC3234FF}" presName="spaceRect" presStyleCnt="0"/>
      <dgm:spPr/>
    </dgm:pt>
    <dgm:pt modelId="{586DDD82-7572-41DD-A80C-0DE32338EE5C}" type="pres">
      <dgm:prSet presAssocID="{8F64C737-616B-4472-864A-F573BC3234FF}" presName="textRect" presStyleLbl="revTx" presStyleIdx="0" presStyleCnt="5">
        <dgm:presLayoutVars>
          <dgm:chMax val="1"/>
          <dgm:chPref val="1"/>
        </dgm:presLayoutVars>
      </dgm:prSet>
      <dgm:spPr/>
    </dgm:pt>
    <dgm:pt modelId="{2EDEDB78-2A2F-480A-94EE-D52E3D01B180}" type="pres">
      <dgm:prSet presAssocID="{CF502653-6F92-402E-BA53-DB58BB524F07}" presName="sibTrans" presStyleCnt="0"/>
      <dgm:spPr/>
    </dgm:pt>
    <dgm:pt modelId="{E02E7C59-FF50-4AD6-B187-1CFF5411E7B0}" type="pres">
      <dgm:prSet presAssocID="{085E2562-2FB1-46A6-A94A-6106ED0C45C0}" presName="compNode" presStyleCnt="0"/>
      <dgm:spPr/>
    </dgm:pt>
    <dgm:pt modelId="{ADF217FF-EDBA-47B4-B46C-D2B39A8D335E}" type="pres">
      <dgm:prSet presAssocID="{085E2562-2FB1-46A6-A94A-6106ED0C45C0}" presName="iconRect" presStyleLbl="nod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Speedometer Low with solid fill"/>
        </a:ext>
      </dgm:extLst>
    </dgm:pt>
    <dgm:pt modelId="{EFF705D4-7FCB-4460-B012-23F624EE4A86}" type="pres">
      <dgm:prSet presAssocID="{085E2562-2FB1-46A6-A94A-6106ED0C45C0}" presName="spaceRect" presStyleCnt="0"/>
      <dgm:spPr/>
    </dgm:pt>
    <dgm:pt modelId="{C97748EA-DC71-4711-8E6A-51B67082A280}" type="pres">
      <dgm:prSet presAssocID="{085E2562-2FB1-46A6-A94A-6106ED0C45C0}" presName="textRect" presStyleLbl="revTx" presStyleIdx="1" presStyleCnt="5">
        <dgm:presLayoutVars>
          <dgm:chMax val="1"/>
          <dgm:chPref val="1"/>
        </dgm:presLayoutVars>
      </dgm:prSet>
      <dgm:spPr/>
    </dgm:pt>
    <dgm:pt modelId="{A9AAD122-1794-46A5-905F-672944A0E13D}" type="pres">
      <dgm:prSet presAssocID="{F9C396A3-8813-427E-A94E-FBD9BB90FFBF}" presName="sibTrans" presStyleCnt="0"/>
      <dgm:spPr/>
    </dgm:pt>
    <dgm:pt modelId="{ECF6C13E-9791-43AC-BA91-93ED54773E49}" type="pres">
      <dgm:prSet presAssocID="{863877F2-2B26-4028-A9C6-FA30794F5300}" presName="compNode" presStyleCnt="0"/>
      <dgm:spPr/>
    </dgm:pt>
    <dgm:pt modelId="{682F01E3-22CD-4E11-9A19-BDA0AA1DC385}" type="pres">
      <dgm:prSet presAssocID="{863877F2-2B26-4028-A9C6-FA30794F5300}" presName="iconRect" presStyleLbl="nod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Monitor with solid fill"/>
        </a:ext>
      </dgm:extLst>
    </dgm:pt>
    <dgm:pt modelId="{0265E817-0DCD-4AD8-843D-4B1553A74FB1}" type="pres">
      <dgm:prSet presAssocID="{863877F2-2B26-4028-A9C6-FA30794F5300}" presName="spaceRect" presStyleCnt="0"/>
      <dgm:spPr/>
    </dgm:pt>
    <dgm:pt modelId="{1B1F4A78-5D4A-4FB3-B2A2-520BB3087D6D}" type="pres">
      <dgm:prSet presAssocID="{863877F2-2B26-4028-A9C6-FA30794F5300}" presName="textRect" presStyleLbl="revTx" presStyleIdx="2" presStyleCnt="5">
        <dgm:presLayoutVars>
          <dgm:chMax val="1"/>
          <dgm:chPref val="1"/>
        </dgm:presLayoutVars>
      </dgm:prSet>
      <dgm:spPr/>
    </dgm:pt>
    <dgm:pt modelId="{61373673-297A-4E99-95AB-DC94629B8940}" type="pres">
      <dgm:prSet presAssocID="{4DCF9C51-791F-464F-8C25-1741DD918AE1}" presName="sibTrans" presStyleCnt="0"/>
      <dgm:spPr/>
    </dgm:pt>
    <dgm:pt modelId="{5E4F04D7-5769-4CAE-A2B9-E59852AF870C}" type="pres">
      <dgm:prSet presAssocID="{CF9884CD-4CBA-4DBB-BEF7-54100E36AF06}" presName="compNode" presStyleCnt="0"/>
      <dgm:spPr/>
    </dgm:pt>
    <dgm:pt modelId="{F258D6A1-70AB-4885-B896-7F260746296E}" type="pres">
      <dgm:prSet presAssocID="{CF9884CD-4CBA-4DBB-BEF7-54100E36AF06}"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Recycle Sign"/>
        </a:ext>
      </dgm:extLst>
    </dgm:pt>
    <dgm:pt modelId="{3AB5956D-CDF8-4DFA-B745-FF3B6751D1C3}" type="pres">
      <dgm:prSet presAssocID="{CF9884CD-4CBA-4DBB-BEF7-54100E36AF06}" presName="spaceRect" presStyleCnt="0"/>
      <dgm:spPr/>
    </dgm:pt>
    <dgm:pt modelId="{15A20DB5-F6FF-41C0-872C-C5B734B2195D}" type="pres">
      <dgm:prSet presAssocID="{CF9884CD-4CBA-4DBB-BEF7-54100E36AF06}" presName="textRect" presStyleLbl="revTx" presStyleIdx="3" presStyleCnt="5">
        <dgm:presLayoutVars>
          <dgm:chMax val="1"/>
          <dgm:chPref val="1"/>
        </dgm:presLayoutVars>
      </dgm:prSet>
      <dgm:spPr/>
    </dgm:pt>
    <dgm:pt modelId="{AE86D744-6731-4807-8DC3-AA77C9F61199}" type="pres">
      <dgm:prSet presAssocID="{610A3D03-9BE3-40B2-A236-637B1A597E4E}" presName="sibTrans" presStyleCnt="0"/>
      <dgm:spPr/>
    </dgm:pt>
    <dgm:pt modelId="{DBA32E59-30B7-412A-8D80-A8319603C88D}" type="pres">
      <dgm:prSet presAssocID="{A9424F43-8A96-4892-B99B-81DF277D670F}" presName="compNode" presStyleCnt="0"/>
      <dgm:spPr/>
    </dgm:pt>
    <dgm:pt modelId="{14C7C76F-B8E2-4803-9207-B57A38668EB9}" type="pres">
      <dgm:prSet presAssocID="{A9424F43-8A96-4892-B99B-81DF277D670F}" presName="iconRect" presStyleLbl="nod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Warning with solid fill"/>
        </a:ext>
      </dgm:extLst>
    </dgm:pt>
    <dgm:pt modelId="{13EF80D8-0D63-42E7-A144-29FE1FC23E60}" type="pres">
      <dgm:prSet presAssocID="{A9424F43-8A96-4892-B99B-81DF277D670F}" presName="spaceRect" presStyleCnt="0"/>
      <dgm:spPr/>
    </dgm:pt>
    <dgm:pt modelId="{FCA87079-B7C6-425A-BCDF-7238578366BE}" type="pres">
      <dgm:prSet presAssocID="{A9424F43-8A96-4892-B99B-81DF277D670F}" presName="textRect" presStyleLbl="revTx" presStyleIdx="4" presStyleCnt="5">
        <dgm:presLayoutVars>
          <dgm:chMax val="1"/>
          <dgm:chPref val="1"/>
        </dgm:presLayoutVars>
      </dgm:prSet>
      <dgm:spPr/>
    </dgm:pt>
  </dgm:ptLst>
  <dgm:cxnLst>
    <dgm:cxn modelId="{DDF2FA36-A0BA-441E-9EB0-7CBF2514FA3C}" srcId="{D4EC12D4-5FC5-4EEE-A48A-A569F7EB667D}" destId="{A9424F43-8A96-4892-B99B-81DF277D670F}" srcOrd="4" destOrd="0" parTransId="{D8BFFC1F-2B2A-4B84-81A6-C6FDCD530989}" sibTransId="{2A167138-FF53-4372-970A-064AEABC4065}"/>
    <dgm:cxn modelId="{F08C2140-42C7-40C9-B3C1-AE97F2BCF7C0}" srcId="{D4EC12D4-5FC5-4EEE-A48A-A569F7EB667D}" destId="{863877F2-2B26-4028-A9C6-FA30794F5300}" srcOrd="2" destOrd="0" parTransId="{B87C3828-671A-4A5D-8E05-A6CC6910530C}" sibTransId="{4DCF9C51-791F-464F-8C25-1741DD918AE1}"/>
    <dgm:cxn modelId="{4528825F-B045-4D5B-B3EB-F98790553FD1}" type="presOf" srcId="{CF9884CD-4CBA-4DBB-BEF7-54100E36AF06}" destId="{15A20DB5-F6FF-41C0-872C-C5B734B2195D}" srcOrd="0" destOrd="0" presId="urn:microsoft.com/office/officeart/2018/2/layout/IconLabelList"/>
    <dgm:cxn modelId="{7EC79F7F-93B1-457B-81B5-24F31FDD7C8F}" type="presOf" srcId="{863877F2-2B26-4028-A9C6-FA30794F5300}" destId="{1B1F4A78-5D4A-4FB3-B2A2-520BB3087D6D}" srcOrd="0" destOrd="0" presId="urn:microsoft.com/office/officeart/2018/2/layout/IconLabelList"/>
    <dgm:cxn modelId="{D66AB98C-7694-47D8-A616-A3B2888BD356}" type="presOf" srcId="{085E2562-2FB1-46A6-A94A-6106ED0C45C0}" destId="{C97748EA-DC71-4711-8E6A-51B67082A280}" srcOrd="0" destOrd="0" presId="urn:microsoft.com/office/officeart/2018/2/layout/IconLabelList"/>
    <dgm:cxn modelId="{881C4696-70D9-479A-9AF6-1CA328A88857}" type="presOf" srcId="{8F64C737-616B-4472-864A-F573BC3234FF}" destId="{586DDD82-7572-41DD-A80C-0DE32338EE5C}" srcOrd="0" destOrd="0" presId="urn:microsoft.com/office/officeart/2018/2/layout/IconLabelList"/>
    <dgm:cxn modelId="{D8803DA9-4708-4E75-BE21-07823DA8CE82}" srcId="{D4EC12D4-5FC5-4EEE-A48A-A569F7EB667D}" destId="{CF9884CD-4CBA-4DBB-BEF7-54100E36AF06}" srcOrd="3" destOrd="0" parTransId="{16AF49B8-A7B7-4FBD-9A78-EA520385963F}" sibTransId="{610A3D03-9BE3-40B2-A236-637B1A597E4E}"/>
    <dgm:cxn modelId="{5D19C4B3-692D-4D32-A199-4791E8CC37B6}" srcId="{D4EC12D4-5FC5-4EEE-A48A-A569F7EB667D}" destId="{8F64C737-616B-4472-864A-F573BC3234FF}" srcOrd="0" destOrd="0" parTransId="{40464445-CAE7-4CE5-A2B7-06E4DDACE51E}" sibTransId="{CF502653-6F92-402E-BA53-DB58BB524F07}"/>
    <dgm:cxn modelId="{5F7E10D8-86C1-4180-A21A-192EC31D78DA}" srcId="{D4EC12D4-5FC5-4EEE-A48A-A569F7EB667D}" destId="{085E2562-2FB1-46A6-A94A-6106ED0C45C0}" srcOrd="1" destOrd="0" parTransId="{3D7CCE28-FC05-43C0-93AE-638BC452159F}" sibTransId="{F9C396A3-8813-427E-A94E-FBD9BB90FFBF}"/>
    <dgm:cxn modelId="{80219BD9-4470-44A3-BDFB-138FE5A459C7}" type="presOf" srcId="{A9424F43-8A96-4892-B99B-81DF277D670F}" destId="{FCA87079-B7C6-425A-BCDF-7238578366BE}" srcOrd="0" destOrd="0" presId="urn:microsoft.com/office/officeart/2018/2/layout/IconLabelList"/>
    <dgm:cxn modelId="{F8CD4EE1-5B94-43AC-BF57-CDD8B17E47D9}" type="presOf" srcId="{D4EC12D4-5FC5-4EEE-A48A-A569F7EB667D}" destId="{FAF6A6D3-5A47-42B7-BC96-1B28953DE99D}" srcOrd="0" destOrd="0" presId="urn:microsoft.com/office/officeart/2018/2/layout/IconLabelList"/>
    <dgm:cxn modelId="{A3EADC38-E950-4C33-ADC0-1D77552ED752}" type="presParOf" srcId="{FAF6A6D3-5A47-42B7-BC96-1B28953DE99D}" destId="{C8A6909B-0423-4B35-9DC0-D7A0125602C0}" srcOrd="0" destOrd="0" presId="urn:microsoft.com/office/officeart/2018/2/layout/IconLabelList"/>
    <dgm:cxn modelId="{DE74D142-5381-48FC-BBEE-1B2B2D8D0ED4}" type="presParOf" srcId="{C8A6909B-0423-4B35-9DC0-D7A0125602C0}" destId="{FD538B2F-6592-454E-9799-2EBC4133E06E}" srcOrd="0" destOrd="0" presId="urn:microsoft.com/office/officeart/2018/2/layout/IconLabelList"/>
    <dgm:cxn modelId="{B662E5A6-4A39-4E41-9E6B-70BA1665275F}" type="presParOf" srcId="{C8A6909B-0423-4B35-9DC0-D7A0125602C0}" destId="{45210EE8-BD0B-46CB-ABBA-49AC28C0044B}" srcOrd="1" destOrd="0" presId="urn:microsoft.com/office/officeart/2018/2/layout/IconLabelList"/>
    <dgm:cxn modelId="{D35352AF-E524-47D0-99DB-B8CF91CBD884}" type="presParOf" srcId="{C8A6909B-0423-4B35-9DC0-D7A0125602C0}" destId="{586DDD82-7572-41DD-A80C-0DE32338EE5C}" srcOrd="2" destOrd="0" presId="urn:microsoft.com/office/officeart/2018/2/layout/IconLabelList"/>
    <dgm:cxn modelId="{B573CDB2-FF93-4619-A926-CC32D41EE81D}" type="presParOf" srcId="{FAF6A6D3-5A47-42B7-BC96-1B28953DE99D}" destId="{2EDEDB78-2A2F-480A-94EE-D52E3D01B180}" srcOrd="1" destOrd="0" presId="urn:microsoft.com/office/officeart/2018/2/layout/IconLabelList"/>
    <dgm:cxn modelId="{3FEA7B42-663B-4B96-A878-A787A5D0E61D}" type="presParOf" srcId="{FAF6A6D3-5A47-42B7-BC96-1B28953DE99D}" destId="{E02E7C59-FF50-4AD6-B187-1CFF5411E7B0}" srcOrd="2" destOrd="0" presId="urn:microsoft.com/office/officeart/2018/2/layout/IconLabelList"/>
    <dgm:cxn modelId="{C35F6559-A7F6-4943-B500-DE20F2436F19}" type="presParOf" srcId="{E02E7C59-FF50-4AD6-B187-1CFF5411E7B0}" destId="{ADF217FF-EDBA-47B4-B46C-D2B39A8D335E}" srcOrd="0" destOrd="0" presId="urn:microsoft.com/office/officeart/2018/2/layout/IconLabelList"/>
    <dgm:cxn modelId="{1E2AFC3A-24F6-46A4-BA93-8E7C9956B324}" type="presParOf" srcId="{E02E7C59-FF50-4AD6-B187-1CFF5411E7B0}" destId="{EFF705D4-7FCB-4460-B012-23F624EE4A86}" srcOrd="1" destOrd="0" presId="urn:microsoft.com/office/officeart/2018/2/layout/IconLabelList"/>
    <dgm:cxn modelId="{86540657-BB82-4E0F-8B12-B383484F2FF1}" type="presParOf" srcId="{E02E7C59-FF50-4AD6-B187-1CFF5411E7B0}" destId="{C97748EA-DC71-4711-8E6A-51B67082A280}" srcOrd="2" destOrd="0" presId="urn:microsoft.com/office/officeart/2018/2/layout/IconLabelList"/>
    <dgm:cxn modelId="{A9B33A1A-9AA1-4E94-BE01-C9573EA5F2F0}" type="presParOf" srcId="{FAF6A6D3-5A47-42B7-BC96-1B28953DE99D}" destId="{A9AAD122-1794-46A5-905F-672944A0E13D}" srcOrd="3" destOrd="0" presId="urn:microsoft.com/office/officeart/2018/2/layout/IconLabelList"/>
    <dgm:cxn modelId="{FED4A290-32A2-475C-92FA-0D836BE82665}" type="presParOf" srcId="{FAF6A6D3-5A47-42B7-BC96-1B28953DE99D}" destId="{ECF6C13E-9791-43AC-BA91-93ED54773E49}" srcOrd="4" destOrd="0" presId="urn:microsoft.com/office/officeart/2018/2/layout/IconLabelList"/>
    <dgm:cxn modelId="{6EC8FEF8-2D1B-4B8D-9CBE-C3AAA7E90B97}" type="presParOf" srcId="{ECF6C13E-9791-43AC-BA91-93ED54773E49}" destId="{682F01E3-22CD-4E11-9A19-BDA0AA1DC385}" srcOrd="0" destOrd="0" presId="urn:microsoft.com/office/officeart/2018/2/layout/IconLabelList"/>
    <dgm:cxn modelId="{D10645E4-FE7E-430C-9866-C677EA1A821E}" type="presParOf" srcId="{ECF6C13E-9791-43AC-BA91-93ED54773E49}" destId="{0265E817-0DCD-4AD8-843D-4B1553A74FB1}" srcOrd="1" destOrd="0" presId="urn:microsoft.com/office/officeart/2018/2/layout/IconLabelList"/>
    <dgm:cxn modelId="{97D77414-3EAC-41E8-86B5-B51700A6B7D6}" type="presParOf" srcId="{ECF6C13E-9791-43AC-BA91-93ED54773E49}" destId="{1B1F4A78-5D4A-4FB3-B2A2-520BB3087D6D}" srcOrd="2" destOrd="0" presId="urn:microsoft.com/office/officeart/2018/2/layout/IconLabelList"/>
    <dgm:cxn modelId="{596B17A8-4749-4602-8ED2-B667B04F183B}" type="presParOf" srcId="{FAF6A6D3-5A47-42B7-BC96-1B28953DE99D}" destId="{61373673-297A-4E99-95AB-DC94629B8940}" srcOrd="5" destOrd="0" presId="urn:microsoft.com/office/officeart/2018/2/layout/IconLabelList"/>
    <dgm:cxn modelId="{A4232889-D3F8-4E22-9298-7E70D736EFF5}" type="presParOf" srcId="{FAF6A6D3-5A47-42B7-BC96-1B28953DE99D}" destId="{5E4F04D7-5769-4CAE-A2B9-E59852AF870C}" srcOrd="6" destOrd="0" presId="urn:microsoft.com/office/officeart/2018/2/layout/IconLabelList"/>
    <dgm:cxn modelId="{F5622A23-490F-4F90-AD42-044B9C2C28A0}" type="presParOf" srcId="{5E4F04D7-5769-4CAE-A2B9-E59852AF870C}" destId="{F258D6A1-70AB-4885-B896-7F260746296E}" srcOrd="0" destOrd="0" presId="urn:microsoft.com/office/officeart/2018/2/layout/IconLabelList"/>
    <dgm:cxn modelId="{597CB654-0C5A-419D-B6C7-FF0BA0F8CEB5}" type="presParOf" srcId="{5E4F04D7-5769-4CAE-A2B9-E59852AF870C}" destId="{3AB5956D-CDF8-4DFA-B745-FF3B6751D1C3}" srcOrd="1" destOrd="0" presId="urn:microsoft.com/office/officeart/2018/2/layout/IconLabelList"/>
    <dgm:cxn modelId="{E9770E5F-E4E3-4F9E-922C-417D403FF5DD}" type="presParOf" srcId="{5E4F04D7-5769-4CAE-A2B9-E59852AF870C}" destId="{15A20DB5-F6FF-41C0-872C-C5B734B2195D}" srcOrd="2" destOrd="0" presId="urn:microsoft.com/office/officeart/2018/2/layout/IconLabelList"/>
    <dgm:cxn modelId="{FFBC4D36-DFE8-4CB5-8427-B98176D5E359}" type="presParOf" srcId="{FAF6A6D3-5A47-42B7-BC96-1B28953DE99D}" destId="{AE86D744-6731-4807-8DC3-AA77C9F61199}" srcOrd="7" destOrd="0" presId="urn:microsoft.com/office/officeart/2018/2/layout/IconLabelList"/>
    <dgm:cxn modelId="{74D4E344-0B23-4B4F-A7EE-42F82176D6B4}" type="presParOf" srcId="{FAF6A6D3-5A47-42B7-BC96-1B28953DE99D}" destId="{DBA32E59-30B7-412A-8D80-A8319603C88D}" srcOrd="8" destOrd="0" presId="urn:microsoft.com/office/officeart/2018/2/layout/IconLabelList"/>
    <dgm:cxn modelId="{02314D95-8ADB-411C-9929-C5D63123E332}" type="presParOf" srcId="{DBA32E59-30B7-412A-8D80-A8319603C88D}" destId="{14C7C76F-B8E2-4803-9207-B57A38668EB9}" srcOrd="0" destOrd="0" presId="urn:microsoft.com/office/officeart/2018/2/layout/IconLabelList"/>
    <dgm:cxn modelId="{D8B40243-9E24-4BC4-82AB-3D215651D40E}" type="presParOf" srcId="{DBA32E59-30B7-412A-8D80-A8319603C88D}" destId="{13EF80D8-0D63-42E7-A144-29FE1FC23E60}" srcOrd="1" destOrd="0" presId="urn:microsoft.com/office/officeart/2018/2/layout/IconLabelList"/>
    <dgm:cxn modelId="{8D5B080D-1E57-42B1-87B6-EBC9BEDA2526}" type="presParOf" srcId="{DBA32E59-30B7-412A-8D80-A8319603C88D}" destId="{FCA87079-B7C6-425A-BCDF-7238578366BE}"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F56A24-7728-49DE-9471-43AA00299E3D}">
      <dsp:nvSpPr>
        <dsp:cNvPr id="0" name=""/>
        <dsp:cNvSpPr/>
      </dsp:nvSpPr>
      <dsp:spPr>
        <a:xfrm>
          <a:off x="1065779" y="517749"/>
          <a:ext cx="1145812" cy="11458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FEAB29-474C-4207-A941-CE01F5DF86A7}">
      <dsp:nvSpPr>
        <dsp:cNvPr id="0" name=""/>
        <dsp:cNvSpPr/>
      </dsp:nvSpPr>
      <dsp:spPr>
        <a:xfrm>
          <a:off x="1810" y="1790897"/>
          <a:ext cx="3273749" cy="491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33500">
            <a:lnSpc>
              <a:spcPct val="100000"/>
            </a:lnSpc>
            <a:spcBef>
              <a:spcPct val="0"/>
            </a:spcBef>
            <a:spcAft>
              <a:spcPct val="35000"/>
            </a:spcAft>
            <a:buNone/>
            <a:defRPr b="1"/>
          </a:pPr>
          <a:r>
            <a:rPr lang="en-GB" sz="3000" b="1" i="0" kern="1200">
              <a:latin typeface="Roboto" panose="02000000000000000000" pitchFamily="2" charset="0"/>
              <a:ea typeface="Roboto" panose="02000000000000000000" pitchFamily="2" charset="0"/>
              <a:cs typeface="Roboto" panose="02000000000000000000" pitchFamily="2" charset="0"/>
            </a:rPr>
            <a:t>F</a:t>
          </a:r>
          <a:r>
            <a:rPr lang="en-GB" sz="3000" b="1" kern="1200">
              <a:latin typeface="Roboto" panose="02000000000000000000" pitchFamily="2" charset="0"/>
              <a:ea typeface="Roboto" panose="02000000000000000000" pitchFamily="2" charset="0"/>
              <a:cs typeface="Roboto" panose="02000000000000000000" pitchFamily="2" charset="0"/>
            </a:rPr>
            <a:t>ormat &amp; structure </a:t>
          </a:r>
          <a:endParaRPr lang="en-US" sz="3000" kern="1200">
            <a:latin typeface="Roboto" panose="02000000000000000000" pitchFamily="2" charset="0"/>
            <a:ea typeface="Roboto" panose="02000000000000000000" pitchFamily="2" charset="0"/>
            <a:cs typeface="Roboto" panose="02000000000000000000" pitchFamily="2" charset="0"/>
          </a:endParaRPr>
        </a:p>
      </dsp:txBody>
      <dsp:txXfrm>
        <a:off x="1810" y="1790897"/>
        <a:ext cx="3273749" cy="491062"/>
      </dsp:txXfrm>
    </dsp:sp>
    <dsp:sp modelId="{E9A367B9-6F58-4513-9286-8CD8E3B8C628}">
      <dsp:nvSpPr>
        <dsp:cNvPr id="0" name=""/>
        <dsp:cNvSpPr/>
      </dsp:nvSpPr>
      <dsp:spPr>
        <a:xfrm>
          <a:off x="1810" y="2341185"/>
          <a:ext cx="3273749" cy="11378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GB" sz="1700" b="0" i="0" kern="1200">
              <a:latin typeface="Roboto" panose="02000000000000000000" pitchFamily="2" charset="0"/>
              <a:ea typeface="Roboto" panose="02000000000000000000" pitchFamily="2" charset="0"/>
              <a:cs typeface="Roboto" panose="02000000000000000000" pitchFamily="2" charset="0"/>
            </a:rPr>
            <a:t>Move from one long piece of text to a scaffolded approach</a:t>
          </a:r>
          <a:r>
            <a:rPr lang="en-GB" sz="1700" kern="1200">
              <a:latin typeface="Roboto" panose="02000000000000000000" pitchFamily="2" charset="0"/>
              <a:ea typeface="Roboto" panose="02000000000000000000" pitchFamily="2" charset="0"/>
              <a:cs typeface="Roboto" panose="02000000000000000000" pitchFamily="2" charset="0"/>
            </a:rPr>
            <a:t>.</a:t>
          </a:r>
          <a:endParaRPr lang="en-US" sz="1700" kern="1200">
            <a:latin typeface="Roboto" panose="02000000000000000000" pitchFamily="2" charset="0"/>
            <a:ea typeface="Roboto" panose="02000000000000000000" pitchFamily="2" charset="0"/>
            <a:cs typeface="Roboto" panose="02000000000000000000" pitchFamily="2" charset="0"/>
          </a:endParaRPr>
        </a:p>
        <a:p>
          <a:pPr marL="0" lvl="0" indent="0" algn="ctr" defTabSz="755650">
            <a:lnSpc>
              <a:spcPct val="100000"/>
            </a:lnSpc>
            <a:spcBef>
              <a:spcPct val="0"/>
            </a:spcBef>
            <a:spcAft>
              <a:spcPct val="35000"/>
            </a:spcAft>
            <a:buNone/>
          </a:pPr>
          <a:r>
            <a:rPr lang="en-GB" sz="1700" kern="1200">
              <a:latin typeface="Roboto" panose="02000000000000000000" pitchFamily="2" charset="0"/>
              <a:ea typeface="Roboto" panose="02000000000000000000" pitchFamily="2" charset="0"/>
              <a:cs typeface="Roboto" panose="02000000000000000000" pitchFamily="2" charset="0"/>
            </a:rPr>
            <a:t>Three sections </a:t>
          </a:r>
          <a:r>
            <a:rPr lang="en-GB" sz="1700" b="0" i="0" kern="1200">
              <a:latin typeface="Roboto" panose="02000000000000000000" pitchFamily="2" charset="0"/>
              <a:ea typeface="Roboto" panose="02000000000000000000" pitchFamily="2" charset="0"/>
              <a:cs typeface="Roboto" panose="02000000000000000000" pitchFamily="2" charset="0"/>
            </a:rPr>
            <a:t>with question</a:t>
          </a:r>
          <a:r>
            <a:rPr lang="en-GB" sz="1700" kern="1200">
              <a:latin typeface="Roboto" panose="02000000000000000000" pitchFamily="2" charset="0"/>
              <a:ea typeface="Roboto" panose="02000000000000000000" pitchFamily="2" charset="0"/>
              <a:cs typeface="Roboto" panose="02000000000000000000" pitchFamily="2" charset="0"/>
            </a:rPr>
            <a:t> prompts</a:t>
          </a:r>
          <a:r>
            <a:rPr lang="en-GB" sz="1700" b="0" i="0" kern="1200">
              <a:latin typeface="Roboto" panose="02000000000000000000" pitchFamily="2" charset="0"/>
              <a:ea typeface="Roboto" panose="02000000000000000000" pitchFamily="2" charset="0"/>
              <a:cs typeface="Roboto" panose="02000000000000000000" pitchFamily="2" charset="0"/>
            </a:rPr>
            <a:t>.</a:t>
          </a:r>
          <a:endParaRPr lang="en-US" sz="1700" kern="1200">
            <a:latin typeface="Roboto" panose="02000000000000000000" pitchFamily="2" charset="0"/>
            <a:ea typeface="Roboto" panose="02000000000000000000" pitchFamily="2" charset="0"/>
            <a:cs typeface="Roboto" panose="02000000000000000000" pitchFamily="2" charset="0"/>
          </a:endParaRPr>
        </a:p>
      </dsp:txBody>
      <dsp:txXfrm>
        <a:off x="1810" y="2341185"/>
        <a:ext cx="3273749" cy="1137861"/>
      </dsp:txXfrm>
    </dsp:sp>
    <dsp:sp modelId="{42634A16-5D8E-4304-92FA-D724C04FBBE4}">
      <dsp:nvSpPr>
        <dsp:cNvPr id="0" name=""/>
        <dsp:cNvSpPr/>
      </dsp:nvSpPr>
      <dsp:spPr>
        <a:xfrm>
          <a:off x="4912435" y="517749"/>
          <a:ext cx="1145812" cy="1145812"/>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A5988E-98D0-4543-A2FF-AA4134C0EFFD}">
      <dsp:nvSpPr>
        <dsp:cNvPr id="0" name=""/>
        <dsp:cNvSpPr/>
      </dsp:nvSpPr>
      <dsp:spPr>
        <a:xfrm>
          <a:off x="3848466" y="1790897"/>
          <a:ext cx="3273749" cy="491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33500">
            <a:lnSpc>
              <a:spcPct val="100000"/>
            </a:lnSpc>
            <a:spcBef>
              <a:spcPct val="0"/>
            </a:spcBef>
            <a:spcAft>
              <a:spcPct val="35000"/>
            </a:spcAft>
            <a:buNone/>
            <a:defRPr b="1"/>
          </a:pPr>
          <a:r>
            <a:rPr lang="en-GB" sz="3000" b="1" kern="1200">
              <a:latin typeface="Roboto" panose="02000000000000000000" pitchFamily="2" charset="0"/>
              <a:ea typeface="Roboto" panose="02000000000000000000" pitchFamily="2" charset="0"/>
              <a:cs typeface="Roboto" panose="02000000000000000000" pitchFamily="2" charset="0"/>
            </a:rPr>
            <a:t>Character Count </a:t>
          </a:r>
          <a:endParaRPr lang="en-US" sz="3000" kern="1200">
            <a:latin typeface="Roboto" panose="02000000000000000000" pitchFamily="2" charset="0"/>
            <a:ea typeface="Roboto" panose="02000000000000000000" pitchFamily="2" charset="0"/>
            <a:cs typeface="Roboto" panose="02000000000000000000" pitchFamily="2" charset="0"/>
          </a:endParaRPr>
        </a:p>
      </dsp:txBody>
      <dsp:txXfrm>
        <a:off x="3848466" y="1790897"/>
        <a:ext cx="3273749" cy="491062"/>
      </dsp:txXfrm>
    </dsp:sp>
    <dsp:sp modelId="{4E33E14D-0508-469C-8380-F4F7531B4A61}">
      <dsp:nvSpPr>
        <dsp:cNvPr id="0" name=""/>
        <dsp:cNvSpPr/>
      </dsp:nvSpPr>
      <dsp:spPr>
        <a:xfrm>
          <a:off x="3848466" y="2341185"/>
          <a:ext cx="3273749" cy="11378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GB" sz="1700" b="0" i="0" kern="1200">
              <a:latin typeface="Roboto" panose="02000000000000000000" pitchFamily="2" charset="0"/>
              <a:ea typeface="Roboto" panose="02000000000000000000" pitchFamily="2" charset="0"/>
              <a:cs typeface="Roboto" panose="02000000000000000000" pitchFamily="2" charset="0"/>
            </a:rPr>
            <a:t>4000 total character count remains; includes spaces.</a:t>
          </a:r>
          <a:endParaRPr lang="en-US" sz="1700" kern="1200">
            <a:latin typeface="Roboto" panose="02000000000000000000" pitchFamily="2" charset="0"/>
            <a:ea typeface="Roboto" panose="02000000000000000000" pitchFamily="2" charset="0"/>
            <a:cs typeface="Roboto" panose="02000000000000000000" pitchFamily="2" charset="0"/>
          </a:endParaRPr>
        </a:p>
        <a:p>
          <a:pPr marL="0" lvl="0" indent="0" algn="ctr" defTabSz="755650">
            <a:lnSpc>
              <a:spcPct val="100000"/>
            </a:lnSpc>
            <a:spcBef>
              <a:spcPct val="0"/>
            </a:spcBef>
            <a:spcAft>
              <a:spcPct val="35000"/>
            </a:spcAft>
            <a:buNone/>
          </a:pPr>
          <a:r>
            <a:rPr lang="en-GB" sz="1700" b="0" i="0" kern="1200">
              <a:latin typeface="Roboto" panose="02000000000000000000" pitchFamily="2" charset="0"/>
              <a:ea typeface="Roboto" panose="02000000000000000000" pitchFamily="2" charset="0"/>
              <a:cs typeface="Roboto" panose="02000000000000000000" pitchFamily="2" charset="0"/>
            </a:rPr>
            <a:t>Minimum character count of 350 per section.</a:t>
          </a:r>
          <a:endParaRPr lang="en-US" sz="1700" kern="1200">
            <a:latin typeface="Roboto" panose="02000000000000000000" pitchFamily="2" charset="0"/>
            <a:ea typeface="Roboto" panose="02000000000000000000" pitchFamily="2" charset="0"/>
            <a:cs typeface="Roboto" panose="02000000000000000000" pitchFamily="2" charset="0"/>
          </a:endParaRPr>
        </a:p>
      </dsp:txBody>
      <dsp:txXfrm>
        <a:off x="3848466" y="2341185"/>
        <a:ext cx="3273749" cy="1137861"/>
      </dsp:txXfrm>
    </dsp:sp>
    <dsp:sp modelId="{17B1DE85-21D8-48FA-A9B0-4C6A41232B6E}">
      <dsp:nvSpPr>
        <dsp:cNvPr id="0" name=""/>
        <dsp:cNvSpPr/>
      </dsp:nvSpPr>
      <dsp:spPr>
        <a:xfrm>
          <a:off x="8759091" y="517749"/>
          <a:ext cx="1145812" cy="1145812"/>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0F2D13-2E26-4D77-8437-0DAD406F4D6C}">
      <dsp:nvSpPr>
        <dsp:cNvPr id="0" name=""/>
        <dsp:cNvSpPr/>
      </dsp:nvSpPr>
      <dsp:spPr>
        <a:xfrm>
          <a:off x="7695122" y="1790897"/>
          <a:ext cx="3273749" cy="491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33500">
            <a:lnSpc>
              <a:spcPct val="100000"/>
            </a:lnSpc>
            <a:spcBef>
              <a:spcPct val="0"/>
            </a:spcBef>
            <a:spcAft>
              <a:spcPct val="35000"/>
            </a:spcAft>
            <a:buNone/>
            <a:defRPr b="1"/>
          </a:pPr>
          <a:r>
            <a:rPr lang="en-GB" sz="3000" b="1" kern="1200">
              <a:latin typeface="Roboto" panose="02000000000000000000" pitchFamily="2" charset="0"/>
              <a:ea typeface="Roboto" panose="02000000000000000000" pitchFamily="2" charset="0"/>
              <a:cs typeface="Roboto" panose="02000000000000000000" pitchFamily="2" charset="0"/>
            </a:rPr>
            <a:t>Support &amp; advice </a:t>
          </a:r>
          <a:endParaRPr lang="en-US" sz="3000" kern="1200">
            <a:latin typeface="Roboto" panose="02000000000000000000" pitchFamily="2" charset="0"/>
            <a:ea typeface="Roboto" panose="02000000000000000000" pitchFamily="2" charset="0"/>
            <a:cs typeface="Roboto" panose="02000000000000000000" pitchFamily="2" charset="0"/>
          </a:endParaRPr>
        </a:p>
      </dsp:txBody>
      <dsp:txXfrm>
        <a:off x="7695122" y="1790897"/>
        <a:ext cx="3273749" cy="491062"/>
      </dsp:txXfrm>
    </dsp:sp>
    <dsp:sp modelId="{6C064D14-E063-4B63-8547-6EF763C567AA}">
      <dsp:nvSpPr>
        <dsp:cNvPr id="0" name=""/>
        <dsp:cNvSpPr/>
      </dsp:nvSpPr>
      <dsp:spPr>
        <a:xfrm>
          <a:off x="7695122" y="2341185"/>
          <a:ext cx="3273749" cy="11378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GB" sz="1700" b="0" i="0" kern="1200">
              <a:latin typeface="Roboto" panose="02000000000000000000" pitchFamily="2" charset="0"/>
              <a:ea typeface="Roboto" panose="02000000000000000000" pitchFamily="2" charset="0"/>
              <a:cs typeface="Roboto" panose="02000000000000000000" pitchFamily="2" charset="0"/>
            </a:rPr>
            <a:t>Clear links to guidance </a:t>
          </a:r>
          <a:r>
            <a:rPr lang="en-GB" sz="1700" kern="1200">
              <a:latin typeface="Roboto" panose="02000000000000000000" pitchFamily="2" charset="0"/>
              <a:ea typeface="Roboto" panose="02000000000000000000" pitchFamily="2" charset="0"/>
              <a:cs typeface="Roboto" panose="02000000000000000000" pitchFamily="2" charset="0"/>
            </a:rPr>
            <a:t>in the application for students. </a:t>
          </a:r>
          <a:endParaRPr lang="en-US" sz="1700" kern="1200">
            <a:latin typeface="Roboto" panose="02000000000000000000" pitchFamily="2" charset="0"/>
            <a:ea typeface="Roboto" panose="02000000000000000000" pitchFamily="2" charset="0"/>
            <a:cs typeface="Roboto" panose="02000000000000000000" pitchFamily="2" charset="0"/>
          </a:endParaRPr>
        </a:p>
        <a:p>
          <a:pPr marL="0" lvl="0" indent="0" algn="ctr" defTabSz="755650">
            <a:lnSpc>
              <a:spcPct val="100000"/>
            </a:lnSpc>
            <a:spcBef>
              <a:spcPct val="0"/>
            </a:spcBef>
            <a:spcAft>
              <a:spcPct val="35000"/>
            </a:spcAft>
            <a:buNone/>
          </a:pPr>
          <a:r>
            <a:rPr lang="en-GB" sz="1700" kern="1200">
              <a:latin typeface="Roboto" panose="02000000000000000000" pitchFamily="2" charset="0"/>
              <a:ea typeface="Roboto" panose="02000000000000000000" pitchFamily="2" charset="0"/>
              <a:cs typeface="Roboto" panose="02000000000000000000" pitchFamily="2" charset="0"/>
            </a:rPr>
            <a:t>Ongoing support ahead of the 2026 entry cycle going live. </a:t>
          </a:r>
          <a:endParaRPr lang="en-US" sz="1700" kern="1200">
            <a:latin typeface="Roboto" panose="02000000000000000000" pitchFamily="2" charset="0"/>
            <a:ea typeface="Roboto" panose="02000000000000000000" pitchFamily="2" charset="0"/>
            <a:cs typeface="Roboto" panose="02000000000000000000" pitchFamily="2" charset="0"/>
          </a:endParaRPr>
        </a:p>
      </dsp:txBody>
      <dsp:txXfrm>
        <a:off x="7695122" y="2341185"/>
        <a:ext cx="3273749" cy="11378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103801-8A6D-4F3E-9476-E6E565CEEB07}">
      <dsp:nvSpPr>
        <dsp:cNvPr id="0" name=""/>
        <dsp:cNvSpPr/>
      </dsp:nvSpPr>
      <dsp:spPr>
        <a:xfrm>
          <a:off x="3428" y="81702"/>
          <a:ext cx="3342629" cy="1039574"/>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GB" sz="2100" b="0" i="0" kern="1200" dirty="0">
              <a:latin typeface="Roboto"/>
              <a:ea typeface="Roboto"/>
              <a:cs typeface="Roboto"/>
            </a:rPr>
            <a:t>The personal statement remains a student’s opportunity to:</a:t>
          </a:r>
          <a:endParaRPr lang="en-US" sz="2100" kern="1200" dirty="0">
            <a:latin typeface="Roboto"/>
            <a:ea typeface="Roboto"/>
            <a:cs typeface="Roboto"/>
          </a:endParaRPr>
        </a:p>
      </dsp:txBody>
      <dsp:txXfrm>
        <a:off x="3428" y="81702"/>
        <a:ext cx="3342629" cy="1039574"/>
      </dsp:txXfrm>
    </dsp:sp>
    <dsp:sp modelId="{83CE925E-CFC5-4FE9-8BB9-E1E28F891172}">
      <dsp:nvSpPr>
        <dsp:cNvPr id="0" name=""/>
        <dsp:cNvSpPr/>
      </dsp:nvSpPr>
      <dsp:spPr>
        <a:xfrm>
          <a:off x="3428" y="1121276"/>
          <a:ext cx="3342629" cy="2421090"/>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GB" sz="2100" b="1" i="0" kern="1200" dirty="0">
              <a:latin typeface="Roboto"/>
              <a:ea typeface="Roboto"/>
              <a:cs typeface="Roboto"/>
            </a:rPr>
            <a:t>show</a:t>
          </a:r>
          <a:r>
            <a:rPr lang="en-GB" sz="2100" b="0" i="0" kern="1200" dirty="0">
              <a:latin typeface="Roboto"/>
              <a:ea typeface="Roboto"/>
              <a:cs typeface="Roboto"/>
            </a:rPr>
            <a:t> passion, curiosity and knowledge</a:t>
          </a:r>
          <a:r>
            <a:rPr lang="en-GB" sz="2100" kern="1200" dirty="0">
              <a:latin typeface="Roboto"/>
              <a:ea typeface="Roboto"/>
              <a:cs typeface="Roboto"/>
            </a:rPr>
            <a:t>.</a:t>
          </a:r>
          <a:endParaRPr lang="en-US" sz="2100" kern="1200" dirty="0">
            <a:latin typeface="Roboto" panose="02000000000000000000" pitchFamily="2" charset="0"/>
            <a:ea typeface="Roboto" panose="02000000000000000000" pitchFamily="2" charset="0"/>
            <a:cs typeface="Roboto" panose="02000000000000000000" pitchFamily="2" charset="0"/>
          </a:endParaRPr>
        </a:p>
        <a:p>
          <a:pPr marL="228600" lvl="1" indent="-228600" algn="l" defTabSz="933450">
            <a:lnSpc>
              <a:spcPct val="90000"/>
            </a:lnSpc>
            <a:spcBef>
              <a:spcPct val="0"/>
            </a:spcBef>
            <a:spcAft>
              <a:spcPct val="15000"/>
            </a:spcAft>
            <a:buChar char="•"/>
          </a:pPr>
          <a:r>
            <a:rPr lang="en-GB" sz="2100" b="1" i="0" kern="1200" dirty="0">
              <a:latin typeface="Roboto"/>
              <a:ea typeface="Roboto"/>
              <a:cs typeface="Roboto"/>
            </a:rPr>
            <a:t>evidence</a:t>
          </a:r>
          <a:r>
            <a:rPr lang="en-GB" sz="2100" b="0" i="0" kern="1200" dirty="0">
              <a:latin typeface="Roboto"/>
              <a:ea typeface="Roboto"/>
              <a:cs typeface="Roboto"/>
            </a:rPr>
            <a:t> relevant skills and potential.</a:t>
          </a:r>
          <a:endParaRPr lang="en-US" sz="2100" kern="1200" dirty="0">
            <a:latin typeface="Roboto" panose="02000000000000000000" pitchFamily="2" charset="0"/>
            <a:ea typeface="Roboto" panose="02000000000000000000" pitchFamily="2" charset="0"/>
            <a:cs typeface="Roboto" panose="02000000000000000000" pitchFamily="2" charset="0"/>
          </a:endParaRPr>
        </a:p>
        <a:p>
          <a:pPr marL="228600" lvl="1" indent="-228600" algn="l" defTabSz="933450">
            <a:lnSpc>
              <a:spcPct val="90000"/>
            </a:lnSpc>
            <a:spcBef>
              <a:spcPct val="0"/>
            </a:spcBef>
            <a:spcAft>
              <a:spcPct val="15000"/>
            </a:spcAft>
            <a:buChar char="•"/>
          </a:pPr>
          <a:r>
            <a:rPr lang="en-GB" sz="2100" b="1" i="0" kern="1200" dirty="0">
              <a:latin typeface="Roboto"/>
              <a:ea typeface="Roboto"/>
              <a:cs typeface="Roboto"/>
            </a:rPr>
            <a:t>communicate</a:t>
          </a:r>
          <a:r>
            <a:rPr lang="en-GB" sz="2100" b="0" i="0" kern="1200" dirty="0">
              <a:latin typeface="Roboto"/>
              <a:ea typeface="Roboto"/>
              <a:cs typeface="Roboto"/>
            </a:rPr>
            <a:t> genuine interest and a desire to learn more</a:t>
          </a:r>
          <a:r>
            <a:rPr lang="en-GB" sz="2100" kern="1200" dirty="0">
              <a:latin typeface="Roboto"/>
              <a:ea typeface="Roboto"/>
              <a:cs typeface="Roboto"/>
            </a:rPr>
            <a:t>.</a:t>
          </a:r>
          <a:endParaRPr lang="en-US" sz="2100" kern="1200" dirty="0">
            <a:latin typeface="Roboto" panose="02000000000000000000" pitchFamily="2" charset="0"/>
            <a:ea typeface="Roboto" panose="02000000000000000000" pitchFamily="2" charset="0"/>
            <a:cs typeface="Roboto" panose="02000000000000000000" pitchFamily="2" charset="0"/>
          </a:endParaRPr>
        </a:p>
      </dsp:txBody>
      <dsp:txXfrm>
        <a:off x="3428" y="1121276"/>
        <a:ext cx="3342629" cy="2421090"/>
      </dsp:txXfrm>
    </dsp:sp>
    <dsp:sp modelId="{17185101-8EE5-46CB-B9BF-39A96EFA0122}">
      <dsp:nvSpPr>
        <dsp:cNvPr id="0" name=""/>
        <dsp:cNvSpPr/>
      </dsp:nvSpPr>
      <dsp:spPr>
        <a:xfrm>
          <a:off x="3814026" y="81702"/>
          <a:ext cx="3342629" cy="1039574"/>
        </a:xfrm>
        <a:prstGeom prst="rect">
          <a:avLst/>
        </a:prstGeom>
        <a:solidFill>
          <a:schemeClr val="accent3">
            <a:hueOff val="1659400"/>
            <a:satOff val="14232"/>
            <a:lumOff val="-98"/>
            <a:alphaOff val="0"/>
          </a:schemeClr>
        </a:solidFill>
        <a:ln w="12700" cap="flat" cmpd="sng" algn="ctr">
          <a:solidFill>
            <a:schemeClr val="accent3">
              <a:hueOff val="1659400"/>
              <a:satOff val="14232"/>
              <a:lumOff val="-98"/>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rtl="0">
            <a:lnSpc>
              <a:spcPct val="90000"/>
            </a:lnSpc>
            <a:spcBef>
              <a:spcPct val="0"/>
            </a:spcBef>
            <a:spcAft>
              <a:spcPct val="35000"/>
            </a:spcAft>
            <a:buNone/>
          </a:pPr>
          <a:r>
            <a:rPr lang="en-GB" sz="2100" kern="1200" dirty="0">
              <a:latin typeface="Roboto"/>
              <a:ea typeface="Roboto"/>
              <a:cs typeface="Roboto"/>
            </a:rPr>
            <a:t>The</a:t>
          </a:r>
          <a:r>
            <a:rPr lang="en-GB" sz="2100" b="0" i="0" kern="1200" dirty="0">
              <a:latin typeface="Roboto"/>
              <a:ea typeface="Roboto"/>
              <a:cs typeface="Roboto"/>
            </a:rPr>
            <a:t> structure is there to encourage students providing prompts to: </a:t>
          </a:r>
          <a:endParaRPr lang="en-US" sz="2100" kern="1200" dirty="0">
            <a:latin typeface="Roboto" panose="02000000000000000000" pitchFamily="2" charset="0"/>
            <a:ea typeface="Roboto" panose="02000000000000000000" pitchFamily="2" charset="0"/>
            <a:cs typeface="Roboto" panose="02000000000000000000" pitchFamily="2" charset="0"/>
          </a:endParaRPr>
        </a:p>
      </dsp:txBody>
      <dsp:txXfrm>
        <a:off x="3814026" y="81702"/>
        <a:ext cx="3342629" cy="1039574"/>
      </dsp:txXfrm>
    </dsp:sp>
    <dsp:sp modelId="{9BD51930-39CF-4A41-B91F-D95707643C55}">
      <dsp:nvSpPr>
        <dsp:cNvPr id="0" name=""/>
        <dsp:cNvSpPr/>
      </dsp:nvSpPr>
      <dsp:spPr>
        <a:xfrm>
          <a:off x="3814026" y="1121276"/>
          <a:ext cx="3342629" cy="2421090"/>
        </a:xfrm>
        <a:prstGeom prst="rect">
          <a:avLst/>
        </a:prstGeom>
        <a:solidFill>
          <a:schemeClr val="accent3">
            <a:tint val="40000"/>
            <a:alpha val="90000"/>
            <a:hueOff val="2090940"/>
            <a:satOff val="13066"/>
            <a:lumOff val="670"/>
            <a:alphaOff val="0"/>
          </a:schemeClr>
        </a:solidFill>
        <a:ln w="12700" cap="flat" cmpd="sng" algn="ctr">
          <a:solidFill>
            <a:schemeClr val="accent3">
              <a:tint val="40000"/>
              <a:alpha val="90000"/>
              <a:hueOff val="2090940"/>
              <a:satOff val="13066"/>
              <a:lumOff val="67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GB" sz="2100" b="1" i="0" kern="1200" dirty="0">
              <a:latin typeface="Roboto"/>
              <a:ea typeface="Roboto"/>
              <a:cs typeface="Roboto"/>
            </a:rPr>
            <a:t>link</a:t>
          </a:r>
          <a:r>
            <a:rPr lang="en-GB" sz="2100" b="0" i="0" kern="1200" dirty="0">
              <a:latin typeface="Roboto"/>
              <a:ea typeface="Roboto"/>
              <a:cs typeface="Roboto"/>
            </a:rPr>
            <a:t> their academic, extra-curricular and other experience</a:t>
          </a:r>
          <a:r>
            <a:rPr lang="en-GB" sz="2100" kern="1200" dirty="0">
              <a:latin typeface="Roboto"/>
              <a:ea typeface="Roboto"/>
              <a:cs typeface="Roboto"/>
            </a:rPr>
            <a:t>s to their </a:t>
          </a:r>
          <a:r>
            <a:rPr lang="en-GB" sz="2100" b="1" kern="1200" dirty="0">
              <a:latin typeface="Roboto"/>
              <a:ea typeface="Roboto"/>
              <a:cs typeface="Roboto"/>
            </a:rPr>
            <a:t>chosen area(s) of study</a:t>
          </a:r>
          <a:r>
            <a:rPr lang="en-GB" sz="2100" b="0" i="0" kern="1200" dirty="0">
              <a:latin typeface="Roboto"/>
              <a:ea typeface="Roboto"/>
              <a:cs typeface="Roboto"/>
            </a:rPr>
            <a:t>.</a:t>
          </a:r>
          <a:endParaRPr lang="en-GB" sz="2100" kern="1200" dirty="0">
            <a:latin typeface="Roboto"/>
            <a:ea typeface="Roboto"/>
            <a:cs typeface="Roboto"/>
          </a:endParaRPr>
        </a:p>
        <a:p>
          <a:pPr marL="228600" lvl="1" indent="-228600" algn="l" defTabSz="933450" rtl="0">
            <a:lnSpc>
              <a:spcPct val="90000"/>
            </a:lnSpc>
            <a:spcBef>
              <a:spcPct val="0"/>
            </a:spcBef>
            <a:spcAft>
              <a:spcPct val="15000"/>
            </a:spcAft>
            <a:buChar char="•"/>
          </a:pPr>
          <a:r>
            <a:rPr lang="en-GB" sz="2100" b="0" i="0" kern="1200" dirty="0">
              <a:latin typeface="Roboto"/>
              <a:ea typeface="Roboto"/>
              <a:cs typeface="Roboto"/>
            </a:rPr>
            <a:t>there's no right or wrong. </a:t>
          </a:r>
          <a:endParaRPr lang="en-GB" sz="2100" kern="1200" dirty="0">
            <a:latin typeface="Roboto"/>
            <a:ea typeface="Roboto"/>
            <a:cs typeface="Roboto"/>
          </a:endParaRPr>
        </a:p>
      </dsp:txBody>
      <dsp:txXfrm>
        <a:off x="3814026" y="1121276"/>
        <a:ext cx="3342629" cy="2421090"/>
      </dsp:txXfrm>
    </dsp:sp>
    <dsp:sp modelId="{8AD356F8-8DCA-43F9-AA18-697FFB425839}">
      <dsp:nvSpPr>
        <dsp:cNvPr id="0" name=""/>
        <dsp:cNvSpPr/>
      </dsp:nvSpPr>
      <dsp:spPr>
        <a:xfrm>
          <a:off x="7624624" y="81702"/>
          <a:ext cx="3342629" cy="1039574"/>
        </a:xfrm>
        <a:prstGeom prst="rect">
          <a:avLst/>
        </a:prstGeom>
        <a:solidFill>
          <a:schemeClr val="accent3">
            <a:hueOff val="3318799"/>
            <a:satOff val="28465"/>
            <a:lumOff val="-196"/>
            <a:alphaOff val="0"/>
          </a:schemeClr>
        </a:solidFill>
        <a:ln w="12700" cap="flat" cmpd="sng" algn="ctr">
          <a:solidFill>
            <a:schemeClr val="accent3">
              <a:hueOff val="3318799"/>
              <a:satOff val="28465"/>
              <a:lumOff val="-196"/>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rtl="0">
            <a:lnSpc>
              <a:spcPct val="90000"/>
            </a:lnSpc>
            <a:spcBef>
              <a:spcPct val="0"/>
            </a:spcBef>
            <a:spcAft>
              <a:spcPct val="35000"/>
            </a:spcAft>
            <a:buNone/>
          </a:pPr>
          <a:r>
            <a:rPr lang="en-GB" sz="2100" kern="1200" dirty="0">
              <a:latin typeface="Roboto"/>
              <a:ea typeface="Roboto"/>
              <a:cs typeface="Roboto"/>
            </a:rPr>
            <a:t>E</a:t>
          </a:r>
          <a:r>
            <a:rPr lang="en-GB" sz="2100" b="0" i="0" kern="1200" dirty="0">
              <a:latin typeface="Roboto"/>
              <a:ea typeface="Roboto"/>
              <a:cs typeface="Roboto"/>
            </a:rPr>
            <a:t>xamples could fit into more than one section, remember: </a:t>
          </a:r>
          <a:endParaRPr lang="en-US" sz="2100" kern="1200" dirty="0">
            <a:latin typeface="Roboto" panose="02000000000000000000" pitchFamily="2" charset="0"/>
            <a:ea typeface="Roboto" panose="02000000000000000000" pitchFamily="2" charset="0"/>
            <a:cs typeface="Roboto" panose="02000000000000000000" pitchFamily="2" charset="0"/>
          </a:endParaRPr>
        </a:p>
      </dsp:txBody>
      <dsp:txXfrm>
        <a:off x="7624624" y="81702"/>
        <a:ext cx="3342629" cy="1039574"/>
      </dsp:txXfrm>
    </dsp:sp>
    <dsp:sp modelId="{ACF3993D-5C12-4E46-87C8-5B1A42B2956D}">
      <dsp:nvSpPr>
        <dsp:cNvPr id="0" name=""/>
        <dsp:cNvSpPr/>
      </dsp:nvSpPr>
      <dsp:spPr>
        <a:xfrm>
          <a:off x="7624624" y="1121276"/>
          <a:ext cx="3342629" cy="2421090"/>
        </a:xfrm>
        <a:prstGeom prst="rect">
          <a:avLst/>
        </a:prstGeom>
        <a:solidFill>
          <a:schemeClr val="accent3">
            <a:tint val="40000"/>
            <a:alpha val="90000"/>
            <a:hueOff val="4181880"/>
            <a:satOff val="26131"/>
            <a:lumOff val="1340"/>
            <a:alphaOff val="0"/>
          </a:schemeClr>
        </a:solidFill>
        <a:ln w="12700" cap="flat" cmpd="sng" algn="ctr">
          <a:solidFill>
            <a:schemeClr val="accent3">
              <a:tint val="40000"/>
              <a:alpha val="90000"/>
              <a:hueOff val="4181880"/>
              <a:satOff val="26131"/>
              <a:lumOff val="134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GB" sz="2100" b="0" i="0" kern="1200" dirty="0">
              <a:latin typeface="Roboto"/>
              <a:ea typeface="Roboto"/>
              <a:cs typeface="Roboto"/>
            </a:rPr>
            <a:t>the important thing is to </a:t>
          </a:r>
          <a:r>
            <a:rPr lang="en-GB" sz="2100" b="1" i="0" kern="1200" dirty="0">
              <a:latin typeface="Roboto"/>
              <a:ea typeface="Roboto"/>
              <a:cs typeface="Roboto"/>
            </a:rPr>
            <a:t>explain </a:t>
          </a:r>
          <a:r>
            <a:rPr lang="en-GB" sz="2100" i="0" kern="1200" dirty="0">
              <a:latin typeface="Roboto"/>
              <a:ea typeface="Roboto"/>
              <a:cs typeface="Roboto"/>
            </a:rPr>
            <a:t>why</a:t>
          </a:r>
          <a:r>
            <a:rPr lang="en-GB" sz="2100" b="1" i="0" kern="1200" dirty="0">
              <a:latin typeface="Roboto"/>
              <a:ea typeface="Roboto"/>
              <a:cs typeface="Roboto"/>
            </a:rPr>
            <a:t> </a:t>
          </a:r>
          <a:r>
            <a:rPr lang="en-GB" sz="2100" b="0" i="0" kern="1200" dirty="0">
              <a:latin typeface="Roboto"/>
              <a:ea typeface="Roboto"/>
              <a:cs typeface="Roboto"/>
            </a:rPr>
            <a:t>they're including it and what they've </a:t>
          </a:r>
          <a:r>
            <a:rPr lang="en-GB" sz="2100" b="1" i="0" kern="1200" dirty="0">
              <a:latin typeface="Roboto"/>
              <a:ea typeface="Roboto"/>
              <a:cs typeface="Roboto"/>
            </a:rPr>
            <a:t>learned</a:t>
          </a:r>
          <a:r>
            <a:rPr lang="en-GB" sz="2100" b="0" i="0" kern="1200" dirty="0">
              <a:latin typeface="Roboto"/>
              <a:ea typeface="Roboto"/>
              <a:cs typeface="Roboto"/>
            </a:rPr>
            <a:t> from it</a:t>
          </a:r>
          <a:r>
            <a:rPr lang="en-GB" sz="2100" kern="1200" dirty="0">
              <a:latin typeface="Roboto"/>
              <a:ea typeface="Roboto"/>
              <a:cs typeface="Roboto"/>
            </a:rPr>
            <a:t>.</a:t>
          </a:r>
        </a:p>
        <a:p>
          <a:pPr marL="228600" lvl="1" indent="-228600" algn="l" defTabSz="933450" rtl="0">
            <a:lnSpc>
              <a:spcPct val="90000"/>
            </a:lnSpc>
            <a:spcBef>
              <a:spcPct val="0"/>
            </a:spcBef>
            <a:spcAft>
              <a:spcPct val="15000"/>
            </a:spcAft>
            <a:buChar char="•"/>
          </a:pPr>
          <a:r>
            <a:rPr lang="en-GB" sz="2100" b="0" i="0" kern="1200" dirty="0">
              <a:effectLst/>
              <a:latin typeface="Roboto"/>
              <a:ea typeface="Roboto"/>
              <a:cs typeface="Roboto"/>
            </a:rPr>
            <a:t>the statement will still be reviewed as one piece. </a:t>
          </a:r>
          <a:endParaRPr lang="en-GB" sz="2100" kern="1200" dirty="0">
            <a:latin typeface="Roboto"/>
            <a:ea typeface="Roboto"/>
            <a:cs typeface="Roboto"/>
          </a:endParaRPr>
        </a:p>
      </dsp:txBody>
      <dsp:txXfrm>
        <a:off x="7624624" y="1121276"/>
        <a:ext cx="3342629" cy="24210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1E4F69-54C3-4AD4-8AA1-A8EA1EC8D2B7}">
      <dsp:nvSpPr>
        <dsp:cNvPr id="0" name=""/>
        <dsp:cNvSpPr/>
      </dsp:nvSpPr>
      <dsp:spPr>
        <a:xfrm>
          <a:off x="0" y="45153"/>
          <a:ext cx="11425766" cy="1196531"/>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413DA795-E54A-4378-925B-F71B62D86671}">
      <dsp:nvSpPr>
        <dsp:cNvPr id="0" name=""/>
        <dsp:cNvSpPr/>
      </dsp:nvSpPr>
      <dsp:spPr>
        <a:xfrm>
          <a:off x="361950" y="269730"/>
          <a:ext cx="658092" cy="65809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5BD23485-7A20-4C6E-B752-B144EA5D74CC}">
      <dsp:nvSpPr>
        <dsp:cNvPr id="0" name=""/>
        <dsp:cNvSpPr/>
      </dsp:nvSpPr>
      <dsp:spPr>
        <a:xfrm>
          <a:off x="1381993" y="511"/>
          <a:ext cx="10043773" cy="11965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633" tIns="126633" rIns="126633" bIns="126633" numCol="1" spcCol="1270" anchor="ctr" anchorCtr="0">
          <a:noAutofit/>
        </a:bodyPr>
        <a:lstStyle/>
        <a:p>
          <a:pPr marL="0" lvl="0" indent="0" algn="l" defTabSz="1111250">
            <a:lnSpc>
              <a:spcPct val="100000"/>
            </a:lnSpc>
            <a:spcBef>
              <a:spcPct val="0"/>
            </a:spcBef>
            <a:spcAft>
              <a:spcPct val="35000"/>
            </a:spcAft>
            <a:buNone/>
          </a:pPr>
          <a:r>
            <a:rPr lang="en-GB" sz="2500" b="0" i="0" kern="1200">
              <a:effectLst/>
              <a:latin typeface="Roboto" panose="02000000000000000000" pitchFamily="2" charset="0"/>
              <a:ea typeface="+mn-ea"/>
              <a:cs typeface="+mn-cs"/>
            </a:rPr>
            <a:t>Why do you want to study this course or subject?</a:t>
          </a:r>
          <a:endParaRPr lang="en-US" sz="2500" b="0" i="0" kern="1200">
            <a:effectLst/>
            <a:latin typeface="Roboto" panose="02000000000000000000" pitchFamily="2" charset="0"/>
            <a:ea typeface="+mn-ea"/>
            <a:cs typeface="+mn-cs"/>
          </a:endParaRPr>
        </a:p>
      </dsp:txBody>
      <dsp:txXfrm>
        <a:off x="1381993" y="511"/>
        <a:ext cx="10043773" cy="1196531"/>
      </dsp:txXfrm>
    </dsp:sp>
    <dsp:sp modelId="{51047958-E95F-4701-809B-AA39D0E7B327}">
      <dsp:nvSpPr>
        <dsp:cNvPr id="0" name=""/>
        <dsp:cNvSpPr/>
      </dsp:nvSpPr>
      <dsp:spPr>
        <a:xfrm>
          <a:off x="0" y="1496175"/>
          <a:ext cx="11425766" cy="1196531"/>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3478A8BE-3521-4641-BA76-EEF7E697BDA9}">
      <dsp:nvSpPr>
        <dsp:cNvPr id="0" name=""/>
        <dsp:cNvSpPr/>
      </dsp:nvSpPr>
      <dsp:spPr>
        <a:xfrm>
          <a:off x="361950" y="1765395"/>
          <a:ext cx="658092" cy="65809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B8C46AE8-8B62-47EC-AFB8-A69C4CF31F83}">
      <dsp:nvSpPr>
        <dsp:cNvPr id="0" name=""/>
        <dsp:cNvSpPr/>
      </dsp:nvSpPr>
      <dsp:spPr>
        <a:xfrm>
          <a:off x="1381993" y="1496175"/>
          <a:ext cx="10043773" cy="11965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633" tIns="126633" rIns="126633" bIns="126633" numCol="1" spcCol="1270" anchor="ctr" anchorCtr="0">
          <a:noAutofit/>
        </a:bodyPr>
        <a:lstStyle/>
        <a:p>
          <a:pPr marL="0" lvl="0" indent="0" algn="l" defTabSz="1111250">
            <a:lnSpc>
              <a:spcPct val="100000"/>
            </a:lnSpc>
            <a:spcBef>
              <a:spcPct val="0"/>
            </a:spcBef>
            <a:spcAft>
              <a:spcPct val="35000"/>
            </a:spcAft>
            <a:buNone/>
          </a:pPr>
          <a:r>
            <a:rPr lang="en-GB" sz="2500" b="0" i="0" kern="1200">
              <a:effectLst/>
              <a:latin typeface="Roboto" panose="02000000000000000000" pitchFamily="2" charset="0"/>
            </a:rPr>
            <a:t>How have your qualifications and studies helped you to prepare for this course or subject?</a:t>
          </a:r>
          <a:endParaRPr lang="en-US" sz="2500" b="0" kern="1200">
            <a:latin typeface="+mj-lt"/>
          </a:endParaRPr>
        </a:p>
      </dsp:txBody>
      <dsp:txXfrm>
        <a:off x="1381993" y="1496175"/>
        <a:ext cx="10043773" cy="1196531"/>
      </dsp:txXfrm>
    </dsp:sp>
    <dsp:sp modelId="{879E6FE2-40FC-4925-AEC7-4BFFDDB299D0}">
      <dsp:nvSpPr>
        <dsp:cNvPr id="0" name=""/>
        <dsp:cNvSpPr/>
      </dsp:nvSpPr>
      <dsp:spPr>
        <a:xfrm>
          <a:off x="0" y="2991840"/>
          <a:ext cx="11425766" cy="1196531"/>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0C21E035-8DB8-4B2B-9689-A569C4DDCCED}">
      <dsp:nvSpPr>
        <dsp:cNvPr id="0" name=""/>
        <dsp:cNvSpPr/>
      </dsp:nvSpPr>
      <dsp:spPr>
        <a:xfrm>
          <a:off x="361950" y="3261059"/>
          <a:ext cx="658092" cy="658092"/>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C5AF6709-EC28-4F0F-93FA-B0F4D3C4AF77}">
      <dsp:nvSpPr>
        <dsp:cNvPr id="0" name=""/>
        <dsp:cNvSpPr/>
      </dsp:nvSpPr>
      <dsp:spPr>
        <a:xfrm>
          <a:off x="1381993" y="2991840"/>
          <a:ext cx="10043773" cy="11965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633" tIns="126633" rIns="126633" bIns="126633" numCol="1" spcCol="1270" anchor="ctr" anchorCtr="0">
          <a:noAutofit/>
        </a:bodyPr>
        <a:lstStyle/>
        <a:p>
          <a:pPr marL="0" lvl="0" indent="0" algn="l" defTabSz="1111250">
            <a:lnSpc>
              <a:spcPct val="100000"/>
            </a:lnSpc>
            <a:spcBef>
              <a:spcPct val="0"/>
            </a:spcBef>
            <a:spcAft>
              <a:spcPct val="35000"/>
            </a:spcAft>
            <a:buNone/>
          </a:pPr>
          <a:r>
            <a:rPr lang="en-GB" sz="2500" b="0" i="0" kern="1200">
              <a:effectLst/>
              <a:latin typeface="Roboto" panose="02000000000000000000" pitchFamily="2" charset="0"/>
            </a:rPr>
            <a:t>What else have you done to prepare outside of education, and why are these experiences useful?</a:t>
          </a:r>
          <a:endParaRPr lang="en-US" sz="2500" b="0" kern="1200">
            <a:latin typeface="+mj-lt"/>
          </a:endParaRPr>
        </a:p>
      </dsp:txBody>
      <dsp:txXfrm>
        <a:off x="1381993" y="2991840"/>
        <a:ext cx="10043773" cy="119653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F3AC9C-1C32-4E97-92A3-6768FFA5641F}">
      <dsp:nvSpPr>
        <dsp:cNvPr id="0" name=""/>
        <dsp:cNvSpPr/>
      </dsp:nvSpPr>
      <dsp:spPr>
        <a:xfrm>
          <a:off x="3589" y="164179"/>
          <a:ext cx="3499552" cy="950196"/>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GB" sz="1900" b="1" kern="1200" dirty="0">
              <a:latin typeface="Roboto"/>
              <a:ea typeface="Roboto"/>
              <a:cs typeface="Roboto"/>
            </a:rPr>
            <a:t>M</a:t>
          </a:r>
          <a:r>
            <a:rPr lang="en-GB" sz="1900" b="1" i="0" kern="1200" dirty="0">
              <a:effectLst/>
              <a:latin typeface="Roboto"/>
              <a:ea typeface="Roboto"/>
              <a:cs typeface="Roboto"/>
            </a:rPr>
            <a:t>otivations for studying this course(s):</a:t>
          </a:r>
          <a:r>
            <a:rPr lang="en-GB" sz="1900" b="0" i="0" kern="1200" dirty="0">
              <a:effectLst/>
              <a:latin typeface="Roboto"/>
              <a:ea typeface="Roboto"/>
              <a:cs typeface="Roboto"/>
            </a:rPr>
            <a:t> </a:t>
          </a:r>
          <a:endParaRPr lang="en-GB" sz="1900" kern="1200" dirty="0">
            <a:latin typeface="Roboto"/>
            <a:ea typeface="Roboto"/>
            <a:cs typeface="Roboto"/>
          </a:endParaRPr>
        </a:p>
      </dsp:txBody>
      <dsp:txXfrm>
        <a:off x="3589" y="164179"/>
        <a:ext cx="3499552" cy="950196"/>
      </dsp:txXfrm>
    </dsp:sp>
    <dsp:sp modelId="{D9F5401B-D5AC-4D12-91F2-CB7702307908}">
      <dsp:nvSpPr>
        <dsp:cNvPr id="0" name=""/>
        <dsp:cNvSpPr/>
      </dsp:nvSpPr>
      <dsp:spPr>
        <a:xfrm>
          <a:off x="3589" y="1114376"/>
          <a:ext cx="3499552" cy="3282505"/>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rtl="0">
            <a:lnSpc>
              <a:spcPct val="90000"/>
            </a:lnSpc>
            <a:spcBef>
              <a:spcPct val="0"/>
            </a:spcBef>
            <a:spcAft>
              <a:spcPct val="15000"/>
            </a:spcAft>
            <a:buFont typeface="Arial" panose="020B0604020202020204" pitchFamily="34" charset="0"/>
            <a:buChar char="•"/>
          </a:pPr>
          <a:r>
            <a:rPr lang="en-GB" sz="1900" b="0" i="0" kern="1200" dirty="0">
              <a:effectLst/>
              <a:latin typeface="Roboto"/>
              <a:ea typeface="Roboto"/>
              <a:cs typeface="Roboto"/>
            </a:rPr>
            <a:t>Have they been inspired by a key role model or moment in their life? </a:t>
          </a:r>
          <a:endParaRPr lang="en-GB" sz="1900" kern="1200"/>
        </a:p>
        <a:p>
          <a:pPr marL="171450" lvl="1" indent="-171450" algn="l" defTabSz="844550" rtl="0">
            <a:lnSpc>
              <a:spcPct val="90000"/>
            </a:lnSpc>
            <a:spcBef>
              <a:spcPct val="0"/>
            </a:spcBef>
            <a:spcAft>
              <a:spcPct val="15000"/>
            </a:spcAft>
            <a:buChar char="•"/>
          </a:pPr>
          <a:r>
            <a:rPr lang="en-GB" sz="1900" b="0" i="0" kern="1200" dirty="0">
              <a:effectLst/>
              <a:latin typeface="Roboto"/>
              <a:ea typeface="Roboto"/>
              <a:cs typeface="Roboto"/>
            </a:rPr>
            <a:t>Is it a subject they love and want to pursue further</a:t>
          </a:r>
          <a:r>
            <a:rPr lang="en-GB" sz="1900" kern="1200" dirty="0">
              <a:latin typeface="Roboto"/>
              <a:ea typeface="Roboto"/>
              <a:cs typeface="Roboto"/>
            </a:rPr>
            <a:t>? </a:t>
          </a:r>
          <a:endParaRPr lang="en-GB" sz="1900" b="0" i="0" kern="1200" dirty="0">
            <a:effectLst/>
            <a:latin typeface="Roboto"/>
            <a:ea typeface="Roboto"/>
            <a:cs typeface="Roboto"/>
          </a:endParaRPr>
        </a:p>
        <a:p>
          <a:pPr marL="171450" lvl="1" indent="-171450" algn="l" defTabSz="844550" rtl="0">
            <a:lnSpc>
              <a:spcPct val="90000"/>
            </a:lnSpc>
            <a:spcBef>
              <a:spcPct val="0"/>
            </a:spcBef>
            <a:spcAft>
              <a:spcPct val="15000"/>
            </a:spcAft>
            <a:buChar char="•"/>
          </a:pPr>
          <a:r>
            <a:rPr lang="en-GB" sz="1900" b="0" i="0" kern="1200" dirty="0">
              <a:effectLst/>
              <a:latin typeface="Roboto"/>
              <a:ea typeface="Roboto"/>
              <a:cs typeface="Roboto"/>
            </a:rPr>
            <a:t>What is their drive? </a:t>
          </a:r>
          <a:endParaRPr lang="en-GB" sz="1900" b="1" kern="1200">
            <a:latin typeface="Roboto" panose="02000000000000000000" pitchFamily="2" charset="0"/>
          </a:endParaRPr>
        </a:p>
        <a:p>
          <a:pPr marL="171450" lvl="1" indent="-171450" algn="l" defTabSz="844550" rtl="0">
            <a:lnSpc>
              <a:spcPct val="90000"/>
            </a:lnSpc>
            <a:spcBef>
              <a:spcPct val="0"/>
            </a:spcBef>
            <a:spcAft>
              <a:spcPct val="15000"/>
            </a:spcAft>
            <a:buChar char="•"/>
          </a:pPr>
          <a:r>
            <a:rPr lang="en-GB" sz="1900" kern="1200" dirty="0">
              <a:latin typeface="Roboto"/>
              <a:ea typeface="Roboto"/>
              <a:cs typeface="Roboto"/>
            </a:rPr>
            <a:t>H</a:t>
          </a:r>
          <a:r>
            <a:rPr lang="en-GB" sz="1900" b="0" i="0" kern="1200" dirty="0">
              <a:effectLst/>
              <a:latin typeface="Roboto"/>
              <a:ea typeface="Roboto"/>
              <a:cs typeface="Roboto"/>
            </a:rPr>
            <a:t>ow has their path led them to this course or subject area? </a:t>
          </a:r>
          <a:endParaRPr lang="en-GB" sz="1900" b="1" kern="1200">
            <a:latin typeface="Roboto" panose="02000000000000000000" pitchFamily="2" charset="0"/>
          </a:endParaRPr>
        </a:p>
      </dsp:txBody>
      <dsp:txXfrm>
        <a:off x="3589" y="1114376"/>
        <a:ext cx="3499552" cy="3282505"/>
      </dsp:txXfrm>
    </dsp:sp>
    <dsp:sp modelId="{D882D3F0-F642-4561-9463-8221EA41DC4D}">
      <dsp:nvSpPr>
        <dsp:cNvPr id="0" name=""/>
        <dsp:cNvSpPr/>
      </dsp:nvSpPr>
      <dsp:spPr>
        <a:xfrm>
          <a:off x="3993079" y="164179"/>
          <a:ext cx="3499552" cy="950196"/>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GB" sz="1900" b="1" kern="1200" dirty="0">
              <a:latin typeface="Roboto"/>
              <a:ea typeface="Roboto"/>
              <a:cs typeface="Roboto"/>
            </a:rPr>
            <a:t>K</a:t>
          </a:r>
          <a:r>
            <a:rPr lang="en-GB" sz="1900" b="1" i="0" kern="1200" dirty="0">
              <a:effectLst/>
              <a:latin typeface="Roboto"/>
              <a:ea typeface="Roboto"/>
              <a:cs typeface="Roboto"/>
            </a:rPr>
            <a:t>nowledge of this subject area and interests:</a:t>
          </a:r>
          <a:r>
            <a:rPr lang="en-GB" sz="1900" b="0" i="0" kern="1200" dirty="0">
              <a:effectLst/>
              <a:latin typeface="Roboto"/>
              <a:ea typeface="Roboto"/>
              <a:cs typeface="Roboto"/>
            </a:rPr>
            <a:t> </a:t>
          </a:r>
          <a:endParaRPr lang="en-GB" sz="1900" kern="1200" dirty="0">
            <a:latin typeface="Roboto"/>
            <a:ea typeface="Roboto"/>
            <a:cs typeface="Roboto"/>
          </a:endParaRPr>
        </a:p>
      </dsp:txBody>
      <dsp:txXfrm>
        <a:off x="3993079" y="164179"/>
        <a:ext cx="3499552" cy="950196"/>
      </dsp:txXfrm>
    </dsp:sp>
    <dsp:sp modelId="{E866F260-B589-4867-AB26-587129B12181}">
      <dsp:nvSpPr>
        <dsp:cNvPr id="0" name=""/>
        <dsp:cNvSpPr/>
      </dsp:nvSpPr>
      <dsp:spPr>
        <a:xfrm>
          <a:off x="3993079" y="1114376"/>
          <a:ext cx="3499552" cy="3282505"/>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GB" sz="1900" b="0" i="0" kern="1200" dirty="0">
              <a:effectLst/>
              <a:latin typeface="Roboto"/>
              <a:ea typeface="Roboto"/>
              <a:cs typeface="Roboto"/>
            </a:rPr>
            <a:t>Is there a particular subject area they've researched?</a:t>
          </a:r>
          <a:endParaRPr lang="en-GB" sz="1900" kern="1200" dirty="0">
            <a:latin typeface="Roboto"/>
            <a:ea typeface="Roboto"/>
            <a:cs typeface="Roboto"/>
          </a:endParaRPr>
        </a:p>
        <a:p>
          <a:pPr marL="171450" lvl="1" indent="-171450" algn="l" defTabSz="844550">
            <a:lnSpc>
              <a:spcPct val="90000"/>
            </a:lnSpc>
            <a:spcBef>
              <a:spcPct val="0"/>
            </a:spcBef>
            <a:spcAft>
              <a:spcPct val="15000"/>
            </a:spcAft>
            <a:buChar char="•"/>
          </a:pPr>
          <a:r>
            <a:rPr lang="en-GB" sz="1900" kern="1200" dirty="0">
              <a:latin typeface="Roboto"/>
              <a:ea typeface="Roboto"/>
              <a:cs typeface="Roboto"/>
            </a:rPr>
            <a:t>Something they </a:t>
          </a:r>
          <a:r>
            <a:rPr lang="en-GB" sz="1900" b="0" i="0" kern="1200" dirty="0">
              <a:effectLst/>
              <a:latin typeface="Roboto"/>
              <a:ea typeface="Roboto"/>
              <a:cs typeface="Roboto"/>
            </a:rPr>
            <a:t>can’t wait to learn more about</a:t>
          </a:r>
          <a:r>
            <a:rPr lang="en-GB" sz="1900" kern="1200" dirty="0">
              <a:latin typeface="Roboto"/>
              <a:ea typeface="Roboto"/>
              <a:cs typeface="Roboto"/>
            </a:rPr>
            <a:t>?</a:t>
          </a:r>
        </a:p>
        <a:p>
          <a:pPr marL="171450" lvl="1" indent="-171450" algn="l" defTabSz="844550" rtl="0">
            <a:lnSpc>
              <a:spcPct val="90000"/>
            </a:lnSpc>
            <a:spcBef>
              <a:spcPct val="0"/>
            </a:spcBef>
            <a:spcAft>
              <a:spcPct val="15000"/>
            </a:spcAft>
            <a:buChar char="•"/>
          </a:pPr>
          <a:r>
            <a:rPr lang="en-GB" sz="1900" b="0" i="0" kern="1200" dirty="0">
              <a:effectLst/>
              <a:latin typeface="Roboto"/>
              <a:ea typeface="Roboto"/>
              <a:cs typeface="Roboto"/>
            </a:rPr>
            <a:t>What about a book or subject expert doing great things that’s sparked their interest? </a:t>
          </a:r>
        </a:p>
      </dsp:txBody>
      <dsp:txXfrm>
        <a:off x="3993079" y="1114376"/>
        <a:ext cx="3499552" cy="3282505"/>
      </dsp:txXfrm>
    </dsp:sp>
    <dsp:sp modelId="{05573779-07BD-4E9A-A653-E94527594C10}">
      <dsp:nvSpPr>
        <dsp:cNvPr id="0" name=""/>
        <dsp:cNvSpPr/>
      </dsp:nvSpPr>
      <dsp:spPr>
        <a:xfrm>
          <a:off x="7982569" y="164179"/>
          <a:ext cx="3499552" cy="950196"/>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GB" sz="1900" b="1" i="0" kern="1200">
              <a:effectLst/>
              <a:latin typeface="Roboto"/>
              <a:ea typeface="Roboto"/>
              <a:cs typeface="Roboto"/>
            </a:rPr>
            <a:t>Future plans; demonstrate why this course/subject is a good fit: </a:t>
          </a:r>
          <a:endParaRPr lang="en-GB" sz="1900" kern="1200">
            <a:latin typeface="Roboto"/>
            <a:ea typeface="Roboto"/>
            <a:cs typeface="Roboto"/>
          </a:endParaRPr>
        </a:p>
      </dsp:txBody>
      <dsp:txXfrm>
        <a:off x="7982569" y="164179"/>
        <a:ext cx="3499552" cy="950196"/>
      </dsp:txXfrm>
    </dsp:sp>
    <dsp:sp modelId="{641F9F7C-0CB7-4D09-93CC-74B1A70ADDE6}">
      <dsp:nvSpPr>
        <dsp:cNvPr id="0" name=""/>
        <dsp:cNvSpPr/>
      </dsp:nvSpPr>
      <dsp:spPr>
        <a:xfrm>
          <a:off x="7982569" y="1114376"/>
          <a:ext cx="3499552" cy="3282505"/>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rtl="0">
            <a:lnSpc>
              <a:spcPct val="90000"/>
            </a:lnSpc>
            <a:spcBef>
              <a:spcPct val="0"/>
            </a:spcBef>
            <a:spcAft>
              <a:spcPct val="15000"/>
            </a:spcAft>
            <a:buChar char="•"/>
          </a:pPr>
          <a:r>
            <a:rPr lang="en-GB" sz="1900" b="0" i="0" kern="1200" dirty="0">
              <a:effectLst/>
              <a:latin typeface="Roboto"/>
              <a:ea typeface="Roboto"/>
              <a:cs typeface="Roboto"/>
            </a:rPr>
            <a:t>Do they already have a particular profession in mind? </a:t>
          </a:r>
          <a:endParaRPr lang="en-GB" sz="1900" kern="1200"/>
        </a:p>
        <a:p>
          <a:pPr marL="171450" lvl="1" indent="-171450" algn="l" defTabSz="844550" rtl="0">
            <a:lnSpc>
              <a:spcPct val="90000"/>
            </a:lnSpc>
            <a:spcBef>
              <a:spcPct val="0"/>
            </a:spcBef>
            <a:spcAft>
              <a:spcPct val="15000"/>
            </a:spcAft>
            <a:buChar char="•"/>
          </a:pPr>
          <a:r>
            <a:rPr lang="en-GB" sz="1900" b="0" i="0" kern="1200" dirty="0">
              <a:effectLst/>
              <a:latin typeface="Roboto"/>
              <a:ea typeface="Roboto"/>
              <a:cs typeface="Roboto"/>
            </a:rPr>
            <a:t>How might they use their studies to launch their career? </a:t>
          </a:r>
        </a:p>
        <a:p>
          <a:pPr marL="171450" lvl="1" indent="-171450" algn="l" defTabSz="844550">
            <a:lnSpc>
              <a:spcPct val="90000"/>
            </a:lnSpc>
            <a:spcBef>
              <a:spcPct val="0"/>
            </a:spcBef>
            <a:spcAft>
              <a:spcPct val="15000"/>
            </a:spcAft>
            <a:buChar char="•"/>
          </a:pPr>
          <a:r>
            <a:rPr lang="en-GB" sz="1900" kern="1200" dirty="0">
              <a:latin typeface="Roboto"/>
              <a:ea typeface="Roboto"/>
              <a:cs typeface="Roboto"/>
            </a:rPr>
            <a:t>W</a:t>
          </a:r>
          <a:r>
            <a:rPr lang="en-GB" sz="1900" b="0" i="0" kern="1200" dirty="0">
              <a:effectLst/>
              <a:latin typeface="Roboto"/>
              <a:ea typeface="Roboto"/>
              <a:cs typeface="Roboto"/>
            </a:rPr>
            <a:t>hat’s important to them and their future, and how might the knowledge gained from their chosen course(s) help them to achieve this?</a:t>
          </a:r>
        </a:p>
      </dsp:txBody>
      <dsp:txXfrm>
        <a:off x="7982569" y="1114376"/>
        <a:ext cx="3499552" cy="328250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F3AC9C-1C32-4E97-92A3-6768FFA5641F}">
      <dsp:nvSpPr>
        <dsp:cNvPr id="0" name=""/>
        <dsp:cNvSpPr/>
      </dsp:nvSpPr>
      <dsp:spPr>
        <a:xfrm>
          <a:off x="3559" y="278137"/>
          <a:ext cx="3470264" cy="941374"/>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GB" sz="1900" b="1" i="0" kern="1200">
              <a:effectLst/>
              <a:latin typeface="Roboto" panose="02000000000000000000" pitchFamily="2" charset="0"/>
            </a:rPr>
            <a:t>How their studies or training relate to chosen course(s) or subject area: </a:t>
          </a:r>
          <a:endParaRPr lang="en-GB" sz="1900" kern="1200"/>
        </a:p>
      </dsp:txBody>
      <dsp:txXfrm>
        <a:off x="3559" y="278137"/>
        <a:ext cx="3470264" cy="941374"/>
      </dsp:txXfrm>
    </dsp:sp>
    <dsp:sp modelId="{D9F5401B-D5AC-4D12-91F2-CB7702307908}">
      <dsp:nvSpPr>
        <dsp:cNvPr id="0" name=""/>
        <dsp:cNvSpPr/>
      </dsp:nvSpPr>
      <dsp:spPr>
        <a:xfrm>
          <a:off x="3559" y="1219511"/>
          <a:ext cx="3470264" cy="2672943"/>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Font typeface="Arial" panose="020B0604020202020204" pitchFamily="34" charset="0"/>
            <a:buChar char="•"/>
          </a:pPr>
          <a:r>
            <a:rPr lang="en-GB" sz="1900" b="0" i="0" kern="1200">
              <a:effectLst/>
              <a:latin typeface="Roboto" panose="02000000000000000000" pitchFamily="2" charset="0"/>
            </a:rPr>
            <a:t>This could be current or previous studies. </a:t>
          </a:r>
          <a:endParaRPr lang="en-GB" sz="1900" kern="1200"/>
        </a:p>
        <a:p>
          <a:pPr marL="171450" lvl="1" indent="-171450" algn="l" defTabSz="844550">
            <a:lnSpc>
              <a:spcPct val="90000"/>
            </a:lnSpc>
            <a:spcBef>
              <a:spcPct val="0"/>
            </a:spcBef>
            <a:spcAft>
              <a:spcPct val="15000"/>
            </a:spcAft>
            <a:buFont typeface="Arial" panose="020B0604020202020204" pitchFamily="34" charset="0"/>
            <a:buChar char="•"/>
          </a:pPr>
          <a:r>
            <a:rPr lang="en-GB" sz="1900" b="0" i="0" kern="1200">
              <a:effectLst/>
              <a:latin typeface="Roboto" panose="02000000000000000000" pitchFamily="2" charset="0"/>
            </a:rPr>
            <a:t>From any form of formal education – think school, college, training provider, or short online university course. </a:t>
          </a:r>
          <a:endParaRPr lang="en-GB" sz="1900" kern="1200"/>
        </a:p>
      </dsp:txBody>
      <dsp:txXfrm>
        <a:off x="3559" y="1219511"/>
        <a:ext cx="3470264" cy="2672943"/>
      </dsp:txXfrm>
    </dsp:sp>
    <dsp:sp modelId="{D882D3F0-F642-4561-9463-8221EA41DC4D}">
      <dsp:nvSpPr>
        <dsp:cNvPr id="0" name=""/>
        <dsp:cNvSpPr/>
      </dsp:nvSpPr>
      <dsp:spPr>
        <a:xfrm>
          <a:off x="3959661" y="278137"/>
          <a:ext cx="3470264" cy="941374"/>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GB" sz="1900" b="1" i="0" kern="1200">
              <a:effectLst/>
              <a:latin typeface="Roboto" panose="02000000000000000000" pitchFamily="2" charset="0"/>
            </a:rPr>
            <a:t>What relevant or transferable skills they have that make them a great candidate:</a:t>
          </a:r>
          <a:r>
            <a:rPr lang="en-GB" sz="1900" b="0" i="0" kern="1200">
              <a:effectLst/>
              <a:latin typeface="Roboto" panose="02000000000000000000" pitchFamily="2" charset="0"/>
            </a:rPr>
            <a:t> </a:t>
          </a:r>
          <a:endParaRPr lang="en-GB" sz="1900" kern="1200"/>
        </a:p>
      </dsp:txBody>
      <dsp:txXfrm>
        <a:off x="3959661" y="278137"/>
        <a:ext cx="3470264" cy="941374"/>
      </dsp:txXfrm>
    </dsp:sp>
    <dsp:sp modelId="{E866F260-B589-4867-AB26-587129B12181}">
      <dsp:nvSpPr>
        <dsp:cNvPr id="0" name=""/>
        <dsp:cNvSpPr/>
      </dsp:nvSpPr>
      <dsp:spPr>
        <a:xfrm>
          <a:off x="3959661" y="1219511"/>
          <a:ext cx="3470264" cy="2672943"/>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GB" sz="1900" b="0" i="0" kern="1200">
              <a:effectLst/>
              <a:latin typeface="Roboto" panose="02000000000000000000" pitchFamily="2" charset="0"/>
            </a:rPr>
            <a:t>Are there a couple of subjects that helped develop a core set of relevant skills required for their chosen course(s). </a:t>
          </a:r>
          <a:endParaRPr lang="en-GB" sz="1900" kern="1200"/>
        </a:p>
        <a:p>
          <a:pPr marL="171450" lvl="1" indent="-171450" algn="l" defTabSz="844550">
            <a:lnSpc>
              <a:spcPct val="90000"/>
            </a:lnSpc>
            <a:spcBef>
              <a:spcPct val="0"/>
            </a:spcBef>
            <a:spcAft>
              <a:spcPct val="15000"/>
            </a:spcAft>
            <a:buChar char="•"/>
          </a:pPr>
          <a:r>
            <a:rPr lang="en-GB" sz="1900" b="0" i="0" kern="1200">
              <a:effectLst/>
              <a:latin typeface="Roboto" panose="02000000000000000000" pitchFamily="2" charset="0"/>
            </a:rPr>
            <a:t>Maybe a particular module or project helped them understand where their interests and strengths lie.</a:t>
          </a:r>
          <a:endParaRPr lang="en-GB" sz="1900" kern="1200"/>
        </a:p>
      </dsp:txBody>
      <dsp:txXfrm>
        <a:off x="3959661" y="1219511"/>
        <a:ext cx="3470264" cy="2672943"/>
      </dsp:txXfrm>
    </dsp:sp>
    <dsp:sp modelId="{05573779-07BD-4E9A-A653-E94527594C10}">
      <dsp:nvSpPr>
        <dsp:cNvPr id="0" name=""/>
        <dsp:cNvSpPr/>
      </dsp:nvSpPr>
      <dsp:spPr>
        <a:xfrm>
          <a:off x="7915762" y="278137"/>
          <a:ext cx="3470264" cy="941374"/>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GB" sz="1900" b="1" i="0" kern="1200">
              <a:effectLst/>
              <a:latin typeface="Roboto" panose="02000000000000000000" pitchFamily="2" charset="0"/>
            </a:rPr>
            <a:t>Any relevant educational achievements</a:t>
          </a:r>
          <a:endParaRPr lang="en-GB" sz="1900" kern="1200"/>
        </a:p>
      </dsp:txBody>
      <dsp:txXfrm>
        <a:off x="7915762" y="278137"/>
        <a:ext cx="3470264" cy="941374"/>
      </dsp:txXfrm>
    </dsp:sp>
    <dsp:sp modelId="{641F9F7C-0CB7-4D09-93CC-74B1A70ADDE6}">
      <dsp:nvSpPr>
        <dsp:cNvPr id="0" name=""/>
        <dsp:cNvSpPr/>
      </dsp:nvSpPr>
      <dsp:spPr>
        <a:xfrm>
          <a:off x="7915762" y="1219511"/>
          <a:ext cx="3470264" cy="2672943"/>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GB" sz="1900" b="0" i="0" kern="1200">
              <a:effectLst/>
              <a:latin typeface="Roboto" panose="02000000000000000000" pitchFamily="2" charset="0"/>
            </a:rPr>
            <a:t>Universities and colleges will see grades on their application - don’t waste space talking about these. </a:t>
          </a:r>
          <a:endParaRPr lang="en-GB" sz="1900" kern="1200"/>
        </a:p>
        <a:p>
          <a:pPr marL="171450" lvl="1" indent="-171450" algn="l" defTabSz="844550">
            <a:lnSpc>
              <a:spcPct val="90000"/>
            </a:lnSpc>
            <a:spcBef>
              <a:spcPct val="0"/>
            </a:spcBef>
            <a:spcAft>
              <a:spcPct val="15000"/>
            </a:spcAft>
            <a:buChar char="•"/>
          </a:pPr>
          <a:r>
            <a:rPr lang="en-GB" sz="1900" b="0" i="0" kern="1200">
              <a:effectLst/>
              <a:latin typeface="Roboto" panose="02000000000000000000" pitchFamily="2" charset="0"/>
            </a:rPr>
            <a:t>Focus on accomplishments like a competition, holding a position of responsibility or representing the school/college. </a:t>
          </a:r>
          <a:endParaRPr lang="en-GB" sz="1900" kern="1200"/>
        </a:p>
      </dsp:txBody>
      <dsp:txXfrm>
        <a:off x="7915762" y="1219511"/>
        <a:ext cx="3470264" cy="267294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F3AC9C-1C32-4E97-92A3-6768FFA5641F}">
      <dsp:nvSpPr>
        <dsp:cNvPr id="0" name=""/>
        <dsp:cNvSpPr/>
      </dsp:nvSpPr>
      <dsp:spPr>
        <a:xfrm>
          <a:off x="4282" y="20143"/>
          <a:ext cx="2574891" cy="939439"/>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GB" sz="1900" b="1" i="0" kern="1200" dirty="0">
              <a:effectLst/>
              <a:latin typeface="Roboto"/>
              <a:ea typeface="Roboto"/>
              <a:cs typeface="Roboto"/>
            </a:rPr>
            <a:t>Work experience, employment, or volunteering</a:t>
          </a:r>
          <a:endParaRPr lang="en-GB" sz="1900" kern="1200" dirty="0">
            <a:latin typeface="Roboto"/>
            <a:ea typeface="Roboto"/>
            <a:cs typeface="Roboto"/>
          </a:endParaRPr>
        </a:p>
      </dsp:txBody>
      <dsp:txXfrm>
        <a:off x="4282" y="20143"/>
        <a:ext cx="2574891" cy="939439"/>
      </dsp:txXfrm>
    </dsp:sp>
    <dsp:sp modelId="{D9F5401B-D5AC-4D12-91F2-CB7702307908}">
      <dsp:nvSpPr>
        <dsp:cNvPr id="0" name=""/>
        <dsp:cNvSpPr/>
      </dsp:nvSpPr>
      <dsp:spPr>
        <a:xfrm>
          <a:off x="4282" y="959583"/>
          <a:ext cx="2574891" cy="3251538"/>
        </a:xfrm>
        <a:prstGeom prst="rect">
          <a:avLst/>
        </a:prstGeom>
        <a:solidFill>
          <a:schemeClr val="accent4">
            <a:alpha val="90000"/>
            <a:tint val="40000"/>
            <a:hueOff val="0"/>
            <a:satOff val="0"/>
            <a:lumOff val="0"/>
            <a:alphaOff val="0"/>
          </a:schemeClr>
        </a:solidFill>
        <a:ln w="1270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Font typeface="Arial" panose="020B0604020202020204" pitchFamily="34" charset="0"/>
            <a:buChar char="•"/>
          </a:pPr>
          <a:r>
            <a:rPr lang="en-GB" sz="1900" b="0" i="0" kern="1200" dirty="0">
              <a:effectLst/>
              <a:latin typeface="Roboto"/>
              <a:ea typeface="Roboto"/>
              <a:cs typeface="Roboto"/>
            </a:rPr>
            <a:t>In-person or virtual work experience</a:t>
          </a:r>
          <a:r>
            <a:rPr lang="en-GB" sz="1900" kern="1200" dirty="0">
              <a:latin typeface="Roboto"/>
              <a:ea typeface="Roboto"/>
              <a:cs typeface="Roboto"/>
            </a:rPr>
            <a:t>.</a:t>
          </a:r>
        </a:p>
        <a:p>
          <a:pPr marL="171450" lvl="1" indent="-171450" algn="l" defTabSz="844550" rtl="0">
            <a:lnSpc>
              <a:spcPct val="90000"/>
            </a:lnSpc>
            <a:spcBef>
              <a:spcPct val="0"/>
            </a:spcBef>
            <a:spcAft>
              <a:spcPct val="15000"/>
            </a:spcAft>
            <a:buFont typeface="Arial" panose="020B0604020202020204" pitchFamily="34" charset="0"/>
            <a:buChar char="•"/>
          </a:pPr>
          <a:r>
            <a:rPr lang="en-GB" sz="1900" b="0" i="0" kern="1200" dirty="0">
              <a:effectLst/>
              <a:latin typeface="Roboto"/>
              <a:ea typeface="Roboto"/>
              <a:cs typeface="Roboto"/>
            </a:rPr>
            <a:t>Paid for work or volunteering. </a:t>
          </a:r>
          <a:endParaRPr lang="en-GB" sz="1900" kern="1200">
            <a:latin typeface="Calibri Light" panose="020F0302020204030204"/>
          </a:endParaRPr>
        </a:p>
        <a:p>
          <a:pPr marL="171450" lvl="1" indent="-171450" algn="l" defTabSz="844550">
            <a:lnSpc>
              <a:spcPct val="90000"/>
            </a:lnSpc>
            <a:spcBef>
              <a:spcPct val="0"/>
            </a:spcBef>
            <a:spcAft>
              <a:spcPct val="15000"/>
            </a:spcAft>
            <a:buFont typeface="Arial" panose="020B0604020202020204" pitchFamily="34" charset="0"/>
            <a:buChar char="•"/>
          </a:pPr>
          <a:r>
            <a:rPr lang="en-GB" sz="1900" b="0" i="0" kern="1200" dirty="0">
              <a:effectLst/>
              <a:latin typeface="Roboto"/>
              <a:ea typeface="Roboto"/>
              <a:cs typeface="Roboto"/>
            </a:rPr>
            <a:t>The key thing is reflection on the experiences and the skills gained relevant to their chosen course(s).</a:t>
          </a:r>
          <a:endParaRPr lang="en-GB" sz="1900" kern="1200" dirty="0">
            <a:latin typeface="Roboto"/>
            <a:ea typeface="Roboto"/>
            <a:cs typeface="Roboto"/>
          </a:endParaRPr>
        </a:p>
      </dsp:txBody>
      <dsp:txXfrm>
        <a:off x="4282" y="959583"/>
        <a:ext cx="2574891" cy="3251538"/>
      </dsp:txXfrm>
    </dsp:sp>
    <dsp:sp modelId="{D882D3F0-F642-4561-9463-8221EA41DC4D}">
      <dsp:nvSpPr>
        <dsp:cNvPr id="0" name=""/>
        <dsp:cNvSpPr/>
      </dsp:nvSpPr>
      <dsp:spPr>
        <a:xfrm>
          <a:off x="2939659" y="20143"/>
          <a:ext cx="2574891" cy="939439"/>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GB" sz="1900" b="1" i="0" kern="1200" dirty="0">
              <a:effectLst/>
              <a:latin typeface="Roboto"/>
              <a:ea typeface="Roboto"/>
              <a:cs typeface="Roboto"/>
            </a:rPr>
            <a:t>Personal life experiences or responsibilities:</a:t>
          </a:r>
          <a:r>
            <a:rPr lang="en-GB" sz="1900" b="0" i="0" kern="1200" dirty="0">
              <a:effectLst/>
              <a:latin typeface="Roboto"/>
              <a:ea typeface="Roboto"/>
              <a:cs typeface="Roboto"/>
            </a:rPr>
            <a:t> </a:t>
          </a:r>
          <a:endParaRPr lang="en-GB" sz="1900" kern="1200" dirty="0">
            <a:latin typeface="Roboto"/>
            <a:ea typeface="Roboto"/>
            <a:cs typeface="Roboto"/>
          </a:endParaRPr>
        </a:p>
      </dsp:txBody>
      <dsp:txXfrm>
        <a:off x="2939659" y="20143"/>
        <a:ext cx="2574891" cy="939439"/>
      </dsp:txXfrm>
    </dsp:sp>
    <dsp:sp modelId="{E866F260-B589-4867-AB26-587129B12181}">
      <dsp:nvSpPr>
        <dsp:cNvPr id="0" name=""/>
        <dsp:cNvSpPr/>
      </dsp:nvSpPr>
      <dsp:spPr>
        <a:xfrm>
          <a:off x="2939659" y="959583"/>
          <a:ext cx="2574891" cy="3251538"/>
        </a:xfrm>
        <a:prstGeom prst="rect">
          <a:avLst/>
        </a:prstGeom>
        <a:solidFill>
          <a:schemeClr val="accent4">
            <a:alpha val="90000"/>
            <a:tint val="40000"/>
            <a:hueOff val="0"/>
            <a:satOff val="0"/>
            <a:lumOff val="0"/>
            <a:alphaOff val="0"/>
          </a:schemeClr>
        </a:solidFill>
        <a:ln w="1270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rtl="0">
            <a:lnSpc>
              <a:spcPct val="90000"/>
            </a:lnSpc>
            <a:spcBef>
              <a:spcPct val="0"/>
            </a:spcBef>
            <a:spcAft>
              <a:spcPct val="15000"/>
            </a:spcAft>
            <a:buChar char="•"/>
          </a:pPr>
          <a:r>
            <a:rPr lang="en-GB" sz="1900" b="0" i="0" kern="1200" dirty="0">
              <a:effectLst/>
              <a:latin typeface="Roboto"/>
              <a:ea typeface="Roboto"/>
              <a:cs typeface="Roboto"/>
            </a:rPr>
            <a:t>Is there a situation they've personally overcome that has influenced their decision? </a:t>
          </a:r>
          <a:endParaRPr lang="en-GB" sz="1900" kern="1200"/>
        </a:p>
        <a:p>
          <a:pPr marL="171450" lvl="1" indent="-171450" algn="l" defTabSz="844550">
            <a:lnSpc>
              <a:spcPct val="90000"/>
            </a:lnSpc>
            <a:spcBef>
              <a:spcPct val="0"/>
            </a:spcBef>
            <a:spcAft>
              <a:spcPct val="15000"/>
            </a:spcAft>
            <a:buChar char="•"/>
          </a:pPr>
          <a:r>
            <a:rPr lang="en-GB" sz="1900" b="0" i="0" kern="1200" dirty="0">
              <a:effectLst/>
              <a:latin typeface="Roboto"/>
              <a:ea typeface="Roboto"/>
              <a:cs typeface="Roboto"/>
            </a:rPr>
            <a:t>Are there personal experiences that have helped them develop essential qualities for the course?</a:t>
          </a:r>
          <a:endParaRPr lang="en-GB" sz="1900" kern="1200" dirty="0">
            <a:latin typeface="Roboto"/>
            <a:ea typeface="Roboto"/>
            <a:cs typeface="Roboto"/>
          </a:endParaRPr>
        </a:p>
      </dsp:txBody>
      <dsp:txXfrm>
        <a:off x="2939659" y="959583"/>
        <a:ext cx="2574891" cy="3251538"/>
      </dsp:txXfrm>
    </dsp:sp>
    <dsp:sp modelId="{05573779-07BD-4E9A-A653-E94527594C10}">
      <dsp:nvSpPr>
        <dsp:cNvPr id="0" name=""/>
        <dsp:cNvSpPr/>
      </dsp:nvSpPr>
      <dsp:spPr>
        <a:xfrm>
          <a:off x="5875035" y="20143"/>
          <a:ext cx="2574891" cy="939439"/>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GB" sz="1900" b="1" i="0" kern="1200" dirty="0">
              <a:effectLst/>
              <a:latin typeface="Roboto"/>
              <a:ea typeface="Roboto"/>
              <a:cs typeface="Roboto"/>
            </a:rPr>
            <a:t>Hobbies and any extracurricular or outreach activities: </a:t>
          </a:r>
          <a:endParaRPr lang="en-GB" sz="1900" kern="1200" dirty="0">
            <a:latin typeface="Roboto"/>
            <a:ea typeface="Roboto"/>
            <a:cs typeface="Roboto"/>
          </a:endParaRPr>
        </a:p>
      </dsp:txBody>
      <dsp:txXfrm>
        <a:off x="5875035" y="20143"/>
        <a:ext cx="2574891" cy="939439"/>
      </dsp:txXfrm>
    </dsp:sp>
    <dsp:sp modelId="{641F9F7C-0CB7-4D09-93CC-74B1A70ADDE6}">
      <dsp:nvSpPr>
        <dsp:cNvPr id="0" name=""/>
        <dsp:cNvSpPr/>
      </dsp:nvSpPr>
      <dsp:spPr>
        <a:xfrm>
          <a:off x="5875035" y="959583"/>
          <a:ext cx="2574891" cy="3251538"/>
        </a:xfrm>
        <a:prstGeom prst="rect">
          <a:avLst/>
        </a:prstGeom>
        <a:solidFill>
          <a:schemeClr val="accent4">
            <a:alpha val="90000"/>
            <a:tint val="40000"/>
            <a:hueOff val="0"/>
            <a:satOff val="0"/>
            <a:lumOff val="0"/>
            <a:alphaOff val="0"/>
          </a:schemeClr>
        </a:solidFill>
        <a:ln w="1270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rtl="0">
            <a:lnSpc>
              <a:spcPct val="90000"/>
            </a:lnSpc>
            <a:spcBef>
              <a:spcPct val="0"/>
            </a:spcBef>
            <a:spcAft>
              <a:spcPct val="15000"/>
            </a:spcAft>
            <a:buFont typeface="Arial" panose="020B0604020202020204" pitchFamily="34" charset="0"/>
            <a:buChar char="•"/>
          </a:pPr>
          <a:r>
            <a:rPr lang="en-GB" sz="1900" b="0" i="0" kern="1200" dirty="0">
              <a:effectLst/>
              <a:latin typeface="Roboto"/>
              <a:ea typeface="Roboto"/>
              <a:cs typeface="Roboto"/>
            </a:rPr>
            <a:t>Think sports, reading, community work, summer schools. </a:t>
          </a:r>
          <a:endParaRPr lang="en-GB" sz="1900" kern="1200"/>
        </a:p>
        <a:p>
          <a:pPr marL="171450" lvl="1" indent="-171450" algn="l" defTabSz="844550">
            <a:lnSpc>
              <a:spcPct val="90000"/>
            </a:lnSpc>
            <a:spcBef>
              <a:spcPct val="0"/>
            </a:spcBef>
            <a:spcAft>
              <a:spcPct val="15000"/>
            </a:spcAft>
            <a:buFont typeface="Arial" panose="020B0604020202020204" pitchFamily="34" charset="0"/>
            <a:buChar char="•"/>
          </a:pPr>
          <a:r>
            <a:rPr lang="en-GB" sz="1900" b="0" i="0" kern="1200" dirty="0">
              <a:effectLst/>
              <a:latin typeface="Roboto"/>
              <a:ea typeface="Roboto"/>
              <a:cs typeface="Roboto"/>
            </a:rPr>
            <a:t>Any activities outside of core studies that help further showcase why they'd make a great student.</a:t>
          </a:r>
          <a:endParaRPr lang="en-GB" sz="1900" kern="1200" dirty="0">
            <a:latin typeface="Roboto"/>
            <a:ea typeface="Roboto"/>
            <a:cs typeface="Roboto"/>
          </a:endParaRPr>
        </a:p>
      </dsp:txBody>
      <dsp:txXfrm>
        <a:off x="5875035" y="959583"/>
        <a:ext cx="2574891" cy="3251538"/>
      </dsp:txXfrm>
    </dsp:sp>
    <dsp:sp modelId="{EB7F52AF-5CEE-41F4-8556-3B9661ABC7E3}">
      <dsp:nvSpPr>
        <dsp:cNvPr id="0" name=""/>
        <dsp:cNvSpPr/>
      </dsp:nvSpPr>
      <dsp:spPr>
        <a:xfrm>
          <a:off x="8810412" y="20143"/>
          <a:ext cx="2574891" cy="939439"/>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GB" sz="1900" b="1" i="0" kern="1200" dirty="0">
              <a:effectLst/>
              <a:latin typeface="Roboto"/>
              <a:ea typeface="Roboto"/>
              <a:cs typeface="Roboto"/>
            </a:rPr>
            <a:t>Achievements outside of school or college</a:t>
          </a:r>
          <a:endParaRPr lang="en-GB" sz="1900" kern="1200" dirty="0">
            <a:latin typeface="Roboto"/>
            <a:ea typeface="Roboto"/>
            <a:cs typeface="Roboto"/>
          </a:endParaRPr>
        </a:p>
      </dsp:txBody>
      <dsp:txXfrm>
        <a:off x="8810412" y="20143"/>
        <a:ext cx="2574891" cy="939439"/>
      </dsp:txXfrm>
    </dsp:sp>
    <dsp:sp modelId="{867CFC15-585E-4F65-8F9A-5210BD64ECB9}">
      <dsp:nvSpPr>
        <dsp:cNvPr id="0" name=""/>
        <dsp:cNvSpPr/>
      </dsp:nvSpPr>
      <dsp:spPr>
        <a:xfrm>
          <a:off x="8810412" y="959583"/>
          <a:ext cx="2574891" cy="3251538"/>
        </a:xfrm>
        <a:prstGeom prst="rect">
          <a:avLst/>
        </a:prstGeom>
        <a:solidFill>
          <a:schemeClr val="accent4">
            <a:alpha val="90000"/>
            <a:tint val="40000"/>
            <a:hueOff val="0"/>
            <a:satOff val="0"/>
            <a:lumOff val="0"/>
            <a:alphaOff val="0"/>
          </a:schemeClr>
        </a:solidFill>
        <a:ln w="1270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GB" sz="1900" b="0" i="0" kern="1200" dirty="0">
              <a:effectLst/>
              <a:latin typeface="Roboto"/>
              <a:ea typeface="Roboto"/>
              <a:cs typeface="Roboto"/>
            </a:rPr>
            <a:t>This could be a position of responsibility for local clubs or groups, competitions, or qualifications they've attained outside of the classroom. </a:t>
          </a:r>
          <a:endParaRPr lang="en-GB" sz="1900" kern="1200" dirty="0">
            <a:latin typeface="Roboto"/>
            <a:ea typeface="Roboto"/>
            <a:cs typeface="Roboto"/>
          </a:endParaRPr>
        </a:p>
      </dsp:txBody>
      <dsp:txXfrm>
        <a:off x="8810412" y="959583"/>
        <a:ext cx="2574891" cy="325153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538B2F-6592-454E-9799-2EBC4133E06E}">
      <dsp:nvSpPr>
        <dsp:cNvPr id="0" name=""/>
        <dsp:cNvSpPr/>
      </dsp:nvSpPr>
      <dsp:spPr>
        <a:xfrm>
          <a:off x="1396831" y="1144772"/>
          <a:ext cx="810000" cy="81000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6DDD82-7572-41DD-A80C-0DE32338EE5C}">
      <dsp:nvSpPr>
        <dsp:cNvPr id="0" name=""/>
        <dsp:cNvSpPr/>
      </dsp:nvSpPr>
      <dsp:spPr>
        <a:xfrm>
          <a:off x="901831" y="2316247"/>
          <a:ext cx="1800000" cy="123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GB" sz="2000" b="0" i="0" kern="1200">
              <a:latin typeface="Roboto "/>
            </a:rPr>
            <a:t>4,000-total character count split across sections.</a:t>
          </a:r>
          <a:endParaRPr lang="en-US" sz="2000" kern="1200">
            <a:latin typeface="Roboto "/>
          </a:endParaRPr>
        </a:p>
      </dsp:txBody>
      <dsp:txXfrm>
        <a:off x="901831" y="2316247"/>
        <a:ext cx="1800000" cy="1237500"/>
      </dsp:txXfrm>
    </dsp:sp>
    <dsp:sp modelId="{ADF217FF-EDBA-47B4-B46C-D2B39A8D335E}">
      <dsp:nvSpPr>
        <dsp:cNvPr id="0" name=""/>
        <dsp:cNvSpPr/>
      </dsp:nvSpPr>
      <dsp:spPr>
        <a:xfrm>
          <a:off x="3511831" y="1144772"/>
          <a:ext cx="810000" cy="81000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7748EA-DC71-4711-8E6A-51B67082A280}">
      <dsp:nvSpPr>
        <dsp:cNvPr id="0" name=""/>
        <dsp:cNvSpPr/>
      </dsp:nvSpPr>
      <dsp:spPr>
        <a:xfrm>
          <a:off x="3016831" y="2316247"/>
          <a:ext cx="1800000" cy="123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GB" sz="2000" b="0" i="0" kern="1200">
              <a:latin typeface="Roboto "/>
            </a:rPr>
            <a:t> Minimum character count 350 characters per section. </a:t>
          </a:r>
          <a:endParaRPr lang="en-US" sz="2000" kern="1200">
            <a:latin typeface="Roboto "/>
          </a:endParaRPr>
        </a:p>
      </dsp:txBody>
      <dsp:txXfrm>
        <a:off x="3016831" y="2316247"/>
        <a:ext cx="1800000" cy="1237500"/>
      </dsp:txXfrm>
    </dsp:sp>
    <dsp:sp modelId="{682F01E3-22CD-4E11-9A19-BDA0AA1DC385}">
      <dsp:nvSpPr>
        <dsp:cNvPr id="0" name=""/>
        <dsp:cNvSpPr/>
      </dsp:nvSpPr>
      <dsp:spPr>
        <a:xfrm>
          <a:off x="5626831" y="1144772"/>
          <a:ext cx="810000" cy="810000"/>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1F4A78-5D4A-4FB3-B2A2-520BB3087D6D}">
      <dsp:nvSpPr>
        <dsp:cNvPr id="0" name=""/>
        <dsp:cNvSpPr/>
      </dsp:nvSpPr>
      <dsp:spPr>
        <a:xfrm>
          <a:off x="5131831" y="2316247"/>
          <a:ext cx="1800000" cy="123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GB" sz="2000" b="0" i="0" kern="1200">
              <a:latin typeface="Roboto "/>
            </a:rPr>
            <a:t>Character count will be clearly labelled on screen.</a:t>
          </a:r>
          <a:endParaRPr lang="en-US" sz="2000" kern="1200">
            <a:latin typeface="Roboto "/>
          </a:endParaRPr>
        </a:p>
      </dsp:txBody>
      <dsp:txXfrm>
        <a:off x="5131831" y="2316247"/>
        <a:ext cx="1800000" cy="1237500"/>
      </dsp:txXfrm>
    </dsp:sp>
    <dsp:sp modelId="{F258D6A1-70AB-4885-B896-7F260746296E}">
      <dsp:nvSpPr>
        <dsp:cNvPr id="0" name=""/>
        <dsp:cNvSpPr/>
      </dsp:nvSpPr>
      <dsp:spPr>
        <a:xfrm>
          <a:off x="7741831" y="1144772"/>
          <a:ext cx="810000" cy="81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A20DB5-F6FF-41C0-872C-C5B734B2195D}">
      <dsp:nvSpPr>
        <dsp:cNvPr id="0" name=""/>
        <dsp:cNvSpPr/>
      </dsp:nvSpPr>
      <dsp:spPr>
        <a:xfrm>
          <a:off x="7246831" y="2316247"/>
          <a:ext cx="1800000" cy="123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GB" sz="2000" b="0" i="0" kern="1200">
              <a:latin typeface="Roboto "/>
            </a:rPr>
            <a:t>Don’t waste characters listing grades and subjects. </a:t>
          </a:r>
          <a:endParaRPr lang="en-US" sz="2000" kern="1200">
            <a:latin typeface="Roboto "/>
          </a:endParaRPr>
        </a:p>
      </dsp:txBody>
      <dsp:txXfrm>
        <a:off x="7246831" y="2316247"/>
        <a:ext cx="1800000" cy="1237500"/>
      </dsp:txXfrm>
    </dsp:sp>
    <dsp:sp modelId="{14C7C76F-B8E2-4803-9207-B57A38668EB9}">
      <dsp:nvSpPr>
        <dsp:cNvPr id="0" name=""/>
        <dsp:cNvSpPr/>
      </dsp:nvSpPr>
      <dsp:spPr>
        <a:xfrm>
          <a:off x="9856831" y="1144772"/>
          <a:ext cx="810000" cy="810000"/>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A87079-B7C6-425A-BCDF-7238578366BE}">
      <dsp:nvSpPr>
        <dsp:cNvPr id="0" name=""/>
        <dsp:cNvSpPr/>
      </dsp:nvSpPr>
      <dsp:spPr>
        <a:xfrm>
          <a:off x="9361831" y="2316247"/>
          <a:ext cx="1800000" cy="123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GB" sz="2000" b="0" i="0" kern="1200">
              <a:latin typeface="Roboto "/>
            </a:rPr>
            <a:t>Don’t repeat  information across  sections.</a:t>
          </a:r>
          <a:endParaRPr lang="en-US" sz="2000" kern="1200">
            <a:latin typeface="Roboto "/>
          </a:endParaRPr>
        </a:p>
      </dsp:txBody>
      <dsp:txXfrm>
        <a:off x="9361831" y="2316247"/>
        <a:ext cx="1800000" cy="1237500"/>
      </dsp:txXfrm>
    </dsp:sp>
  </dsp:spTree>
</dsp:drawing>
</file>

<file path=ppt/diagram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102D6D-954D-4CAE-A1B3-E0B7C18CC74F}" type="datetimeFigureOut">
              <a:rPr lang="en-GB" smtClean="0"/>
              <a:t>15/07/2024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37734E-8154-4464-88CF-E74DB017EADE}" type="slidenum">
              <a:rPr lang="en-GB" smtClean="0"/>
              <a:t>‹#›</a:t>
            </a:fld>
            <a:endParaRPr lang="en-GB"/>
          </a:p>
        </p:txBody>
      </p:sp>
    </p:spTree>
    <p:extLst>
      <p:ext uri="{BB962C8B-B14F-4D97-AF65-F5344CB8AC3E}">
        <p14:creationId xmlns:p14="http://schemas.microsoft.com/office/powerpoint/2010/main" val="13605932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ucas.com/advisers/help-and-training/springpod"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44BFB8-A64F-4DB8-ACD4-7D16D8CB662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2789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237734E-8154-4464-88CF-E74DB017EADE}" type="slidenum">
              <a:rPr lang="en-GB" smtClean="0"/>
              <a:t>3</a:t>
            </a:fld>
            <a:endParaRPr lang="en-GB"/>
          </a:p>
        </p:txBody>
      </p:sp>
    </p:spTree>
    <p:extLst>
      <p:ext uri="{BB962C8B-B14F-4D97-AF65-F5344CB8AC3E}">
        <p14:creationId xmlns:p14="http://schemas.microsoft.com/office/powerpoint/2010/main" val="296553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a:solidFill>
                  <a:srgbClr val="333333"/>
                </a:solidFill>
                <a:effectLst/>
                <a:highlight>
                  <a:srgbClr val="F2F2F2"/>
                </a:highlight>
                <a:latin typeface="Roboto" panose="02000000000000000000" pitchFamily="2" charset="0"/>
              </a:rPr>
              <a:t>This is the opportunity for students to showcase their passion, curiosity, interest, and knowledge of their chosen subject area and to demonstrate to universities and colleges why it’s a good fit for them and their future ambitions.</a:t>
            </a:r>
          </a:p>
          <a:p>
            <a:pPr algn="l"/>
            <a:endParaRPr lang="en-GB" b="0" i="0">
              <a:solidFill>
                <a:srgbClr val="333333"/>
              </a:solidFill>
              <a:effectLst/>
              <a:highlight>
                <a:srgbClr val="F2F2F2"/>
              </a:highlight>
              <a:latin typeface="Roboto" panose="02000000000000000000" pitchFamily="2" charset="0"/>
            </a:endParaRPr>
          </a:p>
          <a:p>
            <a:pPr algn="l"/>
            <a:r>
              <a:rPr lang="en-GB" b="0" i="0">
                <a:solidFill>
                  <a:srgbClr val="333333"/>
                </a:solidFill>
                <a:effectLst/>
                <a:latin typeface="Roboto" panose="02000000000000000000" pitchFamily="2" charset="0"/>
              </a:rPr>
              <a:t>Universities and colleges want to see students have done their research so they can be confident this is something they will enjoy and excel in. This is one place to highlight super-curricular activities as evidence of curiosity and interest in the subject outside of the classroom. </a:t>
            </a:r>
          </a:p>
          <a:p>
            <a:pPr algn="l"/>
            <a:endParaRPr lang="en-GB" b="0" i="0">
              <a:solidFill>
                <a:srgbClr val="333333"/>
              </a:solidFill>
              <a:effectLst/>
              <a:latin typeface="Roboto" panose="02000000000000000000" pitchFamily="2" charset="0"/>
            </a:endParaRPr>
          </a:p>
          <a:p>
            <a:pPr algn="l"/>
            <a:r>
              <a:rPr lang="en-GB" b="0" i="0">
                <a:solidFill>
                  <a:srgbClr val="333333"/>
                </a:solidFill>
                <a:effectLst/>
                <a:highlight>
                  <a:srgbClr val="F2F2F2"/>
                </a:highlight>
                <a:latin typeface="Roboto" panose="02000000000000000000" pitchFamily="2" charset="0"/>
              </a:rPr>
              <a:t>Here are some more examples for this section:</a:t>
            </a:r>
            <a:endParaRPr lang="en-GB">
              <a:solidFill>
                <a:srgbClr val="333333"/>
              </a:solidFill>
              <a:latin typeface="Roboto" panose="02000000000000000000" pitchFamily="2" charset="0"/>
            </a:endParaRPr>
          </a:p>
          <a:p>
            <a:pPr marL="171450" indent="-171450" algn="l">
              <a:buFont typeface="Arial" panose="020B0604020202020204" pitchFamily="34" charset="0"/>
              <a:buChar char="•"/>
            </a:pPr>
            <a:r>
              <a:rPr lang="en-GB" b="0" i="0">
                <a:solidFill>
                  <a:srgbClr val="333333"/>
                </a:solidFill>
                <a:effectLst/>
                <a:latin typeface="Roboto" panose="02000000000000000000" pitchFamily="2" charset="0"/>
              </a:rPr>
              <a:t>Personal life experiences e.g. being a carer, the environment where you grew up or lived, an inspirational friend, colleague or family member, a book you read, a news article or blog/vlog, a YouTube video, a podcast, a show you saw, </a:t>
            </a:r>
            <a:r>
              <a:rPr lang="en-GB" b="0" i="0" u="none" strike="noStrike">
                <a:solidFill>
                  <a:srgbClr val="333333"/>
                </a:solidFill>
                <a:effectLst/>
                <a:latin typeface="Roboto" panose="02000000000000000000" pitchFamily="2" charset="0"/>
                <a:hlinkClick r:id="rId3"/>
              </a:rPr>
              <a:t>Subject Spotlights</a:t>
            </a:r>
            <a:endParaRPr lang="en-GB" b="0" i="0">
              <a:solidFill>
                <a:srgbClr val="333333"/>
              </a:solidFill>
              <a:effectLst/>
              <a:latin typeface="Roboto" panose="02000000000000000000" pitchFamily="2" charset="0"/>
            </a:endParaRPr>
          </a:p>
          <a:p>
            <a:pPr marL="171450" indent="-171450" algn="l">
              <a:buFont typeface="Arial" panose="020B0604020202020204" pitchFamily="34" charset="0"/>
              <a:buChar char="•"/>
            </a:pPr>
            <a:r>
              <a:rPr lang="en-GB" b="0" i="0">
                <a:solidFill>
                  <a:srgbClr val="333333"/>
                </a:solidFill>
                <a:effectLst/>
                <a:latin typeface="Roboto" panose="02000000000000000000" pitchFamily="2" charset="0"/>
              </a:rPr>
              <a:t>Understanding of the area and the qualities you might need to succeed in it – research into the course/area</a:t>
            </a:r>
          </a:p>
          <a:p>
            <a:endParaRPr lang="en-GB"/>
          </a:p>
        </p:txBody>
      </p:sp>
      <p:sp>
        <p:nvSpPr>
          <p:cNvPr id="4" name="Slide Number Placeholder 3"/>
          <p:cNvSpPr>
            <a:spLocks noGrp="1"/>
          </p:cNvSpPr>
          <p:nvPr>
            <p:ph type="sldNum" sz="quarter" idx="5"/>
          </p:nvPr>
        </p:nvSpPr>
        <p:spPr/>
        <p:txBody>
          <a:bodyPr/>
          <a:lstStyle/>
          <a:p>
            <a:fld id="{8237734E-8154-4464-88CF-E74DB017EADE}" type="slidenum">
              <a:rPr lang="en-GB" smtClean="0"/>
              <a:t>7</a:t>
            </a:fld>
            <a:endParaRPr lang="en-GB"/>
          </a:p>
        </p:txBody>
      </p:sp>
    </p:spTree>
    <p:extLst>
      <p:ext uri="{BB962C8B-B14F-4D97-AF65-F5344CB8AC3E}">
        <p14:creationId xmlns:p14="http://schemas.microsoft.com/office/powerpoint/2010/main" val="3199388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a:solidFill>
                  <a:srgbClr val="333333"/>
                </a:solidFill>
                <a:effectLst/>
                <a:highlight>
                  <a:srgbClr val="F2F2F2"/>
                </a:highlight>
                <a:latin typeface="Roboto" panose="02000000000000000000" pitchFamily="2" charset="0"/>
              </a:rPr>
              <a:t>This is the chance for students to show evidence of the relevant or transferable skills they've gained from their formal education and highlight their understanding of how this will help them succeed in this subject area.</a:t>
            </a:r>
          </a:p>
          <a:p>
            <a:pPr algn="l"/>
            <a:endParaRPr lang="en-GB" b="0" i="0">
              <a:solidFill>
                <a:srgbClr val="333333"/>
              </a:solidFill>
              <a:effectLst/>
              <a:highlight>
                <a:srgbClr val="F2F2F2"/>
              </a:highlight>
              <a:latin typeface="Roboto" panose="02000000000000000000" pitchFamily="2" charset="0"/>
            </a:endParaRPr>
          </a:p>
          <a:p>
            <a:pPr algn="l"/>
            <a:r>
              <a:rPr lang="en-GB" b="0" i="0">
                <a:solidFill>
                  <a:srgbClr val="333333"/>
                </a:solidFill>
                <a:effectLst/>
                <a:highlight>
                  <a:srgbClr val="F2F2F2"/>
                </a:highlight>
                <a:latin typeface="Roboto" panose="02000000000000000000" pitchFamily="2" charset="0"/>
              </a:rPr>
              <a:t>Here are some more examples for this section:</a:t>
            </a:r>
          </a:p>
          <a:p>
            <a:pPr algn="l">
              <a:buFont typeface="Arial" panose="020B0604020202020204" pitchFamily="34" charset="0"/>
              <a:buChar char="•"/>
            </a:pPr>
            <a:r>
              <a:rPr lang="en-GB" b="0" i="0">
                <a:solidFill>
                  <a:srgbClr val="333333"/>
                </a:solidFill>
                <a:effectLst/>
                <a:highlight>
                  <a:srgbClr val="F2F2F2"/>
                </a:highlight>
                <a:latin typeface="Roboto" panose="02000000000000000000" pitchFamily="2" charset="0"/>
              </a:rPr>
              <a:t> Specific modules or topics</a:t>
            </a:r>
          </a:p>
          <a:p>
            <a:pPr algn="l">
              <a:buFont typeface="Arial" panose="020B0604020202020204" pitchFamily="34" charset="0"/>
              <a:buChar char="•"/>
            </a:pPr>
            <a:r>
              <a:rPr lang="en-GB" b="0" i="0">
                <a:solidFill>
                  <a:srgbClr val="333333"/>
                </a:solidFill>
                <a:effectLst/>
                <a:highlight>
                  <a:srgbClr val="F2F2F2"/>
                </a:highlight>
                <a:latin typeface="Roboto" panose="02000000000000000000" pitchFamily="2" charset="0"/>
              </a:rPr>
              <a:t> Essays or projects that explore a particular view point or technique</a:t>
            </a:r>
          </a:p>
          <a:p>
            <a:pPr algn="l">
              <a:buFont typeface="Arial" panose="020B0604020202020204" pitchFamily="34" charset="0"/>
              <a:buChar char="•"/>
            </a:pPr>
            <a:r>
              <a:rPr lang="en-GB" b="0" i="0">
                <a:solidFill>
                  <a:srgbClr val="333333"/>
                </a:solidFill>
                <a:effectLst/>
                <a:highlight>
                  <a:srgbClr val="F2F2F2"/>
                </a:highlight>
                <a:latin typeface="Roboto" panose="02000000000000000000" pitchFamily="2" charset="0"/>
              </a:rPr>
              <a:t> EPQ – Extended Project Qualification</a:t>
            </a:r>
          </a:p>
          <a:p>
            <a:pPr algn="l">
              <a:buFont typeface="Arial" panose="020B0604020202020204" pitchFamily="34" charset="0"/>
              <a:buChar char="•"/>
            </a:pPr>
            <a:r>
              <a:rPr lang="en-GB" b="0" i="0">
                <a:solidFill>
                  <a:srgbClr val="333333"/>
                </a:solidFill>
                <a:effectLst/>
                <a:highlight>
                  <a:srgbClr val="F2F2F2"/>
                </a:highlight>
                <a:latin typeface="Roboto" panose="02000000000000000000" pitchFamily="2" charset="0"/>
              </a:rPr>
              <a:t> School, local, or national competitions e.g. UK Maths Trust </a:t>
            </a:r>
          </a:p>
          <a:p>
            <a:pPr algn="l">
              <a:buFont typeface="Arial" panose="020B0604020202020204" pitchFamily="34" charset="0"/>
              <a:buChar char="•"/>
            </a:pPr>
            <a:r>
              <a:rPr lang="en-GB" b="0" i="0">
                <a:solidFill>
                  <a:srgbClr val="333333"/>
                </a:solidFill>
                <a:effectLst/>
                <a:highlight>
                  <a:srgbClr val="F2F2F2"/>
                </a:highlight>
                <a:latin typeface="Roboto" panose="02000000000000000000" pitchFamily="2" charset="0"/>
              </a:rPr>
              <a:t> Private lessons and qualifications e.g. music, stage school or sports if relevant to the course</a:t>
            </a:r>
          </a:p>
          <a:p>
            <a:pPr algn="l">
              <a:buFont typeface="Arial" panose="020B0604020202020204" pitchFamily="34" charset="0"/>
              <a:buChar char="•"/>
            </a:pPr>
            <a:r>
              <a:rPr lang="en-GB" b="0" i="0">
                <a:solidFill>
                  <a:srgbClr val="333333"/>
                </a:solidFill>
                <a:effectLst/>
                <a:highlight>
                  <a:srgbClr val="F2F2F2"/>
                </a:highlight>
                <a:latin typeface="Roboto" panose="02000000000000000000" pitchFamily="2" charset="0"/>
              </a:rPr>
              <a:t> Tutoring or mentoring</a:t>
            </a:r>
          </a:p>
          <a:p>
            <a:pPr algn="l">
              <a:buFont typeface="Arial" panose="020B0604020202020204" pitchFamily="34" charset="0"/>
              <a:buChar char="•"/>
            </a:pPr>
            <a:r>
              <a:rPr lang="en-GB" b="0" i="0">
                <a:solidFill>
                  <a:srgbClr val="333333"/>
                </a:solidFill>
                <a:effectLst/>
                <a:highlight>
                  <a:srgbClr val="F2F2F2"/>
                </a:highlight>
                <a:latin typeface="Roboto" panose="02000000000000000000" pitchFamily="2" charset="0"/>
              </a:rPr>
              <a:t> Online courses leading to a qualification</a:t>
            </a:r>
          </a:p>
          <a:p>
            <a:endParaRPr lang="en-GB"/>
          </a:p>
        </p:txBody>
      </p:sp>
      <p:sp>
        <p:nvSpPr>
          <p:cNvPr id="4" name="Slide Number Placeholder 3"/>
          <p:cNvSpPr>
            <a:spLocks noGrp="1"/>
          </p:cNvSpPr>
          <p:nvPr>
            <p:ph type="sldNum" sz="quarter" idx="5"/>
          </p:nvPr>
        </p:nvSpPr>
        <p:spPr/>
        <p:txBody>
          <a:bodyPr/>
          <a:lstStyle/>
          <a:p>
            <a:fld id="{8237734E-8154-4464-88CF-E74DB017EADE}" type="slidenum">
              <a:rPr lang="en-GB" smtClean="0"/>
              <a:t>8</a:t>
            </a:fld>
            <a:endParaRPr lang="en-GB"/>
          </a:p>
        </p:txBody>
      </p:sp>
    </p:spTree>
    <p:extLst>
      <p:ext uri="{BB962C8B-B14F-4D97-AF65-F5344CB8AC3E}">
        <p14:creationId xmlns:p14="http://schemas.microsoft.com/office/powerpoint/2010/main" val="3631840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a:solidFill>
                  <a:srgbClr val="333333"/>
                </a:solidFill>
                <a:effectLst/>
                <a:highlight>
                  <a:srgbClr val="F2F2F2"/>
                </a:highlight>
                <a:latin typeface="Roboto" panose="02000000000000000000" pitchFamily="2" charset="0"/>
              </a:rPr>
              <a:t>This is students' chance to talk about any other activities they have undertaken outside of their formal education or personal experiences which further demonstrate their suitability for the course. This section is likely to be highly personal to them and anything they do include should reflect on why they're including it.</a:t>
            </a:r>
          </a:p>
          <a:p>
            <a:pPr algn="l"/>
            <a:endParaRPr lang="en-GB" b="0" i="0">
              <a:solidFill>
                <a:srgbClr val="333333"/>
              </a:solidFill>
              <a:effectLst/>
              <a:highlight>
                <a:srgbClr val="F2F2F2"/>
              </a:highlight>
              <a:latin typeface="Roboto" panose="02000000000000000000" pitchFamily="2" charset="0"/>
            </a:endParaRPr>
          </a:p>
          <a:p>
            <a:pPr algn="l"/>
            <a:r>
              <a:rPr lang="en-GB" b="0" i="0">
                <a:solidFill>
                  <a:srgbClr val="333333"/>
                </a:solidFill>
                <a:effectLst/>
                <a:highlight>
                  <a:srgbClr val="F2F2F2"/>
                </a:highlight>
                <a:latin typeface="Roboto" panose="02000000000000000000" pitchFamily="2" charset="0"/>
              </a:rPr>
              <a:t>Here are some more examples for this section:</a:t>
            </a:r>
          </a:p>
          <a:p>
            <a:pPr algn="l">
              <a:buFont typeface="Arial" panose="020B0604020202020204" pitchFamily="34" charset="0"/>
              <a:buChar char="•"/>
            </a:pPr>
            <a:r>
              <a:rPr lang="en-GB" b="0" i="0">
                <a:solidFill>
                  <a:srgbClr val="333333"/>
                </a:solidFill>
                <a:effectLst/>
                <a:highlight>
                  <a:srgbClr val="F2F2F2"/>
                </a:highlight>
                <a:latin typeface="Roboto" panose="02000000000000000000" pitchFamily="2" charset="0"/>
              </a:rPr>
              <a:t> Extra and super-curriculars</a:t>
            </a:r>
          </a:p>
          <a:p>
            <a:pPr algn="l">
              <a:buFont typeface="Arial" panose="020B0604020202020204" pitchFamily="34" charset="0"/>
              <a:buChar char="•"/>
            </a:pPr>
            <a:r>
              <a:rPr lang="en-GB" b="0" i="0">
                <a:solidFill>
                  <a:srgbClr val="333333"/>
                </a:solidFill>
                <a:effectLst/>
                <a:highlight>
                  <a:srgbClr val="F2F2F2"/>
                </a:highlight>
                <a:latin typeface="Roboto" panose="02000000000000000000" pitchFamily="2" charset="0"/>
              </a:rPr>
              <a:t> Volunteering</a:t>
            </a:r>
          </a:p>
          <a:p>
            <a:pPr algn="l">
              <a:buFont typeface="Arial" panose="020B0604020202020204" pitchFamily="34" charset="0"/>
              <a:buChar char="•"/>
            </a:pPr>
            <a:r>
              <a:rPr lang="en-GB" b="0" i="0">
                <a:solidFill>
                  <a:srgbClr val="333333"/>
                </a:solidFill>
                <a:effectLst/>
                <a:highlight>
                  <a:srgbClr val="F2F2F2"/>
                </a:highlight>
                <a:latin typeface="Roboto" panose="02000000000000000000" pitchFamily="2" charset="0"/>
              </a:rPr>
              <a:t> Personal life experiences e.g. caring for a family member, overcoming a challenge</a:t>
            </a:r>
          </a:p>
          <a:p>
            <a:pPr algn="l">
              <a:buFont typeface="Arial" panose="020B0604020202020204" pitchFamily="34" charset="0"/>
              <a:buChar char="•"/>
            </a:pPr>
            <a:r>
              <a:rPr lang="en-GB" b="0" i="0">
                <a:solidFill>
                  <a:srgbClr val="333333"/>
                </a:solidFill>
                <a:effectLst/>
                <a:highlight>
                  <a:srgbClr val="F2F2F2"/>
                </a:highlight>
                <a:latin typeface="Roboto" panose="02000000000000000000" pitchFamily="2" charset="0"/>
              </a:rPr>
              <a:t> Young enterprise</a:t>
            </a:r>
          </a:p>
          <a:p>
            <a:pPr algn="l">
              <a:buFont typeface="Arial" panose="020B0604020202020204" pitchFamily="34" charset="0"/>
              <a:buChar char="•"/>
            </a:pPr>
            <a:r>
              <a:rPr lang="en-GB" b="0" i="0">
                <a:solidFill>
                  <a:srgbClr val="333333"/>
                </a:solidFill>
                <a:effectLst/>
                <a:highlight>
                  <a:srgbClr val="F2F2F2"/>
                </a:highlight>
                <a:latin typeface="Roboto" panose="02000000000000000000" pitchFamily="2" charset="0"/>
              </a:rPr>
              <a:t> Work experience</a:t>
            </a:r>
          </a:p>
          <a:p>
            <a:pPr algn="l">
              <a:buFont typeface="Arial" panose="020B0604020202020204" pitchFamily="34" charset="0"/>
              <a:buChar char="•"/>
            </a:pPr>
            <a:r>
              <a:rPr lang="en-GB" b="0" i="0">
                <a:solidFill>
                  <a:srgbClr val="333333"/>
                </a:solidFill>
                <a:effectLst/>
                <a:highlight>
                  <a:srgbClr val="F2F2F2"/>
                </a:highlight>
                <a:latin typeface="Roboto" panose="02000000000000000000" pitchFamily="2" charset="0"/>
              </a:rPr>
              <a:t> Job/employment – part-time or full-time</a:t>
            </a:r>
          </a:p>
          <a:p>
            <a:pPr algn="l">
              <a:buFont typeface="Arial" panose="020B0604020202020204" pitchFamily="34" charset="0"/>
              <a:buChar char="•"/>
            </a:pPr>
            <a:r>
              <a:rPr lang="en-GB" b="0" i="0">
                <a:solidFill>
                  <a:srgbClr val="333333"/>
                </a:solidFill>
                <a:effectLst/>
                <a:highlight>
                  <a:srgbClr val="F2F2F2"/>
                </a:highlight>
                <a:latin typeface="Roboto" panose="02000000000000000000" pitchFamily="2" charset="0"/>
              </a:rPr>
              <a:t> Work-based learning/CPD</a:t>
            </a:r>
          </a:p>
          <a:p>
            <a:pPr algn="l">
              <a:buFont typeface="Arial" panose="020B0604020202020204" pitchFamily="34" charset="0"/>
              <a:buChar char="•"/>
            </a:pPr>
            <a:r>
              <a:rPr lang="en-GB" b="0" i="0">
                <a:solidFill>
                  <a:srgbClr val="333333"/>
                </a:solidFill>
                <a:effectLst/>
                <a:highlight>
                  <a:srgbClr val="F2F2F2"/>
                </a:highlight>
                <a:latin typeface="Roboto" panose="02000000000000000000" pitchFamily="2" charset="0"/>
              </a:rPr>
              <a:t> Shadowing</a:t>
            </a:r>
          </a:p>
          <a:p>
            <a:pPr algn="l">
              <a:buFont typeface="Arial" panose="020B0604020202020204" pitchFamily="34" charset="0"/>
              <a:buChar char="•"/>
            </a:pPr>
            <a:r>
              <a:rPr lang="en-GB" b="0" i="0">
                <a:solidFill>
                  <a:srgbClr val="333333"/>
                </a:solidFill>
                <a:effectLst/>
                <a:highlight>
                  <a:srgbClr val="F2F2F2"/>
                </a:highlight>
                <a:latin typeface="Roboto" panose="02000000000000000000" pitchFamily="2" charset="0"/>
              </a:rPr>
              <a:t> Online learning activities e.g. </a:t>
            </a:r>
            <a:r>
              <a:rPr lang="en-GB" b="0" i="0" err="1">
                <a:solidFill>
                  <a:srgbClr val="333333"/>
                </a:solidFill>
                <a:effectLst/>
                <a:highlight>
                  <a:srgbClr val="F2F2F2"/>
                </a:highlight>
                <a:latin typeface="Roboto" panose="02000000000000000000" pitchFamily="2" charset="0"/>
              </a:rPr>
              <a:t>Springpod</a:t>
            </a:r>
            <a:r>
              <a:rPr lang="en-GB" b="0" i="0">
                <a:solidFill>
                  <a:srgbClr val="333333"/>
                </a:solidFill>
                <a:effectLst/>
                <a:highlight>
                  <a:srgbClr val="F2F2F2"/>
                </a:highlight>
                <a:latin typeface="Roboto" panose="02000000000000000000" pitchFamily="2" charset="0"/>
              </a:rPr>
              <a:t>, MOOCs etc.</a:t>
            </a:r>
          </a:p>
          <a:p>
            <a:pPr algn="l">
              <a:buFont typeface="Arial" panose="020B0604020202020204" pitchFamily="34" charset="0"/>
              <a:buChar char="•"/>
            </a:pPr>
            <a:r>
              <a:rPr lang="en-GB" b="0" i="0">
                <a:solidFill>
                  <a:srgbClr val="333333"/>
                </a:solidFill>
                <a:effectLst/>
                <a:highlight>
                  <a:srgbClr val="F2F2F2"/>
                </a:highlight>
                <a:latin typeface="Roboto" panose="02000000000000000000" pitchFamily="2" charset="0"/>
              </a:rPr>
              <a:t> Tutoring</a:t>
            </a:r>
          </a:p>
          <a:p>
            <a:pPr algn="l">
              <a:buFont typeface="Arial" panose="020B0604020202020204" pitchFamily="34" charset="0"/>
              <a:buChar char="•"/>
            </a:pPr>
            <a:r>
              <a:rPr lang="en-GB" b="0" i="0">
                <a:solidFill>
                  <a:srgbClr val="333333"/>
                </a:solidFill>
                <a:effectLst/>
                <a:highlight>
                  <a:srgbClr val="F2F2F2"/>
                </a:highlight>
                <a:latin typeface="Roboto" panose="02000000000000000000" pitchFamily="2" charset="0"/>
              </a:rPr>
              <a:t> Trips and visits (online or in person) e.g. Museums, exhibitions, galleries, sites of historic interest, relevant sites connected to your course e.g. magistrate courts for law etc.</a:t>
            </a:r>
          </a:p>
          <a:p>
            <a:pPr algn="l">
              <a:buFont typeface="Arial" panose="020B0604020202020204" pitchFamily="34" charset="0"/>
              <a:buChar char="•"/>
            </a:pPr>
            <a:r>
              <a:rPr lang="en-GB" b="0" i="0">
                <a:solidFill>
                  <a:srgbClr val="333333"/>
                </a:solidFill>
                <a:effectLst/>
                <a:highlight>
                  <a:srgbClr val="F2F2F2"/>
                </a:highlight>
                <a:latin typeface="Roboto" panose="02000000000000000000" pitchFamily="2" charset="0"/>
              </a:rPr>
              <a:t> Podcasts, TED talks, documentaries etc.</a:t>
            </a:r>
          </a:p>
          <a:p>
            <a:pPr algn="l">
              <a:buFont typeface="Arial" panose="020B0604020202020204" pitchFamily="34" charset="0"/>
              <a:buChar char="•"/>
            </a:pPr>
            <a:r>
              <a:rPr lang="en-GB" b="0" i="0">
                <a:solidFill>
                  <a:srgbClr val="333333"/>
                </a:solidFill>
                <a:effectLst/>
                <a:highlight>
                  <a:srgbClr val="F2F2F2"/>
                </a:highlight>
                <a:latin typeface="Roboto" panose="02000000000000000000" pitchFamily="2" charset="0"/>
              </a:rPr>
              <a:t> Duke of Edinburgh/Duke of York awards</a:t>
            </a:r>
            <a:endParaRPr lang="en-GB"/>
          </a:p>
        </p:txBody>
      </p:sp>
      <p:sp>
        <p:nvSpPr>
          <p:cNvPr id="4" name="Slide Number Placeholder 3"/>
          <p:cNvSpPr>
            <a:spLocks noGrp="1"/>
          </p:cNvSpPr>
          <p:nvPr>
            <p:ph type="sldNum" sz="quarter" idx="5"/>
          </p:nvPr>
        </p:nvSpPr>
        <p:spPr/>
        <p:txBody>
          <a:bodyPr/>
          <a:lstStyle/>
          <a:p>
            <a:fld id="{8237734E-8154-4464-88CF-E74DB017EADE}" type="slidenum">
              <a:rPr lang="en-GB" smtClean="0"/>
              <a:t>9</a:t>
            </a:fld>
            <a:endParaRPr lang="en-GB"/>
          </a:p>
        </p:txBody>
      </p:sp>
    </p:spTree>
    <p:extLst>
      <p:ext uri="{BB962C8B-B14F-4D97-AF65-F5344CB8AC3E}">
        <p14:creationId xmlns:p14="http://schemas.microsoft.com/office/powerpoint/2010/main" val="212224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dirty="0">
                <a:solidFill>
                  <a:srgbClr val="000000"/>
                </a:solidFill>
                <a:effectLst/>
                <a:latin typeface="Roboto "/>
              </a:rPr>
              <a:t>Focus on giving examples depth and context in relation to chosen </a:t>
            </a:r>
            <a:r>
              <a:rPr lang="en-GB" dirty="0">
                <a:solidFill>
                  <a:srgbClr val="000000"/>
                </a:solidFill>
                <a:latin typeface="Roboto "/>
              </a:rPr>
              <a:t>course (s) or subject. </a:t>
            </a:r>
            <a:endParaRPr lang="en-GB" dirty="0"/>
          </a:p>
        </p:txBody>
      </p:sp>
      <p:sp>
        <p:nvSpPr>
          <p:cNvPr id="4" name="Slide Number Placeholder 3"/>
          <p:cNvSpPr>
            <a:spLocks noGrp="1"/>
          </p:cNvSpPr>
          <p:nvPr>
            <p:ph type="sldNum" sz="quarter" idx="5"/>
          </p:nvPr>
        </p:nvSpPr>
        <p:spPr/>
        <p:txBody>
          <a:bodyPr/>
          <a:lstStyle/>
          <a:p>
            <a:fld id="{8237734E-8154-4464-88CF-E74DB017EADE}" type="slidenum">
              <a:rPr lang="en-GB" smtClean="0"/>
              <a:t>11</a:t>
            </a:fld>
            <a:endParaRPr lang="en-GB"/>
          </a:p>
        </p:txBody>
      </p:sp>
    </p:spTree>
    <p:extLst>
      <p:ext uri="{BB962C8B-B14F-4D97-AF65-F5344CB8AC3E}">
        <p14:creationId xmlns:p14="http://schemas.microsoft.com/office/powerpoint/2010/main" val="1502316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latin typeface="Roboto"/>
                <a:ea typeface="Roboto"/>
                <a:cs typeface="Roboto"/>
              </a:rPr>
              <a:t>T</a:t>
            </a:r>
            <a:r>
              <a:rPr lang="en-GB" sz="1200" b="0" i="0" dirty="0">
                <a:solidFill>
                  <a:srgbClr val="000000"/>
                </a:solidFill>
                <a:effectLst/>
                <a:latin typeface="Roboto"/>
                <a:ea typeface="Roboto"/>
                <a:cs typeface="Roboto"/>
              </a:rPr>
              <a:t>he amount </a:t>
            </a:r>
            <a:r>
              <a:rPr lang="en-GB" dirty="0">
                <a:solidFill>
                  <a:srgbClr val="000000"/>
                </a:solidFill>
                <a:latin typeface="Roboto"/>
                <a:ea typeface="Roboto"/>
                <a:cs typeface="Roboto"/>
              </a:rPr>
              <a:t>written</a:t>
            </a:r>
            <a:r>
              <a:rPr lang="en-GB" sz="1200" b="0" i="0" dirty="0">
                <a:solidFill>
                  <a:srgbClr val="000000"/>
                </a:solidFill>
                <a:effectLst/>
                <a:latin typeface="Roboto"/>
                <a:ea typeface="Roboto"/>
                <a:cs typeface="Roboto"/>
              </a:rPr>
              <a:t> for each question can vary depending on chosen course or experience.</a:t>
            </a:r>
          </a:p>
          <a:p>
            <a:endParaRPr lang="en-GB"/>
          </a:p>
        </p:txBody>
      </p:sp>
      <p:sp>
        <p:nvSpPr>
          <p:cNvPr id="4" name="Slide Number Placeholder 3"/>
          <p:cNvSpPr>
            <a:spLocks noGrp="1"/>
          </p:cNvSpPr>
          <p:nvPr>
            <p:ph type="sldNum" sz="quarter" idx="5"/>
          </p:nvPr>
        </p:nvSpPr>
        <p:spPr/>
        <p:txBody>
          <a:bodyPr/>
          <a:lstStyle/>
          <a:p>
            <a:fld id="{8237734E-8154-4464-88CF-E74DB017EADE}" type="slidenum">
              <a:rPr lang="en-GB" smtClean="0"/>
              <a:t>12</a:t>
            </a:fld>
            <a:endParaRPr lang="en-GB"/>
          </a:p>
        </p:txBody>
      </p:sp>
    </p:spTree>
    <p:extLst>
      <p:ext uri="{BB962C8B-B14F-4D97-AF65-F5344CB8AC3E}">
        <p14:creationId xmlns:p14="http://schemas.microsoft.com/office/powerpoint/2010/main" val="1398308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237734E-8154-4464-88CF-E74DB017EADE}" type="slidenum">
              <a:rPr lang="en-GB" smtClean="0"/>
              <a:t>14</a:t>
            </a:fld>
            <a:endParaRPr lang="en-GB"/>
          </a:p>
        </p:txBody>
      </p:sp>
    </p:spTree>
    <p:extLst>
      <p:ext uri="{BB962C8B-B14F-4D97-AF65-F5344CB8AC3E}">
        <p14:creationId xmlns:p14="http://schemas.microsoft.com/office/powerpoint/2010/main" val="6852431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3.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3.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image" Target="../media/image10.emf"/><Relationship Id="rId16" Type="http://schemas.openxmlformats.org/officeDocument/2006/relationships/image" Target="../media/image31.png"/><Relationship Id="rId1" Type="http://schemas.openxmlformats.org/officeDocument/2006/relationships/slideMaster" Target="../slideMasters/slideMaster4.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 Type="http://schemas.openxmlformats.org/officeDocument/2006/relationships/image" Target="../media/image10.emf"/><Relationship Id="rId16" Type="http://schemas.openxmlformats.org/officeDocument/2006/relationships/image" Target="../media/image47.png"/><Relationship Id="rId1" Type="http://schemas.openxmlformats.org/officeDocument/2006/relationships/slideMaster" Target="../slideMasters/slideMaster4.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s>
</file>

<file path=ppt/slideLayouts/_rels/slideLayout311.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18" Type="http://schemas.openxmlformats.org/officeDocument/2006/relationships/image" Target="../media/image65.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17" Type="http://schemas.openxmlformats.org/officeDocument/2006/relationships/image" Target="../media/image64.png"/><Relationship Id="rId2" Type="http://schemas.openxmlformats.org/officeDocument/2006/relationships/image" Target="../media/image10.emf"/><Relationship Id="rId16" Type="http://schemas.openxmlformats.org/officeDocument/2006/relationships/image" Target="../media/image63.png"/><Relationship Id="rId1" Type="http://schemas.openxmlformats.org/officeDocument/2006/relationships/slideMaster" Target="../slideMasters/slideMaster4.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image" Target="../media/image6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1.png"/></Relationships>
</file>

<file path=ppt/slideLayouts/_rels/slideLayout312.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18" Type="http://schemas.openxmlformats.org/officeDocument/2006/relationships/image" Target="../media/image81.pn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5.png"/><Relationship Id="rId17" Type="http://schemas.openxmlformats.org/officeDocument/2006/relationships/image" Target="../media/image80.png"/><Relationship Id="rId2" Type="http://schemas.openxmlformats.org/officeDocument/2006/relationships/image" Target="../media/image10.emf"/><Relationship Id="rId16" Type="http://schemas.openxmlformats.org/officeDocument/2006/relationships/image" Target="../media/image79.png"/><Relationship Id="rId1" Type="http://schemas.openxmlformats.org/officeDocument/2006/relationships/slideMaster" Target="../slideMasters/slideMaster4.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5" Type="http://schemas.openxmlformats.org/officeDocument/2006/relationships/image" Target="../media/image7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 Id="rId14" Type="http://schemas.openxmlformats.org/officeDocument/2006/relationships/image" Target="../media/image77.png"/></Relationships>
</file>

<file path=ppt/slideLayouts/_rels/slideLayout313.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png"/><Relationship Id="rId18" Type="http://schemas.openxmlformats.org/officeDocument/2006/relationships/image" Target="../media/image97.png"/><Relationship Id="rId3" Type="http://schemas.openxmlformats.org/officeDocument/2006/relationships/image" Target="../media/image82.png"/><Relationship Id="rId7" Type="http://schemas.openxmlformats.org/officeDocument/2006/relationships/image" Target="../media/image86.png"/><Relationship Id="rId12" Type="http://schemas.openxmlformats.org/officeDocument/2006/relationships/image" Target="../media/image91.png"/><Relationship Id="rId17" Type="http://schemas.openxmlformats.org/officeDocument/2006/relationships/image" Target="../media/image96.png"/><Relationship Id="rId2" Type="http://schemas.openxmlformats.org/officeDocument/2006/relationships/image" Target="../media/image10.emf"/><Relationship Id="rId16" Type="http://schemas.openxmlformats.org/officeDocument/2006/relationships/image" Target="../media/image95.png"/><Relationship Id="rId1" Type="http://schemas.openxmlformats.org/officeDocument/2006/relationships/slideMaster" Target="../slideMasters/slideMaster4.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png"/><Relationship Id="rId15" Type="http://schemas.openxmlformats.org/officeDocument/2006/relationships/image" Target="../media/image94.pn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png"/><Relationship Id="rId14" Type="http://schemas.openxmlformats.org/officeDocument/2006/relationships/image" Target="../media/image93.png"/></Relationships>
</file>

<file path=ppt/slideLayouts/_rels/slideLayout3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1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3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2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2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2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2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33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34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34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34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34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34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35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35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35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35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35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35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36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8.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D29F38-BFE6-6E41-8C56-7C50E290DD6B}"/>
              </a:ext>
            </a:extLst>
          </p:cNvPr>
          <p:cNvSpPr/>
          <p:nvPr userDrawn="1"/>
        </p:nvSpPr>
        <p:spPr>
          <a:xfrm>
            <a:off x="393573" y="740834"/>
            <a:ext cx="6610851" cy="53551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hasCustomPrompt="1"/>
          </p:nvPr>
        </p:nvSpPr>
        <p:spPr>
          <a:xfrm>
            <a:off x="860612" y="1321654"/>
            <a:ext cx="5653741" cy="2586959"/>
          </a:xfrm>
        </p:spPr>
        <p:txBody>
          <a:bodyPr anchor="b"/>
          <a:lstStyle>
            <a:lvl1pPr algn="l">
              <a:defRPr sz="6000"/>
            </a:lvl1pPr>
          </a:lstStyle>
          <a:p>
            <a:r>
              <a:rPr lang="en-GB"/>
              <a:t>Click to edit </a:t>
            </a:r>
            <a:br>
              <a:rPr lang="en-GB"/>
            </a:br>
            <a:r>
              <a:rPr lang="en-GB"/>
              <a:t>Master title</a:t>
            </a:r>
            <a:endParaRPr lang="en-US"/>
          </a:p>
        </p:txBody>
      </p:sp>
      <p:sp>
        <p:nvSpPr>
          <p:cNvPr id="3" name="Subtitle 2"/>
          <p:cNvSpPr>
            <a:spLocks noGrp="1"/>
          </p:cNvSpPr>
          <p:nvPr>
            <p:ph type="subTitle" idx="1" hasCustomPrompt="1"/>
          </p:nvPr>
        </p:nvSpPr>
        <p:spPr>
          <a:xfrm>
            <a:off x="860612" y="4040095"/>
            <a:ext cx="5988424" cy="787400"/>
          </a:xfrm>
        </p:spPr>
        <p:txBody>
          <a:bodyPr>
            <a:noAutofit/>
          </a:bodyPr>
          <a:lstStyle>
            <a:lvl1pPr marL="0" indent="0" algn="l">
              <a:buNone/>
              <a:defRPr sz="1867" b="0" i="0">
                <a:latin typeface="+mj-lt"/>
                <a:ea typeface="Roboto Thin" panose="02000000000000000000" pitchFamily="2" charset="0"/>
                <a:cs typeface="Roboto Thin" panose="02000000000000000000"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a:t>
            </a:r>
            <a:br>
              <a:rPr lang="en-GB"/>
            </a:br>
            <a:r>
              <a:rPr lang="en-GB"/>
              <a:t>subtitle style</a:t>
            </a:r>
            <a:endParaRPr lang="en-US"/>
          </a:p>
        </p:txBody>
      </p:sp>
      <p:pic>
        <p:nvPicPr>
          <p:cNvPr id="5" name="Picture 4">
            <a:extLst>
              <a:ext uri="{FF2B5EF4-FFF2-40B4-BE49-F238E27FC236}">
                <a16:creationId xmlns:a16="http://schemas.microsoft.com/office/drawing/2014/main" id="{AC125250-2DBF-FC4A-87E0-B6E3AFADED1D}"/>
              </a:ext>
            </a:extLst>
          </p:cNvPr>
          <p:cNvPicPr>
            <a:picLocks noChangeAspect="1"/>
          </p:cNvPicPr>
          <p:nvPr userDrawn="1"/>
        </p:nvPicPr>
        <p:blipFill>
          <a:blip r:embed="rId3"/>
          <a:stretch>
            <a:fillRect/>
          </a:stretch>
        </p:blipFill>
        <p:spPr>
          <a:xfrm>
            <a:off x="860612" y="5300880"/>
            <a:ext cx="1066800" cy="321733"/>
          </a:xfrm>
          <a:prstGeom prst="rect">
            <a:avLst/>
          </a:prstGeom>
        </p:spPr>
      </p:pic>
    </p:spTree>
    <p:extLst>
      <p:ext uri="{BB962C8B-B14F-4D97-AF65-F5344CB8AC3E}">
        <p14:creationId xmlns:p14="http://schemas.microsoft.com/office/powerpoint/2010/main" val="1618177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393573" y="740834"/>
            <a:ext cx="6610851" cy="53551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860612" y="1342145"/>
            <a:ext cx="5653741" cy="2566468"/>
          </a:xfrm>
        </p:spPr>
        <p:txBody>
          <a:bodyPr anchor="b"/>
          <a:lstStyle>
            <a:lvl1pPr algn="l">
              <a:defRPr sz="60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860612" y="5300880"/>
            <a:ext cx="1066800" cy="321733"/>
          </a:xfrm>
          <a:prstGeom prst="rect">
            <a:avLst/>
          </a:prstGeom>
        </p:spPr>
      </p:pic>
      <p:sp>
        <p:nvSpPr>
          <p:cNvPr id="7" name="Subtitle 2">
            <a:extLst>
              <a:ext uri="{FF2B5EF4-FFF2-40B4-BE49-F238E27FC236}">
                <a16:creationId xmlns:a16="http://schemas.microsoft.com/office/drawing/2014/main" id="{5F715FDE-A7E9-EA46-8FBE-017202A0AB2C}"/>
              </a:ext>
            </a:extLst>
          </p:cNvPr>
          <p:cNvSpPr>
            <a:spLocks noGrp="1"/>
          </p:cNvSpPr>
          <p:nvPr>
            <p:ph type="subTitle" idx="1" hasCustomPrompt="1"/>
          </p:nvPr>
        </p:nvSpPr>
        <p:spPr>
          <a:xfrm>
            <a:off x="860612" y="4040095"/>
            <a:ext cx="5988424" cy="787400"/>
          </a:xfrm>
        </p:spPr>
        <p:txBody>
          <a:bodyPr>
            <a:noAutofit/>
          </a:bodyPr>
          <a:lstStyle>
            <a:lvl1pPr marL="0" indent="0" algn="l">
              <a:buNone/>
              <a:defRPr sz="1867" b="0" i="0">
                <a:solidFill>
                  <a:schemeClr val="accent3"/>
                </a:solidFill>
                <a:latin typeface="+mj-lt"/>
                <a:ea typeface="Roboto Thin" panose="02000000000000000000" pitchFamily="2" charset="0"/>
                <a:cs typeface="Roboto Thin" panose="02000000000000000000"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85064112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E5AD9D7-3FF2-5447-AA52-34FD773D5D53}"/>
              </a:ext>
            </a:extLst>
          </p:cNvPr>
          <p:cNvSpPr>
            <a:spLocks noGrp="1"/>
          </p:cNvSpPr>
          <p:nvPr>
            <p:ph type="title"/>
          </p:nvPr>
        </p:nvSpPr>
        <p:spPr>
          <a:xfrm>
            <a:off x="383119" y="1709739"/>
            <a:ext cx="10964333" cy="2173260"/>
          </a:xfrm>
          <a:noFill/>
        </p:spPr>
        <p:txBody>
          <a:bodyPr anchor="b"/>
          <a:lstStyle>
            <a:lvl1pPr>
              <a:defRPr sz="60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B49B58E8-986F-FA43-9938-1D0D441FC527}"/>
              </a:ext>
            </a:extLst>
          </p:cNvPr>
          <p:cNvSpPr>
            <a:spLocks noGrp="1"/>
          </p:cNvSpPr>
          <p:nvPr>
            <p:ph type="body" idx="1"/>
          </p:nvPr>
        </p:nvSpPr>
        <p:spPr>
          <a:xfrm>
            <a:off x="383119" y="3916391"/>
            <a:ext cx="10964333" cy="2173260"/>
          </a:xfrm>
        </p:spPr>
        <p:txBody>
          <a:bodyPr/>
          <a:lstStyle>
            <a:lvl1pPr marL="0" indent="0">
              <a:buNone/>
              <a:defRPr sz="2400">
                <a:solidFill>
                  <a:schemeClr val="bg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DFEAF77C-20E8-1246-94E4-83A2997C0FB8}"/>
              </a:ext>
            </a:extLst>
          </p:cNvPr>
          <p:cNvPicPr>
            <a:picLocks noChangeAspect="1"/>
          </p:cNvPicPr>
          <p:nvPr userDrawn="1"/>
        </p:nvPicPr>
        <p:blipFill>
          <a:blip r:embed="rId2"/>
          <a:stretch>
            <a:fillRect/>
          </a:stretch>
        </p:blipFill>
        <p:spPr>
          <a:xfrm>
            <a:off x="10839612" y="448513"/>
            <a:ext cx="969273" cy="292320"/>
          </a:xfrm>
          <a:prstGeom prst="rect">
            <a:avLst/>
          </a:prstGeom>
        </p:spPr>
      </p:pic>
    </p:spTree>
    <p:extLst>
      <p:ext uri="{BB962C8B-B14F-4D97-AF65-F5344CB8AC3E}">
        <p14:creationId xmlns:p14="http://schemas.microsoft.com/office/powerpoint/2010/main" val="17476313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secHead" preserve="1">
  <p:cSld name="Divide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3119" y="1709739"/>
            <a:ext cx="10964333" cy="2173260"/>
          </a:xfrm>
          <a:noFill/>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383119" y="3916391"/>
            <a:ext cx="10964333" cy="2173260"/>
          </a:xfrm>
        </p:spPr>
        <p:txBody>
          <a:bodyPr/>
          <a:lstStyle>
            <a:lvl1pPr marL="0" indent="0">
              <a:buNone/>
              <a:defRPr sz="2400">
                <a:solidFill>
                  <a:schemeClr val="tx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GB"/>
              <a:t>Click to edit Master text styles</a:t>
            </a:r>
          </a:p>
        </p:txBody>
      </p:sp>
      <p:pic>
        <p:nvPicPr>
          <p:cNvPr id="6" name="Picture 5">
            <a:extLst>
              <a:ext uri="{FF2B5EF4-FFF2-40B4-BE49-F238E27FC236}">
                <a16:creationId xmlns:a16="http://schemas.microsoft.com/office/drawing/2014/main" id="{5AD72F3E-1577-DB40-97DA-9A577E3CD246}"/>
              </a:ext>
            </a:extLst>
          </p:cNvPr>
          <p:cNvPicPr>
            <a:picLocks noChangeAspect="1"/>
          </p:cNvPicPr>
          <p:nvPr userDrawn="1"/>
        </p:nvPicPr>
        <p:blipFill>
          <a:blip r:embed="rId2"/>
          <a:stretch>
            <a:fillRect/>
          </a:stretch>
        </p:blipFill>
        <p:spPr>
          <a:xfrm>
            <a:off x="10819120" y="441987"/>
            <a:ext cx="989765" cy="298500"/>
          </a:xfrm>
          <a:prstGeom prst="rect">
            <a:avLst/>
          </a:prstGeom>
        </p:spPr>
      </p:pic>
    </p:spTree>
    <p:extLst>
      <p:ext uri="{BB962C8B-B14F-4D97-AF65-F5344CB8AC3E}">
        <p14:creationId xmlns:p14="http://schemas.microsoft.com/office/powerpoint/2010/main" val="4047790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248229D-B926-5A45-B37A-4C0F800FF462}"/>
              </a:ext>
            </a:extLst>
          </p:cNvPr>
          <p:cNvSpPr>
            <a:spLocks noGrp="1"/>
          </p:cNvSpPr>
          <p:nvPr>
            <p:ph type="title"/>
          </p:nvPr>
        </p:nvSpPr>
        <p:spPr>
          <a:xfrm>
            <a:off x="383119" y="1709739"/>
            <a:ext cx="10964333" cy="2173260"/>
          </a:xfrm>
          <a:noFill/>
        </p:spPr>
        <p:txBody>
          <a:bodyPr anchor="b"/>
          <a:lstStyle>
            <a:lvl1pPr>
              <a:defRPr sz="60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43C21144-0D4C-3D4E-ABB8-5B17F2DE0A1D}"/>
              </a:ext>
            </a:extLst>
          </p:cNvPr>
          <p:cNvSpPr>
            <a:spLocks noGrp="1"/>
          </p:cNvSpPr>
          <p:nvPr>
            <p:ph type="body" idx="1"/>
          </p:nvPr>
        </p:nvSpPr>
        <p:spPr>
          <a:xfrm>
            <a:off x="383119" y="3916391"/>
            <a:ext cx="10964333" cy="2173260"/>
          </a:xfrm>
        </p:spPr>
        <p:txBody>
          <a:bodyPr/>
          <a:lstStyle>
            <a:lvl1pPr marL="0" indent="0">
              <a:buNone/>
              <a:defRPr sz="2400">
                <a:solidFill>
                  <a:schemeClr val="bg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428AC6AB-E182-3646-923F-C676CBEBD026}"/>
              </a:ext>
            </a:extLst>
          </p:cNvPr>
          <p:cNvPicPr>
            <a:picLocks noChangeAspect="1"/>
          </p:cNvPicPr>
          <p:nvPr userDrawn="1"/>
        </p:nvPicPr>
        <p:blipFill>
          <a:blip r:embed="rId2"/>
          <a:stretch>
            <a:fillRect/>
          </a:stretch>
        </p:blipFill>
        <p:spPr>
          <a:xfrm>
            <a:off x="10839612" y="448513"/>
            <a:ext cx="969273" cy="292320"/>
          </a:xfrm>
          <a:prstGeom prst="rect">
            <a:avLst/>
          </a:prstGeom>
        </p:spPr>
      </p:pic>
    </p:spTree>
    <p:extLst>
      <p:ext uri="{BB962C8B-B14F-4D97-AF65-F5344CB8AC3E}">
        <p14:creationId xmlns:p14="http://schemas.microsoft.com/office/powerpoint/2010/main" val="233005066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5499EDF-113E-8542-A55C-303B9E274B2C}"/>
              </a:ext>
            </a:extLst>
          </p:cNvPr>
          <p:cNvSpPr>
            <a:spLocks noGrp="1"/>
          </p:cNvSpPr>
          <p:nvPr>
            <p:ph type="title"/>
          </p:nvPr>
        </p:nvSpPr>
        <p:spPr>
          <a:xfrm>
            <a:off x="383119" y="1709739"/>
            <a:ext cx="10964333" cy="2173260"/>
          </a:xfrm>
          <a:noFill/>
        </p:spPr>
        <p:txBody>
          <a:bodyPr anchor="b"/>
          <a:lstStyle>
            <a:lvl1pPr>
              <a:defRPr sz="60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D5FEF07A-017B-0D46-9B49-B575F6035C3B}"/>
              </a:ext>
            </a:extLst>
          </p:cNvPr>
          <p:cNvSpPr>
            <a:spLocks noGrp="1"/>
          </p:cNvSpPr>
          <p:nvPr>
            <p:ph type="body" idx="1"/>
          </p:nvPr>
        </p:nvSpPr>
        <p:spPr>
          <a:xfrm>
            <a:off x="383119" y="3916391"/>
            <a:ext cx="10964333" cy="2173260"/>
          </a:xfrm>
        </p:spPr>
        <p:txBody>
          <a:bodyPr/>
          <a:lstStyle>
            <a:lvl1pPr marL="0" indent="0">
              <a:buNone/>
              <a:defRPr sz="2400">
                <a:solidFill>
                  <a:schemeClr val="bg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FDB83B7-C535-4D4E-9F05-B3D6C6D0D7A7}"/>
              </a:ext>
            </a:extLst>
          </p:cNvPr>
          <p:cNvPicPr>
            <a:picLocks noChangeAspect="1"/>
          </p:cNvPicPr>
          <p:nvPr userDrawn="1"/>
        </p:nvPicPr>
        <p:blipFill>
          <a:blip r:embed="rId2"/>
          <a:stretch>
            <a:fillRect/>
          </a:stretch>
        </p:blipFill>
        <p:spPr>
          <a:xfrm>
            <a:off x="10839612" y="448513"/>
            <a:ext cx="969273" cy="292320"/>
          </a:xfrm>
          <a:prstGeom prst="rect">
            <a:avLst/>
          </a:prstGeom>
        </p:spPr>
      </p:pic>
    </p:spTree>
    <p:extLst>
      <p:ext uri="{BB962C8B-B14F-4D97-AF65-F5344CB8AC3E}">
        <p14:creationId xmlns:p14="http://schemas.microsoft.com/office/powerpoint/2010/main" val="406366621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Divider 5">
    <p:bg>
      <p:bgPr>
        <a:solidFill>
          <a:schemeClr val="accent5"/>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A26E801-3E29-734A-A15B-7CBF97B7B4E1}"/>
              </a:ext>
            </a:extLst>
          </p:cNvPr>
          <p:cNvSpPr>
            <a:spLocks noGrp="1"/>
          </p:cNvSpPr>
          <p:nvPr>
            <p:ph type="title"/>
          </p:nvPr>
        </p:nvSpPr>
        <p:spPr>
          <a:xfrm>
            <a:off x="383119" y="1709739"/>
            <a:ext cx="10964333" cy="2173260"/>
          </a:xfrm>
          <a:noFill/>
        </p:spPr>
        <p:txBody>
          <a:bodyPr anchor="b"/>
          <a:lstStyle>
            <a:lvl1pPr>
              <a:defRPr sz="60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27599318-7E7F-A842-9771-05E6C1CC4E51}"/>
              </a:ext>
            </a:extLst>
          </p:cNvPr>
          <p:cNvSpPr>
            <a:spLocks noGrp="1"/>
          </p:cNvSpPr>
          <p:nvPr>
            <p:ph type="body" idx="1"/>
          </p:nvPr>
        </p:nvSpPr>
        <p:spPr>
          <a:xfrm>
            <a:off x="383119" y="3916391"/>
            <a:ext cx="10964333" cy="2173260"/>
          </a:xfrm>
        </p:spPr>
        <p:txBody>
          <a:bodyPr/>
          <a:lstStyle>
            <a:lvl1pPr marL="0" indent="0">
              <a:buNone/>
              <a:defRPr sz="2400">
                <a:solidFill>
                  <a:schemeClr val="bg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40481B7-880B-354A-9791-B504B07D444D}"/>
              </a:ext>
            </a:extLst>
          </p:cNvPr>
          <p:cNvPicPr>
            <a:picLocks noChangeAspect="1"/>
          </p:cNvPicPr>
          <p:nvPr userDrawn="1"/>
        </p:nvPicPr>
        <p:blipFill>
          <a:blip r:embed="rId2"/>
          <a:stretch>
            <a:fillRect/>
          </a:stretch>
        </p:blipFill>
        <p:spPr>
          <a:xfrm>
            <a:off x="10839612" y="448513"/>
            <a:ext cx="969273" cy="292320"/>
          </a:xfrm>
          <a:prstGeom prst="rect">
            <a:avLst/>
          </a:prstGeom>
        </p:spPr>
      </p:pic>
    </p:spTree>
    <p:extLst>
      <p:ext uri="{BB962C8B-B14F-4D97-AF65-F5344CB8AC3E}">
        <p14:creationId xmlns:p14="http://schemas.microsoft.com/office/powerpoint/2010/main" val="240679580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Divider 6">
    <p:bg>
      <p:bgPr>
        <a:solidFill>
          <a:schemeClr val="accent6"/>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449C442-4A25-164A-A88B-5124FFED77F2}"/>
              </a:ext>
            </a:extLst>
          </p:cNvPr>
          <p:cNvSpPr>
            <a:spLocks noGrp="1"/>
          </p:cNvSpPr>
          <p:nvPr>
            <p:ph type="title"/>
          </p:nvPr>
        </p:nvSpPr>
        <p:spPr>
          <a:xfrm>
            <a:off x="383119" y="1709739"/>
            <a:ext cx="10964333" cy="2173260"/>
          </a:xfrm>
          <a:noFill/>
        </p:spPr>
        <p:txBody>
          <a:bodyPr anchor="b"/>
          <a:lstStyle>
            <a:lvl1pPr>
              <a:defRPr sz="60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7FFE1CAA-62A8-9645-A977-B747EB5EC8BE}"/>
              </a:ext>
            </a:extLst>
          </p:cNvPr>
          <p:cNvSpPr>
            <a:spLocks noGrp="1"/>
          </p:cNvSpPr>
          <p:nvPr>
            <p:ph type="body" idx="1"/>
          </p:nvPr>
        </p:nvSpPr>
        <p:spPr>
          <a:xfrm>
            <a:off x="383119" y="3916391"/>
            <a:ext cx="10964333" cy="2173260"/>
          </a:xfrm>
        </p:spPr>
        <p:txBody>
          <a:bodyPr/>
          <a:lstStyle>
            <a:lvl1pPr marL="0" indent="0">
              <a:buNone/>
              <a:defRPr sz="2400">
                <a:solidFill>
                  <a:schemeClr val="bg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846D95C-0B59-2E49-BC5D-B8766F28EFC3}"/>
              </a:ext>
            </a:extLst>
          </p:cNvPr>
          <p:cNvPicPr>
            <a:picLocks noChangeAspect="1"/>
          </p:cNvPicPr>
          <p:nvPr userDrawn="1"/>
        </p:nvPicPr>
        <p:blipFill>
          <a:blip r:embed="rId2"/>
          <a:stretch>
            <a:fillRect/>
          </a:stretch>
        </p:blipFill>
        <p:spPr>
          <a:xfrm>
            <a:off x="10839612" y="448513"/>
            <a:ext cx="969273" cy="292320"/>
          </a:xfrm>
          <a:prstGeom prst="rect">
            <a:avLst/>
          </a:prstGeom>
        </p:spPr>
      </p:pic>
    </p:spTree>
    <p:extLst>
      <p:ext uri="{BB962C8B-B14F-4D97-AF65-F5344CB8AC3E}">
        <p14:creationId xmlns:p14="http://schemas.microsoft.com/office/powerpoint/2010/main" val="255763099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Divider 7">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p:nvPr>
        </p:nvSpPr>
        <p:spPr>
          <a:xfrm>
            <a:off x="383119" y="1709739"/>
            <a:ext cx="10964333" cy="2173260"/>
          </a:xfrm>
          <a:noFill/>
        </p:spPr>
        <p:txBody>
          <a:bodyPr anchor="b"/>
          <a:lstStyle>
            <a:lvl1pPr>
              <a:defRPr sz="6000">
                <a:solidFill>
                  <a:schemeClr val="bg1"/>
                </a:solidFill>
              </a:defRPr>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383119" y="3916391"/>
            <a:ext cx="10964333" cy="2173260"/>
          </a:xfrm>
        </p:spPr>
        <p:txBody>
          <a:bodyPr/>
          <a:lstStyle>
            <a:lvl1pPr marL="0" indent="0">
              <a:buNone/>
              <a:defRPr sz="2400">
                <a:solidFill>
                  <a:schemeClr val="accent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10839612" y="448513"/>
            <a:ext cx="969273" cy="292320"/>
          </a:xfrm>
          <a:prstGeom prst="rect">
            <a:avLst/>
          </a:prstGeom>
        </p:spPr>
      </p:pic>
    </p:spTree>
    <p:extLst>
      <p:ext uri="{BB962C8B-B14F-4D97-AF65-F5344CB8AC3E}">
        <p14:creationId xmlns:p14="http://schemas.microsoft.com/office/powerpoint/2010/main" val="121541678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383117" y="2205025"/>
            <a:ext cx="5181600" cy="3799743"/>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096000" y="2205025"/>
            <a:ext cx="5181600" cy="3799743"/>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10819120" y="441987"/>
            <a:ext cx="989765" cy="298500"/>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6405034"/>
            <a:ext cx="12192000" cy="4529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7951793"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11075256"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383118"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77133443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1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383117" y="2205025"/>
            <a:ext cx="5181600" cy="3799743"/>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096000" y="2205025"/>
            <a:ext cx="5181600" cy="3799743"/>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10819120" y="441987"/>
            <a:ext cx="989765" cy="298500"/>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6405034"/>
            <a:ext cx="12192000" cy="4529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7951793"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11075256"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383118"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75255465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2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383117" y="2205025"/>
            <a:ext cx="5181600" cy="3799743"/>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096000" y="2205025"/>
            <a:ext cx="5181600" cy="3799743"/>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10819120" y="441987"/>
            <a:ext cx="989765" cy="298500"/>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6405034"/>
            <a:ext cx="12192000" cy="4529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7951793"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15 July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11075256"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383118" y="648686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6002357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custom">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FC06EA8-215B-EA48-ADC6-32039FAB543A}"/>
              </a:ext>
            </a:extLst>
          </p:cNvPr>
          <p:cNvSpPr/>
          <p:nvPr userDrawn="1"/>
        </p:nvSpPr>
        <p:spPr>
          <a:xfrm>
            <a:off x="393573" y="740834"/>
            <a:ext cx="6610851" cy="53551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Picture Placeholder 8">
            <a:extLst>
              <a:ext uri="{FF2B5EF4-FFF2-40B4-BE49-F238E27FC236}">
                <a16:creationId xmlns:a16="http://schemas.microsoft.com/office/drawing/2014/main" id="{053B7104-D6B9-A841-B2B5-295B7BEF8BD7}"/>
              </a:ext>
            </a:extLst>
          </p:cNvPr>
          <p:cNvSpPr>
            <a:spLocks noGrp="1"/>
          </p:cNvSpPr>
          <p:nvPr>
            <p:ph type="pic" sz="quarter" idx="10" hasCustomPrompt="1"/>
          </p:nvPr>
        </p:nvSpPr>
        <p:spPr>
          <a:xfrm>
            <a:off x="0" y="0"/>
            <a:ext cx="12192000" cy="6858000"/>
          </a:xfrm>
          <a:custGeom>
            <a:avLst/>
            <a:gdLst>
              <a:gd name="connsiteX0" fmla="*/ 295180 w 9144000"/>
              <a:gd name="connsiteY0" fmla="*/ 555625 h 5143500"/>
              <a:gd name="connsiteX1" fmla="*/ 295180 w 9144000"/>
              <a:gd name="connsiteY1" fmla="*/ 4572000 h 5143500"/>
              <a:gd name="connsiteX2" fmla="*/ 5253318 w 9144000"/>
              <a:gd name="connsiteY2" fmla="*/ 4572000 h 5143500"/>
              <a:gd name="connsiteX3" fmla="*/ 5253318 w 9144000"/>
              <a:gd name="connsiteY3" fmla="*/ 555625 h 5143500"/>
              <a:gd name="connsiteX4" fmla="*/ 0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295180" y="555625"/>
                </a:moveTo>
                <a:lnTo>
                  <a:pt x="295180" y="4572000"/>
                </a:lnTo>
                <a:lnTo>
                  <a:pt x="5253318" y="4572000"/>
                </a:lnTo>
                <a:lnTo>
                  <a:pt x="5253318" y="555625"/>
                </a:lnTo>
                <a:close/>
                <a:moveTo>
                  <a:pt x="0" y="0"/>
                </a:moveTo>
                <a:lnTo>
                  <a:pt x="9144000" y="0"/>
                </a:lnTo>
                <a:lnTo>
                  <a:pt x="9144000" y="5143500"/>
                </a:lnTo>
                <a:lnTo>
                  <a:pt x="0" y="5143500"/>
                </a:lnTo>
                <a:close/>
              </a:path>
            </a:pathLst>
          </a:custGeom>
          <a:ln>
            <a:noFill/>
          </a:ln>
        </p:spPr>
        <p:txBody>
          <a:bodyPr wrap="square">
            <a:noAutofit/>
          </a:bodyPr>
          <a:lstStyle/>
          <a:p>
            <a:r>
              <a:rPr lang="en-US"/>
              <a:t>Click picture icon to add your own title slide background</a:t>
            </a:r>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860613" y="1342145"/>
            <a:ext cx="4686748" cy="2566468"/>
          </a:xfrm>
        </p:spPr>
        <p:txBody>
          <a:bodyPr anchor="b"/>
          <a:lstStyle>
            <a:lvl1pPr algn="l">
              <a:defRPr sz="6000">
                <a:solidFill>
                  <a:schemeClr val="bg1"/>
                </a:solidFill>
              </a:defRPr>
            </a:lvl1pPr>
          </a:lstStyle>
          <a:p>
            <a:r>
              <a:rPr lang="en-GB"/>
              <a:t>Title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2"/>
          <a:srcRect/>
          <a:stretch/>
        </p:blipFill>
        <p:spPr>
          <a:xfrm>
            <a:off x="860612" y="5300880"/>
            <a:ext cx="1066800" cy="321733"/>
          </a:xfrm>
          <a:prstGeom prst="rect">
            <a:avLst/>
          </a:prstGeom>
        </p:spPr>
      </p:pic>
      <p:sp>
        <p:nvSpPr>
          <p:cNvPr id="7" name="Subtitle 2">
            <a:extLst>
              <a:ext uri="{FF2B5EF4-FFF2-40B4-BE49-F238E27FC236}">
                <a16:creationId xmlns:a16="http://schemas.microsoft.com/office/drawing/2014/main" id="{F9697A52-B785-2B40-8DE3-C6F6E55AA731}"/>
              </a:ext>
            </a:extLst>
          </p:cNvPr>
          <p:cNvSpPr>
            <a:spLocks noGrp="1"/>
          </p:cNvSpPr>
          <p:nvPr>
            <p:ph type="subTitle" idx="1" hasCustomPrompt="1"/>
          </p:nvPr>
        </p:nvSpPr>
        <p:spPr>
          <a:xfrm>
            <a:off x="860612" y="4040095"/>
            <a:ext cx="5988424" cy="787400"/>
          </a:xfrm>
        </p:spPr>
        <p:txBody>
          <a:bodyPr>
            <a:noAutofit/>
          </a:bodyPr>
          <a:lstStyle>
            <a:lvl1pPr marL="0" indent="0" algn="l">
              <a:buNone/>
              <a:defRPr sz="1867" b="0" i="0">
                <a:solidFill>
                  <a:schemeClr val="accent1"/>
                </a:solidFill>
                <a:latin typeface="+mj-lt"/>
                <a:ea typeface="Roboto Thin" panose="02000000000000000000" pitchFamily="2" charset="0"/>
                <a:cs typeface="Roboto Thin" panose="02000000000000000000"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72218679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3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383117" y="2205025"/>
            <a:ext cx="5181600" cy="3799743"/>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096000" y="2205025"/>
            <a:ext cx="5181600" cy="3799743"/>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10819120" y="441987"/>
            <a:ext cx="989765" cy="298500"/>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6405034"/>
            <a:ext cx="12192000" cy="4529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7951793"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11075256"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383118"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06378181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4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383117" y="2205025"/>
            <a:ext cx="5181600" cy="3799743"/>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096000" y="2205025"/>
            <a:ext cx="5181600" cy="3799743"/>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10819120" y="441987"/>
            <a:ext cx="989765" cy="298500"/>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6405034"/>
            <a:ext cx="12192000" cy="4529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7951793"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11075256"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383118"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30784994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5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383117" y="2205025"/>
            <a:ext cx="5181600" cy="3799743"/>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096000" y="2205025"/>
            <a:ext cx="5181600" cy="3799743"/>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10819120" y="441987"/>
            <a:ext cx="989765" cy="298500"/>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6405034"/>
            <a:ext cx="12192000" cy="4529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7951793"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11075256"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383118"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53526033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6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383117" y="2205025"/>
            <a:ext cx="5181600" cy="3799743"/>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096000" y="2205025"/>
            <a:ext cx="5181600" cy="3799743"/>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10819120" y="441987"/>
            <a:ext cx="989765" cy="298500"/>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6405034"/>
            <a:ext cx="12192000" cy="452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7951793"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11075256"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383118"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20068116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3117" y="2180167"/>
            <a:ext cx="5157787" cy="547844"/>
          </a:xfrm>
        </p:spPr>
        <p:txBody>
          <a:bodyPr anchor="b">
            <a:noAutofit/>
          </a:bodyPr>
          <a:lstStyle>
            <a:lvl1pPr marL="0" indent="0">
              <a:buNone/>
              <a:defRPr sz="2800" b="1">
                <a:solidFill>
                  <a:schemeClr val="accent1"/>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GB"/>
              <a:t>Click to edit Master text style</a:t>
            </a:r>
          </a:p>
        </p:txBody>
      </p:sp>
      <p:sp>
        <p:nvSpPr>
          <p:cNvPr id="4" name="Content Placeholder 3"/>
          <p:cNvSpPr>
            <a:spLocks noGrp="1"/>
          </p:cNvSpPr>
          <p:nvPr>
            <p:ph sz="half" idx="2"/>
          </p:nvPr>
        </p:nvSpPr>
        <p:spPr>
          <a:xfrm>
            <a:off x="383120" y="2814108"/>
            <a:ext cx="5157787" cy="2850464"/>
          </a:xfrm>
        </p:spPr>
        <p:txBody>
          <a:bodyPr/>
          <a:lstStyle>
            <a:lvl1pPr>
              <a:buClr>
                <a:schemeClr val="accent1"/>
              </a:buClr>
              <a:defRPr sz="2400"/>
            </a:lvl1pPr>
            <a:lvl2pPr>
              <a:buClr>
                <a:schemeClr val="accent1"/>
              </a:buClr>
              <a:defRPr sz="2133"/>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096003" y="2180167"/>
            <a:ext cx="5183188" cy="547844"/>
          </a:xfrm>
        </p:spPr>
        <p:txBody>
          <a:bodyPr anchor="b">
            <a:noAutofit/>
          </a:bodyPr>
          <a:lstStyle>
            <a:lvl1pPr marL="0" indent="0">
              <a:buNone/>
              <a:defRPr sz="2800" b="1">
                <a:solidFill>
                  <a:schemeClr val="accent1"/>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096003" y="2814108"/>
            <a:ext cx="5259388" cy="2850465"/>
          </a:xfrm>
        </p:spPr>
        <p:txBody>
          <a:bodyPr/>
          <a:lstStyle>
            <a:lvl1pPr>
              <a:buClr>
                <a:schemeClr val="accent1"/>
              </a:buClr>
              <a:defRPr sz="2400"/>
            </a:lvl1pPr>
            <a:lvl2pPr>
              <a:buClr>
                <a:schemeClr val="accent1"/>
              </a:buClr>
              <a:defRPr sz="2133"/>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10819120" y="441987"/>
            <a:ext cx="989765" cy="298500"/>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6405034"/>
            <a:ext cx="12192000" cy="4529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7951793"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11075256"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383118"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383120" y="466009"/>
            <a:ext cx="10147825" cy="1358703"/>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314082736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3117" y="2180167"/>
            <a:ext cx="5157787" cy="547844"/>
          </a:xfrm>
        </p:spPr>
        <p:txBody>
          <a:bodyPr anchor="b">
            <a:noAutofit/>
          </a:bodyPr>
          <a:lstStyle>
            <a:lvl1pPr marL="0" indent="0">
              <a:buNone/>
              <a:defRPr sz="2800" b="1">
                <a:solidFill>
                  <a:schemeClr val="accent3"/>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GB"/>
              <a:t>Click to edit Master text style</a:t>
            </a:r>
          </a:p>
        </p:txBody>
      </p:sp>
      <p:sp>
        <p:nvSpPr>
          <p:cNvPr id="4" name="Content Placeholder 3"/>
          <p:cNvSpPr>
            <a:spLocks noGrp="1"/>
          </p:cNvSpPr>
          <p:nvPr>
            <p:ph sz="half" idx="2"/>
          </p:nvPr>
        </p:nvSpPr>
        <p:spPr>
          <a:xfrm>
            <a:off x="383117" y="2814108"/>
            <a:ext cx="5157787" cy="2850464"/>
          </a:xfrm>
        </p:spPr>
        <p:txBody>
          <a:bodyPr/>
          <a:lstStyle>
            <a:lvl1pPr>
              <a:buClr>
                <a:schemeClr val="accent3"/>
              </a:buClr>
              <a:defRPr sz="2400"/>
            </a:lvl1pPr>
            <a:lvl2pPr>
              <a:buClr>
                <a:schemeClr val="accent3"/>
              </a:buClr>
              <a:defRPr sz="2133"/>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096002" y="2180167"/>
            <a:ext cx="5183188" cy="547844"/>
          </a:xfrm>
        </p:spPr>
        <p:txBody>
          <a:bodyPr anchor="b">
            <a:noAutofit/>
          </a:bodyPr>
          <a:lstStyle>
            <a:lvl1pPr marL="0" indent="0">
              <a:buNone/>
              <a:defRPr sz="2800" b="1">
                <a:solidFill>
                  <a:schemeClr val="accent3"/>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096002" y="2814108"/>
            <a:ext cx="5259388" cy="2850465"/>
          </a:xfrm>
        </p:spPr>
        <p:txBody>
          <a:bodyPr/>
          <a:lstStyle>
            <a:lvl1pPr>
              <a:buClr>
                <a:schemeClr val="accent3"/>
              </a:buClr>
              <a:defRPr sz="2400"/>
            </a:lvl1pPr>
            <a:lvl2pPr>
              <a:buClr>
                <a:schemeClr val="accent3"/>
              </a:buClr>
              <a:defRPr sz="2133"/>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10819120" y="441987"/>
            <a:ext cx="989765" cy="298500"/>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6405034"/>
            <a:ext cx="12192000" cy="4529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7951793"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11075256"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383118"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383120" y="466009"/>
            <a:ext cx="10147825" cy="1358703"/>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209643399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3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3117" y="2180167"/>
            <a:ext cx="5157787" cy="547844"/>
          </a:xfrm>
        </p:spPr>
        <p:txBody>
          <a:bodyPr anchor="b">
            <a:noAutofit/>
          </a:bodyPr>
          <a:lstStyle>
            <a:lvl1pPr marL="0" indent="0">
              <a:buNone/>
              <a:defRPr sz="2800" b="1">
                <a:solidFill>
                  <a:schemeClr val="accent4"/>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GB"/>
              <a:t>Click to edit Master text style</a:t>
            </a:r>
          </a:p>
        </p:txBody>
      </p:sp>
      <p:sp>
        <p:nvSpPr>
          <p:cNvPr id="4" name="Content Placeholder 3"/>
          <p:cNvSpPr>
            <a:spLocks noGrp="1"/>
          </p:cNvSpPr>
          <p:nvPr>
            <p:ph sz="half" idx="2"/>
          </p:nvPr>
        </p:nvSpPr>
        <p:spPr>
          <a:xfrm>
            <a:off x="383117" y="2814108"/>
            <a:ext cx="5157787" cy="2850464"/>
          </a:xfrm>
        </p:spPr>
        <p:txBody>
          <a:bodyPr/>
          <a:lstStyle>
            <a:lvl1pPr>
              <a:buClr>
                <a:schemeClr val="accent4"/>
              </a:buClr>
              <a:defRPr sz="2400"/>
            </a:lvl1pPr>
            <a:lvl2pPr>
              <a:buClr>
                <a:schemeClr val="accent4"/>
              </a:buClr>
              <a:defRPr sz="2133"/>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096002" y="2180167"/>
            <a:ext cx="5183188" cy="547844"/>
          </a:xfrm>
        </p:spPr>
        <p:txBody>
          <a:bodyPr anchor="b">
            <a:noAutofit/>
          </a:bodyPr>
          <a:lstStyle>
            <a:lvl1pPr marL="0" indent="0">
              <a:buNone/>
              <a:defRPr sz="2800" b="1">
                <a:solidFill>
                  <a:schemeClr val="accent4"/>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096002" y="2814108"/>
            <a:ext cx="5259388" cy="2850465"/>
          </a:xfrm>
        </p:spPr>
        <p:txBody>
          <a:bodyPr/>
          <a:lstStyle>
            <a:lvl1pPr>
              <a:buClr>
                <a:schemeClr val="accent4"/>
              </a:buClr>
              <a:defRPr sz="2400"/>
            </a:lvl1pPr>
            <a:lvl2pPr>
              <a:buClr>
                <a:schemeClr val="accent4"/>
              </a:buClr>
              <a:defRPr sz="2133"/>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10819120" y="441987"/>
            <a:ext cx="989765" cy="298500"/>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6405034"/>
            <a:ext cx="12192000" cy="4529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7951793"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11075256"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383118"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383120" y="466009"/>
            <a:ext cx="10147825" cy="1358703"/>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286398161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4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3117" y="2180167"/>
            <a:ext cx="5157787" cy="547844"/>
          </a:xfrm>
        </p:spPr>
        <p:txBody>
          <a:bodyPr anchor="b">
            <a:noAutofit/>
          </a:bodyPr>
          <a:lstStyle>
            <a:lvl1pPr marL="0" indent="0">
              <a:buNone/>
              <a:defRPr sz="2800" b="1">
                <a:solidFill>
                  <a:schemeClr val="accent5"/>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GB"/>
              <a:t>Click to edit Master text style</a:t>
            </a:r>
          </a:p>
        </p:txBody>
      </p:sp>
      <p:sp>
        <p:nvSpPr>
          <p:cNvPr id="4" name="Content Placeholder 3"/>
          <p:cNvSpPr>
            <a:spLocks noGrp="1"/>
          </p:cNvSpPr>
          <p:nvPr>
            <p:ph sz="half" idx="2"/>
          </p:nvPr>
        </p:nvSpPr>
        <p:spPr>
          <a:xfrm>
            <a:off x="383117" y="2814108"/>
            <a:ext cx="5157787" cy="2850464"/>
          </a:xfrm>
        </p:spPr>
        <p:txBody>
          <a:bodyPr/>
          <a:lstStyle>
            <a:lvl1pPr>
              <a:buClr>
                <a:schemeClr val="accent5"/>
              </a:buClr>
              <a:defRPr sz="2400"/>
            </a:lvl1pPr>
            <a:lvl2pPr>
              <a:buClr>
                <a:schemeClr val="accent5"/>
              </a:buClr>
              <a:defRPr sz="2133"/>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096002" y="2180167"/>
            <a:ext cx="5183188" cy="547844"/>
          </a:xfrm>
        </p:spPr>
        <p:txBody>
          <a:bodyPr anchor="b">
            <a:noAutofit/>
          </a:bodyPr>
          <a:lstStyle>
            <a:lvl1pPr marL="0" indent="0">
              <a:buNone/>
              <a:defRPr sz="2800" b="1">
                <a:solidFill>
                  <a:schemeClr val="accent5"/>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096002" y="2814108"/>
            <a:ext cx="5259388" cy="2850465"/>
          </a:xfrm>
        </p:spPr>
        <p:txBody>
          <a:bodyPr/>
          <a:lstStyle>
            <a:lvl1pPr>
              <a:buClr>
                <a:schemeClr val="accent5"/>
              </a:buClr>
              <a:defRPr sz="2400"/>
            </a:lvl1pPr>
            <a:lvl2pPr>
              <a:buClr>
                <a:schemeClr val="accent5"/>
              </a:buClr>
              <a:defRPr sz="2133"/>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10819120" y="441987"/>
            <a:ext cx="989765" cy="298500"/>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6405034"/>
            <a:ext cx="12192000" cy="4529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7951793"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11075256"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383118"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383120" y="466009"/>
            <a:ext cx="10147825" cy="1358703"/>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170134010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5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3117" y="2180167"/>
            <a:ext cx="5157787" cy="547844"/>
          </a:xfrm>
        </p:spPr>
        <p:txBody>
          <a:bodyPr anchor="b">
            <a:noAutofit/>
          </a:bodyPr>
          <a:lstStyle>
            <a:lvl1pPr marL="0" indent="0">
              <a:buNone/>
              <a:defRPr sz="2800" b="1">
                <a:solidFill>
                  <a:schemeClr val="accent6"/>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GB"/>
              <a:t>Click to edit Master text style</a:t>
            </a:r>
          </a:p>
        </p:txBody>
      </p:sp>
      <p:sp>
        <p:nvSpPr>
          <p:cNvPr id="4" name="Content Placeholder 3"/>
          <p:cNvSpPr>
            <a:spLocks noGrp="1"/>
          </p:cNvSpPr>
          <p:nvPr>
            <p:ph sz="half" idx="2"/>
          </p:nvPr>
        </p:nvSpPr>
        <p:spPr>
          <a:xfrm>
            <a:off x="383117" y="2814108"/>
            <a:ext cx="5157787" cy="2850464"/>
          </a:xfrm>
        </p:spPr>
        <p:txBody>
          <a:bodyPr/>
          <a:lstStyle>
            <a:lvl1pPr>
              <a:buClr>
                <a:schemeClr val="accent6"/>
              </a:buClr>
              <a:defRPr sz="2400"/>
            </a:lvl1pPr>
            <a:lvl2pPr>
              <a:buClr>
                <a:schemeClr val="accent6"/>
              </a:buClr>
              <a:defRPr sz="2133"/>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096002" y="2180167"/>
            <a:ext cx="5183188" cy="547844"/>
          </a:xfrm>
        </p:spPr>
        <p:txBody>
          <a:bodyPr anchor="b">
            <a:noAutofit/>
          </a:bodyPr>
          <a:lstStyle>
            <a:lvl1pPr marL="0" indent="0">
              <a:buNone/>
              <a:defRPr sz="2800" b="1">
                <a:solidFill>
                  <a:schemeClr val="accent6"/>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096002" y="2814108"/>
            <a:ext cx="5259388" cy="2850465"/>
          </a:xfrm>
        </p:spPr>
        <p:txBody>
          <a:bodyPr/>
          <a:lstStyle>
            <a:lvl1pPr>
              <a:buClr>
                <a:schemeClr val="accent6"/>
              </a:buClr>
              <a:defRPr sz="2400"/>
            </a:lvl1pPr>
            <a:lvl2pPr>
              <a:buClr>
                <a:schemeClr val="accent6"/>
              </a:buClr>
              <a:defRPr sz="2133"/>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10819120" y="441987"/>
            <a:ext cx="989765" cy="298500"/>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6405034"/>
            <a:ext cx="12192000" cy="4529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7951793"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11075256"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383118"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383120" y="466009"/>
            <a:ext cx="10147825" cy="1358703"/>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190364155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3117" y="2180167"/>
            <a:ext cx="5157787" cy="547844"/>
          </a:xfrm>
        </p:spPr>
        <p:txBody>
          <a:bodyPr anchor="b">
            <a:noAutofit/>
          </a:bodyPr>
          <a:lstStyle>
            <a:lvl1pPr marL="0" indent="0">
              <a:buNone/>
              <a:defRPr sz="2800" b="1">
                <a:solidFill>
                  <a:schemeClr val="tx1"/>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GB"/>
              <a:t>Click to edit Master text style</a:t>
            </a:r>
          </a:p>
        </p:txBody>
      </p:sp>
      <p:sp>
        <p:nvSpPr>
          <p:cNvPr id="4" name="Content Placeholder 3"/>
          <p:cNvSpPr>
            <a:spLocks noGrp="1"/>
          </p:cNvSpPr>
          <p:nvPr>
            <p:ph sz="half" idx="2"/>
          </p:nvPr>
        </p:nvSpPr>
        <p:spPr>
          <a:xfrm>
            <a:off x="383117" y="2814108"/>
            <a:ext cx="5157787" cy="2850464"/>
          </a:xfrm>
        </p:spPr>
        <p:txBody>
          <a:bodyPr/>
          <a:lstStyle>
            <a:lvl1pPr>
              <a:buClr>
                <a:schemeClr val="accent2"/>
              </a:buClr>
              <a:defRPr sz="2400"/>
            </a:lvl1pPr>
            <a:lvl2pPr>
              <a:buClr>
                <a:schemeClr val="accent2"/>
              </a:buClr>
              <a:defRPr sz="2133"/>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096002" y="2180167"/>
            <a:ext cx="5183188" cy="547844"/>
          </a:xfrm>
        </p:spPr>
        <p:txBody>
          <a:bodyPr anchor="b">
            <a:noAutofit/>
          </a:bodyPr>
          <a:lstStyle>
            <a:lvl1pPr marL="0" indent="0">
              <a:buNone/>
              <a:defRPr sz="2800" b="1">
                <a:solidFill>
                  <a:schemeClr val="tx1"/>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096002" y="2814108"/>
            <a:ext cx="5259388" cy="2850465"/>
          </a:xfrm>
        </p:spPr>
        <p:txBody>
          <a:bodyPr/>
          <a:lstStyle>
            <a:lvl1pPr>
              <a:buClr>
                <a:schemeClr val="accent2"/>
              </a:buClr>
              <a:defRPr sz="2400"/>
            </a:lvl1pPr>
            <a:lvl2pPr>
              <a:buClr>
                <a:schemeClr val="accent2"/>
              </a:buClr>
              <a:defRPr sz="2133"/>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10819120" y="441987"/>
            <a:ext cx="989765" cy="298500"/>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6405034"/>
            <a:ext cx="12192000" cy="4529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7951793"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15 July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11075256"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383118" y="648686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383120" y="466009"/>
            <a:ext cx="10147825" cy="1358703"/>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37374276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383117" y="2180167"/>
            <a:ext cx="10970683" cy="3624069"/>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vl6pPr>
              <a:buClr>
                <a:schemeClr val="accent3"/>
              </a:buClr>
              <a:defRPr/>
            </a:lvl6pPr>
            <a:lvl7pPr>
              <a:buClr>
                <a:schemeClr val="accent3"/>
              </a:buClr>
              <a:defRPr/>
            </a:lvl7pPr>
            <a:lvl8pPr>
              <a:buClr>
                <a:schemeClr val="accent3"/>
              </a:buClr>
              <a:defRPr/>
            </a:lvl8pPr>
            <a:lvl9pPr>
              <a:buClr>
                <a:schemeClr val="accent3"/>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F06B88D1-1128-CB4E-BE17-E84D2B6F5897}"/>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10" name="Title Placeholder 1">
            <a:extLst>
              <a:ext uri="{FF2B5EF4-FFF2-40B4-BE49-F238E27FC236}">
                <a16:creationId xmlns:a16="http://schemas.microsoft.com/office/drawing/2014/main" id="{4C6284C7-D26E-3E4D-8B1A-19BE2F492BC3}"/>
              </a:ext>
            </a:extLst>
          </p:cNvPr>
          <p:cNvSpPr>
            <a:spLocks noGrp="1"/>
          </p:cNvSpPr>
          <p:nvPr>
            <p:ph type="title"/>
          </p:nvPr>
        </p:nvSpPr>
        <p:spPr>
          <a:xfrm>
            <a:off x="383118" y="466007"/>
            <a:ext cx="10147825" cy="1358703"/>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B2788E00-130B-FB47-8689-5D0DD01F05AE}"/>
              </a:ext>
            </a:extLst>
          </p:cNvPr>
          <p:cNvSpPr/>
          <p:nvPr userDrawn="1"/>
        </p:nvSpPr>
        <p:spPr>
          <a:xfrm>
            <a:off x="0" y="6405033"/>
            <a:ext cx="12192000" cy="4529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4" name="Date Placeholder 3">
            <a:extLst>
              <a:ext uri="{FF2B5EF4-FFF2-40B4-BE49-F238E27FC236}">
                <a16:creationId xmlns:a16="http://schemas.microsoft.com/office/drawing/2014/main" id="{D10CD6E9-DF45-C64F-9169-23E491AD9470}"/>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5" name="Slide Number Placeholder 5">
            <a:extLst>
              <a:ext uri="{FF2B5EF4-FFF2-40B4-BE49-F238E27FC236}">
                <a16:creationId xmlns:a16="http://schemas.microsoft.com/office/drawing/2014/main" id="{0CBA6877-9E42-1E4F-BF46-103DC83CB2A6}"/>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25E87634-AC02-A449-AE21-C08E2ACFAE32}"/>
              </a:ext>
            </a:extLst>
          </p:cNvPr>
          <p:cNvSpPr>
            <a:spLocks noGrp="1"/>
          </p:cNvSpPr>
          <p:nvPr>
            <p:ph type="ftr" sz="quarter" idx="3"/>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84669493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6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3117" y="2180167"/>
            <a:ext cx="5157787" cy="547844"/>
          </a:xfrm>
        </p:spPr>
        <p:txBody>
          <a:bodyPr anchor="b">
            <a:noAutofit/>
          </a:bodyPr>
          <a:lstStyle>
            <a:lvl1pPr marL="0" indent="0">
              <a:buNone/>
              <a:defRPr sz="2800" b="1">
                <a:solidFill>
                  <a:schemeClr val="tx1"/>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GB"/>
              <a:t>Click to edit Master text style</a:t>
            </a:r>
          </a:p>
        </p:txBody>
      </p:sp>
      <p:sp>
        <p:nvSpPr>
          <p:cNvPr id="4" name="Content Placeholder 3"/>
          <p:cNvSpPr>
            <a:spLocks noGrp="1"/>
          </p:cNvSpPr>
          <p:nvPr>
            <p:ph sz="half" idx="2"/>
          </p:nvPr>
        </p:nvSpPr>
        <p:spPr>
          <a:xfrm>
            <a:off x="383117" y="2814108"/>
            <a:ext cx="5157787" cy="2850464"/>
          </a:xfrm>
        </p:spPr>
        <p:txBody>
          <a:bodyPr/>
          <a:lstStyle>
            <a:lvl1pPr>
              <a:buClr>
                <a:schemeClr val="tx1"/>
              </a:buClr>
              <a:defRPr sz="2400"/>
            </a:lvl1pPr>
            <a:lvl2pPr>
              <a:buClr>
                <a:schemeClr val="tx1"/>
              </a:buClr>
              <a:defRPr sz="2133"/>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096002" y="2180167"/>
            <a:ext cx="5183188" cy="547844"/>
          </a:xfrm>
        </p:spPr>
        <p:txBody>
          <a:bodyPr anchor="b">
            <a:noAutofit/>
          </a:bodyPr>
          <a:lstStyle>
            <a:lvl1pPr marL="0" indent="0">
              <a:buNone/>
              <a:defRPr sz="2800" b="1">
                <a:solidFill>
                  <a:schemeClr val="tx1"/>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096002" y="2814108"/>
            <a:ext cx="5259388" cy="2850465"/>
          </a:xfrm>
        </p:spPr>
        <p:txBody>
          <a:bodyPr/>
          <a:lstStyle>
            <a:lvl1pPr>
              <a:buClr>
                <a:schemeClr val="tx1"/>
              </a:buClr>
              <a:defRPr sz="2400"/>
            </a:lvl1pPr>
            <a:lvl2pPr>
              <a:buClr>
                <a:schemeClr val="tx1"/>
              </a:buClr>
              <a:defRPr sz="2133"/>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10819120" y="441987"/>
            <a:ext cx="989765" cy="298500"/>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6405034"/>
            <a:ext cx="12192000" cy="452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7951793"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11075256"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383118"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383120" y="466009"/>
            <a:ext cx="10147825" cy="1358703"/>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338465562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10819120" y="441987"/>
            <a:ext cx="989765" cy="298500"/>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6405034"/>
            <a:ext cx="12192000" cy="4529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7951793"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11075256"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383118"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81916006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10819120" y="441987"/>
            <a:ext cx="989765" cy="298500"/>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6405034"/>
            <a:ext cx="12192000" cy="4529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7951793"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11075256"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383118"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38128713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10819120" y="441987"/>
            <a:ext cx="989765" cy="298500"/>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6405034"/>
            <a:ext cx="12192000" cy="4529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7951793"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11075256"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383118"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63260326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10819120" y="441987"/>
            <a:ext cx="989765" cy="298500"/>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6405034"/>
            <a:ext cx="12192000" cy="4529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7951793"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11075256"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383118"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39306462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10819120" y="441987"/>
            <a:ext cx="989765" cy="298500"/>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6405034"/>
            <a:ext cx="12192000" cy="4529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7951793"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11075256"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383118"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54867509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10819120" y="441987"/>
            <a:ext cx="989765" cy="298500"/>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6405034"/>
            <a:ext cx="12192000" cy="4529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7951793"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15 July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11075256"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383118" y="648686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2917154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10819120" y="441987"/>
            <a:ext cx="989765" cy="298500"/>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6405034"/>
            <a:ext cx="12192000" cy="452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7951793"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11075256"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383118"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04091864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B1E9BE-222B-FB46-8292-D1E012B4D94C}"/>
              </a:ext>
            </a:extLst>
          </p:cNvPr>
          <p:cNvPicPr>
            <a:picLocks noChangeAspect="1"/>
          </p:cNvPicPr>
          <p:nvPr userDrawn="1"/>
        </p:nvPicPr>
        <p:blipFill>
          <a:blip r:embed="rId2"/>
          <a:stretch>
            <a:fillRect/>
          </a:stretch>
        </p:blipFill>
        <p:spPr>
          <a:xfrm>
            <a:off x="10819120" y="441987"/>
            <a:ext cx="989765" cy="298500"/>
          </a:xfrm>
          <a:prstGeom prst="rect">
            <a:avLst/>
          </a:prstGeom>
        </p:spPr>
      </p:pic>
      <p:sp>
        <p:nvSpPr>
          <p:cNvPr id="9" name="Rectangle 8">
            <a:extLst>
              <a:ext uri="{FF2B5EF4-FFF2-40B4-BE49-F238E27FC236}">
                <a16:creationId xmlns:a16="http://schemas.microsoft.com/office/drawing/2014/main" id="{2DBB7D74-320F-9743-AB43-470FDD0767A9}"/>
              </a:ext>
            </a:extLst>
          </p:cNvPr>
          <p:cNvSpPr/>
          <p:nvPr userDrawn="1"/>
        </p:nvSpPr>
        <p:spPr>
          <a:xfrm>
            <a:off x="0" y="6405034"/>
            <a:ext cx="12192000" cy="4529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11" name="Date Placeholder 3">
            <a:extLst>
              <a:ext uri="{FF2B5EF4-FFF2-40B4-BE49-F238E27FC236}">
                <a16:creationId xmlns:a16="http://schemas.microsoft.com/office/drawing/2014/main" id="{4683FF6C-EF4D-4B43-BFBC-B1F97145A6C7}"/>
              </a:ext>
            </a:extLst>
          </p:cNvPr>
          <p:cNvSpPr>
            <a:spLocks noGrp="1"/>
          </p:cNvSpPr>
          <p:nvPr>
            <p:ph type="dt" sz="half" idx="10"/>
          </p:nvPr>
        </p:nvSpPr>
        <p:spPr>
          <a:xfrm>
            <a:off x="7951793"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15 July 2024</a:t>
            </a:fld>
            <a:endParaRPr lang="en-US"/>
          </a:p>
        </p:txBody>
      </p:sp>
      <p:sp>
        <p:nvSpPr>
          <p:cNvPr id="12" name="Slide Number Placeholder 5">
            <a:extLst>
              <a:ext uri="{FF2B5EF4-FFF2-40B4-BE49-F238E27FC236}">
                <a16:creationId xmlns:a16="http://schemas.microsoft.com/office/drawing/2014/main" id="{805B6C67-8B35-8848-BD1B-C32BF6489C87}"/>
              </a:ext>
            </a:extLst>
          </p:cNvPr>
          <p:cNvSpPr>
            <a:spLocks noGrp="1"/>
          </p:cNvSpPr>
          <p:nvPr>
            <p:ph type="sldNum" sz="quarter" idx="11"/>
          </p:nvPr>
        </p:nvSpPr>
        <p:spPr>
          <a:xfrm>
            <a:off x="11075256"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CA4059AE-8F05-5040-8E7C-51CFA249D9F7}"/>
              </a:ext>
            </a:extLst>
          </p:cNvPr>
          <p:cNvSpPr>
            <a:spLocks noGrp="1"/>
          </p:cNvSpPr>
          <p:nvPr>
            <p:ph type="ftr" sz="quarter" idx="12"/>
          </p:nvPr>
        </p:nvSpPr>
        <p:spPr>
          <a:xfrm>
            <a:off x="383118" y="648686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10175436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85D838-5580-B346-A5C8-F3F610B00281}"/>
              </a:ext>
            </a:extLst>
          </p:cNvPr>
          <p:cNvPicPr>
            <a:picLocks noChangeAspect="1"/>
          </p:cNvPicPr>
          <p:nvPr userDrawn="1"/>
        </p:nvPicPr>
        <p:blipFill>
          <a:blip r:embed="rId2"/>
          <a:stretch>
            <a:fillRect/>
          </a:stretch>
        </p:blipFill>
        <p:spPr>
          <a:xfrm>
            <a:off x="10819120" y="441987"/>
            <a:ext cx="989765" cy="298500"/>
          </a:xfrm>
          <a:prstGeom prst="rect">
            <a:avLst/>
          </a:prstGeom>
        </p:spPr>
      </p:pic>
      <p:sp>
        <p:nvSpPr>
          <p:cNvPr id="9" name="Rectangle 8">
            <a:extLst>
              <a:ext uri="{FF2B5EF4-FFF2-40B4-BE49-F238E27FC236}">
                <a16:creationId xmlns:a16="http://schemas.microsoft.com/office/drawing/2014/main" id="{69DD2D11-E1B2-5B47-9CEF-AC219BED6359}"/>
              </a:ext>
            </a:extLst>
          </p:cNvPr>
          <p:cNvSpPr/>
          <p:nvPr userDrawn="1"/>
        </p:nvSpPr>
        <p:spPr>
          <a:xfrm>
            <a:off x="0" y="6405034"/>
            <a:ext cx="12192000" cy="4529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11" name="Date Placeholder 3">
            <a:extLst>
              <a:ext uri="{FF2B5EF4-FFF2-40B4-BE49-F238E27FC236}">
                <a16:creationId xmlns:a16="http://schemas.microsoft.com/office/drawing/2014/main" id="{B178753B-B85C-A943-AA55-73E222334D96}"/>
              </a:ext>
            </a:extLst>
          </p:cNvPr>
          <p:cNvSpPr>
            <a:spLocks noGrp="1"/>
          </p:cNvSpPr>
          <p:nvPr>
            <p:ph type="dt" sz="half" idx="10"/>
          </p:nvPr>
        </p:nvSpPr>
        <p:spPr>
          <a:xfrm>
            <a:off x="7951793"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2" name="Slide Number Placeholder 5">
            <a:extLst>
              <a:ext uri="{FF2B5EF4-FFF2-40B4-BE49-F238E27FC236}">
                <a16:creationId xmlns:a16="http://schemas.microsoft.com/office/drawing/2014/main" id="{A0C71B9E-F331-0D44-A985-20D528D18A7F}"/>
              </a:ext>
            </a:extLst>
          </p:cNvPr>
          <p:cNvSpPr>
            <a:spLocks noGrp="1"/>
          </p:cNvSpPr>
          <p:nvPr>
            <p:ph type="sldNum" sz="quarter" idx="11"/>
          </p:nvPr>
        </p:nvSpPr>
        <p:spPr>
          <a:xfrm>
            <a:off x="11075256"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CE5E41F-4B76-A546-A047-8C150366C412}"/>
              </a:ext>
            </a:extLst>
          </p:cNvPr>
          <p:cNvSpPr>
            <a:spLocks noGrp="1"/>
          </p:cNvSpPr>
          <p:nvPr>
            <p:ph type="ftr" sz="quarter" idx="12"/>
          </p:nvPr>
        </p:nvSpPr>
        <p:spPr>
          <a:xfrm>
            <a:off x="383118"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0634647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3" name="Content Placeholder 2"/>
          <p:cNvSpPr>
            <a:spLocks noGrp="1"/>
          </p:cNvSpPr>
          <p:nvPr>
            <p:ph idx="1"/>
          </p:nvPr>
        </p:nvSpPr>
        <p:spPr>
          <a:xfrm>
            <a:off x="383117" y="2180167"/>
            <a:ext cx="10970683" cy="3624069"/>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vl6pPr>
              <a:buClr>
                <a:schemeClr val="accent1"/>
              </a:buClr>
              <a:defRPr/>
            </a:lvl6pPr>
            <a:lvl7pPr>
              <a:buClr>
                <a:schemeClr val="accent1"/>
              </a:buClr>
              <a:defRPr/>
            </a:lvl7pPr>
            <a:lvl8pPr>
              <a:buClr>
                <a:schemeClr val="accent1"/>
              </a:buClr>
              <a:defRPr/>
            </a:lvl8pPr>
            <a:lvl9pPr>
              <a:buClr>
                <a:schemeClr val="accent1"/>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E5583453-FCDA-A14F-BFF8-458D001962D6}"/>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10" name="Title Placeholder 1">
            <a:extLst>
              <a:ext uri="{FF2B5EF4-FFF2-40B4-BE49-F238E27FC236}">
                <a16:creationId xmlns:a16="http://schemas.microsoft.com/office/drawing/2014/main" id="{EB033A1D-E455-9946-A3E3-EBEF1EBD72B4}"/>
              </a:ext>
            </a:extLst>
          </p:cNvPr>
          <p:cNvSpPr>
            <a:spLocks noGrp="1"/>
          </p:cNvSpPr>
          <p:nvPr>
            <p:ph type="title"/>
          </p:nvPr>
        </p:nvSpPr>
        <p:spPr>
          <a:xfrm>
            <a:off x="383118" y="466007"/>
            <a:ext cx="10147825" cy="1358703"/>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DABB8075-CBD7-4E4C-929A-4DA121AF4948}"/>
              </a:ext>
            </a:extLst>
          </p:cNvPr>
          <p:cNvSpPr/>
          <p:nvPr userDrawn="1"/>
        </p:nvSpPr>
        <p:spPr>
          <a:xfrm>
            <a:off x="0" y="6405033"/>
            <a:ext cx="12192000" cy="4529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4" name="Date Placeholder 3">
            <a:extLst>
              <a:ext uri="{FF2B5EF4-FFF2-40B4-BE49-F238E27FC236}">
                <a16:creationId xmlns:a16="http://schemas.microsoft.com/office/drawing/2014/main" id="{71985517-24AB-6347-BAA1-E8E5A30CFB49}"/>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5" name="Slide Number Placeholder 5">
            <a:extLst>
              <a:ext uri="{FF2B5EF4-FFF2-40B4-BE49-F238E27FC236}">
                <a16:creationId xmlns:a16="http://schemas.microsoft.com/office/drawing/2014/main" id="{07663476-5FE4-B242-80D4-EE4FA0045C08}"/>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A4B602E5-2865-ED4D-96ED-B6B22443B613}"/>
              </a:ext>
            </a:extLst>
          </p:cNvPr>
          <p:cNvSpPr>
            <a:spLocks noGrp="1"/>
          </p:cNvSpPr>
          <p:nvPr>
            <p:ph type="ftr" sz="quarter" idx="3"/>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05565959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BB6C72-80DB-6947-A268-72C014729A3E}"/>
              </a:ext>
            </a:extLst>
          </p:cNvPr>
          <p:cNvPicPr>
            <a:picLocks noChangeAspect="1"/>
          </p:cNvPicPr>
          <p:nvPr userDrawn="1"/>
        </p:nvPicPr>
        <p:blipFill>
          <a:blip r:embed="rId2"/>
          <a:stretch>
            <a:fillRect/>
          </a:stretch>
        </p:blipFill>
        <p:spPr>
          <a:xfrm>
            <a:off x="10819120" y="441987"/>
            <a:ext cx="989765" cy="298500"/>
          </a:xfrm>
          <a:prstGeom prst="rect">
            <a:avLst/>
          </a:prstGeom>
        </p:spPr>
      </p:pic>
      <p:sp>
        <p:nvSpPr>
          <p:cNvPr id="9" name="Rectangle 8">
            <a:extLst>
              <a:ext uri="{FF2B5EF4-FFF2-40B4-BE49-F238E27FC236}">
                <a16:creationId xmlns:a16="http://schemas.microsoft.com/office/drawing/2014/main" id="{59B790EC-8C5B-D343-A62E-4D3C8191175D}"/>
              </a:ext>
            </a:extLst>
          </p:cNvPr>
          <p:cNvSpPr/>
          <p:nvPr userDrawn="1"/>
        </p:nvSpPr>
        <p:spPr>
          <a:xfrm>
            <a:off x="0" y="6405034"/>
            <a:ext cx="12192000" cy="4529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11" name="Date Placeholder 3">
            <a:extLst>
              <a:ext uri="{FF2B5EF4-FFF2-40B4-BE49-F238E27FC236}">
                <a16:creationId xmlns:a16="http://schemas.microsoft.com/office/drawing/2014/main" id="{EBEDA432-64C8-DE4C-ACA0-1C8F1BE663F4}"/>
              </a:ext>
            </a:extLst>
          </p:cNvPr>
          <p:cNvSpPr>
            <a:spLocks noGrp="1"/>
          </p:cNvSpPr>
          <p:nvPr>
            <p:ph type="dt" sz="half" idx="10"/>
          </p:nvPr>
        </p:nvSpPr>
        <p:spPr>
          <a:xfrm>
            <a:off x="7951793"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2" name="Slide Number Placeholder 5">
            <a:extLst>
              <a:ext uri="{FF2B5EF4-FFF2-40B4-BE49-F238E27FC236}">
                <a16:creationId xmlns:a16="http://schemas.microsoft.com/office/drawing/2014/main" id="{00F9FE36-268D-4746-B932-033FC7DB134A}"/>
              </a:ext>
            </a:extLst>
          </p:cNvPr>
          <p:cNvSpPr>
            <a:spLocks noGrp="1"/>
          </p:cNvSpPr>
          <p:nvPr>
            <p:ph type="sldNum" sz="quarter" idx="11"/>
          </p:nvPr>
        </p:nvSpPr>
        <p:spPr>
          <a:xfrm>
            <a:off x="11075256"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174779F4-2C51-0B47-920D-A13091721EC3}"/>
              </a:ext>
            </a:extLst>
          </p:cNvPr>
          <p:cNvSpPr>
            <a:spLocks noGrp="1"/>
          </p:cNvSpPr>
          <p:nvPr>
            <p:ph type="ftr" sz="quarter" idx="12"/>
          </p:nvPr>
        </p:nvSpPr>
        <p:spPr>
          <a:xfrm>
            <a:off x="383118"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43049058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39B35B-9CB2-A940-AB8D-492F9F38D48A}"/>
              </a:ext>
            </a:extLst>
          </p:cNvPr>
          <p:cNvPicPr>
            <a:picLocks noChangeAspect="1"/>
          </p:cNvPicPr>
          <p:nvPr userDrawn="1"/>
        </p:nvPicPr>
        <p:blipFill>
          <a:blip r:embed="rId2"/>
          <a:stretch>
            <a:fillRect/>
          </a:stretch>
        </p:blipFill>
        <p:spPr>
          <a:xfrm>
            <a:off x="10819120" y="441987"/>
            <a:ext cx="989765" cy="298500"/>
          </a:xfrm>
          <a:prstGeom prst="rect">
            <a:avLst/>
          </a:prstGeom>
        </p:spPr>
      </p:pic>
      <p:sp>
        <p:nvSpPr>
          <p:cNvPr id="9" name="Rectangle 8">
            <a:extLst>
              <a:ext uri="{FF2B5EF4-FFF2-40B4-BE49-F238E27FC236}">
                <a16:creationId xmlns:a16="http://schemas.microsoft.com/office/drawing/2014/main" id="{6577C829-9A29-B541-88A0-E0A3241E2494}"/>
              </a:ext>
            </a:extLst>
          </p:cNvPr>
          <p:cNvSpPr/>
          <p:nvPr userDrawn="1"/>
        </p:nvSpPr>
        <p:spPr>
          <a:xfrm>
            <a:off x="0" y="6405034"/>
            <a:ext cx="12192000" cy="4529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11" name="Date Placeholder 3">
            <a:extLst>
              <a:ext uri="{FF2B5EF4-FFF2-40B4-BE49-F238E27FC236}">
                <a16:creationId xmlns:a16="http://schemas.microsoft.com/office/drawing/2014/main" id="{6FFDA17A-4D85-2B45-A847-4908C659401E}"/>
              </a:ext>
            </a:extLst>
          </p:cNvPr>
          <p:cNvSpPr>
            <a:spLocks noGrp="1"/>
          </p:cNvSpPr>
          <p:nvPr>
            <p:ph type="dt" sz="half" idx="10"/>
          </p:nvPr>
        </p:nvSpPr>
        <p:spPr>
          <a:xfrm>
            <a:off x="7951793"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2" name="Slide Number Placeholder 5">
            <a:extLst>
              <a:ext uri="{FF2B5EF4-FFF2-40B4-BE49-F238E27FC236}">
                <a16:creationId xmlns:a16="http://schemas.microsoft.com/office/drawing/2014/main" id="{DDAE4CE8-E988-8743-B07A-75A86D10F4FE}"/>
              </a:ext>
            </a:extLst>
          </p:cNvPr>
          <p:cNvSpPr>
            <a:spLocks noGrp="1"/>
          </p:cNvSpPr>
          <p:nvPr>
            <p:ph type="sldNum" sz="quarter" idx="11"/>
          </p:nvPr>
        </p:nvSpPr>
        <p:spPr>
          <a:xfrm>
            <a:off x="11075256"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A44E55B-9546-8343-A41F-0EA8DF15F830}"/>
              </a:ext>
            </a:extLst>
          </p:cNvPr>
          <p:cNvSpPr>
            <a:spLocks noGrp="1"/>
          </p:cNvSpPr>
          <p:nvPr>
            <p:ph type="ftr" sz="quarter" idx="12"/>
          </p:nvPr>
        </p:nvSpPr>
        <p:spPr>
          <a:xfrm>
            <a:off x="383118"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26630726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Blank 5">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ECA29A-370C-4747-8EA1-6BCDF42055F1}"/>
              </a:ext>
            </a:extLst>
          </p:cNvPr>
          <p:cNvPicPr>
            <a:picLocks noChangeAspect="1"/>
          </p:cNvPicPr>
          <p:nvPr userDrawn="1"/>
        </p:nvPicPr>
        <p:blipFill>
          <a:blip r:embed="rId2"/>
          <a:stretch>
            <a:fillRect/>
          </a:stretch>
        </p:blipFill>
        <p:spPr>
          <a:xfrm>
            <a:off x="10819120" y="441987"/>
            <a:ext cx="989765" cy="298500"/>
          </a:xfrm>
          <a:prstGeom prst="rect">
            <a:avLst/>
          </a:prstGeom>
        </p:spPr>
      </p:pic>
      <p:sp>
        <p:nvSpPr>
          <p:cNvPr id="9" name="Rectangle 8">
            <a:extLst>
              <a:ext uri="{FF2B5EF4-FFF2-40B4-BE49-F238E27FC236}">
                <a16:creationId xmlns:a16="http://schemas.microsoft.com/office/drawing/2014/main" id="{E031A498-E422-4046-93F7-CC32877DA159}"/>
              </a:ext>
            </a:extLst>
          </p:cNvPr>
          <p:cNvSpPr/>
          <p:nvPr userDrawn="1"/>
        </p:nvSpPr>
        <p:spPr>
          <a:xfrm>
            <a:off x="0" y="6405034"/>
            <a:ext cx="12192000" cy="4529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11" name="Date Placeholder 3">
            <a:extLst>
              <a:ext uri="{FF2B5EF4-FFF2-40B4-BE49-F238E27FC236}">
                <a16:creationId xmlns:a16="http://schemas.microsoft.com/office/drawing/2014/main" id="{C393D178-A36A-C840-845A-B7AA72CB30C5}"/>
              </a:ext>
            </a:extLst>
          </p:cNvPr>
          <p:cNvSpPr>
            <a:spLocks noGrp="1"/>
          </p:cNvSpPr>
          <p:nvPr>
            <p:ph type="dt" sz="half" idx="10"/>
          </p:nvPr>
        </p:nvSpPr>
        <p:spPr>
          <a:xfrm>
            <a:off x="7951793"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2" name="Slide Number Placeholder 5">
            <a:extLst>
              <a:ext uri="{FF2B5EF4-FFF2-40B4-BE49-F238E27FC236}">
                <a16:creationId xmlns:a16="http://schemas.microsoft.com/office/drawing/2014/main" id="{0F2248CB-B5C2-2E4B-AC5A-0C8A1B66F5D4}"/>
              </a:ext>
            </a:extLst>
          </p:cNvPr>
          <p:cNvSpPr>
            <a:spLocks noGrp="1"/>
          </p:cNvSpPr>
          <p:nvPr>
            <p:ph type="sldNum" sz="quarter" idx="11"/>
          </p:nvPr>
        </p:nvSpPr>
        <p:spPr>
          <a:xfrm>
            <a:off x="11075256"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1F6A1D6-F6DA-2F43-BE4E-AD26AF786F3B}"/>
              </a:ext>
            </a:extLst>
          </p:cNvPr>
          <p:cNvSpPr>
            <a:spLocks noGrp="1"/>
          </p:cNvSpPr>
          <p:nvPr>
            <p:ph type="ftr" sz="quarter" idx="12"/>
          </p:nvPr>
        </p:nvSpPr>
        <p:spPr>
          <a:xfrm>
            <a:off x="383118"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7879086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Blank 6">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10819120" y="441987"/>
            <a:ext cx="989765" cy="298500"/>
          </a:xfrm>
          <a:prstGeom prst="rect">
            <a:avLst/>
          </a:prstGeom>
        </p:spPr>
      </p:pic>
      <p:sp>
        <p:nvSpPr>
          <p:cNvPr id="9" name="Rectangle 8">
            <a:extLst>
              <a:ext uri="{FF2B5EF4-FFF2-40B4-BE49-F238E27FC236}">
                <a16:creationId xmlns:a16="http://schemas.microsoft.com/office/drawing/2014/main" id="{1C0AACF5-FD30-B543-B35B-F0EAD87D9C67}"/>
              </a:ext>
            </a:extLst>
          </p:cNvPr>
          <p:cNvSpPr/>
          <p:nvPr userDrawn="1"/>
        </p:nvSpPr>
        <p:spPr>
          <a:xfrm>
            <a:off x="0" y="6405034"/>
            <a:ext cx="12192000" cy="4529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11" name="Date Placeholder 3">
            <a:extLst>
              <a:ext uri="{FF2B5EF4-FFF2-40B4-BE49-F238E27FC236}">
                <a16:creationId xmlns:a16="http://schemas.microsoft.com/office/drawing/2014/main" id="{4D685024-CF4B-374F-A16C-36D6705856C3}"/>
              </a:ext>
            </a:extLst>
          </p:cNvPr>
          <p:cNvSpPr>
            <a:spLocks noGrp="1"/>
          </p:cNvSpPr>
          <p:nvPr>
            <p:ph type="dt" sz="half" idx="10"/>
          </p:nvPr>
        </p:nvSpPr>
        <p:spPr>
          <a:xfrm>
            <a:off x="7951793"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2" name="Slide Number Placeholder 5">
            <a:extLst>
              <a:ext uri="{FF2B5EF4-FFF2-40B4-BE49-F238E27FC236}">
                <a16:creationId xmlns:a16="http://schemas.microsoft.com/office/drawing/2014/main" id="{2E7F940B-8D3B-1B49-9202-A183D4B92370}"/>
              </a:ext>
            </a:extLst>
          </p:cNvPr>
          <p:cNvSpPr>
            <a:spLocks noGrp="1"/>
          </p:cNvSpPr>
          <p:nvPr>
            <p:ph type="sldNum" sz="quarter" idx="11"/>
          </p:nvPr>
        </p:nvSpPr>
        <p:spPr>
          <a:xfrm>
            <a:off x="11075256"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15CE11C-BF75-ED44-8C24-8691C2EC2EBE}"/>
              </a:ext>
            </a:extLst>
          </p:cNvPr>
          <p:cNvSpPr>
            <a:spLocks noGrp="1"/>
          </p:cNvSpPr>
          <p:nvPr>
            <p:ph type="ftr" sz="quarter" idx="12"/>
          </p:nvPr>
        </p:nvSpPr>
        <p:spPr>
          <a:xfrm>
            <a:off x="383118"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71333810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Blank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a:off x="0" y="6405034"/>
            <a:ext cx="12192000" cy="452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3"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6"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383118"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10819120" y="441987"/>
            <a:ext cx="989765" cy="298500"/>
          </a:xfrm>
          <a:prstGeom prst="rect">
            <a:avLst/>
          </a:prstGeom>
        </p:spPr>
      </p:pic>
    </p:spTree>
    <p:extLst>
      <p:ext uri="{BB962C8B-B14F-4D97-AF65-F5344CB8AC3E}">
        <p14:creationId xmlns:p14="http://schemas.microsoft.com/office/powerpoint/2010/main" val="245717049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_Blank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8660719" y="3326716"/>
            <a:ext cx="6858000" cy="2045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3"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15 July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6"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796408" y="648686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383119" y="6514147"/>
            <a:ext cx="819719" cy="247216"/>
          </a:xfrm>
          <a:prstGeom prst="rect">
            <a:avLst/>
          </a:prstGeom>
        </p:spPr>
      </p:pic>
    </p:spTree>
    <p:extLst>
      <p:ext uri="{BB962C8B-B14F-4D97-AF65-F5344CB8AC3E}">
        <p14:creationId xmlns:p14="http://schemas.microsoft.com/office/powerpoint/2010/main" val="35286297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3_Blank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8660719" y="3326716"/>
            <a:ext cx="6858000" cy="2045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3"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15 July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6"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796408" y="648686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383119" y="6514147"/>
            <a:ext cx="819719" cy="247216"/>
          </a:xfrm>
          <a:prstGeom prst="rect">
            <a:avLst/>
          </a:prstGeom>
        </p:spPr>
      </p:pic>
    </p:spTree>
    <p:extLst>
      <p:ext uri="{BB962C8B-B14F-4D97-AF65-F5344CB8AC3E}">
        <p14:creationId xmlns:p14="http://schemas.microsoft.com/office/powerpoint/2010/main" val="292182012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4_Blank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8660719" y="3326716"/>
            <a:ext cx="6858000" cy="2045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3"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15 July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6"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796408" y="648686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383119" y="6514147"/>
            <a:ext cx="819719" cy="247216"/>
          </a:xfrm>
          <a:prstGeom prst="rect">
            <a:avLst/>
          </a:prstGeom>
        </p:spPr>
      </p:pic>
    </p:spTree>
    <p:extLst>
      <p:ext uri="{BB962C8B-B14F-4D97-AF65-F5344CB8AC3E}">
        <p14:creationId xmlns:p14="http://schemas.microsoft.com/office/powerpoint/2010/main" val="68968531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5_Blank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8660719" y="3326716"/>
            <a:ext cx="6858000" cy="2045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3"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15 July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6"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796408" y="648686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383119" y="6514147"/>
            <a:ext cx="819719" cy="247216"/>
          </a:xfrm>
          <a:prstGeom prst="rect">
            <a:avLst/>
          </a:prstGeom>
        </p:spPr>
      </p:pic>
    </p:spTree>
    <p:extLst>
      <p:ext uri="{BB962C8B-B14F-4D97-AF65-F5344CB8AC3E}">
        <p14:creationId xmlns:p14="http://schemas.microsoft.com/office/powerpoint/2010/main" val="85216215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6_Blank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8660719" y="3326716"/>
            <a:ext cx="6858000" cy="2045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3"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15 July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6"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796408" y="648686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383119" y="6514147"/>
            <a:ext cx="819719" cy="247216"/>
          </a:xfrm>
          <a:prstGeom prst="rect">
            <a:avLst/>
          </a:prstGeom>
        </p:spPr>
      </p:pic>
    </p:spTree>
    <p:extLst>
      <p:ext uri="{BB962C8B-B14F-4D97-AF65-F5344CB8AC3E}">
        <p14:creationId xmlns:p14="http://schemas.microsoft.com/office/powerpoint/2010/main" val="2028633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3">
    <p:spTree>
      <p:nvGrpSpPr>
        <p:cNvPr id="1" name=""/>
        <p:cNvGrpSpPr/>
        <p:nvPr/>
      </p:nvGrpSpPr>
      <p:grpSpPr>
        <a:xfrm>
          <a:off x="0" y="0"/>
          <a:ext cx="0" cy="0"/>
          <a:chOff x="0" y="0"/>
          <a:chExt cx="0" cy="0"/>
        </a:xfrm>
      </p:grpSpPr>
      <p:sp>
        <p:nvSpPr>
          <p:cNvPr id="3" name="Content Placeholder 2"/>
          <p:cNvSpPr>
            <a:spLocks noGrp="1"/>
          </p:cNvSpPr>
          <p:nvPr>
            <p:ph idx="1"/>
          </p:nvPr>
        </p:nvSpPr>
        <p:spPr>
          <a:xfrm>
            <a:off x="383117" y="2180167"/>
            <a:ext cx="10970683" cy="3624069"/>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vl6pPr>
              <a:buClr>
                <a:schemeClr val="accent2"/>
              </a:buClr>
              <a:defRPr/>
            </a:lvl6pPr>
            <a:lvl7pPr>
              <a:buClr>
                <a:schemeClr val="accent2"/>
              </a:buClr>
              <a:defRPr/>
            </a:lvl7pPr>
            <a:lvl8pPr>
              <a:buClr>
                <a:schemeClr val="accent2"/>
              </a:buClr>
              <a:defRPr/>
            </a:lvl8pPr>
            <a:lvl9pPr>
              <a:buClr>
                <a:schemeClr val="accent2"/>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51ECDEDC-1980-3D42-9C5A-8D534AAAF59D}"/>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10" name="Title Placeholder 1">
            <a:extLst>
              <a:ext uri="{FF2B5EF4-FFF2-40B4-BE49-F238E27FC236}">
                <a16:creationId xmlns:a16="http://schemas.microsoft.com/office/drawing/2014/main" id="{3E408AC5-2F8A-FB4A-8BC5-0F73ABE4D23F}"/>
              </a:ext>
            </a:extLst>
          </p:cNvPr>
          <p:cNvSpPr>
            <a:spLocks noGrp="1"/>
          </p:cNvSpPr>
          <p:nvPr>
            <p:ph type="title"/>
          </p:nvPr>
        </p:nvSpPr>
        <p:spPr>
          <a:xfrm>
            <a:off x="383118" y="466007"/>
            <a:ext cx="10147825" cy="1358703"/>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E0E0848-F70C-E542-94DA-30773629AB19}"/>
              </a:ext>
            </a:extLst>
          </p:cNvPr>
          <p:cNvSpPr/>
          <p:nvPr userDrawn="1"/>
        </p:nvSpPr>
        <p:spPr>
          <a:xfrm>
            <a:off x="0" y="6405033"/>
            <a:ext cx="12192000" cy="4529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4" name="Date Placeholder 3">
            <a:extLst>
              <a:ext uri="{FF2B5EF4-FFF2-40B4-BE49-F238E27FC236}">
                <a16:creationId xmlns:a16="http://schemas.microsoft.com/office/drawing/2014/main" id="{3D442FCB-82D7-8A43-B8F6-C5915ED00E25}"/>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15 July 2024</a:t>
            </a:fld>
            <a:endParaRPr lang="en-US"/>
          </a:p>
        </p:txBody>
      </p:sp>
      <p:sp>
        <p:nvSpPr>
          <p:cNvPr id="15" name="Slide Number Placeholder 5">
            <a:extLst>
              <a:ext uri="{FF2B5EF4-FFF2-40B4-BE49-F238E27FC236}">
                <a16:creationId xmlns:a16="http://schemas.microsoft.com/office/drawing/2014/main" id="{5025ECB4-1BA3-254F-BBEE-0C9FA393EB8A}"/>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F232912-BB2D-674A-B02D-9F2EB011AD08}"/>
              </a:ext>
            </a:extLst>
          </p:cNvPr>
          <p:cNvSpPr>
            <a:spLocks noGrp="1"/>
          </p:cNvSpPr>
          <p:nvPr>
            <p:ph type="ftr" sz="quarter" idx="3"/>
          </p:nvPr>
        </p:nvSpPr>
        <p:spPr>
          <a:xfrm>
            <a:off x="383117" y="648686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39877854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7_Blank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8660719" y="3326716"/>
            <a:ext cx="6858000" cy="20456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3"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15 July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6"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796408" y="648686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383119" y="6514147"/>
            <a:ext cx="819719" cy="247216"/>
          </a:xfrm>
          <a:prstGeom prst="rect">
            <a:avLst/>
          </a:prstGeom>
        </p:spPr>
      </p:pic>
    </p:spTree>
    <p:extLst>
      <p:ext uri="{BB962C8B-B14F-4D97-AF65-F5344CB8AC3E}">
        <p14:creationId xmlns:p14="http://schemas.microsoft.com/office/powerpoint/2010/main" val="283666005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8_Blank 6">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2"/>
            <a:ext cx="12192000" cy="6405033"/>
          </a:xfrm>
          <a:noFill/>
        </p:spPr>
        <p:txBody>
          <a:bodyPr/>
          <a:lstStyle/>
          <a:p>
            <a:r>
              <a:rPr lang="en-US"/>
              <a:t>Click the icon to add a full bleed image</a:t>
            </a:r>
          </a:p>
        </p:txBody>
      </p:sp>
      <p:sp>
        <p:nvSpPr>
          <p:cNvPr id="15" name="Date Placeholder 3">
            <a:extLst>
              <a:ext uri="{FF2B5EF4-FFF2-40B4-BE49-F238E27FC236}">
                <a16:creationId xmlns:a16="http://schemas.microsoft.com/office/drawing/2014/main" id="{9DBF8A99-D25D-9948-A148-A6DE02FF5473}"/>
              </a:ext>
            </a:extLst>
          </p:cNvPr>
          <p:cNvSpPr>
            <a:spLocks noGrp="1"/>
          </p:cNvSpPr>
          <p:nvPr>
            <p:ph type="dt" sz="half" idx="2"/>
          </p:nvPr>
        </p:nvSpPr>
        <p:spPr>
          <a:xfrm>
            <a:off x="7951793"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15 July 2024</a:t>
            </a:fld>
            <a:endParaRPr lang="en-US"/>
          </a:p>
        </p:txBody>
      </p:sp>
      <p:sp>
        <p:nvSpPr>
          <p:cNvPr id="16" name="Slide Number Placeholder 5">
            <a:extLst>
              <a:ext uri="{FF2B5EF4-FFF2-40B4-BE49-F238E27FC236}">
                <a16:creationId xmlns:a16="http://schemas.microsoft.com/office/drawing/2014/main" id="{1C88FFC1-6C9C-C641-964B-951FD5AC5964}"/>
              </a:ext>
            </a:extLst>
          </p:cNvPr>
          <p:cNvSpPr>
            <a:spLocks noGrp="1"/>
          </p:cNvSpPr>
          <p:nvPr>
            <p:ph type="sldNum" sz="quarter" idx="4"/>
          </p:nvPr>
        </p:nvSpPr>
        <p:spPr>
          <a:xfrm>
            <a:off x="11075256"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17" name="Footer Placeholder 4">
            <a:extLst>
              <a:ext uri="{FF2B5EF4-FFF2-40B4-BE49-F238E27FC236}">
                <a16:creationId xmlns:a16="http://schemas.microsoft.com/office/drawing/2014/main" id="{F272FA12-A438-3A4D-A51B-8F64BFA33CCF}"/>
              </a:ext>
            </a:extLst>
          </p:cNvPr>
          <p:cNvSpPr>
            <a:spLocks noGrp="1"/>
          </p:cNvSpPr>
          <p:nvPr>
            <p:ph type="ftr" sz="quarter" idx="3"/>
          </p:nvPr>
        </p:nvSpPr>
        <p:spPr>
          <a:xfrm>
            <a:off x="1796408" y="648686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pic>
        <p:nvPicPr>
          <p:cNvPr id="18" name="Picture 17">
            <a:extLst>
              <a:ext uri="{FF2B5EF4-FFF2-40B4-BE49-F238E27FC236}">
                <a16:creationId xmlns:a16="http://schemas.microsoft.com/office/drawing/2014/main" id="{A9BE4CAA-A334-2843-A7F2-ADB08D9C7D36}"/>
              </a:ext>
            </a:extLst>
          </p:cNvPr>
          <p:cNvPicPr>
            <a:picLocks noChangeAspect="1"/>
          </p:cNvPicPr>
          <p:nvPr userDrawn="1"/>
        </p:nvPicPr>
        <p:blipFill>
          <a:blip r:embed="rId2"/>
          <a:stretch>
            <a:fillRect/>
          </a:stretch>
        </p:blipFill>
        <p:spPr>
          <a:xfrm>
            <a:off x="383119" y="6514147"/>
            <a:ext cx="819719" cy="247216"/>
          </a:xfrm>
          <a:prstGeom prst="rect">
            <a:avLst/>
          </a:prstGeom>
        </p:spPr>
      </p:pic>
    </p:spTree>
    <p:extLst>
      <p:ext uri="{BB962C8B-B14F-4D97-AF65-F5344CB8AC3E}">
        <p14:creationId xmlns:p14="http://schemas.microsoft.com/office/powerpoint/2010/main" val="81736432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9_Blank 6">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6096000" cy="68580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3"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15 July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6"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6096002" y="6498791"/>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6462186" y="1186380"/>
            <a:ext cx="5346700" cy="483446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88092194-4A6E-7349-A356-9893901B808F}"/>
              </a:ext>
            </a:extLst>
          </p:cNvPr>
          <p:cNvPicPr>
            <a:picLocks noChangeAspect="1"/>
          </p:cNvPicPr>
          <p:nvPr userDrawn="1"/>
        </p:nvPicPr>
        <p:blipFill>
          <a:blip r:embed="rId2"/>
          <a:stretch>
            <a:fillRect/>
          </a:stretch>
        </p:blipFill>
        <p:spPr>
          <a:xfrm>
            <a:off x="10819120" y="441987"/>
            <a:ext cx="989765" cy="298500"/>
          </a:xfrm>
          <a:prstGeom prst="rect">
            <a:avLst/>
          </a:prstGeom>
        </p:spPr>
      </p:pic>
    </p:spTree>
    <p:extLst>
      <p:ext uri="{BB962C8B-B14F-4D97-AF65-F5344CB8AC3E}">
        <p14:creationId xmlns:p14="http://schemas.microsoft.com/office/powerpoint/2010/main" val="43341081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0_Blank 6">
    <p:bg>
      <p:bgPr>
        <a:solidFill>
          <a:schemeClr val="accent6"/>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6096000" cy="68580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3"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15 July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6"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6096002" y="6498791"/>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6462186" y="1186380"/>
            <a:ext cx="5346700" cy="483446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99E3A46-6309-284C-9E98-7CFC28A8FBDA}"/>
              </a:ext>
            </a:extLst>
          </p:cNvPr>
          <p:cNvPicPr>
            <a:picLocks noChangeAspect="1"/>
          </p:cNvPicPr>
          <p:nvPr userDrawn="1"/>
        </p:nvPicPr>
        <p:blipFill>
          <a:blip r:embed="rId2"/>
          <a:stretch>
            <a:fillRect/>
          </a:stretch>
        </p:blipFill>
        <p:spPr>
          <a:xfrm>
            <a:off x="10819120" y="441987"/>
            <a:ext cx="989765" cy="298500"/>
          </a:xfrm>
          <a:prstGeom prst="rect">
            <a:avLst/>
          </a:prstGeom>
        </p:spPr>
      </p:pic>
    </p:spTree>
    <p:extLst>
      <p:ext uri="{BB962C8B-B14F-4D97-AF65-F5344CB8AC3E}">
        <p14:creationId xmlns:p14="http://schemas.microsoft.com/office/powerpoint/2010/main" val="65313922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1_Blank 6">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6096000" cy="68580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3"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15 July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6"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6096002" y="6498791"/>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6462186" y="1186380"/>
            <a:ext cx="5346700" cy="483446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9F4EE78-9EC6-5A42-A27A-643CCD136D02}"/>
              </a:ext>
            </a:extLst>
          </p:cNvPr>
          <p:cNvPicPr>
            <a:picLocks noChangeAspect="1"/>
          </p:cNvPicPr>
          <p:nvPr userDrawn="1"/>
        </p:nvPicPr>
        <p:blipFill>
          <a:blip r:embed="rId2"/>
          <a:stretch>
            <a:fillRect/>
          </a:stretch>
        </p:blipFill>
        <p:spPr>
          <a:xfrm>
            <a:off x="10819120" y="441987"/>
            <a:ext cx="989765" cy="298500"/>
          </a:xfrm>
          <a:prstGeom prst="rect">
            <a:avLst/>
          </a:prstGeom>
        </p:spPr>
      </p:pic>
    </p:spTree>
    <p:extLst>
      <p:ext uri="{BB962C8B-B14F-4D97-AF65-F5344CB8AC3E}">
        <p14:creationId xmlns:p14="http://schemas.microsoft.com/office/powerpoint/2010/main" val="424775900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2_Blank 6">
    <p:bg>
      <p:bgPr>
        <a:solidFill>
          <a:schemeClr val="accent3"/>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6096000" cy="68580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3"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15 July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6"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6096002" y="6498791"/>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6462186" y="1186380"/>
            <a:ext cx="5346700" cy="483446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980889F2-963A-464A-953E-02B93DB3F238}"/>
              </a:ext>
            </a:extLst>
          </p:cNvPr>
          <p:cNvPicPr>
            <a:picLocks noChangeAspect="1"/>
          </p:cNvPicPr>
          <p:nvPr userDrawn="1"/>
        </p:nvPicPr>
        <p:blipFill>
          <a:blip r:embed="rId2"/>
          <a:stretch>
            <a:fillRect/>
          </a:stretch>
        </p:blipFill>
        <p:spPr>
          <a:xfrm>
            <a:off x="10819120" y="441987"/>
            <a:ext cx="989765" cy="298500"/>
          </a:xfrm>
          <a:prstGeom prst="rect">
            <a:avLst/>
          </a:prstGeom>
        </p:spPr>
      </p:pic>
    </p:spTree>
    <p:extLst>
      <p:ext uri="{BB962C8B-B14F-4D97-AF65-F5344CB8AC3E}">
        <p14:creationId xmlns:p14="http://schemas.microsoft.com/office/powerpoint/2010/main" val="162455724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3_Blank 6">
    <p:bg>
      <p:bgPr>
        <a:solidFill>
          <a:schemeClr val="accent4"/>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6096000" cy="68580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3"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15 July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6"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6096002" y="6498791"/>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6462186" y="1186380"/>
            <a:ext cx="5346700" cy="483446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ED7AA5D8-97CC-C84E-B7CB-EEEBF1C12820}"/>
              </a:ext>
            </a:extLst>
          </p:cNvPr>
          <p:cNvPicPr>
            <a:picLocks noChangeAspect="1"/>
          </p:cNvPicPr>
          <p:nvPr userDrawn="1"/>
        </p:nvPicPr>
        <p:blipFill>
          <a:blip r:embed="rId2"/>
          <a:stretch>
            <a:fillRect/>
          </a:stretch>
        </p:blipFill>
        <p:spPr>
          <a:xfrm>
            <a:off x="10819120" y="441987"/>
            <a:ext cx="989765" cy="298500"/>
          </a:xfrm>
          <a:prstGeom prst="rect">
            <a:avLst/>
          </a:prstGeom>
        </p:spPr>
      </p:pic>
    </p:spTree>
    <p:extLst>
      <p:ext uri="{BB962C8B-B14F-4D97-AF65-F5344CB8AC3E}">
        <p14:creationId xmlns:p14="http://schemas.microsoft.com/office/powerpoint/2010/main" val="249072068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4_Blank 6">
    <p:bg>
      <p:bgPr>
        <a:solidFill>
          <a:schemeClr val="accent5"/>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6096000" cy="68580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3"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15 July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6"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6096002" y="6498791"/>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6462186" y="1186380"/>
            <a:ext cx="5346700" cy="483446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CE28463-A3D4-7844-8604-F8CE8407B2B4}"/>
              </a:ext>
            </a:extLst>
          </p:cNvPr>
          <p:cNvPicPr>
            <a:picLocks noChangeAspect="1"/>
          </p:cNvPicPr>
          <p:nvPr userDrawn="1"/>
        </p:nvPicPr>
        <p:blipFill>
          <a:blip r:embed="rId2"/>
          <a:stretch>
            <a:fillRect/>
          </a:stretch>
        </p:blipFill>
        <p:spPr>
          <a:xfrm>
            <a:off x="10819120" y="441987"/>
            <a:ext cx="989765" cy="298500"/>
          </a:xfrm>
          <a:prstGeom prst="rect">
            <a:avLst/>
          </a:prstGeom>
        </p:spPr>
      </p:pic>
    </p:spTree>
    <p:extLst>
      <p:ext uri="{BB962C8B-B14F-4D97-AF65-F5344CB8AC3E}">
        <p14:creationId xmlns:p14="http://schemas.microsoft.com/office/powerpoint/2010/main" val="202333886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5_Blank 6">
    <p:bg>
      <p:bgPr>
        <a:solidFill>
          <a:schemeClr val="accent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6096000" cy="68580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3"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15 July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6"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6096002" y="6498791"/>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6462186" y="1186380"/>
            <a:ext cx="5346700" cy="483446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49E6ED99-6D7C-C647-A092-E37B33386CDB}"/>
              </a:ext>
            </a:extLst>
          </p:cNvPr>
          <p:cNvPicPr>
            <a:picLocks noChangeAspect="1"/>
          </p:cNvPicPr>
          <p:nvPr userDrawn="1"/>
        </p:nvPicPr>
        <p:blipFill>
          <a:blip r:embed="rId2"/>
          <a:stretch>
            <a:fillRect/>
          </a:stretch>
        </p:blipFill>
        <p:spPr>
          <a:xfrm>
            <a:off x="10819120" y="441987"/>
            <a:ext cx="989765" cy="298500"/>
          </a:xfrm>
          <a:prstGeom prst="rect">
            <a:avLst/>
          </a:prstGeom>
        </p:spPr>
      </p:pic>
    </p:spTree>
    <p:extLst>
      <p:ext uri="{BB962C8B-B14F-4D97-AF65-F5344CB8AC3E}">
        <p14:creationId xmlns:p14="http://schemas.microsoft.com/office/powerpoint/2010/main" val="226214776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6_Blank 6">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6096000" cy="6858000"/>
          </a:xfrm>
          <a:noFill/>
        </p:spPr>
        <p:txBody>
          <a:bodyPr/>
          <a:lstStyle>
            <a:lvl1pPr>
              <a:defRPr>
                <a:solidFill>
                  <a:schemeClr val="bg1"/>
                </a:solidFill>
              </a:defRPr>
            </a:lvl1p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3"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pPr/>
              <a:t>15 July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6"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6096002" y="649879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6462186" y="1186380"/>
            <a:ext cx="5346700" cy="4834467"/>
          </a:xfrm>
        </p:spPr>
        <p:txBody>
          <a:bodyPr/>
          <a:lstStyle>
            <a:lvl1pPr>
              <a:buClr>
                <a:schemeClr val="accent1"/>
              </a:buCl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buClr>
                <a:schemeClr val="accent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1897A14-5094-5841-92A6-0015940B5F0B}"/>
              </a:ext>
            </a:extLst>
          </p:cNvPr>
          <p:cNvPicPr>
            <a:picLocks noChangeAspect="1"/>
          </p:cNvPicPr>
          <p:nvPr userDrawn="1"/>
        </p:nvPicPr>
        <p:blipFill>
          <a:blip r:embed="rId2"/>
          <a:srcRect/>
          <a:stretch/>
        </p:blipFill>
        <p:spPr>
          <a:xfrm>
            <a:off x="10819121" y="441987"/>
            <a:ext cx="989763" cy="298500"/>
          </a:xfrm>
          <a:prstGeom prst="rect">
            <a:avLst/>
          </a:prstGeom>
        </p:spPr>
      </p:pic>
    </p:spTree>
    <p:extLst>
      <p:ext uri="{BB962C8B-B14F-4D97-AF65-F5344CB8AC3E}">
        <p14:creationId xmlns:p14="http://schemas.microsoft.com/office/powerpoint/2010/main" val="34168117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4">
    <p:spTree>
      <p:nvGrpSpPr>
        <p:cNvPr id="1" name=""/>
        <p:cNvGrpSpPr/>
        <p:nvPr/>
      </p:nvGrpSpPr>
      <p:grpSpPr>
        <a:xfrm>
          <a:off x="0" y="0"/>
          <a:ext cx="0" cy="0"/>
          <a:chOff x="0" y="0"/>
          <a:chExt cx="0" cy="0"/>
        </a:xfrm>
      </p:grpSpPr>
      <p:sp>
        <p:nvSpPr>
          <p:cNvPr id="3" name="Content Placeholder 2"/>
          <p:cNvSpPr>
            <a:spLocks noGrp="1"/>
          </p:cNvSpPr>
          <p:nvPr>
            <p:ph idx="1"/>
          </p:nvPr>
        </p:nvSpPr>
        <p:spPr>
          <a:xfrm>
            <a:off x="383117" y="2180167"/>
            <a:ext cx="10970683" cy="3624069"/>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vl6pPr>
              <a:buClr>
                <a:schemeClr val="accent4"/>
              </a:buClr>
              <a:defRPr/>
            </a:lvl6pPr>
            <a:lvl7pPr>
              <a:buClr>
                <a:schemeClr val="accent4"/>
              </a:buClr>
              <a:defRPr/>
            </a:lvl7pPr>
            <a:lvl8pPr>
              <a:buClr>
                <a:schemeClr val="accent4"/>
              </a:buClr>
              <a:defRPr/>
            </a:lvl8pPr>
            <a:lvl9pPr>
              <a:buClr>
                <a:schemeClr val="accent4"/>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6EA21A1A-31D9-3345-9E9C-55E41D29F892}"/>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10" name="Title Placeholder 1">
            <a:extLst>
              <a:ext uri="{FF2B5EF4-FFF2-40B4-BE49-F238E27FC236}">
                <a16:creationId xmlns:a16="http://schemas.microsoft.com/office/drawing/2014/main" id="{450084FB-EA30-D144-A06F-5DEFE380C224}"/>
              </a:ext>
            </a:extLst>
          </p:cNvPr>
          <p:cNvSpPr>
            <a:spLocks noGrp="1"/>
          </p:cNvSpPr>
          <p:nvPr>
            <p:ph type="title"/>
          </p:nvPr>
        </p:nvSpPr>
        <p:spPr>
          <a:xfrm>
            <a:off x="383118" y="466007"/>
            <a:ext cx="10147825" cy="1358703"/>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F29611D1-755D-C14D-ABFB-523189B7B915}"/>
              </a:ext>
            </a:extLst>
          </p:cNvPr>
          <p:cNvSpPr/>
          <p:nvPr userDrawn="1"/>
        </p:nvSpPr>
        <p:spPr>
          <a:xfrm>
            <a:off x="0" y="6405033"/>
            <a:ext cx="12192000" cy="4529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4" name="Date Placeholder 3">
            <a:extLst>
              <a:ext uri="{FF2B5EF4-FFF2-40B4-BE49-F238E27FC236}">
                <a16:creationId xmlns:a16="http://schemas.microsoft.com/office/drawing/2014/main" id="{90FE6763-B543-A640-83E6-2B5FEAAA5420}"/>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5" name="Slide Number Placeholder 5">
            <a:extLst>
              <a:ext uri="{FF2B5EF4-FFF2-40B4-BE49-F238E27FC236}">
                <a16:creationId xmlns:a16="http://schemas.microsoft.com/office/drawing/2014/main" id="{A47FF118-7F80-5E47-8BE4-4742EFCAE858}"/>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9692BA18-D70F-8545-8591-2FAC29073DE1}"/>
              </a:ext>
            </a:extLst>
          </p:cNvPr>
          <p:cNvSpPr>
            <a:spLocks noGrp="1"/>
          </p:cNvSpPr>
          <p:nvPr>
            <p:ph type="ftr" sz="quarter" idx="3"/>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4231548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6095999" y="1231771"/>
            <a:ext cx="5712884" cy="4851661"/>
          </a:xfrm>
          <a:prstGeom prst="rect">
            <a:avLst/>
          </a:prstGeom>
          <a:solidFill>
            <a:srgbClr val="3BC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 name="Title 1"/>
          <p:cNvSpPr>
            <a:spLocks noGrp="1"/>
          </p:cNvSpPr>
          <p:nvPr>
            <p:ph type="title" hasCustomPrompt="1"/>
          </p:nvPr>
        </p:nvSpPr>
        <p:spPr>
          <a:xfrm>
            <a:off x="383117" y="472813"/>
            <a:ext cx="5109568" cy="1316567"/>
          </a:xfrm>
        </p:spPr>
        <p:txBody>
          <a:bodyPr anchor="b">
            <a:normAutofit/>
          </a:bodyPr>
          <a:lstStyle>
            <a:lvl1pPr>
              <a:defRPr sz="4267"/>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6442099" y="1558566"/>
            <a:ext cx="5020687" cy="4078577"/>
          </a:xfrm>
        </p:spPr>
        <p:txBody>
          <a:bodyPr anchor="t">
            <a:normAutofit/>
          </a:bodyPr>
          <a:lstStyle>
            <a:lvl1pPr marL="0" indent="0">
              <a:buNone/>
              <a:defRPr sz="2133"/>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383119" y="2057402"/>
            <a:ext cx="510956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7951793" y="6405035"/>
            <a:ext cx="3123463" cy="314629"/>
          </a:xfrm>
          <a:prstGeom prst="rect">
            <a:avLst/>
          </a:prstGeom>
        </p:spPr>
        <p:txBody>
          <a:bodyPr vert="horz" lIns="91440" tIns="45720" rIns="0" bIns="45720" rtlCol="0" anchor="ctr"/>
          <a:lstStyle>
            <a:lvl1pPr algn="r">
              <a:defRPr sz="1200">
                <a:solidFill>
                  <a:schemeClr val="tx1"/>
                </a:solidFill>
              </a:defRPr>
            </a:lvl1pPr>
          </a:lstStyle>
          <a:p>
            <a:fld id="{44A54624-B99B-AC4F-A116-46AE1742D7F1}" type="datetime4">
              <a:rPr lang="en-GB" smtClean="0"/>
              <a:t>15 July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383118" y="6405035"/>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11075256" y="6405035"/>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73CFA225-0A54-AB45-8F44-85103F0372E0}"/>
              </a:ext>
            </a:extLst>
          </p:cNvPr>
          <p:cNvPicPr>
            <a:picLocks noChangeAspect="1"/>
          </p:cNvPicPr>
          <p:nvPr userDrawn="1"/>
        </p:nvPicPr>
        <p:blipFill>
          <a:blip r:embed="rId2"/>
          <a:stretch>
            <a:fillRect/>
          </a:stretch>
        </p:blipFill>
        <p:spPr>
          <a:xfrm>
            <a:off x="10819120" y="441987"/>
            <a:ext cx="989765" cy="298500"/>
          </a:xfrm>
          <a:prstGeom prst="rect">
            <a:avLst/>
          </a:prstGeom>
        </p:spPr>
      </p:pic>
    </p:spTree>
    <p:extLst>
      <p:ext uri="{BB962C8B-B14F-4D97-AF65-F5344CB8AC3E}">
        <p14:creationId xmlns:p14="http://schemas.microsoft.com/office/powerpoint/2010/main" val="232131121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6095999" y="1231771"/>
            <a:ext cx="5712884" cy="485166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 name="Title 1"/>
          <p:cNvSpPr>
            <a:spLocks noGrp="1"/>
          </p:cNvSpPr>
          <p:nvPr>
            <p:ph type="title" hasCustomPrompt="1"/>
          </p:nvPr>
        </p:nvSpPr>
        <p:spPr>
          <a:xfrm>
            <a:off x="383117" y="472813"/>
            <a:ext cx="5109568" cy="1316567"/>
          </a:xfrm>
        </p:spPr>
        <p:txBody>
          <a:bodyPr anchor="b">
            <a:normAutofit/>
          </a:bodyPr>
          <a:lstStyle>
            <a:lvl1pPr>
              <a:defRPr sz="4267"/>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6442099" y="1558566"/>
            <a:ext cx="5020687" cy="4078577"/>
          </a:xfrm>
        </p:spPr>
        <p:txBody>
          <a:bodyPr anchor="t">
            <a:normAutofit/>
          </a:bodyPr>
          <a:lstStyle>
            <a:lvl1pPr marL="0" indent="0">
              <a:buNone/>
              <a:defRPr sz="2133"/>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383119" y="2057402"/>
            <a:ext cx="510956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7951793" y="6405035"/>
            <a:ext cx="3123463" cy="314629"/>
          </a:xfrm>
          <a:prstGeom prst="rect">
            <a:avLst/>
          </a:prstGeom>
        </p:spPr>
        <p:txBody>
          <a:bodyPr vert="horz" lIns="91440" tIns="45720" rIns="0" bIns="45720" rtlCol="0" anchor="ctr"/>
          <a:lstStyle>
            <a:lvl1pPr algn="r">
              <a:defRPr sz="1200">
                <a:solidFill>
                  <a:schemeClr val="tx1"/>
                </a:solidFill>
              </a:defRPr>
            </a:lvl1pPr>
          </a:lstStyle>
          <a:p>
            <a:fld id="{53D41685-637F-A541-9AC9-5F46001ECA27}" type="datetime4">
              <a:rPr lang="en-GB" smtClean="0"/>
              <a:t>15 July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383118" y="6405035"/>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11075256" y="6405035"/>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8FB05A0-9605-754F-9136-4311D6E2537D}"/>
              </a:ext>
            </a:extLst>
          </p:cNvPr>
          <p:cNvPicPr>
            <a:picLocks noChangeAspect="1"/>
          </p:cNvPicPr>
          <p:nvPr userDrawn="1"/>
        </p:nvPicPr>
        <p:blipFill>
          <a:blip r:embed="rId2"/>
          <a:stretch>
            <a:fillRect/>
          </a:stretch>
        </p:blipFill>
        <p:spPr>
          <a:xfrm>
            <a:off x="10819120" y="441987"/>
            <a:ext cx="989765" cy="298500"/>
          </a:xfrm>
          <a:prstGeom prst="rect">
            <a:avLst/>
          </a:prstGeom>
        </p:spPr>
      </p:pic>
    </p:spTree>
    <p:extLst>
      <p:ext uri="{BB962C8B-B14F-4D97-AF65-F5344CB8AC3E}">
        <p14:creationId xmlns:p14="http://schemas.microsoft.com/office/powerpoint/2010/main" val="66597992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6095999" y="1231771"/>
            <a:ext cx="5712884" cy="485166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 name="Title 1"/>
          <p:cNvSpPr>
            <a:spLocks noGrp="1"/>
          </p:cNvSpPr>
          <p:nvPr>
            <p:ph type="title" hasCustomPrompt="1"/>
          </p:nvPr>
        </p:nvSpPr>
        <p:spPr>
          <a:xfrm>
            <a:off x="383117" y="472813"/>
            <a:ext cx="5109568" cy="1316567"/>
          </a:xfrm>
        </p:spPr>
        <p:txBody>
          <a:bodyPr anchor="b">
            <a:normAutofit/>
          </a:bodyPr>
          <a:lstStyle>
            <a:lvl1pPr>
              <a:defRPr sz="4267"/>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6442099" y="1558566"/>
            <a:ext cx="5020687" cy="4078577"/>
          </a:xfrm>
        </p:spPr>
        <p:txBody>
          <a:bodyPr anchor="t">
            <a:normAutofit/>
          </a:bodyPr>
          <a:lstStyle>
            <a:lvl1pPr marL="0" indent="0">
              <a:buNone/>
              <a:defRPr sz="2133"/>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383119" y="2057402"/>
            <a:ext cx="510956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21A12B7-EBC2-C64B-BA30-5EC28CE63A86}"/>
              </a:ext>
            </a:extLst>
          </p:cNvPr>
          <p:cNvSpPr>
            <a:spLocks noGrp="1"/>
          </p:cNvSpPr>
          <p:nvPr>
            <p:ph type="dt" sz="half" idx="10"/>
          </p:nvPr>
        </p:nvSpPr>
        <p:spPr/>
        <p:txBody>
          <a:bodyPr/>
          <a:lstStyle>
            <a:lvl1pPr>
              <a:defRPr>
                <a:solidFill>
                  <a:schemeClr val="tx1"/>
                </a:solidFill>
              </a:defRPr>
            </a:lvl1pPr>
          </a:lstStyle>
          <a:p>
            <a:fld id="{64CF22F4-70E1-3247-8A10-6817A6DE4064}" type="datetime4">
              <a:rPr lang="en-GB" smtClean="0"/>
              <a:t>15 July 2024</a:t>
            </a:fld>
            <a:endParaRPr lang="en-US"/>
          </a:p>
        </p:txBody>
      </p:sp>
      <p:sp>
        <p:nvSpPr>
          <p:cNvPr id="6" name="Footer Placeholder 5">
            <a:extLst>
              <a:ext uri="{FF2B5EF4-FFF2-40B4-BE49-F238E27FC236}">
                <a16:creationId xmlns:a16="http://schemas.microsoft.com/office/drawing/2014/main" id="{BDED0BC9-6DEF-B04F-90B0-B4C92A566CFF}"/>
              </a:ext>
            </a:extLst>
          </p:cNvPr>
          <p:cNvSpPr>
            <a:spLocks noGrp="1"/>
          </p:cNvSpPr>
          <p:nvPr>
            <p:ph type="ftr" sz="quarter" idx="11"/>
          </p:nvPr>
        </p:nvSpPr>
        <p:spPr/>
        <p:txBody>
          <a:bodyPr/>
          <a:lstStyle>
            <a:lvl1pPr>
              <a:defRPr>
                <a:solidFill>
                  <a:schemeClr val="tx1"/>
                </a:solidFill>
              </a:defRPr>
            </a:lvl1pPr>
          </a:lstStyle>
          <a:p>
            <a:r>
              <a:rPr lang="en-US"/>
              <a:t>Security marking: </a:t>
            </a:r>
            <a:r>
              <a:rPr lang="en-US" b="1"/>
              <a:t>PUBLIC/INTERNAL USE ONLY/CONFIDENTIAL</a:t>
            </a:r>
          </a:p>
        </p:txBody>
      </p:sp>
      <p:sp>
        <p:nvSpPr>
          <p:cNvPr id="7" name="Slide Number Placeholder 6">
            <a:extLst>
              <a:ext uri="{FF2B5EF4-FFF2-40B4-BE49-F238E27FC236}">
                <a16:creationId xmlns:a16="http://schemas.microsoft.com/office/drawing/2014/main" id="{0D315095-21DE-484F-BA48-3A0FD349F51A}"/>
              </a:ext>
            </a:extLst>
          </p:cNvPr>
          <p:cNvSpPr>
            <a:spLocks noGrp="1"/>
          </p:cNvSpPr>
          <p:nvPr>
            <p:ph type="sldNum" sz="quarter" idx="12"/>
          </p:nvPr>
        </p:nvSpPr>
        <p:spPr/>
        <p:txBody>
          <a:bodyPr/>
          <a:lstStyle>
            <a:lvl1pPr>
              <a:defRPr>
                <a:solidFill>
                  <a:schemeClr val="tx1"/>
                </a:solidFill>
              </a:defRPr>
            </a:lvl1pPr>
          </a:lstStyle>
          <a:p>
            <a:r>
              <a:rPr lang="en-US"/>
              <a:t>|   </a:t>
            </a:r>
            <a:fld id="{D7A593A7-184A-6D43-8A36-702213271FF9}" type="slidenum">
              <a:rPr lang="en-US" smtClean="0"/>
              <a:pPr/>
              <a:t>‹#›</a:t>
            </a:fld>
            <a:endParaRPr lang="en-US"/>
          </a:p>
        </p:txBody>
      </p:sp>
      <p:pic>
        <p:nvPicPr>
          <p:cNvPr id="10" name="Picture 9">
            <a:extLst>
              <a:ext uri="{FF2B5EF4-FFF2-40B4-BE49-F238E27FC236}">
                <a16:creationId xmlns:a16="http://schemas.microsoft.com/office/drawing/2014/main" id="{E880A967-DE58-6D40-A388-1FCF3D6A9AC1}"/>
              </a:ext>
            </a:extLst>
          </p:cNvPr>
          <p:cNvPicPr>
            <a:picLocks noChangeAspect="1"/>
          </p:cNvPicPr>
          <p:nvPr userDrawn="1"/>
        </p:nvPicPr>
        <p:blipFill>
          <a:blip r:embed="rId2"/>
          <a:stretch>
            <a:fillRect/>
          </a:stretch>
        </p:blipFill>
        <p:spPr>
          <a:xfrm>
            <a:off x="10819120" y="441987"/>
            <a:ext cx="989765" cy="298500"/>
          </a:xfrm>
          <a:prstGeom prst="rect">
            <a:avLst/>
          </a:prstGeom>
        </p:spPr>
      </p:pic>
    </p:spTree>
    <p:extLst>
      <p:ext uri="{BB962C8B-B14F-4D97-AF65-F5344CB8AC3E}">
        <p14:creationId xmlns:p14="http://schemas.microsoft.com/office/powerpoint/2010/main" val="103869741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6095999" y="1231771"/>
            <a:ext cx="5712884" cy="48516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 name="Title 1"/>
          <p:cNvSpPr>
            <a:spLocks noGrp="1"/>
          </p:cNvSpPr>
          <p:nvPr>
            <p:ph type="title" hasCustomPrompt="1"/>
          </p:nvPr>
        </p:nvSpPr>
        <p:spPr>
          <a:xfrm>
            <a:off x="383117" y="472813"/>
            <a:ext cx="5109568" cy="1316567"/>
          </a:xfrm>
        </p:spPr>
        <p:txBody>
          <a:bodyPr anchor="b">
            <a:normAutofit/>
          </a:bodyPr>
          <a:lstStyle>
            <a:lvl1pPr>
              <a:defRPr sz="4267"/>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6442099" y="1558566"/>
            <a:ext cx="5020687" cy="4078577"/>
          </a:xfrm>
        </p:spPr>
        <p:txBody>
          <a:bodyPr anchor="t">
            <a:normAutofit/>
          </a:bodyPr>
          <a:lstStyle>
            <a:lvl1pPr marL="0" indent="0">
              <a:buNone/>
              <a:defRPr sz="2133"/>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383119" y="2057402"/>
            <a:ext cx="510956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7951793" y="6405035"/>
            <a:ext cx="3123463" cy="314629"/>
          </a:xfrm>
          <a:prstGeom prst="rect">
            <a:avLst/>
          </a:prstGeom>
        </p:spPr>
        <p:txBody>
          <a:bodyPr vert="horz" lIns="91440" tIns="45720" rIns="0" bIns="45720" rtlCol="0" anchor="ctr"/>
          <a:lstStyle>
            <a:lvl1pPr algn="r">
              <a:defRPr sz="1200">
                <a:solidFill>
                  <a:schemeClr val="tx1"/>
                </a:solidFill>
              </a:defRPr>
            </a:lvl1pPr>
          </a:lstStyle>
          <a:p>
            <a:fld id="{3A6D6FAE-D43A-044F-91A1-990520CC9738}" type="datetime4">
              <a:rPr lang="en-GB" smtClean="0"/>
              <a:t>15 July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383118" y="6405035"/>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11075256" y="6405035"/>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F9D1B77C-60BD-ED41-9FF7-9A684459068E}"/>
              </a:ext>
            </a:extLst>
          </p:cNvPr>
          <p:cNvPicPr>
            <a:picLocks noChangeAspect="1"/>
          </p:cNvPicPr>
          <p:nvPr userDrawn="1"/>
        </p:nvPicPr>
        <p:blipFill>
          <a:blip r:embed="rId2"/>
          <a:stretch>
            <a:fillRect/>
          </a:stretch>
        </p:blipFill>
        <p:spPr>
          <a:xfrm>
            <a:off x="10819120" y="441987"/>
            <a:ext cx="989765" cy="298500"/>
          </a:xfrm>
          <a:prstGeom prst="rect">
            <a:avLst/>
          </a:prstGeom>
        </p:spPr>
      </p:pic>
    </p:spTree>
    <p:extLst>
      <p:ext uri="{BB962C8B-B14F-4D97-AF65-F5344CB8AC3E}">
        <p14:creationId xmlns:p14="http://schemas.microsoft.com/office/powerpoint/2010/main" val="289686225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6095999" y="1231771"/>
            <a:ext cx="5712884" cy="485166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 name="Title 1"/>
          <p:cNvSpPr>
            <a:spLocks noGrp="1"/>
          </p:cNvSpPr>
          <p:nvPr>
            <p:ph type="title" hasCustomPrompt="1"/>
          </p:nvPr>
        </p:nvSpPr>
        <p:spPr>
          <a:xfrm>
            <a:off x="383117" y="471273"/>
            <a:ext cx="5109568" cy="1316567"/>
          </a:xfrm>
        </p:spPr>
        <p:txBody>
          <a:bodyPr anchor="b">
            <a:normAutofit/>
          </a:bodyPr>
          <a:lstStyle>
            <a:lvl1pPr>
              <a:defRPr sz="4267"/>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6442099" y="1558566"/>
            <a:ext cx="5020687" cy="4078577"/>
          </a:xfrm>
        </p:spPr>
        <p:txBody>
          <a:bodyPr anchor="t">
            <a:normAutofit/>
          </a:bodyPr>
          <a:lstStyle>
            <a:lvl1pPr marL="0" indent="0">
              <a:buNone/>
              <a:defRPr sz="2133"/>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383119" y="2057402"/>
            <a:ext cx="510956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7951793" y="6405035"/>
            <a:ext cx="3123463" cy="314629"/>
          </a:xfrm>
          <a:prstGeom prst="rect">
            <a:avLst/>
          </a:prstGeom>
        </p:spPr>
        <p:txBody>
          <a:bodyPr vert="horz" lIns="91440" tIns="45720" rIns="0" bIns="45720" rtlCol="0" anchor="ctr"/>
          <a:lstStyle>
            <a:lvl1pPr algn="r">
              <a:defRPr sz="1200">
                <a:solidFill>
                  <a:schemeClr val="tx1"/>
                </a:solidFill>
              </a:defRPr>
            </a:lvl1pPr>
          </a:lstStyle>
          <a:p>
            <a:fld id="{59F323AB-CA4F-FD4D-A9F9-7AB88D73544A}" type="datetime4">
              <a:rPr lang="en-GB" smtClean="0"/>
              <a:t>15 July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383118" y="6405035"/>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11075256" y="6405035"/>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10819120" y="441987"/>
            <a:ext cx="989765" cy="298500"/>
          </a:xfrm>
          <a:prstGeom prst="rect">
            <a:avLst/>
          </a:prstGeom>
        </p:spPr>
      </p:pic>
    </p:spTree>
    <p:extLst>
      <p:ext uri="{BB962C8B-B14F-4D97-AF65-F5344CB8AC3E}">
        <p14:creationId xmlns:p14="http://schemas.microsoft.com/office/powerpoint/2010/main" val="110854027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1_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6095999" y="1231771"/>
            <a:ext cx="5712884" cy="485166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 name="Title 1"/>
          <p:cNvSpPr>
            <a:spLocks noGrp="1"/>
          </p:cNvSpPr>
          <p:nvPr>
            <p:ph type="title" hasCustomPrompt="1"/>
          </p:nvPr>
        </p:nvSpPr>
        <p:spPr>
          <a:xfrm>
            <a:off x="383117" y="471273"/>
            <a:ext cx="5109568" cy="1316567"/>
          </a:xfrm>
        </p:spPr>
        <p:txBody>
          <a:bodyPr anchor="b">
            <a:normAutofit/>
          </a:bodyPr>
          <a:lstStyle>
            <a:lvl1pPr>
              <a:defRPr sz="4267"/>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6442099" y="1558566"/>
            <a:ext cx="5020687" cy="4078577"/>
          </a:xfrm>
        </p:spPr>
        <p:txBody>
          <a:bodyPr anchor="t">
            <a:normAutofit/>
          </a:bodyPr>
          <a:lstStyle>
            <a:lvl1pPr marL="0" indent="0">
              <a:buNone/>
              <a:defRPr sz="2133"/>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383119" y="2057402"/>
            <a:ext cx="510956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7951793" y="6405035"/>
            <a:ext cx="3123463" cy="314629"/>
          </a:xfrm>
          <a:prstGeom prst="rect">
            <a:avLst/>
          </a:prstGeom>
        </p:spPr>
        <p:txBody>
          <a:bodyPr vert="horz" lIns="91440" tIns="45720" rIns="0" bIns="45720" rtlCol="0" anchor="ctr"/>
          <a:lstStyle>
            <a:lvl1pPr algn="r">
              <a:defRPr sz="1200">
                <a:solidFill>
                  <a:schemeClr val="tx1"/>
                </a:solidFill>
              </a:defRPr>
            </a:lvl1pPr>
          </a:lstStyle>
          <a:p>
            <a:fld id="{59F323AB-CA4F-FD4D-A9F9-7AB88D73544A}" type="datetime4">
              <a:rPr lang="en-GB" smtClean="0"/>
              <a:t>15 July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383118" y="6405035"/>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11075256" y="6405035"/>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10819120" y="441987"/>
            <a:ext cx="989765" cy="298500"/>
          </a:xfrm>
          <a:prstGeom prst="rect">
            <a:avLst/>
          </a:prstGeom>
        </p:spPr>
      </p:pic>
    </p:spTree>
    <p:extLst>
      <p:ext uri="{BB962C8B-B14F-4D97-AF65-F5344CB8AC3E}">
        <p14:creationId xmlns:p14="http://schemas.microsoft.com/office/powerpoint/2010/main" val="116180834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itle" preserve="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D29F38-BFE6-6E41-8C56-7C50E290DD6B}"/>
              </a:ext>
            </a:extLst>
          </p:cNvPr>
          <p:cNvSpPr/>
          <p:nvPr userDrawn="1"/>
        </p:nvSpPr>
        <p:spPr>
          <a:xfrm>
            <a:off x="393574" y="740834"/>
            <a:ext cx="6610850" cy="53551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a:p>
        </p:txBody>
      </p:sp>
      <p:sp>
        <p:nvSpPr>
          <p:cNvPr id="2" name="Title 1"/>
          <p:cNvSpPr>
            <a:spLocks noGrp="1"/>
          </p:cNvSpPr>
          <p:nvPr>
            <p:ph type="ctrTitle" hasCustomPrompt="1"/>
          </p:nvPr>
        </p:nvSpPr>
        <p:spPr>
          <a:xfrm>
            <a:off x="860612" y="1321654"/>
            <a:ext cx="5653741" cy="2586959"/>
          </a:xfrm>
        </p:spPr>
        <p:txBody>
          <a:bodyPr anchor="b"/>
          <a:lstStyle>
            <a:lvl1pPr algn="l">
              <a:defRPr sz="5999"/>
            </a:lvl1pPr>
          </a:lstStyle>
          <a:p>
            <a:r>
              <a:rPr lang="en-GB"/>
              <a:t>Click to edit </a:t>
            </a:r>
            <a:br>
              <a:rPr lang="en-GB"/>
            </a:br>
            <a:r>
              <a:rPr lang="en-GB"/>
              <a:t>Master title</a:t>
            </a:r>
            <a:endParaRPr lang="en-US"/>
          </a:p>
        </p:txBody>
      </p:sp>
      <p:sp>
        <p:nvSpPr>
          <p:cNvPr id="3" name="Subtitle 2"/>
          <p:cNvSpPr>
            <a:spLocks noGrp="1"/>
          </p:cNvSpPr>
          <p:nvPr>
            <p:ph type="subTitle" idx="1" hasCustomPrompt="1"/>
          </p:nvPr>
        </p:nvSpPr>
        <p:spPr>
          <a:xfrm>
            <a:off x="860613" y="4040094"/>
            <a:ext cx="5988424" cy="787400"/>
          </a:xfrm>
        </p:spPr>
        <p:txBody>
          <a:bodyPr>
            <a:noAutofit/>
          </a:bodyPr>
          <a:lstStyle>
            <a:lvl1pPr marL="0" indent="0" algn="l">
              <a:buNone/>
              <a:defRPr sz="1867" b="0" i="0">
                <a:latin typeface="+mj-lt"/>
                <a:ea typeface="Roboto Thin" panose="02000000000000000000" pitchFamily="2" charset="0"/>
                <a:cs typeface="Roboto Thin" panose="02000000000000000000" pitchFamily="2" charset="0"/>
              </a:defRPr>
            </a:lvl1pPr>
            <a:lvl2pPr marL="457111" indent="0" algn="ctr">
              <a:buNone/>
              <a:defRPr sz="2000"/>
            </a:lvl2pPr>
            <a:lvl3pPr marL="914222" indent="0" algn="ctr">
              <a:buNone/>
              <a:defRPr sz="1800"/>
            </a:lvl3pPr>
            <a:lvl4pPr marL="1371333" indent="0" algn="ctr">
              <a:buNone/>
              <a:defRPr sz="1600"/>
            </a:lvl4pPr>
            <a:lvl5pPr marL="1828445" indent="0" algn="ctr">
              <a:buNone/>
              <a:defRPr sz="1600"/>
            </a:lvl5pPr>
            <a:lvl6pPr marL="2285556" indent="0" algn="ctr">
              <a:buNone/>
              <a:defRPr sz="1600"/>
            </a:lvl6pPr>
            <a:lvl7pPr marL="2742667" indent="0" algn="ctr">
              <a:buNone/>
              <a:defRPr sz="1600"/>
            </a:lvl7pPr>
            <a:lvl8pPr marL="3199778" indent="0" algn="ctr">
              <a:buNone/>
              <a:defRPr sz="1600"/>
            </a:lvl8pPr>
            <a:lvl9pPr marL="3656889" indent="0" algn="ctr">
              <a:buNone/>
              <a:defRPr sz="1600"/>
            </a:lvl9pPr>
          </a:lstStyle>
          <a:p>
            <a:r>
              <a:rPr lang="en-GB"/>
              <a:t>Click to edit Master </a:t>
            </a:r>
            <a:br>
              <a:rPr lang="en-GB"/>
            </a:br>
            <a:r>
              <a:rPr lang="en-GB"/>
              <a:t>subtitle style</a:t>
            </a:r>
            <a:endParaRPr lang="en-US"/>
          </a:p>
        </p:txBody>
      </p:sp>
      <p:pic>
        <p:nvPicPr>
          <p:cNvPr id="5" name="Picture 4">
            <a:extLst>
              <a:ext uri="{FF2B5EF4-FFF2-40B4-BE49-F238E27FC236}">
                <a16:creationId xmlns:a16="http://schemas.microsoft.com/office/drawing/2014/main" id="{AC125250-2DBF-FC4A-87E0-B6E3AFADED1D}"/>
              </a:ext>
            </a:extLst>
          </p:cNvPr>
          <p:cNvPicPr>
            <a:picLocks noChangeAspect="1"/>
          </p:cNvPicPr>
          <p:nvPr userDrawn="1"/>
        </p:nvPicPr>
        <p:blipFill>
          <a:blip r:embed="rId3"/>
          <a:stretch>
            <a:fillRect/>
          </a:stretch>
        </p:blipFill>
        <p:spPr>
          <a:xfrm>
            <a:off x="860612" y="5300880"/>
            <a:ext cx="1066800" cy="321734"/>
          </a:xfrm>
          <a:prstGeom prst="rect">
            <a:avLst/>
          </a:prstGeom>
        </p:spPr>
      </p:pic>
    </p:spTree>
    <p:extLst>
      <p:ext uri="{BB962C8B-B14F-4D97-AF65-F5344CB8AC3E}">
        <p14:creationId xmlns:p14="http://schemas.microsoft.com/office/powerpoint/2010/main" val="282405491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8F3FA0-FDC9-4849-9430-862DED5AD74B}"/>
              </a:ext>
            </a:extLst>
          </p:cNvPr>
          <p:cNvSpPr/>
          <p:nvPr userDrawn="1"/>
        </p:nvSpPr>
        <p:spPr>
          <a:xfrm>
            <a:off x="393574" y="740834"/>
            <a:ext cx="6610850" cy="53551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a:p>
        </p:txBody>
      </p:sp>
      <p:sp>
        <p:nvSpPr>
          <p:cNvPr id="15" name="Title 1">
            <a:extLst>
              <a:ext uri="{FF2B5EF4-FFF2-40B4-BE49-F238E27FC236}">
                <a16:creationId xmlns:a16="http://schemas.microsoft.com/office/drawing/2014/main" id="{C13572AB-D103-F04F-843C-57A122277E4C}"/>
              </a:ext>
            </a:extLst>
          </p:cNvPr>
          <p:cNvSpPr>
            <a:spLocks noGrp="1"/>
          </p:cNvSpPr>
          <p:nvPr>
            <p:ph type="ctrTitle" hasCustomPrompt="1"/>
          </p:nvPr>
        </p:nvSpPr>
        <p:spPr>
          <a:xfrm>
            <a:off x="860612" y="1342146"/>
            <a:ext cx="5653741" cy="2566468"/>
          </a:xfrm>
        </p:spPr>
        <p:txBody>
          <a:bodyPr anchor="b"/>
          <a:lstStyle>
            <a:lvl1pPr algn="l">
              <a:defRPr sz="5999"/>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04F58811-0F50-8146-A294-71126D7359D3}"/>
              </a:ext>
            </a:extLst>
          </p:cNvPr>
          <p:cNvPicPr>
            <a:picLocks noChangeAspect="1"/>
          </p:cNvPicPr>
          <p:nvPr userDrawn="1"/>
        </p:nvPicPr>
        <p:blipFill>
          <a:blip r:embed="rId3"/>
          <a:stretch>
            <a:fillRect/>
          </a:stretch>
        </p:blipFill>
        <p:spPr>
          <a:xfrm>
            <a:off x="860612" y="5300880"/>
            <a:ext cx="1066800" cy="321734"/>
          </a:xfrm>
          <a:prstGeom prst="rect">
            <a:avLst/>
          </a:prstGeom>
        </p:spPr>
      </p:pic>
      <p:sp>
        <p:nvSpPr>
          <p:cNvPr id="6" name="Subtitle 2">
            <a:extLst>
              <a:ext uri="{FF2B5EF4-FFF2-40B4-BE49-F238E27FC236}">
                <a16:creationId xmlns:a16="http://schemas.microsoft.com/office/drawing/2014/main" id="{6712FBA1-3220-1541-B375-FEB4A398D0AF}"/>
              </a:ext>
            </a:extLst>
          </p:cNvPr>
          <p:cNvSpPr>
            <a:spLocks noGrp="1"/>
          </p:cNvSpPr>
          <p:nvPr>
            <p:ph type="subTitle" idx="1" hasCustomPrompt="1"/>
          </p:nvPr>
        </p:nvSpPr>
        <p:spPr>
          <a:xfrm>
            <a:off x="860613" y="4040094"/>
            <a:ext cx="5988424" cy="787400"/>
          </a:xfrm>
        </p:spPr>
        <p:txBody>
          <a:bodyPr>
            <a:noAutofit/>
          </a:bodyPr>
          <a:lstStyle>
            <a:lvl1pPr marL="0" indent="0" algn="l">
              <a:buNone/>
              <a:defRPr sz="1867" b="0" i="0">
                <a:latin typeface="+mj-lt"/>
                <a:ea typeface="Roboto Thin" panose="02000000000000000000" pitchFamily="2" charset="0"/>
                <a:cs typeface="Roboto Thin" panose="02000000000000000000" pitchFamily="2" charset="0"/>
              </a:defRPr>
            </a:lvl1pPr>
            <a:lvl2pPr marL="457111" indent="0" algn="ctr">
              <a:buNone/>
              <a:defRPr sz="2000"/>
            </a:lvl2pPr>
            <a:lvl3pPr marL="914222" indent="0" algn="ctr">
              <a:buNone/>
              <a:defRPr sz="1800"/>
            </a:lvl3pPr>
            <a:lvl4pPr marL="1371333" indent="0" algn="ctr">
              <a:buNone/>
              <a:defRPr sz="1600"/>
            </a:lvl4pPr>
            <a:lvl5pPr marL="1828445" indent="0" algn="ctr">
              <a:buNone/>
              <a:defRPr sz="1600"/>
            </a:lvl5pPr>
            <a:lvl6pPr marL="2285556" indent="0" algn="ctr">
              <a:buNone/>
              <a:defRPr sz="1600"/>
            </a:lvl6pPr>
            <a:lvl7pPr marL="2742667" indent="0" algn="ctr">
              <a:buNone/>
              <a:defRPr sz="1600"/>
            </a:lvl7pPr>
            <a:lvl8pPr marL="3199778" indent="0" algn="ctr">
              <a:buNone/>
              <a:defRPr sz="1600"/>
            </a:lvl8pPr>
            <a:lvl9pPr marL="3656889"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408790319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DE3579E-A86C-2B42-8026-775A95163FA8}"/>
              </a:ext>
            </a:extLst>
          </p:cNvPr>
          <p:cNvSpPr/>
          <p:nvPr userDrawn="1"/>
        </p:nvSpPr>
        <p:spPr>
          <a:xfrm>
            <a:off x="393574" y="740834"/>
            <a:ext cx="6610850" cy="53551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a:p>
        </p:txBody>
      </p:sp>
      <p:sp>
        <p:nvSpPr>
          <p:cNvPr id="15" name="Title 1">
            <a:extLst>
              <a:ext uri="{FF2B5EF4-FFF2-40B4-BE49-F238E27FC236}">
                <a16:creationId xmlns:a16="http://schemas.microsoft.com/office/drawing/2014/main" id="{CDBEB950-34E2-0B44-A5B0-21A103349D83}"/>
              </a:ext>
            </a:extLst>
          </p:cNvPr>
          <p:cNvSpPr>
            <a:spLocks noGrp="1"/>
          </p:cNvSpPr>
          <p:nvPr>
            <p:ph type="ctrTitle" hasCustomPrompt="1"/>
          </p:nvPr>
        </p:nvSpPr>
        <p:spPr>
          <a:xfrm>
            <a:off x="860612" y="1352391"/>
            <a:ext cx="5653741" cy="2556222"/>
          </a:xfrm>
        </p:spPr>
        <p:txBody>
          <a:bodyPr anchor="b"/>
          <a:lstStyle>
            <a:lvl1pPr algn="l">
              <a:defRPr sz="5999"/>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5A9D3911-7083-D447-B581-FFC98845EDA1}"/>
              </a:ext>
            </a:extLst>
          </p:cNvPr>
          <p:cNvPicPr>
            <a:picLocks noChangeAspect="1"/>
          </p:cNvPicPr>
          <p:nvPr userDrawn="1"/>
        </p:nvPicPr>
        <p:blipFill>
          <a:blip r:embed="rId3"/>
          <a:stretch>
            <a:fillRect/>
          </a:stretch>
        </p:blipFill>
        <p:spPr>
          <a:xfrm>
            <a:off x="860612" y="5300880"/>
            <a:ext cx="1066800" cy="321734"/>
          </a:xfrm>
          <a:prstGeom prst="rect">
            <a:avLst/>
          </a:prstGeom>
        </p:spPr>
      </p:pic>
      <p:sp>
        <p:nvSpPr>
          <p:cNvPr id="8" name="Subtitle 2">
            <a:extLst>
              <a:ext uri="{FF2B5EF4-FFF2-40B4-BE49-F238E27FC236}">
                <a16:creationId xmlns:a16="http://schemas.microsoft.com/office/drawing/2014/main" id="{8C2B44E1-A188-EC44-835F-A1699117DB09}"/>
              </a:ext>
            </a:extLst>
          </p:cNvPr>
          <p:cNvSpPr>
            <a:spLocks noGrp="1"/>
          </p:cNvSpPr>
          <p:nvPr>
            <p:ph type="subTitle" idx="1" hasCustomPrompt="1"/>
          </p:nvPr>
        </p:nvSpPr>
        <p:spPr>
          <a:xfrm>
            <a:off x="860614" y="4040095"/>
            <a:ext cx="5235388" cy="1051858"/>
          </a:xfrm>
        </p:spPr>
        <p:txBody>
          <a:bodyPr wrap="square">
            <a:noAutofit/>
          </a:bodyPr>
          <a:lstStyle>
            <a:lvl1pPr marL="0" indent="0" algn="l">
              <a:buNone/>
              <a:defRPr sz="1867" b="0" i="0">
                <a:latin typeface="+mj-lt"/>
                <a:ea typeface="Roboto Thin" panose="02000000000000000000" pitchFamily="2" charset="0"/>
                <a:cs typeface="Roboto Thin" panose="02000000000000000000" pitchFamily="2" charset="0"/>
              </a:defRPr>
            </a:lvl1pPr>
            <a:lvl2pPr marL="457111" indent="0" algn="ctr">
              <a:buNone/>
              <a:defRPr sz="2000"/>
            </a:lvl2pPr>
            <a:lvl3pPr marL="914222" indent="0" algn="ctr">
              <a:buNone/>
              <a:defRPr sz="1800"/>
            </a:lvl3pPr>
            <a:lvl4pPr marL="1371333" indent="0" algn="ctr">
              <a:buNone/>
              <a:defRPr sz="1600"/>
            </a:lvl4pPr>
            <a:lvl5pPr marL="1828445" indent="0" algn="ctr">
              <a:buNone/>
              <a:defRPr sz="1600"/>
            </a:lvl5pPr>
            <a:lvl6pPr marL="2285556" indent="0" algn="ctr">
              <a:buNone/>
              <a:defRPr sz="1600"/>
            </a:lvl6pPr>
            <a:lvl7pPr marL="2742667" indent="0" algn="ctr">
              <a:buNone/>
              <a:defRPr sz="1600"/>
            </a:lvl7pPr>
            <a:lvl8pPr marL="3199778" indent="0" algn="ctr">
              <a:buNone/>
              <a:defRPr sz="1600"/>
            </a:lvl8pPr>
            <a:lvl9pPr marL="3656889"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67679507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EF661B-9E03-F742-B525-44535FC6C5E1}"/>
              </a:ext>
            </a:extLst>
          </p:cNvPr>
          <p:cNvSpPr/>
          <p:nvPr userDrawn="1"/>
        </p:nvSpPr>
        <p:spPr>
          <a:xfrm>
            <a:off x="393574" y="740834"/>
            <a:ext cx="6610850" cy="53551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a:p>
        </p:txBody>
      </p:sp>
      <p:sp>
        <p:nvSpPr>
          <p:cNvPr id="11" name="Title 1">
            <a:extLst>
              <a:ext uri="{FF2B5EF4-FFF2-40B4-BE49-F238E27FC236}">
                <a16:creationId xmlns:a16="http://schemas.microsoft.com/office/drawing/2014/main" id="{970D40CC-642D-5147-9BFC-B0B1AC2F66C5}"/>
              </a:ext>
            </a:extLst>
          </p:cNvPr>
          <p:cNvSpPr>
            <a:spLocks noGrp="1"/>
          </p:cNvSpPr>
          <p:nvPr>
            <p:ph type="ctrTitle" hasCustomPrompt="1"/>
          </p:nvPr>
        </p:nvSpPr>
        <p:spPr>
          <a:xfrm>
            <a:off x="860612" y="1352391"/>
            <a:ext cx="5653741" cy="2556222"/>
          </a:xfrm>
        </p:spPr>
        <p:txBody>
          <a:bodyPr lIns="0" anchor="b"/>
          <a:lstStyle>
            <a:lvl1pPr algn="l">
              <a:defRPr sz="5999"/>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86AF148F-EA21-634B-B678-7786BC9414FF}"/>
              </a:ext>
            </a:extLst>
          </p:cNvPr>
          <p:cNvPicPr>
            <a:picLocks noChangeAspect="1"/>
          </p:cNvPicPr>
          <p:nvPr userDrawn="1"/>
        </p:nvPicPr>
        <p:blipFill>
          <a:blip r:embed="rId3"/>
          <a:stretch>
            <a:fillRect/>
          </a:stretch>
        </p:blipFill>
        <p:spPr>
          <a:xfrm>
            <a:off x="860612" y="5300880"/>
            <a:ext cx="1066800" cy="321734"/>
          </a:xfrm>
          <a:prstGeom prst="rect">
            <a:avLst/>
          </a:prstGeom>
        </p:spPr>
      </p:pic>
      <p:sp>
        <p:nvSpPr>
          <p:cNvPr id="8" name="Subtitle 2">
            <a:extLst>
              <a:ext uri="{FF2B5EF4-FFF2-40B4-BE49-F238E27FC236}">
                <a16:creationId xmlns:a16="http://schemas.microsoft.com/office/drawing/2014/main" id="{C1480B16-9310-5440-883C-FCB0C6ED0247}"/>
              </a:ext>
            </a:extLst>
          </p:cNvPr>
          <p:cNvSpPr>
            <a:spLocks noGrp="1"/>
          </p:cNvSpPr>
          <p:nvPr>
            <p:ph type="subTitle" idx="1" hasCustomPrompt="1"/>
          </p:nvPr>
        </p:nvSpPr>
        <p:spPr>
          <a:xfrm>
            <a:off x="860610" y="4040095"/>
            <a:ext cx="5653741" cy="1075764"/>
          </a:xfrm>
        </p:spPr>
        <p:txBody>
          <a:bodyPr>
            <a:noAutofit/>
          </a:bodyPr>
          <a:lstStyle>
            <a:lvl1pPr marL="0" indent="0" algn="l">
              <a:lnSpc>
                <a:spcPct val="100000"/>
              </a:lnSpc>
              <a:spcAft>
                <a:spcPts val="0"/>
              </a:spcAft>
              <a:buNone/>
              <a:defRPr sz="1867" b="0" i="0">
                <a:latin typeface="+mj-lt"/>
                <a:ea typeface="Roboto Thin" panose="02000000000000000000" pitchFamily="2" charset="0"/>
                <a:cs typeface="Roboto Thin" panose="02000000000000000000" pitchFamily="2" charset="0"/>
              </a:defRPr>
            </a:lvl1pPr>
            <a:lvl2pPr marL="457111" indent="0" algn="ctr">
              <a:buNone/>
              <a:defRPr sz="2000"/>
            </a:lvl2pPr>
            <a:lvl3pPr marL="914222" indent="0" algn="ctr">
              <a:buNone/>
              <a:defRPr sz="1800"/>
            </a:lvl3pPr>
            <a:lvl4pPr marL="1371333" indent="0" algn="ctr">
              <a:buNone/>
              <a:defRPr sz="1600"/>
            </a:lvl4pPr>
            <a:lvl5pPr marL="1828445" indent="0" algn="ctr">
              <a:buNone/>
              <a:defRPr sz="1600"/>
            </a:lvl5pPr>
            <a:lvl6pPr marL="2285556" indent="0" algn="ctr">
              <a:buNone/>
              <a:defRPr sz="1600"/>
            </a:lvl6pPr>
            <a:lvl7pPr marL="2742667" indent="0" algn="ctr">
              <a:buNone/>
              <a:defRPr sz="1600"/>
            </a:lvl7pPr>
            <a:lvl8pPr marL="3199778" indent="0" algn="ctr">
              <a:buNone/>
              <a:defRPr sz="1600"/>
            </a:lvl8pPr>
            <a:lvl9pPr marL="3656889"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5529564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5">
    <p:spTree>
      <p:nvGrpSpPr>
        <p:cNvPr id="1" name=""/>
        <p:cNvGrpSpPr/>
        <p:nvPr/>
      </p:nvGrpSpPr>
      <p:grpSpPr>
        <a:xfrm>
          <a:off x="0" y="0"/>
          <a:ext cx="0" cy="0"/>
          <a:chOff x="0" y="0"/>
          <a:chExt cx="0" cy="0"/>
        </a:xfrm>
      </p:grpSpPr>
      <p:sp>
        <p:nvSpPr>
          <p:cNvPr id="3" name="Content Placeholder 2"/>
          <p:cNvSpPr>
            <a:spLocks noGrp="1"/>
          </p:cNvSpPr>
          <p:nvPr>
            <p:ph idx="1"/>
          </p:nvPr>
        </p:nvSpPr>
        <p:spPr>
          <a:xfrm>
            <a:off x="383117" y="2180167"/>
            <a:ext cx="10970683" cy="3624069"/>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vl6pPr>
              <a:buClr>
                <a:schemeClr val="accent5"/>
              </a:buClr>
              <a:defRPr/>
            </a:lvl6pPr>
            <a:lvl7pPr>
              <a:buClr>
                <a:schemeClr val="accent5"/>
              </a:buClr>
              <a:defRPr/>
            </a:lvl7pPr>
            <a:lvl8pPr>
              <a:buClr>
                <a:schemeClr val="accent5"/>
              </a:buClr>
              <a:defRPr/>
            </a:lvl8pPr>
            <a:lvl9pPr>
              <a:buClr>
                <a:schemeClr val="accent5"/>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CEC45213-5C21-9F40-B678-83D74578103A}"/>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10" name="Title Placeholder 1">
            <a:extLst>
              <a:ext uri="{FF2B5EF4-FFF2-40B4-BE49-F238E27FC236}">
                <a16:creationId xmlns:a16="http://schemas.microsoft.com/office/drawing/2014/main" id="{50470134-F632-484B-8421-2A4FC29403B9}"/>
              </a:ext>
            </a:extLst>
          </p:cNvPr>
          <p:cNvSpPr>
            <a:spLocks noGrp="1"/>
          </p:cNvSpPr>
          <p:nvPr>
            <p:ph type="title"/>
          </p:nvPr>
        </p:nvSpPr>
        <p:spPr>
          <a:xfrm>
            <a:off x="383118" y="466007"/>
            <a:ext cx="10147825" cy="1358703"/>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C1240E4-618D-4949-A047-C50DE00C0E75}"/>
              </a:ext>
            </a:extLst>
          </p:cNvPr>
          <p:cNvSpPr/>
          <p:nvPr userDrawn="1"/>
        </p:nvSpPr>
        <p:spPr>
          <a:xfrm>
            <a:off x="0" y="6405033"/>
            <a:ext cx="12192000" cy="4529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4" name="Date Placeholder 3">
            <a:extLst>
              <a:ext uri="{FF2B5EF4-FFF2-40B4-BE49-F238E27FC236}">
                <a16:creationId xmlns:a16="http://schemas.microsoft.com/office/drawing/2014/main" id="{3710A017-5ED7-DF4D-B5B4-8EA7C1F86CA3}"/>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5" name="Slide Number Placeholder 5">
            <a:extLst>
              <a:ext uri="{FF2B5EF4-FFF2-40B4-BE49-F238E27FC236}">
                <a16:creationId xmlns:a16="http://schemas.microsoft.com/office/drawing/2014/main" id="{2529030A-D2E5-E043-9512-B594C6EE07B7}"/>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A8C4C72-106E-0E44-8DA6-1B2CD66EAB13}"/>
              </a:ext>
            </a:extLst>
          </p:cNvPr>
          <p:cNvSpPr>
            <a:spLocks noGrp="1"/>
          </p:cNvSpPr>
          <p:nvPr>
            <p:ph type="ftr" sz="quarter" idx="3"/>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39867294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393574" y="740834"/>
            <a:ext cx="6610850" cy="53551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860612" y="1342146"/>
            <a:ext cx="5653741" cy="2566468"/>
          </a:xfrm>
        </p:spPr>
        <p:txBody>
          <a:bodyPr anchor="b"/>
          <a:lstStyle>
            <a:lvl1pPr algn="l">
              <a:defRPr sz="5999"/>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82CE5821-2F1E-4D45-AA2F-C66CD7B55E0D}"/>
              </a:ext>
            </a:extLst>
          </p:cNvPr>
          <p:cNvPicPr>
            <a:picLocks noChangeAspect="1"/>
          </p:cNvPicPr>
          <p:nvPr userDrawn="1"/>
        </p:nvPicPr>
        <p:blipFill>
          <a:blip r:embed="rId3"/>
          <a:stretch>
            <a:fillRect/>
          </a:stretch>
        </p:blipFill>
        <p:spPr>
          <a:xfrm>
            <a:off x="860612" y="5300880"/>
            <a:ext cx="1066800" cy="321734"/>
          </a:xfrm>
          <a:prstGeom prst="rect">
            <a:avLst/>
          </a:prstGeom>
        </p:spPr>
      </p:pic>
      <p:sp>
        <p:nvSpPr>
          <p:cNvPr id="8" name="Subtitle 2">
            <a:extLst>
              <a:ext uri="{FF2B5EF4-FFF2-40B4-BE49-F238E27FC236}">
                <a16:creationId xmlns:a16="http://schemas.microsoft.com/office/drawing/2014/main" id="{AF88F49C-C772-A844-8B3E-489B8779FDBF}"/>
              </a:ext>
            </a:extLst>
          </p:cNvPr>
          <p:cNvSpPr>
            <a:spLocks noGrp="1"/>
          </p:cNvSpPr>
          <p:nvPr>
            <p:ph type="subTitle" idx="1" hasCustomPrompt="1"/>
          </p:nvPr>
        </p:nvSpPr>
        <p:spPr>
          <a:xfrm>
            <a:off x="860613" y="4040094"/>
            <a:ext cx="5988424" cy="787400"/>
          </a:xfrm>
        </p:spPr>
        <p:txBody>
          <a:bodyPr>
            <a:noAutofit/>
          </a:bodyPr>
          <a:lstStyle>
            <a:lvl1pPr marL="0" indent="0" algn="l">
              <a:buNone/>
              <a:defRPr sz="1867" b="0" i="0">
                <a:latin typeface="+mj-lt"/>
                <a:ea typeface="Roboto Thin" panose="02000000000000000000" pitchFamily="2" charset="0"/>
                <a:cs typeface="Roboto Thin" panose="02000000000000000000" pitchFamily="2" charset="0"/>
              </a:defRPr>
            </a:lvl1pPr>
            <a:lvl2pPr marL="457111" indent="0" algn="ctr">
              <a:buNone/>
              <a:defRPr sz="2000"/>
            </a:lvl2pPr>
            <a:lvl3pPr marL="914222" indent="0" algn="ctr">
              <a:buNone/>
              <a:defRPr sz="1800"/>
            </a:lvl3pPr>
            <a:lvl4pPr marL="1371333" indent="0" algn="ctr">
              <a:buNone/>
              <a:defRPr sz="1600"/>
            </a:lvl4pPr>
            <a:lvl5pPr marL="1828445" indent="0" algn="ctr">
              <a:buNone/>
              <a:defRPr sz="1600"/>
            </a:lvl5pPr>
            <a:lvl6pPr marL="2285556" indent="0" algn="ctr">
              <a:buNone/>
              <a:defRPr sz="1600"/>
            </a:lvl6pPr>
            <a:lvl7pPr marL="2742667" indent="0" algn="ctr">
              <a:buNone/>
              <a:defRPr sz="1600"/>
            </a:lvl7pPr>
            <a:lvl8pPr marL="3199778" indent="0" algn="ctr">
              <a:buNone/>
              <a:defRPr sz="1600"/>
            </a:lvl8pPr>
            <a:lvl9pPr marL="3656889"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15152913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393574" y="740834"/>
            <a:ext cx="6610850" cy="53551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860612" y="1342146"/>
            <a:ext cx="5653741" cy="2566468"/>
          </a:xfrm>
        </p:spPr>
        <p:txBody>
          <a:bodyPr anchor="b"/>
          <a:lstStyle>
            <a:lvl1pPr algn="l">
              <a:defRPr sz="5999"/>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tretch>
            <a:fillRect/>
          </a:stretch>
        </p:blipFill>
        <p:spPr>
          <a:xfrm>
            <a:off x="860612" y="5300880"/>
            <a:ext cx="1066800" cy="321734"/>
          </a:xfrm>
          <a:prstGeom prst="rect">
            <a:avLst/>
          </a:prstGeom>
        </p:spPr>
      </p:pic>
      <p:sp>
        <p:nvSpPr>
          <p:cNvPr id="7" name="Subtitle 2">
            <a:extLst>
              <a:ext uri="{FF2B5EF4-FFF2-40B4-BE49-F238E27FC236}">
                <a16:creationId xmlns:a16="http://schemas.microsoft.com/office/drawing/2014/main" id="{5BAC9EE1-2FB0-964C-91B0-1330085D3DA7}"/>
              </a:ext>
            </a:extLst>
          </p:cNvPr>
          <p:cNvSpPr>
            <a:spLocks noGrp="1"/>
          </p:cNvSpPr>
          <p:nvPr>
            <p:ph type="subTitle" idx="1" hasCustomPrompt="1"/>
          </p:nvPr>
        </p:nvSpPr>
        <p:spPr>
          <a:xfrm>
            <a:off x="860613" y="4040094"/>
            <a:ext cx="5988424" cy="787400"/>
          </a:xfrm>
        </p:spPr>
        <p:txBody>
          <a:bodyPr>
            <a:noAutofit/>
          </a:bodyPr>
          <a:lstStyle>
            <a:lvl1pPr marL="0" indent="0" algn="l">
              <a:buNone/>
              <a:defRPr sz="1867" b="0" i="0">
                <a:latin typeface="+mj-lt"/>
                <a:ea typeface="Roboto Thin" panose="02000000000000000000" pitchFamily="2" charset="0"/>
                <a:cs typeface="Roboto Thin" panose="02000000000000000000" pitchFamily="2" charset="0"/>
              </a:defRPr>
            </a:lvl1pPr>
            <a:lvl2pPr marL="457111" indent="0" algn="ctr">
              <a:buNone/>
              <a:defRPr sz="2000"/>
            </a:lvl2pPr>
            <a:lvl3pPr marL="914222" indent="0" algn="ctr">
              <a:buNone/>
              <a:defRPr sz="1800"/>
            </a:lvl3pPr>
            <a:lvl4pPr marL="1371333" indent="0" algn="ctr">
              <a:buNone/>
              <a:defRPr sz="1600"/>
            </a:lvl4pPr>
            <a:lvl5pPr marL="1828445" indent="0" algn="ctr">
              <a:buNone/>
              <a:defRPr sz="1600"/>
            </a:lvl5pPr>
            <a:lvl6pPr marL="2285556" indent="0" algn="ctr">
              <a:buNone/>
              <a:defRPr sz="1600"/>
            </a:lvl6pPr>
            <a:lvl7pPr marL="2742667" indent="0" algn="ctr">
              <a:buNone/>
              <a:defRPr sz="1600"/>
            </a:lvl7pPr>
            <a:lvl8pPr marL="3199778" indent="0" algn="ctr">
              <a:buNone/>
              <a:defRPr sz="1600"/>
            </a:lvl8pPr>
            <a:lvl9pPr marL="3656889"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12493600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393574" y="740834"/>
            <a:ext cx="6610850" cy="53551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860612" y="1342146"/>
            <a:ext cx="5653741" cy="2566468"/>
          </a:xfrm>
        </p:spPr>
        <p:txBody>
          <a:bodyPr anchor="b"/>
          <a:lstStyle>
            <a:lvl1pPr algn="l">
              <a:defRPr sz="5999">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860612" y="5300880"/>
            <a:ext cx="1066800" cy="321734"/>
          </a:xfrm>
          <a:prstGeom prst="rect">
            <a:avLst/>
          </a:prstGeom>
        </p:spPr>
      </p:pic>
      <p:sp>
        <p:nvSpPr>
          <p:cNvPr id="7" name="Subtitle 2">
            <a:extLst>
              <a:ext uri="{FF2B5EF4-FFF2-40B4-BE49-F238E27FC236}">
                <a16:creationId xmlns:a16="http://schemas.microsoft.com/office/drawing/2014/main" id="{8F066634-7CFD-9946-81C5-5F8DF80831A0}"/>
              </a:ext>
            </a:extLst>
          </p:cNvPr>
          <p:cNvSpPr>
            <a:spLocks noGrp="1"/>
          </p:cNvSpPr>
          <p:nvPr>
            <p:ph type="subTitle" idx="1" hasCustomPrompt="1"/>
          </p:nvPr>
        </p:nvSpPr>
        <p:spPr>
          <a:xfrm>
            <a:off x="860613" y="4040094"/>
            <a:ext cx="5988424" cy="787400"/>
          </a:xfrm>
        </p:spPr>
        <p:txBody>
          <a:bodyPr>
            <a:noAutofit/>
          </a:bodyPr>
          <a:lstStyle>
            <a:lvl1pPr marL="0" indent="0" algn="l">
              <a:buNone/>
              <a:defRPr sz="1867" b="0" i="0">
                <a:solidFill>
                  <a:schemeClr val="accent2"/>
                </a:solidFill>
                <a:latin typeface="+mj-lt"/>
                <a:ea typeface="Roboto Thin" panose="02000000000000000000" pitchFamily="2" charset="0"/>
                <a:cs typeface="Roboto Thin" panose="02000000000000000000" pitchFamily="2" charset="0"/>
              </a:defRPr>
            </a:lvl1pPr>
            <a:lvl2pPr marL="457111" indent="0" algn="ctr">
              <a:buNone/>
              <a:defRPr sz="2000"/>
            </a:lvl2pPr>
            <a:lvl3pPr marL="914222" indent="0" algn="ctr">
              <a:buNone/>
              <a:defRPr sz="1800"/>
            </a:lvl3pPr>
            <a:lvl4pPr marL="1371333" indent="0" algn="ctr">
              <a:buNone/>
              <a:defRPr sz="1600"/>
            </a:lvl4pPr>
            <a:lvl5pPr marL="1828445" indent="0" algn="ctr">
              <a:buNone/>
              <a:defRPr sz="1600"/>
            </a:lvl5pPr>
            <a:lvl6pPr marL="2285556" indent="0" algn="ctr">
              <a:buNone/>
              <a:defRPr sz="1600"/>
            </a:lvl6pPr>
            <a:lvl7pPr marL="2742667" indent="0" algn="ctr">
              <a:buNone/>
              <a:defRPr sz="1600"/>
            </a:lvl7pPr>
            <a:lvl8pPr marL="3199778" indent="0" algn="ctr">
              <a:buNone/>
              <a:defRPr sz="1600"/>
            </a:lvl8pPr>
            <a:lvl9pPr marL="3656889"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84209144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Title Slid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393574" y="740834"/>
            <a:ext cx="6610850" cy="53551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860612" y="1342146"/>
            <a:ext cx="5653741" cy="2566468"/>
          </a:xfrm>
        </p:spPr>
        <p:txBody>
          <a:bodyPr anchor="b"/>
          <a:lstStyle>
            <a:lvl1pPr algn="l">
              <a:defRPr sz="5999">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860612" y="5300880"/>
            <a:ext cx="1066800" cy="321734"/>
          </a:xfrm>
          <a:prstGeom prst="rect">
            <a:avLst/>
          </a:prstGeom>
        </p:spPr>
      </p:pic>
      <p:sp>
        <p:nvSpPr>
          <p:cNvPr id="7" name="Subtitle 2">
            <a:extLst>
              <a:ext uri="{FF2B5EF4-FFF2-40B4-BE49-F238E27FC236}">
                <a16:creationId xmlns:a16="http://schemas.microsoft.com/office/drawing/2014/main" id="{D436A2F7-9060-6E45-A646-4B9059CBD7FA}"/>
              </a:ext>
            </a:extLst>
          </p:cNvPr>
          <p:cNvSpPr>
            <a:spLocks noGrp="1"/>
          </p:cNvSpPr>
          <p:nvPr>
            <p:ph type="subTitle" idx="1" hasCustomPrompt="1"/>
          </p:nvPr>
        </p:nvSpPr>
        <p:spPr>
          <a:xfrm>
            <a:off x="860613" y="4040094"/>
            <a:ext cx="5988424" cy="787400"/>
          </a:xfrm>
        </p:spPr>
        <p:txBody>
          <a:bodyPr>
            <a:noAutofit/>
          </a:bodyPr>
          <a:lstStyle>
            <a:lvl1pPr marL="0" indent="0" algn="l">
              <a:buNone/>
              <a:defRPr sz="1867" b="0" i="0">
                <a:solidFill>
                  <a:schemeClr val="accent1"/>
                </a:solidFill>
                <a:latin typeface="+mj-lt"/>
                <a:ea typeface="Roboto Thin" panose="02000000000000000000" pitchFamily="2" charset="0"/>
                <a:cs typeface="Roboto Thin" panose="02000000000000000000" pitchFamily="2" charset="0"/>
              </a:defRPr>
            </a:lvl1pPr>
            <a:lvl2pPr marL="457111" indent="0" algn="ctr">
              <a:buNone/>
              <a:defRPr sz="2000"/>
            </a:lvl2pPr>
            <a:lvl3pPr marL="914222" indent="0" algn="ctr">
              <a:buNone/>
              <a:defRPr sz="1800"/>
            </a:lvl3pPr>
            <a:lvl4pPr marL="1371333" indent="0" algn="ctr">
              <a:buNone/>
              <a:defRPr sz="1600"/>
            </a:lvl4pPr>
            <a:lvl5pPr marL="1828445" indent="0" algn="ctr">
              <a:buNone/>
              <a:defRPr sz="1600"/>
            </a:lvl5pPr>
            <a:lvl6pPr marL="2285556" indent="0" algn="ctr">
              <a:buNone/>
              <a:defRPr sz="1600"/>
            </a:lvl6pPr>
            <a:lvl7pPr marL="2742667" indent="0" algn="ctr">
              <a:buNone/>
              <a:defRPr sz="1600"/>
            </a:lvl7pPr>
            <a:lvl8pPr marL="3199778" indent="0" algn="ctr">
              <a:buNone/>
              <a:defRPr sz="1600"/>
            </a:lvl8pPr>
            <a:lvl9pPr marL="3656889"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52641601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Title Slide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393574" y="740834"/>
            <a:ext cx="6610850" cy="53551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860612" y="1342146"/>
            <a:ext cx="5653741" cy="2566468"/>
          </a:xfrm>
        </p:spPr>
        <p:txBody>
          <a:bodyPr anchor="b"/>
          <a:lstStyle>
            <a:lvl1pPr algn="l">
              <a:defRPr sz="5999">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860612" y="5300880"/>
            <a:ext cx="1066800" cy="321734"/>
          </a:xfrm>
          <a:prstGeom prst="rect">
            <a:avLst/>
          </a:prstGeom>
        </p:spPr>
      </p:pic>
      <p:sp>
        <p:nvSpPr>
          <p:cNvPr id="7" name="Subtitle 2">
            <a:extLst>
              <a:ext uri="{FF2B5EF4-FFF2-40B4-BE49-F238E27FC236}">
                <a16:creationId xmlns:a16="http://schemas.microsoft.com/office/drawing/2014/main" id="{7D5C3183-FF65-4B41-9855-7EAC026C52C3}"/>
              </a:ext>
            </a:extLst>
          </p:cNvPr>
          <p:cNvSpPr>
            <a:spLocks noGrp="1"/>
          </p:cNvSpPr>
          <p:nvPr>
            <p:ph type="subTitle" idx="1" hasCustomPrompt="1"/>
          </p:nvPr>
        </p:nvSpPr>
        <p:spPr>
          <a:xfrm>
            <a:off x="860613" y="4040094"/>
            <a:ext cx="5988424" cy="787400"/>
          </a:xfrm>
        </p:spPr>
        <p:txBody>
          <a:bodyPr>
            <a:noAutofit/>
          </a:bodyPr>
          <a:lstStyle>
            <a:lvl1pPr marL="0" indent="0" algn="l">
              <a:buNone/>
              <a:defRPr sz="1867" b="0" i="0">
                <a:solidFill>
                  <a:schemeClr val="accent5"/>
                </a:solidFill>
                <a:latin typeface="+mj-lt"/>
                <a:ea typeface="Roboto Thin" panose="02000000000000000000" pitchFamily="2" charset="0"/>
                <a:cs typeface="Roboto Thin" panose="02000000000000000000" pitchFamily="2" charset="0"/>
              </a:defRPr>
            </a:lvl1pPr>
            <a:lvl2pPr marL="457111" indent="0" algn="ctr">
              <a:buNone/>
              <a:defRPr sz="2000"/>
            </a:lvl2pPr>
            <a:lvl3pPr marL="914222" indent="0" algn="ctr">
              <a:buNone/>
              <a:defRPr sz="1800"/>
            </a:lvl3pPr>
            <a:lvl4pPr marL="1371333" indent="0" algn="ctr">
              <a:buNone/>
              <a:defRPr sz="1600"/>
            </a:lvl4pPr>
            <a:lvl5pPr marL="1828445" indent="0" algn="ctr">
              <a:buNone/>
              <a:defRPr sz="1600"/>
            </a:lvl5pPr>
            <a:lvl6pPr marL="2285556" indent="0" algn="ctr">
              <a:buNone/>
              <a:defRPr sz="1600"/>
            </a:lvl6pPr>
            <a:lvl7pPr marL="2742667" indent="0" algn="ctr">
              <a:buNone/>
              <a:defRPr sz="1600"/>
            </a:lvl7pPr>
            <a:lvl8pPr marL="3199778" indent="0" algn="ctr">
              <a:buNone/>
              <a:defRPr sz="1600"/>
            </a:lvl8pPr>
            <a:lvl9pPr marL="3656889"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28476776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Title Slide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393574" y="740834"/>
            <a:ext cx="6610850" cy="53551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860612" y="1342146"/>
            <a:ext cx="5653741" cy="2566468"/>
          </a:xfrm>
        </p:spPr>
        <p:txBody>
          <a:bodyPr anchor="b"/>
          <a:lstStyle>
            <a:lvl1pPr algn="l">
              <a:defRPr sz="5999">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860612" y="5300880"/>
            <a:ext cx="1066800" cy="321734"/>
          </a:xfrm>
          <a:prstGeom prst="rect">
            <a:avLst/>
          </a:prstGeom>
        </p:spPr>
      </p:pic>
      <p:sp>
        <p:nvSpPr>
          <p:cNvPr id="7" name="Subtitle 2">
            <a:extLst>
              <a:ext uri="{FF2B5EF4-FFF2-40B4-BE49-F238E27FC236}">
                <a16:creationId xmlns:a16="http://schemas.microsoft.com/office/drawing/2014/main" id="{5F715FDE-A7E9-EA46-8FBE-017202A0AB2C}"/>
              </a:ext>
            </a:extLst>
          </p:cNvPr>
          <p:cNvSpPr>
            <a:spLocks noGrp="1"/>
          </p:cNvSpPr>
          <p:nvPr>
            <p:ph type="subTitle" idx="1" hasCustomPrompt="1"/>
          </p:nvPr>
        </p:nvSpPr>
        <p:spPr>
          <a:xfrm>
            <a:off x="860613" y="4040094"/>
            <a:ext cx="5988424" cy="787400"/>
          </a:xfrm>
        </p:spPr>
        <p:txBody>
          <a:bodyPr>
            <a:noAutofit/>
          </a:bodyPr>
          <a:lstStyle>
            <a:lvl1pPr marL="0" indent="0" algn="l">
              <a:buNone/>
              <a:defRPr sz="1867" b="0" i="0">
                <a:solidFill>
                  <a:schemeClr val="accent3"/>
                </a:solidFill>
                <a:latin typeface="+mj-lt"/>
                <a:ea typeface="Roboto Thin" panose="02000000000000000000" pitchFamily="2" charset="0"/>
                <a:cs typeface="Roboto Thin" panose="02000000000000000000" pitchFamily="2" charset="0"/>
              </a:defRPr>
            </a:lvl1pPr>
            <a:lvl2pPr marL="457111" indent="0" algn="ctr">
              <a:buNone/>
              <a:defRPr sz="2000"/>
            </a:lvl2pPr>
            <a:lvl3pPr marL="914222" indent="0" algn="ctr">
              <a:buNone/>
              <a:defRPr sz="1800"/>
            </a:lvl3pPr>
            <a:lvl4pPr marL="1371333" indent="0" algn="ctr">
              <a:buNone/>
              <a:defRPr sz="1600"/>
            </a:lvl4pPr>
            <a:lvl5pPr marL="1828445" indent="0" algn="ctr">
              <a:buNone/>
              <a:defRPr sz="1600"/>
            </a:lvl5pPr>
            <a:lvl6pPr marL="2285556" indent="0" algn="ctr">
              <a:buNone/>
              <a:defRPr sz="1600"/>
            </a:lvl6pPr>
            <a:lvl7pPr marL="2742667" indent="0" algn="ctr">
              <a:buNone/>
              <a:defRPr sz="1600"/>
            </a:lvl7pPr>
            <a:lvl8pPr marL="3199778" indent="0" algn="ctr">
              <a:buNone/>
              <a:defRPr sz="1600"/>
            </a:lvl8pPr>
            <a:lvl9pPr marL="3656889"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163718148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Title Slide custom">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FC06EA8-215B-EA48-ADC6-32039FAB543A}"/>
              </a:ext>
            </a:extLst>
          </p:cNvPr>
          <p:cNvSpPr/>
          <p:nvPr userDrawn="1"/>
        </p:nvSpPr>
        <p:spPr>
          <a:xfrm>
            <a:off x="393574" y="740834"/>
            <a:ext cx="6610850" cy="53551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a:p>
        </p:txBody>
      </p:sp>
      <p:sp>
        <p:nvSpPr>
          <p:cNvPr id="9" name="Picture Placeholder 8">
            <a:extLst>
              <a:ext uri="{FF2B5EF4-FFF2-40B4-BE49-F238E27FC236}">
                <a16:creationId xmlns:a16="http://schemas.microsoft.com/office/drawing/2014/main" id="{053B7104-D6B9-A841-B2B5-295B7BEF8BD7}"/>
              </a:ext>
            </a:extLst>
          </p:cNvPr>
          <p:cNvSpPr>
            <a:spLocks noGrp="1"/>
          </p:cNvSpPr>
          <p:nvPr>
            <p:ph type="pic" sz="quarter" idx="10" hasCustomPrompt="1"/>
          </p:nvPr>
        </p:nvSpPr>
        <p:spPr>
          <a:xfrm>
            <a:off x="0" y="0"/>
            <a:ext cx="12192000" cy="6858000"/>
          </a:xfrm>
          <a:custGeom>
            <a:avLst/>
            <a:gdLst>
              <a:gd name="connsiteX0" fmla="*/ 295180 w 9144000"/>
              <a:gd name="connsiteY0" fmla="*/ 555625 h 5143500"/>
              <a:gd name="connsiteX1" fmla="*/ 295180 w 9144000"/>
              <a:gd name="connsiteY1" fmla="*/ 4572000 h 5143500"/>
              <a:gd name="connsiteX2" fmla="*/ 5253318 w 9144000"/>
              <a:gd name="connsiteY2" fmla="*/ 4572000 h 5143500"/>
              <a:gd name="connsiteX3" fmla="*/ 5253318 w 9144000"/>
              <a:gd name="connsiteY3" fmla="*/ 555625 h 5143500"/>
              <a:gd name="connsiteX4" fmla="*/ 0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295180" y="555625"/>
                </a:moveTo>
                <a:lnTo>
                  <a:pt x="295180" y="4572000"/>
                </a:lnTo>
                <a:lnTo>
                  <a:pt x="5253318" y="4572000"/>
                </a:lnTo>
                <a:lnTo>
                  <a:pt x="5253318" y="555625"/>
                </a:lnTo>
                <a:close/>
                <a:moveTo>
                  <a:pt x="0" y="0"/>
                </a:moveTo>
                <a:lnTo>
                  <a:pt x="9144000" y="0"/>
                </a:lnTo>
                <a:lnTo>
                  <a:pt x="9144000" y="5143500"/>
                </a:lnTo>
                <a:lnTo>
                  <a:pt x="0" y="5143500"/>
                </a:lnTo>
                <a:close/>
              </a:path>
            </a:pathLst>
          </a:custGeom>
          <a:ln>
            <a:noFill/>
          </a:ln>
        </p:spPr>
        <p:txBody>
          <a:bodyPr wrap="square">
            <a:noAutofit/>
          </a:bodyPr>
          <a:lstStyle/>
          <a:p>
            <a:r>
              <a:rPr lang="en-US"/>
              <a:t>Click picture icon to add your own title slide background</a:t>
            </a:r>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860614" y="1342146"/>
            <a:ext cx="4686748" cy="2566468"/>
          </a:xfrm>
        </p:spPr>
        <p:txBody>
          <a:bodyPr anchor="b"/>
          <a:lstStyle>
            <a:lvl1pPr algn="l">
              <a:defRPr sz="5999">
                <a:solidFill>
                  <a:schemeClr val="bg1"/>
                </a:solidFill>
              </a:defRPr>
            </a:lvl1pPr>
          </a:lstStyle>
          <a:p>
            <a:r>
              <a:rPr lang="en-GB"/>
              <a:t>Title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2"/>
          <a:srcRect/>
          <a:stretch/>
        </p:blipFill>
        <p:spPr>
          <a:xfrm>
            <a:off x="860612" y="5300880"/>
            <a:ext cx="1066800" cy="321734"/>
          </a:xfrm>
          <a:prstGeom prst="rect">
            <a:avLst/>
          </a:prstGeom>
        </p:spPr>
      </p:pic>
      <p:sp>
        <p:nvSpPr>
          <p:cNvPr id="7" name="Subtitle 2">
            <a:extLst>
              <a:ext uri="{FF2B5EF4-FFF2-40B4-BE49-F238E27FC236}">
                <a16:creationId xmlns:a16="http://schemas.microsoft.com/office/drawing/2014/main" id="{F9697A52-B785-2B40-8DE3-C6F6E55AA731}"/>
              </a:ext>
            </a:extLst>
          </p:cNvPr>
          <p:cNvSpPr>
            <a:spLocks noGrp="1"/>
          </p:cNvSpPr>
          <p:nvPr>
            <p:ph type="subTitle" idx="1" hasCustomPrompt="1"/>
          </p:nvPr>
        </p:nvSpPr>
        <p:spPr>
          <a:xfrm>
            <a:off x="860613" y="4040094"/>
            <a:ext cx="5988424" cy="787400"/>
          </a:xfrm>
        </p:spPr>
        <p:txBody>
          <a:bodyPr>
            <a:noAutofit/>
          </a:bodyPr>
          <a:lstStyle>
            <a:lvl1pPr marL="0" indent="0" algn="l">
              <a:buNone/>
              <a:defRPr sz="1867" b="0" i="0">
                <a:solidFill>
                  <a:schemeClr val="accent1"/>
                </a:solidFill>
                <a:latin typeface="+mj-lt"/>
                <a:ea typeface="Roboto Thin" panose="02000000000000000000" pitchFamily="2" charset="0"/>
                <a:cs typeface="Roboto Thin" panose="02000000000000000000" pitchFamily="2" charset="0"/>
              </a:defRPr>
            </a:lvl1pPr>
            <a:lvl2pPr marL="457111" indent="0" algn="ctr">
              <a:buNone/>
              <a:defRPr sz="2000"/>
            </a:lvl2pPr>
            <a:lvl3pPr marL="914222" indent="0" algn="ctr">
              <a:buNone/>
              <a:defRPr sz="1800"/>
            </a:lvl3pPr>
            <a:lvl4pPr marL="1371333" indent="0" algn="ctr">
              <a:buNone/>
              <a:defRPr sz="1600"/>
            </a:lvl4pPr>
            <a:lvl5pPr marL="1828445" indent="0" algn="ctr">
              <a:buNone/>
              <a:defRPr sz="1600"/>
            </a:lvl5pPr>
            <a:lvl6pPr marL="2285556" indent="0" algn="ctr">
              <a:buNone/>
              <a:defRPr sz="1600"/>
            </a:lvl6pPr>
            <a:lvl7pPr marL="2742667" indent="0" algn="ctr">
              <a:buNone/>
              <a:defRPr sz="1600"/>
            </a:lvl7pPr>
            <a:lvl8pPr marL="3199778" indent="0" algn="ctr">
              <a:buNone/>
              <a:defRPr sz="1600"/>
            </a:lvl8pPr>
            <a:lvl9pPr marL="3656889"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53999441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383118" y="2180167"/>
            <a:ext cx="10970683" cy="3597138"/>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vl6pPr>
              <a:buClr>
                <a:schemeClr val="accent3"/>
              </a:buClr>
              <a:defRPr/>
            </a:lvl6pPr>
            <a:lvl7pPr>
              <a:buClr>
                <a:schemeClr val="accent3"/>
              </a:buClr>
              <a:defRPr/>
            </a:lvl7pPr>
            <a:lvl8pPr>
              <a:buClr>
                <a:schemeClr val="accent3"/>
              </a:buClr>
              <a:defRPr/>
            </a:lvl8pPr>
            <a:lvl9pPr>
              <a:buClr>
                <a:schemeClr val="accent3"/>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F06B88D1-1128-CB4E-BE17-E84D2B6F5897}"/>
              </a:ext>
            </a:extLst>
          </p:cNvPr>
          <p:cNvPicPr>
            <a:picLocks noChangeAspect="1"/>
          </p:cNvPicPr>
          <p:nvPr userDrawn="1"/>
        </p:nvPicPr>
        <p:blipFill>
          <a:blip r:embed="rId2"/>
          <a:stretch>
            <a:fillRect/>
          </a:stretch>
        </p:blipFill>
        <p:spPr>
          <a:xfrm>
            <a:off x="10819118" y="441986"/>
            <a:ext cx="989766" cy="298500"/>
          </a:xfrm>
          <a:prstGeom prst="rect">
            <a:avLst/>
          </a:prstGeom>
        </p:spPr>
      </p:pic>
      <p:sp>
        <p:nvSpPr>
          <p:cNvPr id="10" name="Title Placeholder 1">
            <a:extLst>
              <a:ext uri="{FF2B5EF4-FFF2-40B4-BE49-F238E27FC236}">
                <a16:creationId xmlns:a16="http://schemas.microsoft.com/office/drawing/2014/main" id="{4C6284C7-D26E-3E4D-8B1A-19BE2F492BC3}"/>
              </a:ext>
            </a:extLst>
          </p:cNvPr>
          <p:cNvSpPr>
            <a:spLocks noGrp="1"/>
          </p:cNvSpPr>
          <p:nvPr>
            <p:ph type="title"/>
          </p:nvPr>
        </p:nvSpPr>
        <p:spPr>
          <a:xfrm>
            <a:off x="383118" y="466008"/>
            <a:ext cx="10147826" cy="1358702"/>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B2788E00-130B-FB47-8689-5D0DD01F05AE}"/>
              </a:ext>
            </a:extLst>
          </p:cNvPr>
          <p:cNvSpPr/>
          <p:nvPr userDrawn="1"/>
        </p:nvSpPr>
        <p:spPr>
          <a:xfrm>
            <a:off x="0" y="6405033"/>
            <a:ext cx="12192000" cy="45296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a:solidFill>
                <a:schemeClr val="tx1"/>
              </a:solidFill>
            </a:endParaRPr>
          </a:p>
        </p:txBody>
      </p:sp>
      <p:sp>
        <p:nvSpPr>
          <p:cNvPr id="14" name="Date Placeholder 3">
            <a:extLst>
              <a:ext uri="{FF2B5EF4-FFF2-40B4-BE49-F238E27FC236}">
                <a16:creationId xmlns:a16="http://schemas.microsoft.com/office/drawing/2014/main" id="{D10CD6E9-DF45-C64F-9169-23E491AD9470}"/>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5" name="Slide Number Placeholder 5">
            <a:extLst>
              <a:ext uri="{FF2B5EF4-FFF2-40B4-BE49-F238E27FC236}">
                <a16:creationId xmlns:a16="http://schemas.microsoft.com/office/drawing/2014/main" id="{0CBA6877-9E42-1E4F-BF46-103DC83CB2A6}"/>
              </a:ext>
            </a:extLst>
          </p:cNvPr>
          <p:cNvSpPr>
            <a:spLocks noGrp="1"/>
          </p:cNvSpPr>
          <p:nvPr>
            <p:ph type="sldNum" sz="quarter" idx="4"/>
          </p:nvPr>
        </p:nvSpPr>
        <p:spPr>
          <a:xfrm>
            <a:off x="11075255" y="6486861"/>
            <a:ext cx="733630"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25E87634-AC02-A449-AE21-C08E2ACFAE32}"/>
              </a:ext>
            </a:extLst>
          </p:cNvPr>
          <p:cNvSpPr>
            <a:spLocks noGrp="1"/>
          </p:cNvSpPr>
          <p:nvPr>
            <p:ph type="ftr" sz="quarter" idx="3"/>
          </p:nvPr>
        </p:nvSpPr>
        <p:spPr>
          <a:xfrm>
            <a:off x="383117"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88264596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3" name="Content Placeholder 2"/>
          <p:cNvSpPr>
            <a:spLocks noGrp="1"/>
          </p:cNvSpPr>
          <p:nvPr>
            <p:ph idx="1"/>
          </p:nvPr>
        </p:nvSpPr>
        <p:spPr>
          <a:xfrm>
            <a:off x="383118" y="2180167"/>
            <a:ext cx="10970683" cy="3597138"/>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vl6pPr>
              <a:buClr>
                <a:schemeClr val="accent1"/>
              </a:buClr>
              <a:defRPr/>
            </a:lvl6pPr>
            <a:lvl7pPr>
              <a:buClr>
                <a:schemeClr val="accent1"/>
              </a:buClr>
              <a:defRPr/>
            </a:lvl7pPr>
            <a:lvl8pPr>
              <a:buClr>
                <a:schemeClr val="accent1"/>
              </a:buClr>
              <a:defRPr/>
            </a:lvl8pPr>
            <a:lvl9pPr>
              <a:buClr>
                <a:schemeClr val="accent1"/>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E5583453-FCDA-A14F-BFF8-458D001962D6}"/>
              </a:ext>
            </a:extLst>
          </p:cNvPr>
          <p:cNvPicPr>
            <a:picLocks noChangeAspect="1"/>
          </p:cNvPicPr>
          <p:nvPr userDrawn="1"/>
        </p:nvPicPr>
        <p:blipFill>
          <a:blip r:embed="rId2"/>
          <a:stretch>
            <a:fillRect/>
          </a:stretch>
        </p:blipFill>
        <p:spPr>
          <a:xfrm>
            <a:off x="10819118" y="441986"/>
            <a:ext cx="989766" cy="298500"/>
          </a:xfrm>
          <a:prstGeom prst="rect">
            <a:avLst/>
          </a:prstGeom>
        </p:spPr>
      </p:pic>
      <p:sp>
        <p:nvSpPr>
          <p:cNvPr id="10" name="Title Placeholder 1">
            <a:extLst>
              <a:ext uri="{FF2B5EF4-FFF2-40B4-BE49-F238E27FC236}">
                <a16:creationId xmlns:a16="http://schemas.microsoft.com/office/drawing/2014/main" id="{EB033A1D-E455-9946-A3E3-EBEF1EBD72B4}"/>
              </a:ext>
            </a:extLst>
          </p:cNvPr>
          <p:cNvSpPr>
            <a:spLocks noGrp="1"/>
          </p:cNvSpPr>
          <p:nvPr>
            <p:ph type="title"/>
          </p:nvPr>
        </p:nvSpPr>
        <p:spPr>
          <a:xfrm>
            <a:off x="383118" y="466008"/>
            <a:ext cx="10147826" cy="1358702"/>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DABB8075-CBD7-4E4C-929A-4DA121AF4948}"/>
              </a:ext>
            </a:extLst>
          </p:cNvPr>
          <p:cNvSpPr/>
          <p:nvPr userDrawn="1"/>
        </p:nvSpPr>
        <p:spPr>
          <a:xfrm>
            <a:off x="0" y="6405033"/>
            <a:ext cx="12192000" cy="4529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a:solidFill>
                <a:schemeClr val="tx1"/>
              </a:solidFill>
            </a:endParaRPr>
          </a:p>
        </p:txBody>
      </p:sp>
      <p:sp>
        <p:nvSpPr>
          <p:cNvPr id="14" name="Date Placeholder 3">
            <a:extLst>
              <a:ext uri="{FF2B5EF4-FFF2-40B4-BE49-F238E27FC236}">
                <a16:creationId xmlns:a16="http://schemas.microsoft.com/office/drawing/2014/main" id="{71985517-24AB-6347-BAA1-E8E5A30CFB49}"/>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5" name="Slide Number Placeholder 5">
            <a:extLst>
              <a:ext uri="{FF2B5EF4-FFF2-40B4-BE49-F238E27FC236}">
                <a16:creationId xmlns:a16="http://schemas.microsoft.com/office/drawing/2014/main" id="{07663476-5FE4-B242-80D4-EE4FA0045C08}"/>
              </a:ext>
            </a:extLst>
          </p:cNvPr>
          <p:cNvSpPr>
            <a:spLocks noGrp="1"/>
          </p:cNvSpPr>
          <p:nvPr>
            <p:ph type="sldNum" sz="quarter" idx="4"/>
          </p:nvPr>
        </p:nvSpPr>
        <p:spPr>
          <a:xfrm>
            <a:off x="11075255" y="6486861"/>
            <a:ext cx="733630"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A4B602E5-2865-ED4D-96ED-B6B22443B613}"/>
              </a:ext>
            </a:extLst>
          </p:cNvPr>
          <p:cNvSpPr>
            <a:spLocks noGrp="1"/>
          </p:cNvSpPr>
          <p:nvPr>
            <p:ph type="ftr" sz="quarter" idx="3"/>
          </p:nvPr>
        </p:nvSpPr>
        <p:spPr>
          <a:xfrm>
            <a:off x="383117"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75591820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Title and Content 3">
    <p:spTree>
      <p:nvGrpSpPr>
        <p:cNvPr id="1" name=""/>
        <p:cNvGrpSpPr/>
        <p:nvPr/>
      </p:nvGrpSpPr>
      <p:grpSpPr>
        <a:xfrm>
          <a:off x="0" y="0"/>
          <a:ext cx="0" cy="0"/>
          <a:chOff x="0" y="0"/>
          <a:chExt cx="0" cy="0"/>
        </a:xfrm>
      </p:grpSpPr>
      <p:sp>
        <p:nvSpPr>
          <p:cNvPr id="3" name="Content Placeholder 2"/>
          <p:cNvSpPr>
            <a:spLocks noGrp="1"/>
          </p:cNvSpPr>
          <p:nvPr>
            <p:ph idx="1"/>
          </p:nvPr>
        </p:nvSpPr>
        <p:spPr>
          <a:xfrm>
            <a:off x="383118" y="2180167"/>
            <a:ext cx="10970683" cy="3597138"/>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vl6pPr>
              <a:buClr>
                <a:schemeClr val="accent2"/>
              </a:buClr>
              <a:defRPr/>
            </a:lvl6pPr>
            <a:lvl7pPr>
              <a:buClr>
                <a:schemeClr val="accent2"/>
              </a:buClr>
              <a:defRPr/>
            </a:lvl7pPr>
            <a:lvl8pPr>
              <a:buClr>
                <a:schemeClr val="accent2"/>
              </a:buClr>
              <a:defRPr/>
            </a:lvl8pPr>
            <a:lvl9pPr>
              <a:buClr>
                <a:schemeClr val="accent2"/>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51ECDEDC-1980-3D42-9C5A-8D534AAAF59D}"/>
              </a:ext>
            </a:extLst>
          </p:cNvPr>
          <p:cNvPicPr>
            <a:picLocks noChangeAspect="1"/>
          </p:cNvPicPr>
          <p:nvPr userDrawn="1"/>
        </p:nvPicPr>
        <p:blipFill>
          <a:blip r:embed="rId2"/>
          <a:stretch>
            <a:fillRect/>
          </a:stretch>
        </p:blipFill>
        <p:spPr>
          <a:xfrm>
            <a:off x="10819118" y="441986"/>
            <a:ext cx="989766" cy="298500"/>
          </a:xfrm>
          <a:prstGeom prst="rect">
            <a:avLst/>
          </a:prstGeom>
        </p:spPr>
      </p:pic>
      <p:sp>
        <p:nvSpPr>
          <p:cNvPr id="10" name="Title Placeholder 1">
            <a:extLst>
              <a:ext uri="{FF2B5EF4-FFF2-40B4-BE49-F238E27FC236}">
                <a16:creationId xmlns:a16="http://schemas.microsoft.com/office/drawing/2014/main" id="{3E408AC5-2F8A-FB4A-8BC5-0F73ABE4D23F}"/>
              </a:ext>
            </a:extLst>
          </p:cNvPr>
          <p:cNvSpPr>
            <a:spLocks noGrp="1"/>
          </p:cNvSpPr>
          <p:nvPr>
            <p:ph type="title"/>
          </p:nvPr>
        </p:nvSpPr>
        <p:spPr>
          <a:xfrm>
            <a:off x="383118" y="466008"/>
            <a:ext cx="10147826" cy="1358702"/>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E0E0848-F70C-E542-94DA-30773629AB19}"/>
              </a:ext>
            </a:extLst>
          </p:cNvPr>
          <p:cNvSpPr/>
          <p:nvPr userDrawn="1"/>
        </p:nvSpPr>
        <p:spPr>
          <a:xfrm>
            <a:off x="0" y="6405033"/>
            <a:ext cx="12192000" cy="4529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a:solidFill>
                <a:schemeClr val="tx1"/>
              </a:solidFill>
            </a:endParaRPr>
          </a:p>
        </p:txBody>
      </p:sp>
      <p:sp>
        <p:nvSpPr>
          <p:cNvPr id="14" name="Date Placeholder 3">
            <a:extLst>
              <a:ext uri="{FF2B5EF4-FFF2-40B4-BE49-F238E27FC236}">
                <a16:creationId xmlns:a16="http://schemas.microsoft.com/office/drawing/2014/main" id="{3D442FCB-82D7-8A43-B8F6-C5915ED00E25}"/>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15 July 2024</a:t>
            </a:fld>
            <a:endParaRPr lang="en-US"/>
          </a:p>
        </p:txBody>
      </p:sp>
      <p:sp>
        <p:nvSpPr>
          <p:cNvPr id="15" name="Slide Number Placeholder 5">
            <a:extLst>
              <a:ext uri="{FF2B5EF4-FFF2-40B4-BE49-F238E27FC236}">
                <a16:creationId xmlns:a16="http://schemas.microsoft.com/office/drawing/2014/main" id="{5025ECB4-1BA3-254F-BBEE-0C9FA393EB8A}"/>
              </a:ext>
            </a:extLst>
          </p:cNvPr>
          <p:cNvSpPr>
            <a:spLocks noGrp="1"/>
          </p:cNvSpPr>
          <p:nvPr>
            <p:ph type="sldNum" sz="quarter" idx="4"/>
          </p:nvPr>
        </p:nvSpPr>
        <p:spPr>
          <a:xfrm>
            <a:off x="11075255" y="6486861"/>
            <a:ext cx="733630"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F232912-BB2D-674A-B02D-9F2EB011AD08}"/>
              </a:ext>
            </a:extLst>
          </p:cNvPr>
          <p:cNvSpPr>
            <a:spLocks noGrp="1"/>
          </p:cNvSpPr>
          <p:nvPr>
            <p:ph type="ftr" sz="quarter" idx="3"/>
          </p:nvPr>
        </p:nvSpPr>
        <p:spPr>
          <a:xfrm>
            <a:off x="383117" y="6486861"/>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3016557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383117" y="2180167"/>
            <a:ext cx="10970683" cy="3624069"/>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vl6pPr>
              <a:buClr>
                <a:schemeClr val="accent6"/>
              </a:buClr>
              <a:defRPr/>
            </a:lvl6pPr>
            <a:lvl7pPr>
              <a:buClr>
                <a:schemeClr val="accent6"/>
              </a:buClr>
              <a:defRPr/>
            </a:lvl7pPr>
            <a:lvl8pPr>
              <a:buClr>
                <a:schemeClr val="accent6"/>
              </a:buClr>
              <a:defRPr/>
            </a:lvl8pPr>
            <a:lvl9pPr>
              <a:buClr>
                <a:schemeClr val="accent6"/>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383118" y="466007"/>
            <a:ext cx="10147825" cy="1358703"/>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6405033"/>
            <a:ext cx="12192000" cy="4529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00426065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Title and Content 4">
    <p:spTree>
      <p:nvGrpSpPr>
        <p:cNvPr id="1" name=""/>
        <p:cNvGrpSpPr/>
        <p:nvPr/>
      </p:nvGrpSpPr>
      <p:grpSpPr>
        <a:xfrm>
          <a:off x="0" y="0"/>
          <a:ext cx="0" cy="0"/>
          <a:chOff x="0" y="0"/>
          <a:chExt cx="0" cy="0"/>
        </a:xfrm>
      </p:grpSpPr>
      <p:sp>
        <p:nvSpPr>
          <p:cNvPr id="3" name="Content Placeholder 2"/>
          <p:cNvSpPr>
            <a:spLocks noGrp="1"/>
          </p:cNvSpPr>
          <p:nvPr>
            <p:ph idx="1"/>
          </p:nvPr>
        </p:nvSpPr>
        <p:spPr>
          <a:xfrm>
            <a:off x="383118" y="2180167"/>
            <a:ext cx="10970683" cy="3597138"/>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vl6pPr>
              <a:buClr>
                <a:schemeClr val="accent4"/>
              </a:buClr>
              <a:defRPr/>
            </a:lvl6pPr>
            <a:lvl7pPr>
              <a:buClr>
                <a:schemeClr val="accent4"/>
              </a:buClr>
              <a:defRPr/>
            </a:lvl7pPr>
            <a:lvl8pPr>
              <a:buClr>
                <a:schemeClr val="accent4"/>
              </a:buClr>
              <a:defRPr/>
            </a:lvl8pPr>
            <a:lvl9pPr>
              <a:buClr>
                <a:schemeClr val="accent4"/>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6EA21A1A-31D9-3345-9E9C-55E41D29F892}"/>
              </a:ext>
            </a:extLst>
          </p:cNvPr>
          <p:cNvPicPr>
            <a:picLocks noChangeAspect="1"/>
          </p:cNvPicPr>
          <p:nvPr userDrawn="1"/>
        </p:nvPicPr>
        <p:blipFill>
          <a:blip r:embed="rId2"/>
          <a:stretch>
            <a:fillRect/>
          </a:stretch>
        </p:blipFill>
        <p:spPr>
          <a:xfrm>
            <a:off x="10819118" y="441986"/>
            <a:ext cx="989766" cy="298500"/>
          </a:xfrm>
          <a:prstGeom prst="rect">
            <a:avLst/>
          </a:prstGeom>
        </p:spPr>
      </p:pic>
      <p:sp>
        <p:nvSpPr>
          <p:cNvPr id="10" name="Title Placeholder 1">
            <a:extLst>
              <a:ext uri="{FF2B5EF4-FFF2-40B4-BE49-F238E27FC236}">
                <a16:creationId xmlns:a16="http://schemas.microsoft.com/office/drawing/2014/main" id="{450084FB-EA30-D144-A06F-5DEFE380C224}"/>
              </a:ext>
            </a:extLst>
          </p:cNvPr>
          <p:cNvSpPr>
            <a:spLocks noGrp="1"/>
          </p:cNvSpPr>
          <p:nvPr>
            <p:ph type="title"/>
          </p:nvPr>
        </p:nvSpPr>
        <p:spPr>
          <a:xfrm>
            <a:off x="383118" y="466008"/>
            <a:ext cx="10147826" cy="1358702"/>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F29611D1-755D-C14D-ABFB-523189B7B915}"/>
              </a:ext>
            </a:extLst>
          </p:cNvPr>
          <p:cNvSpPr/>
          <p:nvPr userDrawn="1"/>
        </p:nvSpPr>
        <p:spPr>
          <a:xfrm>
            <a:off x="0" y="6405033"/>
            <a:ext cx="12192000" cy="4529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a:solidFill>
                <a:schemeClr val="tx1"/>
              </a:solidFill>
            </a:endParaRPr>
          </a:p>
        </p:txBody>
      </p:sp>
      <p:sp>
        <p:nvSpPr>
          <p:cNvPr id="14" name="Date Placeholder 3">
            <a:extLst>
              <a:ext uri="{FF2B5EF4-FFF2-40B4-BE49-F238E27FC236}">
                <a16:creationId xmlns:a16="http://schemas.microsoft.com/office/drawing/2014/main" id="{90FE6763-B543-A640-83E6-2B5FEAAA5420}"/>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5" name="Slide Number Placeholder 5">
            <a:extLst>
              <a:ext uri="{FF2B5EF4-FFF2-40B4-BE49-F238E27FC236}">
                <a16:creationId xmlns:a16="http://schemas.microsoft.com/office/drawing/2014/main" id="{A47FF118-7F80-5E47-8BE4-4742EFCAE858}"/>
              </a:ext>
            </a:extLst>
          </p:cNvPr>
          <p:cNvSpPr>
            <a:spLocks noGrp="1"/>
          </p:cNvSpPr>
          <p:nvPr>
            <p:ph type="sldNum" sz="quarter" idx="4"/>
          </p:nvPr>
        </p:nvSpPr>
        <p:spPr>
          <a:xfrm>
            <a:off x="11075255" y="6486861"/>
            <a:ext cx="733630"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9692BA18-D70F-8545-8591-2FAC29073DE1}"/>
              </a:ext>
            </a:extLst>
          </p:cNvPr>
          <p:cNvSpPr>
            <a:spLocks noGrp="1"/>
          </p:cNvSpPr>
          <p:nvPr>
            <p:ph type="ftr" sz="quarter" idx="3"/>
          </p:nvPr>
        </p:nvSpPr>
        <p:spPr>
          <a:xfrm>
            <a:off x="383117"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4781254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Title and Content 5">
    <p:spTree>
      <p:nvGrpSpPr>
        <p:cNvPr id="1" name=""/>
        <p:cNvGrpSpPr/>
        <p:nvPr/>
      </p:nvGrpSpPr>
      <p:grpSpPr>
        <a:xfrm>
          <a:off x="0" y="0"/>
          <a:ext cx="0" cy="0"/>
          <a:chOff x="0" y="0"/>
          <a:chExt cx="0" cy="0"/>
        </a:xfrm>
      </p:grpSpPr>
      <p:sp>
        <p:nvSpPr>
          <p:cNvPr id="3" name="Content Placeholder 2"/>
          <p:cNvSpPr>
            <a:spLocks noGrp="1"/>
          </p:cNvSpPr>
          <p:nvPr>
            <p:ph idx="1"/>
          </p:nvPr>
        </p:nvSpPr>
        <p:spPr>
          <a:xfrm>
            <a:off x="383118" y="2180167"/>
            <a:ext cx="10970683" cy="3597138"/>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vl6pPr>
              <a:buClr>
                <a:schemeClr val="accent5"/>
              </a:buClr>
              <a:defRPr/>
            </a:lvl6pPr>
            <a:lvl7pPr>
              <a:buClr>
                <a:schemeClr val="accent5"/>
              </a:buClr>
              <a:defRPr/>
            </a:lvl7pPr>
            <a:lvl8pPr>
              <a:buClr>
                <a:schemeClr val="accent5"/>
              </a:buClr>
              <a:defRPr/>
            </a:lvl8pPr>
            <a:lvl9pPr>
              <a:buClr>
                <a:schemeClr val="accent5"/>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CEC45213-5C21-9F40-B678-83D74578103A}"/>
              </a:ext>
            </a:extLst>
          </p:cNvPr>
          <p:cNvPicPr>
            <a:picLocks noChangeAspect="1"/>
          </p:cNvPicPr>
          <p:nvPr userDrawn="1"/>
        </p:nvPicPr>
        <p:blipFill>
          <a:blip r:embed="rId2"/>
          <a:stretch>
            <a:fillRect/>
          </a:stretch>
        </p:blipFill>
        <p:spPr>
          <a:xfrm>
            <a:off x="10819118" y="441986"/>
            <a:ext cx="989766" cy="298500"/>
          </a:xfrm>
          <a:prstGeom prst="rect">
            <a:avLst/>
          </a:prstGeom>
        </p:spPr>
      </p:pic>
      <p:sp>
        <p:nvSpPr>
          <p:cNvPr id="10" name="Title Placeholder 1">
            <a:extLst>
              <a:ext uri="{FF2B5EF4-FFF2-40B4-BE49-F238E27FC236}">
                <a16:creationId xmlns:a16="http://schemas.microsoft.com/office/drawing/2014/main" id="{50470134-F632-484B-8421-2A4FC29403B9}"/>
              </a:ext>
            </a:extLst>
          </p:cNvPr>
          <p:cNvSpPr>
            <a:spLocks noGrp="1"/>
          </p:cNvSpPr>
          <p:nvPr>
            <p:ph type="title"/>
          </p:nvPr>
        </p:nvSpPr>
        <p:spPr>
          <a:xfrm>
            <a:off x="383118" y="466008"/>
            <a:ext cx="10147826" cy="1358702"/>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C1240E4-618D-4949-A047-C50DE00C0E75}"/>
              </a:ext>
            </a:extLst>
          </p:cNvPr>
          <p:cNvSpPr/>
          <p:nvPr userDrawn="1"/>
        </p:nvSpPr>
        <p:spPr>
          <a:xfrm>
            <a:off x="0" y="6405033"/>
            <a:ext cx="12192000" cy="45296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a:solidFill>
                <a:schemeClr val="tx1"/>
              </a:solidFill>
            </a:endParaRPr>
          </a:p>
        </p:txBody>
      </p:sp>
      <p:sp>
        <p:nvSpPr>
          <p:cNvPr id="14" name="Date Placeholder 3">
            <a:extLst>
              <a:ext uri="{FF2B5EF4-FFF2-40B4-BE49-F238E27FC236}">
                <a16:creationId xmlns:a16="http://schemas.microsoft.com/office/drawing/2014/main" id="{3710A017-5ED7-DF4D-B5B4-8EA7C1F86CA3}"/>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5" name="Slide Number Placeholder 5">
            <a:extLst>
              <a:ext uri="{FF2B5EF4-FFF2-40B4-BE49-F238E27FC236}">
                <a16:creationId xmlns:a16="http://schemas.microsoft.com/office/drawing/2014/main" id="{2529030A-D2E5-E043-9512-B594C6EE07B7}"/>
              </a:ext>
            </a:extLst>
          </p:cNvPr>
          <p:cNvSpPr>
            <a:spLocks noGrp="1"/>
          </p:cNvSpPr>
          <p:nvPr>
            <p:ph type="sldNum" sz="quarter" idx="4"/>
          </p:nvPr>
        </p:nvSpPr>
        <p:spPr>
          <a:xfrm>
            <a:off x="11075255" y="6486861"/>
            <a:ext cx="733630"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A8C4C72-106E-0E44-8DA6-1B2CD66EAB13}"/>
              </a:ext>
            </a:extLst>
          </p:cNvPr>
          <p:cNvSpPr>
            <a:spLocks noGrp="1"/>
          </p:cNvSpPr>
          <p:nvPr>
            <p:ph type="ftr" sz="quarter" idx="3"/>
          </p:nvPr>
        </p:nvSpPr>
        <p:spPr>
          <a:xfrm>
            <a:off x="383117"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87965215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383118" y="2180167"/>
            <a:ext cx="10970683" cy="3597138"/>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vl6pPr>
              <a:buClr>
                <a:schemeClr val="accent6"/>
              </a:buClr>
              <a:defRPr/>
            </a:lvl6pPr>
            <a:lvl7pPr>
              <a:buClr>
                <a:schemeClr val="accent6"/>
              </a:buClr>
              <a:defRPr/>
            </a:lvl7pPr>
            <a:lvl8pPr>
              <a:buClr>
                <a:schemeClr val="accent6"/>
              </a:buClr>
              <a:defRPr/>
            </a:lvl8pPr>
            <a:lvl9pPr>
              <a:buClr>
                <a:schemeClr val="accent6"/>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10819118" y="441986"/>
            <a:ext cx="989766" cy="298500"/>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383118" y="466008"/>
            <a:ext cx="10147826" cy="1358702"/>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6405033"/>
            <a:ext cx="12192000" cy="45296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11075255" y="6486861"/>
            <a:ext cx="733630"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383117"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93401958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383118" y="2180167"/>
            <a:ext cx="10970683" cy="3597138"/>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vl6pPr>
              <a:buClr>
                <a:schemeClr val="tx1"/>
              </a:buClr>
              <a:defRPr/>
            </a:lvl6pPr>
            <a:lvl7pPr>
              <a:buClr>
                <a:schemeClr val="tx1"/>
              </a:buClr>
              <a:defRPr/>
            </a:lvl7pPr>
            <a:lvl8pPr>
              <a:buClr>
                <a:schemeClr val="tx1"/>
              </a:buClr>
              <a:defRPr/>
            </a:lvl8pPr>
            <a:lvl9pPr>
              <a:buClr>
                <a:schemeClr val="tx1"/>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10819118" y="441986"/>
            <a:ext cx="989766" cy="298500"/>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383118" y="466008"/>
            <a:ext cx="10147826" cy="1358702"/>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6405033"/>
            <a:ext cx="12192000" cy="4529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11075255" y="6486861"/>
            <a:ext cx="733630"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383117"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84422341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E5AD9D7-3FF2-5447-AA52-34FD773D5D53}"/>
              </a:ext>
            </a:extLst>
          </p:cNvPr>
          <p:cNvSpPr>
            <a:spLocks noGrp="1"/>
          </p:cNvSpPr>
          <p:nvPr>
            <p:ph type="title"/>
          </p:nvPr>
        </p:nvSpPr>
        <p:spPr>
          <a:xfrm>
            <a:off x="383117" y="1709740"/>
            <a:ext cx="10964333" cy="2173260"/>
          </a:xfrm>
          <a:noFill/>
        </p:spPr>
        <p:txBody>
          <a:bodyPr anchor="b"/>
          <a:lstStyle>
            <a:lvl1pPr>
              <a:defRPr sz="5999"/>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B49B58E8-986F-FA43-9938-1D0D441FC527}"/>
              </a:ext>
            </a:extLst>
          </p:cNvPr>
          <p:cNvSpPr>
            <a:spLocks noGrp="1"/>
          </p:cNvSpPr>
          <p:nvPr>
            <p:ph type="body" idx="1"/>
          </p:nvPr>
        </p:nvSpPr>
        <p:spPr>
          <a:xfrm>
            <a:off x="383117" y="3916392"/>
            <a:ext cx="10964333" cy="369291"/>
          </a:xfrm>
        </p:spPr>
        <p:txBody>
          <a:bodyPr/>
          <a:lstStyle>
            <a:lvl1pPr marL="0" indent="0">
              <a:buNone/>
              <a:defRPr sz="2399">
                <a:solidFill>
                  <a:schemeClr val="bg1"/>
                </a:solidFill>
              </a:defRPr>
            </a:lvl1pPr>
            <a:lvl2pPr marL="457111" indent="0">
              <a:buNone/>
              <a:defRPr sz="2000">
                <a:solidFill>
                  <a:schemeClr val="tx1">
                    <a:tint val="75000"/>
                  </a:schemeClr>
                </a:solidFill>
              </a:defRPr>
            </a:lvl2pPr>
            <a:lvl3pPr marL="914222" indent="0">
              <a:buNone/>
              <a:defRPr sz="1800">
                <a:solidFill>
                  <a:schemeClr val="tx1">
                    <a:tint val="75000"/>
                  </a:schemeClr>
                </a:solidFill>
              </a:defRPr>
            </a:lvl3pPr>
            <a:lvl4pPr marL="1371333" indent="0">
              <a:buNone/>
              <a:defRPr sz="1600">
                <a:solidFill>
                  <a:schemeClr val="tx1">
                    <a:tint val="75000"/>
                  </a:schemeClr>
                </a:solidFill>
              </a:defRPr>
            </a:lvl4pPr>
            <a:lvl5pPr marL="1828445" indent="0">
              <a:buNone/>
              <a:defRPr sz="1600">
                <a:solidFill>
                  <a:schemeClr val="tx1">
                    <a:tint val="75000"/>
                  </a:schemeClr>
                </a:solidFill>
              </a:defRPr>
            </a:lvl5pPr>
            <a:lvl6pPr marL="2285556" indent="0">
              <a:buNone/>
              <a:defRPr sz="1600">
                <a:solidFill>
                  <a:schemeClr val="tx1">
                    <a:tint val="75000"/>
                  </a:schemeClr>
                </a:solidFill>
              </a:defRPr>
            </a:lvl6pPr>
            <a:lvl7pPr marL="2742667" indent="0">
              <a:buNone/>
              <a:defRPr sz="1600">
                <a:solidFill>
                  <a:schemeClr val="tx1">
                    <a:tint val="75000"/>
                  </a:schemeClr>
                </a:solidFill>
              </a:defRPr>
            </a:lvl7pPr>
            <a:lvl8pPr marL="3199778" indent="0">
              <a:buNone/>
              <a:defRPr sz="1600">
                <a:solidFill>
                  <a:schemeClr val="tx1">
                    <a:tint val="75000"/>
                  </a:schemeClr>
                </a:solidFill>
              </a:defRPr>
            </a:lvl8pPr>
            <a:lvl9pPr marL="3656889" indent="0">
              <a:buNone/>
              <a:defRPr sz="16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DFEAF77C-20E8-1246-94E4-83A2997C0FB8}"/>
              </a:ext>
            </a:extLst>
          </p:cNvPr>
          <p:cNvPicPr>
            <a:picLocks noChangeAspect="1"/>
          </p:cNvPicPr>
          <p:nvPr userDrawn="1"/>
        </p:nvPicPr>
        <p:blipFill>
          <a:blip r:embed="rId2"/>
          <a:stretch>
            <a:fillRect/>
          </a:stretch>
        </p:blipFill>
        <p:spPr>
          <a:xfrm>
            <a:off x="10839611" y="448513"/>
            <a:ext cx="969273" cy="292320"/>
          </a:xfrm>
          <a:prstGeom prst="rect">
            <a:avLst/>
          </a:prstGeom>
        </p:spPr>
      </p:pic>
    </p:spTree>
    <p:extLst>
      <p:ext uri="{BB962C8B-B14F-4D97-AF65-F5344CB8AC3E}">
        <p14:creationId xmlns:p14="http://schemas.microsoft.com/office/powerpoint/2010/main" val="209722790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secHead" preserve="1">
  <p:cSld name="Divide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3117" y="1709740"/>
            <a:ext cx="10964333" cy="2173260"/>
          </a:xfrm>
          <a:noFill/>
        </p:spPr>
        <p:txBody>
          <a:bodyPr anchor="b"/>
          <a:lstStyle>
            <a:lvl1pPr>
              <a:defRPr sz="5999"/>
            </a:lvl1pPr>
          </a:lstStyle>
          <a:p>
            <a:r>
              <a:rPr lang="en-GB"/>
              <a:t>Click to edit Master title style</a:t>
            </a:r>
            <a:endParaRPr lang="en-US"/>
          </a:p>
        </p:txBody>
      </p:sp>
      <p:sp>
        <p:nvSpPr>
          <p:cNvPr id="3" name="Text Placeholder 2"/>
          <p:cNvSpPr>
            <a:spLocks noGrp="1"/>
          </p:cNvSpPr>
          <p:nvPr>
            <p:ph type="body" idx="1"/>
          </p:nvPr>
        </p:nvSpPr>
        <p:spPr>
          <a:xfrm>
            <a:off x="383117" y="3916392"/>
            <a:ext cx="10964333" cy="369291"/>
          </a:xfrm>
        </p:spPr>
        <p:txBody>
          <a:bodyPr/>
          <a:lstStyle>
            <a:lvl1pPr marL="0" indent="0">
              <a:buNone/>
              <a:defRPr sz="2399">
                <a:solidFill>
                  <a:schemeClr val="tx1"/>
                </a:solidFill>
              </a:defRPr>
            </a:lvl1pPr>
            <a:lvl2pPr marL="457111" indent="0">
              <a:buNone/>
              <a:defRPr sz="2000">
                <a:solidFill>
                  <a:schemeClr val="tx1">
                    <a:tint val="75000"/>
                  </a:schemeClr>
                </a:solidFill>
              </a:defRPr>
            </a:lvl2pPr>
            <a:lvl3pPr marL="914222" indent="0">
              <a:buNone/>
              <a:defRPr sz="1800">
                <a:solidFill>
                  <a:schemeClr val="tx1">
                    <a:tint val="75000"/>
                  </a:schemeClr>
                </a:solidFill>
              </a:defRPr>
            </a:lvl3pPr>
            <a:lvl4pPr marL="1371333" indent="0">
              <a:buNone/>
              <a:defRPr sz="1600">
                <a:solidFill>
                  <a:schemeClr val="tx1">
                    <a:tint val="75000"/>
                  </a:schemeClr>
                </a:solidFill>
              </a:defRPr>
            </a:lvl4pPr>
            <a:lvl5pPr marL="1828445" indent="0">
              <a:buNone/>
              <a:defRPr sz="1600">
                <a:solidFill>
                  <a:schemeClr val="tx1">
                    <a:tint val="75000"/>
                  </a:schemeClr>
                </a:solidFill>
              </a:defRPr>
            </a:lvl5pPr>
            <a:lvl6pPr marL="2285556" indent="0">
              <a:buNone/>
              <a:defRPr sz="1600">
                <a:solidFill>
                  <a:schemeClr val="tx1">
                    <a:tint val="75000"/>
                  </a:schemeClr>
                </a:solidFill>
              </a:defRPr>
            </a:lvl6pPr>
            <a:lvl7pPr marL="2742667" indent="0">
              <a:buNone/>
              <a:defRPr sz="1600">
                <a:solidFill>
                  <a:schemeClr val="tx1">
                    <a:tint val="75000"/>
                  </a:schemeClr>
                </a:solidFill>
              </a:defRPr>
            </a:lvl7pPr>
            <a:lvl8pPr marL="3199778" indent="0">
              <a:buNone/>
              <a:defRPr sz="1600">
                <a:solidFill>
                  <a:schemeClr val="tx1">
                    <a:tint val="75000"/>
                  </a:schemeClr>
                </a:solidFill>
              </a:defRPr>
            </a:lvl8pPr>
            <a:lvl9pPr marL="3656889" indent="0">
              <a:buNone/>
              <a:defRPr sz="1600">
                <a:solidFill>
                  <a:schemeClr val="tx1">
                    <a:tint val="75000"/>
                  </a:schemeClr>
                </a:solidFill>
              </a:defRPr>
            </a:lvl9pPr>
          </a:lstStyle>
          <a:p>
            <a:pPr lvl="0"/>
            <a:r>
              <a:rPr lang="en-GB"/>
              <a:t>Click to edit Master text styles</a:t>
            </a:r>
          </a:p>
        </p:txBody>
      </p:sp>
      <p:pic>
        <p:nvPicPr>
          <p:cNvPr id="6" name="Picture 5">
            <a:extLst>
              <a:ext uri="{FF2B5EF4-FFF2-40B4-BE49-F238E27FC236}">
                <a16:creationId xmlns:a16="http://schemas.microsoft.com/office/drawing/2014/main" id="{5AD72F3E-1577-DB40-97DA-9A577E3CD246}"/>
              </a:ext>
            </a:extLst>
          </p:cNvPr>
          <p:cNvPicPr>
            <a:picLocks noChangeAspect="1"/>
          </p:cNvPicPr>
          <p:nvPr userDrawn="1"/>
        </p:nvPicPr>
        <p:blipFill>
          <a:blip r:embed="rId2"/>
          <a:stretch>
            <a:fillRect/>
          </a:stretch>
        </p:blipFill>
        <p:spPr>
          <a:xfrm>
            <a:off x="10819118" y="441986"/>
            <a:ext cx="989766" cy="298500"/>
          </a:xfrm>
          <a:prstGeom prst="rect">
            <a:avLst/>
          </a:prstGeom>
        </p:spPr>
      </p:pic>
    </p:spTree>
    <p:extLst>
      <p:ext uri="{BB962C8B-B14F-4D97-AF65-F5344CB8AC3E}">
        <p14:creationId xmlns:p14="http://schemas.microsoft.com/office/powerpoint/2010/main" val="351233405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248229D-B926-5A45-B37A-4C0F800FF462}"/>
              </a:ext>
            </a:extLst>
          </p:cNvPr>
          <p:cNvSpPr>
            <a:spLocks noGrp="1"/>
          </p:cNvSpPr>
          <p:nvPr>
            <p:ph type="title"/>
          </p:nvPr>
        </p:nvSpPr>
        <p:spPr>
          <a:xfrm>
            <a:off x="383117" y="1709740"/>
            <a:ext cx="10964333" cy="2173260"/>
          </a:xfrm>
          <a:noFill/>
        </p:spPr>
        <p:txBody>
          <a:bodyPr anchor="b"/>
          <a:lstStyle>
            <a:lvl1pPr>
              <a:defRPr sz="5999"/>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43C21144-0D4C-3D4E-ABB8-5B17F2DE0A1D}"/>
              </a:ext>
            </a:extLst>
          </p:cNvPr>
          <p:cNvSpPr>
            <a:spLocks noGrp="1"/>
          </p:cNvSpPr>
          <p:nvPr>
            <p:ph type="body" idx="1"/>
          </p:nvPr>
        </p:nvSpPr>
        <p:spPr>
          <a:xfrm>
            <a:off x="383117" y="3916392"/>
            <a:ext cx="10964333" cy="369291"/>
          </a:xfrm>
        </p:spPr>
        <p:txBody>
          <a:bodyPr/>
          <a:lstStyle>
            <a:lvl1pPr marL="0" indent="0">
              <a:buNone/>
              <a:defRPr sz="2399">
                <a:solidFill>
                  <a:schemeClr val="bg1"/>
                </a:solidFill>
              </a:defRPr>
            </a:lvl1pPr>
            <a:lvl2pPr marL="457111" indent="0">
              <a:buNone/>
              <a:defRPr sz="2000">
                <a:solidFill>
                  <a:schemeClr val="tx1">
                    <a:tint val="75000"/>
                  </a:schemeClr>
                </a:solidFill>
              </a:defRPr>
            </a:lvl2pPr>
            <a:lvl3pPr marL="914222" indent="0">
              <a:buNone/>
              <a:defRPr sz="1800">
                <a:solidFill>
                  <a:schemeClr val="tx1">
                    <a:tint val="75000"/>
                  </a:schemeClr>
                </a:solidFill>
              </a:defRPr>
            </a:lvl3pPr>
            <a:lvl4pPr marL="1371333" indent="0">
              <a:buNone/>
              <a:defRPr sz="1600">
                <a:solidFill>
                  <a:schemeClr val="tx1">
                    <a:tint val="75000"/>
                  </a:schemeClr>
                </a:solidFill>
              </a:defRPr>
            </a:lvl4pPr>
            <a:lvl5pPr marL="1828445" indent="0">
              <a:buNone/>
              <a:defRPr sz="1600">
                <a:solidFill>
                  <a:schemeClr val="tx1">
                    <a:tint val="75000"/>
                  </a:schemeClr>
                </a:solidFill>
              </a:defRPr>
            </a:lvl5pPr>
            <a:lvl6pPr marL="2285556" indent="0">
              <a:buNone/>
              <a:defRPr sz="1600">
                <a:solidFill>
                  <a:schemeClr val="tx1">
                    <a:tint val="75000"/>
                  </a:schemeClr>
                </a:solidFill>
              </a:defRPr>
            </a:lvl6pPr>
            <a:lvl7pPr marL="2742667" indent="0">
              <a:buNone/>
              <a:defRPr sz="1600">
                <a:solidFill>
                  <a:schemeClr val="tx1">
                    <a:tint val="75000"/>
                  </a:schemeClr>
                </a:solidFill>
              </a:defRPr>
            </a:lvl7pPr>
            <a:lvl8pPr marL="3199778" indent="0">
              <a:buNone/>
              <a:defRPr sz="1600">
                <a:solidFill>
                  <a:schemeClr val="tx1">
                    <a:tint val="75000"/>
                  </a:schemeClr>
                </a:solidFill>
              </a:defRPr>
            </a:lvl8pPr>
            <a:lvl9pPr marL="3656889" indent="0">
              <a:buNone/>
              <a:defRPr sz="16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428AC6AB-E182-3646-923F-C676CBEBD026}"/>
              </a:ext>
            </a:extLst>
          </p:cNvPr>
          <p:cNvPicPr>
            <a:picLocks noChangeAspect="1"/>
          </p:cNvPicPr>
          <p:nvPr userDrawn="1"/>
        </p:nvPicPr>
        <p:blipFill>
          <a:blip r:embed="rId2"/>
          <a:stretch>
            <a:fillRect/>
          </a:stretch>
        </p:blipFill>
        <p:spPr>
          <a:xfrm>
            <a:off x="10839611" y="448513"/>
            <a:ext cx="969273" cy="292320"/>
          </a:xfrm>
          <a:prstGeom prst="rect">
            <a:avLst/>
          </a:prstGeom>
        </p:spPr>
      </p:pic>
    </p:spTree>
    <p:extLst>
      <p:ext uri="{BB962C8B-B14F-4D97-AF65-F5344CB8AC3E}">
        <p14:creationId xmlns:p14="http://schemas.microsoft.com/office/powerpoint/2010/main" val="18943743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5499EDF-113E-8542-A55C-303B9E274B2C}"/>
              </a:ext>
            </a:extLst>
          </p:cNvPr>
          <p:cNvSpPr>
            <a:spLocks noGrp="1"/>
          </p:cNvSpPr>
          <p:nvPr>
            <p:ph type="title"/>
          </p:nvPr>
        </p:nvSpPr>
        <p:spPr>
          <a:xfrm>
            <a:off x="383117" y="1709740"/>
            <a:ext cx="10964333" cy="2173260"/>
          </a:xfrm>
          <a:noFill/>
        </p:spPr>
        <p:txBody>
          <a:bodyPr anchor="b"/>
          <a:lstStyle>
            <a:lvl1pPr>
              <a:defRPr sz="5999"/>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D5FEF07A-017B-0D46-9B49-B575F6035C3B}"/>
              </a:ext>
            </a:extLst>
          </p:cNvPr>
          <p:cNvSpPr>
            <a:spLocks noGrp="1"/>
          </p:cNvSpPr>
          <p:nvPr>
            <p:ph type="body" idx="1"/>
          </p:nvPr>
        </p:nvSpPr>
        <p:spPr>
          <a:xfrm>
            <a:off x="383117" y="3916392"/>
            <a:ext cx="10964333" cy="369291"/>
          </a:xfrm>
        </p:spPr>
        <p:txBody>
          <a:bodyPr/>
          <a:lstStyle>
            <a:lvl1pPr marL="0" indent="0">
              <a:buNone/>
              <a:defRPr sz="2399">
                <a:solidFill>
                  <a:schemeClr val="bg1"/>
                </a:solidFill>
              </a:defRPr>
            </a:lvl1pPr>
            <a:lvl2pPr marL="457111" indent="0">
              <a:buNone/>
              <a:defRPr sz="2000">
                <a:solidFill>
                  <a:schemeClr val="tx1">
                    <a:tint val="75000"/>
                  </a:schemeClr>
                </a:solidFill>
              </a:defRPr>
            </a:lvl2pPr>
            <a:lvl3pPr marL="914222" indent="0">
              <a:buNone/>
              <a:defRPr sz="1800">
                <a:solidFill>
                  <a:schemeClr val="tx1">
                    <a:tint val="75000"/>
                  </a:schemeClr>
                </a:solidFill>
              </a:defRPr>
            </a:lvl3pPr>
            <a:lvl4pPr marL="1371333" indent="0">
              <a:buNone/>
              <a:defRPr sz="1600">
                <a:solidFill>
                  <a:schemeClr val="tx1">
                    <a:tint val="75000"/>
                  </a:schemeClr>
                </a:solidFill>
              </a:defRPr>
            </a:lvl4pPr>
            <a:lvl5pPr marL="1828445" indent="0">
              <a:buNone/>
              <a:defRPr sz="1600">
                <a:solidFill>
                  <a:schemeClr val="tx1">
                    <a:tint val="75000"/>
                  </a:schemeClr>
                </a:solidFill>
              </a:defRPr>
            </a:lvl5pPr>
            <a:lvl6pPr marL="2285556" indent="0">
              <a:buNone/>
              <a:defRPr sz="1600">
                <a:solidFill>
                  <a:schemeClr val="tx1">
                    <a:tint val="75000"/>
                  </a:schemeClr>
                </a:solidFill>
              </a:defRPr>
            </a:lvl6pPr>
            <a:lvl7pPr marL="2742667" indent="0">
              <a:buNone/>
              <a:defRPr sz="1600">
                <a:solidFill>
                  <a:schemeClr val="tx1">
                    <a:tint val="75000"/>
                  </a:schemeClr>
                </a:solidFill>
              </a:defRPr>
            </a:lvl7pPr>
            <a:lvl8pPr marL="3199778" indent="0">
              <a:buNone/>
              <a:defRPr sz="1600">
                <a:solidFill>
                  <a:schemeClr val="tx1">
                    <a:tint val="75000"/>
                  </a:schemeClr>
                </a:solidFill>
              </a:defRPr>
            </a:lvl8pPr>
            <a:lvl9pPr marL="3656889" indent="0">
              <a:buNone/>
              <a:defRPr sz="16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FDB83B7-C535-4D4E-9F05-B3D6C6D0D7A7}"/>
              </a:ext>
            </a:extLst>
          </p:cNvPr>
          <p:cNvPicPr>
            <a:picLocks noChangeAspect="1"/>
          </p:cNvPicPr>
          <p:nvPr userDrawn="1"/>
        </p:nvPicPr>
        <p:blipFill>
          <a:blip r:embed="rId2"/>
          <a:stretch>
            <a:fillRect/>
          </a:stretch>
        </p:blipFill>
        <p:spPr>
          <a:xfrm>
            <a:off x="10839611" y="448513"/>
            <a:ext cx="969273" cy="292320"/>
          </a:xfrm>
          <a:prstGeom prst="rect">
            <a:avLst/>
          </a:prstGeom>
        </p:spPr>
      </p:pic>
    </p:spTree>
    <p:extLst>
      <p:ext uri="{BB962C8B-B14F-4D97-AF65-F5344CB8AC3E}">
        <p14:creationId xmlns:p14="http://schemas.microsoft.com/office/powerpoint/2010/main" val="417054849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Divider 5">
    <p:bg>
      <p:bgPr>
        <a:solidFill>
          <a:schemeClr val="accent5"/>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A26E801-3E29-734A-A15B-7CBF97B7B4E1}"/>
              </a:ext>
            </a:extLst>
          </p:cNvPr>
          <p:cNvSpPr>
            <a:spLocks noGrp="1"/>
          </p:cNvSpPr>
          <p:nvPr>
            <p:ph type="title"/>
          </p:nvPr>
        </p:nvSpPr>
        <p:spPr>
          <a:xfrm>
            <a:off x="383117" y="1709740"/>
            <a:ext cx="10964333" cy="2173260"/>
          </a:xfrm>
          <a:noFill/>
        </p:spPr>
        <p:txBody>
          <a:bodyPr anchor="b"/>
          <a:lstStyle>
            <a:lvl1pPr>
              <a:defRPr sz="5999"/>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27599318-7E7F-A842-9771-05E6C1CC4E51}"/>
              </a:ext>
            </a:extLst>
          </p:cNvPr>
          <p:cNvSpPr>
            <a:spLocks noGrp="1"/>
          </p:cNvSpPr>
          <p:nvPr>
            <p:ph type="body" idx="1"/>
          </p:nvPr>
        </p:nvSpPr>
        <p:spPr>
          <a:xfrm>
            <a:off x="383117" y="3916392"/>
            <a:ext cx="10964333" cy="369291"/>
          </a:xfrm>
        </p:spPr>
        <p:txBody>
          <a:bodyPr/>
          <a:lstStyle>
            <a:lvl1pPr marL="0" indent="0">
              <a:buNone/>
              <a:defRPr sz="2399">
                <a:solidFill>
                  <a:schemeClr val="bg1"/>
                </a:solidFill>
              </a:defRPr>
            </a:lvl1pPr>
            <a:lvl2pPr marL="457111" indent="0">
              <a:buNone/>
              <a:defRPr sz="2000">
                <a:solidFill>
                  <a:schemeClr val="tx1">
                    <a:tint val="75000"/>
                  </a:schemeClr>
                </a:solidFill>
              </a:defRPr>
            </a:lvl2pPr>
            <a:lvl3pPr marL="914222" indent="0">
              <a:buNone/>
              <a:defRPr sz="1800">
                <a:solidFill>
                  <a:schemeClr val="tx1">
                    <a:tint val="75000"/>
                  </a:schemeClr>
                </a:solidFill>
              </a:defRPr>
            </a:lvl3pPr>
            <a:lvl4pPr marL="1371333" indent="0">
              <a:buNone/>
              <a:defRPr sz="1600">
                <a:solidFill>
                  <a:schemeClr val="tx1">
                    <a:tint val="75000"/>
                  </a:schemeClr>
                </a:solidFill>
              </a:defRPr>
            </a:lvl4pPr>
            <a:lvl5pPr marL="1828445" indent="0">
              <a:buNone/>
              <a:defRPr sz="1600">
                <a:solidFill>
                  <a:schemeClr val="tx1">
                    <a:tint val="75000"/>
                  </a:schemeClr>
                </a:solidFill>
              </a:defRPr>
            </a:lvl5pPr>
            <a:lvl6pPr marL="2285556" indent="0">
              <a:buNone/>
              <a:defRPr sz="1600">
                <a:solidFill>
                  <a:schemeClr val="tx1">
                    <a:tint val="75000"/>
                  </a:schemeClr>
                </a:solidFill>
              </a:defRPr>
            </a:lvl6pPr>
            <a:lvl7pPr marL="2742667" indent="0">
              <a:buNone/>
              <a:defRPr sz="1600">
                <a:solidFill>
                  <a:schemeClr val="tx1">
                    <a:tint val="75000"/>
                  </a:schemeClr>
                </a:solidFill>
              </a:defRPr>
            </a:lvl7pPr>
            <a:lvl8pPr marL="3199778" indent="0">
              <a:buNone/>
              <a:defRPr sz="1600">
                <a:solidFill>
                  <a:schemeClr val="tx1">
                    <a:tint val="75000"/>
                  </a:schemeClr>
                </a:solidFill>
              </a:defRPr>
            </a:lvl8pPr>
            <a:lvl9pPr marL="3656889" indent="0">
              <a:buNone/>
              <a:defRPr sz="16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40481B7-880B-354A-9791-B504B07D444D}"/>
              </a:ext>
            </a:extLst>
          </p:cNvPr>
          <p:cNvPicPr>
            <a:picLocks noChangeAspect="1"/>
          </p:cNvPicPr>
          <p:nvPr userDrawn="1"/>
        </p:nvPicPr>
        <p:blipFill>
          <a:blip r:embed="rId2"/>
          <a:stretch>
            <a:fillRect/>
          </a:stretch>
        </p:blipFill>
        <p:spPr>
          <a:xfrm>
            <a:off x="10839611" y="448513"/>
            <a:ext cx="969273" cy="292320"/>
          </a:xfrm>
          <a:prstGeom prst="rect">
            <a:avLst/>
          </a:prstGeom>
        </p:spPr>
      </p:pic>
    </p:spTree>
    <p:extLst>
      <p:ext uri="{BB962C8B-B14F-4D97-AF65-F5344CB8AC3E}">
        <p14:creationId xmlns:p14="http://schemas.microsoft.com/office/powerpoint/2010/main" val="195465612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Divider 6">
    <p:bg>
      <p:bgPr>
        <a:solidFill>
          <a:schemeClr val="accent6"/>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449C442-4A25-164A-A88B-5124FFED77F2}"/>
              </a:ext>
            </a:extLst>
          </p:cNvPr>
          <p:cNvSpPr>
            <a:spLocks noGrp="1"/>
          </p:cNvSpPr>
          <p:nvPr>
            <p:ph type="title"/>
          </p:nvPr>
        </p:nvSpPr>
        <p:spPr>
          <a:xfrm>
            <a:off x="383117" y="1709740"/>
            <a:ext cx="10964333" cy="2173260"/>
          </a:xfrm>
          <a:noFill/>
        </p:spPr>
        <p:txBody>
          <a:bodyPr anchor="b"/>
          <a:lstStyle>
            <a:lvl1pPr>
              <a:defRPr sz="5999"/>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7FFE1CAA-62A8-9645-A977-B747EB5EC8BE}"/>
              </a:ext>
            </a:extLst>
          </p:cNvPr>
          <p:cNvSpPr>
            <a:spLocks noGrp="1"/>
          </p:cNvSpPr>
          <p:nvPr>
            <p:ph type="body" idx="1"/>
          </p:nvPr>
        </p:nvSpPr>
        <p:spPr>
          <a:xfrm>
            <a:off x="383117" y="3916392"/>
            <a:ext cx="10964333" cy="369291"/>
          </a:xfrm>
        </p:spPr>
        <p:txBody>
          <a:bodyPr/>
          <a:lstStyle>
            <a:lvl1pPr marL="0" indent="0">
              <a:buNone/>
              <a:defRPr sz="2399">
                <a:solidFill>
                  <a:schemeClr val="bg1"/>
                </a:solidFill>
              </a:defRPr>
            </a:lvl1pPr>
            <a:lvl2pPr marL="457111" indent="0">
              <a:buNone/>
              <a:defRPr sz="2000">
                <a:solidFill>
                  <a:schemeClr val="tx1">
                    <a:tint val="75000"/>
                  </a:schemeClr>
                </a:solidFill>
              </a:defRPr>
            </a:lvl2pPr>
            <a:lvl3pPr marL="914222" indent="0">
              <a:buNone/>
              <a:defRPr sz="1800">
                <a:solidFill>
                  <a:schemeClr val="tx1">
                    <a:tint val="75000"/>
                  </a:schemeClr>
                </a:solidFill>
              </a:defRPr>
            </a:lvl3pPr>
            <a:lvl4pPr marL="1371333" indent="0">
              <a:buNone/>
              <a:defRPr sz="1600">
                <a:solidFill>
                  <a:schemeClr val="tx1">
                    <a:tint val="75000"/>
                  </a:schemeClr>
                </a:solidFill>
              </a:defRPr>
            </a:lvl4pPr>
            <a:lvl5pPr marL="1828445" indent="0">
              <a:buNone/>
              <a:defRPr sz="1600">
                <a:solidFill>
                  <a:schemeClr val="tx1">
                    <a:tint val="75000"/>
                  </a:schemeClr>
                </a:solidFill>
              </a:defRPr>
            </a:lvl5pPr>
            <a:lvl6pPr marL="2285556" indent="0">
              <a:buNone/>
              <a:defRPr sz="1600">
                <a:solidFill>
                  <a:schemeClr val="tx1">
                    <a:tint val="75000"/>
                  </a:schemeClr>
                </a:solidFill>
              </a:defRPr>
            </a:lvl6pPr>
            <a:lvl7pPr marL="2742667" indent="0">
              <a:buNone/>
              <a:defRPr sz="1600">
                <a:solidFill>
                  <a:schemeClr val="tx1">
                    <a:tint val="75000"/>
                  </a:schemeClr>
                </a:solidFill>
              </a:defRPr>
            </a:lvl7pPr>
            <a:lvl8pPr marL="3199778" indent="0">
              <a:buNone/>
              <a:defRPr sz="1600">
                <a:solidFill>
                  <a:schemeClr val="tx1">
                    <a:tint val="75000"/>
                  </a:schemeClr>
                </a:solidFill>
              </a:defRPr>
            </a:lvl8pPr>
            <a:lvl9pPr marL="3656889" indent="0">
              <a:buNone/>
              <a:defRPr sz="16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846D95C-0B59-2E49-BC5D-B8766F28EFC3}"/>
              </a:ext>
            </a:extLst>
          </p:cNvPr>
          <p:cNvPicPr>
            <a:picLocks noChangeAspect="1"/>
          </p:cNvPicPr>
          <p:nvPr userDrawn="1"/>
        </p:nvPicPr>
        <p:blipFill>
          <a:blip r:embed="rId2"/>
          <a:stretch>
            <a:fillRect/>
          </a:stretch>
        </p:blipFill>
        <p:spPr>
          <a:xfrm>
            <a:off x="10839611" y="448513"/>
            <a:ext cx="969273" cy="292320"/>
          </a:xfrm>
          <a:prstGeom prst="rect">
            <a:avLst/>
          </a:prstGeom>
        </p:spPr>
      </p:pic>
    </p:spTree>
    <p:extLst>
      <p:ext uri="{BB962C8B-B14F-4D97-AF65-F5344CB8AC3E}">
        <p14:creationId xmlns:p14="http://schemas.microsoft.com/office/powerpoint/2010/main" val="33139385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383117" y="2180167"/>
            <a:ext cx="10970683" cy="3624069"/>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vl6pPr>
              <a:buClr>
                <a:schemeClr val="tx1"/>
              </a:buClr>
              <a:defRPr/>
            </a:lvl6pPr>
            <a:lvl7pPr>
              <a:buClr>
                <a:schemeClr val="tx1"/>
              </a:buClr>
              <a:defRPr/>
            </a:lvl7pPr>
            <a:lvl8pPr>
              <a:buClr>
                <a:schemeClr val="tx1"/>
              </a:buClr>
              <a:defRPr/>
            </a:lvl8pPr>
            <a:lvl9pPr>
              <a:buClr>
                <a:schemeClr val="tx1"/>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383118" y="466007"/>
            <a:ext cx="10147825" cy="1358703"/>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6405033"/>
            <a:ext cx="12192000" cy="452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4126698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Divider 7">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p:nvPr>
        </p:nvSpPr>
        <p:spPr>
          <a:xfrm>
            <a:off x="383117" y="1709740"/>
            <a:ext cx="10964333" cy="2173260"/>
          </a:xfrm>
          <a:noFill/>
        </p:spPr>
        <p:txBody>
          <a:bodyPr anchor="b"/>
          <a:lstStyle>
            <a:lvl1pPr>
              <a:defRPr sz="5999">
                <a:solidFill>
                  <a:schemeClr val="bg1"/>
                </a:solidFill>
              </a:defRPr>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383117" y="3916392"/>
            <a:ext cx="10964333" cy="369291"/>
          </a:xfrm>
        </p:spPr>
        <p:txBody>
          <a:bodyPr/>
          <a:lstStyle>
            <a:lvl1pPr marL="0" indent="0">
              <a:buNone/>
              <a:defRPr sz="2399">
                <a:solidFill>
                  <a:schemeClr val="accent1"/>
                </a:solidFill>
              </a:defRPr>
            </a:lvl1pPr>
            <a:lvl2pPr marL="457111" indent="0">
              <a:buNone/>
              <a:defRPr sz="2000">
                <a:solidFill>
                  <a:schemeClr val="tx1">
                    <a:tint val="75000"/>
                  </a:schemeClr>
                </a:solidFill>
              </a:defRPr>
            </a:lvl2pPr>
            <a:lvl3pPr marL="914222" indent="0">
              <a:buNone/>
              <a:defRPr sz="1800">
                <a:solidFill>
                  <a:schemeClr val="tx1">
                    <a:tint val="75000"/>
                  </a:schemeClr>
                </a:solidFill>
              </a:defRPr>
            </a:lvl3pPr>
            <a:lvl4pPr marL="1371333" indent="0">
              <a:buNone/>
              <a:defRPr sz="1600">
                <a:solidFill>
                  <a:schemeClr val="tx1">
                    <a:tint val="75000"/>
                  </a:schemeClr>
                </a:solidFill>
              </a:defRPr>
            </a:lvl4pPr>
            <a:lvl5pPr marL="1828445" indent="0">
              <a:buNone/>
              <a:defRPr sz="1600">
                <a:solidFill>
                  <a:schemeClr val="tx1">
                    <a:tint val="75000"/>
                  </a:schemeClr>
                </a:solidFill>
              </a:defRPr>
            </a:lvl5pPr>
            <a:lvl6pPr marL="2285556" indent="0">
              <a:buNone/>
              <a:defRPr sz="1600">
                <a:solidFill>
                  <a:schemeClr val="tx1">
                    <a:tint val="75000"/>
                  </a:schemeClr>
                </a:solidFill>
              </a:defRPr>
            </a:lvl6pPr>
            <a:lvl7pPr marL="2742667" indent="0">
              <a:buNone/>
              <a:defRPr sz="1600">
                <a:solidFill>
                  <a:schemeClr val="tx1">
                    <a:tint val="75000"/>
                  </a:schemeClr>
                </a:solidFill>
              </a:defRPr>
            </a:lvl7pPr>
            <a:lvl8pPr marL="3199778" indent="0">
              <a:buNone/>
              <a:defRPr sz="1600">
                <a:solidFill>
                  <a:schemeClr val="tx1">
                    <a:tint val="75000"/>
                  </a:schemeClr>
                </a:solidFill>
              </a:defRPr>
            </a:lvl8pPr>
            <a:lvl9pPr marL="3656889" indent="0">
              <a:buNone/>
              <a:defRPr sz="16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10839611" y="448513"/>
            <a:ext cx="969273" cy="292320"/>
          </a:xfrm>
          <a:prstGeom prst="rect">
            <a:avLst/>
          </a:prstGeom>
        </p:spPr>
      </p:pic>
    </p:spTree>
    <p:extLst>
      <p:ext uri="{BB962C8B-B14F-4D97-AF65-F5344CB8AC3E}">
        <p14:creationId xmlns:p14="http://schemas.microsoft.com/office/powerpoint/2010/main" val="106334668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Divider image 1">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hasCustomPrompt="1"/>
          </p:nvPr>
        </p:nvSpPr>
        <p:spPr>
          <a:xfrm>
            <a:off x="383117" y="1709740"/>
            <a:ext cx="5298514" cy="2173260"/>
          </a:xfrm>
          <a:noFill/>
        </p:spPr>
        <p:txBody>
          <a:bodyPr anchor="b"/>
          <a:lstStyle>
            <a:lvl1pPr>
              <a:defRPr sz="5999">
                <a:solidFill>
                  <a:schemeClr val="bg1"/>
                </a:solidFill>
              </a:defRPr>
            </a:lvl1pPr>
          </a:lstStyle>
          <a:p>
            <a:r>
              <a:rPr lang="en-GB"/>
              <a:t>Click to edit </a:t>
            </a:r>
            <a:br>
              <a:rPr lang="en-GB"/>
            </a:br>
            <a:r>
              <a:rPr lang="en-GB"/>
              <a:t>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383117" y="3916392"/>
            <a:ext cx="5298514" cy="369291"/>
          </a:xfrm>
        </p:spPr>
        <p:txBody>
          <a:bodyPr/>
          <a:lstStyle>
            <a:lvl1pPr marL="0" indent="0">
              <a:buNone/>
              <a:defRPr sz="2399">
                <a:solidFill>
                  <a:schemeClr val="accent1"/>
                </a:solidFill>
              </a:defRPr>
            </a:lvl1pPr>
            <a:lvl2pPr marL="457111" indent="0">
              <a:buNone/>
              <a:defRPr sz="2000">
                <a:solidFill>
                  <a:schemeClr val="tx1">
                    <a:tint val="75000"/>
                  </a:schemeClr>
                </a:solidFill>
              </a:defRPr>
            </a:lvl2pPr>
            <a:lvl3pPr marL="914222" indent="0">
              <a:buNone/>
              <a:defRPr sz="1800">
                <a:solidFill>
                  <a:schemeClr val="tx1">
                    <a:tint val="75000"/>
                  </a:schemeClr>
                </a:solidFill>
              </a:defRPr>
            </a:lvl3pPr>
            <a:lvl4pPr marL="1371333" indent="0">
              <a:buNone/>
              <a:defRPr sz="1600">
                <a:solidFill>
                  <a:schemeClr val="tx1">
                    <a:tint val="75000"/>
                  </a:schemeClr>
                </a:solidFill>
              </a:defRPr>
            </a:lvl4pPr>
            <a:lvl5pPr marL="1828445" indent="0">
              <a:buNone/>
              <a:defRPr sz="1600">
                <a:solidFill>
                  <a:schemeClr val="tx1">
                    <a:tint val="75000"/>
                  </a:schemeClr>
                </a:solidFill>
              </a:defRPr>
            </a:lvl5pPr>
            <a:lvl6pPr marL="2285556" indent="0">
              <a:buNone/>
              <a:defRPr sz="1600">
                <a:solidFill>
                  <a:schemeClr val="tx1">
                    <a:tint val="75000"/>
                  </a:schemeClr>
                </a:solidFill>
              </a:defRPr>
            </a:lvl6pPr>
            <a:lvl7pPr marL="2742667" indent="0">
              <a:buNone/>
              <a:defRPr sz="1600">
                <a:solidFill>
                  <a:schemeClr val="tx1">
                    <a:tint val="75000"/>
                  </a:schemeClr>
                </a:solidFill>
              </a:defRPr>
            </a:lvl7pPr>
            <a:lvl8pPr marL="3199778" indent="0">
              <a:buNone/>
              <a:defRPr sz="1600">
                <a:solidFill>
                  <a:schemeClr val="tx1">
                    <a:tint val="75000"/>
                  </a:schemeClr>
                </a:solidFill>
              </a:defRPr>
            </a:lvl8pPr>
            <a:lvl9pPr marL="3656889" indent="0">
              <a:buNone/>
              <a:defRPr sz="16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383119" y="6405033"/>
            <a:ext cx="969273" cy="29232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6096000" y="970"/>
            <a:ext cx="6096000" cy="430860"/>
          </a:xfrm>
          <a:noFill/>
        </p:spPr>
        <p:txBody>
          <a:bodyPr/>
          <a:lstStyle/>
          <a:p>
            <a:r>
              <a:rPr lang="en-US"/>
              <a:t>Click the icon to add a half page image</a:t>
            </a:r>
          </a:p>
        </p:txBody>
      </p:sp>
    </p:spTree>
    <p:extLst>
      <p:ext uri="{BB962C8B-B14F-4D97-AF65-F5344CB8AC3E}">
        <p14:creationId xmlns:p14="http://schemas.microsoft.com/office/powerpoint/2010/main" val="40555916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Divider image 2">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383119" y="6405033"/>
            <a:ext cx="969273" cy="29232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6096000" y="970"/>
            <a:ext cx="6096000" cy="43086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CCBA5AE3-006F-BD49-B651-0C964FE95E8A}"/>
              </a:ext>
            </a:extLst>
          </p:cNvPr>
          <p:cNvSpPr>
            <a:spLocks noGrp="1"/>
          </p:cNvSpPr>
          <p:nvPr>
            <p:ph type="title" hasCustomPrompt="1"/>
          </p:nvPr>
        </p:nvSpPr>
        <p:spPr>
          <a:xfrm>
            <a:off x="383117" y="1709740"/>
            <a:ext cx="5298514" cy="2173260"/>
          </a:xfrm>
          <a:noFill/>
        </p:spPr>
        <p:txBody>
          <a:bodyPr anchor="b">
            <a:normAutofit/>
          </a:bodyPr>
          <a:lstStyle>
            <a:lvl1pPr>
              <a:defRPr sz="5332">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6B291027-4824-D64E-98DD-D51466B685F3}"/>
              </a:ext>
            </a:extLst>
          </p:cNvPr>
          <p:cNvSpPr>
            <a:spLocks noGrp="1"/>
          </p:cNvSpPr>
          <p:nvPr>
            <p:ph type="body" idx="1"/>
          </p:nvPr>
        </p:nvSpPr>
        <p:spPr>
          <a:xfrm>
            <a:off x="383117" y="3916392"/>
            <a:ext cx="5298514" cy="369332"/>
          </a:xfrm>
        </p:spPr>
        <p:txBody>
          <a:bodyPr/>
          <a:lstStyle>
            <a:lvl1pPr marL="0" indent="0">
              <a:buNone/>
              <a:defRPr sz="2399">
                <a:solidFill>
                  <a:schemeClr val="bg1"/>
                </a:solidFill>
              </a:defRPr>
            </a:lvl1pPr>
            <a:lvl2pPr marL="457111" indent="0">
              <a:buNone/>
              <a:defRPr sz="2000">
                <a:solidFill>
                  <a:schemeClr val="tx1">
                    <a:tint val="75000"/>
                  </a:schemeClr>
                </a:solidFill>
              </a:defRPr>
            </a:lvl2pPr>
            <a:lvl3pPr marL="914222" indent="0">
              <a:buNone/>
              <a:defRPr sz="1800">
                <a:solidFill>
                  <a:schemeClr val="tx1">
                    <a:tint val="75000"/>
                  </a:schemeClr>
                </a:solidFill>
              </a:defRPr>
            </a:lvl3pPr>
            <a:lvl4pPr marL="1371333" indent="0">
              <a:buNone/>
              <a:defRPr sz="1600">
                <a:solidFill>
                  <a:schemeClr val="tx1">
                    <a:tint val="75000"/>
                  </a:schemeClr>
                </a:solidFill>
              </a:defRPr>
            </a:lvl4pPr>
            <a:lvl5pPr marL="1828445" indent="0">
              <a:buNone/>
              <a:defRPr sz="1600">
                <a:solidFill>
                  <a:schemeClr val="tx1">
                    <a:tint val="75000"/>
                  </a:schemeClr>
                </a:solidFill>
              </a:defRPr>
            </a:lvl5pPr>
            <a:lvl6pPr marL="2285556" indent="0">
              <a:buNone/>
              <a:defRPr sz="1600">
                <a:solidFill>
                  <a:schemeClr val="tx1">
                    <a:tint val="75000"/>
                  </a:schemeClr>
                </a:solidFill>
              </a:defRPr>
            </a:lvl6pPr>
            <a:lvl7pPr marL="2742667" indent="0">
              <a:buNone/>
              <a:defRPr sz="1600">
                <a:solidFill>
                  <a:schemeClr val="tx1">
                    <a:tint val="75000"/>
                  </a:schemeClr>
                </a:solidFill>
              </a:defRPr>
            </a:lvl7pPr>
            <a:lvl8pPr marL="3199778" indent="0">
              <a:buNone/>
              <a:defRPr sz="1600">
                <a:solidFill>
                  <a:schemeClr val="tx1">
                    <a:tint val="75000"/>
                  </a:schemeClr>
                </a:solidFill>
              </a:defRPr>
            </a:lvl8pPr>
            <a:lvl9pPr marL="3656889"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13841063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Divider image 3">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rcRect/>
          <a:stretch/>
        </p:blipFill>
        <p:spPr>
          <a:xfrm>
            <a:off x="383119" y="6405033"/>
            <a:ext cx="969270" cy="29232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6096000" y="970"/>
            <a:ext cx="6096000" cy="43086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C8A7B213-F682-8C46-89BB-3DC075594399}"/>
              </a:ext>
            </a:extLst>
          </p:cNvPr>
          <p:cNvSpPr>
            <a:spLocks noGrp="1"/>
          </p:cNvSpPr>
          <p:nvPr>
            <p:ph type="title" hasCustomPrompt="1"/>
          </p:nvPr>
        </p:nvSpPr>
        <p:spPr>
          <a:xfrm>
            <a:off x="383117" y="1709740"/>
            <a:ext cx="5298514" cy="2173260"/>
          </a:xfrm>
          <a:noFill/>
        </p:spPr>
        <p:txBody>
          <a:bodyPr anchor="b">
            <a:normAutofit/>
          </a:bodyPr>
          <a:lstStyle>
            <a:lvl1pPr>
              <a:defRPr sz="5332">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F978937C-B57E-7D49-8073-879091884B1C}"/>
              </a:ext>
            </a:extLst>
          </p:cNvPr>
          <p:cNvSpPr>
            <a:spLocks noGrp="1"/>
          </p:cNvSpPr>
          <p:nvPr>
            <p:ph type="body" idx="1"/>
          </p:nvPr>
        </p:nvSpPr>
        <p:spPr>
          <a:xfrm>
            <a:off x="383117" y="3916392"/>
            <a:ext cx="5298514" cy="369332"/>
          </a:xfrm>
        </p:spPr>
        <p:txBody>
          <a:bodyPr/>
          <a:lstStyle>
            <a:lvl1pPr marL="0" indent="0">
              <a:buNone/>
              <a:defRPr sz="2399">
                <a:solidFill>
                  <a:schemeClr val="tx1"/>
                </a:solidFill>
              </a:defRPr>
            </a:lvl1pPr>
            <a:lvl2pPr marL="457111" indent="0">
              <a:buNone/>
              <a:defRPr sz="2000">
                <a:solidFill>
                  <a:schemeClr val="tx1">
                    <a:tint val="75000"/>
                  </a:schemeClr>
                </a:solidFill>
              </a:defRPr>
            </a:lvl2pPr>
            <a:lvl3pPr marL="914222" indent="0">
              <a:buNone/>
              <a:defRPr sz="1800">
                <a:solidFill>
                  <a:schemeClr val="tx1">
                    <a:tint val="75000"/>
                  </a:schemeClr>
                </a:solidFill>
              </a:defRPr>
            </a:lvl3pPr>
            <a:lvl4pPr marL="1371333" indent="0">
              <a:buNone/>
              <a:defRPr sz="1600">
                <a:solidFill>
                  <a:schemeClr val="tx1">
                    <a:tint val="75000"/>
                  </a:schemeClr>
                </a:solidFill>
              </a:defRPr>
            </a:lvl4pPr>
            <a:lvl5pPr marL="1828445" indent="0">
              <a:buNone/>
              <a:defRPr sz="1600">
                <a:solidFill>
                  <a:schemeClr val="tx1">
                    <a:tint val="75000"/>
                  </a:schemeClr>
                </a:solidFill>
              </a:defRPr>
            </a:lvl5pPr>
            <a:lvl6pPr marL="2285556" indent="0">
              <a:buNone/>
              <a:defRPr sz="1600">
                <a:solidFill>
                  <a:schemeClr val="tx1">
                    <a:tint val="75000"/>
                  </a:schemeClr>
                </a:solidFill>
              </a:defRPr>
            </a:lvl6pPr>
            <a:lvl7pPr marL="2742667" indent="0">
              <a:buNone/>
              <a:defRPr sz="1600">
                <a:solidFill>
                  <a:schemeClr val="tx1">
                    <a:tint val="75000"/>
                  </a:schemeClr>
                </a:solidFill>
              </a:defRPr>
            </a:lvl7pPr>
            <a:lvl8pPr marL="3199778" indent="0">
              <a:buNone/>
              <a:defRPr sz="1600">
                <a:solidFill>
                  <a:schemeClr val="tx1">
                    <a:tint val="75000"/>
                  </a:schemeClr>
                </a:solidFill>
              </a:defRPr>
            </a:lvl8pPr>
            <a:lvl9pPr marL="3656889"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409634858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Divider image 4">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hasCustomPrompt="1"/>
          </p:nvPr>
        </p:nvSpPr>
        <p:spPr>
          <a:xfrm>
            <a:off x="383117" y="1709740"/>
            <a:ext cx="5298514" cy="2173260"/>
          </a:xfrm>
          <a:noFill/>
        </p:spPr>
        <p:txBody>
          <a:bodyPr anchor="b">
            <a:normAutofit/>
          </a:bodyPr>
          <a:lstStyle>
            <a:lvl1pPr>
              <a:defRPr sz="5332">
                <a:solidFill>
                  <a:schemeClr val="tx1"/>
                </a:solidFill>
              </a:defRPr>
            </a:lvl1pPr>
          </a:lstStyle>
          <a:p>
            <a:r>
              <a:rPr lang="en-GB"/>
              <a:t>Click to edit </a:t>
            </a:r>
            <a:br>
              <a:rPr lang="en-GB"/>
            </a:br>
            <a:r>
              <a:rPr lang="en-GB"/>
              <a:t>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383117" y="3916392"/>
            <a:ext cx="5298514" cy="369332"/>
          </a:xfrm>
        </p:spPr>
        <p:txBody>
          <a:bodyPr/>
          <a:lstStyle>
            <a:lvl1pPr marL="0" indent="0">
              <a:buNone/>
              <a:defRPr sz="2399">
                <a:solidFill>
                  <a:schemeClr val="bg1"/>
                </a:solidFill>
              </a:defRPr>
            </a:lvl1pPr>
            <a:lvl2pPr marL="457111" indent="0">
              <a:buNone/>
              <a:defRPr sz="2000">
                <a:solidFill>
                  <a:schemeClr val="tx1">
                    <a:tint val="75000"/>
                  </a:schemeClr>
                </a:solidFill>
              </a:defRPr>
            </a:lvl2pPr>
            <a:lvl3pPr marL="914222" indent="0">
              <a:buNone/>
              <a:defRPr sz="1800">
                <a:solidFill>
                  <a:schemeClr val="tx1">
                    <a:tint val="75000"/>
                  </a:schemeClr>
                </a:solidFill>
              </a:defRPr>
            </a:lvl3pPr>
            <a:lvl4pPr marL="1371333" indent="0">
              <a:buNone/>
              <a:defRPr sz="1600">
                <a:solidFill>
                  <a:schemeClr val="tx1">
                    <a:tint val="75000"/>
                  </a:schemeClr>
                </a:solidFill>
              </a:defRPr>
            </a:lvl4pPr>
            <a:lvl5pPr marL="1828445" indent="0">
              <a:buNone/>
              <a:defRPr sz="1600">
                <a:solidFill>
                  <a:schemeClr val="tx1">
                    <a:tint val="75000"/>
                  </a:schemeClr>
                </a:solidFill>
              </a:defRPr>
            </a:lvl5pPr>
            <a:lvl6pPr marL="2285556" indent="0">
              <a:buNone/>
              <a:defRPr sz="1600">
                <a:solidFill>
                  <a:schemeClr val="tx1">
                    <a:tint val="75000"/>
                  </a:schemeClr>
                </a:solidFill>
              </a:defRPr>
            </a:lvl6pPr>
            <a:lvl7pPr marL="2742667" indent="0">
              <a:buNone/>
              <a:defRPr sz="1600">
                <a:solidFill>
                  <a:schemeClr val="tx1">
                    <a:tint val="75000"/>
                  </a:schemeClr>
                </a:solidFill>
              </a:defRPr>
            </a:lvl7pPr>
            <a:lvl8pPr marL="3199778" indent="0">
              <a:buNone/>
              <a:defRPr sz="1600">
                <a:solidFill>
                  <a:schemeClr val="tx1">
                    <a:tint val="75000"/>
                  </a:schemeClr>
                </a:solidFill>
              </a:defRPr>
            </a:lvl8pPr>
            <a:lvl9pPr marL="3656889" indent="0">
              <a:buNone/>
              <a:defRPr sz="16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383119" y="6405033"/>
            <a:ext cx="969273" cy="29232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6096000" y="970"/>
            <a:ext cx="6096000" cy="430860"/>
          </a:xfrm>
          <a:noFill/>
        </p:spPr>
        <p:txBody>
          <a:bodyPr/>
          <a:lstStyle/>
          <a:p>
            <a:r>
              <a:rPr lang="en-US"/>
              <a:t>Click the icon to add a half page image</a:t>
            </a:r>
          </a:p>
        </p:txBody>
      </p:sp>
    </p:spTree>
    <p:extLst>
      <p:ext uri="{BB962C8B-B14F-4D97-AF65-F5344CB8AC3E}">
        <p14:creationId xmlns:p14="http://schemas.microsoft.com/office/powerpoint/2010/main" val="393080593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Divider image 5">
    <p:bg>
      <p:bgPr>
        <a:solidFill>
          <a:schemeClr val="accent4"/>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383119" y="6405033"/>
            <a:ext cx="969273" cy="29232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6096000" y="970"/>
            <a:ext cx="6096000" cy="43086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34E714B4-27CB-B944-8B3E-FC3FFD3DE961}"/>
              </a:ext>
            </a:extLst>
          </p:cNvPr>
          <p:cNvSpPr>
            <a:spLocks noGrp="1"/>
          </p:cNvSpPr>
          <p:nvPr>
            <p:ph type="title" hasCustomPrompt="1"/>
          </p:nvPr>
        </p:nvSpPr>
        <p:spPr>
          <a:xfrm>
            <a:off x="383117" y="1709740"/>
            <a:ext cx="5298514" cy="2173260"/>
          </a:xfrm>
          <a:noFill/>
        </p:spPr>
        <p:txBody>
          <a:bodyPr anchor="b">
            <a:normAutofit/>
          </a:bodyPr>
          <a:lstStyle>
            <a:lvl1pPr>
              <a:defRPr sz="5332">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DAD8859D-837A-9A4E-811E-0BAD27094891}"/>
              </a:ext>
            </a:extLst>
          </p:cNvPr>
          <p:cNvSpPr>
            <a:spLocks noGrp="1"/>
          </p:cNvSpPr>
          <p:nvPr>
            <p:ph type="body" idx="1"/>
          </p:nvPr>
        </p:nvSpPr>
        <p:spPr>
          <a:xfrm>
            <a:off x="383117" y="3916392"/>
            <a:ext cx="5298514" cy="369332"/>
          </a:xfrm>
        </p:spPr>
        <p:txBody>
          <a:bodyPr/>
          <a:lstStyle>
            <a:lvl1pPr marL="0" indent="0">
              <a:buNone/>
              <a:defRPr sz="2399">
                <a:solidFill>
                  <a:schemeClr val="bg1"/>
                </a:solidFill>
              </a:defRPr>
            </a:lvl1pPr>
            <a:lvl2pPr marL="457111" indent="0">
              <a:buNone/>
              <a:defRPr sz="2000">
                <a:solidFill>
                  <a:schemeClr val="tx1">
                    <a:tint val="75000"/>
                  </a:schemeClr>
                </a:solidFill>
              </a:defRPr>
            </a:lvl2pPr>
            <a:lvl3pPr marL="914222" indent="0">
              <a:buNone/>
              <a:defRPr sz="1800">
                <a:solidFill>
                  <a:schemeClr val="tx1">
                    <a:tint val="75000"/>
                  </a:schemeClr>
                </a:solidFill>
              </a:defRPr>
            </a:lvl3pPr>
            <a:lvl4pPr marL="1371333" indent="0">
              <a:buNone/>
              <a:defRPr sz="1600">
                <a:solidFill>
                  <a:schemeClr val="tx1">
                    <a:tint val="75000"/>
                  </a:schemeClr>
                </a:solidFill>
              </a:defRPr>
            </a:lvl4pPr>
            <a:lvl5pPr marL="1828445" indent="0">
              <a:buNone/>
              <a:defRPr sz="1600">
                <a:solidFill>
                  <a:schemeClr val="tx1">
                    <a:tint val="75000"/>
                  </a:schemeClr>
                </a:solidFill>
              </a:defRPr>
            </a:lvl5pPr>
            <a:lvl6pPr marL="2285556" indent="0">
              <a:buNone/>
              <a:defRPr sz="1600">
                <a:solidFill>
                  <a:schemeClr val="tx1">
                    <a:tint val="75000"/>
                  </a:schemeClr>
                </a:solidFill>
              </a:defRPr>
            </a:lvl6pPr>
            <a:lvl7pPr marL="2742667" indent="0">
              <a:buNone/>
              <a:defRPr sz="1600">
                <a:solidFill>
                  <a:schemeClr val="tx1">
                    <a:tint val="75000"/>
                  </a:schemeClr>
                </a:solidFill>
              </a:defRPr>
            </a:lvl7pPr>
            <a:lvl8pPr marL="3199778" indent="0">
              <a:buNone/>
              <a:defRPr sz="1600">
                <a:solidFill>
                  <a:schemeClr val="tx1">
                    <a:tint val="75000"/>
                  </a:schemeClr>
                </a:solidFill>
              </a:defRPr>
            </a:lvl8pPr>
            <a:lvl9pPr marL="3656889"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10136771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Divider image 6">
    <p:bg>
      <p:bgPr>
        <a:solidFill>
          <a:schemeClr val="accent5"/>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383119" y="6405033"/>
            <a:ext cx="969273" cy="29232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6096000" y="970"/>
            <a:ext cx="6096000" cy="43086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94581C8A-6766-5F4B-9453-EF912542AD9B}"/>
              </a:ext>
            </a:extLst>
          </p:cNvPr>
          <p:cNvSpPr>
            <a:spLocks noGrp="1"/>
          </p:cNvSpPr>
          <p:nvPr>
            <p:ph type="title" hasCustomPrompt="1"/>
          </p:nvPr>
        </p:nvSpPr>
        <p:spPr>
          <a:xfrm>
            <a:off x="383117" y="1709740"/>
            <a:ext cx="5298514" cy="2173260"/>
          </a:xfrm>
          <a:noFill/>
        </p:spPr>
        <p:txBody>
          <a:bodyPr anchor="b">
            <a:normAutofit/>
          </a:bodyPr>
          <a:lstStyle>
            <a:lvl1pPr>
              <a:defRPr sz="5332">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E8B6930A-5DB0-2643-94A2-162A264D3D14}"/>
              </a:ext>
            </a:extLst>
          </p:cNvPr>
          <p:cNvSpPr>
            <a:spLocks noGrp="1"/>
          </p:cNvSpPr>
          <p:nvPr>
            <p:ph type="body" idx="1"/>
          </p:nvPr>
        </p:nvSpPr>
        <p:spPr>
          <a:xfrm>
            <a:off x="383117" y="3916392"/>
            <a:ext cx="5298514" cy="369332"/>
          </a:xfrm>
        </p:spPr>
        <p:txBody>
          <a:bodyPr/>
          <a:lstStyle>
            <a:lvl1pPr marL="0" indent="0">
              <a:buNone/>
              <a:defRPr sz="2399">
                <a:solidFill>
                  <a:schemeClr val="bg1"/>
                </a:solidFill>
              </a:defRPr>
            </a:lvl1pPr>
            <a:lvl2pPr marL="457111" indent="0">
              <a:buNone/>
              <a:defRPr sz="2000">
                <a:solidFill>
                  <a:schemeClr val="tx1">
                    <a:tint val="75000"/>
                  </a:schemeClr>
                </a:solidFill>
              </a:defRPr>
            </a:lvl2pPr>
            <a:lvl3pPr marL="914222" indent="0">
              <a:buNone/>
              <a:defRPr sz="1800">
                <a:solidFill>
                  <a:schemeClr val="tx1">
                    <a:tint val="75000"/>
                  </a:schemeClr>
                </a:solidFill>
              </a:defRPr>
            </a:lvl3pPr>
            <a:lvl4pPr marL="1371333" indent="0">
              <a:buNone/>
              <a:defRPr sz="1600">
                <a:solidFill>
                  <a:schemeClr val="tx1">
                    <a:tint val="75000"/>
                  </a:schemeClr>
                </a:solidFill>
              </a:defRPr>
            </a:lvl4pPr>
            <a:lvl5pPr marL="1828445" indent="0">
              <a:buNone/>
              <a:defRPr sz="1600">
                <a:solidFill>
                  <a:schemeClr val="tx1">
                    <a:tint val="75000"/>
                  </a:schemeClr>
                </a:solidFill>
              </a:defRPr>
            </a:lvl5pPr>
            <a:lvl6pPr marL="2285556" indent="0">
              <a:buNone/>
              <a:defRPr sz="1600">
                <a:solidFill>
                  <a:schemeClr val="tx1">
                    <a:tint val="75000"/>
                  </a:schemeClr>
                </a:solidFill>
              </a:defRPr>
            </a:lvl6pPr>
            <a:lvl7pPr marL="2742667" indent="0">
              <a:buNone/>
              <a:defRPr sz="1600">
                <a:solidFill>
                  <a:schemeClr val="tx1">
                    <a:tint val="75000"/>
                  </a:schemeClr>
                </a:solidFill>
              </a:defRPr>
            </a:lvl7pPr>
            <a:lvl8pPr marL="3199778" indent="0">
              <a:buNone/>
              <a:defRPr sz="1600">
                <a:solidFill>
                  <a:schemeClr val="tx1">
                    <a:tint val="75000"/>
                  </a:schemeClr>
                </a:solidFill>
              </a:defRPr>
            </a:lvl8pPr>
            <a:lvl9pPr marL="3656889"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51910948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Divider image 7">
    <p:bg>
      <p:bgPr>
        <a:solidFill>
          <a:schemeClr val="accent6"/>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383119" y="6405033"/>
            <a:ext cx="969273" cy="29232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6096000" y="970"/>
            <a:ext cx="6096000" cy="43086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36D0C987-4F5C-4A4F-B0D3-EB68F0D99275}"/>
              </a:ext>
            </a:extLst>
          </p:cNvPr>
          <p:cNvSpPr>
            <a:spLocks noGrp="1"/>
          </p:cNvSpPr>
          <p:nvPr>
            <p:ph type="title" hasCustomPrompt="1"/>
          </p:nvPr>
        </p:nvSpPr>
        <p:spPr>
          <a:xfrm>
            <a:off x="383117" y="1709740"/>
            <a:ext cx="5298514" cy="2173260"/>
          </a:xfrm>
          <a:noFill/>
        </p:spPr>
        <p:txBody>
          <a:bodyPr anchor="b">
            <a:normAutofit/>
          </a:bodyPr>
          <a:lstStyle>
            <a:lvl1pPr>
              <a:defRPr sz="5332">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27E889E2-B9CE-CD41-8B07-52E0696E65B3}"/>
              </a:ext>
            </a:extLst>
          </p:cNvPr>
          <p:cNvSpPr>
            <a:spLocks noGrp="1"/>
          </p:cNvSpPr>
          <p:nvPr>
            <p:ph type="body" idx="1"/>
          </p:nvPr>
        </p:nvSpPr>
        <p:spPr>
          <a:xfrm>
            <a:off x="383117" y="3916392"/>
            <a:ext cx="5298514" cy="369332"/>
          </a:xfrm>
        </p:spPr>
        <p:txBody>
          <a:bodyPr/>
          <a:lstStyle>
            <a:lvl1pPr marL="0" indent="0">
              <a:buNone/>
              <a:defRPr sz="2399">
                <a:solidFill>
                  <a:schemeClr val="bg1"/>
                </a:solidFill>
              </a:defRPr>
            </a:lvl1pPr>
            <a:lvl2pPr marL="457111" indent="0">
              <a:buNone/>
              <a:defRPr sz="2000">
                <a:solidFill>
                  <a:schemeClr val="tx1">
                    <a:tint val="75000"/>
                  </a:schemeClr>
                </a:solidFill>
              </a:defRPr>
            </a:lvl2pPr>
            <a:lvl3pPr marL="914222" indent="0">
              <a:buNone/>
              <a:defRPr sz="1800">
                <a:solidFill>
                  <a:schemeClr val="tx1">
                    <a:tint val="75000"/>
                  </a:schemeClr>
                </a:solidFill>
              </a:defRPr>
            </a:lvl3pPr>
            <a:lvl4pPr marL="1371333" indent="0">
              <a:buNone/>
              <a:defRPr sz="1600">
                <a:solidFill>
                  <a:schemeClr val="tx1">
                    <a:tint val="75000"/>
                  </a:schemeClr>
                </a:solidFill>
              </a:defRPr>
            </a:lvl4pPr>
            <a:lvl5pPr marL="1828445" indent="0">
              <a:buNone/>
              <a:defRPr sz="1600">
                <a:solidFill>
                  <a:schemeClr val="tx1">
                    <a:tint val="75000"/>
                  </a:schemeClr>
                </a:solidFill>
              </a:defRPr>
            </a:lvl5pPr>
            <a:lvl6pPr marL="2285556" indent="0">
              <a:buNone/>
              <a:defRPr sz="1600">
                <a:solidFill>
                  <a:schemeClr val="tx1">
                    <a:tint val="75000"/>
                  </a:schemeClr>
                </a:solidFill>
              </a:defRPr>
            </a:lvl6pPr>
            <a:lvl7pPr marL="2742667" indent="0">
              <a:buNone/>
              <a:defRPr sz="1600">
                <a:solidFill>
                  <a:schemeClr val="tx1">
                    <a:tint val="75000"/>
                  </a:schemeClr>
                </a:solidFill>
              </a:defRPr>
            </a:lvl7pPr>
            <a:lvl8pPr marL="3199778" indent="0">
              <a:buNone/>
              <a:defRPr sz="1600">
                <a:solidFill>
                  <a:schemeClr val="tx1">
                    <a:tint val="75000"/>
                  </a:schemeClr>
                </a:solidFill>
              </a:defRPr>
            </a:lvl8pPr>
            <a:lvl9pPr marL="3656889"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265908012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383117" y="2205024"/>
            <a:ext cx="5181600" cy="1906436"/>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096000" y="2205024"/>
            <a:ext cx="5181600" cy="1906436"/>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10819118" y="441986"/>
            <a:ext cx="989766" cy="298500"/>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6405033"/>
            <a:ext cx="12192000" cy="4529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11075255" y="6486861"/>
            <a:ext cx="733630"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383117"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07125752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1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383117" y="2205024"/>
            <a:ext cx="5181600" cy="1906436"/>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096000" y="2205024"/>
            <a:ext cx="5181600" cy="1906436"/>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10819118" y="441986"/>
            <a:ext cx="989766" cy="298500"/>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6405033"/>
            <a:ext cx="12192000" cy="4529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11075255" y="6486861"/>
            <a:ext cx="733630"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383117"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1364523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E5AD9D7-3FF2-5447-AA52-34FD773D5D53}"/>
              </a:ext>
            </a:extLst>
          </p:cNvPr>
          <p:cNvSpPr>
            <a:spLocks noGrp="1"/>
          </p:cNvSpPr>
          <p:nvPr>
            <p:ph type="title"/>
          </p:nvPr>
        </p:nvSpPr>
        <p:spPr>
          <a:xfrm>
            <a:off x="383118" y="1709739"/>
            <a:ext cx="10964333" cy="2173260"/>
          </a:xfrm>
          <a:noFill/>
        </p:spPr>
        <p:txBody>
          <a:bodyPr anchor="b"/>
          <a:lstStyle>
            <a:lvl1pPr>
              <a:defRPr sz="60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B49B58E8-986F-FA43-9938-1D0D441FC527}"/>
              </a:ext>
            </a:extLst>
          </p:cNvPr>
          <p:cNvSpPr>
            <a:spLocks noGrp="1"/>
          </p:cNvSpPr>
          <p:nvPr>
            <p:ph type="body" idx="1"/>
          </p:nvPr>
        </p:nvSpPr>
        <p:spPr>
          <a:xfrm>
            <a:off x="383118" y="3916391"/>
            <a:ext cx="10964333" cy="369332"/>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DFEAF77C-20E8-1246-94E4-83A2997C0FB8}"/>
              </a:ext>
            </a:extLst>
          </p:cNvPr>
          <p:cNvPicPr>
            <a:picLocks noChangeAspect="1"/>
          </p:cNvPicPr>
          <p:nvPr userDrawn="1"/>
        </p:nvPicPr>
        <p:blipFill>
          <a:blip r:embed="rId2"/>
          <a:stretch>
            <a:fillRect/>
          </a:stretch>
        </p:blipFill>
        <p:spPr>
          <a:xfrm>
            <a:off x="10839610" y="448513"/>
            <a:ext cx="969273" cy="292320"/>
          </a:xfrm>
          <a:prstGeom prst="rect">
            <a:avLst/>
          </a:prstGeom>
        </p:spPr>
      </p:pic>
    </p:spTree>
    <p:extLst>
      <p:ext uri="{BB962C8B-B14F-4D97-AF65-F5344CB8AC3E}">
        <p14:creationId xmlns:p14="http://schemas.microsoft.com/office/powerpoint/2010/main" val="275582042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2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383117" y="2205024"/>
            <a:ext cx="5181600" cy="1906436"/>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096000" y="2205024"/>
            <a:ext cx="5181600" cy="1906436"/>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10819118" y="441986"/>
            <a:ext cx="989766" cy="298500"/>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6405033"/>
            <a:ext cx="12192000" cy="4529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15 July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11075255" y="6486861"/>
            <a:ext cx="733630"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383117" y="6486861"/>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39148205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3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383117" y="2205024"/>
            <a:ext cx="5181600" cy="1906436"/>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096000" y="2205024"/>
            <a:ext cx="5181600" cy="1906436"/>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10819118" y="441986"/>
            <a:ext cx="989766" cy="298500"/>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6405033"/>
            <a:ext cx="12192000" cy="45296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11075255" y="6486861"/>
            <a:ext cx="733630"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383117"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82024179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4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383117" y="2205024"/>
            <a:ext cx="5181600" cy="1906436"/>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096000" y="2205024"/>
            <a:ext cx="5181600" cy="1906436"/>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10819118" y="441986"/>
            <a:ext cx="989766" cy="298500"/>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6405033"/>
            <a:ext cx="12192000" cy="45296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11075255" y="6486861"/>
            <a:ext cx="733630"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383117"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79603145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5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383117" y="2205024"/>
            <a:ext cx="5181600" cy="1906436"/>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096000" y="2205024"/>
            <a:ext cx="5181600" cy="1906436"/>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10819118" y="441986"/>
            <a:ext cx="989766" cy="298500"/>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6405033"/>
            <a:ext cx="12192000" cy="45296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11075255" y="6486861"/>
            <a:ext cx="733630"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383117"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61017393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6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383117" y="2205024"/>
            <a:ext cx="5181600" cy="1906436"/>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096000" y="2205024"/>
            <a:ext cx="5181600" cy="1906436"/>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10819118" y="441986"/>
            <a:ext cx="989766" cy="298500"/>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6405033"/>
            <a:ext cx="12192000" cy="4529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11075255" y="6486861"/>
            <a:ext cx="733630"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383117"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24522452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3117" y="2180167"/>
            <a:ext cx="5157787" cy="547844"/>
          </a:xfrm>
        </p:spPr>
        <p:txBody>
          <a:bodyPr anchor="b">
            <a:noAutofit/>
          </a:bodyPr>
          <a:lstStyle>
            <a:lvl1pPr marL="0" indent="0">
              <a:buNone/>
              <a:defRPr sz="2799" b="1">
                <a:solidFill>
                  <a:schemeClr val="accent1"/>
                </a:solidFill>
              </a:defRPr>
            </a:lvl1pPr>
            <a:lvl2pPr marL="457111" indent="0">
              <a:buNone/>
              <a:defRPr sz="2000" b="1"/>
            </a:lvl2pPr>
            <a:lvl3pPr marL="914222" indent="0">
              <a:buNone/>
              <a:defRPr sz="1800" b="1"/>
            </a:lvl3pPr>
            <a:lvl4pPr marL="1371333" indent="0">
              <a:buNone/>
              <a:defRPr sz="1600" b="1"/>
            </a:lvl4pPr>
            <a:lvl5pPr marL="1828445" indent="0">
              <a:buNone/>
              <a:defRPr sz="1600" b="1"/>
            </a:lvl5pPr>
            <a:lvl6pPr marL="2285556" indent="0">
              <a:buNone/>
              <a:defRPr sz="1600" b="1"/>
            </a:lvl6pPr>
            <a:lvl7pPr marL="2742667" indent="0">
              <a:buNone/>
              <a:defRPr sz="1600" b="1"/>
            </a:lvl7pPr>
            <a:lvl8pPr marL="3199778" indent="0">
              <a:buNone/>
              <a:defRPr sz="1600" b="1"/>
            </a:lvl8pPr>
            <a:lvl9pPr marL="3656889" indent="0">
              <a:buNone/>
              <a:defRPr sz="1600" b="1"/>
            </a:lvl9pPr>
          </a:lstStyle>
          <a:p>
            <a:pPr lvl="0"/>
            <a:r>
              <a:rPr lang="en-GB"/>
              <a:t>Click to edit Master text style</a:t>
            </a:r>
          </a:p>
        </p:txBody>
      </p:sp>
      <p:sp>
        <p:nvSpPr>
          <p:cNvPr id="4" name="Content Placeholder 3"/>
          <p:cNvSpPr>
            <a:spLocks noGrp="1"/>
          </p:cNvSpPr>
          <p:nvPr>
            <p:ph sz="half" idx="2"/>
          </p:nvPr>
        </p:nvSpPr>
        <p:spPr>
          <a:xfrm>
            <a:off x="383119" y="2814108"/>
            <a:ext cx="5157787" cy="1803944"/>
          </a:xfrm>
        </p:spPr>
        <p:txBody>
          <a:bodyPr/>
          <a:lstStyle>
            <a:lvl1pPr>
              <a:buClr>
                <a:schemeClr val="accent1"/>
              </a:buClr>
              <a:defRPr sz="2399"/>
            </a:lvl1pPr>
            <a:lvl2pPr>
              <a:buClr>
                <a:schemeClr val="accent1"/>
              </a:buClr>
              <a:defRPr sz="2133"/>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096002" y="2180167"/>
            <a:ext cx="5183188" cy="547844"/>
          </a:xfrm>
        </p:spPr>
        <p:txBody>
          <a:bodyPr anchor="b">
            <a:noAutofit/>
          </a:bodyPr>
          <a:lstStyle>
            <a:lvl1pPr marL="0" indent="0">
              <a:buNone/>
              <a:defRPr sz="2799" b="1">
                <a:solidFill>
                  <a:schemeClr val="accent1"/>
                </a:solidFill>
              </a:defRPr>
            </a:lvl1pPr>
            <a:lvl2pPr marL="457111" indent="0">
              <a:buNone/>
              <a:defRPr sz="2000" b="1"/>
            </a:lvl2pPr>
            <a:lvl3pPr marL="914222" indent="0">
              <a:buNone/>
              <a:defRPr sz="1800" b="1"/>
            </a:lvl3pPr>
            <a:lvl4pPr marL="1371333" indent="0">
              <a:buNone/>
              <a:defRPr sz="1600" b="1"/>
            </a:lvl4pPr>
            <a:lvl5pPr marL="1828445" indent="0">
              <a:buNone/>
              <a:defRPr sz="1600" b="1"/>
            </a:lvl5pPr>
            <a:lvl6pPr marL="2285556" indent="0">
              <a:buNone/>
              <a:defRPr sz="1600" b="1"/>
            </a:lvl6pPr>
            <a:lvl7pPr marL="2742667" indent="0">
              <a:buNone/>
              <a:defRPr sz="1600" b="1"/>
            </a:lvl7pPr>
            <a:lvl8pPr marL="3199778" indent="0">
              <a:buNone/>
              <a:defRPr sz="1600" b="1"/>
            </a:lvl8pPr>
            <a:lvl9pPr marL="3656889"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096002" y="2814106"/>
            <a:ext cx="5259388" cy="1803944"/>
          </a:xfrm>
        </p:spPr>
        <p:txBody>
          <a:bodyPr/>
          <a:lstStyle>
            <a:lvl1pPr>
              <a:buClr>
                <a:schemeClr val="accent1"/>
              </a:buClr>
              <a:defRPr sz="2399"/>
            </a:lvl1pPr>
            <a:lvl2pPr>
              <a:buClr>
                <a:schemeClr val="accent1"/>
              </a:buClr>
              <a:defRPr sz="2133"/>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10819118" y="441986"/>
            <a:ext cx="989766" cy="298500"/>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6405033"/>
            <a:ext cx="12192000" cy="4529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11075255" y="6486861"/>
            <a:ext cx="733630"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383117"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383118" y="466008"/>
            <a:ext cx="10147826" cy="1358702"/>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124802178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2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3116" y="2180167"/>
            <a:ext cx="5157787" cy="547844"/>
          </a:xfrm>
        </p:spPr>
        <p:txBody>
          <a:bodyPr anchor="b">
            <a:noAutofit/>
          </a:bodyPr>
          <a:lstStyle>
            <a:lvl1pPr marL="0" indent="0">
              <a:buNone/>
              <a:defRPr sz="2799" b="1">
                <a:solidFill>
                  <a:schemeClr val="accent3"/>
                </a:solidFill>
              </a:defRPr>
            </a:lvl1pPr>
            <a:lvl2pPr marL="457111" indent="0">
              <a:buNone/>
              <a:defRPr sz="2000" b="1"/>
            </a:lvl2pPr>
            <a:lvl3pPr marL="914222" indent="0">
              <a:buNone/>
              <a:defRPr sz="1800" b="1"/>
            </a:lvl3pPr>
            <a:lvl4pPr marL="1371333" indent="0">
              <a:buNone/>
              <a:defRPr sz="1600" b="1"/>
            </a:lvl4pPr>
            <a:lvl5pPr marL="1828445" indent="0">
              <a:buNone/>
              <a:defRPr sz="1600" b="1"/>
            </a:lvl5pPr>
            <a:lvl6pPr marL="2285556" indent="0">
              <a:buNone/>
              <a:defRPr sz="1600" b="1"/>
            </a:lvl6pPr>
            <a:lvl7pPr marL="2742667" indent="0">
              <a:buNone/>
              <a:defRPr sz="1600" b="1"/>
            </a:lvl7pPr>
            <a:lvl8pPr marL="3199778" indent="0">
              <a:buNone/>
              <a:defRPr sz="1600" b="1"/>
            </a:lvl8pPr>
            <a:lvl9pPr marL="3656889" indent="0">
              <a:buNone/>
              <a:defRPr sz="1600" b="1"/>
            </a:lvl9pPr>
          </a:lstStyle>
          <a:p>
            <a:pPr lvl="0"/>
            <a:r>
              <a:rPr lang="en-GB"/>
              <a:t>Click to edit Master text style</a:t>
            </a:r>
          </a:p>
        </p:txBody>
      </p:sp>
      <p:sp>
        <p:nvSpPr>
          <p:cNvPr id="4" name="Content Placeholder 3"/>
          <p:cNvSpPr>
            <a:spLocks noGrp="1"/>
          </p:cNvSpPr>
          <p:nvPr>
            <p:ph sz="half" idx="2"/>
          </p:nvPr>
        </p:nvSpPr>
        <p:spPr>
          <a:xfrm>
            <a:off x="383117" y="2814108"/>
            <a:ext cx="5157787" cy="1803944"/>
          </a:xfrm>
        </p:spPr>
        <p:txBody>
          <a:bodyPr/>
          <a:lstStyle>
            <a:lvl1pPr>
              <a:buClr>
                <a:schemeClr val="accent3"/>
              </a:buClr>
              <a:defRPr sz="2399"/>
            </a:lvl1pPr>
            <a:lvl2pPr>
              <a:buClr>
                <a:schemeClr val="accent3"/>
              </a:buClr>
              <a:defRPr sz="2133"/>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096001" y="2180167"/>
            <a:ext cx="5183188" cy="547844"/>
          </a:xfrm>
        </p:spPr>
        <p:txBody>
          <a:bodyPr anchor="b">
            <a:noAutofit/>
          </a:bodyPr>
          <a:lstStyle>
            <a:lvl1pPr marL="0" indent="0">
              <a:buNone/>
              <a:defRPr sz="2799" b="1">
                <a:solidFill>
                  <a:schemeClr val="accent3"/>
                </a:solidFill>
              </a:defRPr>
            </a:lvl1pPr>
            <a:lvl2pPr marL="457111" indent="0">
              <a:buNone/>
              <a:defRPr sz="2000" b="1"/>
            </a:lvl2pPr>
            <a:lvl3pPr marL="914222" indent="0">
              <a:buNone/>
              <a:defRPr sz="1800" b="1"/>
            </a:lvl3pPr>
            <a:lvl4pPr marL="1371333" indent="0">
              <a:buNone/>
              <a:defRPr sz="1600" b="1"/>
            </a:lvl4pPr>
            <a:lvl5pPr marL="1828445" indent="0">
              <a:buNone/>
              <a:defRPr sz="1600" b="1"/>
            </a:lvl5pPr>
            <a:lvl6pPr marL="2285556" indent="0">
              <a:buNone/>
              <a:defRPr sz="1600" b="1"/>
            </a:lvl6pPr>
            <a:lvl7pPr marL="2742667" indent="0">
              <a:buNone/>
              <a:defRPr sz="1600" b="1"/>
            </a:lvl7pPr>
            <a:lvl8pPr marL="3199778" indent="0">
              <a:buNone/>
              <a:defRPr sz="1600" b="1"/>
            </a:lvl8pPr>
            <a:lvl9pPr marL="3656889"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096001" y="2814106"/>
            <a:ext cx="5259388" cy="1803944"/>
          </a:xfrm>
        </p:spPr>
        <p:txBody>
          <a:bodyPr/>
          <a:lstStyle>
            <a:lvl1pPr>
              <a:buClr>
                <a:schemeClr val="accent3"/>
              </a:buClr>
              <a:defRPr sz="2399"/>
            </a:lvl1pPr>
            <a:lvl2pPr>
              <a:buClr>
                <a:schemeClr val="accent3"/>
              </a:buClr>
              <a:defRPr sz="2133"/>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10819118" y="441986"/>
            <a:ext cx="989766" cy="298500"/>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6405033"/>
            <a:ext cx="12192000" cy="45296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11075255" y="6486861"/>
            <a:ext cx="733630"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383117"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383118" y="466008"/>
            <a:ext cx="10147826" cy="1358702"/>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177151376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3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3116" y="2180167"/>
            <a:ext cx="5157787" cy="547844"/>
          </a:xfrm>
        </p:spPr>
        <p:txBody>
          <a:bodyPr anchor="b">
            <a:noAutofit/>
          </a:bodyPr>
          <a:lstStyle>
            <a:lvl1pPr marL="0" indent="0">
              <a:buNone/>
              <a:defRPr sz="2799" b="1">
                <a:solidFill>
                  <a:schemeClr val="accent4"/>
                </a:solidFill>
              </a:defRPr>
            </a:lvl1pPr>
            <a:lvl2pPr marL="457111" indent="0">
              <a:buNone/>
              <a:defRPr sz="2000" b="1"/>
            </a:lvl2pPr>
            <a:lvl3pPr marL="914222" indent="0">
              <a:buNone/>
              <a:defRPr sz="1800" b="1"/>
            </a:lvl3pPr>
            <a:lvl4pPr marL="1371333" indent="0">
              <a:buNone/>
              <a:defRPr sz="1600" b="1"/>
            </a:lvl4pPr>
            <a:lvl5pPr marL="1828445" indent="0">
              <a:buNone/>
              <a:defRPr sz="1600" b="1"/>
            </a:lvl5pPr>
            <a:lvl6pPr marL="2285556" indent="0">
              <a:buNone/>
              <a:defRPr sz="1600" b="1"/>
            </a:lvl6pPr>
            <a:lvl7pPr marL="2742667" indent="0">
              <a:buNone/>
              <a:defRPr sz="1600" b="1"/>
            </a:lvl7pPr>
            <a:lvl8pPr marL="3199778" indent="0">
              <a:buNone/>
              <a:defRPr sz="1600" b="1"/>
            </a:lvl8pPr>
            <a:lvl9pPr marL="3656889" indent="0">
              <a:buNone/>
              <a:defRPr sz="1600" b="1"/>
            </a:lvl9pPr>
          </a:lstStyle>
          <a:p>
            <a:pPr lvl="0"/>
            <a:r>
              <a:rPr lang="en-GB"/>
              <a:t>Click to edit Master text style</a:t>
            </a:r>
          </a:p>
        </p:txBody>
      </p:sp>
      <p:sp>
        <p:nvSpPr>
          <p:cNvPr id="4" name="Content Placeholder 3"/>
          <p:cNvSpPr>
            <a:spLocks noGrp="1"/>
          </p:cNvSpPr>
          <p:nvPr>
            <p:ph sz="half" idx="2"/>
          </p:nvPr>
        </p:nvSpPr>
        <p:spPr>
          <a:xfrm>
            <a:off x="383117" y="2814108"/>
            <a:ext cx="5157787" cy="1803944"/>
          </a:xfrm>
        </p:spPr>
        <p:txBody>
          <a:bodyPr/>
          <a:lstStyle>
            <a:lvl1pPr>
              <a:buClr>
                <a:schemeClr val="accent4"/>
              </a:buClr>
              <a:defRPr sz="2399"/>
            </a:lvl1pPr>
            <a:lvl2pPr>
              <a:buClr>
                <a:schemeClr val="accent4"/>
              </a:buClr>
              <a:defRPr sz="2133"/>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096001" y="2180167"/>
            <a:ext cx="5183188" cy="547844"/>
          </a:xfrm>
        </p:spPr>
        <p:txBody>
          <a:bodyPr anchor="b">
            <a:noAutofit/>
          </a:bodyPr>
          <a:lstStyle>
            <a:lvl1pPr marL="0" indent="0">
              <a:buNone/>
              <a:defRPr sz="2799" b="1">
                <a:solidFill>
                  <a:schemeClr val="accent4"/>
                </a:solidFill>
              </a:defRPr>
            </a:lvl1pPr>
            <a:lvl2pPr marL="457111" indent="0">
              <a:buNone/>
              <a:defRPr sz="2000" b="1"/>
            </a:lvl2pPr>
            <a:lvl3pPr marL="914222" indent="0">
              <a:buNone/>
              <a:defRPr sz="1800" b="1"/>
            </a:lvl3pPr>
            <a:lvl4pPr marL="1371333" indent="0">
              <a:buNone/>
              <a:defRPr sz="1600" b="1"/>
            </a:lvl4pPr>
            <a:lvl5pPr marL="1828445" indent="0">
              <a:buNone/>
              <a:defRPr sz="1600" b="1"/>
            </a:lvl5pPr>
            <a:lvl6pPr marL="2285556" indent="0">
              <a:buNone/>
              <a:defRPr sz="1600" b="1"/>
            </a:lvl6pPr>
            <a:lvl7pPr marL="2742667" indent="0">
              <a:buNone/>
              <a:defRPr sz="1600" b="1"/>
            </a:lvl7pPr>
            <a:lvl8pPr marL="3199778" indent="0">
              <a:buNone/>
              <a:defRPr sz="1600" b="1"/>
            </a:lvl8pPr>
            <a:lvl9pPr marL="3656889"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096001" y="2814106"/>
            <a:ext cx="5259388" cy="1803944"/>
          </a:xfrm>
        </p:spPr>
        <p:txBody>
          <a:bodyPr/>
          <a:lstStyle>
            <a:lvl1pPr>
              <a:buClr>
                <a:schemeClr val="accent4"/>
              </a:buClr>
              <a:defRPr sz="2399"/>
            </a:lvl1pPr>
            <a:lvl2pPr>
              <a:buClr>
                <a:schemeClr val="accent4"/>
              </a:buClr>
              <a:defRPr sz="2133"/>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10819118" y="441986"/>
            <a:ext cx="989766" cy="298500"/>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6405033"/>
            <a:ext cx="12192000" cy="4529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11075255" y="6486861"/>
            <a:ext cx="733630"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383117"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383118" y="466008"/>
            <a:ext cx="10147826" cy="1358702"/>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402631732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4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3116" y="2180167"/>
            <a:ext cx="5157787" cy="547844"/>
          </a:xfrm>
        </p:spPr>
        <p:txBody>
          <a:bodyPr anchor="b">
            <a:noAutofit/>
          </a:bodyPr>
          <a:lstStyle>
            <a:lvl1pPr marL="0" indent="0">
              <a:buNone/>
              <a:defRPr sz="2799" b="1">
                <a:solidFill>
                  <a:schemeClr val="accent5"/>
                </a:solidFill>
              </a:defRPr>
            </a:lvl1pPr>
            <a:lvl2pPr marL="457111" indent="0">
              <a:buNone/>
              <a:defRPr sz="2000" b="1"/>
            </a:lvl2pPr>
            <a:lvl3pPr marL="914222" indent="0">
              <a:buNone/>
              <a:defRPr sz="1800" b="1"/>
            </a:lvl3pPr>
            <a:lvl4pPr marL="1371333" indent="0">
              <a:buNone/>
              <a:defRPr sz="1600" b="1"/>
            </a:lvl4pPr>
            <a:lvl5pPr marL="1828445" indent="0">
              <a:buNone/>
              <a:defRPr sz="1600" b="1"/>
            </a:lvl5pPr>
            <a:lvl6pPr marL="2285556" indent="0">
              <a:buNone/>
              <a:defRPr sz="1600" b="1"/>
            </a:lvl6pPr>
            <a:lvl7pPr marL="2742667" indent="0">
              <a:buNone/>
              <a:defRPr sz="1600" b="1"/>
            </a:lvl7pPr>
            <a:lvl8pPr marL="3199778" indent="0">
              <a:buNone/>
              <a:defRPr sz="1600" b="1"/>
            </a:lvl8pPr>
            <a:lvl9pPr marL="3656889" indent="0">
              <a:buNone/>
              <a:defRPr sz="1600" b="1"/>
            </a:lvl9pPr>
          </a:lstStyle>
          <a:p>
            <a:pPr lvl="0"/>
            <a:r>
              <a:rPr lang="en-GB"/>
              <a:t>Click to edit Master text style</a:t>
            </a:r>
          </a:p>
        </p:txBody>
      </p:sp>
      <p:sp>
        <p:nvSpPr>
          <p:cNvPr id="4" name="Content Placeholder 3"/>
          <p:cNvSpPr>
            <a:spLocks noGrp="1"/>
          </p:cNvSpPr>
          <p:nvPr>
            <p:ph sz="half" idx="2"/>
          </p:nvPr>
        </p:nvSpPr>
        <p:spPr>
          <a:xfrm>
            <a:off x="383117" y="2814108"/>
            <a:ext cx="5157787" cy="1803944"/>
          </a:xfrm>
        </p:spPr>
        <p:txBody>
          <a:bodyPr/>
          <a:lstStyle>
            <a:lvl1pPr>
              <a:buClr>
                <a:schemeClr val="accent5"/>
              </a:buClr>
              <a:defRPr sz="2399"/>
            </a:lvl1pPr>
            <a:lvl2pPr>
              <a:buClr>
                <a:schemeClr val="accent5"/>
              </a:buClr>
              <a:defRPr sz="2133"/>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096001" y="2180167"/>
            <a:ext cx="5183188" cy="547844"/>
          </a:xfrm>
        </p:spPr>
        <p:txBody>
          <a:bodyPr anchor="b">
            <a:noAutofit/>
          </a:bodyPr>
          <a:lstStyle>
            <a:lvl1pPr marL="0" indent="0">
              <a:buNone/>
              <a:defRPr sz="2799" b="1">
                <a:solidFill>
                  <a:schemeClr val="accent5"/>
                </a:solidFill>
              </a:defRPr>
            </a:lvl1pPr>
            <a:lvl2pPr marL="457111" indent="0">
              <a:buNone/>
              <a:defRPr sz="2000" b="1"/>
            </a:lvl2pPr>
            <a:lvl3pPr marL="914222" indent="0">
              <a:buNone/>
              <a:defRPr sz="1800" b="1"/>
            </a:lvl3pPr>
            <a:lvl4pPr marL="1371333" indent="0">
              <a:buNone/>
              <a:defRPr sz="1600" b="1"/>
            </a:lvl4pPr>
            <a:lvl5pPr marL="1828445" indent="0">
              <a:buNone/>
              <a:defRPr sz="1600" b="1"/>
            </a:lvl5pPr>
            <a:lvl6pPr marL="2285556" indent="0">
              <a:buNone/>
              <a:defRPr sz="1600" b="1"/>
            </a:lvl6pPr>
            <a:lvl7pPr marL="2742667" indent="0">
              <a:buNone/>
              <a:defRPr sz="1600" b="1"/>
            </a:lvl7pPr>
            <a:lvl8pPr marL="3199778" indent="0">
              <a:buNone/>
              <a:defRPr sz="1600" b="1"/>
            </a:lvl8pPr>
            <a:lvl9pPr marL="3656889"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096001" y="2814106"/>
            <a:ext cx="5259388" cy="1803944"/>
          </a:xfrm>
        </p:spPr>
        <p:txBody>
          <a:bodyPr/>
          <a:lstStyle>
            <a:lvl1pPr>
              <a:buClr>
                <a:schemeClr val="accent5"/>
              </a:buClr>
              <a:defRPr sz="2399"/>
            </a:lvl1pPr>
            <a:lvl2pPr>
              <a:buClr>
                <a:schemeClr val="accent5"/>
              </a:buClr>
              <a:defRPr sz="2133"/>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10819118" y="441986"/>
            <a:ext cx="989766" cy="298500"/>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6405033"/>
            <a:ext cx="12192000" cy="45296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11075255" y="6486861"/>
            <a:ext cx="733630"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383117"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383118" y="466008"/>
            <a:ext cx="10147826" cy="1358702"/>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27419528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5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3116" y="2180167"/>
            <a:ext cx="5157787" cy="547844"/>
          </a:xfrm>
        </p:spPr>
        <p:txBody>
          <a:bodyPr anchor="b">
            <a:noAutofit/>
          </a:bodyPr>
          <a:lstStyle>
            <a:lvl1pPr marL="0" indent="0">
              <a:buNone/>
              <a:defRPr sz="2799" b="1">
                <a:solidFill>
                  <a:schemeClr val="accent6"/>
                </a:solidFill>
              </a:defRPr>
            </a:lvl1pPr>
            <a:lvl2pPr marL="457111" indent="0">
              <a:buNone/>
              <a:defRPr sz="2000" b="1"/>
            </a:lvl2pPr>
            <a:lvl3pPr marL="914222" indent="0">
              <a:buNone/>
              <a:defRPr sz="1800" b="1"/>
            </a:lvl3pPr>
            <a:lvl4pPr marL="1371333" indent="0">
              <a:buNone/>
              <a:defRPr sz="1600" b="1"/>
            </a:lvl4pPr>
            <a:lvl5pPr marL="1828445" indent="0">
              <a:buNone/>
              <a:defRPr sz="1600" b="1"/>
            </a:lvl5pPr>
            <a:lvl6pPr marL="2285556" indent="0">
              <a:buNone/>
              <a:defRPr sz="1600" b="1"/>
            </a:lvl6pPr>
            <a:lvl7pPr marL="2742667" indent="0">
              <a:buNone/>
              <a:defRPr sz="1600" b="1"/>
            </a:lvl7pPr>
            <a:lvl8pPr marL="3199778" indent="0">
              <a:buNone/>
              <a:defRPr sz="1600" b="1"/>
            </a:lvl8pPr>
            <a:lvl9pPr marL="3656889" indent="0">
              <a:buNone/>
              <a:defRPr sz="1600" b="1"/>
            </a:lvl9pPr>
          </a:lstStyle>
          <a:p>
            <a:pPr lvl="0"/>
            <a:r>
              <a:rPr lang="en-GB"/>
              <a:t>Click to edit Master text style</a:t>
            </a:r>
          </a:p>
        </p:txBody>
      </p:sp>
      <p:sp>
        <p:nvSpPr>
          <p:cNvPr id="4" name="Content Placeholder 3"/>
          <p:cNvSpPr>
            <a:spLocks noGrp="1"/>
          </p:cNvSpPr>
          <p:nvPr>
            <p:ph sz="half" idx="2"/>
          </p:nvPr>
        </p:nvSpPr>
        <p:spPr>
          <a:xfrm>
            <a:off x="383117" y="2814108"/>
            <a:ext cx="5157787" cy="1803944"/>
          </a:xfrm>
        </p:spPr>
        <p:txBody>
          <a:bodyPr/>
          <a:lstStyle>
            <a:lvl1pPr>
              <a:buClr>
                <a:schemeClr val="accent6"/>
              </a:buClr>
              <a:defRPr sz="2399"/>
            </a:lvl1pPr>
            <a:lvl2pPr>
              <a:buClr>
                <a:schemeClr val="accent6"/>
              </a:buClr>
              <a:defRPr sz="2133"/>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096001" y="2180167"/>
            <a:ext cx="5183188" cy="547844"/>
          </a:xfrm>
        </p:spPr>
        <p:txBody>
          <a:bodyPr anchor="b">
            <a:noAutofit/>
          </a:bodyPr>
          <a:lstStyle>
            <a:lvl1pPr marL="0" indent="0">
              <a:buNone/>
              <a:defRPr sz="2799" b="1">
                <a:solidFill>
                  <a:schemeClr val="accent6"/>
                </a:solidFill>
              </a:defRPr>
            </a:lvl1pPr>
            <a:lvl2pPr marL="457111" indent="0">
              <a:buNone/>
              <a:defRPr sz="2000" b="1"/>
            </a:lvl2pPr>
            <a:lvl3pPr marL="914222" indent="0">
              <a:buNone/>
              <a:defRPr sz="1800" b="1"/>
            </a:lvl3pPr>
            <a:lvl4pPr marL="1371333" indent="0">
              <a:buNone/>
              <a:defRPr sz="1600" b="1"/>
            </a:lvl4pPr>
            <a:lvl5pPr marL="1828445" indent="0">
              <a:buNone/>
              <a:defRPr sz="1600" b="1"/>
            </a:lvl5pPr>
            <a:lvl6pPr marL="2285556" indent="0">
              <a:buNone/>
              <a:defRPr sz="1600" b="1"/>
            </a:lvl6pPr>
            <a:lvl7pPr marL="2742667" indent="0">
              <a:buNone/>
              <a:defRPr sz="1600" b="1"/>
            </a:lvl7pPr>
            <a:lvl8pPr marL="3199778" indent="0">
              <a:buNone/>
              <a:defRPr sz="1600" b="1"/>
            </a:lvl8pPr>
            <a:lvl9pPr marL="3656889"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096001" y="2814106"/>
            <a:ext cx="5259388" cy="1803944"/>
          </a:xfrm>
        </p:spPr>
        <p:txBody>
          <a:bodyPr/>
          <a:lstStyle>
            <a:lvl1pPr>
              <a:buClr>
                <a:schemeClr val="accent6"/>
              </a:buClr>
              <a:defRPr sz="2399"/>
            </a:lvl1pPr>
            <a:lvl2pPr>
              <a:buClr>
                <a:schemeClr val="accent6"/>
              </a:buClr>
              <a:defRPr sz="2133"/>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10819118" y="441986"/>
            <a:ext cx="989766" cy="298500"/>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6405033"/>
            <a:ext cx="12192000" cy="45296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11075255" y="6486861"/>
            <a:ext cx="733630"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383117"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383118" y="466008"/>
            <a:ext cx="10147826" cy="1358702"/>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2632176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8F3FA0-FDC9-4849-9430-862DED5AD74B}"/>
              </a:ext>
            </a:extLst>
          </p:cNvPr>
          <p:cNvSpPr/>
          <p:nvPr userDrawn="1"/>
        </p:nvSpPr>
        <p:spPr>
          <a:xfrm>
            <a:off x="393573" y="740834"/>
            <a:ext cx="6610851" cy="53551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Title 1">
            <a:extLst>
              <a:ext uri="{FF2B5EF4-FFF2-40B4-BE49-F238E27FC236}">
                <a16:creationId xmlns:a16="http://schemas.microsoft.com/office/drawing/2014/main" id="{C13572AB-D103-F04F-843C-57A122277E4C}"/>
              </a:ext>
            </a:extLst>
          </p:cNvPr>
          <p:cNvSpPr>
            <a:spLocks noGrp="1"/>
          </p:cNvSpPr>
          <p:nvPr>
            <p:ph type="ctrTitle" hasCustomPrompt="1"/>
          </p:nvPr>
        </p:nvSpPr>
        <p:spPr>
          <a:xfrm>
            <a:off x="860612" y="1342145"/>
            <a:ext cx="5653741" cy="2566468"/>
          </a:xfrm>
        </p:spPr>
        <p:txBody>
          <a:bodyPr anchor="b"/>
          <a:lstStyle>
            <a:lvl1pPr algn="l">
              <a:defRPr sz="60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04F58811-0F50-8146-A294-71126D7359D3}"/>
              </a:ext>
            </a:extLst>
          </p:cNvPr>
          <p:cNvPicPr>
            <a:picLocks noChangeAspect="1"/>
          </p:cNvPicPr>
          <p:nvPr userDrawn="1"/>
        </p:nvPicPr>
        <p:blipFill>
          <a:blip r:embed="rId3"/>
          <a:stretch>
            <a:fillRect/>
          </a:stretch>
        </p:blipFill>
        <p:spPr>
          <a:xfrm>
            <a:off x="860612" y="5300880"/>
            <a:ext cx="1066800" cy="321733"/>
          </a:xfrm>
          <a:prstGeom prst="rect">
            <a:avLst/>
          </a:prstGeom>
        </p:spPr>
      </p:pic>
      <p:sp>
        <p:nvSpPr>
          <p:cNvPr id="6" name="Subtitle 2">
            <a:extLst>
              <a:ext uri="{FF2B5EF4-FFF2-40B4-BE49-F238E27FC236}">
                <a16:creationId xmlns:a16="http://schemas.microsoft.com/office/drawing/2014/main" id="{6712FBA1-3220-1541-B375-FEB4A398D0AF}"/>
              </a:ext>
            </a:extLst>
          </p:cNvPr>
          <p:cNvSpPr>
            <a:spLocks noGrp="1"/>
          </p:cNvSpPr>
          <p:nvPr>
            <p:ph type="subTitle" idx="1" hasCustomPrompt="1"/>
          </p:nvPr>
        </p:nvSpPr>
        <p:spPr>
          <a:xfrm>
            <a:off x="860612" y="4040095"/>
            <a:ext cx="5988424" cy="787400"/>
          </a:xfrm>
        </p:spPr>
        <p:txBody>
          <a:bodyPr>
            <a:noAutofit/>
          </a:bodyPr>
          <a:lstStyle>
            <a:lvl1pPr marL="0" indent="0" algn="l">
              <a:buNone/>
              <a:defRPr sz="1867" b="0" i="0">
                <a:latin typeface="+mj-lt"/>
                <a:ea typeface="Roboto Thin" panose="02000000000000000000" pitchFamily="2" charset="0"/>
                <a:cs typeface="Roboto Thin" panose="02000000000000000000"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18583643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Divide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3118" y="1709739"/>
            <a:ext cx="10964333" cy="2173260"/>
          </a:xfrm>
          <a:noFill/>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383118" y="3916391"/>
            <a:ext cx="10964333" cy="369332"/>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edit Master text styles</a:t>
            </a:r>
          </a:p>
        </p:txBody>
      </p:sp>
      <p:pic>
        <p:nvPicPr>
          <p:cNvPr id="6" name="Picture 5">
            <a:extLst>
              <a:ext uri="{FF2B5EF4-FFF2-40B4-BE49-F238E27FC236}">
                <a16:creationId xmlns:a16="http://schemas.microsoft.com/office/drawing/2014/main" id="{5AD72F3E-1577-DB40-97DA-9A577E3CD246}"/>
              </a:ext>
            </a:extLst>
          </p:cNvPr>
          <p:cNvPicPr>
            <a:picLocks noChangeAspect="1"/>
          </p:cNvPicPr>
          <p:nvPr userDrawn="1"/>
        </p:nvPicPr>
        <p:blipFill>
          <a:blip r:embed="rId2"/>
          <a:stretch>
            <a:fillRect/>
          </a:stretch>
        </p:blipFill>
        <p:spPr>
          <a:xfrm>
            <a:off x="10819119" y="441986"/>
            <a:ext cx="989765" cy="298500"/>
          </a:xfrm>
          <a:prstGeom prst="rect">
            <a:avLst/>
          </a:prstGeom>
        </p:spPr>
      </p:pic>
    </p:spTree>
    <p:extLst>
      <p:ext uri="{BB962C8B-B14F-4D97-AF65-F5344CB8AC3E}">
        <p14:creationId xmlns:p14="http://schemas.microsoft.com/office/powerpoint/2010/main" val="136870917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1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3116" y="2180167"/>
            <a:ext cx="5157787" cy="547844"/>
          </a:xfrm>
        </p:spPr>
        <p:txBody>
          <a:bodyPr anchor="b">
            <a:noAutofit/>
          </a:bodyPr>
          <a:lstStyle>
            <a:lvl1pPr marL="0" indent="0">
              <a:buNone/>
              <a:defRPr sz="2799" b="1">
                <a:solidFill>
                  <a:schemeClr val="tx1"/>
                </a:solidFill>
              </a:defRPr>
            </a:lvl1pPr>
            <a:lvl2pPr marL="457111" indent="0">
              <a:buNone/>
              <a:defRPr sz="2000" b="1"/>
            </a:lvl2pPr>
            <a:lvl3pPr marL="914222" indent="0">
              <a:buNone/>
              <a:defRPr sz="1800" b="1"/>
            </a:lvl3pPr>
            <a:lvl4pPr marL="1371333" indent="0">
              <a:buNone/>
              <a:defRPr sz="1600" b="1"/>
            </a:lvl4pPr>
            <a:lvl5pPr marL="1828445" indent="0">
              <a:buNone/>
              <a:defRPr sz="1600" b="1"/>
            </a:lvl5pPr>
            <a:lvl6pPr marL="2285556" indent="0">
              <a:buNone/>
              <a:defRPr sz="1600" b="1"/>
            </a:lvl6pPr>
            <a:lvl7pPr marL="2742667" indent="0">
              <a:buNone/>
              <a:defRPr sz="1600" b="1"/>
            </a:lvl7pPr>
            <a:lvl8pPr marL="3199778" indent="0">
              <a:buNone/>
              <a:defRPr sz="1600" b="1"/>
            </a:lvl8pPr>
            <a:lvl9pPr marL="3656889" indent="0">
              <a:buNone/>
              <a:defRPr sz="1600" b="1"/>
            </a:lvl9pPr>
          </a:lstStyle>
          <a:p>
            <a:pPr lvl="0"/>
            <a:r>
              <a:rPr lang="en-GB"/>
              <a:t>Click to edit Master text style</a:t>
            </a:r>
          </a:p>
        </p:txBody>
      </p:sp>
      <p:sp>
        <p:nvSpPr>
          <p:cNvPr id="4" name="Content Placeholder 3"/>
          <p:cNvSpPr>
            <a:spLocks noGrp="1"/>
          </p:cNvSpPr>
          <p:nvPr>
            <p:ph sz="half" idx="2"/>
          </p:nvPr>
        </p:nvSpPr>
        <p:spPr>
          <a:xfrm>
            <a:off x="383117" y="2814108"/>
            <a:ext cx="5157787" cy="1803944"/>
          </a:xfrm>
        </p:spPr>
        <p:txBody>
          <a:bodyPr/>
          <a:lstStyle>
            <a:lvl1pPr>
              <a:buClr>
                <a:schemeClr val="accent2"/>
              </a:buClr>
              <a:defRPr sz="2399"/>
            </a:lvl1pPr>
            <a:lvl2pPr>
              <a:buClr>
                <a:schemeClr val="accent2"/>
              </a:buClr>
              <a:defRPr sz="2133"/>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096001" y="2180167"/>
            <a:ext cx="5183188" cy="547844"/>
          </a:xfrm>
        </p:spPr>
        <p:txBody>
          <a:bodyPr anchor="b">
            <a:noAutofit/>
          </a:bodyPr>
          <a:lstStyle>
            <a:lvl1pPr marL="0" indent="0">
              <a:buNone/>
              <a:defRPr sz="2799" b="1">
                <a:solidFill>
                  <a:schemeClr val="tx1"/>
                </a:solidFill>
              </a:defRPr>
            </a:lvl1pPr>
            <a:lvl2pPr marL="457111" indent="0">
              <a:buNone/>
              <a:defRPr sz="2000" b="1"/>
            </a:lvl2pPr>
            <a:lvl3pPr marL="914222" indent="0">
              <a:buNone/>
              <a:defRPr sz="1800" b="1"/>
            </a:lvl3pPr>
            <a:lvl4pPr marL="1371333" indent="0">
              <a:buNone/>
              <a:defRPr sz="1600" b="1"/>
            </a:lvl4pPr>
            <a:lvl5pPr marL="1828445" indent="0">
              <a:buNone/>
              <a:defRPr sz="1600" b="1"/>
            </a:lvl5pPr>
            <a:lvl6pPr marL="2285556" indent="0">
              <a:buNone/>
              <a:defRPr sz="1600" b="1"/>
            </a:lvl6pPr>
            <a:lvl7pPr marL="2742667" indent="0">
              <a:buNone/>
              <a:defRPr sz="1600" b="1"/>
            </a:lvl7pPr>
            <a:lvl8pPr marL="3199778" indent="0">
              <a:buNone/>
              <a:defRPr sz="1600" b="1"/>
            </a:lvl8pPr>
            <a:lvl9pPr marL="3656889"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096001" y="2814106"/>
            <a:ext cx="5259388" cy="1803944"/>
          </a:xfrm>
        </p:spPr>
        <p:txBody>
          <a:bodyPr/>
          <a:lstStyle>
            <a:lvl1pPr>
              <a:buClr>
                <a:schemeClr val="accent2"/>
              </a:buClr>
              <a:defRPr sz="2399"/>
            </a:lvl1pPr>
            <a:lvl2pPr>
              <a:buClr>
                <a:schemeClr val="accent2"/>
              </a:buClr>
              <a:defRPr sz="2133"/>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10819118" y="441986"/>
            <a:ext cx="989766" cy="298500"/>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6405033"/>
            <a:ext cx="12192000" cy="4529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15 July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11075255" y="6486861"/>
            <a:ext cx="733630"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383117" y="6486861"/>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383118" y="466008"/>
            <a:ext cx="10147826" cy="1358702"/>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97546983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6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3116" y="2180167"/>
            <a:ext cx="5157787" cy="547844"/>
          </a:xfrm>
        </p:spPr>
        <p:txBody>
          <a:bodyPr anchor="b">
            <a:noAutofit/>
          </a:bodyPr>
          <a:lstStyle>
            <a:lvl1pPr marL="0" indent="0">
              <a:buNone/>
              <a:defRPr sz="2799" b="1">
                <a:solidFill>
                  <a:schemeClr val="tx1"/>
                </a:solidFill>
              </a:defRPr>
            </a:lvl1pPr>
            <a:lvl2pPr marL="457111" indent="0">
              <a:buNone/>
              <a:defRPr sz="2000" b="1"/>
            </a:lvl2pPr>
            <a:lvl3pPr marL="914222" indent="0">
              <a:buNone/>
              <a:defRPr sz="1800" b="1"/>
            </a:lvl3pPr>
            <a:lvl4pPr marL="1371333" indent="0">
              <a:buNone/>
              <a:defRPr sz="1600" b="1"/>
            </a:lvl4pPr>
            <a:lvl5pPr marL="1828445" indent="0">
              <a:buNone/>
              <a:defRPr sz="1600" b="1"/>
            </a:lvl5pPr>
            <a:lvl6pPr marL="2285556" indent="0">
              <a:buNone/>
              <a:defRPr sz="1600" b="1"/>
            </a:lvl6pPr>
            <a:lvl7pPr marL="2742667" indent="0">
              <a:buNone/>
              <a:defRPr sz="1600" b="1"/>
            </a:lvl7pPr>
            <a:lvl8pPr marL="3199778" indent="0">
              <a:buNone/>
              <a:defRPr sz="1600" b="1"/>
            </a:lvl8pPr>
            <a:lvl9pPr marL="3656889" indent="0">
              <a:buNone/>
              <a:defRPr sz="1600" b="1"/>
            </a:lvl9pPr>
          </a:lstStyle>
          <a:p>
            <a:pPr lvl="0"/>
            <a:r>
              <a:rPr lang="en-GB"/>
              <a:t>Click to edit Master text style</a:t>
            </a:r>
          </a:p>
        </p:txBody>
      </p:sp>
      <p:sp>
        <p:nvSpPr>
          <p:cNvPr id="4" name="Content Placeholder 3"/>
          <p:cNvSpPr>
            <a:spLocks noGrp="1"/>
          </p:cNvSpPr>
          <p:nvPr>
            <p:ph sz="half" idx="2"/>
          </p:nvPr>
        </p:nvSpPr>
        <p:spPr>
          <a:xfrm>
            <a:off x="383117" y="2814108"/>
            <a:ext cx="5157787" cy="1803944"/>
          </a:xfrm>
        </p:spPr>
        <p:txBody>
          <a:bodyPr/>
          <a:lstStyle>
            <a:lvl1pPr>
              <a:buClr>
                <a:schemeClr val="tx1"/>
              </a:buClr>
              <a:defRPr sz="2399"/>
            </a:lvl1pPr>
            <a:lvl2pPr>
              <a:buClr>
                <a:schemeClr val="tx1"/>
              </a:buClr>
              <a:defRPr sz="2133"/>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096001" y="2180167"/>
            <a:ext cx="5183188" cy="547844"/>
          </a:xfrm>
        </p:spPr>
        <p:txBody>
          <a:bodyPr anchor="b">
            <a:noAutofit/>
          </a:bodyPr>
          <a:lstStyle>
            <a:lvl1pPr marL="0" indent="0">
              <a:buNone/>
              <a:defRPr sz="2799" b="1">
                <a:solidFill>
                  <a:schemeClr val="tx1"/>
                </a:solidFill>
              </a:defRPr>
            </a:lvl1pPr>
            <a:lvl2pPr marL="457111" indent="0">
              <a:buNone/>
              <a:defRPr sz="2000" b="1"/>
            </a:lvl2pPr>
            <a:lvl3pPr marL="914222" indent="0">
              <a:buNone/>
              <a:defRPr sz="1800" b="1"/>
            </a:lvl3pPr>
            <a:lvl4pPr marL="1371333" indent="0">
              <a:buNone/>
              <a:defRPr sz="1600" b="1"/>
            </a:lvl4pPr>
            <a:lvl5pPr marL="1828445" indent="0">
              <a:buNone/>
              <a:defRPr sz="1600" b="1"/>
            </a:lvl5pPr>
            <a:lvl6pPr marL="2285556" indent="0">
              <a:buNone/>
              <a:defRPr sz="1600" b="1"/>
            </a:lvl6pPr>
            <a:lvl7pPr marL="2742667" indent="0">
              <a:buNone/>
              <a:defRPr sz="1600" b="1"/>
            </a:lvl7pPr>
            <a:lvl8pPr marL="3199778" indent="0">
              <a:buNone/>
              <a:defRPr sz="1600" b="1"/>
            </a:lvl8pPr>
            <a:lvl9pPr marL="3656889"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096001" y="2814106"/>
            <a:ext cx="5259388" cy="1803944"/>
          </a:xfrm>
        </p:spPr>
        <p:txBody>
          <a:bodyPr/>
          <a:lstStyle>
            <a:lvl1pPr>
              <a:buClr>
                <a:schemeClr val="tx1"/>
              </a:buClr>
              <a:defRPr sz="2399"/>
            </a:lvl1pPr>
            <a:lvl2pPr>
              <a:buClr>
                <a:schemeClr val="tx1"/>
              </a:buClr>
              <a:defRPr sz="2133"/>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10819118" y="441986"/>
            <a:ext cx="989766" cy="298500"/>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6405033"/>
            <a:ext cx="12192000" cy="4529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11075255" y="6486861"/>
            <a:ext cx="733630"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383117"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383118" y="466008"/>
            <a:ext cx="10147826" cy="1358702"/>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103531579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10819118" y="441986"/>
            <a:ext cx="989766" cy="298500"/>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6405033"/>
            <a:ext cx="12192000" cy="45296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11075255" y="6486861"/>
            <a:ext cx="733630"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383117"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03825384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10819118" y="441986"/>
            <a:ext cx="989766" cy="298500"/>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6405033"/>
            <a:ext cx="12192000" cy="4529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11075255" y="6486861"/>
            <a:ext cx="733630"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383117"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09233239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10819118" y="441986"/>
            <a:ext cx="989766" cy="298500"/>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6405033"/>
            <a:ext cx="12192000" cy="45296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11075255" y="6486861"/>
            <a:ext cx="733630"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383117"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62081284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10819118" y="441986"/>
            <a:ext cx="989766" cy="298500"/>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6405033"/>
            <a:ext cx="12192000" cy="45296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11075255" y="6486861"/>
            <a:ext cx="733630"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383117"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15302172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10819118" y="441986"/>
            <a:ext cx="989766" cy="298500"/>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6405033"/>
            <a:ext cx="12192000" cy="4529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11075255" y="6486861"/>
            <a:ext cx="733630"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383117"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5744824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10819118" y="441986"/>
            <a:ext cx="989766" cy="298500"/>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6405033"/>
            <a:ext cx="12192000" cy="4529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15 July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11075255" y="6486861"/>
            <a:ext cx="733630"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383117" y="6486861"/>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96591565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10819118" y="441986"/>
            <a:ext cx="989766" cy="298500"/>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6405033"/>
            <a:ext cx="12192000" cy="4529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11075255" y="6486861"/>
            <a:ext cx="733630"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383117"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31774044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B1E9BE-222B-FB46-8292-D1E012B4D94C}"/>
              </a:ext>
            </a:extLst>
          </p:cNvPr>
          <p:cNvPicPr>
            <a:picLocks noChangeAspect="1"/>
          </p:cNvPicPr>
          <p:nvPr userDrawn="1"/>
        </p:nvPicPr>
        <p:blipFill>
          <a:blip r:embed="rId2"/>
          <a:stretch>
            <a:fillRect/>
          </a:stretch>
        </p:blipFill>
        <p:spPr>
          <a:xfrm>
            <a:off x="10819118" y="441986"/>
            <a:ext cx="989766" cy="298500"/>
          </a:xfrm>
          <a:prstGeom prst="rect">
            <a:avLst/>
          </a:prstGeom>
        </p:spPr>
      </p:pic>
      <p:sp>
        <p:nvSpPr>
          <p:cNvPr id="9" name="Rectangle 8">
            <a:extLst>
              <a:ext uri="{FF2B5EF4-FFF2-40B4-BE49-F238E27FC236}">
                <a16:creationId xmlns:a16="http://schemas.microsoft.com/office/drawing/2014/main" id="{2DBB7D74-320F-9743-AB43-470FDD0767A9}"/>
              </a:ext>
            </a:extLst>
          </p:cNvPr>
          <p:cNvSpPr/>
          <p:nvPr userDrawn="1"/>
        </p:nvSpPr>
        <p:spPr>
          <a:xfrm>
            <a:off x="0" y="6405033"/>
            <a:ext cx="12192000" cy="4529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a:solidFill>
                <a:schemeClr val="tx1"/>
              </a:solidFill>
            </a:endParaRPr>
          </a:p>
        </p:txBody>
      </p:sp>
      <p:sp>
        <p:nvSpPr>
          <p:cNvPr id="11" name="Date Placeholder 3">
            <a:extLst>
              <a:ext uri="{FF2B5EF4-FFF2-40B4-BE49-F238E27FC236}">
                <a16:creationId xmlns:a16="http://schemas.microsoft.com/office/drawing/2014/main" id="{4683FF6C-EF4D-4B43-BFBC-B1F97145A6C7}"/>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15 July 2024</a:t>
            </a:fld>
            <a:endParaRPr lang="en-US"/>
          </a:p>
        </p:txBody>
      </p:sp>
      <p:sp>
        <p:nvSpPr>
          <p:cNvPr id="12" name="Slide Number Placeholder 5">
            <a:extLst>
              <a:ext uri="{FF2B5EF4-FFF2-40B4-BE49-F238E27FC236}">
                <a16:creationId xmlns:a16="http://schemas.microsoft.com/office/drawing/2014/main" id="{805B6C67-8B35-8848-BD1B-C32BF6489C87}"/>
              </a:ext>
            </a:extLst>
          </p:cNvPr>
          <p:cNvSpPr>
            <a:spLocks noGrp="1"/>
          </p:cNvSpPr>
          <p:nvPr>
            <p:ph type="sldNum" sz="quarter" idx="11"/>
          </p:nvPr>
        </p:nvSpPr>
        <p:spPr>
          <a:xfrm>
            <a:off x="11075255" y="6486861"/>
            <a:ext cx="733630"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CA4059AE-8F05-5040-8E7C-51CFA249D9F7}"/>
              </a:ext>
            </a:extLst>
          </p:cNvPr>
          <p:cNvSpPr>
            <a:spLocks noGrp="1"/>
          </p:cNvSpPr>
          <p:nvPr>
            <p:ph type="ftr" sz="quarter" idx="12"/>
          </p:nvPr>
        </p:nvSpPr>
        <p:spPr>
          <a:xfrm>
            <a:off x="383117" y="6486861"/>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6890124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248229D-B926-5A45-B37A-4C0F800FF462}"/>
              </a:ext>
            </a:extLst>
          </p:cNvPr>
          <p:cNvSpPr>
            <a:spLocks noGrp="1"/>
          </p:cNvSpPr>
          <p:nvPr>
            <p:ph type="title"/>
          </p:nvPr>
        </p:nvSpPr>
        <p:spPr>
          <a:xfrm>
            <a:off x="383118" y="1709739"/>
            <a:ext cx="10964333" cy="2173260"/>
          </a:xfrm>
          <a:noFill/>
        </p:spPr>
        <p:txBody>
          <a:bodyPr anchor="b"/>
          <a:lstStyle>
            <a:lvl1pPr>
              <a:defRPr sz="60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43C21144-0D4C-3D4E-ABB8-5B17F2DE0A1D}"/>
              </a:ext>
            </a:extLst>
          </p:cNvPr>
          <p:cNvSpPr>
            <a:spLocks noGrp="1"/>
          </p:cNvSpPr>
          <p:nvPr>
            <p:ph type="body" idx="1"/>
          </p:nvPr>
        </p:nvSpPr>
        <p:spPr>
          <a:xfrm>
            <a:off x="383118" y="3916391"/>
            <a:ext cx="10964333" cy="369332"/>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428AC6AB-E182-3646-923F-C676CBEBD026}"/>
              </a:ext>
            </a:extLst>
          </p:cNvPr>
          <p:cNvPicPr>
            <a:picLocks noChangeAspect="1"/>
          </p:cNvPicPr>
          <p:nvPr userDrawn="1"/>
        </p:nvPicPr>
        <p:blipFill>
          <a:blip r:embed="rId2"/>
          <a:stretch>
            <a:fillRect/>
          </a:stretch>
        </p:blipFill>
        <p:spPr>
          <a:xfrm>
            <a:off x="10839610" y="448513"/>
            <a:ext cx="969273" cy="292320"/>
          </a:xfrm>
          <a:prstGeom prst="rect">
            <a:avLst/>
          </a:prstGeom>
        </p:spPr>
      </p:pic>
    </p:spTree>
    <p:extLst>
      <p:ext uri="{BB962C8B-B14F-4D97-AF65-F5344CB8AC3E}">
        <p14:creationId xmlns:p14="http://schemas.microsoft.com/office/powerpoint/2010/main" val="127440974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85D838-5580-B346-A5C8-F3F610B00281}"/>
              </a:ext>
            </a:extLst>
          </p:cNvPr>
          <p:cNvPicPr>
            <a:picLocks noChangeAspect="1"/>
          </p:cNvPicPr>
          <p:nvPr userDrawn="1"/>
        </p:nvPicPr>
        <p:blipFill>
          <a:blip r:embed="rId2"/>
          <a:stretch>
            <a:fillRect/>
          </a:stretch>
        </p:blipFill>
        <p:spPr>
          <a:xfrm>
            <a:off x="10819118" y="441986"/>
            <a:ext cx="989766" cy="298500"/>
          </a:xfrm>
          <a:prstGeom prst="rect">
            <a:avLst/>
          </a:prstGeom>
        </p:spPr>
      </p:pic>
      <p:sp>
        <p:nvSpPr>
          <p:cNvPr id="9" name="Rectangle 8">
            <a:extLst>
              <a:ext uri="{FF2B5EF4-FFF2-40B4-BE49-F238E27FC236}">
                <a16:creationId xmlns:a16="http://schemas.microsoft.com/office/drawing/2014/main" id="{69DD2D11-E1B2-5B47-9CEF-AC219BED6359}"/>
              </a:ext>
            </a:extLst>
          </p:cNvPr>
          <p:cNvSpPr/>
          <p:nvPr userDrawn="1"/>
        </p:nvSpPr>
        <p:spPr>
          <a:xfrm>
            <a:off x="0" y="6405033"/>
            <a:ext cx="12192000" cy="4529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a:solidFill>
                <a:schemeClr val="tx1"/>
              </a:solidFill>
            </a:endParaRPr>
          </a:p>
        </p:txBody>
      </p:sp>
      <p:sp>
        <p:nvSpPr>
          <p:cNvPr id="11" name="Date Placeholder 3">
            <a:extLst>
              <a:ext uri="{FF2B5EF4-FFF2-40B4-BE49-F238E27FC236}">
                <a16:creationId xmlns:a16="http://schemas.microsoft.com/office/drawing/2014/main" id="{B178753B-B85C-A943-AA55-73E222334D96}"/>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2" name="Slide Number Placeholder 5">
            <a:extLst>
              <a:ext uri="{FF2B5EF4-FFF2-40B4-BE49-F238E27FC236}">
                <a16:creationId xmlns:a16="http://schemas.microsoft.com/office/drawing/2014/main" id="{A0C71B9E-F331-0D44-A985-20D528D18A7F}"/>
              </a:ext>
            </a:extLst>
          </p:cNvPr>
          <p:cNvSpPr>
            <a:spLocks noGrp="1"/>
          </p:cNvSpPr>
          <p:nvPr>
            <p:ph type="sldNum" sz="quarter" idx="11"/>
          </p:nvPr>
        </p:nvSpPr>
        <p:spPr>
          <a:xfrm>
            <a:off x="11075255" y="6486861"/>
            <a:ext cx="733630"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CE5E41F-4B76-A546-A047-8C150366C412}"/>
              </a:ext>
            </a:extLst>
          </p:cNvPr>
          <p:cNvSpPr>
            <a:spLocks noGrp="1"/>
          </p:cNvSpPr>
          <p:nvPr>
            <p:ph type="ftr" sz="quarter" idx="12"/>
          </p:nvPr>
        </p:nvSpPr>
        <p:spPr>
          <a:xfrm>
            <a:off x="383117"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46824377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BB6C72-80DB-6947-A268-72C014729A3E}"/>
              </a:ext>
            </a:extLst>
          </p:cNvPr>
          <p:cNvPicPr>
            <a:picLocks noChangeAspect="1"/>
          </p:cNvPicPr>
          <p:nvPr userDrawn="1"/>
        </p:nvPicPr>
        <p:blipFill>
          <a:blip r:embed="rId2"/>
          <a:stretch>
            <a:fillRect/>
          </a:stretch>
        </p:blipFill>
        <p:spPr>
          <a:xfrm>
            <a:off x="10819118" y="441986"/>
            <a:ext cx="989766" cy="298500"/>
          </a:xfrm>
          <a:prstGeom prst="rect">
            <a:avLst/>
          </a:prstGeom>
        </p:spPr>
      </p:pic>
      <p:sp>
        <p:nvSpPr>
          <p:cNvPr id="9" name="Rectangle 8">
            <a:extLst>
              <a:ext uri="{FF2B5EF4-FFF2-40B4-BE49-F238E27FC236}">
                <a16:creationId xmlns:a16="http://schemas.microsoft.com/office/drawing/2014/main" id="{59B790EC-8C5B-D343-A62E-4D3C8191175D}"/>
              </a:ext>
            </a:extLst>
          </p:cNvPr>
          <p:cNvSpPr/>
          <p:nvPr userDrawn="1"/>
        </p:nvSpPr>
        <p:spPr>
          <a:xfrm>
            <a:off x="0" y="6405033"/>
            <a:ext cx="12192000" cy="45296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a:solidFill>
                <a:schemeClr val="tx1"/>
              </a:solidFill>
            </a:endParaRPr>
          </a:p>
        </p:txBody>
      </p:sp>
      <p:sp>
        <p:nvSpPr>
          <p:cNvPr id="11" name="Date Placeholder 3">
            <a:extLst>
              <a:ext uri="{FF2B5EF4-FFF2-40B4-BE49-F238E27FC236}">
                <a16:creationId xmlns:a16="http://schemas.microsoft.com/office/drawing/2014/main" id="{EBEDA432-64C8-DE4C-ACA0-1C8F1BE663F4}"/>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2" name="Slide Number Placeholder 5">
            <a:extLst>
              <a:ext uri="{FF2B5EF4-FFF2-40B4-BE49-F238E27FC236}">
                <a16:creationId xmlns:a16="http://schemas.microsoft.com/office/drawing/2014/main" id="{00F9FE36-268D-4746-B932-033FC7DB134A}"/>
              </a:ext>
            </a:extLst>
          </p:cNvPr>
          <p:cNvSpPr>
            <a:spLocks noGrp="1"/>
          </p:cNvSpPr>
          <p:nvPr>
            <p:ph type="sldNum" sz="quarter" idx="11"/>
          </p:nvPr>
        </p:nvSpPr>
        <p:spPr>
          <a:xfrm>
            <a:off x="11075255" y="6486861"/>
            <a:ext cx="733630"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174779F4-2C51-0B47-920D-A13091721EC3}"/>
              </a:ext>
            </a:extLst>
          </p:cNvPr>
          <p:cNvSpPr>
            <a:spLocks noGrp="1"/>
          </p:cNvSpPr>
          <p:nvPr>
            <p:ph type="ftr" sz="quarter" idx="12"/>
          </p:nvPr>
        </p:nvSpPr>
        <p:spPr>
          <a:xfrm>
            <a:off x="383117"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8025528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39B35B-9CB2-A940-AB8D-492F9F38D48A}"/>
              </a:ext>
            </a:extLst>
          </p:cNvPr>
          <p:cNvPicPr>
            <a:picLocks noChangeAspect="1"/>
          </p:cNvPicPr>
          <p:nvPr userDrawn="1"/>
        </p:nvPicPr>
        <p:blipFill>
          <a:blip r:embed="rId2"/>
          <a:stretch>
            <a:fillRect/>
          </a:stretch>
        </p:blipFill>
        <p:spPr>
          <a:xfrm>
            <a:off x="10819118" y="441986"/>
            <a:ext cx="989766" cy="298500"/>
          </a:xfrm>
          <a:prstGeom prst="rect">
            <a:avLst/>
          </a:prstGeom>
        </p:spPr>
      </p:pic>
      <p:sp>
        <p:nvSpPr>
          <p:cNvPr id="9" name="Rectangle 8">
            <a:extLst>
              <a:ext uri="{FF2B5EF4-FFF2-40B4-BE49-F238E27FC236}">
                <a16:creationId xmlns:a16="http://schemas.microsoft.com/office/drawing/2014/main" id="{6577C829-9A29-B541-88A0-E0A3241E2494}"/>
              </a:ext>
            </a:extLst>
          </p:cNvPr>
          <p:cNvSpPr/>
          <p:nvPr userDrawn="1"/>
        </p:nvSpPr>
        <p:spPr>
          <a:xfrm>
            <a:off x="0" y="6405033"/>
            <a:ext cx="12192000" cy="45296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a:solidFill>
                <a:schemeClr val="tx1"/>
              </a:solidFill>
            </a:endParaRPr>
          </a:p>
        </p:txBody>
      </p:sp>
      <p:sp>
        <p:nvSpPr>
          <p:cNvPr id="11" name="Date Placeholder 3">
            <a:extLst>
              <a:ext uri="{FF2B5EF4-FFF2-40B4-BE49-F238E27FC236}">
                <a16:creationId xmlns:a16="http://schemas.microsoft.com/office/drawing/2014/main" id="{6FFDA17A-4D85-2B45-A847-4908C659401E}"/>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2" name="Slide Number Placeholder 5">
            <a:extLst>
              <a:ext uri="{FF2B5EF4-FFF2-40B4-BE49-F238E27FC236}">
                <a16:creationId xmlns:a16="http://schemas.microsoft.com/office/drawing/2014/main" id="{DDAE4CE8-E988-8743-B07A-75A86D10F4FE}"/>
              </a:ext>
            </a:extLst>
          </p:cNvPr>
          <p:cNvSpPr>
            <a:spLocks noGrp="1"/>
          </p:cNvSpPr>
          <p:nvPr>
            <p:ph type="sldNum" sz="quarter" idx="11"/>
          </p:nvPr>
        </p:nvSpPr>
        <p:spPr>
          <a:xfrm>
            <a:off x="11075255" y="6486861"/>
            <a:ext cx="733630"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A44E55B-9546-8343-A41F-0EA8DF15F830}"/>
              </a:ext>
            </a:extLst>
          </p:cNvPr>
          <p:cNvSpPr>
            <a:spLocks noGrp="1"/>
          </p:cNvSpPr>
          <p:nvPr>
            <p:ph type="ftr" sz="quarter" idx="12"/>
          </p:nvPr>
        </p:nvSpPr>
        <p:spPr>
          <a:xfrm>
            <a:off x="383117"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78289792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Blank 5">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ECA29A-370C-4747-8EA1-6BCDF42055F1}"/>
              </a:ext>
            </a:extLst>
          </p:cNvPr>
          <p:cNvPicPr>
            <a:picLocks noChangeAspect="1"/>
          </p:cNvPicPr>
          <p:nvPr userDrawn="1"/>
        </p:nvPicPr>
        <p:blipFill>
          <a:blip r:embed="rId2"/>
          <a:stretch>
            <a:fillRect/>
          </a:stretch>
        </p:blipFill>
        <p:spPr>
          <a:xfrm>
            <a:off x="10819118" y="441986"/>
            <a:ext cx="989766" cy="298500"/>
          </a:xfrm>
          <a:prstGeom prst="rect">
            <a:avLst/>
          </a:prstGeom>
        </p:spPr>
      </p:pic>
      <p:sp>
        <p:nvSpPr>
          <p:cNvPr id="9" name="Rectangle 8">
            <a:extLst>
              <a:ext uri="{FF2B5EF4-FFF2-40B4-BE49-F238E27FC236}">
                <a16:creationId xmlns:a16="http://schemas.microsoft.com/office/drawing/2014/main" id="{E031A498-E422-4046-93F7-CC32877DA159}"/>
              </a:ext>
            </a:extLst>
          </p:cNvPr>
          <p:cNvSpPr/>
          <p:nvPr userDrawn="1"/>
        </p:nvSpPr>
        <p:spPr>
          <a:xfrm>
            <a:off x="0" y="6405033"/>
            <a:ext cx="12192000" cy="45296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a:solidFill>
                <a:schemeClr val="tx1"/>
              </a:solidFill>
            </a:endParaRPr>
          </a:p>
        </p:txBody>
      </p:sp>
      <p:sp>
        <p:nvSpPr>
          <p:cNvPr id="11" name="Date Placeholder 3">
            <a:extLst>
              <a:ext uri="{FF2B5EF4-FFF2-40B4-BE49-F238E27FC236}">
                <a16:creationId xmlns:a16="http://schemas.microsoft.com/office/drawing/2014/main" id="{C393D178-A36A-C840-845A-B7AA72CB30C5}"/>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2" name="Slide Number Placeholder 5">
            <a:extLst>
              <a:ext uri="{FF2B5EF4-FFF2-40B4-BE49-F238E27FC236}">
                <a16:creationId xmlns:a16="http://schemas.microsoft.com/office/drawing/2014/main" id="{0F2248CB-B5C2-2E4B-AC5A-0C8A1B66F5D4}"/>
              </a:ext>
            </a:extLst>
          </p:cNvPr>
          <p:cNvSpPr>
            <a:spLocks noGrp="1"/>
          </p:cNvSpPr>
          <p:nvPr>
            <p:ph type="sldNum" sz="quarter" idx="11"/>
          </p:nvPr>
        </p:nvSpPr>
        <p:spPr>
          <a:xfrm>
            <a:off x="11075255" y="6486861"/>
            <a:ext cx="733630"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1F6A1D6-F6DA-2F43-BE4E-AD26AF786F3B}"/>
              </a:ext>
            </a:extLst>
          </p:cNvPr>
          <p:cNvSpPr>
            <a:spLocks noGrp="1"/>
          </p:cNvSpPr>
          <p:nvPr>
            <p:ph type="ftr" sz="quarter" idx="12"/>
          </p:nvPr>
        </p:nvSpPr>
        <p:spPr>
          <a:xfrm>
            <a:off x="383117"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97181638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Blank 6">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10819118" y="441986"/>
            <a:ext cx="989766" cy="298500"/>
          </a:xfrm>
          <a:prstGeom prst="rect">
            <a:avLst/>
          </a:prstGeom>
        </p:spPr>
      </p:pic>
      <p:sp>
        <p:nvSpPr>
          <p:cNvPr id="9" name="Rectangle 8">
            <a:extLst>
              <a:ext uri="{FF2B5EF4-FFF2-40B4-BE49-F238E27FC236}">
                <a16:creationId xmlns:a16="http://schemas.microsoft.com/office/drawing/2014/main" id="{1C0AACF5-FD30-B543-B35B-F0EAD87D9C67}"/>
              </a:ext>
            </a:extLst>
          </p:cNvPr>
          <p:cNvSpPr/>
          <p:nvPr userDrawn="1"/>
        </p:nvSpPr>
        <p:spPr>
          <a:xfrm>
            <a:off x="0" y="6405033"/>
            <a:ext cx="12192000" cy="4529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a:solidFill>
                <a:schemeClr val="tx1"/>
              </a:solidFill>
            </a:endParaRPr>
          </a:p>
        </p:txBody>
      </p:sp>
      <p:sp>
        <p:nvSpPr>
          <p:cNvPr id="11" name="Date Placeholder 3">
            <a:extLst>
              <a:ext uri="{FF2B5EF4-FFF2-40B4-BE49-F238E27FC236}">
                <a16:creationId xmlns:a16="http://schemas.microsoft.com/office/drawing/2014/main" id="{4D685024-CF4B-374F-A16C-36D6705856C3}"/>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2" name="Slide Number Placeholder 5">
            <a:extLst>
              <a:ext uri="{FF2B5EF4-FFF2-40B4-BE49-F238E27FC236}">
                <a16:creationId xmlns:a16="http://schemas.microsoft.com/office/drawing/2014/main" id="{2E7F940B-8D3B-1B49-9202-A183D4B92370}"/>
              </a:ext>
            </a:extLst>
          </p:cNvPr>
          <p:cNvSpPr>
            <a:spLocks noGrp="1"/>
          </p:cNvSpPr>
          <p:nvPr>
            <p:ph type="sldNum" sz="quarter" idx="11"/>
          </p:nvPr>
        </p:nvSpPr>
        <p:spPr>
          <a:xfrm>
            <a:off x="11075255" y="6486861"/>
            <a:ext cx="733630"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15CE11C-BF75-ED44-8C24-8691C2EC2EBE}"/>
              </a:ext>
            </a:extLst>
          </p:cNvPr>
          <p:cNvSpPr>
            <a:spLocks noGrp="1"/>
          </p:cNvSpPr>
          <p:nvPr>
            <p:ph type="ftr" sz="quarter" idx="12"/>
          </p:nvPr>
        </p:nvSpPr>
        <p:spPr>
          <a:xfrm>
            <a:off x="383117"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87953313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Blank 7">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a:off x="0" y="6405033"/>
            <a:ext cx="12192000" cy="4529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5" y="6486861"/>
            <a:ext cx="733630"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383117"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10819118" y="441986"/>
            <a:ext cx="989766" cy="298500"/>
          </a:xfrm>
          <a:prstGeom prst="rect">
            <a:avLst/>
          </a:prstGeom>
        </p:spPr>
      </p:pic>
    </p:spTree>
    <p:extLst>
      <p:ext uri="{BB962C8B-B14F-4D97-AF65-F5344CB8AC3E}">
        <p14:creationId xmlns:p14="http://schemas.microsoft.com/office/powerpoint/2010/main" val="330931583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slimlin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8660719" y="3326716"/>
            <a:ext cx="6858000" cy="2045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15 July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5" y="6486861"/>
            <a:ext cx="733630"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796406" y="6486861"/>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383119" y="6514146"/>
            <a:ext cx="819719" cy="247216"/>
          </a:xfrm>
          <a:prstGeom prst="rect">
            <a:avLst/>
          </a:prstGeom>
        </p:spPr>
      </p:pic>
    </p:spTree>
    <p:extLst>
      <p:ext uri="{BB962C8B-B14F-4D97-AF65-F5344CB8AC3E}">
        <p14:creationId xmlns:p14="http://schemas.microsoft.com/office/powerpoint/2010/main" val="119518894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slimline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8660719" y="3326716"/>
            <a:ext cx="6858000" cy="2045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15 July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5" y="6486861"/>
            <a:ext cx="733630"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796406" y="6486861"/>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383119" y="6514146"/>
            <a:ext cx="819719" cy="247216"/>
          </a:xfrm>
          <a:prstGeom prst="rect">
            <a:avLst/>
          </a:prstGeom>
        </p:spPr>
      </p:pic>
    </p:spTree>
    <p:extLst>
      <p:ext uri="{BB962C8B-B14F-4D97-AF65-F5344CB8AC3E}">
        <p14:creationId xmlns:p14="http://schemas.microsoft.com/office/powerpoint/2010/main" val="105168480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slimline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8660719" y="3326716"/>
            <a:ext cx="6858000" cy="2045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15 July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5" y="6486861"/>
            <a:ext cx="733630"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796406" y="6486861"/>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383119" y="6514146"/>
            <a:ext cx="819719" cy="247216"/>
          </a:xfrm>
          <a:prstGeom prst="rect">
            <a:avLst/>
          </a:prstGeom>
        </p:spPr>
      </p:pic>
    </p:spTree>
    <p:extLst>
      <p:ext uri="{BB962C8B-B14F-4D97-AF65-F5344CB8AC3E}">
        <p14:creationId xmlns:p14="http://schemas.microsoft.com/office/powerpoint/2010/main" val="376420268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slimline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8660719" y="3326716"/>
            <a:ext cx="6858000" cy="20456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15 July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5" y="6486861"/>
            <a:ext cx="733630"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796406" y="6486861"/>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383119" y="6514146"/>
            <a:ext cx="819719" cy="247216"/>
          </a:xfrm>
          <a:prstGeom prst="rect">
            <a:avLst/>
          </a:prstGeom>
        </p:spPr>
      </p:pic>
    </p:spTree>
    <p:extLst>
      <p:ext uri="{BB962C8B-B14F-4D97-AF65-F5344CB8AC3E}">
        <p14:creationId xmlns:p14="http://schemas.microsoft.com/office/powerpoint/2010/main" val="30246482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5499EDF-113E-8542-A55C-303B9E274B2C}"/>
              </a:ext>
            </a:extLst>
          </p:cNvPr>
          <p:cNvSpPr>
            <a:spLocks noGrp="1"/>
          </p:cNvSpPr>
          <p:nvPr>
            <p:ph type="title"/>
          </p:nvPr>
        </p:nvSpPr>
        <p:spPr>
          <a:xfrm>
            <a:off x="383118" y="1709739"/>
            <a:ext cx="10964333" cy="2173260"/>
          </a:xfrm>
          <a:noFill/>
        </p:spPr>
        <p:txBody>
          <a:bodyPr anchor="b"/>
          <a:lstStyle>
            <a:lvl1pPr>
              <a:defRPr sz="60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D5FEF07A-017B-0D46-9B49-B575F6035C3B}"/>
              </a:ext>
            </a:extLst>
          </p:cNvPr>
          <p:cNvSpPr>
            <a:spLocks noGrp="1"/>
          </p:cNvSpPr>
          <p:nvPr>
            <p:ph type="body" idx="1"/>
          </p:nvPr>
        </p:nvSpPr>
        <p:spPr>
          <a:xfrm>
            <a:off x="383118" y="3916391"/>
            <a:ext cx="10964333" cy="369332"/>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FDB83B7-C535-4D4E-9F05-B3D6C6D0D7A7}"/>
              </a:ext>
            </a:extLst>
          </p:cNvPr>
          <p:cNvPicPr>
            <a:picLocks noChangeAspect="1"/>
          </p:cNvPicPr>
          <p:nvPr userDrawn="1"/>
        </p:nvPicPr>
        <p:blipFill>
          <a:blip r:embed="rId2"/>
          <a:stretch>
            <a:fillRect/>
          </a:stretch>
        </p:blipFill>
        <p:spPr>
          <a:xfrm>
            <a:off x="10839610" y="448513"/>
            <a:ext cx="969273" cy="292320"/>
          </a:xfrm>
          <a:prstGeom prst="rect">
            <a:avLst/>
          </a:prstGeom>
        </p:spPr>
      </p:pic>
    </p:spTree>
    <p:extLst>
      <p:ext uri="{BB962C8B-B14F-4D97-AF65-F5344CB8AC3E}">
        <p14:creationId xmlns:p14="http://schemas.microsoft.com/office/powerpoint/2010/main" val="312124277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slimline 5">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8660719" y="3326716"/>
            <a:ext cx="6858000" cy="20456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15 July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5" y="6486861"/>
            <a:ext cx="733630"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796406" y="6486861"/>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383119" y="6514146"/>
            <a:ext cx="819719" cy="247216"/>
          </a:xfrm>
          <a:prstGeom prst="rect">
            <a:avLst/>
          </a:prstGeom>
        </p:spPr>
      </p:pic>
    </p:spTree>
    <p:extLst>
      <p:ext uri="{BB962C8B-B14F-4D97-AF65-F5344CB8AC3E}">
        <p14:creationId xmlns:p14="http://schemas.microsoft.com/office/powerpoint/2010/main" val="107779501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slimline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8660719" y="3326716"/>
            <a:ext cx="6858000" cy="20456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15 July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5" y="6486861"/>
            <a:ext cx="733630"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796406" y="6486861"/>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383119" y="6514146"/>
            <a:ext cx="819719" cy="247216"/>
          </a:xfrm>
          <a:prstGeom prst="rect">
            <a:avLst/>
          </a:prstGeom>
        </p:spPr>
      </p:pic>
    </p:spTree>
    <p:extLst>
      <p:ext uri="{BB962C8B-B14F-4D97-AF65-F5344CB8AC3E}">
        <p14:creationId xmlns:p14="http://schemas.microsoft.com/office/powerpoint/2010/main" val="310557806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1"/>
            <a:ext cx="12192000" cy="430860"/>
          </a:xfrm>
          <a:noFill/>
        </p:spPr>
        <p:txBody>
          <a:bodyPr/>
          <a:lstStyle/>
          <a:p>
            <a:r>
              <a:rPr lang="en-US"/>
              <a:t>Click the icon to add a full bleed image</a:t>
            </a:r>
          </a:p>
        </p:txBody>
      </p:sp>
      <p:sp>
        <p:nvSpPr>
          <p:cNvPr id="15" name="Date Placeholder 3">
            <a:extLst>
              <a:ext uri="{FF2B5EF4-FFF2-40B4-BE49-F238E27FC236}">
                <a16:creationId xmlns:a16="http://schemas.microsoft.com/office/drawing/2014/main" id="{9DBF8A99-D25D-9948-A148-A6DE02FF5473}"/>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15 July 2024</a:t>
            </a:fld>
            <a:endParaRPr lang="en-US"/>
          </a:p>
        </p:txBody>
      </p:sp>
      <p:sp>
        <p:nvSpPr>
          <p:cNvPr id="16" name="Slide Number Placeholder 5">
            <a:extLst>
              <a:ext uri="{FF2B5EF4-FFF2-40B4-BE49-F238E27FC236}">
                <a16:creationId xmlns:a16="http://schemas.microsoft.com/office/drawing/2014/main" id="{1C88FFC1-6C9C-C641-964B-951FD5AC5964}"/>
              </a:ext>
            </a:extLst>
          </p:cNvPr>
          <p:cNvSpPr>
            <a:spLocks noGrp="1"/>
          </p:cNvSpPr>
          <p:nvPr>
            <p:ph type="sldNum" sz="quarter" idx="4"/>
          </p:nvPr>
        </p:nvSpPr>
        <p:spPr>
          <a:xfrm>
            <a:off x="11075255" y="6486861"/>
            <a:ext cx="733630"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17" name="Footer Placeholder 4">
            <a:extLst>
              <a:ext uri="{FF2B5EF4-FFF2-40B4-BE49-F238E27FC236}">
                <a16:creationId xmlns:a16="http://schemas.microsoft.com/office/drawing/2014/main" id="{F272FA12-A438-3A4D-A51B-8F64BFA33CCF}"/>
              </a:ext>
            </a:extLst>
          </p:cNvPr>
          <p:cNvSpPr>
            <a:spLocks noGrp="1"/>
          </p:cNvSpPr>
          <p:nvPr>
            <p:ph type="ftr" sz="quarter" idx="3"/>
          </p:nvPr>
        </p:nvSpPr>
        <p:spPr>
          <a:xfrm>
            <a:off x="1796406" y="6486861"/>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pic>
        <p:nvPicPr>
          <p:cNvPr id="18" name="Picture 17">
            <a:extLst>
              <a:ext uri="{FF2B5EF4-FFF2-40B4-BE49-F238E27FC236}">
                <a16:creationId xmlns:a16="http://schemas.microsoft.com/office/drawing/2014/main" id="{A9BE4CAA-A334-2843-A7F2-ADB08D9C7D36}"/>
              </a:ext>
            </a:extLst>
          </p:cNvPr>
          <p:cNvPicPr>
            <a:picLocks noChangeAspect="1"/>
          </p:cNvPicPr>
          <p:nvPr userDrawn="1"/>
        </p:nvPicPr>
        <p:blipFill>
          <a:blip r:embed="rId2"/>
          <a:stretch>
            <a:fillRect/>
          </a:stretch>
        </p:blipFill>
        <p:spPr>
          <a:xfrm>
            <a:off x="383119" y="6514146"/>
            <a:ext cx="819719" cy="247216"/>
          </a:xfrm>
          <a:prstGeom prst="rect">
            <a:avLst/>
          </a:prstGeom>
        </p:spPr>
      </p:pic>
    </p:spTree>
    <p:extLst>
      <p:ext uri="{BB962C8B-B14F-4D97-AF65-F5344CB8AC3E}">
        <p14:creationId xmlns:p14="http://schemas.microsoft.com/office/powerpoint/2010/main" val="353083438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half page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6096000" cy="43086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15 July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5" y="6486861"/>
            <a:ext cx="733630"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6096002" y="649879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6462185" y="1186379"/>
            <a:ext cx="5346700" cy="190643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88092194-4A6E-7349-A356-9893901B808F}"/>
              </a:ext>
            </a:extLst>
          </p:cNvPr>
          <p:cNvPicPr>
            <a:picLocks noChangeAspect="1"/>
          </p:cNvPicPr>
          <p:nvPr userDrawn="1"/>
        </p:nvPicPr>
        <p:blipFill>
          <a:blip r:embed="rId2"/>
          <a:stretch>
            <a:fillRect/>
          </a:stretch>
        </p:blipFill>
        <p:spPr>
          <a:xfrm>
            <a:off x="10819118" y="441986"/>
            <a:ext cx="989766" cy="298500"/>
          </a:xfrm>
          <a:prstGeom prst="rect">
            <a:avLst/>
          </a:prstGeom>
        </p:spPr>
      </p:pic>
    </p:spTree>
    <p:extLst>
      <p:ext uri="{BB962C8B-B14F-4D97-AF65-F5344CB8AC3E}">
        <p14:creationId xmlns:p14="http://schemas.microsoft.com/office/powerpoint/2010/main" val="278275874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half page 2">
    <p:bg>
      <p:bgPr>
        <a:solidFill>
          <a:schemeClr val="accent6"/>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6096000" cy="43086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15 July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5" y="6486861"/>
            <a:ext cx="733630"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6096002" y="649879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6462185" y="1186379"/>
            <a:ext cx="5346700" cy="190643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99E3A46-6309-284C-9E98-7CFC28A8FBDA}"/>
              </a:ext>
            </a:extLst>
          </p:cNvPr>
          <p:cNvPicPr>
            <a:picLocks noChangeAspect="1"/>
          </p:cNvPicPr>
          <p:nvPr userDrawn="1"/>
        </p:nvPicPr>
        <p:blipFill>
          <a:blip r:embed="rId2"/>
          <a:stretch>
            <a:fillRect/>
          </a:stretch>
        </p:blipFill>
        <p:spPr>
          <a:xfrm>
            <a:off x="10819118" y="441986"/>
            <a:ext cx="989766" cy="298500"/>
          </a:xfrm>
          <a:prstGeom prst="rect">
            <a:avLst/>
          </a:prstGeom>
        </p:spPr>
      </p:pic>
    </p:spTree>
    <p:extLst>
      <p:ext uri="{BB962C8B-B14F-4D97-AF65-F5344CB8AC3E}">
        <p14:creationId xmlns:p14="http://schemas.microsoft.com/office/powerpoint/2010/main" val="131208724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half page 3">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6096000" cy="43086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15 July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5" y="6486861"/>
            <a:ext cx="733630"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6096002" y="649879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6462185" y="1186379"/>
            <a:ext cx="5346700" cy="190643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9F4EE78-9EC6-5A42-A27A-643CCD136D02}"/>
              </a:ext>
            </a:extLst>
          </p:cNvPr>
          <p:cNvPicPr>
            <a:picLocks noChangeAspect="1"/>
          </p:cNvPicPr>
          <p:nvPr userDrawn="1"/>
        </p:nvPicPr>
        <p:blipFill>
          <a:blip r:embed="rId2"/>
          <a:stretch>
            <a:fillRect/>
          </a:stretch>
        </p:blipFill>
        <p:spPr>
          <a:xfrm>
            <a:off x="10819118" y="441986"/>
            <a:ext cx="989766" cy="298500"/>
          </a:xfrm>
          <a:prstGeom prst="rect">
            <a:avLst/>
          </a:prstGeom>
        </p:spPr>
      </p:pic>
    </p:spTree>
    <p:extLst>
      <p:ext uri="{BB962C8B-B14F-4D97-AF65-F5344CB8AC3E}">
        <p14:creationId xmlns:p14="http://schemas.microsoft.com/office/powerpoint/2010/main" val="240143638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half page 4">
    <p:bg>
      <p:bgPr>
        <a:solidFill>
          <a:schemeClr val="accent3"/>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6096000" cy="43086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15 July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5" y="6486861"/>
            <a:ext cx="733630"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6096002" y="649879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6462185" y="1186379"/>
            <a:ext cx="5346700" cy="190643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980889F2-963A-464A-953E-02B93DB3F238}"/>
              </a:ext>
            </a:extLst>
          </p:cNvPr>
          <p:cNvPicPr>
            <a:picLocks noChangeAspect="1"/>
          </p:cNvPicPr>
          <p:nvPr userDrawn="1"/>
        </p:nvPicPr>
        <p:blipFill>
          <a:blip r:embed="rId2"/>
          <a:stretch>
            <a:fillRect/>
          </a:stretch>
        </p:blipFill>
        <p:spPr>
          <a:xfrm>
            <a:off x="10819118" y="441986"/>
            <a:ext cx="989766" cy="298500"/>
          </a:xfrm>
          <a:prstGeom prst="rect">
            <a:avLst/>
          </a:prstGeom>
        </p:spPr>
      </p:pic>
    </p:spTree>
    <p:extLst>
      <p:ext uri="{BB962C8B-B14F-4D97-AF65-F5344CB8AC3E}">
        <p14:creationId xmlns:p14="http://schemas.microsoft.com/office/powerpoint/2010/main" val="59847562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half page 5">
    <p:bg>
      <p:bgPr>
        <a:solidFill>
          <a:schemeClr val="accent4"/>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6096000" cy="43086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15 July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5" y="6486861"/>
            <a:ext cx="733630"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6096002" y="649879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6462185" y="1186379"/>
            <a:ext cx="5346700" cy="190643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ED7AA5D8-97CC-C84E-B7CB-EEEBF1C12820}"/>
              </a:ext>
            </a:extLst>
          </p:cNvPr>
          <p:cNvPicPr>
            <a:picLocks noChangeAspect="1"/>
          </p:cNvPicPr>
          <p:nvPr userDrawn="1"/>
        </p:nvPicPr>
        <p:blipFill>
          <a:blip r:embed="rId2"/>
          <a:stretch>
            <a:fillRect/>
          </a:stretch>
        </p:blipFill>
        <p:spPr>
          <a:xfrm>
            <a:off x="10819118" y="441986"/>
            <a:ext cx="989766" cy="298500"/>
          </a:xfrm>
          <a:prstGeom prst="rect">
            <a:avLst/>
          </a:prstGeom>
        </p:spPr>
      </p:pic>
    </p:spTree>
    <p:extLst>
      <p:ext uri="{BB962C8B-B14F-4D97-AF65-F5344CB8AC3E}">
        <p14:creationId xmlns:p14="http://schemas.microsoft.com/office/powerpoint/2010/main" val="413446621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half page 6">
    <p:bg>
      <p:bgPr>
        <a:solidFill>
          <a:schemeClr val="accent5"/>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6096000" cy="43086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15 July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5" y="6486861"/>
            <a:ext cx="733630"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6096002" y="649879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6462185" y="1186379"/>
            <a:ext cx="5346700" cy="190643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CE28463-A3D4-7844-8604-F8CE8407B2B4}"/>
              </a:ext>
            </a:extLst>
          </p:cNvPr>
          <p:cNvPicPr>
            <a:picLocks noChangeAspect="1"/>
          </p:cNvPicPr>
          <p:nvPr userDrawn="1"/>
        </p:nvPicPr>
        <p:blipFill>
          <a:blip r:embed="rId2"/>
          <a:stretch>
            <a:fillRect/>
          </a:stretch>
        </p:blipFill>
        <p:spPr>
          <a:xfrm>
            <a:off x="10819118" y="441986"/>
            <a:ext cx="989766" cy="298500"/>
          </a:xfrm>
          <a:prstGeom prst="rect">
            <a:avLst/>
          </a:prstGeom>
        </p:spPr>
      </p:pic>
    </p:spTree>
    <p:extLst>
      <p:ext uri="{BB962C8B-B14F-4D97-AF65-F5344CB8AC3E}">
        <p14:creationId xmlns:p14="http://schemas.microsoft.com/office/powerpoint/2010/main" val="16647475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half page 7">
    <p:bg>
      <p:bgPr>
        <a:solidFill>
          <a:schemeClr val="accent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6096000" cy="43086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15 July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5" y="6486861"/>
            <a:ext cx="733630"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6096002" y="649879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6462185" y="1186379"/>
            <a:ext cx="5346700" cy="190643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49E6ED99-6D7C-C647-A092-E37B33386CDB}"/>
              </a:ext>
            </a:extLst>
          </p:cNvPr>
          <p:cNvPicPr>
            <a:picLocks noChangeAspect="1"/>
          </p:cNvPicPr>
          <p:nvPr userDrawn="1"/>
        </p:nvPicPr>
        <p:blipFill>
          <a:blip r:embed="rId2"/>
          <a:stretch>
            <a:fillRect/>
          </a:stretch>
        </p:blipFill>
        <p:spPr>
          <a:xfrm>
            <a:off x="10819118" y="441986"/>
            <a:ext cx="989766" cy="298500"/>
          </a:xfrm>
          <a:prstGeom prst="rect">
            <a:avLst/>
          </a:prstGeom>
        </p:spPr>
      </p:pic>
    </p:spTree>
    <p:extLst>
      <p:ext uri="{BB962C8B-B14F-4D97-AF65-F5344CB8AC3E}">
        <p14:creationId xmlns:p14="http://schemas.microsoft.com/office/powerpoint/2010/main" val="18215711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ivider 5">
    <p:bg>
      <p:bgPr>
        <a:solidFill>
          <a:schemeClr val="accent5"/>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A26E801-3E29-734A-A15B-7CBF97B7B4E1}"/>
              </a:ext>
            </a:extLst>
          </p:cNvPr>
          <p:cNvSpPr>
            <a:spLocks noGrp="1"/>
          </p:cNvSpPr>
          <p:nvPr>
            <p:ph type="title"/>
          </p:nvPr>
        </p:nvSpPr>
        <p:spPr>
          <a:xfrm>
            <a:off x="383118" y="1709739"/>
            <a:ext cx="10964333" cy="2173260"/>
          </a:xfrm>
          <a:noFill/>
        </p:spPr>
        <p:txBody>
          <a:bodyPr anchor="b"/>
          <a:lstStyle>
            <a:lvl1pPr>
              <a:defRPr sz="60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27599318-7E7F-A842-9771-05E6C1CC4E51}"/>
              </a:ext>
            </a:extLst>
          </p:cNvPr>
          <p:cNvSpPr>
            <a:spLocks noGrp="1"/>
          </p:cNvSpPr>
          <p:nvPr>
            <p:ph type="body" idx="1"/>
          </p:nvPr>
        </p:nvSpPr>
        <p:spPr>
          <a:xfrm>
            <a:off x="383118" y="3916391"/>
            <a:ext cx="10964333" cy="369332"/>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40481B7-880B-354A-9791-B504B07D444D}"/>
              </a:ext>
            </a:extLst>
          </p:cNvPr>
          <p:cNvPicPr>
            <a:picLocks noChangeAspect="1"/>
          </p:cNvPicPr>
          <p:nvPr userDrawn="1"/>
        </p:nvPicPr>
        <p:blipFill>
          <a:blip r:embed="rId2"/>
          <a:stretch>
            <a:fillRect/>
          </a:stretch>
        </p:blipFill>
        <p:spPr>
          <a:xfrm>
            <a:off x="10839610" y="448513"/>
            <a:ext cx="969273" cy="292320"/>
          </a:xfrm>
          <a:prstGeom prst="rect">
            <a:avLst/>
          </a:prstGeom>
        </p:spPr>
      </p:pic>
    </p:spTree>
    <p:extLst>
      <p:ext uri="{BB962C8B-B14F-4D97-AF65-F5344CB8AC3E}">
        <p14:creationId xmlns:p14="http://schemas.microsoft.com/office/powerpoint/2010/main" val="413124695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half page 8">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6096000" cy="430860"/>
          </a:xfrm>
          <a:noFill/>
        </p:spPr>
        <p:txBody>
          <a:bodyPr/>
          <a:lstStyle>
            <a:lvl1pPr>
              <a:defRPr>
                <a:solidFill>
                  <a:schemeClr val="bg1"/>
                </a:solidFill>
              </a:defRPr>
            </a:lvl1p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pPr/>
              <a:t>15 July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5" y="6486861"/>
            <a:ext cx="733630"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6096002" y="649879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6462185" y="1186379"/>
            <a:ext cx="5346700" cy="1906436"/>
          </a:xfrm>
        </p:spPr>
        <p:txBody>
          <a:bodyPr/>
          <a:lstStyle>
            <a:lvl1pPr>
              <a:buClr>
                <a:schemeClr val="accent1"/>
              </a:buCl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buClr>
                <a:schemeClr val="accent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1897A14-5094-5841-92A6-0015940B5F0B}"/>
              </a:ext>
            </a:extLst>
          </p:cNvPr>
          <p:cNvPicPr>
            <a:picLocks noChangeAspect="1"/>
          </p:cNvPicPr>
          <p:nvPr userDrawn="1"/>
        </p:nvPicPr>
        <p:blipFill>
          <a:blip r:embed="rId2"/>
          <a:srcRect/>
          <a:stretch/>
        </p:blipFill>
        <p:spPr>
          <a:xfrm>
            <a:off x="10819120" y="441986"/>
            <a:ext cx="989763" cy="298500"/>
          </a:xfrm>
          <a:prstGeom prst="rect">
            <a:avLst/>
          </a:prstGeom>
        </p:spPr>
      </p:pic>
    </p:spTree>
    <p:extLst>
      <p:ext uri="{BB962C8B-B14F-4D97-AF65-F5344CB8AC3E}">
        <p14:creationId xmlns:p14="http://schemas.microsoft.com/office/powerpoint/2010/main" val="393456013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6095999" y="1231769"/>
            <a:ext cx="5712884" cy="4851662"/>
          </a:xfrm>
          <a:prstGeom prst="rect">
            <a:avLst/>
          </a:prstGeom>
          <a:solidFill>
            <a:srgbClr val="3BC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a:p>
        </p:txBody>
      </p:sp>
      <p:sp>
        <p:nvSpPr>
          <p:cNvPr id="2" name="Title 1"/>
          <p:cNvSpPr>
            <a:spLocks noGrp="1"/>
          </p:cNvSpPr>
          <p:nvPr>
            <p:ph type="title" hasCustomPrompt="1"/>
          </p:nvPr>
        </p:nvSpPr>
        <p:spPr>
          <a:xfrm>
            <a:off x="383117" y="472812"/>
            <a:ext cx="5109568" cy="1316566"/>
          </a:xfrm>
        </p:spPr>
        <p:txBody>
          <a:bodyPr anchor="b">
            <a:normAutofit/>
          </a:bodyPr>
          <a:lstStyle>
            <a:lvl1pPr>
              <a:defRPr sz="4266"/>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6442098" y="1558564"/>
            <a:ext cx="5020687" cy="4078577"/>
          </a:xfrm>
        </p:spPr>
        <p:txBody>
          <a:bodyPr anchor="t">
            <a:normAutofit/>
          </a:bodyPr>
          <a:lstStyle>
            <a:lvl1pPr marL="0" indent="0">
              <a:buNone/>
              <a:defRPr sz="2133"/>
            </a:lvl1pPr>
            <a:lvl2pPr marL="457111" indent="0">
              <a:buNone/>
              <a:defRPr sz="2799"/>
            </a:lvl2pPr>
            <a:lvl3pPr marL="914222" indent="0">
              <a:buNone/>
              <a:defRPr sz="2399"/>
            </a:lvl3pPr>
            <a:lvl4pPr marL="1371333" indent="0">
              <a:buNone/>
              <a:defRPr sz="2000"/>
            </a:lvl4pPr>
            <a:lvl5pPr marL="1828445" indent="0">
              <a:buNone/>
              <a:defRPr sz="2000"/>
            </a:lvl5pPr>
            <a:lvl6pPr marL="2285556" indent="0">
              <a:buNone/>
              <a:defRPr sz="2000"/>
            </a:lvl6pPr>
            <a:lvl7pPr marL="2742667" indent="0">
              <a:buNone/>
              <a:defRPr sz="2000"/>
            </a:lvl7pPr>
            <a:lvl8pPr marL="3199778" indent="0">
              <a:buNone/>
              <a:defRPr sz="2000"/>
            </a:lvl8pPr>
            <a:lvl9pPr marL="3656889"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383118" y="2057401"/>
            <a:ext cx="5109567" cy="246275"/>
          </a:xfrm>
        </p:spPr>
        <p:txBody>
          <a:bodyPr/>
          <a:lstStyle>
            <a:lvl1pPr marL="0" indent="0">
              <a:buNone/>
              <a:defRPr sz="1600"/>
            </a:lvl1pPr>
            <a:lvl2pPr marL="457111" indent="0">
              <a:buNone/>
              <a:defRPr sz="1400"/>
            </a:lvl2pPr>
            <a:lvl3pPr marL="914222" indent="0">
              <a:buNone/>
              <a:defRPr sz="1200"/>
            </a:lvl3pPr>
            <a:lvl4pPr marL="1371333" indent="0">
              <a:buNone/>
              <a:defRPr sz="1000"/>
            </a:lvl4pPr>
            <a:lvl5pPr marL="1828445" indent="0">
              <a:buNone/>
              <a:defRPr sz="1000"/>
            </a:lvl5pPr>
            <a:lvl6pPr marL="2285556" indent="0">
              <a:buNone/>
              <a:defRPr sz="1000"/>
            </a:lvl6pPr>
            <a:lvl7pPr marL="2742667" indent="0">
              <a:buNone/>
              <a:defRPr sz="1000"/>
            </a:lvl7pPr>
            <a:lvl8pPr marL="3199778" indent="0">
              <a:buNone/>
              <a:defRPr sz="1000"/>
            </a:lvl8pPr>
            <a:lvl9pPr marL="3656889" indent="0">
              <a:buNone/>
              <a:defRPr sz="100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7951791" y="6405034"/>
            <a:ext cx="3123463" cy="314629"/>
          </a:xfrm>
          <a:prstGeom prst="rect">
            <a:avLst/>
          </a:prstGeom>
        </p:spPr>
        <p:txBody>
          <a:bodyPr vert="horz" lIns="91440" tIns="45720" rIns="0" bIns="45720" rtlCol="0" anchor="ctr"/>
          <a:lstStyle>
            <a:lvl1pPr algn="r">
              <a:defRPr sz="1200">
                <a:solidFill>
                  <a:schemeClr val="tx1"/>
                </a:solidFill>
              </a:defRPr>
            </a:lvl1pPr>
          </a:lstStyle>
          <a:p>
            <a:fld id="{44A54624-B99B-AC4F-A116-46AE1742D7F1}" type="datetime4">
              <a:rPr lang="en-GB" smtClean="0"/>
              <a:t>15 July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383117" y="6405034"/>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11075255" y="6405034"/>
            <a:ext cx="733630"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73CFA225-0A54-AB45-8F44-85103F0372E0}"/>
              </a:ext>
            </a:extLst>
          </p:cNvPr>
          <p:cNvPicPr>
            <a:picLocks noChangeAspect="1"/>
          </p:cNvPicPr>
          <p:nvPr userDrawn="1"/>
        </p:nvPicPr>
        <p:blipFill>
          <a:blip r:embed="rId2"/>
          <a:stretch>
            <a:fillRect/>
          </a:stretch>
        </p:blipFill>
        <p:spPr>
          <a:xfrm>
            <a:off x="10819118" y="441986"/>
            <a:ext cx="989766" cy="298500"/>
          </a:xfrm>
          <a:prstGeom prst="rect">
            <a:avLst/>
          </a:prstGeom>
        </p:spPr>
      </p:pic>
    </p:spTree>
    <p:extLst>
      <p:ext uri="{BB962C8B-B14F-4D97-AF65-F5344CB8AC3E}">
        <p14:creationId xmlns:p14="http://schemas.microsoft.com/office/powerpoint/2010/main" val="274527592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6095999" y="1231769"/>
            <a:ext cx="5712884" cy="485166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a:p>
        </p:txBody>
      </p:sp>
      <p:sp>
        <p:nvSpPr>
          <p:cNvPr id="2" name="Title 1"/>
          <p:cNvSpPr>
            <a:spLocks noGrp="1"/>
          </p:cNvSpPr>
          <p:nvPr>
            <p:ph type="title" hasCustomPrompt="1"/>
          </p:nvPr>
        </p:nvSpPr>
        <p:spPr>
          <a:xfrm>
            <a:off x="383117" y="472812"/>
            <a:ext cx="5109568" cy="1316566"/>
          </a:xfrm>
        </p:spPr>
        <p:txBody>
          <a:bodyPr anchor="b">
            <a:normAutofit/>
          </a:bodyPr>
          <a:lstStyle>
            <a:lvl1pPr>
              <a:defRPr sz="4266"/>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6442098" y="1558564"/>
            <a:ext cx="5020687" cy="4078577"/>
          </a:xfrm>
        </p:spPr>
        <p:txBody>
          <a:bodyPr anchor="t">
            <a:normAutofit/>
          </a:bodyPr>
          <a:lstStyle>
            <a:lvl1pPr marL="0" indent="0">
              <a:buNone/>
              <a:defRPr sz="2133"/>
            </a:lvl1pPr>
            <a:lvl2pPr marL="457111" indent="0">
              <a:buNone/>
              <a:defRPr sz="2799"/>
            </a:lvl2pPr>
            <a:lvl3pPr marL="914222" indent="0">
              <a:buNone/>
              <a:defRPr sz="2399"/>
            </a:lvl3pPr>
            <a:lvl4pPr marL="1371333" indent="0">
              <a:buNone/>
              <a:defRPr sz="2000"/>
            </a:lvl4pPr>
            <a:lvl5pPr marL="1828445" indent="0">
              <a:buNone/>
              <a:defRPr sz="2000"/>
            </a:lvl5pPr>
            <a:lvl6pPr marL="2285556" indent="0">
              <a:buNone/>
              <a:defRPr sz="2000"/>
            </a:lvl6pPr>
            <a:lvl7pPr marL="2742667" indent="0">
              <a:buNone/>
              <a:defRPr sz="2000"/>
            </a:lvl7pPr>
            <a:lvl8pPr marL="3199778" indent="0">
              <a:buNone/>
              <a:defRPr sz="2000"/>
            </a:lvl8pPr>
            <a:lvl9pPr marL="3656889"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383118" y="2057401"/>
            <a:ext cx="5109567" cy="246275"/>
          </a:xfrm>
        </p:spPr>
        <p:txBody>
          <a:bodyPr/>
          <a:lstStyle>
            <a:lvl1pPr marL="0" indent="0">
              <a:buNone/>
              <a:defRPr sz="1600"/>
            </a:lvl1pPr>
            <a:lvl2pPr marL="457111" indent="0">
              <a:buNone/>
              <a:defRPr sz="1400"/>
            </a:lvl2pPr>
            <a:lvl3pPr marL="914222" indent="0">
              <a:buNone/>
              <a:defRPr sz="1200"/>
            </a:lvl3pPr>
            <a:lvl4pPr marL="1371333" indent="0">
              <a:buNone/>
              <a:defRPr sz="1000"/>
            </a:lvl4pPr>
            <a:lvl5pPr marL="1828445" indent="0">
              <a:buNone/>
              <a:defRPr sz="1000"/>
            </a:lvl5pPr>
            <a:lvl6pPr marL="2285556" indent="0">
              <a:buNone/>
              <a:defRPr sz="1000"/>
            </a:lvl6pPr>
            <a:lvl7pPr marL="2742667" indent="0">
              <a:buNone/>
              <a:defRPr sz="1000"/>
            </a:lvl7pPr>
            <a:lvl8pPr marL="3199778" indent="0">
              <a:buNone/>
              <a:defRPr sz="1000"/>
            </a:lvl8pPr>
            <a:lvl9pPr marL="3656889" indent="0">
              <a:buNone/>
              <a:defRPr sz="100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7951791" y="6405034"/>
            <a:ext cx="3123463" cy="314629"/>
          </a:xfrm>
          <a:prstGeom prst="rect">
            <a:avLst/>
          </a:prstGeom>
        </p:spPr>
        <p:txBody>
          <a:bodyPr vert="horz" lIns="91440" tIns="45720" rIns="0" bIns="45720" rtlCol="0" anchor="ctr"/>
          <a:lstStyle>
            <a:lvl1pPr algn="r">
              <a:defRPr sz="1200">
                <a:solidFill>
                  <a:schemeClr val="tx1"/>
                </a:solidFill>
              </a:defRPr>
            </a:lvl1pPr>
          </a:lstStyle>
          <a:p>
            <a:fld id="{53D41685-637F-A541-9AC9-5F46001ECA27}" type="datetime4">
              <a:rPr lang="en-GB" smtClean="0"/>
              <a:t>15 July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383117" y="6405034"/>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11075255" y="6405034"/>
            <a:ext cx="733630"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8FB05A0-9605-754F-9136-4311D6E2537D}"/>
              </a:ext>
            </a:extLst>
          </p:cNvPr>
          <p:cNvPicPr>
            <a:picLocks noChangeAspect="1"/>
          </p:cNvPicPr>
          <p:nvPr userDrawn="1"/>
        </p:nvPicPr>
        <p:blipFill>
          <a:blip r:embed="rId2"/>
          <a:stretch>
            <a:fillRect/>
          </a:stretch>
        </p:blipFill>
        <p:spPr>
          <a:xfrm>
            <a:off x="10819118" y="441986"/>
            <a:ext cx="989766" cy="298500"/>
          </a:xfrm>
          <a:prstGeom prst="rect">
            <a:avLst/>
          </a:prstGeom>
        </p:spPr>
      </p:pic>
    </p:spTree>
    <p:extLst>
      <p:ext uri="{BB962C8B-B14F-4D97-AF65-F5344CB8AC3E}">
        <p14:creationId xmlns:p14="http://schemas.microsoft.com/office/powerpoint/2010/main" val="240970725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6095999" y="1231769"/>
            <a:ext cx="5712884" cy="48516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a:p>
        </p:txBody>
      </p:sp>
      <p:sp>
        <p:nvSpPr>
          <p:cNvPr id="2" name="Title 1"/>
          <p:cNvSpPr>
            <a:spLocks noGrp="1"/>
          </p:cNvSpPr>
          <p:nvPr>
            <p:ph type="title" hasCustomPrompt="1"/>
          </p:nvPr>
        </p:nvSpPr>
        <p:spPr>
          <a:xfrm>
            <a:off x="383117" y="472812"/>
            <a:ext cx="5109568" cy="1316566"/>
          </a:xfrm>
        </p:spPr>
        <p:txBody>
          <a:bodyPr anchor="b">
            <a:normAutofit/>
          </a:bodyPr>
          <a:lstStyle>
            <a:lvl1pPr>
              <a:defRPr sz="4266"/>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6442098" y="1558564"/>
            <a:ext cx="5020687" cy="4078577"/>
          </a:xfrm>
        </p:spPr>
        <p:txBody>
          <a:bodyPr anchor="t">
            <a:normAutofit/>
          </a:bodyPr>
          <a:lstStyle>
            <a:lvl1pPr marL="0" indent="0">
              <a:buNone/>
              <a:defRPr sz="2133"/>
            </a:lvl1pPr>
            <a:lvl2pPr marL="457111" indent="0">
              <a:buNone/>
              <a:defRPr sz="2799"/>
            </a:lvl2pPr>
            <a:lvl3pPr marL="914222" indent="0">
              <a:buNone/>
              <a:defRPr sz="2399"/>
            </a:lvl3pPr>
            <a:lvl4pPr marL="1371333" indent="0">
              <a:buNone/>
              <a:defRPr sz="2000"/>
            </a:lvl4pPr>
            <a:lvl5pPr marL="1828445" indent="0">
              <a:buNone/>
              <a:defRPr sz="2000"/>
            </a:lvl5pPr>
            <a:lvl6pPr marL="2285556" indent="0">
              <a:buNone/>
              <a:defRPr sz="2000"/>
            </a:lvl6pPr>
            <a:lvl7pPr marL="2742667" indent="0">
              <a:buNone/>
              <a:defRPr sz="2000"/>
            </a:lvl7pPr>
            <a:lvl8pPr marL="3199778" indent="0">
              <a:buNone/>
              <a:defRPr sz="2000"/>
            </a:lvl8pPr>
            <a:lvl9pPr marL="3656889"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383118" y="2057401"/>
            <a:ext cx="5109567" cy="246275"/>
          </a:xfrm>
        </p:spPr>
        <p:txBody>
          <a:bodyPr/>
          <a:lstStyle>
            <a:lvl1pPr marL="0" indent="0">
              <a:buNone/>
              <a:defRPr sz="1600"/>
            </a:lvl1pPr>
            <a:lvl2pPr marL="457111" indent="0">
              <a:buNone/>
              <a:defRPr sz="1400"/>
            </a:lvl2pPr>
            <a:lvl3pPr marL="914222" indent="0">
              <a:buNone/>
              <a:defRPr sz="1200"/>
            </a:lvl3pPr>
            <a:lvl4pPr marL="1371333" indent="0">
              <a:buNone/>
              <a:defRPr sz="1000"/>
            </a:lvl4pPr>
            <a:lvl5pPr marL="1828445" indent="0">
              <a:buNone/>
              <a:defRPr sz="1000"/>
            </a:lvl5pPr>
            <a:lvl6pPr marL="2285556" indent="0">
              <a:buNone/>
              <a:defRPr sz="1000"/>
            </a:lvl6pPr>
            <a:lvl7pPr marL="2742667" indent="0">
              <a:buNone/>
              <a:defRPr sz="1000"/>
            </a:lvl7pPr>
            <a:lvl8pPr marL="3199778" indent="0">
              <a:buNone/>
              <a:defRPr sz="1000"/>
            </a:lvl8pPr>
            <a:lvl9pPr marL="3656889"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21A12B7-EBC2-C64B-BA30-5EC28CE63A86}"/>
              </a:ext>
            </a:extLst>
          </p:cNvPr>
          <p:cNvSpPr>
            <a:spLocks noGrp="1"/>
          </p:cNvSpPr>
          <p:nvPr>
            <p:ph type="dt" sz="half" idx="10"/>
          </p:nvPr>
        </p:nvSpPr>
        <p:spPr/>
        <p:txBody>
          <a:bodyPr/>
          <a:lstStyle>
            <a:lvl1pPr>
              <a:defRPr>
                <a:solidFill>
                  <a:schemeClr val="tx1"/>
                </a:solidFill>
              </a:defRPr>
            </a:lvl1pPr>
          </a:lstStyle>
          <a:p>
            <a:fld id="{64CF22F4-70E1-3247-8A10-6817A6DE4064}" type="datetime4">
              <a:rPr lang="en-GB" smtClean="0"/>
              <a:t>15 July 2024</a:t>
            </a:fld>
            <a:endParaRPr lang="en-US"/>
          </a:p>
        </p:txBody>
      </p:sp>
      <p:sp>
        <p:nvSpPr>
          <p:cNvPr id="6" name="Footer Placeholder 5">
            <a:extLst>
              <a:ext uri="{FF2B5EF4-FFF2-40B4-BE49-F238E27FC236}">
                <a16:creationId xmlns:a16="http://schemas.microsoft.com/office/drawing/2014/main" id="{BDED0BC9-6DEF-B04F-90B0-B4C92A566CFF}"/>
              </a:ext>
            </a:extLst>
          </p:cNvPr>
          <p:cNvSpPr>
            <a:spLocks noGrp="1"/>
          </p:cNvSpPr>
          <p:nvPr>
            <p:ph type="ftr" sz="quarter" idx="11"/>
          </p:nvPr>
        </p:nvSpPr>
        <p:spPr/>
        <p:txBody>
          <a:bodyPr/>
          <a:lstStyle>
            <a:lvl1pPr>
              <a:defRPr>
                <a:solidFill>
                  <a:schemeClr val="tx1"/>
                </a:solidFill>
              </a:defRPr>
            </a:lvl1pPr>
          </a:lstStyle>
          <a:p>
            <a:r>
              <a:rPr lang="en-US"/>
              <a:t>Security marking: </a:t>
            </a:r>
            <a:r>
              <a:rPr lang="en-US" b="1"/>
              <a:t>PUBLIC/INTERNAL USE ONLY/CONFIDENTIAL</a:t>
            </a:r>
          </a:p>
        </p:txBody>
      </p:sp>
      <p:sp>
        <p:nvSpPr>
          <p:cNvPr id="7" name="Slide Number Placeholder 6">
            <a:extLst>
              <a:ext uri="{FF2B5EF4-FFF2-40B4-BE49-F238E27FC236}">
                <a16:creationId xmlns:a16="http://schemas.microsoft.com/office/drawing/2014/main" id="{0D315095-21DE-484F-BA48-3A0FD349F51A}"/>
              </a:ext>
            </a:extLst>
          </p:cNvPr>
          <p:cNvSpPr>
            <a:spLocks noGrp="1"/>
          </p:cNvSpPr>
          <p:nvPr>
            <p:ph type="sldNum" sz="quarter" idx="12"/>
          </p:nvPr>
        </p:nvSpPr>
        <p:spPr/>
        <p:txBody>
          <a:bodyPr/>
          <a:lstStyle>
            <a:lvl1pPr>
              <a:defRPr>
                <a:solidFill>
                  <a:schemeClr val="tx1"/>
                </a:solidFill>
              </a:defRPr>
            </a:lvl1pPr>
          </a:lstStyle>
          <a:p>
            <a:r>
              <a:rPr lang="en-US"/>
              <a:t>|   </a:t>
            </a:r>
            <a:fld id="{D7A593A7-184A-6D43-8A36-702213271FF9}" type="slidenum">
              <a:rPr lang="en-US" smtClean="0"/>
              <a:pPr/>
              <a:t>‹#›</a:t>
            </a:fld>
            <a:endParaRPr lang="en-US"/>
          </a:p>
        </p:txBody>
      </p:sp>
      <p:pic>
        <p:nvPicPr>
          <p:cNvPr id="10" name="Picture 9">
            <a:extLst>
              <a:ext uri="{FF2B5EF4-FFF2-40B4-BE49-F238E27FC236}">
                <a16:creationId xmlns:a16="http://schemas.microsoft.com/office/drawing/2014/main" id="{E880A967-DE58-6D40-A388-1FCF3D6A9AC1}"/>
              </a:ext>
            </a:extLst>
          </p:cNvPr>
          <p:cNvPicPr>
            <a:picLocks noChangeAspect="1"/>
          </p:cNvPicPr>
          <p:nvPr userDrawn="1"/>
        </p:nvPicPr>
        <p:blipFill>
          <a:blip r:embed="rId2"/>
          <a:stretch>
            <a:fillRect/>
          </a:stretch>
        </p:blipFill>
        <p:spPr>
          <a:xfrm>
            <a:off x="10819118" y="441986"/>
            <a:ext cx="989766" cy="298500"/>
          </a:xfrm>
          <a:prstGeom prst="rect">
            <a:avLst/>
          </a:prstGeom>
        </p:spPr>
      </p:pic>
    </p:spTree>
    <p:extLst>
      <p:ext uri="{BB962C8B-B14F-4D97-AF65-F5344CB8AC3E}">
        <p14:creationId xmlns:p14="http://schemas.microsoft.com/office/powerpoint/2010/main" val="257193985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6095999" y="1231769"/>
            <a:ext cx="5712884" cy="48516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a:p>
        </p:txBody>
      </p:sp>
      <p:sp>
        <p:nvSpPr>
          <p:cNvPr id="2" name="Title 1"/>
          <p:cNvSpPr>
            <a:spLocks noGrp="1"/>
          </p:cNvSpPr>
          <p:nvPr>
            <p:ph type="title" hasCustomPrompt="1"/>
          </p:nvPr>
        </p:nvSpPr>
        <p:spPr>
          <a:xfrm>
            <a:off x="383117" y="472812"/>
            <a:ext cx="5109568" cy="1316566"/>
          </a:xfrm>
        </p:spPr>
        <p:txBody>
          <a:bodyPr anchor="b">
            <a:normAutofit/>
          </a:bodyPr>
          <a:lstStyle>
            <a:lvl1pPr>
              <a:defRPr sz="4266"/>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6442098" y="1558564"/>
            <a:ext cx="5020687" cy="4078577"/>
          </a:xfrm>
        </p:spPr>
        <p:txBody>
          <a:bodyPr anchor="t">
            <a:normAutofit/>
          </a:bodyPr>
          <a:lstStyle>
            <a:lvl1pPr marL="0" indent="0">
              <a:buNone/>
              <a:defRPr sz="2133"/>
            </a:lvl1pPr>
            <a:lvl2pPr marL="457111" indent="0">
              <a:buNone/>
              <a:defRPr sz="2799"/>
            </a:lvl2pPr>
            <a:lvl3pPr marL="914222" indent="0">
              <a:buNone/>
              <a:defRPr sz="2399"/>
            </a:lvl3pPr>
            <a:lvl4pPr marL="1371333" indent="0">
              <a:buNone/>
              <a:defRPr sz="2000"/>
            </a:lvl4pPr>
            <a:lvl5pPr marL="1828445" indent="0">
              <a:buNone/>
              <a:defRPr sz="2000"/>
            </a:lvl5pPr>
            <a:lvl6pPr marL="2285556" indent="0">
              <a:buNone/>
              <a:defRPr sz="2000"/>
            </a:lvl6pPr>
            <a:lvl7pPr marL="2742667" indent="0">
              <a:buNone/>
              <a:defRPr sz="2000"/>
            </a:lvl7pPr>
            <a:lvl8pPr marL="3199778" indent="0">
              <a:buNone/>
              <a:defRPr sz="2000"/>
            </a:lvl8pPr>
            <a:lvl9pPr marL="3656889"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383118" y="2057401"/>
            <a:ext cx="5109567" cy="246275"/>
          </a:xfrm>
        </p:spPr>
        <p:txBody>
          <a:bodyPr/>
          <a:lstStyle>
            <a:lvl1pPr marL="0" indent="0">
              <a:buNone/>
              <a:defRPr sz="1600"/>
            </a:lvl1pPr>
            <a:lvl2pPr marL="457111" indent="0">
              <a:buNone/>
              <a:defRPr sz="1400"/>
            </a:lvl2pPr>
            <a:lvl3pPr marL="914222" indent="0">
              <a:buNone/>
              <a:defRPr sz="1200"/>
            </a:lvl3pPr>
            <a:lvl4pPr marL="1371333" indent="0">
              <a:buNone/>
              <a:defRPr sz="1000"/>
            </a:lvl4pPr>
            <a:lvl5pPr marL="1828445" indent="0">
              <a:buNone/>
              <a:defRPr sz="1000"/>
            </a:lvl5pPr>
            <a:lvl6pPr marL="2285556" indent="0">
              <a:buNone/>
              <a:defRPr sz="1000"/>
            </a:lvl6pPr>
            <a:lvl7pPr marL="2742667" indent="0">
              <a:buNone/>
              <a:defRPr sz="1000"/>
            </a:lvl7pPr>
            <a:lvl8pPr marL="3199778" indent="0">
              <a:buNone/>
              <a:defRPr sz="1000"/>
            </a:lvl8pPr>
            <a:lvl9pPr marL="3656889" indent="0">
              <a:buNone/>
              <a:defRPr sz="100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7951791" y="6405034"/>
            <a:ext cx="3123463" cy="314629"/>
          </a:xfrm>
          <a:prstGeom prst="rect">
            <a:avLst/>
          </a:prstGeom>
        </p:spPr>
        <p:txBody>
          <a:bodyPr vert="horz" lIns="91440" tIns="45720" rIns="0" bIns="45720" rtlCol="0" anchor="ctr"/>
          <a:lstStyle>
            <a:lvl1pPr algn="r">
              <a:defRPr sz="1200">
                <a:solidFill>
                  <a:schemeClr val="tx1"/>
                </a:solidFill>
              </a:defRPr>
            </a:lvl1pPr>
          </a:lstStyle>
          <a:p>
            <a:fld id="{3A6D6FAE-D43A-044F-91A1-990520CC9738}" type="datetime4">
              <a:rPr lang="en-GB" smtClean="0"/>
              <a:t>15 July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383117" y="6405034"/>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11075255" y="6405034"/>
            <a:ext cx="733630"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F9D1B77C-60BD-ED41-9FF7-9A684459068E}"/>
              </a:ext>
            </a:extLst>
          </p:cNvPr>
          <p:cNvPicPr>
            <a:picLocks noChangeAspect="1"/>
          </p:cNvPicPr>
          <p:nvPr userDrawn="1"/>
        </p:nvPicPr>
        <p:blipFill>
          <a:blip r:embed="rId2"/>
          <a:stretch>
            <a:fillRect/>
          </a:stretch>
        </p:blipFill>
        <p:spPr>
          <a:xfrm>
            <a:off x="10819118" y="441986"/>
            <a:ext cx="989766" cy="298500"/>
          </a:xfrm>
          <a:prstGeom prst="rect">
            <a:avLst/>
          </a:prstGeom>
        </p:spPr>
      </p:pic>
    </p:spTree>
    <p:extLst>
      <p:ext uri="{BB962C8B-B14F-4D97-AF65-F5344CB8AC3E}">
        <p14:creationId xmlns:p14="http://schemas.microsoft.com/office/powerpoint/2010/main" val="3771884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6095999" y="1231769"/>
            <a:ext cx="5712884" cy="485166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a:p>
        </p:txBody>
      </p:sp>
      <p:sp>
        <p:nvSpPr>
          <p:cNvPr id="2" name="Title 1"/>
          <p:cNvSpPr>
            <a:spLocks noGrp="1"/>
          </p:cNvSpPr>
          <p:nvPr>
            <p:ph type="title" hasCustomPrompt="1"/>
          </p:nvPr>
        </p:nvSpPr>
        <p:spPr>
          <a:xfrm>
            <a:off x="383117" y="471272"/>
            <a:ext cx="5109568" cy="1316566"/>
          </a:xfrm>
        </p:spPr>
        <p:txBody>
          <a:bodyPr anchor="b">
            <a:normAutofit/>
          </a:bodyPr>
          <a:lstStyle>
            <a:lvl1pPr>
              <a:defRPr sz="4266"/>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6442098" y="1558564"/>
            <a:ext cx="5020687" cy="4078577"/>
          </a:xfrm>
        </p:spPr>
        <p:txBody>
          <a:bodyPr anchor="t">
            <a:normAutofit/>
          </a:bodyPr>
          <a:lstStyle>
            <a:lvl1pPr marL="0" indent="0">
              <a:buNone/>
              <a:defRPr sz="2133"/>
            </a:lvl1pPr>
            <a:lvl2pPr marL="457111" indent="0">
              <a:buNone/>
              <a:defRPr sz="2799"/>
            </a:lvl2pPr>
            <a:lvl3pPr marL="914222" indent="0">
              <a:buNone/>
              <a:defRPr sz="2399"/>
            </a:lvl3pPr>
            <a:lvl4pPr marL="1371333" indent="0">
              <a:buNone/>
              <a:defRPr sz="2000"/>
            </a:lvl4pPr>
            <a:lvl5pPr marL="1828445" indent="0">
              <a:buNone/>
              <a:defRPr sz="2000"/>
            </a:lvl5pPr>
            <a:lvl6pPr marL="2285556" indent="0">
              <a:buNone/>
              <a:defRPr sz="2000"/>
            </a:lvl6pPr>
            <a:lvl7pPr marL="2742667" indent="0">
              <a:buNone/>
              <a:defRPr sz="2000"/>
            </a:lvl7pPr>
            <a:lvl8pPr marL="3199778" indent="0">
              <a:buNone/>
              <a:defRPr sz="2000"/>
            </a:lvl8pPr>
            <a:lvl9pPr marL="3656889"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383118" y="2057401"/>
            <a:ext cx="5109567" cy="246275"/>
          </a:xfrm>
        </p:spPr>
        <p:txBody>
          <a:bodyPr/>
          <a:lstStyle>
            <a:lvl1pPr marL="0" indent="0">
              <a:buNone/>
              <a:defRPr sz="1600"/>
            </a:lvl1pPr>
            <a:lvl2pPr marL="457111" indent="0">
              <a:buNone/>
              <a:defRPr sz="1400"/>
            </a:lvl2pPr>
            <a:lvl3pPr marL="914222" indent="0">
              <a:buNone/>
              <a:defRPr sz="1200"/>
            </a:lvl3pPr>
            <a:lvl4pPr marL="1371333" indent="0">
              <a:buNone/>
              <a:defRPr sz="1000"/>
            </a:lvl4pPr>
            <a:lvl5pPr marL="1828445" indent="0">
              <a:buNone/>
              <a:defRPr sz="1000"/>
            </a:lvl5pPr>
            <a:lvl6pPr marL="2285556" indent="0">
              <a:buNone/>
              <a:defRPr sz="1000"/>
            </a:lvl6pPr>
            <a:lvl7pPr marL="2742667" indent="0">
              <a:buNone/>
              <a:defRPr sz="1000"/>
            </a:lvl7pPr>
            <a:lvl8pPr marL="3199778" indent="0">
              <a:buNone/>
              <a:defRPr sz="1000"/>
            </a:lvl8pPr>
            <a:lvl9pPr marL="3656889" indent="0">
              <a:buNone/>
              <a:defRPr sz="100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7951791" y="6405034"/>
            <a:ext cx="3123463" cy="314629"/>
          </a:xfrm>
          <a:prstGeom prst="rect">
            <a:avLst/>
          </a:prstGeom>
        </p:spPr>
        <p:txBody>
          <a:bodyPr vert="horz" lIns="91440" tIns="45720" rIns="0" bIns="45720" rtlCol="0" anchor="ctr"/>
          <a:lstStyle>
            <a:lvl1pPr algn="r">
              <a:defRPr sz="1200">
                <a:solidFill>
                  <a:schemeClr val="tx1"/>
                </a:solidFill>
              </a:defRPr>
            </a:lvl1pPr>
          </a:lstStyle>
          <a:p>
            <a:fld id="{59F323AB-CA4F-FD4D-A9F9-7AB88D73544A}" type="datetime4">
              <a:rPr lang="en-GB" smtClean="0"/>
              <a:t>15 July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383117" y="6405034"/>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11075255" y="6405034"/>
            <a:ext cx="733630"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10819118" y="441986"/>
            <a:ext cx="989766" cy="298500"/>
          </a:xfrm>
          <a:prstGeom prst="rect">
            <a:avLst/>
          </a:prstGeom>
        </p:spPr>
      </p:pic>
    </p:spTree>
    <p:extLst>
      <p:ext uri="{BB962C8B-B14F-4D97-AF65-F5344CB8AC3E}">
        <p14:creationId xmlns:p14="http://schemas.microsoft.com/office/powerpoint/2010/main" val="353522868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1_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6095999" y="1231769"/>
            <a:ext cx="5712884" cy="485166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a:p>
        </p:txBody>
      </p:sp>
      <p:sp>
        <p:nvSpPr>
          <p:cNvPr id="2" name="Title 1"/>
          <p:cNvSpPr>
            <a:spLocks noGrp="1"/>
          </p:cNvSpPr>
          <p:nvPr>
            <p:ph type="title" hasCustomPrompt="1"/>
          </p:nvPr>
        </p:nvSpPr>
        <p:spPr>
          <a:xfrm>
            <a:off x="383117" y="471272"/>
            <a:ext cx="5109568" cy="1316566"/>
          </a:xfrm>
        </p:spPr>
        <p:txBody>
          <a:bodyPr anchor="b">
            <a:normAutofit/>
          </a:bodyPr>
          <a:lstStyle>
            <a:lvl1pPr>
              <a:defRPr sz="4266"/>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6442098" y="1558564"/>
            <a:ext cx="5020687" cy="4078577"/>
          </a:xfrm>
        </p:spPr>
        <p:txBody>
          <a:bodyPr anchor="t">
            <a:normAutofit/>
          </a:bodyPr>
          <a:lstStyle>
            <a:lvl1pPr marL="0" indent="0">
              <a:buNone/>
              <a:defRPr sz="2133"/>
            </a:lvl1pPr>
            <a:lvl2pPr marL="457111" indent="0">
              <a:buNone/>
              <a:defRPr sz="2799"/>
            </a:lvl2pPr>
            <a:lvl3pPr marL="914222" indent="0">
              <a:buNone/>
              <a:defRPr sz="2399"/>
            </a:lvl3pPr>
            <a:lvl4pPr marL="1371333" indent="0">
              <a:buNone/>
              <a:defRPr sz="2000"/>
            </a:lvl4pPr>
            <a:lvl5pPr marL="1828445" indent="0">
              <a:buNone/>
              <a:defRPr sz="2000"/>
            </a:lvl5pPr>
            <a:lvl6pPr marL="2285556" indent="0">
              <a:buNone/>
              <a:defRPr sz="2000"/>
            </a:lvl6pPr>
            <a:lvl7pPr marL="2742667" indent="0">
              <a:buNone/>
              <a:defRPr sz="2000"/>
            </a:lvl7pPr>
            <a:lvl8pPr marL="3199778" indent="0">
              <a:buNone/>
              <a:defRPr sz="2000"/>
            </a:lvl8pPr>
            <a:lvl9pPr marL="3656889"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383118" y="2057401"/>
            <a:ext cx="5109567" cy="246275"/>
          </a:xfrm>
        </p:spPr>
        <p:txBody>
          <a:bodyPr/>
          <a:lstStyle>
            <a:lvl1pPr marL="0" indent="0">
              <a:buNone/>
              <a:defRPr sz="1600"/>
            </a:lvl1pPr>
            <a:lvl2pPr marL="457111" indent="0">
              <a:buNone/>
              <a:defRPr sz="1400"/>
            </a:lvl2pPr>
            <a:lvl3pPr marL="914222" indent="0">
              <a:buNone/>
              <a:defRPr sz="1200"/>
            </a:lvl3pPr>
            <a:lvl4pPr marL="1371333" indent="0">
              <a:buNone/>
              <a:defRPr sz="1000"/>
            </a:lvl4pPr>
            <a:lvl5pPr marL="1828445" indent="0">
              <a:buNone/>
              <a:defRPr sz="1000"/>
            </a:lvl5pPr>
            <a:lvl6pPr marL="2285556" indent="0">
              <a:buNone/>
              <a:defRPr sz="1000"/>
            </a:lvl6pPr>
            <a:lvl7pPr marL="2742667" indent="0">
              <a:buNone/>
              <a:defRPr sz="1000"/>
            </a:lvl7pPr>
            <a:lvl8pPr marL="3199778" indent="0">
              <a:buNone/>
              <a:defRPr sz="1000"/>
            </a:lvl8pPr>
            <a:lvl9pPr marL="3656889" indent="0">
              <a:buNone/>
              <a:defRPr sz="100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7951791" y="6405034"/>
            <a:ext cx="3123463" cy="314629"/>
          </a:xfrm>
          <a:prstGeom prst="rect">
            <a:avLst/>
          </a:prstGeom>
        </p:spPr>
        <p:txBody>
          <a:bodyPr vert="horz" lIns="91440" tIns="45720" rIns="0" bIns="45720" rtlCol="0" anchor="ctr"/>
          <a:lstStyle>
            <a:lvl1pPr algn="r">
              <a:defRPr sz="1200">
                <a:solidFill>
                  <a:schemeClr val="tx1"/>
                </a:solidFill>
              </a:defRPr>
            </a:lvl1pPr>
          </a:lstStyle>
          <a:p>
            <a:fld id="{59F323AB-CA4F-FD4D-A9F9-7AB88D73544A}" type="datetime4">
              <a:rPr lang="en-GB" smtClean="0"/>
              <a:t>15 July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383117" y="6405034"/>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11075255" y="6405034"/>
            <a:ext cx="733630"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10819118" y="441986"/>
            <a:ext cx="989766" cy="298500"/>
          </a:xfrm>
          <a:prstGeom prst="rect">
            <a:avLst/>
          </a:prstGeom>
        </p:spPr>
      </p:pic>
    </p:spTree>
    <p:extLst>
      <p:ext uri="{BB962C8B-B14F-4D97-AF65-F5344CB8AC3E}">
        <p14:creationId xmlns:p14="http://schemas.microsoft.com/office/powerpoint/2010/main" val="312037637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Two Content">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73949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userDrawn="1">
  <p:cSld name="Divider 8">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C93AA4-2A1D-2641-ABDF-4676DDF95443}"/>
              </a:ext>
            </a:extLst>
          </p:cNvPr>
          <p:cNvSpPr/>
          <p:nvPr userDrawn="1"/>
        </p:nvSpPr>
        <p:spPr>
          <a:xfrm>
            <a:off x="584819" y="466008"/>
            <a:ext cx="1050693" cy="131105"/>
          </a:xfrm>
          <a:prstGeom prst="rect">
            <a:avLst/>
          </a:prstGeom>
          <a:solidFill>
            <a:schemeClr val="accent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332"/>
          </a:p>
        </p:txBody>
      </p:sp>
      <p:pic>
        <p:nvPicPr>
          <p:cNvPr id="15" name="Picture 14" descr="UCAS-Right_aligned-White_box-Keyline-CMYK.eps">
            <a:extLst>
              <a:ext uri="{FF2B5EF4-FFF2-40B4-BE49-F238E27FC236}">
                <a16:creationId xmlns:a16="http://schemas.microsoft.com/office/drawing/2014/main" id="{56C906EA-EECE-ED43-9004-8504688268F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544176" y="449071"/>
            <a:ext cx="1647826"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C69CC6CA-015E-F54A-880B-F50F8F2FA962}"/>
              </a:ext>
            </a:extLst>
          </p:cNvPr>
          <p:cNvSpPr>
            <a:spLocks noGrp="1"/>
          </p:cNvSpPr>
          <p:nvPr>
            <p:ph type="title"/>
          </p:nvPr>
        </p:nvSpPr>
        <p:spPr>
          <a:xfrm>
            <a:off x="383117" y="1709740"/>
            <a:ext cx="10964333" cy="2173260"/>
          </a:xfrm>
          <a:noFill/>
        </p:spPr>
        <p:txBody>
          <a:bodyPr anchor="b"/>
          <a:lstStyle>
            <a:lvl1pPr>
              <a:defRPr sz="5999">
                <a:solidFill>
                  <a:schemeClr val="bg1"/>
                </a:solidFill>
              </a:defRPr>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794A325B-A913-4E45-A76F-72B6D9AB9167}"/>
              </a:ext>
            </a:extLst>
          </p:cNvPr>
          <p:cNvSpPr>
            <a:spLocks noGrp="1"/>
          </p:cNvSpPr>
          <p:nvPr>
            <p:ph type="body" idx="1"/>
          </p:nvPr>
        </p:nvSpPr>
        <p:spPr>
          <a:xfrm>
            <a:off x="383117" y="3916392"/>
            <a:ext cx="10964333" cy="369291"/>
          </a:xfrm>
        </p:spPr>
        <p:txBody>
          <a:bodyPr/>
          <a:lstStyle>
            <a:lvl1pPr marL="0" indent="0">
              <a:buNone/>
              <a:defRPr sz="2399">
                <a:solidFill>
                  <a:schemeClr val="accent1"/>
                </a:solidFill>
              </a:defRPr>
            </a:lvl1pPr>
            <a:lvl2pPr marL="457111" indent="0">
              <a:buNone/>
              <a:defRPr sz="2000">
                <a:solidFill>
                  <a:schemeClr val="tx1">
                    <a:tint val="75000"/>
                  </a:schemeClr>
                </a:solidFill>
              </a:defRPr>
            </a:lvl2pPr>
            <a:lvl3pPr marL="914222" indent="0">
              <a:buNone/>
              <a:defRPr sz="1800">
                <a:solidFill>
                  <a:schemeClr val="tx1">
                    <a:tint val="75000"/>
                  </a:schemeClr>
                </a:solidFill>
              </a:defRPr>
            </a:lvl3pPr>
            <a:lvl4pPr marL="1371333" indent="0">
              <a:buNone/>
              <a:defRPr sz="1600">
                <a:solidFill>
                  <a:schemeClr val="tx1">
                    <a:tint val="75000"/>
                  </a:schemeClr>
                </a:solidFill>
              </a:defRPr>
            </a:lvl4pPr>
            <a:lvl5pPr marL="1828445" indent="0">
              <a:buNone/>
              <a:defRPr sz="1600">
                <a:solidFill>
                  <a:schemeClr val="tx1">
                    <a:tint val="75000"/>
                  </a:schemeClr>
                </a:solidFill>
              </a:defRPr>
            </a:lvl5pPr>
            <a:lvl6pPr marL="2285556" indent="0">
              <a:buNone/>
              <a:defRPr sz="1600">
                <a:solidFill>
                  <a:schemeClr val="tx1">
                    <a:tint val="75000"/>
                  </a:schemeClr>
                </a:solidFill>
              </a:defRPr>
            </a:lvl6pPr>
            <a:lvl7pPr marL="2742667" indent="0">
              <a:buNone/>
              <a:defRPr sz="1600">
                <a:solidFill>
                  <a:schemeClr val="tx1">
                    <a:tint val="75000"/>
                  </a:schemeClr>
                </a:solidFill>
              </a:defRPr>
            </a:lvl7pPr>
            <a:lvl8pPr marL="3199778" indent="0">
              <a:buNone/>
              <a:defRPr sz="1600">
                <a:solidFill>
                  <a:schemeClr val="tx1">
                    <a:tint val="75000"/>
                  </a:schemeClr>
                </a:solidFill>
              </a:defRPr>
            </a:lvl8pPr>
            <a:lvl9pPr marL="3656889"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29419064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p:cSld name="2_Title and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404572" y="2120391"/>
            <a:ext cx="11156257" cy="1935572"/>
          </a:xfrm>
          <a:prstGeom prst="rect">
            <a:avLst/>
          </a:prstGeom>
        </p:spPr>
        <p:txBody>
          <a:bodyPr/>
          <a:lstStyle>
            <a:lvl1pPr>
              <a:buClr>
                <a:srgbClr val="FCAF17"/>
              </a:buClr>
              <a:defRPr>
                <a:solidFill>
                  <a:srgbClr val="132433"/>
                </a:solidFill>
              </a:defRPr>
            </a:lvl1pPr>
            <a:lvl2pPr>
              <a:buClr>
                <a:srgbClr val="FCAF17"/>
              </a:buClr>
              <a:defRPr>
                <a:solidFill>
                  <a:srgbClr val="132433"/>
                </a:solidFill>
              </a:defRPr>
            </a:lvl2pPr>
            <a:lvl3pPr>
              <a:buClr>
                <a:srgbClr val="FCAF17"/>
              </a:buClr>
              <a:defRPr>
                <a:solidFill>
                  <a:srgbClr val="132433"/>
                </a:solidFill>
              </a:defRPr>
            </a:lvl3pPr>
            <a:lvl4pPr>
              <a:buClr>
                <a:srgbClr val="FCAF17"/>
              </a:buClr>
              <a:defRPr>
                <a:solidFill>
                  <a:srgbClr val="132433"/>
                </a:solidFill>
              </a:defRPr>
            </a:lvl4pPr>
            <a:lvl5pPr>
              <a:buClr>
                <a:srgbClr val="FCAF17"/>
              </a:buClr>
              <a:defRPr>
                <a:solidFill>
                  <a:srgbClr val="132433"/>
                </a:solidFill>
              </a:defRPr>
            </a:lvl5pPr>
            <a:lvl6pPr>
              <a:buClr>
                <a:srgbClr val="FCAF17"/>
              </a:buClr>
              <a:defRPr>
                <a:solidFill>
                  <a:srgbClr val="132433"/>
                </a:solidFill>
              </a:defRPr>
            </a:lvl6pPr>
            <a:lvl7pPr>
              <a:buClr>
                <a:srgbClr val="FCAF17"/>
              </a:buClr>
              <a:defRPr>
                <a:solidFill>
                  <a:srgbClr val="132433"/>
                </a:solidFill>
              </a:defRPr>
            </a:lvl7pPr>
            <a:lvl8pPr>
              <a:buClr>
                <a:srgbClr val="FCAF17"/>
              </a:buClr>
              <a:defRPr>
                <a:solidFill>
                  <a:srgbClr val="132433"/>
                </a:solidFill>
              </a:defRPr>
            </a:lvl8pPr>
            <a:lvl9pPr>
              <a:buClr>
                <a:srgbClr val="FCAF17"/>
              </a:buClr>
              <a:defRPr>
                <a:solidFill>
                  <a:srgbClr val="132433"/>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4C6284C7-D26E-3E4D-8B1A-19BE2F492BC3}"/>
              </a:ext>
            </a:extLst>
          </p:cNvPr>
          <p:cNvSpPr>
            <a:spLocks noGrp="1"/>
          </p:cNvSpPr>
          <p:nvPr>
            <p:ph type="title" hasCustomPrompt="1"/>
          </p:nvPr>
        </p:nvSpPr>
        <p:spPr>
          <a:xfrm>
            <a:off x="404572" y="466009"/>
            <a:ext cx="11156257" cy="1327330"/>
          </a:xfrm>
          <a:prstGeom prst="rect">
            <a:avLst/>
          </a:prstGeom>
        </p:spPr>
        <p:txBody>
          <a:bodyPr vert="horz" wrap="none" lIns="0" tIns="0" rIns="0" bIns="0" rtlCol="0" anchor="t" anchorCtr="0">
            <a:noAutofit/>
          </a:bodyPr>
          <a:lstStyle>
            <a:lvl1pPr>
              <a:defRPr spc="-143">
                <a:solidFill>
                  <a:srgbClr val="132433"/>
                </a:solidFill>
              </a:defRPr>
            </a:lvl1p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B2788E00-130B-FB47-8689-5D0DD01F05AE}"/>
              </a:ext>
            </a:extLst>
          </p:cNvPr>
          <p:cNvSpPr/>
          <p:nvPr/>
        </p:nvSpPr>
        <p:spPr>
          <a:xfrm>
            <a:off x="0" y="5960709"/>
            <a:ext cx="12192000" cy="897291"/>
          </a:xfrm>
          <a:prstGeom prst="rect">
            <a:avLst/>
          </a:prstGeom>
          <a:solidFill>
            <a:srgbClr val="FCAF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8">
              <a:solidFill>
                <a:schemeClr val="tx1"/>
              </a:solidFill>
            </a:endParaRPr>
          </a:p>
        </p:txBody>
      </p:sp>
      <p:pic>
        <p:nvPicPr>
          <p:cNvPr id="2" name="Picture 1">
            <a:extLst>
              <a:ext uri="{FF2B5EF4-FFF2-40B4-BE49-F238E27FC236}">
                <a16:creationId xmlns:a16="http://schemas.microsoft.com/office/drawing/2014/main" id="{0D0A6F68-F73B-DBAF-A59D-62AD5C17DD62}"/>
              </a:ext>
            </a:extLst>
          </p:cNvPr>
          <p:cNvPicPr>
            <a:picLocks noChangeAspect="1"/>
          </p:cNvPicPr>
          <p:nvPr/>
        </p:nvPicPr>
        <p:blipFill>
          <a:blip r:embed="rId2"/>
          <a:srcRect/>
          <a:stretch/>
        </p:blipFill>
        <p:spPr>
          <a:xfrm>
            <a:off x="10810590" y="6240002"/>
            <a:ext cx="1066800" cy="320111"/>
          </a:xfrm>
          <a:prstGeom prst="rect">
            <a:avLst/>
          </a:prstGeom>
        </p:spPr>
      </p:pic>
      <p:sp>
        <p:nvSpPr>
          <p:cNvPr id="5" name="Oval 4">
            <a:extLst>
              <a:ext uri="{FF2B5EF4-FFF2-40B4-BE49-F238E27FC236}">
                <a16:creationId xmlns:a16="http://schemas.microsoft.com/office/drawing/2014/main" id="{B1186BA7-7499-3081-8670-1D274B8D7887}"/>
              </a:ext>
            </a:extLst>
          </p:cNvPr>
          <p:cNvSpPr/>
          <p:nvPr/>
        </p:nvSpPr>
        <p:spPr>
          <a:xfrm>
            <a:off x="248907" y="6165785"/>
            <a:ext cx="468441" cy="468545"/>
          </a:xfrm>
          <a:prstGeom prst="ellipse">
            <a:avLst/>
          </a:prstGeom>
          <a:solidFill>
            <a:schemeClr val="bg1"/>
          </a:solidFill>
          <a:ln w="9508" cap="flat">
            <a:noFill/>
            <a:prstDash val="solid"/>
            <a:miter/>
          </a:ln>
        </p:spPr>
        <p:txBody>
          <a:bodyPr rot="0" spcFirstLastPara="0" vertOverflow="overflow" horzOverflow="overflow" vert="horz" wrap="square" lIns="68557" tIns="68557" rIns="68557" bIns="68557"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sp>
        <p:nvSpPr>
          <p:cNvPr id="6" name="Rectangle 5">
            <a:extLst>
              <a:ext uri="{FF2B5EF4-FFF2-40B4-BE49-F238E27FC236}">
                <a16:creationId xmlns:a16="http://schemas.microsoft.com/office/drawing/2014/main" id="{DD1B1FCB-A341-237F-E2B9-4625176911F9}"/>
              </a:ext>
            </a:extLst>
          </p:cNvPr>
          <p:cNvSpPr/>
          <p:nvPr userDrawn="1"/>
        </p:nvSpPr>
        <p:spPr>
          <a:xfrm>
            <a:off x="0" y="5960709"/>
            <a:ext cx="12192000" cy="897291"/>
          </a:xfrm>
          <a:prstGeom prst="rect">
            <a:avLst/>
          </a:prstGeom>
          <a:solidFill>
            <a:srgbClr val="FCAF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8">
              <a:solidFill>
                <a:schemeClr val="tx1"/>
              </a:solidFill>
            </a:endParaRPr>
          </a:p>
        </p:txBody>
      </p:sp>
      <p:pic>
        <p:nvPicPr>
          <p:cNvPr id="7" name="Picture 6">
            <a:extLst>
              <a:ext uri="{FF2B5EF4-FFF2-40B4-BE49-F238E27FC236}">
                <a16:creationId xmlns:a16="http://schemas.microsoft.com/office/drawing/2014/main" id="{822D2453-ACC7-AAA4-8BC6-0D2C09031A1C}"/>
              </a:ext>
            </a:extLst>
          </p:cNvPr>
          <p:cNvPicPr>
            <a:picLocks noChangeAspect="1"/>
          </p:cNvPicPr>
          <p:nvPr userDrawn="1"/>
        </p:nvPicPr>
        <p:blipFill>
          <a:blip r:embed="rId2"/>
          <a:srcRect/>
          <a:stretch/>
        </p:blipFill>
        <p:spPr>
          <a:xfrm>
            <a:off x="10810590" y="6240002"/>
            <a:ext cx="1066800" cy="320111"/>
          </a:xfrm>
          <a:prstGeom prst="rect">
            <a:avLst/>
          </a:prstGeom>
        </p:spPr>
      </p:pic>
      <p:sp>
        <p:nvSpPr>
          <p:cNvPr id="8" name="Oval 7">
            <a:extLst>
              <a:ext uri="{FF2B5EF4-FFF2-40B4-BE49-F238E27FC236}">
                <a16:creationId xmlns:a16="http://schemas.microsoft.com/office/drawing/2014/main" id="{2167E504-BDD9-10F0-8BDB-2D84F830CCC9}"/>
              </a:ext>
            </a:extLst>
          </p:cNvPr>
          <p:cNvSpPr/>
          <p:nvPr userDrawn="1"/>
        </p:nvSpPr>
        <p:spPr>
          <a:xfrm>
            <a:off x="248907" y="6165785"/>
            <a:ext cx="468441" cy="468545"/>
          </a:xfrm>
          <a:prstGeom prst="ellipse">
            <a:avLst/>
          </a:prstGeom>
          <a:solidFill>
            <a:schemeClr val="bg1"/>
          </a:solidFill>
          <a:ln w="9508" cap="flat">
            <a:noFill/>
            <a:prstDash val="solid"/>
            <a:miter/>
          </a:ln>
        </p:spPr>
        <p:txBody>
          <a:bodyPr rot="0" spcFirstLastPara="0" vertOverflow="overflow" horzOverflow="overflow" vert="horz" wrap="square" lIns="68557" tIns="68557" rIns="68557" bIns="68557"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sp>
        <p:nvSpPr>
          <p:cNvPr id="9" name="TextBox 8">
            <a:extLst>
              <a:ext uri="{FF2B5EF4-FFF2-40B4-BE49-F238E27FC236}">
                <a16:creationId xmlns:a16="http://schemas.microsoft.com/office/drawing/2014/main" id="{8EEF0582-82FB-88AD-97ED-0E00E1C4156E}"/>
              </a:ext>
            </a:extLst>
          </p:cNvPr>
          <p:cNvSpPr txBox="1"/>
          <p:nvPr userDrawn="1"/>
        </p:nvSpPr>
        <p:spPr>
          <a:xfrm rot="16200000">
            <a:off x="10765258" y="1151944"/>
            <a:ext cx="2580885" cy="276999"/>
          </a:xfrm>
          <a:prstGeom prst="rect">
            <a:avLst/>
          </a:prstGeom>
          <a:solidFill>
            <a:srgbClr val="ED1A3A"/>
          </a:solidFill>
        </p:spPr>
        <p:txBody>
          <a:bodyPr wrap="square" rtlCol="0">
            <a:spAutoFit/>
          </a:bodyPr>
          <a:lstStyle/>
          <a:p>
            <a:pPr marL="0" marR="0" lvl="0" indent="0" algn="l" defTabSz="609406" rtl="0" eaLnBrk="1" fontAlgn="auto" latinLnBrk="0" hangingPunct="1">
              <a:lnSpc>
                <a:spcPct val="100000"/>
              </a:lnSpc>
              <a:spcBef>
                <a:spcPts val="0"/>
              </a:spcBef>
              <a:spcAft>
                <a:spcPts val="0"/>
              </a:spcAft>
              <a:buClrTx/>
              <a:buSzTx/>
              <a:buFontTx/>
              <a:buNone/>
              <a:tabLst/>
              <a:defRPr/>
            </a:pPr>
            <a:r>
              <a:rPr lang="en-US" sz="1200">
                <a:solidFill>
                  <a:schemeClr val="bg1"/>
                </a:solidFill>
              </a:rPr>
              <a:t>Security marking: </a:t>
            </a:r>
            <a:r>
              <a:rPr lang="en-US" sz="1200" b="1">
                <a:solidFill>
                  <a:schemeClr val="bg1"/>
                </a:solidFill>
              </a:rPr>
              <a:t>INTERNAL USE ONLY</a:t>
            </a:r>
          </a:p>
        </p:txBody>
      </p:sp>
    </p:spTree>
    <p:extLst>
      <p:ext uri="{BB962C8B-B14F-4D97-AF65-F5344CB8AC3E}">
        <p14:creationId xmlns:p14="http://schemas.microsoft.com/office/powerpoint/2010/main" val="2217016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ivider 6">
    <p:bg>
      <p:bgPr>
        <a:solidFill>
          <a:schemeClr val="accent6"/>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449C442-4A25-164A-A88B-5124FFED77F2}"/>
              </a:ext>
            </a:extLst>
          </p:cNvPr>
          <p:cNvSpPr>
            <a:spLocks noGrp="1"/>
          </p:cNvSpPr>
          <p:nvPr>
            <p:ph type="title"/>
          </p:nvPr>
        </p:nvSpPr>
        <p:spPr>
          <a:xfrm>
            <a:off x="383118" y="1709739"/>
            <a:ext cx="10964333" cy="2173260"/>
          </a:xfrm>
          <a:noFill/>
        </p:spPr>
        <p:txBody>
          <a:bodyPr anchor="b"/>
          <a:lstStyle>
            <a:lvl1pPr>
              <a:defRPr sz="60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7FFE1CAA-62A8-9645-A977-B747EB5EC8BE}"/>
              </a:ext>
            </a:extLst>
          </p:cNvPr>
          <p:cNvSpPr>
            <a:spLocks noGrp="1"/>
          </p:cNvSpPr>
          <p:nvPr>
            <p:ph type="body" idx="1"/>
          </p:nvPr>
        </p:nvSpPr>
        <p:spPr>
          <a:xfrm>
            <a:off x="383118" y="3916391"/>
            <a:ext cx="10964333" cy="369332"/>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846D95C-0B59-2E49-BC5D-B8766F28EFC3}"/>
              </a:ext>
            </a:extLst>
          </p:cNvPr>
          <p:cNvPicPr>
            <a:picLocks noChangeAspect="1"/>
          </p:cNvPicPr>
          <p:nvPr userDrawn="1"/>
        </p:nvPicPr>
        <p:blipFill>
          <a:blip r:embed="rId2"/>
          <a:stretch>
            <a:fillRect/>
          </a:stretch>
        </p:blipFill>
        <p:spPr>
          <a:xfrm>
            <a:off x="10839610" y="448513"/>
            <a:ext cx="969273" cy="292320"/>
          </a:xfrm>
          <a:prstGeom prst="rect">
            <a:avLst/>
          </a:prstGeom>
        </p:spPr>
      </p:pic>
    </p:spTree>
    <p:extLst>
      <p:ext uri="{BB962C8B-B14F-4D97-AF65-F5344CB8AC3E}">
        <p14:creationId xmlns:p14="http://schemas.microsoft.com/office/powerpoint/2010/main" val="160502602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2032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p:cSld name="2_Title Slide 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EDCB89-9685-B572-DBA9-13BBF5446601}"/>
              </a:ext>
            </a:extLst>
          </p:cNvPr>
          <p:cNvSpPr/>
          <p:nvPr/>
        </p:nvSpPr>
        <p:spPr>
          <a:xfrm>
            <a:off x="1" y="0"/>
            <a:ext cx="653142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8"/>
          </a:p>
        </p:txBody>
      </p:sp>
      <p:sp>
        <p:nvSpPr>
          <p:cNvPr id="4" name="Picture Placeholder 4">
            <a:extLst>
              <a:ext uri="{FF2B5EF4-FFF2-40B4-BE49-F238E27FC236}">
                <a16:creationId xmlns:a16="http://schemas.microsoft.com/office/drawing/2014/main" id="{E433DE79-5030-51A7-93F8-1D8DBEFA4AB4}"/>
              </a:ext>
            </a:extLst>
          </p:cNvPr>
          <p:cNvSpPr>
            <a:spLocks noGrp="1"/>
          </p:cNvSpPr>
          <p:nvPr>
            <p:ph type="pic" sz="quarter" idx="10"/>
          </p:nvPr>
        </p:nvSpPr>
        <p:spPr>
          <a:xfrm>
            <a:off x="6531429" y="2"/>
            <a:ext cx="5660572" cy="430886"/>
          </a:xfrm>
          <a:prstGeom prst="rect">
            <a:avLst/>
          </a:prstGeom>
        </p:spPr>
        <p:txBody>
          <a:bodyPr anchor="t" anchorCtr="0"/>
          <a:lstStyle/>
          <a:p>
            <a:r>
              <a:rPr lang="en-GB"/>
              <a:t>Click icon to add picture</a:t>
            </a:r>
            <a:endParaRPr lang="en-US"/>
          </a:p>
        </p:txBody>
      </p:sp>
      <p:sp>
        <p:nvSpPr>
          <p:cNvPr id="5" name="Oval 4">
            <a:extLst>
              <a:ext uri="{FF2B5EF4-FFF2-40B4-BE49-F238E27FC236}">
                <a16:creationId xmlns:a16="http://schemas.microsoft.com/office/drawing/2014/main" id="{B01F1931-E94F-B7A0-AC61-5ECB48699C96}"/>
              </a:ext>
            </a:extLst>
          </p:cNvPr>
          <p:cNvSpPr/>
          <p:nvPr/>
        </p:nvSpPr>
        <p:spPr>
          <a:xfrm>
            <a:off x="248907" y="6165785"/>
            <a:ext cx="468441" cy="468545"/>
          </a:xfrm>
          <a:prstGeom prst="ellipse">
            <a:avLst/>
          </a:prstGeom>
          <a:solidFill>
            <a:schemeClr val="bg1"/>
          </a:solidFill>
          <a:ln w="9508" cap="flat">
            <a:noFill/>
            <a:prstDash val="solid"/>
            <a:miter/>
          </a:ln>
        </p:spPr>
        <p:txBody>
          <a:bodyPr rot="0" spcFirstLastPara="0" vertOverflow="overflow" horzOverflow="overflow" vert="horz" wrap="square" lIns="68557" tIns="68557" rIns="68557" bIns="68557"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pic>
        <p:nvPicPr>
          <p:cNvPr id="7" name="Picture 6">
            <a:extLst>
              <a:ext uri="{FF2B5EF4-FFF2-40B4-BE49-F238E27FC236}">
                <a16:creationId xmlns:a16="http://schemas.microsoft.com/office/drawing/2014/main" id="{9806F3CD-8F8B-F6BD-2209-872067A3C7B7}"/>
              </a:ext>
            </a:extLst>
          </p:cNvPr>
          <p:cNvPicPr>
            <a:picLocks noChangeAspect="1"/>
          </p:cNvPicPr>
          <p:nvPr/>
        </p:nvPicPr>
        <p:blipFill>
          <a:blip r:embed="rId2"/>
          <a:srcRect/>
          <a:stretch/>
        </p:blipFill>
        <p:spPr>
          <a:xfrm>
            <a:off x="10810590" y="6239190"/>
            <a:ext cx="1066800" cy="321734"/>
          </a:xfrm>
          <a:prstGeom prst="rect">
            <a:avLst/>
          </a:prstGeom>
        </p:spPr>
      </p:pic>
      <p:sp>
        <p:nvSpPr>
          <p:cNvPr id="8" name="Title 1">
            <a:extLst>
              <a:ext uri="{FF2B5EF4-FFF2-40B4-BE49-F238E27FC236}">
                <a16:creationId xmlns:a16="http://schemas.microsoft.com/office/drawing/2014/main" id="{1D4044C1-495F-DEFF-C55E-D73B87536BE4}"/>
              </a:ext>
            </a:extLst>
          </p:cNvPr>
          <p:cNvSpPr>
            <a:spLocks noGrp="1"/>
          </p:cNvSpPr>
          <p:nvPr>
            <p:ph type="ctrTitle" hasCustomPrompt="1"/>
          </p:nvPr>
        </p:nvSpPr>
        <p:spPr>
          <a:xfrm>
            <a:off x="388672" y="1249958"/>
            <a:ext cx="5707328" cy="2743462"/>
          </a:xfrm>
          <a:prstGeom prst="rect">
            <a:avLst/>
          </a:prstGeom>
        </p:spPr>
        <p:txBody>
          <a:bodyPr wrap="square" bIns="0" anchor="b"/>
          <a:lstStyle>
            <a:lvl1pPr algn="l">
              <a:defRPr sz="5997">
                <a:solidFill>
                  <a:schemeClr val="bg1"/>
                </a:solidFill>
              </a:defRPr>
            </a:lvl1pPr>
          </a:lstStyle>
          <a:p>
            <a:r>
              <a:rPr lang="en-GB"/>
              <a:t>CHAPTER / </a:t>
            </a:r>
            <a:br>
              <a:rPr lang="en-GB"/>
            </a:br>
            <a:r>
              <a:rPr lang="en-GB"/>
              <a:t>SECTION TITLE</a:t>
            </a:r>
            <a:endParaRPr lang="en-US"/>
          </a:p>
        </p:txBody>
      </p:sp>
      <p:sp>
        <p:nvSpPr>
          <p:cNvPr id="10" name="Subtitle 2">
            <a:extLst>
              <a:ext uri="{FF2B5EF4-FFF2-40B4-BE49-F238E27FC236}">
                <a16:creationId xmlns:a16="http://schemas.microsoft.com/office/drawing/2014/main" id="{B95C5514-382C-F85A-4868-0991D3552D70}"/>
              </a:ext>
            </a:extLst>
          </p:cNvPr>
          <p:cNvSpPr>
            <a:spLocks noGrp="1"/>
          </p:cNvSpPr>
          <p:nvPr>
            <p:ph type="subTitle" idx="1" hasCustomPrompt="1"/>
          </p:nvPr>
        </p:nvSpPr>
        <p:spPr>
          <a:xfrm>
            <a:off x="388675" y="4491655"/>
            <a:ext cx="5707327" cy="787400"/>
          </a:xfrm>
          <a:prstGeom prst="rect">
            <a:avLst/>
          </a:prstGeom>
        </p:spPr>
        <p:txBody>
          <a:bodyPr lIns="0" tIns="108000" rIns="0" bIns="108000">
            <a:normAutofit/>
          </a:bodyPr>
          <a:lstStyle>
            <a:lvl1pPr marL="0" indent="0" algn="l">
              <a:buNone/>
              <a:defRPr sz="1867" b="0" i="0">
                <a:solidFill>
                  <a:srgbClr val="57BF93"/>
                </a:solidFill>
                <a:latin typeface="Roboto Light" panose="02000000000000000000" pitchFamily="2" charset="0"/>
                <a:ea typeface="Roboto Light" panose="02000000000000000000" pitchFamily="2" charset="0"/>
                <a:cs typeface="Roboto Light" panose="02000000000000000000" pitchFamily="2" charset="0"/>
              </a:defRPr>
            </a:lvl1pPr>
            <a:lvl2pPr marL="457022" indent="0" algn="ctr">
              <a:buNone/>
              <a:defRPr sz="2000"/>
            </a:lvl2pPr>
            <a:lvl3pPr marL="914045" indent="0" algn="ctr">
              <a:buNone/>
              <a:defRPr sz="1800"/>
            </a:lvl3pPr>
            <a:lvl4pPr marL="1371066" indent="0" algn="ctr">
              <a:buNone/>
              <a:defRPr sz="1600"/>
            </a:lvl4pPr>
            <a:lvl5pPr marL="1828090" indent="0" algn="ctr">
              <a:buNone/>
              <a:defRPr sz="1600"/>
            </a:lvl5pPr>
            <a:lvl6pPr marL="2285112" indent="0" algn="ctr">
              <a:buNone/>
              <a:defRPr sz="1600"/>
            </a:lvl6pPr>
            <a:lvl7pPr marL="2742134" indent="0" algn="ctr">
              <a:buNone/>
              <a:defRPr sz="1600"/>
            </a:lvl7pPr>
            <a:lvl8pPr marL="3199157" indent="0" algn="ctr">
              <a:buNone/>
              <a:defRPr sz="1600"/>
            </a:lvl8pPr>
            <a:lvl9pPr marL="3656179" indent="0" algn="ctr">
              <a:buNone/>
              <a:defRPr sz="1600"/>
            </a:lvl9pPr>
          </a:lstStyle>
          <a:p>
            <a:r>
              <a:rPr lang="en-GB"/>
              <a:t>Click to edit Master </a:t>
            </a:r>
            <a:br>
              <a:rPr lang="en-GB"/>
            </a:br>
            <a:r>
              <a:rPr lang="en-GB"/>
              <a:t>subtitle style</a:t>
            </a:r>
            <a:endParaRPr lang="en-US"/>
          </a:p>
        </p:txBody>
      </p:sp>
      <p:cxnSp>
        <p:nvCxnSpPr>
          <p:cNvPr id="12" name="Straight Connector 11">
            <a:extLst>
              <a:ext uri="{FF2B5EF4-FFF2-40B4-BE49-F238E27FC236}">
                <a16:creationId xmlns:a16="http://schemas.microsoft.com/office/drawing/2014/main" id="{C9B5925A-268D-F35D-FA13-0751C2546D4E}"/>
              </a:ext>
            </a:extLst>
          </p:cNvPr>
          <p:cNvCxnSpPr/>
          <p:nvPr/>
        </p:nvCxnSpPr>
        <p:spPr>
          <a:xfrm>
            <a:off x="388676" y="4236955"/>
            <a:ext cx="1471306" cy="0"/>
          </a:xfrm>
          <a:prstGeom prst="line">
            <a:avLst/>
          </a:prstGeom>
          <a:ln w="76200" cmpd="sng">
            <a:solidFill>
              <a:srgbClr val="57BF9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DC47E6-C121-20E2-F6E2-88DC83F23C92}"/>
              </a:ext>
            </a:extLst>
          </p:cNvPr>
          <p:cNvCxnSpPr/>
          <p:nvPr userDrawn="1"/>
        </p:nvCxnSpPr>
        <p:spPr>
          <a:xfrm>
            <a:off x="388676" y="4236955"/>
            <a:ext cx="1471306" cy="0"/>
          </a:xfrm>
          <a:prstGeom prst="line">
            <a:avLst/>
          </a:prstGeom>
          <a:ln w="76200" cmpd="sng">
            <a:solidFill>
              <a:srgbClr val="57BF93"/>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98D0744-C1AF-CE95-6708-71C665C91B9F}"/>
              </a:ext>
            </a:extLst>
          </p:cNvPr>
          <p:cNvSpPr txBox="1"/>
          <p:nvPr userDrawn="1"/>
        </p:nvSpPr>
        <p:spPr>
          <a:xfrm rot="16200000">
            <a:off x="10765258" y="1151944"/>
            <a:ext cx="2580885" cy="276999"/>
          </a:xfrm>
          <a:prstGeom prst="rect">
            <a:avLst/>
          </a:prstGeom>
          <a:solidFill>
            <a:srgbClr val="ED1A3A"/>
          </a:solidFill>
        </p:spPr>
        <p:txBody>
          <a:bodyPr wrap="square" rtlCol="0">
            <a:spAutoFit/>
          </a:bodyPr>
          <a:lstStyle/>
          <a:p>
            <a:pPr marL="0" marR="0" lvl="0" indent="0" algn="l" defTabSz="609406" rtl="0" eaLnBrk="1" fontAlgn="auto" latinLnBrk="0" hangingPunct="1">
              <a:lnSpc>
                <a:spcPct val="100000"/>
              </a:lnSpc>
              <a:spcBef>
                <a:spcPts val="0"/>
              </a:spcBef>
              <a:spcAft>
                <a:spcPts val="0"/>
              </a:spcAft>
              <a:buClrTx/>
              <a:buSzTx/>
              <a:buFontTx/>
              <a:buNone/>
              <a:tabLst/>
              <a:defRPr/>
            </a:pPr>
            <a:r>
              <a:rPr lang="en-US" sz="1200">
                <a:solidFill>
                  <a:schemeClr val="bg1"/>
                </a:solidFill>
              </a:rPr>
              <a:t>Security marking: </a:t>
            </a:r>
            <a:r>
              <a:rPr lang="en-US" sz="1200" b="1">
                <a:solidFill>
                  <a:schemeClr val="bg1"/>
                </a:solidFill>
              </a:rPr>
              <a:t>INTERNAL USE ONLY</a:t>
            </a:r>
          </a:p>
        </p:txBody>
      </p:sp>
    </p:spTree>
    <p:extLst>
      <p:ext uri="{BB962C8B-B14F-4D97-AF65-F5344CB8AC3E}">
        <p14:creationId xmlns:p14="http://schemas.microsoft.com/office/powerpoint/2010/main" val="64434709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preserve="1" userDrawn="1">
  <p:cSld name="1_Title Slide 1">
    <p:bg>
      <p:bgPr>
        <a:solidFill>
          <a:srgbClr val="13243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8673" y="1249958"/>
            <a:ext cx="3977143" cy="2743462"/>
          </a:xfrm>
          <a:prstGeom prst="rect">
            <a:avLst/>
          </a:prstGeom>
        </p:spPr>
        <p:txBody>
          <a:bodyPr bIns="0" anchor="b"/>
          <a:lstStyle>
            <a:lvl1pPr algn="l">
              <a:defRPr sz="5999">
                <a:solidFill>
                  <a:schemeClr val="bg1"/>
                </a:solidFill>
              </a:defRPr>
            </a:lvl1pPr>
          </a:lstStyle>
          <a:p>
            <a:r>
              <a:rPr lang="en-GB"/>
              <a:t>CLICK TO EDIT </a:t>
            </a:r>
            <a:br>
              <a:rPr lang="en-GB"/>
            </a:br>
            <a:r>
              <a:rPr lang="en-GB"/>
              <a:t>MASTER TITLE</a:t>
            </a:r>
            <a:endParaRPr lang="en-US"/>
          </a:p>
        </p:txBody>
      </p:sp>
      <p:sp>
        <p:nvSpPr>
          <p:cNvPr id="3" name="Subtitle 2"/>
          <p:cNvSpPr>
            <a:spLocks noGrp="1"/>
          </p:cNvSpPr>
          <p:nvPr>
            <p:ph type="subTitle" idx="1" hasCustomPrompt="1"/>
          </p:nvPr>
        </p:nvSpPr>
        <p:spPr>
          <a:xfrm>
            <a:off x="388674" y="4491655"/>
            <a:ext cx="3616487" cy="787400"/>
          </a:xfrm>
          <a:prstGeom prst="rect">
            <a:avLst/>
          </a:prstGeom>
        </p:spPr>
        <p:txBody>
          <a:bodyPr lIns="0" tIns="108000" rIns="0" bIns="108000">
            <a:normAutofit/>
          </a:bodyPr>
          <a:lstStyle>
            <a:lvl1pPr marL="0" indent="0" algn="l">
              <a:buNone/>
              <a:defRPr sz="1867"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111" indent="0" algn="ctr">
              <a:buNone/>
              <a:defRPr sz="2000"/>
            </a:lvl2pPr>
            <a:lvl3pPr marL="914222" indent="0" algn="ctr">
              <a:buNone/>
              <a:defRPr sz="1800"/>
            </a:lvl3pPr>
            <a:lvl4pPr marL="1371333" indent="0" algn="ctr">
              <a:buNone/>
              <a:defRPr sz="1600"/>
            </a:lvl4pPr>
            <a:lvl5pPr marL="1828445" indent="0" algn="ctr">
              <a:buNone/>
              <a:defRPr sz="1600"/>
            </a:lvl5pPr>
            <a:lvl6pPr marL="2285556" indent="0" algn="ctr">
              <a:buNone/>
              <a:defRPr sz="1600"/>
            </a:lvl6pPr>
            <a:lvl7pPr marL="2742667" indent="0" algn="ctr">
              <a:buNone/>
              <a:defRPr sz="1600"/>
            </a:lvl7pPr>
            <a:lvl8pPr marL="3199778" indent="0" algn="ctr">
              <a:buNone/>
              <a:defRPr sz="1600"/>
            </a:lvl8pPr>
            <a:lvl9pPr marL="3656889" indent="0" algn="ctr">
              <a:buNone/>
              <a:defRPr sz="1600"/>
            </a:lvl9pPr>
          </a:lstStyle>
          <a:p>
            <a:r>
              <a:rPr lang="en-GB"/>
              <a:t>Click to edit Master </a:t>
            </a:r>
            <a:br>
              <a:rPr lang="en-GB"/>
            </a:br>
            <a:r>
              <a:rPr lang="en-GB"/>
              <a:t>subtitle style</a:t>
            </a:r>
            <a:endParaRPr lang="en-US"/>
          </a:p>
        </p:txBody>
      </p:sp>
      <p:pic>
        <p:nvPicPr>
          <p:cNvPr id="5" name="Picture 4">
            <a:extLst>
              <a:ext uri="{FF2B5EF4-FFF2-40B4-BE49-F238E27FC236}">
                <a16:creationId xmlns:a16="http://schemas.microsoft.com/office/drawing/2014/main" id="{AC125250-2DBF-FC4A-87E0-B6E3AFADED1D}"/>
              </a:ext>
            </a:extLst>
          </p:cNvPr>
          <p:cNvPicPr>
            <a:picLocks noChangeAspect="1"/>
          </p:cNvPicPr>
          <p:nvPr/>
        </p:nvPicPr>
        <p:blipFill>
          <a:blip r:embed="rId2"/>
          <a:srcRect/>
          <a:stretch/>
        </p:blipFill>
        <p:spPr>
          <a:xfrm>
            <a:off x="11082558" y="6358658"/>
            <a:ext cx="882041" cy="264671"/>
          </a:xfrm>
          <a:prstGeom prst="rect">
            <a:avLst/>
          </a:prstGeom>
        </p:spPr>
      </p:pic>
      <p:sp>
        <p:nvSpPr>
          <p:cNvPr id="8" name="Picture Placeholder 7">
            <a:extLst>
              <a:ext uri="{FF2B5EF4-FFF2-40B4-BE49-F238E27FC236}">
                <a16:creationId xmlns:a16="http://schemas.microsoft.com/office/drawing/2014/main" id="{160D5991-F65C-F5A2-5F45-375C03A0A844}"/>
              </a:ext>
            </a:extLst>
          </p:cNvPr>
          <p:cNvSpPr>
            <a:spLocks noGrp="1"/>
          </p:cNvSpPr>
          <p:nvPr>
            <p:ph type="pic" sz="quarter" idx="10"/>
          </p:nvPr>
        </p:nvSpPr>
        <p:spPr>
          <a:xfrm>
            <a:off x="5407915" y="-22508"/>
            <a:ext cx="6784086" cy="6880507"/>
          </a:xfrm>
          <a:prstGeom prst="teardrop">
            <a:avLst/>
          </a:prstGeom>
          <a:solidFill>
            <a:schemeClr val="bg1"/>
          </a:solidFill>
        </p:spPr>
        <p:txBody>
          <a:bodyPr anchor="t" anchorCtr="1"/>
          <a:lstStyle/>
          <a:p>
            <a:r>
              <a:rPr lang="en-GB"/>
              <a:t>Click icon to add picture</a:t>
            </a:r>
            <a:endParaRPr lang="en-US"/>
          </a:p>
        </p:txBody>
      </p:sp>
      <p:sp>
        <p:nvSpPr>
          <p:cNvPr id="29" name="Oval 28">
            <a:extLst>
              <a:ext uri="{FF2B5EF4-FFF2-40B4-BE49-F238E27FC236}">
                <a16:creationId xmlns:a16="http://schemas.microsoft.com/office/drawing/2014/main" id="{D662D9AF-166A-EC34-47D9-B2B5ABD612A0}"/>
              </a:ext>
            </a:extLst>
          </p:cNvPr>
          <p:cNvSpPr/>
          <p:nvPr/>
        </p:nvSpPr>
        <p:spPr>
          <a:xfrm>
            <a:off x="248905"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cxnSp>
        <p:nvCxnSpPr>
          <p:cNvPr id="31" name="Straight Connector 30">
            <a:extLst>
              <a:ext uri="{FF2B5EF4-FFF2-40B4-BE49-F238E27FC236}">
                <a16:creationId xmlns:a16="http://schemas.microsoft.com/office/drawing/2014/main" id="{7FE52B6D-0303-0441-D47D-5F8FFF2AEF27}"/>
              </a:ext>
            </a:extLst>
          </p:cNvPr>
          <p:cNvCxnSpPr/>
          <p:nvPr/>
        </p:nvCxnSpPr>
        <p:spPr>
          <a:xfrm>
            <a:off x="388674" y="4236955"/>
            <a:ext cx="1471306" cy="0"/>
          </a:xfrm>
          <a:prstGeom prst="line">
            <a:avLst/>
          </a:prstGeom>
          <a:ln w="76200"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3747799-554E-ED58-6004-451B7DF8827F}"/>
              </a:ext>
            </a:extLst>
          </p:cNvPr>
          <p:cNvCxnSpPr/>
          <p:nvPr userDrawn="1"/>
        </p:nvCxnSpPr>
        <p:spPr>
          <a:xfrm>
            <a:off x="388674" y="4236955"/>
            <a:ext cx="1471306" cy="0"/>
          </a:xfrm>
          <a:prstGeom prst="line">
            <a:avLst/>
          </a:prstGeom>
          <a:ln w="762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133C536-45DD-8D26-5A23-055783CA7A7C}"/>
              </a:ext>
            </a:extLst>
          </p:cNvPr>
          <p:cNvSpPr txBox="1"/>
          <p:nvPr userDrawn="1"/>
        </p:nvSpPr>
        <p:spPr>
          <a:xfrm rot="16200000">
            <a:off x="10765258" y="1151943"/>
            <a:ext cx="2580885" cy="276999"/>
          </a:xfrm>
          <a:prstGeom prst="rect">
            <a:avLst/>
          </a:prstGeom>
          <a:solidFill>
            <a:srgbClr val="ED1A3A"/>
          </a:solidFill>
        </p:spPr>
        <p:txBody>
          <a:bodyPr wrap="square" rtlCol="0">
            <a:spAutoFit/>
          </a:bodyPr>
          <a:lstStyle/>
          <a:p>
            <a:pPr marL="0" marR="0" lvl="0" indent="0" algn="l" defTabSz="609526" rtl="0" eaLnBrk="1" fontAlgn="auto" latinLnBrk="0" hangingPunct="1">
              <a:lnSpc>
                <a:spcPct val="100000"/>
              </a:lnSpc>
              <a:spcBef>
                <a:spcPts val="0"/>
              </a:spcBef>
              <a:spcAft>
                <a:spcPts val="0"/>
              </a:spcAft>
              <a:buClrTx/>
              <a:buSzTx/>
              <a:buFontTx/>
              <a:buNone/>
              <a:tabLst/>
              <a:defRPr/>
            </a:pPr>
            <a:r>
              <a:rPr lang="en-US" sz="1200">
                <a:solidFill>
                  <a:schemeClr val="bg1"/>
                </a:solidFill>
              </a:rPr>
              <a:t>Security marking: </a:t>
            </a:r>
            <a:r>
              <a:rPr lang="en-US" sz="1200" b="1">
                <a:solidFill>
                  <a:schemeClr val="bg1"/>
                </a:solidFill>
              </a:rPr>
              <a:t>INTERNAL USE ONLY</a:t>
            </a:r>
          </a:p>
        </p:txBody>
      </p:sp>
    </p:spTree>
    <p:extLst>
      <p:ext uri="{BB962C8B-B14F-4D97-AF65-F5344CB8AC3E}">
        <p14:creationId xmlns:p14="http://schemas.microsoft.com/office/powerpoint/2010/main" val="67729544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solidFill>
          <a:srgbClr val="F3756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8673" y="1249958"/>
            <a:ext cx="3977143" cy="2743462"/>
          </a:xfrm>
          <a:prstGeom prst="rect">
            <a:avLst/>
          </a:prstGeom>
        </p:spPr>
        <p:txBody>
          <a:bodyPr bIns="0" anchor="b"/>
          <a:lstStyle>
            <a:lvl1pPr algn="l">
              <a:defRPr sz="5999">
                <a:solidFill>
                  <a:schemeClr val="bg1"/>
                </a:solidFill>
              </a:defRPr>
            </a:lvl1pPr>
          </a:lstStyle>
          <a:p>
            <a:r>
              <a:rPr lang="en-GB"/>
              <a:t>CLICK TO EDIT </a:t>
            </a:r>
            <a:br>
              <a:rPr lang="en-GB"/>
            </a:br>
            <a:r>
              <a:rPr lang="en-GB"/>
              <a:t>MASTER TITLE</a:t>
            </a:r>
            <a:endParaRPr lang="en-US"/>
          </a:p>
        </p:txBody>
      </p:sp>
      <p:pic>
        <p:nvPicPr>
          <p:cNvPr id="5" name="Picture 4">
            <a:extLst>
              <a:ext uri="{FF2B5EF4-FFF2-40B4-BE49-F238E27FC236}">
                <a16:creationId xmlns:a16="http://schemas.microsoft.com/office/drawing/2014/main" id="{AC125250-2DBF-FC4A-87E0-B6E3AFADED1D}"/>
              </a:ext>
            </a:extLst>
          </p:cNvPr>
          <p:cNvPicPr>
            <a:picLocks noChangeAspect="1"/>
          </p:cNvPicPr>
          <p:nvPr/>
        </p:nvPicPr>
        <p:blipFill>
          <a:blip r:embed="rId2"/>
          <a:srcRect/>
          <a:stretch/>
        </p:blipFill>
        <p:spPr>
          <a:xfrm>
            <a:off x="11082558" y="6358658"/>
            <a:ext cx="882041" cy="264671"/>
          </a:xfrm>
          <a:prstGeom prst="rect">
            <a:avLst/>
          </a:prstGeom>
        </p:spPr>
      </p:pic>
      <p:sp>
        <p:nvSpPr>
          <p:cNvPr id="8" name="Picture Placeholder 7">
            <a:extLst>
              <a:ext uri="{FF2B5EF4-FFF2-40B4-BE49-F238E27FC236}">
                <a16:creationId xmlns:a16="http://schemas.microsoft.com/office/drawing/2014/main" id="{160D5991-F65C-F5A2-5F45-375C03A0A844}"/>
              </a:ext>
            </a:extLst>
          </p:cNvPr>
          <p:cNvSpPr>
            <a:spLocks noGrp="1"/>
          </p:cNvSpPr>
          <p:nvPr>
            <p:ph type="pic" sz="quarter" idx="10"/>
          </p:nvPr>
        </p:nvSpPr>
        <p:spPr>
          <a:xfrm>
            <a:off x="5407915" y="-22508"/>
            <a:ext cx="6784086" cy="6880507"/>
          </a:xfrm>
          <a:prstGeom prst="teardrop">
            <a:avLst/>
          </a:prstGeom>
          <a:solidFill>
            <a:schemeClr val="bg1"/>
          </a:solidFill>
        </p:spPr>
        <p:txBody>
          <a:bodyPr anchor="t" anchorCtr="1"/>
          <a:lstStyle/>
          <a:p>
            <a:r>
              <a:rPr lang="en-GB"/>
              <a:t>Click icon to add picture</a:t>
            </a:r>
            <a:endParaRPr lang="en-US"/>
          </a:p>
        </p:txBody>
      </p:sp>
      <p:sp>
        <p:nvSpPr>
          <p:cNvPr id="29" name="Oval 28">
            <a:extLst>
              <a:ext uri="{FF2B5EF4-FFF2-40B4-BE49-F238E27FC236}">
                <a16:creationId xmlns:a16="http://schemas.microsoft.com/office/drawing/2014/main" id="{D662D9AF-166A-EC34-47D9-B2B5ABD612A0}"/>
              </a:ext>
            </a:extLst>
          </p:cNvPr>
          <p:cNvSpPr/>
          <p:nvPr/>
        </p:nvSpPr>
        <p:spPr>
          <a:xfrm>
            <a:off x="248905"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cxnSp>
        <p:nvCxnSpPr>
          <p:cNvPr id="31" name="Straight Connector 30">
            <a:extLst>
              <a:ext uri="{FF2B5EF4-FFF2-40B4-BE49-F238E27FC236}">
                <a16:creationId xmlns:a16="http://schemas.microsoft.com/office/drawing/2014/main" id="{7FE52B6D-0303-0441-D47D-5F8FFF2AEF27}"/>
              </a:ext>
            </a:extLst>
          </p:cNvPr>
          <p:cNvCxnSpPr/>
          <p:nvPr/>
        </p:nvCxnSpPr>
        <p:spPr>
          <a:xfrm>
            <a:off x="388674" y="4236955"/>
            <a:ext cx="1471306" cy="0"/>
          </a:xfrm>
          <a:prstGeom prst="line">
            <a:avLst/>
          </a:prstGeom>
          <a:ln w="762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6" name="Subtitle 2">
            <a:extLst>
              <a:ext uri="{FF2B5EF4-FFF2-40B4-BE49-F238E27FC236}">
                <a16:creationId xmlns:a16="http://schemas.microsoft.com/office/drawing/2014/main" id="{CD764BB7-6ED9-04DC-17C2-5C01E780693C}"/>
              </a:ext>
            </a:extLst>
          </p:cNvPr>
          <p:cNvSpPr>
            <a:spLocks noGrp="1"/>
          </p:cNvSpPr>
          <p:nvPr>
            <p:ph type="subTitle" idx="1" hasCustomPrompt="1"/>
          </p:nvPr>
        </p:nvSpPr>
        <p:spPr>
          <a:xfrm>
            <a:off x="388674" y="4491655"/>
            <a:ext cx="3616487" cy="787400"/>
          </a:xfrm>
          <a:prstGeom prst="rect">
            <a:avLst/>
          </a:prstGeom>
        </p:spPr>
        <p:txBody>
          <a:bodyPr lIns="0" tIns="108000" rIns="0" bIns="108000">
            <a:normAutofit/>
          </a:bodyPr>
          <a:lstStyle>
            <a:lvl1pPr marL="0" indent="0" algn="l">
              <a:buNone/>
              <a:defRPr sz="1867"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111" indent="0" algn="ctr">
              <a:buNone/>
              <a:defRPr sz="2000"/>
            </a:lvl2pPr>
            <a:lvl3pPr marL="914222" indent="0" algn="ctr">
              <a:buNone/>
              <a:defRPr sz="1800"/>
            </a:lvl3pPr>
            <a:lvl4pPr marL="1371333" indent="0" algn="ctr">
              <a:buNone/>
              <a:defRPr sz="1600"/>
            </a:lvl4pPr>
            <a:lvl5pPr marL="1828445" indent="0" algn="ctr">
              <a:buNone/>
              <a:defRPr sz="1600"/>
            </a:lvl5pPr>
            <a:lvl6pPr marL="2285556" indent="0" algn="ctr">
              <a:buNone/>
              <a:defRPr sz="1600"/>
            </a:lvl6pPr>
            <a:lvl7pPr marL="2742667" indent="0" algn="ctr">
              <a:buNone/>
              <a:defRPr sz="1600"/>
            </a:lvl7pPr>
            <a:lvl8pPr marL="3199778" indent="0" algn="ctr">
              <a:buNone/>
              <a:defRPr sz="1600"/>
            </a:lvl8pPr>
            <a:lvl9pPr marL="3656889" indent="0" algn="ctr">
              <a:buNone/>
              <a:defRPr sz="1600"/>
            </a:lvl9pPr>
          </a:lstStyle>
          <a:p>
            <a:r>
              <a:rPr lang="en-GB"/>
              <a:t>Click to edit Master </a:t>
            </a:r>
            <a:br>
              <a:rPr lang="en-GB"/>
            </a:br>
            <a:r>
              <a:rPr lang="en-GB"/>
              <a:t>subtitle style</a:t>
            </a:r>
            <a:endParaRPr lang="en-US"/>
          </a:p>
        </p:txBody>
      </p:sp>
      <p:cxnSp>
        <p:nvCxnSpPr>
          <p:cNvPr id="11" name="Straight Connector 10">
            <a:extLst>
              <a:ext uri="{FF2B5EF4-FFF2-40B4-BE49-F238E27FC236}">
                <a16:creationId xmlns:a16="http://schemas.microsoft.com/office/drawing/2014/main" id="{B42E9DC0-EF41-FBC3-509F-75C984DBB4F8}"/>
              </a:ext>
            </a:extLst>
          </p:cNvPr>
          <p:cNvCxnSpPr/>
          <p:nvPr userDrawn="1"/>
        </p:nvCxnSpPr>
        <p:spPr>
          <a:xfrm>
            <a:off x="388674" y="4236955"/>
            <a:ext cx="1471306" cy="0"/>
          </a:xfrm>
          <a:prstGeom prst="line">
            <a:avLst/>
          </a:prstGeom>
          <a:ln w="762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3858F07-C64D-6F0F-6D8C-BCB67AD2FABD}"/>
              </a:ext>
            </a:extLst>
          </p:cNvPr>
          <p:cNvSpPr txBox="1"/>
          <p:nvPr userDrawn="1"/>
        </p:nvSpPr>
        <p:spPr>
          <a:xfrm rot="16200000">
            <a:off x="10765258" y="1151943"/>
            <a:ext cx="2580885" cy="276999"/>
          </a:xfrm>
          <a:prstGeom prst="rect">
            <a:avLst/>
          </a:prstGeom>
          <a:solidFill>
            <a:srgbClr val="ED1A3A"/>
          </a:solidFill>
        </p:spPr>
        <p:txBody>
          <a:bodyPr wrap="square" rtlCol="0">
            <a:spAutoFit/>
          </a:bodyPr>
          <a:lstStyle/>
          <a:p>
            <a:pPr marL="0" marR="0" lvl="0" indent="0" algn="l" defTabSz="609526" rtl="0" eaLnBrk="1" fontAlgn="auto" latinLnBrk="0" hangingPunct="1">
              <a:lnSpc>
                <a:spcPct val="100000"/>
              </a:lnSpc>
              <a:spcBef>
                <a:spcPts val="0"/>
              </a:spcBef>
              <a:spcAft>
                <a:spcPts val="0"/>
              </a:spcAft>
              <a:buClrTx/>
              <a:buSzTx/>
              <a:buFontTx/>
              <a:buNone/>
              <a:tabLst/>
              <a:defRPr/>
            </a:pPr>
            <a:r>
              <a:rPr lang="en-US" sz="1200">
                <a:solidFill>
                  <a:schemeClr val="bg1"/>
                </a:solidFill>
              </a:rPr>
              <a:t>Security marking: </a:t>
            </a:r>
            <a:r>
              <a:rPr lang="en-US" sz="1200" b="1">
                <a:solidFill>
                  <a:schemeClr val="bg1"/>
                </a:solidFill>
              </a:rPr>
              <a:t>INTERNAL USE ONLY</a:t>
            </a:r>
          </a:p>
        </p:txBody>
      </p:sp>
    </p:spTree>
    <p:extLst>
      <p:ext uri="{BB962C8B-B14F-4D97-AF65-F5344CB8AC3E}">
        <p14:creationId xmlns:p14="http://schemas.microsoft.com/office/powerpoint/2010/main" val="47947405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rgbClr val="57BF9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A43284F-82E6-DB77-8307-9DCE2337FF96}"/>
              </a:ext>
            </a:extLst>
          </p:cNvPr>
          <p:cNvSpPr>
            <a:spLocks noGrp="1"/>
          </p:cNvSpPr>
          <p:nvPr>
            <p:ph type="ctrTitle" hasCustomPrompt="1"/>
          </p:nvPr>
        </p:nvSpPr>
        <p:spPr>
          <a:xfrm>
            <a:off x="388673" y="1249958"/>
            <a:ext cx="3977143" cy="2743462"/>
          </a:xfrm>
          <a:prstGeom prst="rect">
            <a:avLst/>
          </a:prstGeom>
        </p:spPr>
        <p:txBody>
          <a:bodyPr bIns="0" anchor="b"/>
          <a:lstStyle>
            <a:lvl1pPr algn="l">
              <a:defRPr sz="5999">
                <a:solidFill>
                  <a:schemeClr val="bg1"/>
                </a:solidFill>
              </a:defRPr>
            </a:lvl1pPr>
          </a:lstStyle>
          <a:p>
            <a:r>
              <a:rPr lang="en-GB"/>
              <a:t>CLICK TO EDIT </a:t>
            </a:r>
            <a:br>
              <a:rPr lang="en-GB"/>
            </a:br>
            <a:r>
              <a:rPr lang="en-GB"/>
              <a:t>MASTER TITLE</a:t>
            </a:r>
            <a:endParaRPr lang="en-US"/>
          </a:p>
        </p:txBody>
      </p:sp>
      <p:pic>
        <p:nvPicPr>
          <p:cNvPr id="5" name="Picture 4">
            <a:extLst>
              <a:ext uri="{FF2B5EF4-FFF2-40B4-BE49-F238E27FC236}">
                <a16:creationId xmlns:a16="http://schemas.microsoft.com/office/drawing/2014/main" id="{DAC29214-06FD-5F48-AD76-5D5A219CF883}"/>
              </a:ext>
            </a:extLst>
          </p:cNvPr>
          <p:cNvPicPr>
            <a:picLocks noChangeAspect="1"/>
          </p:cNvPicPr>
          <p:nvPr/>
        </p:nvPicPr>
        <p:blipFill>
          <a:blip r:embed="rId2"/>
          <a:srcRect/>
          <a:stretch/>
        </p:blipFill>
        <p:spPr>
          <a:xfrm>
            <a:off x="11082558" y="6358658"/>
            <a:ext cx="882041" cy="264671"/>
          </a:xfrm>
          <a:prstGeom prst="rect">
            <a:avLst/>
          </a:prstGeom>
        </p:spPr>
      </p:pic>
      <p:sp>
        <p:nvSpPr>
          <p:cNvPr id="6" name="Picture Placeholder 7">
            <a:extLst>
              <a:ext uri="{FF2B5EF4-FFF2-40B4-BE49-F238E27FC236}">
                <a16:creationId xmlns:a16="http://schemas.microsoft.com/office/drawing/2014/main" id="{3F7D36DC-9B85-DE47-CC98-14B3DE29E4A5}"/>
              </a:ext>
            </a:extLst>
          </p:cNvPr>
          <p:cNvSpPr>
            <a:spLocks noGrp="1"/>
          </p:cNvSpPr>
          <p:nvPr>
            <p:ph type="pic" sz="quarter" idx="10"/>
          </p:nvPr>
        </p:nvSpPr>
        <p:spPr>
          <a:xfrm>
            <a:off x="5407915" y="-22508"/>
            <a:ext cx="6784086" cy="6880507"/>
          </a:xfrm>
          <a:prstGeom prst="teardrop">
            <a:avLst/>
          </a:prstGeom>
          <a:solidFill>
            <a:schemeClr val="bg1"/>
          </a:solidFill>
        </p:spPr>
        <p:txBody>
          <a:bodyPr anchor="t" anchorCtr="1"/>
          <a:lstStyle/>
          <a:p>
            <a:r>
              <a:rPr lang="en-GB"/>
              <a:t>Click icon to add picture</a:t>
            </a:r>
            <a:endParaRPr lang="en-US"/>
          </a:p>
        </p:txBody>
      </p:sp>
      <p:sp>
        <p:nvSpPr>
          <p:cNvPr id="9" name="Oval 8">
            <a:extLst>
              <a:ext uri="{FF2B5EF4-FFF2-40B4-BE49-F238E27FC236}">
                <a16:creationId xmlns:a16="http://schemas.microsoft.com/office/drawing/2014/main" id="{23E4BFB4-AF05-21F1-9570-E4BC0EB36C20}"/>
              </a:ext>
            </a:extLst>
          </p:cNvPr>
          <p:cNvSpPr/>
          <p:nvPr/>
        </p:nvSpPr>
        <p:spPr>
          <a:xfrm>
            <a:off x="248905"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cxnSp>
        <p:nvCxnSpPr>
          <p:cNvPr id="10" name="Straight Connector 9">
            <a:extLst>
              <a:ext uri="{FF2B5EF4-FFF2-40B4-BE49-F238E27FC236}">
                <a16:creationId xmlns:a16="http://schemas.microsoft.com/office/drawing/2014/main" id="{1B6389AA-7904-93DD-13AF-B8E9FEA30E61}"/>
              </a:ext>
            </a:extLst>
          </p:cNvPr>
          <p:cNvCxnSpPr/>
          <p:nvPr/>
        </p:nvCxnSpPr>
        <p:spPr>
          <a:xfrm>
            <a:off x="388674" y="4236955"/>
            <a:ext cx="1471306" cy="0"/>
          </a:xfrm>
          <a:prstGeom prst="line">
            <a:avLst/>
          </a:prstGeom>
          <a:ln w="762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Subtitle 2">
            <a:extLst>
              <a:ext uri="{FF2B5EF4-FFF2-40B4-BE49-F238E27FC236}">
                <a16:creationId xmlns:a16="http://schemas.microsoft.com/office/drawing/2014/main" id="{B68D73E0-BF67-B824-CA56-677EFBA397B4}"/>
              </a:ext>
            </a:extLst>
          </p:cNvPr>
          <p:cNvSpPr>
            <a:spLocks noGrp="1"/>
          </p:cNvSpPr>
          <p:nvPr>
            <p:ph type="subTitle" idx="1" hasCustomPrompt="1"/>
          </p:nvPr>
        </p:nvSpPr>
        <p:spPr>
          <a:xfrm>
            <a:off x="388674" y="4491655"/>
            <a:ext cx="3616487" cy="787400"/>
          </a:xfrm>
          <a:prstGeom prst="rect">
            <a:avLst/>
          </a:prstGeom>
        </p:spPr>
        <p:txBody>
          <a:bodyPr lIns="0" tIns="108000" rIns="0" bIns="108000">
            <a:normAutofit/>
          </a:bodyPr>
          <a:lstStyle>
            <a:lvl1pPr marL="0" indent="0" algn="l">
              <a:buNone/>
              <a:defRPr sz="1867"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111" indent="0" algn="ctr">
              <a:buNone/>
              <a:defRPr sz="2000"/>
            </a:lvl2pPr>
            <a:lvl3pPr marL="914222" indent="0" algn="ctr">
              <a:buNone/>
              <a:defRPr sz="1800"/>
            </a:lvl3pPr>
            <a:lvl4pPr marL="1371333" indent="0" algn="ctr">
              <a:buNone/>
              <a:defRPr sz="1600"/>
            </a:lvl4pPr>
            <a:lvl5pPr marL="1828445" indent="0" algn="ctr">
              <a:buNone/>
              <a:defRPr sz="1600"/>
            </a:lvl5pPr>
            <a:lvl6pPr marL="2285556" indent="0" algn="ctr">
              <a:buNone/>
              <a:defRPr sz="1600"/>
            </a:lvl6pPr>
            <a:lvl7pPr marL="2742667" indent="0" algn="ctr">
              <a:buNone/>
              <a:defRPr sz="1600"/>
            </a:lvl7pPr>
            <a:lvl8pPr marL="3199778" indent="0" algn="ctr">
              <a:buNone/>
              <a:defRPr sz="1600"/>
            </a:lvl8pPr>
            <a:lvl9pPr marL="3656889" indent="0" algn="ctr">
              <a:buNone/>
              <a:defRPr sz="1600"/>
            </a:lvl9pPr>
          </a:lstStyle>
          <a:p>
            <a:r>
              <a:rPr lang="en-GB"/>
              <a:t>Click to edit Master </a:t>
            </a:r>
            <a:br>
              <a:rPr lang="en-GB"/>
            </a:br>
            <a:r>
              <a:rPr lang="en-GB"/>
              <a:t>subtitle style</a:t>
            </a:r>
            <a:endParaRPr lang="en-US"/>
          </a:p>
        </p:txBody>
      </p:sp>
      <p:cxnSp>
        <p:nvCxnSpPr>
          <p:cNvPr id="13" name="Straight Connector 12">
            <a:extLst>
              <a:ext uri="{FF2B5EF4-FFF2-40B4-BE49-F238E27FC236}">
                <a16:creationId xmlns:a16="http://schemas.microsoft.com/office/drawing/2014/main" id="{155DB2D0-BF04-85DD-AC21-7D069D94F6F0}"/>
              </a:ext>
            </a:extLst>
          </p:cNvPr>
          <p:cNvCxnSpPr/>
          <p:nvPr userDrawn="1"/>
        </p:nvCxnSpPr>
        <p:spPr>
          <a:xfrm>
            <a:off x="388674" y="4236955"/>
            <a:ext cx="1471306" cy="0"/>
          </a:xfrm>
          <a:prstGeom prst="line">
            <a:avLst/>
          </a:prstGeom>
          <a:ln w="762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70004F4-DF94-54C2-CB46-000BE30E317F}"/>
              </a:ext>
            </a:extLst>
          </p:cNvPr>
          <p:cNvSpPr txBox="1"/>
          <p:nvPr userDrawn="1"/>
        </p:nvSpPr>
        <p:spPr>
          <a:xfrm rot="16200000">
            <a:off x="10765258" y="1151943"/>
            <a:ext cx="2580885" cy="276999"/>
          </a:xfrm>
          <a:prstGeom prst="rect">
            <a:avLst/>
          </a:prstGeom>
          <a:solidFill>
            <a:srgbClr val="ED1A3A"/>
          </a:solidFill>
        </p:spPr>
        <p:txBody>
          <a:bodyPr wrap="square" rtlCol="0">
            <a:spAutoFit/>
          </a:bodyPr>
          <a:lstStyle/>
          <a:p>
            <a:pPr marL="0" marR="0" lvl="0" indent="0" algn="l" defTabSz="609526" rtl="0" eaLnBrk="1" fontAlgn="auto" latinLnBrk="0" hangingPunct="1">
              <a:lnSpc>
                <a:spcPct val="100000"/>
              </a:lnSpc>
              <a:spcBef>
                <a:spcPts val="0"/>
              </a:spcBef>
              <a:spcAft>
                <a:spcPts val="0"/>
              </a:spcAft>
              <a:buClrTx/>
              <a:buSzTx/>
              <a:buFontTx/>
              <a:buNone/>
              <a:tabLst/>
              <a:defRPr/>
            </a:pPr>
            <a:r>
              <a:rPr lang="en-US" sz="1200">
                <a:solidFill>
                  <a:schemeClr val="bg1"/>
                </a:solidFill>
              </a:rPr>
              <a:t>Security marking: </a:t>
            </a:r>
            <a:r>
              <a:rPr lang="en-US" sz="1200" b="1">
                <a:solidFill>
                  <a:schemeClr val="bg1"/>
                </a:solidFill>
              </a:rPr>
              <a:t>INTERNAL USE ONLY</a:t>
            </a:r>
          </a:p>
        </p:txBody>
      </p:sp>
    </p:spTree>
    <p:extLst>
      <p:ext uri="{BB962C8B-B14F-4D97-AF65-F5344CB8AC3E}">
        <p14:creationId xmlns:p14="http://schemas.microsoft.com/office/powerpoint/2010/main" val="51023728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p:cSld name="1_Title Slide 2">
    <p:bg>
      <p:bgPr>
        <a:solidFill>
          <a:srgbClr val="139EA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A43284F-82E6-DB77-8307-9DCE2337FF96}"/>
              </a:ext>
            </a:extLst>
          </p:cNvPr>
          <p:cNvSpPr>
            <a:spLocks noGrp="1"/>
          </p:cNvSpPr>
          <p:nvPr>
            <p:ph type="ctrTitle" hasCustomPrompt="1"/>
          </p:nvPr>
        </p:nvSpPr>
        <p:spPr>
          <a:xfrm>
            <a:off x="388673" y="1249958"/>
            <a:ext cx="3977143" cy="2743462"/>
          </a:xfrm>
          <a:prstGeom prst="rect">
            <a:avLst/>
          </a:prstGeom>
        </p:spPr>
        <p:txBody>
          <a:bodyPr bIns="0" anchor="b"/>
          <a:lstStyle>
            <a:lvl1pPr algn="l">
              <a:defRPr sz="5999">
                <a:solidFill>
                  <a:schemeClr val="bg1"/>
                </a:solidFill>
              </a:defRPr>
            </a:lvl1pPr>
          </a:lstStyle>
          <a:p>
            <a:r>
              <a:rPr lang="en-GB"/>
              <a:t>CLICK TO EDIT </a:t>
            </a:r>
            <a:br>
              <a:rPr lang="en-GB"/>
            </a:br>
            <a:r>
              <a:rPr lang="en-GB"/>
              <a:t>MASTER TITLE</a:t>
            </a:r>
            <a:endParaRPr lang="en-US"/>
          </a:p>
        </p:txBody>
      </p:sp>
      <p:pic>
        <p:nvPicPr>
          <p:cNvPr id="5" name="Picture 4">
            <a:extLst>
              <a:ext uri="{FF2B5EF4-FFF2-40B4-BE49-F238E27FC236}">
                <a16:creationId xmlns:a16="http://schemas.microsoft.com/office/drawing/2014/main" id="{DAC29214-06FD-5F48-AD76-5D5A219CF883}"/>
              </a:ext>
            </a:extLst>
          </p:cNvPr>
          <p:cNvPicPr>
            <a:picLocks noChangeAspect="1"/>
          </p:cNvPicPr>
          <p:nvPr/>
        </p:nvPicPr>
        <p:blipFill>
          <a:blip r:embed="rId2"/>
          <a:srcRect/>
          <a:stretch/>
        </p:blipFill>
        <p:spPr>
          <a:xfrm>
            <a:off x="11082558" y="6358658"/>
            <a:ext cx="882041" cy="264671"/>
          </a:xfrm>
          <a:prstGeom prst="rect">
            <a:avLst/>
          </a:prstGeom>
        </p:spPr>
      </p:pic>
      <p:sp>
        <p:nvSpPr>
          <p:cNvPr id="6" name="Picture Placeholder 7">
            <a:extLst>
              <a:ext uri="{FF2B5EF4-FFF2-40B4-BE49-F238E27FC236}">
                <a16:creationId xmlns:a16="http://schemas.microsoft.com/office/drawing/2014/main" id="{3F7D36DC-9B85-DE47-CC98-14B3DE29E4A5}"/>
              </a:ext>
            </a:extLst>
          </p:cNvPr>
          <p:cNvSpPr>
            <a:spLocks noGrp="1"/>
          </p:cNvSpPr>
          <p:nvPr>
            <p:ph type="pic" sz="quarter" idx="10"/>
          </p:nvPr>
        </p:nvSpPr>
        <p:spPr>
          <a:xfrm>
            <a:off x="5407915" y="-22508"/>
            <a:ext cx="6784086" cy="6880507"/>
          </a:xfrm>
          <a:prstGeom prst="teardrop">
            <a:avLst/>
          </a:prstGeom>
          <a:solidFill>
            <a:schemeClr val="bg1"/>
          </a:solidFill>
        </p:spPr>
        <p:txBody>
          <a:bodyPr anchor="t" anchorCtr="1"/>
          <a:lstStyle/>
          <a:p>
            <a:r>
              <a:rPr lang="en-GB"/>
              <a:t>Click icon to add picture</a:t>
            </a:r>
            <a:endParaRPr lang="en-US"/>
          </a:p>
        </p:txBody>
      </p:sp>
      <p:sp>
        <p:nvSpPr>
          <p:cNvPr id="9" name="Oval 8">
            <a:extLst>
              <a:ext uri="{FF2B5EF4-FFF2-40B4-BE49-F238E27FC236}">
                <a16:creationId xmlns:a16="http://schemas.microsoft.com/office/drawing/2014/main" id="{23E4BFB4-AF05-21F1-9570-E4BC0EB36C20}"/>
              </a:ext>
            </a:extLst>
          </p:cNvPr>
          <p:cNvSpPr/>
          <p:nvPr/>
        </p:nvSpPr>
        <p:spPr>
          <a:xfrm>
            <a:off x="248905"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cxnSp>
        <p:nvCxnSpPr>
          <p:cNvPr id="10" name="Straight Connector 9">
            <a:extLst>
              <a:ext uri="{FF2B5EF4-FFF2-40B4-BE49-F238E27FC236}">
                <a16:creationId xmlns:a16="http://schemas.microsoft.com/office/drawing/2014/main" id="{1B6389AA-7904-93DD-13AF-B8E9FEA30E61}"/>
              </a:ext>
            </a:extLst>
          </p:cNvPr>
          <p:cNvCxnSpPr/>
          <p:nvPr/>
        </p:nvCxnSpPr>
        <p:spPr>
          <a:xfrm>
            <a:off x="388674" y="4236955"/>
            <a:ext cx="1471306" cy="0"/>
          </a:xfrm>
          <a:prstGeom prst="line">
            <a:avLst/>
          </a:prstGeom>
          <a:ln w="762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8" name="Subtitle 2">
            <a:extLst>
              <a:ext uri="{FF2B5EF4-FFF2-40B4-BE49-F238E27FC236}">
                <a16:creationId xmlns:a16="http://schemas.microsoft.com/office/drawing/2014/main" id="{ECDFF555-8D22-90EA-5493-586DF6D9E5C2}"/>
              </a:ext>
            </a:extLst>
          </p:cNvPr>
          <p:cNvSpPr>
            <a:spLocks noGrp="1"/>
          </p:cNvSpPr>
          <p:nvPr>
            <p:ph type="subTitle" idx="1" hasCustomPrompt="1"/>
          </p:nvPr>
        </p:nvSpPr>
        <p:spPr>
          <a:xfrm>
            <a:off x="388674" y="4491655"/>
            <a:ext cx="3616487" cy="787400"/>
          </a:xfrm>
          <a:prstGeom prst="rect">
            <a:avLst/>
          </a:prstGeom>
        </p:spPr>
        <p:txBody>
          <a:bodyPr lIns="0" tIns="108000" rIns="0" bIns="108000">
            <a:normAutofit/>
          </a:bodyPr>
          <a:lstStyle>
            <a:lvl1pPr marL="0" indent="0" algn="l">
              <a:buNone/>
              <a:defRPr sz="1867"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111" indent="0" algn="ctr">
              <a:buNone/>
              <a:defRPr sz="2000"/>
            </a:lvl2pPr>
            <a:lvl3pPr marL="914222" indent="0" algn="ctr">
              <a:buNone/>
              <a:defRPr sz="1800"/>
            </a:lvl3pPr>
            <a:lvl4pPr marL="1371333" indent="0" algn="ctr">
              <a:buNone/>
              <a:defRPr sz="1600"/>
            </a:lvl4pPr>
            <a:lvl5pPr marL="1828445" indent="0" algn="ctr">
              <a:buNone/>
              <a:defRPr sz="1600"/>
            </a:lvl5pPr>
            <a:lvl6pPr marL="2285556" indent="0" algn="ctr">
              <a:buNone/>
              <a:defRPr sz="1600"/>
            </a:lvl6pPr>
            <a:lvl7pPr marL="2742667" indent="0" algn="ctr">
              <a:buNone/>
              <a:defRPr sz="1600"/>
            </a:lvl7pPr>
            <a:lvl8pPr marL="3199778" indent="0" algn="ctr">
              <a:buNone/>
              <a:defRPr sz="1600"/>
            </a:lvl8pPr>
            <a:lvl9pPr marL="3656889" indent="0" algn="ctr">
              <a:buNone/>
              <a:defRPr sz="1600"/>
            </a:lvl9pPr>
          </a:lstStyle>
          <a:p>
            <a:r>
              <a:rPr lang="en-GB"/>
              <a:t>Click to edit Master </a:t>
            </a:r>
            <a:br>
              <a:rPr lang="en-GB"/>
            </a:br>
            <a:r>
              <a:rPr lang="en-GB"/>
              <a:t>subtitle style</a:t>
            </a:r>
            <a:endParaRPr lang="en-US"/>
          </a:p>
        </p:txBody>
      </p:sp>
      <p:cxnSp>
        <p:nvCxnSpPr>
          <p:cNvPr id="13" name="Straight Connector 12">
            <a:extLst>
              <a:ext uri="{FF2B5EF4-FFF2-40B4-BE49-F238E27FC236}">
                <a16:creationId xmlns:a16="http://schemas.microsoft.com/office/drawing/2014/main" id="{483348E9-15F4-331B-6563-A500FD3BDB04}"/>
              </a:ext>
            </a:extLst>
          </p:cNvPr>
          <p:cNvCxnSpPr/>
          <p:nvPr userDrawn="1"/>
        </p:nvCxnSpPr>
        <p:spPr>
          <a:xfrm>
            <a:off x="388674" y="4236955"/>
            <a:ext cx="1471306" cy="0"/>
          </a:xfrm>
          <a:prstGeom prst="line">
            <a:avLst/>
          </a:prstGeom>
          <a:ln w="762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FC5B4F1-B215-5CB8-510F-3DE6C0C39992}"/>
              </a:ext>
            </a:extLst>
          </p:cNvPr>
          <p:cNvSpPr txBox="1"/>
          <p:nvPr userDrawn="1"/>
        </p:nvSpPr>
        <p:spPr>
          <a:xfrm rot="16200000">
            <a:off x="10765258" y="1151943"/>
            <a:ext cx="2580885" cy="276999"/>
          </a:xfrm>
          <a:prstGeom prst="rect">
            <a:avLst/>
          </a:prstGeom>
          <a:solidFill>
            <a:srgbClr val="ED1A3A"/>
          </a:solidFill>
        </p:spPr>
        <p:txBody>
          <a:bodyPr wrap="square" rtlCol="0">
            <a:spAutoFit/>
          </a:bodyPr>
          <a:lstStyle/>
          <a:p>
            <a:pPr marL="0" marR="0" lvl="0" indent="0" algn="l" defTabSz="609526" rtl="0" eaLnBrk="1" fontAlgn="auto" latinLnBrk="0" hangingPunct="1">
              <a:lnSpc>
                <a:spcPct val="100000"/>
              </a:lnSpc>
              <a:spcBef>
                <a:spcPts val="0"/>
              </a:spcBef>
              <a:spcAft>
                <a:spcPts val="0"/>
              </a:spcAft>
              <a:buClrTx/>
              <a:buSzTx/>
              <a:buFontTx/>
              <a:buNone/>
              <a:tabLst/>
              <a:defRPr/>
            </a:pPr>
            <a:r>
              <a:rPr lang="en-US" sz="1200">
                <a:solidFill>
                  <a:schemeClr val="bg1"/>
                </a:solidFill>
              </a:rPr>
              <a:t>Security marking: </a:t>
            </a:r>
            <a:r>
              <a:rPr lang="en-US" sz="1200" b="1">
                <a:solidFill>
                  <a:schemeClr val="bg1"/>
                </a:solidFill>
              </a:rPr>
              <a:t>INTERNAL USE ONLY</a:t>
            </a:r>
          </a:p>
        </p:txBody>
      </p:sp>
    </p:spTree>
    <p:extLst>
      <p:ext uri="{BB962C8B-B14F-4D97-AF65-F5344CB8AC3E}">
        <p14:creationId xmlns:p14="http://schemas.microsoft.com/office/powerpoint/2010/main" val="68267848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preserve="1">
  <p:cSld name="Title Slide 3">
    <p:bg>
      <p:bgPr>
        <a:solidFill>
          <a:srgbClr val="00AEE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C3F44D0-3828-5B2C-8C4B-7F62D22CE605}"/>
              </a:ext>
            </a:extLst>
          </p:cNvPr>
          <p:cNvSpPr>
            <a:spLocks noGrp="1"/>
          </p:cNvSpPr>
          <p:nvPr>
            <p:ph type="ctrTitle" hasCustomPrompt="1"/>
          </p:nvPr>
        </p:nvSpPr>
        <p:spPr>
          <a:xfrm>
            <a:off x="388673" y="1249958"/>
            <a:ext cx="3977143" cy="2743462"/>
          </a:xfrm>
          <a:prstGeom prst="rect">
            <a:avLst/>
          </a:prstGeom>
        </p:spPr>
        <p:txBody>
          <a:bodyPr bIns="0" anchor="b"/>
          <a:lstStyle>
            <a:lvl1pPr algn="l">
              <a:defRPr sz="5999">
                <a:solidFill>
                  <a:schemeClr val="bg1"/>
                </a:solidFill>
              </a:defRPr>
            </a:lvl1pPr>
          </a:lstStyle>
          <a:p>
            <a:r>
              <a:rPr lang="en-GB"/>
              <a:t>CLICK TO EDIT </a:t>
            </a:r>
            <a:br>
              <a:rPr lang="en-GB"/>
            </a:br>
            <a:r>
              <a:rPr lang="en-GB"/>
              <a:t>MASTER TITLE</a:t>
            </a:r>
            <a:endParaRPr lang="en-US"/>
          </a:p>
        </p:txBody>
      </p:sp>
      <p:pic>
        <p:nvPicPr>
          <p:cNvPr id="5" name="Picture 4">
            <a:extLst>
              <a:ext uri="{FF2B5EF4-FFF2-40B4-BE49-F238E27FC236}">
                <a16:creationId xmlns:a16="http://schemas.microsoft.com/office/drawing/2014/main" id="{8BC1DDDB-7256-00FE-D7E6-6FA3B82C6326}"/>
              </a:ext>
            </a:extLst>
          </p:cNvPr>
          <p:cNvPicPr>
            <a:picLocks noChangeAspect="1"/>
          </p:cNvPicPr>
          <p:nvPr/>
        </p:nvPicPr>
        <p:blipFill>
          <a:blip r:embed="rId2"/>
          <a:srcRect/>
          <a:stretch/>
        </p:blipFill>
        <p:spPr>
          <a:xfrm>
            <a:off x="11082558" y="6358658"/>
            <a:ext cx="882041" cy="264671"/>
          </a:xfrm>
          <a:prstGeom prst="rect">
            <a:avLst/>
          </a:prstGeom>
        </p:spPr>
      </p:pic>
      <p:sp>
        <p:nvSpPr>
          <p:cNvPr id="8" name="Picture Placeholder 7">
            <a:extLst>
              <a:ext uri="{FF2B5EF4-FFF2-40B4-BE49-F238E27FC236}">
                <a16:creationId xmlns:a16="http://schemas.microsoft.com/office/drawing/2014/main" id="{E49D16AA-2302-E1F5-AEF4-9900B9033328}"/>
              </a:ext>
            </a:extLst>
          </p:cNvPr>
          <p:cNvSpPr>
            <a:spLocks noGrp="1"/>
          </p:cNvSpPr>
          <p:nvPr>
            <p:ph type="pic" sz="quarter" idx="10"/>
          </p:nvPr>
        </p:nvSpPr>
        <p:spPr>
          <a:xfrm>
            <a:off x="5407915" y="-22508"/>
            <a:ext cx="6784086" cy="6880507"/>
          </a:xfrm>
          <a:prstGeom prst="teardrop">
            <a:avLst/>
          </a:prstGeom>
          <a:solidFill>
            <a:schemeClr val="bg1"/>
          </a:solidFill>
        </p:spPr>
        <p:txBody>
          <a:bodyPr anchor="t" anchorCtr="1"/>
          <a:lstStyle/>
          <a:p>
            <a:r>
              <a:rPr lang="en-GB"/>
              <a:t>Click icon to add picture</a:t>
            </a:r>
            <a:endParaRPr lang="en-US"/>
          </a:p>
        </p:txBody>
      </p:sp>
      <p:sp>
        <p:nvSpPr>
          <p:cNvPr id="9" name="Oval 8">
            <a:extLst>
              <a:ext uri="{FF2B5EF4-FFF2-40B4-BE49-F238E27FC236}">
                <a16:creationId xmlns:a16="http://schemas.microsoft.com/office/drawing/2014/main" id="{8DC7F632-CEFD-90C6-246D-BAF88EAEAF68}"/>
              </a:ext>
            </a:extLst>
          </p:cNvPr>
          <p:cNvSpPr/>
          <p:nvPr/>
        </p:nvSpPr>
        <p:spPr>
          <a:xfrm>
            <a:off x="248905"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cxnSp>
        <p:nvCxnSpPr>
          <p:cNvPr id="10" name="Straight Connector 9">
            <a:extLst>
              <a:ext uri="{FF2B5EF4-FFF2-40B4-BE49-F238E27FC236}">
                <a16:creationId xmlns:a16="http://schemas.microsoft.com/office/drawing/2014/main" id="{785B4645-A7D4-92C4-D47E-BADD7A4A60F1}"/>
              </a:ext>
            </a:extLst>
          </p:cNvPr>
          <p:cNvCxnSpPr/>
          <p:nvPr/>
        </p:nvCxnSpPr>
        <p:spPr>
          <a:xfrm>
            <a:off x="388674" y="4236955"/>
            <a:ext cx="1471306" cy="0"/>
          </a:xfrm>
          <a:prstGeom prst="line">
            <a:avLst/>
          </a:prstGeom>
          <a:ln w="762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7" name="Subtitle 2">
            <a:extLst>
              <a:ext uri="{FF2B5EF4-FFF2-40B4-BE49-F238E27FC236}">
                <a16:creationId xmlns:a16="http://schemas.microsoft.com/office/drawing/2014/main" id="{994315F6-9B7D-DDDE-7A6A-76E176DA598C}"/>
              </a:ext>
            </a:extLst>
          </p:cNvPr>
          <p:cNvSpPr>
            <a:spLocks noGrp="1"/>
          </p:cNvSpPr>
          <p:nvPr>
            <p:ph type="subTitle" idx="1" hasCustomPrompt="1"/>
          </p:nvPr>
        </p:nvSpPr>
        <p:spPr>
          <a:xfrm>
            <a:off x="388674" y="4491655"/>
            <a:ext cx="3616487" cy="787400"/>
          </a:xfrm>
          <a:prstGeom prst="rect">
            <a:avLst/>
          </a:prstGeom>
        </p:spPr>
        <p:txBody>
          <a:bodyPr lIns="0" tIns="108000" rIns="0" bIns="108000">
            <a:normAutofit/>
          </a:bodyPr>
          <a:lstStyle>
            <a:lvl1pPr marL="0" indent="0" algn="l">
              <a:buNone/>
              <a:defRPr sz="1867"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111" indent="0" algn="ctr">
              <a:buNone/>
              <a:defRPr sz="2000"/>
            </a:lvl2pPr>
            <a:lvl3pPr marL="914222" indent="0" algn="ctr">
              <a:buNone/>
              <a:defRPr sz="1800"/>
            </a:lvl3pPr>
            <a:lvl4pPr marL="1371333" indent="0" algn="ctr">
              <a:buNone/>
              <a:defRPr sz="1600"/>
            </a:lvl4pPr>
            <a:lvl5pPr marL="1828445" indent="0" algn="ctr">
              <a:buNone/>
              <a:defRPr sz="1600"/>
            </a:lvl5pPr>
            <a:lvl6pPr marL="2285556" indent="0" algn="ctr">
              <a:buNone/>
              <a:defRPr sz="1600"/>
            </a:lvl6pPr>
            <a:lvl7pPr marL="2742667" indent="0" algn="ctr">
              <a:buNone/>
              <a:defRPr sz="1600"/>
            </a:lvl7pPr>
            <a:lvl8pPr marL="3199778" indent="0" algn="ctr">
              <a:buNone/>
              <a:defRPr sz="1600"/>
            </a:lvl8pPr>
            <a:lvl9pPr marL="3656889" indent="0" algn="ctr">
              <a:buNone/>
              <a:defRPr sz="1600"/>
            </a:lvl9pPr>
          </a:lstStyle>
          <a:p>
            <a:r>
              <a:rPr lang="en-GB"/>
              <a:t>Click to edit Master </a:t>
            </a:r>
            <a:br>
              <a:rPr lang="en-GB"/>
            </a:br>
            <a:r>
              <a:rPr lang="en-GB"/>
              <a:t>subtitle style</a:t>
            </a:r>
            <a:endParaRPr lang="en-US"/>
          </a:p>
        </p:txBody>
      </p:sp>
      <p:cxnSp>
        <p:nvCxnSpPr>
          <p:cNvPr id="13" name="Straight Connector 12">
            <a:extLst>
              <a:ext uri="{FF2B5EF4-FFF2-40B4-BE49-F238E27FC236}">
                <a16:creationId xmlns:a16="http://schemas.microsoft.com/office/drawing/2014/main" id="{3A69DDE8-09C2-1F63-88DB-D2BD703FE367}"/>
              </a:ext>
            </a:extLst>
          </p:cNvPr>
          <p:cNvCxnSpPr/>
          <p:nvPr userDrawn="1"/>
        </p:nvCxnSpPr>
        <p:spPr>
          <a:xfrm>
            <a:off x="388674" y="4236955"/>
            <a:ext cx="1471306" cy="0"/>
          </a:xfrm>
          <a:prstGeom prst="line">
            <a:avLst/>
          </a:prstGeom>
          <a:ln w="762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A27D580-A0EF-4EAD-7AA4-503C8D5CD45F}"/>
              </a:ext>
            </a:extLst>
          </p:cNvPr>
          <p:cNvSpPr txBox="1"/>
          <p:nvPr userDrawn="1"/>
        </p:nvSpPr>
        <p:spPr>
          <a:xfrm rot="16200000">
            <a:off x="10765258" y="1151943"/>
            <a:ext cx="2580885" cy="276999"/>
          </a:xfrm>
          <a:prstGeom prst="rect">
            <a:avLst/>
          </a:prstGeom>
          <a:solidFill>
            <a:srgbClr val="ED1A3A"/>
          </a:solidFill>
        </p:spPr>
        <p:txBody>
          <a:bodyPr wrap="square" rtlCol="0">
            <a:spAutoFit/>
          </a:bodyPr>
          <a:lstStyle/>
          <a:p>
            <a:pPr marL="0" marR="0" lvl="0" indent="0" algn="l" defTabSz="609526" rtl="0" eaLnBrk="1" fontAlgn="auto" latinLnBrk="0" hangingPunct="1">
              <a:lnSpc>
                <a:spcPct val="100000"/>
              </a:lnSpc>
              <a:spcBef>
                <a:spcPts val="0"/>
              </a:spcBef>
              <a:spcAft>
                <a:spcPts val="0"/>
              </a:spcAft>
              <a:buClrTx/>
              <a:buSzTx/>
              <a:buFontTx/>
              <a:buNone/>
              <a:tabLst/>
              <a:defRPr/>
            </a:pPr>
            <a:r>
              <a:rPr lang="en-US" sz="1200">
                <a:solidFill>
                  <a:schemeClr val="bg1"/>
                </a:solidFill>
              </a:rPr>
              <a:t>Security marking: </a:t>
            </a:r>
            <a:r>
              <a:rPr lang="en-US" sz="1200" b="1">
                <a:solidFill>
                  <a:schemeClr val="bg1"/>
                </a:solidFill>
              </a:rPr>
              <a:t>INTERNAL USE ONLY</a:t>
            </a:r>
          </a:p>
        </p:txBody>
      </p:sp>
    </p:spTree>
    <p:extLst>
      <p:ext uri="{BB962C8B-B14F-4D97-AF65-F5344CB8AC3E}">
        <p14:creationId xmlns:p14="http://schemas.microsoft.com/office/powerpoint/2010/main" val="43579919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preserve="1" userDrawn="1">
  <p:cSld name="2_Title Slide 4">
    <p:bg>
      <p:bgPr>
        <a:solidFill>
          <a:srgbClr val="812990"/>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D0A4A58C-7A07-67F0-E3C9-021CA46C71AA}"/>
              </a:ext>
            </a:extLst>
          </p:cNvPr>
          <p:cNvSpPr>
            <a:spLocks noGrp="1"/>
          </p:cNvSpPr>
          <p:nvPr>
            <p:ph type="ctrTitle" hasCustomPrompt="1"/>
          </p:nvPr>
        </p:nvSpPr>
        <p:spPr>
          <a:xfrm>
            <a:off x="388673" y="1249958"/>
            <a:ext cx="3977143" cy="2743462"/>
          </a:xfrm>
          <a:prstGeom prst="rect">
            <a:avLst/>
          </a:prstGeom>
        </p:spPr>
        <p:txBody>
          <a:bodyPr bIns="0" anchor="b"/>
          <a:lstStyle>
            <a:lvl1pPr algn="l">
              <a:defRPr sz="5999">
                <a:solidFill>
                  <a:schemeClr val="bg1"/>
                </a:solidFill>
              </a:defRPr>
            </a:lvl1pPr>
          </a:lstStyle>
          <a:p>
            <a:r>
              <a:rPr lang="en-GB"/>
              <a:t>CLICK TO EDIT </a:t>
            </a:r>
            <a:br>
              <a:rPr lang="en-GB"/>
            </a:br>
            <a:r>
              <a:rPr lang="en-GB"/>
              <a:t>MASTER TITLE</a:t>
            </a:r>
            <a:endParaRPr lang="en-US"/>
          </a:p>
        </p:txBody>
      </p:sp>
      <p:sp>
        <p:nvSpPr>
          <p:cNvPr id="15" name="Subtitle 2">
            <a:extLst>
              <a:ext uri="{FF2B5EF4-FFF2-40B4-BE49-F238E27FC236}">
                <a16:creationId xmlns:a16="http://schemas.microsoft.com/office/drawing/2014/main" id="{CBE9970B-E50E-5DB4-E86B-D613110DFDF9}"/>
              </a:ext>
            </a:extLst>
          </p:cNvPr>
          <p:cNvSpPr>
            <a:spLocks noGrp="1"/>
          </p:cNvSpPr>
          <p:nvPr>
            <p:ph type="subTitle" idx="1" hasCustomPrompt="1"/>
          </p:nvPr>
        </p:nvSpPr>
        <p:spPr>
          <a:xfrm>
            <a:off x="388674" y="4491655"/>
            <a:ext cx="3616487" cy="787400"/>
          </a:xfrm>
          <a:prstGeom prst="rect">
            <a:avLst/>
          </a:prstGeom>
        </p:spPr>
        <p:txBody>
          <a:bodyPr lIns="0" tIns="108000" rIns="0" bIns="108000">
            <a:normAutofit/>
          </a:bodyPr>
          <a:lstStyle>
            <a:lvl1pPr marL="0" indent="0" algn="l">
              <a:buNone/>
              <a:defRPr sz="1867"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111" indent="0" algn="ctr">
              <a:buNone/>
              <a:defRPr sz="2000"/>
            </a:lvl2pPr>
            <a:lvl3pPr marL="914222" indent="0" algn="ctr">
              <a:buNone/>
              <a:defRPr sz="1800"/>
            </a:lvl3pPr>
            <a:lvl4pPr marL="1371333" indent="0" algn="ctr">
              <a:buNone/>
              <a:defRPr sz="1600"/>
            </a:lvl4pPr>
            <a:lvl5pPr marL="1828445" indent="0" algn="ctr">
              <a:buNone/>
              <a:defRPr sz="1600"/>
            </a:lvl5pPr>
            <a:lvl6pPr marL="2285556" indent="0" algn="ctr">
              <a:buNone/>
              <a:defRPr sz="1600"/>
            </a:lvl6pPr>
            <a:lvl7pPr marL="2742667" indent="0" algn="ctr">
              <a:buNone/>
              <a:defRPr sz="1600"/>
            </a:lvl7pPr>
            <a:lvl8pPr marL="3199778" indent="0" algn="ctr">
              <a:buNone/>
              <a:defRPr sz="1600"/>
            </a:lvl8pPr>
            <a:lvl9pPr marL="3656889" indent="0" algn="ctr">
              <a:buNone/>
              <a:defRPr sz="1600"/>
            </a:lvl9pPr>
          </a:lstStyle>
          <a:p>
            <a:r>
              <a:rPr lang="en-GB"/>
              <a:t>Click to edit Master </a:t>
            </a:r>
            <a:br>
              <a:rPr lang="en-GB"/>
            </a:br>
            <a:r>
              <a:rPr lang="en-GB"/>
              <a:t>subtitle style</a:t>
            </a:r>
            <a:endParaRPr lang="en-US"/>
          </a:p>
        </p:txBody>
      </p:sp>
      <p:pic>
        <p:nvPicPr>
          <p:cNvPr id="16" name="Picture 15">
            <a:extLst>
              <a:ext uri="{FF2B5EF4-FFF2-40B4-BE49-F238E27FC236}">
                <a16:creationId xmlns:a16="http://schemas.microsoft.com/office/drawing/2014/main" id="{4C0C16E8-6857-0038-2566-9A5398D4242C}"/>
              </a:ext>
            </a:extLst>
          </p:cNvPr>
          <p:cNvPicPr>
            <a:picLocks noChangeAspect="1"/>
          </p:cNvPicPr>
          <p:nvPr/>
        </p:nvPicPr>
        <p:blipFill>
          <a:blip r:embed="rId2"/>
          <a:srcRect/>
          <a:stretch/>
        </p:blipFill>
        <p:spPr>
          <a:xfrm>
            <a:off x="11082558" y="6358658"/>
            <a:ext cx="882041" cy="264671"/>
          </a:xfrm>
          <a:prstGeom prst="rect">
            <a:avLst/>
          </a:prstGeom>
        </p:spPr>
      </p:pic>
      <p:sp>
        <p:nvSpPr>
          <p:cNvPr id="17" name="Picture Placeholder 7">
            <a:extLst>
              <a:ext uri="{FF2B5EF4-FFF2-40B4-BE49-F238E27FC236}">
                <a16:creationId xmlns:a16="http://schemas.microsoft.com/office/drawing/2014/main" id="{17D7BE28-CF0A-E146-99FF-D9000486E102}"/>
              </a:ext>
            </a:extLst>
          </p:cNvPr>
          <p:cNvSpPr>
            <a:spLocks noGrp="1"/>
          </p:cNvSpPr>
          <p:nvPr>
            <p:ph type="pic" sz="quarter" idx="10"/>
          </p:nvPr>
        </p:nvSpPr>
        <p:spPr>
          <a:xfrm>
            <a:off x="5407915" y="-22508"/>
            <a:ext cx="6784086" cy="6880507"/>
          </a:xfrm>
          <a:prstGeom prst="teardrop">
            <a:avLst/>
          </a:prstGeom>
          <a:solidFill>
            <a:schemeClr val="bg1"/>
          </a:solidFill>
        </p:spPr>
        <p:txBody>
          <a:bodyPr anchor="t" anchorCtr="1"/>
          <a:lstStyle/>
          <a:p>
            <a:r>
              <a:rPr lang="en-GB"/>
              <a:t>Click icon to add picture</a:t>
            </a:r>
            <a:endParaRPr lang="en-US"/>
          </a:p>
        </p:txBody>
      </p:sp>
      <p:sp>
        <p:nvSpPr>
          <p:cNvPr id="18" name="Oval 17">
            <a:extLst>
              <a:ext uri="{FF2B5EF4-FFF2-40B4-BE49-F238E27FC236}">
                <a16:creationId xmlns:a16="http://schemas.microsoft.com/office/drawing/2014/main" id="{2B7F6181-2FF7-DFCA-0688-8035A7F28641}"/>
              </a:ext>
            </a:extLst>
          </p:cNvPr>
          <p:cNvSpPr/>
          <p:nvPr/>
        </p:nvSpPr>
        <p:spPr>
          <a:xfrm>
            <a:off x="248905"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cxnSp>
        <p:nvCxnSpPr>
          <p:cNvPr id="19" name="Straight Connector 18">
            <a:extLst>
              <a:ext uri="{FF2B5EF4-FFF2-40B4-BE49-F238E27FC236}">
                <a16:creationId xmlns:a16="http://schemas.microsoft.com/office/drawing/2014/main" id="{C31ED958-91B2-8281-4A17-7F7510DF77BF}"/>
              </a:ext>
            </a:extLst>
          </p:cNvPr>
          <p:cNvCxnSpPr/>
          <p:nvPr/>
        </p:nvCxnSpPr>
        <p:spPr>
          <a:xfrm>
            <a:off x="388674" y="4236955"/>
            <a:ext cx="1471306" cy="0"/>
          </a:xfrm>
          <a:prstGeom prst="line">
            <a:avLst/>
          </a:prstGeom>
          <a:ln w="76200"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EE7E414-8B45-21AC-C973-2B17ED44885B}"/>
              </a:ext>
            </a:extLst>
          </p:cNvPr>
          <p:cNvCxnSpPr/>
          <p:nvPr userDrawn="1"/>
        </p:nvCxnSpPr>
        <p:spPr>
          <a:xfrm>
            <a:off x="388674" y="4236955"/>
            <a:ext cx="1471306" cy="0"/>
          </a:xfrm>
          <a:prstGeom prst="line">
            <a:avLst/>
          </a:prstGeom>
          <a:ln w="762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F19D645-58C2-7545-7E40-912A773ED604}"/>
              </a:ext>
            </a:extLst>
          </p:cNvPr>
          <p:cNvSpPr txBox="1"/>
          <p:nvPr userDrawn="1"/>
        </p:nvSpPr>
        <p:spPr>
          <a:xfrm rot="16200000">
            <a:off x="10765258" y="1151943"/>
            <a:ext cx="2580885" cy="276999"/>
          </a:xfrm>
          <a:prstGeom prst="rect">
            <a:avLst/>
          </a:prstGeom>
          <a:solidFill>
            <a:srgbClr val="ED1A3A"/>
          </a:solidFill>
        </p:spPr>
        <p:txBody>
          <a:bodyPr wrap="square" rtlCol="0">
            <a:spAutoFit/>
          </a:bodyPr>
          <a:lstStyle/>
          <a:p>
            <a:pPr marL="0" marR="0" lvl="0" indent="0" algn="l" defTabSz="609526" rtl="0" eaLnBrk="1" fontAlgn="auto" latinLnBrk="0" hangingPunct="1">
              <a:lnSpc>
                <a:spcPct val="100000"/>
              </a:lnSpc>
              <a:spcBef>
                <a:spcPts val="0"/>
              </a:spcBef>
              <a:spcAft>
                <a:spcPts val="0"/>
              </a:spcAft>
              <a:buClrTx/>
              <a:buSzTx/>
              <a:buFontTx/>
              <a:buNone/>
              <a:tabLst/>
              <a:defRPr/>
            </a:pPr>
            <a:r>
              <a:rPr lang="en-US" sz="1200">
                <a:solidFill>
                  <a:schemeClr val="bg1"/>
                </a:solidFill>
              </a:rPr>
              <a:t>Security marking: </a:t>
            </a:r>
            <a:r>
              <a:rPr lang="en-US" sz="1200" b="1">
                <a:solidFill>
                  <a:schemeClr val="bg1"/>
                </a:solidFill>
              </a:rPr>
              <a:t>INTERNAL USE ONLY</a:t>
            </a:r>
          </a:p>
        </p:txBody>
      </p:sp>
    </p:spTree>
    <p:extLst>
      <p:ext uri="{BB962C8B-B14F-4D97-AF65-F5344CB8AC3E}">
        <p14:creationId xmlns:p14="http://schemas.microsoft.com/office/powerpoint/2010/main" val="335321920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preserve="1">
  <p:cSld name="1_Title Slide 4">
    <p:bg>
      <p:bgPr>
        <a:solidFill>
          <a:srgbClr val="ED2881"/>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D0A4A58C-7A07-67F0-E3C9-021CA46C71AA}"/>
              </a:ext>
            </a:extLst>
          </p:cNvPr>
          <p:cNvSpPr>
            <a:spLocks noGrp="1"/>
          </p:cNvSpPr>
          <p:nvPr>
            <p:ph type="ctrTitle" hasCustomPrompt="1"/>
          </p:nvPr>
        </p:nvSpPr>
        <p:spPr>
          <a:xfrm>
            <a:off x="388673" y="1249958"/>
            <a:ext cx="3977143" cy="2743462"/>
          </a:xfrm>
          <a:prstGeom prst="rect">
            <a:avLst/>
          </a:prstGeom>
        </p:spPr>
        <p:txBody>
          <a:bodyPr bIns="0" anchor="b"/>
          <a:lstStyle>
            <a:lvl1pPr algn="l">
              <a:defRPr sz="5999">
                <a:solidFill>
                  <a:schemeClr val="bg1"/>
                </a:solidFill>
              </a:defRPr>
            </a:lvl1pPr>
          </a:lstStyle>
          <a:p>
            <a:r>
              <a:rPr lang="en-GB"/>
              <a:t>CLICK TO EDIT </a:t>
            </a:r>
            <a:br>
              <a:rPr lang="en-GB"/>
            </a:br>
            <a:r>
              <a:rPr lang="en-GB"/>
              <a:t>MASTER TITLE</a:t>
            </a:r>
            <a:endParaRPr lang="en-US"/>
          </a:p>
        </p:txBody>
      </p:sp>
      <p:pic>
        <p:nvPicPr>
          <p:cNvPr id="16" name="Picture 15">
            <a:extLst>
              <a:ext uri="{FF2B5EF4-FFF2-40B4-BE49-F238E27FC236}">
                <a16:creationId xmlns:a16="http://schemas.microsoft.com/office/drawing/2014/main" id="{4C0C16E8-6857-0038-2566-9A5398D4242C}"/>
              </a:ext>
            </a:extLst>
          </p:cNvPr>
          <p:cNvPicPr>
            <a:picLocks noChangeAspect="1"/>
          </p:cNvPicPr>
          <p:nvPr/>
        </p:nvPicPr>
        <p:blipFill>
          <a:blip r:embed="rId2"/>
          <a:srcRect/>
          <a:stretch/>
        </p:blipFill>
        <p:spPr>
          <a:xfrm>
            <a:off x="11082558" y="6358658"/>
            <a:ext cx="882041" cy="264671"/>
          </a:xfrm>
          <a:prstGeom prst="rect">
            <a:avLst/>
          </a:prstGeom>
        </p:spPr>
      </p:pic>
      <p:sp>
        <p:nvSpPr>
          <p:cNvPr id="17" name="Picture Placeholder 7">
            <a:extLst>
              <a:ext uri="{FF2B5EF4-FFF2-40B4-BE49-F238E27FC236}">
                <a16:creationId xmlns:a16="http://schemas.microsoft.com/office/drawing/2014/main" id="{17D7BE28-CF0A-E146-99FF-D9000486E102}"/>
              </a:ext>
            </a:extLst>
          </p:cNvPr>
          <p:cNvSpPr>
            <a:spLocks noGrp="1"/>
          </p:cNvSpPr>
          <p:nvPr>
            <p:ph type="pic" sz="quarter" idx="10"/>
          </p:nvPr>
        </p:nvSpPr>
        <p:spPr>
          <a:xfrm>
            <a:off x="5407915" y="-22508"/>
            <a:ext cx="6784086" cy="6880507"/>
          </a:xfrm>
          <a:prstGeom prst="teardrop">
            <a:avLst/>
          </a:prstGeom>
          <a:solidFill>
            <a:schemeClr val="bg1"/>
          </a:solidFill>
        </p:spPr>
        <p:txBody>
          <a:bodyPr anchor="t" anchorCtr="1"/>
          <a:lstStyle/>
          <a:p>
            <a:r>
              <a:rPr lang="en-GB"/>
              <a:t>Click icon to add picture</a:t>
            </a:r>
            <a:endParaRPr lang="en-US"/>
          </a:p>
        </p:txBody>
      </p:sp>
      <p:sp>
        <p:nvSpPr>
          <p:cNvPr id="18" name="Oval 17">
            <a:extLst>
              <a:ext uri="{FF2B5EF4-FFF2-40B4-BE49-F238E27FC236}">
                <a16:creationId xmlns:a16="http://schemas.microsoft.com/office/drawing/2014/main" id="{2B7F6181-2FF7-DFCA-0688-8035A7F28641}"/>
              </a:ext>
            </a:extLst>
          </p:cNvPr>
          <p:cNvSpPr/>
          <p:nvPr/>
        </p:nvSpPr>
        <p:spPr>
          <a:xfrm>
            <a:off x="248905"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cxnSp>
        <p:nvCxnSpPr>
          <p:cNvPr id="19" name="Straight Connector 18">
            <a:extLst>
              <a:ext uri="{FF2B5EF4-FFF2-40B4-BE49-F238E27FC236}">
                <a16:creationId xmlns:a16="http://schemas.microsoft.com/office/drawing/2014/main" id="{C31ED958-91B2-8281-4A17-7F7510DF77BF}"/>
              </a:ext>
            </a:extLst>
          </p:cNvPr>
          <p:cNvCxnSpPr/>
          <p:nvPr/>
        </p:nvCxnSpPr>
        <p:spPr>
          <a:xfrm>
            <a:off x="388674" y="4236955"/>
            <a:ext cx="1471306" cy="0"/>
          </a:xfrm>
          <a:prstGeom prst="line">
            <a:avLst/>
          </a:prstGeom>
          <a:ln w="762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00FB8FAE-360B-F4A3-BE7B-87E5F50920A8}"/>
              </a:ext>
            </a:extLst>
          </p:cNvPr>
          <p:cNvSpPr>
            <a:spLocks noGrp="1"/>
          </p:cNvSpPr>
          <p:nvPr>
            <p:ph type="subTitle" idx="1" hasCustomPrompt="1"/>
          </p:nvPr>
        </p:nvSpPr>
        <p:spPr>
          <a:xfrm>
            <a:off x="388674" y="4491655"/>
            <a:ext cx="3616487" cy="787400"/>
          </a:xfrm>
          <a:prstGeom prst="rect">
            <a:avLst/>
          </a:prstGeom>
        </p:spPr>
        <p:txBody>
          <a:bodyPr lIns="0" tIns="108000" rIns="0" bIns="108000">
            <a:normAutofit/>
          </a:bodyPr>
          <a:lstStyle>
            <a:lvl1pPr marL="0" indent="0" algn="l">
              <a:buNone/>
              <a:defRPr sz="1867"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111" indent="0" algn="ctr">
              <a:buNone/>
              <a:defRPr sz="2000"/>
            </a:lvl2pPr>
            <a:lvl3pPr marL="914222" indent="0" algn="ctr">
              <a:buNone/>
              <a:defRPr sz="1800"/>
            </a:lvl3pPr>
            <a:lvl4pPr marL="1371333" indent="0" algn="ctr">
              <a:buNone/>
              <a:defRPr sz="1600"/>
            </a:lvl4pPr>
            <a:lvl5pPr marL="1828445" indent="0" algn="ctr">
              <a:buNone/>
              <a:defRPr sz="1600"/>
            </a:lvl5pPr>
            <a:lvl6pPr marL="2285556" indent="0" algn="ctr">
              <a:buNone/>
              <a:defRPr sz="1600"/>
            </a:lvl6pPr>
            <a:lvl7pPr marL="2742667" indent="0" algn="ctr">
              <a:buNone/>
              <a:defRPr sz="1600"/>
            </a:lvl7pPr>
            <a:lvl8pPr marL="3199778" indent="0" algn="ctr">
              <a:buNone/>
              <a:defRPr sz="1600"/>
            </a:lvl8pPr>
            <a:lvl9pPr marL="3656889" indent="0" algn="ctr">
              <a:buNone/>
              <a:defRPr sz="1600"/>
            </a:lvl9pPr>
          </a:lstStyle>
          <a:p>
            <a:r>
              <a:rPr lang="en-GB"/>
              <a:t>Click to edit Master </a:t>
            </a:r>
            <a:br>
              <a:rPr lang="en-GB"/>
            </a:br>
            <a:r>
              <a:rPr lang="en-GB"/>
              <a:t>subtitle style</a:t>
            </a:r>
            <a:endParaRPr lang="en-US"/>
          </a:p>
        </p:txBody>
      </p:sp>
      <p:cxnSp>
        <p:nvCxnSpPr>
          <p:cNvPr id="7" name="Straight Connector 6">
            <a:extLst>
              <a:ext uri="{FF2B5EF4-FFF2-40B4-BE49-F238E27FC236}">
                <a16:creationId xmlns:a16="http://schemas.microsoft.com/office/drawing/2014/main" id="{EAEC3C6B-3105-7DD2-734B-CDD952F8D25D}"/>
              </a:ext>
            </a:extLst>
          </p:cNvPr>
          <p:cNvCxnSpPr/>
          <p:nvPr userDrawn="1"/>
        </p:nvCxnSpPr>
        <p:spPr>
          <a:xfrm>
            <a:off x="388674" y="4236955"/>
            <a:ext cx="1471306" cy="0"/>
          </a:xfrm>
          <a:prstGeom prst="line">
            <a:avLst/>
          </a:prstGeom>
          <a:ln w="762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41961D1-4345-0969-800D-C1CDB3547FCF}"/>
              </a:ext>
            </a:extLst>
          </p:cNvPr>
          <p:cNvSpPr txBox="1"/>
          <p:nvPr userDrawn="1"/>
        </p:nvSpPr>
        <p:spPr>
          <a:xfrm rot="16200000">
            <a:off x="10765258" y="1151943"/>
            <a:ext cx="2580885" cy="276999"/>
          </a:xfrm>
          <a:prstGeom prst="rect">
            <a:avLst/>
          </a:prstGeom>
          <a:solidFill>
            <a:srgbClr val="ED1A3A"/>
          </a:solidFill>
        </p:spPr>
        <p:txBody>
          <a:bodyPr wrap="square" rtlCol="0">
            <a:spAutoFit/>
          </a:bodyPr>
          <a:lstStyle/>
          <a:p>
            <a:pPr marL="0" marR="0" lvl="0" indent="0" algn="l" defTabSz="609526" rtl="0" eaLnBrk="1" fontAlgn="auto" latinLnBrk="0" hangingPunct="1">
              <a:lnSpc>
                <a:spcPct val="100000"/>
              </a:lnSpc>
              <a:spcBef>
                <a:spcPts val="0"/>
              </a:spcBef>
              <a:spcAft>
                <a:spcPts val="0"/>
              </a:spcAft>
              <a:buClrTx/>
              <a:buSzTx/>
              <a:buFontTx/>
              <a:buNone/>
              <a:tabLst/>
              <a:defRPr/>
            </a:pPr>
            <a:r>
              <a:rPr lang="en-US" sz="1200">
                <a:solidFill>
                  <a:schemeClr val="bg1"/>
                </a:solidFill>
              </a:rPr>
              <a:t>Security marking: </a:t>
            </a:r>
            <a:r>
              <a:rPr lang="en-US" sz="1200" b="1">
                <a:solidFill>
                  <a:schemeClr val="bg1"/>
                </a:solidFill>
              </a:rPr>
              <a:t>INTERNAL USE ONLY</a:t>
            </a:r>
          </a:p>
        </p:txBody>
      </p:sp>
    </p:spTree>
    <p:extLst>
      <p:ext uri="{BB962C8B-B14F-4D97-AF65-F5344CB8AC3E}">
        <p14:creationId xmlns:p14="http://schemas.microsoft.com/office/powerpoint/2010/main" val="96208157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preserve="1">
  <p:cSld name="Title Slide 4">
    <p:bg>
      <p:bgPr>
        <a:solidFill>
          <a:srgbClr val="706CB2"/>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D0A4A58C-7A07-67F0-E3C9-021CA46C71AA}"/>
              </a:ext>
            </a:extLst>
          </p:cNvPr>
          <p:cNvSpPr>
            <a:spLocks noGrp="1"/>
          </p:cNvSpPr>
          <p:nvPr>
            <p:ph type="ctrTitle" hasCustomPrompt="1"/>
          </p:nvPr>
        </p:nvSpPr>
        <p:spPr>
          <a:xfrm>
            <a:off x="388673" y="1249958"/>
            <a:ext cx="3977143" cy="2743462"/>
          </a:xfrm>
          <a:prstGeom prst="rect">
            <a:avLst/>
          </a:prstGeom>
        </p:spPr>
        <p:txBody>
          <a:bodyPr bIns="0" anchor="b"/>
          <a:lstStyle>
            <a:lvl1pPr algn="l">
              <a:defRPr sz="5999">
                <a:solidFill>
                  <a:schemeClr val="bg1"/>
                </a:solidFill>
              </a:defRPr>
            </a:lvl1pPr>
          </a:lstStyle>
          <a:p>
            <a:r>
              <a:rPr lang="en-GB"/>
              <a:t>CLICK TO EDIT </a:t>
            </a:r>
            <a:br>
              <a:rPr lang="en-GB"/>
            </a:br>
            <a:r>
              <a:rPr lang="en-GB"/>
              <a:t>MASTER TITLE</a:t>
            </a:r>
            <a:endParaRPr lang="en-US"/>
          </a:p>
        </p:txBody>
      </p:sp>
      <p:pic>
        <p:nvPicPr>
          <p:cNvPr id="16" name="Picture 15">
            <a:extLst>
              <a:ext uri="{FF2B5EF4-FFF2-40B4-BE49-F238E27FC236}">
                <a16:creationId xmlns:a16="http://schemas.microsoft.com/office/drawing/2014/main" id="{4C0C16E8-6857-0038-2566-9A5398D4242C}"/>
              </a:ext>
            </a:extLst>
          </p:cNvPr>
          <p:cNvPicPr>
            <a:picLocks noChangeAspect="1"/>
          </p:cNvPicPr>
          <p:nvPr/>
        </p:nvPicPr>
        <p:blipFill>
          <a:blip r:embed="rId2"/>
          <a:srcRect/>
          <a:stretch/>
        </p:blipFill>
        <p:spPr>
          <a:xfrm>
            <a:off x="11082558" y="6358658"/>
            <a:ext cx="882041" cy="264671"/>
          </a:xfrm>
          <a:prstGeom prst="rect">
            <a:avLst/>
          </a:prstGeom>
        </p:spPr>
      </p:pic>
      <p:sp>
        <p:nvSpPr>
          <p:cNvPr id="17" name="Picture Placeholder 7">
            <a:extLst>
              <a:ext uri="{FF2B5EF4-FFF2-40B4-BE49-F238E27FC236}">
                <a16:creationId xmlns:a16="http://schemas.microsoft.com/office/drawing/2014/main" id="{17D7BE28-CF0A-E146-99FF-D9000486E102}"/>
              </a:ext>
            </a:extLst>
          </p:cNvPr>
          <p:cNvSpPr>
            <a:spLocks noGrp="1"/>
          </p:cNvSpPr>
          <p:nvPr>
            <p:ph type="pic" sz="quarter" idx="10"/>
          </p:nvPr>
        </p:nvSpPr>
        <p:spPr>
          <a:xfrm>
            <a:off x="5407915" y="-22508"/>
            <a:ext cx="6784086" cy="6880507"/>
          </a:xfrm>
          <a:prstGeom prst="teardrop">
            <a:avLst/>
          </a:prstGeom>
          <a:solidFill>
            <a:schemeClr val="bg1"/>
          </a:solidFill>
        </p:spPr>
        <p:txBody>
          <a:bodyPr anchor="t" anchorCtr="1"/>
          <a:lstStyle/>
          <a:p>
            <a:r>
              <a:rPr lang="en-GB"/>
              <a:t>Click icon to add picture</a:t>
            </a:r>
            <a:endParaRPr lang="en-US"/>
          </a:p>
        </p:txBody>
      </p:sp>
      <p:sp>
        <p:nvSpPr>
          <p:cNvPr id="18" name="Oval 17">
            <a:extLst>
              <a:ext uri="{FF2B5EF4-FFF2-40B4-BE49-F238E27FC236}">
                <a16:creationId xmlns:a16="http://schemas.microsoft.com/office/drawing/2014/main" id="{2B7F6181-2FF7-DFCA-0688-8035A7F28641}"/>
              </a:ext>
            </a:extLst>
          </p:cNvPr>
          <p:cNvSpPr/>
          <p:nvPr/>
        </p:nvSpPr>
        <p:spPr>
          <a:xfrm>
            <a:off x="248905"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cxnSp>
        <p:nvCxnSpPr>
          <p:cNvPr id="19" name="Straight Connector 18">
            <a:extLst>
              <a:ext uri="{FF2B5EF4-FFF2-40B4-BE49-F238E27FC236}">
                <a16:creationId xmlns:a16="http://schemas.microsoft.com/office/drawing/2014/main" id="{C31ED958-91B2-8281-4A17-7F7510DF77BF}"/>
              </a:ext>
            </a:extLst>
          </p:cNvPr>
          <p:cNvCxnSpPr/>
          <p:nvPr/>
        </p:nvCxnSpPr>
        <p:spPr>
          <a:xfrm>
            <a:off x="388674" y="4236955"/>
            <a:ext cx="1471306" cy="0"/>
          </a:xfrm>
          <a:prstGeom prst="line">
            <a:avLst/>
          </a:prstGeom>
          <a:ln w="762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09C9F16A-A489-F67D-F227-40D83BEE3BB6}"/>
              </a:ext>
            </a:extLst>
          </p:cNvPr>
          <p:cNvSpPr>
            <a:spLocks noGrp="1"/>
          </p:cNvSpPr>
          <p:nvPr>
            <p:ph type="subTitle" idx="1" hasCustomPrompt="1"/>
          </p:nvPr>
        </p:nvSpPr>
        <p:spPr>
          <a:xfrm>
            <a:off x="388674" y="4491655"/>
            <a:ext cx="3616487" cy="787400"/>
          </a:xfrm>
          <a:prstGeom prst="rect">
            <a:avLst/>
          </a:prstGeom>
        </p:spPr>
        <p:txBody>
          <a:bodyPr lIns="0" tIns="108000" rIns="0" bIns="108000">
            <a:normAutofit/>
          </a:bodyPr>
          <a:lstStyle>
            <a:lvl1pPr marL="0" indent="0" algn="l">
              <a:buNone/>
              <a:defRPr sz="1867"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111" indent="0" algn="ctr">
              <a:buNone/>
              <a:defRPr sz="2000"/>
            </a:lvl2pPr>
            <a:lvl3pPr marL="914222" indent="0" algn="ctr">
              <a:buNone/>
              <a:defRPr sz="1800"/>
            </a:lvl3pPr>
            <a:lvl4pPr marL="1371333" indent="0" algn="ctr">
              <a:buNone/>
              <a:defRPr sz="1600"/>
            </a:lvl4pPr>
            <a:lvl5pPr marL="1828445" indent="0" algn="ctr">
              <a:buNone/>
              <a:defRPr sz="1600"/>
            </a:lvl5pPr>
            <a:lvl6pPr marL="2285556" indent="0" algn="ctr">
              <a:buNone/>
              <a:defRPr sz="1600"/>
            </a:lvl6pPr>
            <a:lvl7pPr marL="2742667" indent="0" algn="ctr">
              <a:buNone/>
              <a:defRPr sz="1600"/>
            </a:lvl7pPr>
            <a:lvl8pPr marL="3199778" indent="0" algn="ctr">
              <a:buNone/>
              <a:defRPr sz="1600"/>
            </a:lvl8pPr>
            <a:lvl9pPr marL="3656889" indent="0" algn="ctr">
              <a:buNone/>
              <a:defRPr sz="1600"/>
            </a:lvl9pPr>
          </a:lstStyle>
          <a:p>
            <a:r>
              <a:rPr lang="en-GB"/>
              <a:t>Click to edit Master </a:t>
            </a:r>
            <a:br>
              <a:rPr lang="en-GB"/>
            </a:br>
            <a:r>
              <a:rPr lang="en-GB"/>
              <a:t>subtitle style</a:t>
            </a:r>
            <a:endParaRPr lang="en-US"/>
          </a:p>
        </p:txBody>
      </p:sp>
      <p:cxnSp>
        <p:nvCxnSpPr>
          <p:cNvPr id="7" name="Straight Connector 6">
            <a:extLst>
              <a:ext uri="{FF2B5EF4-FFF2-40B4-BE49-F238E27FC236}">
                <a16:creationId xmlns:a16="http://schemas.microsoft.com/office/drawing/2014/main" id="{6FDB67E1-CB5B-0F85-51D4-EE12AAC29108}"/>
              </a:ext>
            </a:extLst>
          </p:cNvPr>
          <p:cNvCxnSpPr/>
          <p:nvPr userDrawn="1"/>
        </p:nvCxnSpPr>
        <p:spPr>
          <a:xfrm>
            <a:off x="388674" y="4236955"/>
            <a:ext cx="1471306" cy="0"/>
          </a:xfrm>
          <a:prstGeom prst="line">
            <a:avLst/>
          </a:prstGeom>
          <a:ln w="762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90AB385-9A08-A62A-4749-960899271044}"/>
              </a:ext>
            </a:extLst>
          </p:cNvPr>
          <p:cNvSpPr txBox="1"/>
          <p:nvPr userDrawn="1"/>
        </p:nvSpPr>
        <p:spPr>
          <a:xfrm rot="16200000">
            <a:off x="10765258" y="1151943"/>
            <a:ext cx="2580885" cy="276999"/>
          </a:xfrm>
          <a:prstGeom prst="rect">
            <a:avLst/>
          </a:prstGeom>
          <a:solidFill>
            <a:srgbClr val="ED1A3A"/>
          </a:solidFill>
        </p:spPr>
        <p:txBody>
          <a:bodyPr wrap="square" rtlCol="0">
            <a:spAutoFit/>
          </a:bodyPr>
          <a:lstStyle/>
          <a:p>
            <a:pPr marL="0" marR="0" lvl="0" indent="0" algn="l" defTabSz="609526" rtl="0" eaLnBrk="1" fontAlgn="auto" latinLnBrk="0" hangingPunct="1">
              <a:lnSpc>
                <a:spcPct val="100000"/>
              </a:lnSpc>
              <a:spcBef>
                <a:spcPts val="0"/>
              </a:spcBef>
              <a:spcAft>
                <a:spcPts val="0"/>
              </a:spcAft>
              <a:buClrTx/>
              <a:buSzTx/>
              <a:buFontTx/>
              <a:buNone/>
              <a:tabLst/>
              <a:defRPr/>
            </a:pPr>
            <a:r>
              <a:rPr lang="en-US" sz="1200">
                <a:solidFill>
                  <a:schemeClr val="bg1"/>
                </a:solidFill>
              </a:rPr>
              <a:t>Security marking: </a:t>
            </a:r>
            <a:r>
              <a:rPr lang="en-US" sz="1200" b="1">
                <a:solidFill>
                  <a:schemeClr val="bg1"/>
                </a:solidFill>
              </a:rPr>
              <a:t>INTERNAL USE ONLY</a:t>
            </a:r>
          </a:p>
        </p:txBody>
      </p:sp>
    </p:spTree>
    <p:extLst>
      <p:ext uri="{BB962C8B-B14F-4D97-AF65-F5344CB8AC3E}">
        <p14:creationId xmlns:p14="http://schemas.microsoft.com/office/powerpoint/2010/main" val="13947213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ivider 7">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p:nvPr>
        </p:nvSpPr>
        <p:spPr>
          <a:xfrm>
            <a:off x="383118" y="1709739"/>
            <a:ext cx="10964333" cy="2173260"/>
          </a:xfrm>
          <a:noFill/>
        </p:spPr>
        <p:txBody>
          <a:bodyPr anchor="b"/>
          <a:lstStyle>
            <a:lvl1pPr>
              <a:defRPr sz="6000">
                <a:solidFill>
                  <a:schemeClr val="bg1"/>
                </a:solidFill>
              </a:defRPr>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383118" y="3916391"/>
            <a:ext cx="10964333" cy="369332"/>
          </a:xfrm>
        </p:spPr>
        <p:txBody>
          <a:bodyPr/>
          <a:lstStyle>
            <a:lvl1pPr marL="0" indent="0">
              <a:buNone/>
              <a:defRPr sz="2400">
                <a:solidFill>
                  <a:schemeClr val="accent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10839610" y="448513"/>
            <a:ext cx="969273" cy="292320"/>
          </a:xfrm>
          <a:prstGeom prst="rect">
            <a:avLst/>
          </a:prstGeom>
        </p:spPr>
      </p:pic>
    </p:spTree>
    <p:extLst>
      <p:ext uri="{BB962C8B-B14F-4D97-AF65-F5344CB8AC3E}">
        <p14:creationId xmlns:p14="http://schemas.microsoft.com/office/powerpoint/2010/main" val="103046714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preserve="1">
  <p:cSld name="Title Slide 5">
    <p:bg>
      <p:bgPr>
        <a:solidFill>
          <a:srgbClr val="BFD730"/>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5C5655A-C27D-4888-4AD8-79F898A97B2E}"/>
              </a:ext>
            </a:extLst>
          </p:cNvPr>
          <p:cNvSpPr>
            <a:spLocks noGrp="1"/>
          </p:cNvSpPr>
          <p:nvPr>
            <p:ph type="ctrTitle" hasCustomPrompt="1"/>
          </p:nvPr>
        </p:nvSpPr>
        <p:spPr>
          <a:xfrm>
            <a:off x="388673" y="1249958"/>
            <a:ext cx="3977143" cy="2743462"/>
          </a:xfrm>
          <a:prstGeom prst="rect">
            <a:avLst/>
          </a:prstGeom>
        </p:spPr>
        <p:txBody>
          <a:bodyPr bIns="0" anchor="b"/>
          <a:lstStyle>
            <a:lvl1pPr algn="l">
              <a:defRPr sz="5999">
                <a:solidFill>
                  <a:srgbClr val="132433"/>
                </a:solidFill>
              </a:defRPr>
            </a:lvl1pPr>
          </a:lstStyle>
          <a:p>
            <a:r>
              <a:rPr lang="en-GB"/>
              <a:t>CLICK TO EDIT </a:t>
            </a:r>
            <a:br>
              <a:rPr lang="en-GB"/>
            </a:br>
            <a:r>
              <a:rPr lang="en-GB"/>
              <a:t>MASTER TITLE</a:t>
            </a:r>
            <a:endParaRPr lang="en-US"/>
          </a:p>
        </p:txBody>
      </p:sp>
      <p:sp>
        <p:nvSpPr>
          <p:cNvPr id="4" name="Subtitle 2">
            <a:extLst>
              <a:ext uri="{FF2B5EF4-FFF2-40B4-BE49-F238E27FC236}">
                <a16:creationId xmlns:a16="http://schemas.microsoft.com/office/drawing/2014/main" id="{721CFBC2-5E28-0397-CE35-D42EABDAAA67}"/>
              </a:ext>
            </a:extLst>
          </p:cNvPr>
          <p:cNvSpPr>
            <a:spLocks noGrp="1"/>
          </p:cNvSpPr>
          <p:nvPr>
            <p:ph type="subTitle" idx="1" hasCustomPrompt="1"/>
          </p:nvPr>
        </p:nvSpPr>
        <p:spPr>
          <a:xfrm>
            <a:off x="388674" y="4491655"/>
            <a:ext cx="3616487" cy="787400"/>
          </a:xfrm>
          <a:prstGeom prst="rect">
            <a:avLst/>
          </a:prstGeom>
        </p:spPr>
        <p:txBody>
          <a:bodyPr lIns="0" tIns="108000" rIns="0" bIns="108000">
            <a:normAutofit/>
          </a:bodyPr>
          <a:lstStyle>
            <a:lvl1pPr marL="0" indent="0" algn="l">
              <a:buNone/>
              <a:defRPr sz="1867" b="0" i="0">
                <a:latin typeface="Roboto Light" panose="02000000000000000000" pitchFamily="2" charset="0"/>
                <a:ea typeface="Roboto Light" panose="02000000000000000000" pitchFamily="2" charset="0"/>
                <a:cs typeface="Roboto Light" panose="02000000000000000000" pitchFamily="2" charset="0"/>
              </a:defRPr>
            </a:lvl1pPr>
            <a:lvl2pPr marL="457111" indent="0" algn="ctr">
              <a:buNone/>
              <a:defRPr sz="2000"/>
            </a:lvl2pPr>
            <a:lvl3pPr marL="914222" indent="0" algn="ctr">
              <a:buNone/>
              <a:defRPr sz="1800"/>
            </a:lvl3pPr>
            <a:lvl4pPr marL="1371333" indent="0" algn="ctr">
              <a:buNone/>
              <a:defRPr sz="1600"/>
            </a:lvl4pPr>
            <a:lvl5pPr marL="1828445" indent="0" algn="ctr">
              <a:buNone/>
              <a:defRPr sz="1600"/>
            </a:lvl5pPr>
            <a:lvl6pPr marL="2285556" indent="0" algn="ctr">
              <a:buNone/>
              <a:defRPr sz="1600"/>
            </a:lvl6pPr>
            <a:lvl7pPr marL="2742667" indent="0" algn="ctr">
              <a:buNone/>
              <a:defRPr sz="1600"/>
            </a:lvl7pPr>
            <a:lvl8pPr marL="3199778" indent="0" algn="ctr">
              <a:buNone/>
              <a:defRPr sz="1600"/>
            </a:lvl8pPr>
            <a:lvl9pPr marL="3656889" indent="0" algn="ctr">
              <a:buNone/>
              <a:defRPr sz="1600"/>
            </a:lvl9pPr>
          </a:lstStyle>
          <a:p>
            <a:r>
              <a:rPr lang="en-GB"/>
              <a:t>Click to edit Master </a:t>
            </a:r>
            <a:br>
              <a:rPr lang="en-GB"/>
            </a:br>
            <a:r>
              <a:rPr lang="en-GB"/>
              <a:t>subtitle style</a:t>
            </a:r>
            <a:endParaRPr lang="en-US"/>
          </a:p>
        </p:txBody>
      </p:sp>
      <p:sp>
        <p:nvSpPr>
          <p:cNvPr id="8" name="Picture Placeholder 7">
            <a:extLst>
              <a:ext uri="{FF2B5EF4-FFF2-40B4-BE49-F238E27FC236}">
                <a16:creationId xmlns:a16="http://schemas.microsoft.com/office/drawing/2014/main" id="{AA350B22-63A6-51C7-9836-46D7016B9733}"/>
              </a:ext>
            </a:extLst>
          </p:cNvPr>
          <p:cNvSpPr>
            <a:spLocks noGrp="1"/>
          </p:cNvSpPr>
          <p:nvPr>
            <p:ph type="pic" sz="quarter" idx="10"/>
          </p:nvPr>
        </p:nvSpPr>
        <p:spPr>
          <a:xfrm>
            <a:off x="5407915" y="-22508"/>
            <a:ext cx="6784086" cy="6880507"/>
          </a:xfrm>
          <a:prstGeom prst="teardrop">
            <a:avLst/>
          </a:prstGeom>
          <a:solidFill>
            <a:schemeClr val="bg1"/>
          </a:solidFill>
        </p:spPr>
        <p:txBody>
          <a:bodyPr anchor="t" anchorCtr="1"/>
          <a:lstStyle/>
          <a:p>
            <a:r>
              <a:rPr lang="en-GB"/>
              <a:t>Click icon to add picture</a:t>
            </a:r>
            <a:endParaRPr lang="en-US"/>
          </a:p>
        </p:txBody>
      </p:sp>
      <p:sp>
        <p:nvSpPr>
          <p:cNvPr id="9" name="Oval 8">
            <a:extLst>
              <a:ext uri="{FF2B5EF4-FFF2-40B4-BE49-F238E27FC236}">
                <a16:creationId xmlns:a16="http://schemas.microsoft.com/office/drawing/2014/main" id="{5B4A7361-E9D4-C306-246B-132BF70B2F00}"/>
              </a:ext>
            </a:extLst>
          </p:cNvPr>
          <p:cNvSpPr/>
          <p:nvPr/>
        </p:nvSpPr>
        <p:spPr>
          <a:xfrm>
            <a:off x="248905"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cxnSp>
        <p:nvCxnSpPr>
          <p:cNvPr id="12" name="Straight Connector 11">
            <a:extLst>
              <a:ext uri="{FF2B5EF4-FFF2-40B4-BE49-F238E27FC236}">
                <a16:creationId xmlns:a16="http://schemas.microsoft.com/office/drawing/2014/main" id="{FB38B854-F88E-7E2E-AECA-29B655DEAE90}"/>
              </a:ext>
            </a:extLst>
          </p:cNvPr>
          <p:cNvCxnSpPr/>
          <p:nvPr/>
        </p:nvCxnSpPr>
        <p:spPr>
          <a:xfrm>
            <a:off x="388674" y="4236955"/>
            <a:ext cx="1471306" cy="0"/>
          </a:xfrm>
          <a:prstGeom prst="line">
            <a:avLst/>
          </a:prstGeom>
          <a:ln w="76200" cmpd="sng">
            <a:solidFill>
              <a:srgbClr val="132433"/>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F227CE11-1704-B48F-C740-BD67CF152CD6}"/>
              </a:ext>
            </a:extLst>
          </p:cNvPr>
          <p:cNvPicPr>
            <a:picLocks noChangeAspect="1"/>
          </p:cNvPicPr>
          <p:nvPr/>
        </p:nvPicPr>
        <p:blipFill>
          <a:blip r:embed="rId2"/>
          <a:srcRect/>
          <a:stretch/>
        </p:blipFill>
        <p:spPr>
          <a:xfrm>
            <a:off x="11082558" y="6358657"/>
            <a:ext cx="882041" cy="264670"/>
          </a:xfrm>
          <a:prstGeom prst="rect">
            <a:avLst/>
          </a:prstGeom>
        </p:spPr>
      </p:pic>
      <p:cxnSp>
        <p:nvCxnSpPr>
          <p:cNvPr id="10" name="Straight Connector 9">
            <a:extLst>
              <a:ext uri="{FF2B5EF4-FFF2-40B4-BE49-F238E27FC236}">
                <a16:creationId xmlns:a16="http://schemas.microsoft.com/office/drawing/2014/main" id="{E5CC3065-C266-023E-10BB-D5B8AEE4283A}"/>
              </a:ext>
            </a:extLst>
          </p:cNvPr>
          <p:cNvCxnSpPr/>
          <p:nvPr userDrawn="1"/>
        </p:nvCxnSpPr>
        <p:spPr>
          <a:xfrm>
            <a:off x="388674" y="4236955"/>
            <a:ext cx="1471306" cy="0"/>
          </a:xfrm>
          <a:prstGeom prst="line">
            <a:avLst/>
          </a:prstGeom>
          <a:ln w="76200" cmpd="sng">
            <a:solidFill>
              <a:srgbClr val="132433"/>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6E4DA0A-22EA-F8A6-4A29-00AB06E54615}"/>
              </a:ext>
            </a:extLst>
          </p:cNvPr>
          <p:cNvSpPr txBox="1"/>
          <p:nvPr userDrawn="1"/>
        </p:nvSpPr>
        <p:spPr>
          <a:xfrm rot="16200000">
            <a:off x="10765258" y="1151943"/>
            <a:ext cx="2580885" cy="276999"/>
          </a:xfrm>
          <a:prstGeom prst="rect">
            <a:avLst/>
          </a:prstGeom>
          <a:solidFill>
            <a:srgbClr val="ED1A3A"/>
          </a:solidFill>
        </p:spPr>
        <p:txBody>
          <a:bodyPr wrap="square" rtlCol="0">
            <a:spAutoFit/>
          </a:bodyPr>
          <a:lstStyle/>
          <a:p>
            <a:pPr marL="0" marR="0" lvl="0" indent="0" algn="l" defTabSz="609526" rtl="0" eaLnBrk="1" fontAlgn="auto" latinLnBrk="0" hangingPunct="1">
              <a:lnSpc>
                <a:spcPct val="100000"/>
              </a:lnSpc>
              <a:spcBef>
                <a:spcPts val="0"/>
              </a:spcBef>
              <a:spcAft>
                <a:spcPts val="0"/>
              </a:spcAft>
              <a:buClrTx/>
              <a:buSzTx/>
              <a:buFontTx/>
              <a:buNone/>
              <a:tabLst/>
              <a:defRPr/>
            </a:pPr>
            <a:r>
              <a:rPr lang="en-US" sz="1200">
                <a:solidFill>
                  <a:schemeClr val="bg1"/>
                </a:solidFill>
              </a:rPr>
              <a:t>Security marking: </a:t>
            </a:r>
            <a:r>
              <a:rPr lang="en-US" sz="1200" b="1">
                <a:solidFill>
                  <a:schemeClr val="bg1"/>
                </a:solidFill>
              </a:rPr>
              <a:t>INTERNAL USE ONLY</a:t>
            </a:r>
          </a:p>
        </p:txBody>
      </p:sp>
    </p:spTree>
    <p:extLst>
      <p:ext uri="{BB962C8B-B14F-4D97-AF65-F5344CB8AC3E}">
        <p14:creationId xmlns:p14="http://schemas.microsoft.com/office/powerpoint/2010/main" val="365482523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preserve="1">
  <p:cSld name="Title Slide 6">
    <p:bg>
      <p:bgPr>
        <a:solidFill>
          <a:srgbClr val="FCAF17"/>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8D33B94-F388-82B5-C005-A083D66F1641}"/>
              </a:ext>
            </a:extLst>
          </p:cNvPr>
          <p:cNvSpPr>
            <a:spLocks noGrp="1"/>
          </p:cNvSpPr>
          <p:nvPr>
            <p:ph type="ctrTitle" hasCustomPrompt="1"/>
          </p:nvPr>
        </p:nvSpPr>
        <p:spPr>
          <a:xfrm>
            <a:off x="388673" y="1249958"/>
            <a:ext cx="3977143" cy="2743462"/>
          </a:xfrm>
          <a:prstGeom prst="rect">
            <a:avLst/>
          </a:prstGeom>
        </p:spPr>
        <p:txBody>
          <a:bodyPr bIns="0" anchor="b"/>
          <a:lstStyle>
            <a:lvl1pPr algn="l">
              <a:defRPr sz="5999">
                <a:solidFill>
                  <a:srgbClr val="132433"/>
                </a:solidFill>
              </a:defRPr>
            </a:lvl1pPr>
          </a:lstStyle>
          <a:p>
            <a:r>
              <a:rPr lang="en-GB"/>
              <a:t>CLICK TO EDIT </a:t>
            </a:r>
            <a:br>
              <a:rPr lang="en-GB"/>
            </a:br>
            <a:r>
              <a:rPr lang="en-GB"/>
              <a:t>MASTER TITLE</a:t>
            </a:r>
            <a:endParaRPr lang="en-US"/>
          </a:p>
        </p:txBody>
      </p:sp>
      <p:sp>
        <p:nvSpPr>
          <p:cNvPr id="5" name="Subtitle 2">
            <a:extLst>
              <a:ext uri="{FF2B5EF4-FFF2-40B4-BE49-F238E27FC236}">
                <a16:creationId xmlns:a16="http://schemas.microsoft.com/office/drawing/2014/main" id="{F59E9C79-2D1E-BDF1-C268-BEF973ED01C7}"/>
              </a:ext>
            </a:extLst>
          </p:cNvPr>
          <p:cNvSpPr>
            <a:spLocks noGrp="1"/>
          </p:cNvSpPr>
          <p:nvPr>
            <p:ph type="subTitle" idx="1" hasCustomPrompt="1"/>
          </p:nvPr>
        </p:nvSpPr>
        <p:spPr>
          <a:xfrm>
            <a:off x="388674" y="4491655"/>
            <a:ext cx="3616487" cy="787400"/>
          </a:xfrm>
          <a:prstGeom prst="rect">
            <a:avLst/>
          </a:prstGeom>
        </p:spPr>
        <p:txBody>
          <a:bodyPr lIns="0" tIns="108000" rIns="0" bIns="108000">
            <a:normAutofit/>
          </a:bodyPr>
          <a:lstStyle>
            <a:lvl1pPr marL="0" indent="0" algn="l">
              <a:buNone/>
              <a:defRPr sz="1867" b="0" i="0">
                <a:latin typeface="Roboto Light" panose="02000000000000000000" pitchFamily="2" charset="0"/>
                <a:ea typeface="Roboto Light" panose="02000000000000000000" pitchFamily="2" charset="0"/>
                <a:cs typeface="Roboto Light" panose="02000000000000000000" pitchFamily="2" charset="0"/>
              </a:defRPr>
            </a:lvl1pPr>
            <a:lvl2pPr marL="457111" indent="0" algn="ctr">
              <a:buNone/>
              <a:defRPr sz="2000"/>
            </a:lvl2pPr>
            <a:lvl3pPr marL="914222" indent="0" algn="ctr">
              <a:buNone/>
              <a:defRPr sz="1800"/>
            </a:lvl3pPr>
            <a:lvl4pPr marL="1371333" indent="0" algn="ctr">
              <a:buNone/>
              <a:defRPr sz="1600"/>
            </a:lvl4pPr>
            <a:lvl5pPr marL="1828445" indent="0" algn="ctr">
              <a:buNone/>
              <a:defRPr sz="1600"/>
            </a:lvl5pPr>
            <a:lvl6pPr marL="2285556" indent="0" algn="ctr">
              <a:buNone/>
              <a:defRPr sz="1600"/>
            </a:lvl6pPr>
            <a:lvl7pPr marL="2742667" indent="0" algn="ctr">
              <a:buNone/>
              <a:defRPr sz="1600"/>
            </a:lvl7pPr>
            <a:lvl8pPr marL="3199778" indent="0" algn="ctr">
              <a:buNone/>
              <a:defRPr sz="1600"/>
            </a:lvl8pPr>
            <a:lvl9pPr marL="3656889" indent="0" algn="ctr">
              <a:buNone/>
              <a:defRPr sz="1600"/>
            </a:lvl9pPr>
          </a:lstStyle>
          <a:p>
            <a:r>
              <a:rPr lang="en-GB"/>
              <a:t>Click to edit Master </a:t>
            </a:r>
            <a:br>
              <a:rPr lang="en-GB"/>
            </a:br>
            <a:r>
              <a:rPr lang="en-GB"/>
              <a:t>subtitle style</a:t>
            </a:r>
            <a:endParaRPr lang="en-US"/>
          </a:p>
        </p:txBody>
      </p:sp>
      <p:pic>
        <p:nvPicPr>
          <p:cNvPr id="7" name="Picture 6">
            <a:extLst>
              <a:ext uri="{FF2B5EF4-FFF2-40B4-BE49-F238E27FC236}">
                <a16:creationId xmlns:a16="http://schemas.microsoft.com/office/drawing/2014/main" id="{6E863699-7080-AFE9-8751-BB704318901C}"/>
              </a:ext>
            </a:extLst>
          </p:cNvPr>
          <p:cNvPicPr>
            <a:picLocks noChangeAspect="1"/>
          </p:cNvPicPr>
          <p:nvPr/>
        </p:nvPicPr>
        <p:blipFill>
          <a:blip r:embed="rId2"/>
          <a:srcRect/>
          <a:stretch/>
        </p:blipFill>
        <p:spPr>
          <a:xfrm>
            <a:off x="11082558" y="6358657"/>
            <a:ext cx="882041" cy="264670"/>
          </a:xfrm>
          <a:prstGeom prst="rect">
            <a:avLst/>
          </a:prstGeom>
        </p:spPr>
      </p:pic>
      <p:sp>
        <p:nvSpPr>
          <p:cNvPr id="8" name="Picture Placeholder 7">
            <a:extLst>
              <a:ext uri="{FF2B5EF4-FFF2-40B4-BE49-F238E27FC236}">
                <a16:creationId xmlns:a16="http://schemas.microsoft.com/office/drawing/2014/main" id="{274F2A94-54A8-9FF0-2912-4AA1BE070967}"/>
              </a:ext>
            </a:extLst>
          </p:cNvPr>
          <p:cNvSpPr>
            <a:spLocks noGrp="1"/>
          </p:cNvSpPr>
          <p:nvPr>
            <p:ph type="pic" sz="quarter" idx="10"/>
          </p:nvPr>
        </p:nvSpPr>
        <p:spPr>
          <a:xfrm>
            <a:off x="5407915" y="-22508"/>
            <a:ext cx="6784086" cy="6880507"/>
          </a:xfrm>
          <a:prstGeom prst="teardrop">
            <a:avLst/>
          </a:prstGeom>
          <a:solidFill>
            <a:schemeClr val="bg1"/>
          </a:solidFill>
        </p:spPr>
        <p:txBody>
          <a:bodyPr anchor="t" anchorCtr="1"/>
          <a:lstStyle/>
          <a:p>
            <a:r>
              <a:rPr lang="en-GB"/>
              <a:t>Click icon to add picture</a:t>
            </a:r>
            <a:endParaRPr lang="en-US"/>
          </a:p>
        </p:txBody>
      </p:sp>
      <p:sp>
        <p:nvSpPr>
          <p:cNvPr id="9" name="Oval 8">
            <a:extLst>
              <a:ext uri="{FF2B5EF4-FFF2-40B4-BE49-F238E27FC236}">
                <a16:creationId xmlns:a16="http://schemas.microsoft.com/office/drawing/2014/main" id="{2A0CD377-B2C5-F51F-EB57-11A0D7A1288D}"/>
              </a:ext>
            </a:extLst>
          </p:cNvPr>
          <p:cNvSpPr/>
          <p:nvPr/>
        </p:nvSpPr>
        <p:spPr>
          <a:xfrm>
            <a:off x="248905"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cxnSp>
        <p:nvCxnSpPr>
          <p:cNvPr id="12" name="Straight Connector 11">
            <a:extLst>
              <a:ext uri="{FF2B5EF4-FFF2-40B4-BE49-F238E27FC236}">
                <a16:creationId xmlns:a16="http://schemas.microsoft.com/office/drawing/2014/main" id="{5E9100C1-2BE0-2DEE-7078-2F972303B849}"/>
              </a:ext>
            </a:extLst>
          </p:cNvPr>
          <p:cNvCxnSpPr/>
          <p:nvPr/>
        </p:nvCxnSpPr>
        <p:spPr>
          <a:xfrm>
            <a:off x="388674" y="4236955"/>
            <a:ext cx="1471306" cy="0"/>
          </a:xfrm>
          <a:prstGeom prst="line">
            <a:avLst/>
          </a:prstGeom>
          <a:ln w="76200" cmpd="sng">
            <a:solidFill>
              <a:srgbClr val="13243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43BE7B3-A9F5-A2DD-C937-F12F079D2A0F}"/>
              </a:ext>
            </a:extLst>
          </p:cNvPr>
          <p:cNvCxnSpPr/>
          <p:nvPr userDrawn="1"/>
        </p:nvCxnSpPr>
        <p:spPr>
          <a:xfrm>
            <a:off x="388674" y="4236955"/>
            <a:ext cx="1471306" cy="0"/>
          </a:xfrm>
          <a:prstGeom prst="line">
            <a:avLst/>
          </a:prstGeom>
          <a:ln w="76200" cmpd="sng">
            <a:solidFill>
              <a:srgbClr val="132433"/>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F8BFDFB-A125-5B43-C485-5588F1A4F479}"/>
              </a:ext>
            </a:extLst>
          </p:cNvPr>
          <p:cNvSpPr txBox="1"/>
          <p:nvPr userDrawn="1"/>
        </p:nvSpPr>
        <p:spPr>
          <a:xfrm rot="16200000">
            <a:off x="10765258" y="1151943"/>
            <a:ext cx="2580885" cy="276999"/>
          </a:xfrm>
          <a:prstGeom prst="rect">
            <a:avLst/>
          </a:prstGeom>
          <a:solidFill>
            <a:srgbClr val="ED1A3A"/>
          </a:solidFill>
        </p:spPr>
        <p:txBody>
          <a:bodyPr wrap="square" rtlCol="0">
            <a:spAutoFit/>
          </a:bodyPr>
          <a:lstStyle/>
          <a:p>
            <a:pPr marL="0" marR="0" lvl="0" indent="0" algn="l" defTabSz="609526" rtl="0" eaLnBrk="1" fontAlgn="auto" latinLnBrk="0" hangingPunct="1">
              <a:lnSpc>
                <a:spcPct val="100000"/>
              </a:lnSpc>
              <a:spcBef>
                <a:spcPts val="0"/>
              </a:spcBef>
              <a:spcAft>
                <a:spcPts val="0"/>
              </a:spcAft>
              <a:buClrTx/>
              <a:buSzTx/>
              <a:buFontTx/>
              <a:buNone/>
              <a:tabLst/>
              <a:defRPr/>
            </a:pPr>
            <a:r>
              <a:rPr lang="en-US" sz="1200">
                <a:solidFill>
                  <a:schemeClr val="bg1"/>
                </a:solidFill>
              </a:rPr>
              <a:t>Security marking: </a:t>
            </a:r>
            <a:r>
              <a:rPr lang="en-US" sz="1200" b="1">
                <a:solidFill>
                  <a:schemeClr val="bg1"/>
                </a:solidFill>
              </a:rPr>
              <a:t>INTERNAL USE ONLY</a:t>
            </a:r>
          </a:p>
        </p:txBody>
      </p:sp>
    </p:spTree>
    <p:extLst>
      <p:ext uri="{BB962C8B-B14F-4D97-AF65-F5344CB8AC3E}">
        <p14:creationId xmlns:p14="http://schemas.microsoft.com/office/powerpoint/2010/main" val="162850552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preserve="1" userDrawn="1">
  <p:cSld name="1_Title Slide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p:nvSpPr>
        <p:spPr>
          <a:xfrm>
            <a:off x="0" y="0"/>
            <a:ext cx="653142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sp>
        <p:nvSpPr>
          <p:cNvPr id="5" name="Picture Placeholder 4">
            <a:extLst>
              <a:ext uri="{FF2B5EF4-FFF2-40B4-BE49-F238E27FC236}">
                <a16:creationId xmlns:a16="http://schemas.microsoft.com/office/drawing/2014/main" id="{44ED2628-2B32-1F17-9E97-1E17C93E1C47}"/>
              </a:ext>
            </a:extLst>
          </p:cNvPr>
          <p:cNvSpPr>
            <a:spLocks noGrp="1"/>
          </p:cNvSpPr>
          <p:nvPr>
            <p:ph type="pic" sz="quarter" idx="10"/>
          </p:nvPr>
        </p:nvSpPr>
        <p:spPr>
          <a:xfrm>
            <a:off x="6531429" y="0"/>
            <a:ext cx="5660571" cy="6858000"/>
          </a:xfrm>
          <a:prstGeom prst="rect">
            <a:avLst/>
          </a:prstGeom>
        </p:spPr>
        <p:txBody>
          <a:bodyPr anchor="t" anchorCtr="0"/>
          <a:lstStyle/>
          <a:p>
            <a:r>
              <a:rPr lang="en-GB"/>
              <a:t>Click icon to add picture</a:t>
            </a:r>
            <a:endParaRPr lang="en-US"/>
          </a:p>
        </p:txBody>
      </p:sp>
      <p:sp>
        <p:nvSpPr>
          <p:cNvPr id="7" name="Oval 6">
            <a:extLst>
              <a:ext uri="{FF2B5EF4-FFF2-40B4-BE49-F238E27FC236}">
                <a16:creationId xmlns:a16="http://schemas.microsoft.com/office/drawing/2014/main" id="{1873BB2E-2913-12D9-EB32-D7B55CB190B2}"/>
              </a:ext>
            </a:extLst>
          </p:cNvPr>
          <p:cNvSpPr/>
          <p:nvPr/>
        </p:nvSpPr>
        <p:spPr>
          <a:xfrm>
            <a:off x="248905"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pic>
        <p:nvPicPr>
          <p:cNvPr id="3" name="Picture 2">
            <a:extLst>
              <a:ext uri="{FF2B5EF4-FFF2-40B4-BE49-F238E27FC236}">
                <a16:creationId xmlns:a16="http://schemas.microsoft.com/office/drawing/2014/main" id="{443C8A79-F2A1-7748-AF9A-AB8754DEDA5F}"/>
              </a:ext>
            </a:extLst>
          </p:cNvPr>
          <p:cNvPicPr>
            <a:picLocks noChangeAspect="1"/>
          </p:cNvPicPr>
          <p:nvPr/>
        </p:nvPicPr>
        <p:blipFill>
          <a:blip r:embed="rId2"/>
          <a:srcRect/>
          <a:stretch/>
        </p:blipFill>
        <p:spPr>
          <a:xfrm>
            <a:off x="10810590" y="6239190"/>
            <a:ext cx="1066800" cy="321734"/>
          </a:xfrm>
          <a:prstGeom prst="rect">
            <a:avLst/>
          </a:prstGeom>
        </p:spPr>
      </p:pic>
      <p:sp>
        <p:nvSpPr>
          <p:cNvPr id="13" name="Subtitle 2">
            <a:extLst>
              <a:ext uri="{FF2B5EF4-FFF2-40B4-BE49-F238E27FC236}">
                <a16:creationId xmlns:a16="http://schemas.microsoft.com/office/drawing/2014/main" id="{8CCAF47B-F206-8B60-B95F-23561DCBDC55}"/>
              </a:ext>
            </a:extLst>
          </p:cNvPr>
          <p:cNvSpPr>
            <a:spLocks noGrp="1"/>
          </p:cNvSpPr>
          <p:nvPr>
            <p:ph type="subTitle" idx="1" hasCustomPrompt="1"/>
          </p:nvPr>
        </p:nvSpPr>
        <p:spPr>
          <a:xfrm>
            <a:off x="388674" y="4491655"/>
            <a:ext cx="5707327" cy="787400"/>
          </a:xfrm>
          <a:prstGeom prst="rect">
            <a:avLst/>
          </a:prstGeom>
        </p:spPr>
        <p:txBody>
          <a:bodyPr lIns="0" tIns="108000" rIns="0" bIns="108000">
            <a:normAutofit/>
          </a:bodyPr>
          <a:lstStyle>
            <a:lvl1pPr marL="0" indent="0" algn="l">
              <a:buNone/>
              <a:defRPr sz="1867" b="0" i="0">
                <a:solidFill>
                  <a:srgbClr val="F37561"/>
                </a:solidFill>
                <a:latin typeface="Roboto Light" panose="02000000000000000000" pitchFamily="2" charset="0"/>
                <a:ea typeface="Roboto Light" panose="02000000000000000000" pitchFamily="2" charset="0"/>
                <a:cs typeface="Roboto Light" panose="02000000000000000000" pitchFamily="2" charset="0"/>
              </a:defRPr>
            </a:lvl1pPr>
            <a:lvl2pPr marL="457111" indent="0" algn="ctr">
              <a:buNone/>
              <a:defRPr sz="2000"/>
            </a:lvl2pPr>
            <a:lvl3pPr marL="914222" indent="0" algn="ctr">
              <a:buNone/>
              <a:defRPr sz="1800"/>
            </a:lvl3pPr>
            <a:lvl4pPr marL="1371333" indent="0" algn="ctr">
              <a:buNone/>
              <a:defRPr sz="1600"/>
            </a:lvl4pPr>
            <a:lvl5pPr marL="1828445" indent="0" algn="ctr">
              <a:buNone/>
              <a:defRPr sz="1600"/>
            </a:lvl5pPr>
            <a:lvl6pPr marL="2285556" indent="0" algn="ctr">
              <a:buNone/>
              <a:defRPr sz="1600"/>
            </a:lvl6pPr>
            <a:lvl7pPr marL="2742667" indent="0" algn="ctr">
              <a:buNone/>
              <a:defRPr sz="1600"/>
            </a:lvl7pPr>
            <a:lvl8pPr marL="3199778" indent="0" algn="ctr">
              <a:buNone/>
              <a:defRPr sz="1600"/>
            </a:lvl8pPr>
            <a:lvl9pPr marL="3656889" indent="0" algn="ctr">
              <a:buNone/>
              <a:defRPr sz="1600"/>
            </a:lvl9pPr>
          </a:lstStyle>
          <a:p>
            <a:r>
              <a:rPr lang="en-GB"/>
              <a:t>Click to edit Master </a:t>
            </a:r>
            <a:br>
              <a:rPr lang="en-GB"/>
            </a:br>
            <a:r>
              <a:rPr lang="en-GB"/>
              <a:t>subtitle style</a:t>
            </a:r>
            <a:endParaRPr lang="en-US"/>
          </a:p>
        </p:txBody>
      </p:sp>
      <p:cxnSp>
        <p:nvCxnSpPr>
          <p:cNvPr id="14" name="Straight Connector 13">
            <a:extLst>
              <a:ext uri="{FF2B5EF4-FFF2-40B4-BE49-F238E27FC236}">
                <a16:creationId xmlns:a16="http://schemas.microsoft.com/office/drawing/2014/main" id="{6C31820E-ACD4-F740-526D-372B992C5FDF}"/>
              </a:ext>
            </a:extLst>
          </p:cNvPr>
          <p:cNvCxnSpPr/>
          <p:nvPr/>
        </p:nvCxnSpPr>
        <p:spPr>
          <a:xfrm>
            <a:off x="388674" y="4236955"/>
            <a:ext cx="1471306" cy="0"/>
          </a:xfrm>
          <a:prstGeom prst="line">
            <a:avLst/>
          </a:prstGeom>
          <a:ln w="76200" cmpd="sng">
            <a:solidFill>
              <a:srgbClr val="F3756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67BAD2E-52F3-2B5A-72D1-5456A7EE0D17}"/>
              </a:ext>
            </a:extLst>
          </p:cNvPr>
          <p:cNvSpPr>
            <a:spLocks noGrp="1"/>
          </p:cNvSpPr>
          <p:nvPr>
            <p:ph type="ctrTitle" hasCustomPrompt="1"/>
          </p:nvPr>
        </p:nvSpPr>
        <p:spPr>
          <a:xfrm>
            <a:off x="388672" y="1249958"/>
            <a:ext cx="5707328" cy="2743462"/>
          </a:xfrm>
          <a:prstGeom prst="rect">
            <a:avLst/>
          </a:prstGeom>
        </p:spPr>
        <p:txBody>
          <a:bodyPr wrap="square" bIns="0" anchor="b"/>
          <a:lstStyle>
            <a:lvl1pPr algn="l">
              <a:defRPr sz="5999">
                <a:solidFill>
                  <a:schemeClr val="bg1"/>
                </a:solidFill>
              </a:defRPr>
            </a:lvl1pPr>
          </a:lstStyle>
          <a:p>
            <a:r>
              <a:rPr lang="en-GB"/>
              <a:t>CHAPTER / </a:t>
            </a:r>
            <a:br>
              <a:rPr lang="en-GB"/>
            </a:br>
            <a:r>
              <a:rPr lang="en-GB"/>
              <a:t>SECTION TITLE</a:t>
            </a:r>
            <a:endParaRPr lang="en-US"/>
          </a:p>
        </p:txBody>
      </p:sp>
      <p:cxnSp>
        <p:nvCxnSpPr>
          <p:cNvPr id="11" name="Straight Connector 10">
            <a:extLst>
              <a:ext uri="{FF2B5EF4-FFF2-40B4-BE49-F238E27FC236}">
                <a16:creationId xmlns:a16="http://schemas.microsoft.com/office/drawing/2014/main" id="{0BE21C30-9836-D603-BEC5-A16FA060A7CC}"/>
              </a:ext>
            </a:extLst>
          </p:cNvPr>
          <p:cNvCxnSpPr/>
          <p:nvPr userDrawn="1"/>
        </p:nvCxnSpPr>
        <p:spPr>
          <a:xfrm>
            <a:off x="388674" y="4236955"/>
            <a:ext cx="1471306" cy="0"/>
          </a:xfrm>
          <a:prstGeom prst="line">
            <a:avLst/>
          </a:prstGeom>
          <a:ln w="76200" cmpd="sng">
            <a:solidFill>
              <a:srgbClr val="F3756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BAF2884-5AD1-01BC-5FEE-7E0CB09A77EC}"/>
              </a:ext>
            </a:extLst>
          </p:cNvPr>
          <p:cNvSpPr txBox="1"/>
          <p:nvPr userDrawn="1"/>
        </p:nvSpPr>
        <p:spPr>
          <a:xfrm rot="16200000">
            <a:off x="10765258" y="1151943"/>
            <a:ext cx="2580885" cy="276999"/>
          </a:xfrm>
          <a:prstGeom prst="rect">
            <a:avLst/>
          </a:prstGeom>
          <a:solidFill>
            <a:srgbClr val="ED1A3A"/>
          </a:solidFill>
        </p:spPr>
        <p:txBody>
          <a:bodyPr wrap="square" rtlCol="0">
            <a:spAutoFit/>
          </a:bodyPr>
          <a:lstStyle/>
          <a:p>
            <a:pPr marL="0" marR="0" lvl="0" indent="0" algn="l" defTabSz="609526" rtl="0" eaLnBrk="1" fontAlgn="auto" latinLnBrk="0" hangingPunct="1">
              <a:lnSpc>
                <a:spcPct val="100000"/>
              </a:lnSpc>
              <a:spcBef>
                <a:spcPts val="0"/>
              </a:spcBef>
              <a:spcAft>
                <a:spcPts val="0"/>
              </a:spcAft>
              <a:buClrTx/>
              <a:buSzTx/>
              <a:buFontTx/>
              <a:buNone/>
              <a:tabLst/>
              <a:defRPr/>
            </a:pPr>
            <a:r>
              <a:rPr lang="en-US" sz="1200">
                <a:solidFill>
                  <a:schemeClr val="bg1"/>
                </a:solidFill>
              </a:rPr>
              <a:t>Security marking: </a:t>
            </a:r>
            <a:r>
              <a:rPr lang="en-US" sz="1200" b="1">
                <a:solidFill>
                  <a:schemeClr val="bg1"/>
                </a:solidFill>
              </a:rPr>
              <a:t>INTERNAL USE ONLY</a:t>
            </a:r>
          </a:p>
        </p:txBody>
      </p:sp>
    </p:spTree>
    <p:extLst>
      <p:ext uri="{BB962C8B-B14F-4D97-AF65-F5344CB8AC3E}">
        <p14:creationId xmlns:p14="http://schemas.microsoft.com/office/powerpoint/2010/main" val="352867195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preserve="1">
  <p:cSld name="2_Title Slide 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EDCB89-9685-B572-DBA9-13BBF5446601}"/>
              </a:ext>
            </a:extLst>
          </p:cNvPr>
          <p:cNvSpPr/>
          <p:nvPr/>
        </p:nvSpPr>
        <p:spPr>
          <a:xfrm>
            <a:off x="0" y="0"/>
            <a:ext cx="653142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sp>
        <p:nvSpPr>
          <p:cNvPr id="4" name="Picture Placeholder 4">
            <a:extLst>
              <a:ext uri="{FF2B5EF4-FFF2-40B4-BE49-F238E27FC236}">
                <a16:creationId xmlns:a16="http://schemas.microsoft.com/office/drawing/2014/main" id="{E433DE79-5030-51A7-93F8-1D8DBEFA4AB4}"/>
              </a:ext>
            </a:extLst>
          </p:cNvPr>
          <p:cNvSpPr>
            <a:spLocks noGrp="1"/>
          </p:cNvSpPr>
          <p:nvPr>
            <p:ph type="pic" sz="quarter" idx="10"/>
          </p:nvPr>
        </p:nvSpPr>
        <p:spPr>
          <a:xfrm>
            <a:off x="6531429" y="0"/>
            <a:ext cx="5660571" cy="6858000"/>
          </a:xfrm>
          <a:prstGeom prst="rect">
            <a:avLst/>
          </a:prstGeom>
        </p:spPr>
        <p:txBody>
          <a:bodyPr anchor="t" anchorCtr="0"/>
          <a:lstStyle/>
          <a:p>
            <a:r>
              <a:rPr lang="en-GB"/>
              <a:t>Click icon to add picture</a:t>
            </a:r>
            <a:endParaRPr lang="en-US"/>
          </a:p>
        </p:txBody>
      </p:sp>
      <p:sp>
        <p:nvSpPr>
          <p:cNvPr id="5" name="Oval 4">
            <a:extLst>
              <a:ext uri="{FF2B5EF4-FFF2-40B4-BE49-F238E27FC236}">
                <a16:creationId xmlns:a16="http://schemas.microsoft.com/office/drawing/2014/main" id="{B01F1931-E94F-B7A0-AC61-5ECB48699C96}"/>
              </a:ext>
            </a:extLst>
          </p:cNvPr>
          <p:cNvSpPr/>
          <p:nvPr/>
        </p:nvSpPr>
        <p:spPr>
          <a:xfrm>
            <a:off x="248905"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pic>
        <p:nvPicPr>
          <p:cNvPr id="7" name="Picture 6">
            <a:extLst>
              <a:ext uri="{FF2B5EF4-FFF2-40B4-BE49-F238E27FC236}">
                <a16:creationId xmlns:a16="http://schemas.microsoft.com/office/drawing/2014/main" id="{9806F3CD-8F8B-F6BD-2209-872067A3C7B7}"/>
              </a:ext>
            </a:extLst>
          </p:cNvPr>
          <p:cNvPicPr>
            <a:picLocks noChangeAspect="1"/>
          </p:cNvPicPr>
          <p:nvPr/>
        </p:nvPicPr>
        <p:blipFill>
          <a:blip r:embed="rId2"/>
          <a:srcRect/>
          <a:stretch/>
        </p:blipFill>
        <p:spPr>
          <a:xfrm>
            <a:off x="10810590" y="6239190"/>
            <a:ext cx="1066800" cy="321734"/>
          </a:xfrm>
          <a:prstGeom prst="rect">
            <a:avLst/>
          </a:prstGeom>
        </p:spPr>
      </p:pic>
      <p:sp>
        <p:nvSpPr>
          <p:cNvPr id="8" name="Title 1">
            <a:extLst>
              <a:ext uri="{FF2B5EF4-FFF2-40B4-BE49-F238E27FC236}">
                <a16:creationId xmlns:a16="http://schemas.microsoft.com/office/drawing/2014/main" id="{1D4044C1-495F-DEFF-C55E-D73B87536BE4}"/>
              </a:ext>
            </a:extLst>
          </p:cNvPr>
          <p:cNvSpPr>
            <a:spLocks noGrp="1"/>
          </p:cNvSpPr>
          <p:nvPr>
            <p:ph type="ctrTitle" hasCustomPrompt="1"/>
          </p:nvPr>
        </p:nvSpPr>
        <p:spPr>
          <a:xfrm>
            <a:off x="388672" y="1249958"/>
            <a:ext cx="5707328" cy="2743462"/>
          </a:xfrm>
          <a:prstGeom prst="rect">
            <a:avLst/>
          </a:prstGeom>
        </p:spPr>
        <p:txBody>
          <a:bodyPr wrap="square" bIns="0" anchor="b"/>
          <a:lstStyle>
            <a:lvl1pPr algn="l">
              <a:defRPr sz="5999">
                <a:solidFill>
                  <a:schemeClr val="bg1"/>
                </a:solidFill>
              </a:defRPr>
            </a:lvl1pPr>
          </a:lstStyle>
          <a:p>
            <a:r>
              <a:rPr lang="en-GB"/>
              <a:t>CHAPTER / </a:t>
            </a:r>
            <a:br>
              <a:rPr lang="en-GB"/>
            </a:br>
            <a:r>
              <a:rPr lang="en-GB"/>
              <a:t>SECTION TITLE</a:t>
            </a:r>
            <a:endParaRPr lang="en-US"/>
          </a:p>
        </p:txBody>
      </p:sp>
      <p:sp>
        <p:nvSpPr>
          <p:cNvPr id="10" name="Subtitle 2">
            <a:extLst>
              <a:ext uri="{FF2B5EF4-FFF2-40B4-BE49-F238E27FC236}">
                <a16:creationId xmlns:a16="http://schemas.microsoft.com/office/drawing/2014/main" id="{B95C5514-382C-F85A-4868-0991D3552D70}"/>
              </a:ext>
            </a:extLst>
          </p:cNvPr>
          <p:cNvSpPr>
            <a:spLocks noGrp="1"/>
          </p:cNvSpPr>
          <p:nvPr>
            <p:ph type="subTitle" idx="1" hasCustomPrompt="1"/>
          </p:nvPr>
        </p:nvSpPr>
        <p:spPr>
          <a:xfrm>
            <a:off x="388674" y="4491655"/>
            <a:ext cx="5707327" cy="787400"/>
          </a:xfrm>
          <a:prstGeom prst="rect">
            <a:avLst/>
          </a:prstGeom>
        </p:spPr>
        <p:txBody>
          <a:bodyPr lIns="0" tIns="108000" rIns="0" bIns="108000">
            <a:normAutofit/>
          </a:bodyPr>
          <a:lstStyle>
            <a:lvl1pPr marL="0" indent="0" algn="l">
              <a:buNone/>
              <a:defRPr sz="1867" b="0" i="0">
                <a:solidFill>
                  <a:srgbClr val="57BF93"/>
                </a:solidFill>
                <a:latin typeface="Roboto Light" panose="02000000000000000000" pitchFamily="2" charset="0"/>
                <a:ea typeface="Roboto Light" panose="02000000000000000000" pitchFamily="2" charset="0"/>
                <a:cs typeface="Roboto Light" panose="02000000000000000000" pitchFamily="2" charset="0"/>
              </a:defRPr>
            </a:lvl1pPr>
            <a:lvl2pPr marL="457111" indent="0" algn="ctr">
              <a:buNone/>
              <a:defRPr sz="2000"/>
            </a:lvl2pPr>
            <a:lvl3pPr marL="914222" indent="0" algn="ctr">
              <a:buNone/>
              <a:defRPr sz="1800"/>
            </a:lvl3pPr>
            <a:lvl4pPr marL="1371333" indent="0" algn="ctr">
              <a:buNone/>
              <a:defRPr sz="1600"/>
            </a:lvl4pPr>
            <a:lvl5pPr marL="1828445" indent="0" algn="ctr">
              <a:buNone/>
              <a:defRPr sz="1600"/>
            </a:lvl5pPr>
            <a:lvl6pPr marL="2285556" indent="0" algn="ctr">
              <a:buNone/>
              <a:defRPr sz="1600"/>
            </a:lvl6pPr>
            <a:lvl7pPr marL="2742667" indent="0" algn="ctr">
              <a:buNone/>
              <a:defRPr sz="1600"/>
            </a:lvl7pPr>
            <a:lvl8pPr marL="3199778" indent="0" algn="ctr">
              <a:buNone/>
              <a:defRPr sz="1600"/>
            </a:lvl8pPr>
            <a:lvl9pPr marL="3656889" indent="0" algn="ctr">
              <a:buNone/>
              <a:defRPr sz="1600"/>
            </a:lvl9pPr>
          </a:lstStyle>
          <a:p>
            <a:r>
              <a:rPr lang="en-GB"/>
              <a:t>Click to edit Master </a:t>
            </a:r>
            <a:br>
              <a:rPr lang="en-GB"/>
            </a:br>
            <a:r>
              <a:rPr lang="en-GB"/>
              <a:t>subtitle style</a:t>
            </a:r>
            <a:endParaRPr lang="en-US"/>
          </a:p>
        </p:txBody>
      </p:sp>
      <p:cxnSp>
        <p:nvCxnSpPr>
          <p:cNvPr id="12" name="Straight Connector 11">
            <a:extLst>
              <a:ext uri="{FF2B5EF4-FFF2-40B4-BE49-F238E27FC236}">
                <a16:creationId xmlns:a16="http://schemas.microsoft.com/office/drawing/2014/main" id="{C9B5925A-268D-F35D-FA13-0751C2546D4E}"/>
              </a:ext>
            </a:extLst>
          </p:cNvPr>
          <p:cNvCxnSpPr/>
          <p:nvPr/>
        </p:nvCxnSpPr>
        <p:spPr>
          <a:xfrm>
            <a:off x="388674" y="4236955"/>
            <a:ext cx="1471306" cy="0"/>
          </a:xfrm>
          <a:prstGeom prst="line">
            <a:avLst/>
          </a:prstGeom>
          <a:ln w="76200" cmpd="sng">
            <a:solidFill>
              <a:srgbClr val="57BF9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DC47E6-C121-20E2-F6E2-88DC83F23C92}"/>
              </a:ext>
            </a:extLst>
          </p:cNvPr>
          <p:cNvCxnSpPr/>
          <p:nvPr userDrawn="1"/>
        </p:nvCxnSpPr>
        <p:spPr>
          <a:xfrm>
            <a:off x="388674" y="4236955"/>
            <a:ext cx="1471306" cy="0"/>
          </a:xfrm>
          <a:prstGeom prst="line">
            <a:avLst/>
          </a:prstGeom>
          <a:ln w="76200" cmpd="sng">
            <a:solidFill>
              <a:srgbClr val="57BF93"/>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98D0744-C1AF-CE95-6708-71C665C91B9F}"/>
              </a:ext>
            </a:extLst>
          </p:cNvPr>
          <p:cNvSpPr txBox="1"/>
          <p:nvPr userDrawn="1"/>
        </p:nvSpPr>
        <p:spPr>
          <a:xfrm rot="16200000">
            <a:off x="10765258" y="1151943"/>
            <a:ext cx="2580885" cy="276999"/>
          </a:xfrm>
          <a:prstGeom prst="rect">
            <a:avLst/>
          </a:prstGeom>
          <a:solidFill>
            <a:srgbClr val="ED1A3A"/>
          </a:solidFill>
        </p:spPr>
        <p:txBody>
          <a:bodyPr wrap="square" rtlCol="0">
            <a:spAutoFit/>
          </a:bodyPr>
          <a:lstStyle/>
          <a:p>
            <a:pPr marL="0" marR="0" lvl="0" indent="0" algn="l" defTabSz="609526" rtl="0" eaLnBrk="1" fontAlgn="auto" latinLnBrk="0" hangingPunct="1">
              <a:lnSpc>
                <a:spcPct val="100000"/>
              </a:lnSpc>
              <a:spcBef>
                <a:spcPts val="0"/>
              </a:spcBef>
              <a:spcAft>
                <a:spcPts val="0"/>
              </a:spcAft>
              <a:buClrTx/>
              <a:buSzTx/>
              <a:buFontTx/>
              <a:buNone/>
              <a:tabLst/>
              <a:defRPr/>
            </a:pPr>
            <a:r>
              <a:rPr lang="en-US" sz="1200">
                <a:solidFill>
                  <a:schemeClr val="bg1"/>
                </a:solidFill>
              </a:rPr>
              <a:t>Security marking: </a:t>
            </a:r>
            <a:r>
              <a:rPr lang="en-US" sz="1200" b="1">
                <a:solidFill>
                  <a:schemeClr val="bg1"/>
                </a:solidFill>
              </a:rPr>
              <a:t>INTERNAL USE ONLY</a:t>
            </a:r>
          </a:p>
        </p:txBody>
      </p:sp>
    </p:spTree>
    <p:extLst>
      <p:ext uri="{BB962C8B-B14F-4D97-AF65-F5344CB8AC3E}">
        <p14:creationId xmlns:p14="http://schemas.microsoft.com/office/powerpoint/2010/main" val="364198238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preserve="1">
  <p:cSld name="3_Title Slide 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EDCB89-9685-B572-DBA9-13BBF5446601}"/>
              </a:ext>
            </a:extLst>
          </p:cNvPr>
          <p:cNvSpPr/>
          <p:nvPr/>
        </p:nvSpPr>
        <p:spPr>
          <a:xfrm>
            <a:off x="0" y="0"/>
            <a:ext cx="653142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sp>
        <p:nvSpPr>
          <p:cNvPr id="4" name="Picture Placeholder 4">
            <a:extLst>
              <a:ext uri="{FF2B5EF4-FFF2-40B4-BE49-F238E27FC236}">
                <a16:creationId xmlns:a16="http://schemas.microsoft.com/office/drawing/2014/main" id="{E433DE79-5030-51A7-93F8-1D8DBEFA4AB4}"/>
              </a:ext>
            </a:extLst>
          </p:cNvPr>
          <p:cNvSpPr>
            <a:spLocks noGrp="1"/>
          </p:cNvSpPr>
          <p:nvPr>
            <p:ph type="pic" sz="quarter" idx="10"/>
          </p:nvPr>
        </p:nvSpPr>
        <p:spPr>
          <a:xfrm>
            <a:off x="6531429" y="0"/>
            <a:ext cx="5660571" cy="6858000"/>
          </a:xfrm>
          <a:prstGeom prst="rect">
            <a:avLst/>
          </a:prstGeom>
        </p:spPr>
        <p:txBody>
          <a:bodyPr anchor="t" anchorCtr="0"/>
          <a:lstStyle/>
          <a:p>
            <a:r>
              <a:rPr lang="en-GB"/>
              <a:t>Click icon to add picture</a:t>
            </a:r>
            <a:endParaRPr lang="en-US"/>
          </a:p>
        </p:txBody>
      </p:sp>
      <p:sp>
        <p:nvSpPr>
          <p:cNvPr id="5" name="Oval 4">
            <a:extLst>
              <a:ext uri="{FF2B5EF4-FFF2-40B4-BE49-F238E27FC236}">
                <a16:creationId xmlns:a16="http://schemas.microsoft.com/office/drawing/2014/main" id="{B01F1931-E94F-B7A0-AC61-5ECB48699C96}"/>
              </a:ext>
            </a:extLst>
          </p:cNvPr>
          <p:cNvSpPr/>
          <p:nvPr/>
        </p:nvSpPr>
        <p:spPr>
          <a:xfrm>
            <a:off x="248905"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pic>
        <p:nvPicPr>
          <p:cNvPr id="7" name="Picture 6">
            <a:extLst>
              <a:ext uri="{FF2B5EF4-FFF2-40B4-BE49-F238E27FC236}">
                <a16:creationId xmlns:a16="http://schemas.microsoft.com/office/drawing/2014/main" id="{9806F3CD-8F8B-F6BD-2209-872067A3C7B7}"/>
              </a:ext>
            </a:extLst>
          </p:cNvPr>
          <p:cNvPicPr>
            <a:picLocks noChangeAspect="1"/>
          </p:cNvPicPr>
          <p:nvPr/>
        </p:nvPicPr>
        <p:blipFill>
          <a:blip r:embed="rId2"/>
          <a:srcRect/>
          <a:stretch/>
        </p:blipFill>
        <p:spPr>
          <a:xfrm>
            <a:off x="10810590" y="6239190"/>
            <a:ext cx="1066800" cy="321734"/>
          </a:xfrm>
          <a:prstGeom prst="rect">
            <a:avLst/>
          </a:prstGeom>
        </p:spPr>
      </p:pic>
      <p:sp>
        <p:nvSpPr>
          <p:cNvPr id="10" name="Subtitle 2">
            <a:extLst>
              <a:ext uri="{FF2B5EF4-FFF2-40B4-BE49-F238E27FC236}">
                <a16:creationId xmlns:a16="http://schemas.microsoft.com/office/drawing/2014/main" id="{B95C5514-382C-F85A-4868-0991D3552D70}"/>
              </a:ext>
            </a:extLst>
          </p:cNvPr>
          <p:cNvSpPr>
            <a:spLocks noGrp="1"/>
          </p:cNvSpPr>
          <p:nvPr>
            <p:ph type="subTitle" idx="1" hasCustomPrompt="1"/>
          </p:nvPr>
        </p:nvSpPr>
        <p:spPr>
          <a:xfrm>
            <a:off x="388674" y="4491655"/>
            <a:ext cx="5707327" cy="787400"/>
          </a:xfrm>
          <a:prstGeom prst="rect">
            <a:avLst/>
          </a:prstGeom>
        </p:spPr>
        <p:txBody>
          <a:bodyPr lIns="0" tIns="108000" rIns="0" bIns="108000">
            <a:normAutofit/>
          </a:bodyPr>
          <a:lstStyle>
            <a:lvl1pPr marL="0" indent="0" algn="l">
              <a:buNone/>
              <a:defRPr sz="1867" b="0" i="0">
                <a:solidFill>
                  <a:srgbClr val="139EA2"/>
                </a:solidFill>
                <a:latin typeface="Roboto Light" panose="02000000000000000000" pitchFamily="2" charset="0"/>
                <a:ea typeface="Roboto Light" panose="02000000000000000000" pitchFamily="2" charset="0"/>
                <a:cs typeface="Roboto Light" panose="02000000000000000000" pitchFamily="2" charset="0"/>
              </a:defRPr>
            </a:lvl1pPr>
            <a:lvl2pPr marL="457111" indent="0" algn="ctr">
              <a:buNone/>
              <a:defRPr sz="2000"/>
            </a:lvl2pPr>
            <a:lvl3pPr marL="914222" indent="0" algn="ctr">
              <a:buNone/>
              <a:defRPr sz="1800"/>
            </a:lvl3pPr>
            <a:lvl4pPr marL="1371333" indent="0" algn="ctr">
              <a:buNone/>
              <a:defRPr sz="1600"/>
            </a:lvl4pPr>
            <a:lvl5pPr marL="1828445" indent="0" algn="ctr">
              <a:buNone/>
              <a:defRPr sz="1600"/>
            </a:lvl5pPr>
            <a:lvl6pPr marL="2285556" indent="0" algn="ctr">
              <a:buNone/>
              <a:defRPr sz="1600"/>
            </a:lvl6pPr>
            <a:lvl7pPr marL="2742667" indent="0" algn="ctr">
              <a:buNone/>
              <a:defRPr sz="1600"/>
            </a:lvl7pPr>
            <a:lvl8pPr marL="3199778" indent="0" algn="ctr">
              <a:buNone/>
              <a:defRPr sz="1600"/>
            </a:lvl8pPr>
            <a:lvl9pPr marL="3656889" indent="0" algn="ctr">
              <a:buNone/>
              <a:defRPr sz="1600"/>
            </a:lvl9pPr>
          </a:lstStyle>
          <a:p>
            <a:r>
              <a:rPr lang="en-GB"/>
              <a:t>Click to edit Master </a:t>
            </a:r>
            <a:br>
              <a:rPr lang="en-GB"/>
            </a:br>
            <a:r>
              <a:rPr lang="en-GB"/>
              <a:t>subtitle style</a:t>
            </a:r>
            <a:endParaRPr lang="en-US"/>
          </a:p>
        </p:txBody>
      </p:sp>
      <p:cxnSp>
        <p:nvCxnSpPr>
          <p:cNvPr id="12" name="Straight Connector 11">
            <a:extLst>
              <a:ext uri="{FF2B5EF4-FFF2-40B4-BE49-F238E27FC236}">
                <a16:creationId xmlns:a16="http://schemas.microsoft.com/office/drawing/2014/main" id="{C9B5925A-268D-F35D-FA13-0751C2546D4E}"/>
              </a:ext>
            </a:extLst>
          </p:cNvPr>
          <p:cNvCxnSpPr/>
          <p:nvPr/>
        </p:nvCxnSpPr>
        <p:spPr>
          <a:xfrm>
            <a:off x="388674" y="4236955"/>
            <a:ext cx="1471306" cy="0"/>
          </a:xfrm>
          <a:prstGeom prst="line">
            <a:avLst/>
          </a:prstGeom>
          <a:ln w="76200" cmpd="sng">
            <a:solidFill>
              <a:srgbClr val="139EA2"/>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D2CC0E47-B976-C141-5249-C252748AB61D}"/>
              </a:ext>
            </a:extLst>
          </p:cNvPr>
          <p:cNvSpPr>
            <a:spLocks noGrp="1"/>
          </p:cNvSpPr>
          <p:nvPr>
            <p:ph type="ctrTitle" hasCustomPrompt="1"/>
          </p:nvPr>
        </p:nvSpPr>
        <p:spPr>
          <a:xfrm>
            <a:off x="388672" y="1249958"/>
            <a:ext cx="5707328" cy="2743462"/>
          </a:xfrm>
          <a:prstGeom prst="rect">
            <a:avLst/>
          </a:prstGeom>
        </p:spPr>
        <p:txBody>
          <a:bodyPr wrap="square" bIns="0" anchor="b"/>
          <a:lstStyle>
            <a:lvl1pPr algn="l">
              <a:defRPr sz="5999">
                <a:solidFill>
                  <a:schemeClr val="bg1"/>
                </a:solidFill>
              </a:defRPr>
            </a:lvl1pPr>
          </a:lstStyle>
          <a:p>
            <a:r>
              <a:rPr lang="en-GB"/>
              <a:t>CHAPTER / </a:t>
            </a:r>
            <a:br>
              <a:rPr lang="en-GB"/>
            </a:br>
            <a:r>
              <a:rPr lang="en-GB"/>
              <a:t>SECTION TITLE</a:t>
            </a:r>
            <a:endParaRPr lang="en-US"/>
          </a:p>
        </p:txBody>
      </p:sp>
      <p:cxnSp>
        <p:nvCxnSpPr>
          <p:cNvPr id="13" name="Straight Connector 12">
            <a:extLst>
              <a:ext uri="{FF2B5EF4-FFF2-40B4-BE49-F238E27FC236}">
                <a16:creationId xmlns:a16="http://schemas.microsoft.com/office/drawing/2014/main" id="{6B6EFC8E-10E7-9479-041F-134DB9A662D4}"/>
              </a:ext>
            </a:extLst>
          </p:cNvPr>
          <p:cNvCxnSpPr/>
          <p:nvPr userDrawn="1"/>
        </p:nvCxnSpPr>
        <p:spPr>
          <a:xfrm>
            <a:off x="388674" y="4236955"/>
            <a:ext cx="1471306" cy="0"/>
          </a:xfrm>
          <a:prstGeom prst="line">
            <a:avLst/>
          </a:prstGeom>
          <a:ln w="76200" cmpd="sng">
            <a:solidFill>
              <a:srgbClr val="139EA2"/>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C7D97CE-0D33-E8A1-24B7-FF0F24125C3E}"/>
              </a:ext>
            </a:extLst>
          </p:cNvPr>
          <p:cNvSpPr txBox="1"/>
          <p:nvPr userDrawn="1"/>
        </p:nvSpPr>
        <p:spPr>
          <a:xfrm rot="16200000">
            <a:off x="10765258" y="1151943"/>
            <a:ext cx="2580885" cy="276999"/>
          </a:xfrm>
          <a:prstGeom prst="rect">
            <a:avLst/>
          </a:prstGeom>
          <a:solidFill>
            <a:srgbClr val="ED1A3A"/>
          </a:solidFill>
        </p:spPr>
        <p:txBody>
          <a:bodyPr wrap="square" rtlCol="0">
            <a:spAutoFit/>
          </a:bodyPr>
          <a:lstStyle/>
          <a:p>
            <a:pPr marL="0" marR="0" lvl="0" indent="0" algn="l" defTabSz="609526" rtl="0" eaLnBrk="1" fontAlgn="auto" latinLnBrk="0" hangingPunct="1">
              <a:lnSpc>
                <a:spcPct val="100000"/>
              </a:lnSpc>
              <a:spcBef>
                <a:spcPts val="0"/>
              </a:spcBef>
              <a:spcAft>
                <a:spcPts val="0"/>
              </a:spcAft>
              <a:buClrTx/>
              <a:buSzTx/>
              <a:buFontTx/>
              <a:buNone/>
              <a:tabLst/>
              <a:defRPr/>
            </a:pPr>
            <a:r>
              <a:rPr lang="en-US" sz="1200">
                <a:solidFill>
                  <a:schemeClr val="bg1"/>
                </a:solidFill>
              </a:rPr>
              <a:t>Security marking: </a:t>
            </a:r>
            <a:r>
              <a:rPr lang="en-US" sz="1200" b="1">
                <a:solidFill>
                  <a:schemeClr val="bg1"/>
                </a:solidFill>
              </a:rPr>
              <a:t>INTERNAL USE ONLY</a:t>
            </a:r>
          </a:p>
        </p:txBody>
      </p:sp>
    </p:spTree>
    <p:extLst>
      <p:ext uri="{BB962C8B-B14F-4D97-AF65-F5344CB8AC3E}">
        <p14:creationId xmlns:p14="http://schemas.microsoft.com/office/powerpoint/2010/main" val="200711219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preserve="1">
  <p:cSld name="4_Title Slide 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EDCB89-9685-B572-DBA9-13BBF5446601}"/>
              </a:ext>
            </a:extLst>
          </p:cNvPr>
          <p:cNvSpPr/>
          <p:nvPr/>
        </p:nvSpPr>
        <p:spPr>
          <a:xfrm>
            <a:off x="0" y="0"/>
            <a:ext cx="653142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sp>
        <p:nvSpPr>
          <p:cNvPr id="4" name="Picture Placeholder 4">
            <a:extLst>
              <a:ext uri="{FF2B5EF4-FFF2-40B4-BE49-F238E27FC236}">
                <a16:creationId xmlns:a16="http://schemas.microsoft.com/office/drawing/2014/main" id="{E433DE79-5030-51A7-93F8-1D8DBEFA4AB4}"/>
              </a:ext>
            </a:extLst>
          </p:cNvPr>
          <p:cNvSpPr>
            <a:spLocks noGrp="1"/>
          </p:cNvSpPr>
          <p:nvPr>
            <p:ph type="pic" sz="quarter" idx="10"/>
          </p:nvPr>
        </p:nvSpPr>
        <p:spPr>
          <a:xfrm>
            <a:off x="6531429" y="0"/>
            <a:ext cx="5660571" cy="6858000"/>
          </a:xfrm>
          <a:prstGeom prst="rect">
            <a:avLst/>
          </a:prstGeom>
        </p:spPr>
        <p:txBody>
          <a:bodyPr anchor="t" anchorCtr="0"/>
          <a:lstStyle/>
          <a:p>
            <a:r>
              <a:rPr lang="en-GB"/>
              <a:t>Click icon to add picture</a:t>
            </a:r>
            <a:endParaRPr lang="en-US"/>
          </a:p>
        </p:txBody>
      </p:sp>
      <p:sp>
        <p:nvSpPr>
          <p:cNvPr id="5" name="Oval 4">
            <a:extLst>
              <a:ext uri="{FF2B5EF4-FFF2-40B4-BE49-F238E27FC236}">
                <a16:creationId xmlns:a16="http://schemas.microsoft.com/office/drawing/2014/main" id="{B01F1931-E94F-B7A0-AC61-5ECB48699C96}"/>
              </a:ext>
            </a:extLst>
          </p:cNvPr>
          <p:cNvSpPr/>
          <p:nvPr/>
        </p:nvSpPr>
        <p:spPr>
          <a:xfrm>
            <a:off x="248905"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pic>
        <p:nvPicPr>
          <p:cNvPr id="7" name="Picture 6">
            <a:extLst>
              <a:ext uri="{FF2B5EF4-FFF2-40B4-BE49-F238E27FC236}">
                <a16:creationId xmlns:a16="http://schemas.microsoft.com/office/drawing/2014/main" id="{9806F3CD-8F8B-F6BD-2209-872067A3C7B7}"/>
              </a:ext>
            </a:extLst>
          </p:cNvPr>
          <p:cNvPicPr>
            <a:picLocks noChangeAspect="1"/>
          </p:cNvPicPr>
          <p:nvPr/>
        </p:nvPicPr>
        <p:blipFill>
          <a:blip r:embed="rId2"/>
          <a:srcRect/>
          <a:stretch/>
        </p:blipFill>
        <p:spPr>
          <a:xfrm>
            <a:off x="10810590" y="6239190"/>
            <a:ext cx="1066800" cy="321734"/>
          </a:xfrm>
          <a:prstGeom prst="rect">
            <a:avLst/>
          </a:prstGeom>
        </p:spPr>
      </p:pic>
      <p:sp>
        <p:nvSpPr>
          <p:cNvPr id="10" name="Subtitle 2">
            <a:extLst>
              <a:ext uri="{FF2B5EF4-FFF2-40B4-BE49-F238E27FC236}">
                <a16:creationId xmlns:a16="http://schemas.microsoft.com/office/drawing/2014/main" id="{B95C5514-382C-F85A-4868-0991D3552D70}"/>
              </a:ext>
            </a:extLst>
          </p:cNvPr>
          <p:cNvSpPr>
            <a:spLocks noGrp="1"/>
          </p:cNvSpPr>
          <p:nvPr>
            <p:ph type="subTitle" idx="1" hasCustomPrompt="1"/>
          </p:nvPr>
        </p:nvSpPr>
        <p:spPr>
          <a:xfrm>
            <a:off x="388674" y="4491655"/>
            <a:ext cx="5707327" cy="787400"/>
          </a:xfrm>
          <a:prstGeom prst="rect">
            <a:avLst/>
          </a:prstGeom>
        </p:spPr>
        <p:txBody>
          <a:bodyPr lIns="0" tIns="108000" rIns="0" bIns="108000">
            <a:normAutofit/>
          </a:bodyPr>
          <a:lstStyle>
            <a:lvl1pPr marL="0" indent="0" algn="l">
              <a:buNone/>
              <a:defRPr sz="1867" b="0" i="0">
                <a:solidFill>
                  <a:srgbClr val="00AEEF"/>
                </a:solidFill>
                <a:latin typeface="Roboto Light" panose="02000000000000000000" pitchFamily="2" charset="0"/>
                <a:ea typeface="Roboto Light" panose="02000000000000000000" pitchFamily="2" charset="0"/>
                <a:cs typeface="Roboto Light" panose="02000000000000000000" pitchFamily="2" charset="0"/>
              </a:defRPr>
            </a:lvl1pPr>
            <a:lvl2pPr marL="457111" indent="0" algn="ctr">
              <a:buNone/>
              <a:defRPr sz="2000"/>
            </a:lvl2pPr>
            <a:lvl3pPr marL="914222" indent="0" algn="ctr">
              <a:buNone/>
              <a:defRPr sz="1800"/>
            </a:lvl3pPr>
            <a:lvl4pPr marL="1371333" indent="0" algn="ctr">
              <a:buNone/>
              <a:defRPr sz="1600"/>
            </a:lvl4pPr>
            <a:lvl5pPr marL="1828445" indent="0" algn="ctr">
              <a:buNone/>
              <a:defRPr sz="1600"/>
            </a:lvl5pPr>
            <a:lvl6pPr marL="2285556" indent="0" algn="ctr">
              <a:buNone/>
              <a:defRPr sz="1600"/>
            </a:lvl6pPr>
            <a:lvl7pPr marL="2742667" indent="0" algn="ctr">
              <a:buNone/>
              <a:defRPr sz="1600"/>
            </a:lvl7pPr>
            <a:lvl8pPr marL="3199778" indent="0" algn="ctr">
              <a:buNone/>
              <a:defRPr sz="1600"/>
            </a:lvl8pPr>
            <a:lvl9pPr marL="3656889" indent="0" algn="ctr">
              <a:buNone/>
              <a:defRPr sz="1600"/>
            </a:lvl9pPr>
          </a:lstStyle>
          <a:p>
            <a:r>
              <a:rPr lang="en-GB"/>
              <a:t>Click to edit Master </a:t>
            </a:r>
            <a:br>
              <a:rPr lang="en-GB"/>
            </a:br>
            <a:r>
              <a:rPr lang="en-GB"/>
              <a:t>subtitle style</a:t>
            </a:r>
            <a:endParaRPr lang="en-US"/>
          </a:p>
        </p:txBody>
      </p:sp>
      <p:cxnSp>
        <p:nvCxnSpPr>
          <p:cNvPr id="12" name="Straight Connector 11">
            <a:extLst>
              <a:ext uri="{FF2B5EF4-FFF2-40B4-BE49-F238E27FC236}">
                <a16:creationId xmlns:a16="http://schemas.microsoft.com/office/drawing/2014/main" id="{C9B5925A-268D-F35D-FA13-0751C2546D4E}"/>
              </a:ext>
            </a:extLst>
          </p:cNvPr>
          <p:cNvCxnSpPr/>
          <p:nvPr/>
        </p:nvCxnSpPr>
        <p:spPr>
          <a:xfrm>
            <a:off x="388674" y="4236955"/>
            <a:ext cx="1471306" cy="0"/>
          </a:xfrm>
          <a:prstGeom prst="line">
            <a:avLst/>
          </a:prstGeom>
          <a:ln w="76200" cmpd="sng">
            <a:solidFill>
              <a:srgbClr val="00AEEF"/>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D60092F4-7CE8-0C75-E3B0-202588F75987}"/>
              </a:ext>
            </a:extLst>
          </p:cNvPr>
          <p:cNvSpPr>
            <a:spLocks noGrp="1"/>
          </p:cNvSpPr>
          <p:nvPr>
            <p:ph type="ctrTitle" hasCustomPrompt="1"/>
          </p:nvPr>
        </p:nvSpPr>
        <p:spPr>
          <a:xfrm>
            <a:off x="388672" y="1249958"/>
            <a:ext cx="5707328" cy="2743462"/>
          </a:xfrm>
          <a:prstGeom prst="rect">
            <a:avLst/>
          </a:prstGeom>
        </p:spPr>
        <p:txBody>
          <a:bodyPr wrap="square" bIns="0" anchor="b"/>
          <a:lstStyle>
            <a:lvl1pPr algn="l">
              <a:defRPr sz="5999">
                <a:solidFill>
                  <a:schemeClr val="bg1"/>
                </a:solidFill>
              </a:defRPr>
            </a:lvl1pPr>
          </a:lstStyle>
          <a:p>
            <a:r>
              <a:rPr lang="en-GB"/>
              <a:t>CHAPTER / </a:t>
            </a:r>
            <a:br>
              <a:rPr lang="en-GB"/>
            </a:br>
            <a:r>
              <a:rPr lang="en-GB"/>
              <a:t>SECTION TITLE</a:t>
            </a:r>
            <a:endParaRPr lang="en-US"/>
          </a:p>
        </p:txBody>
      </p:sp>
      <p:cxnSp>
        <p:nvCxnSpPr>
          <p:cNvPr id="13" name="Straight Connector 12">
            <a:extLst>
              <a:ext uri="{FF2B5EF4-FFF2-40B4-BE49-F238E27FC236}">
                <a16:creationId xmlns:a16="http://schemas.microsoft.com/office/drawing/2014/main" id="{032DE92E-A374-7BDF-CC39-8505A33F0EEE}"/>
              </a:ext>
            </a:extLst>
          </p:cNvPr>
          <p:cNvCxnSpPr/>
          <p:nvPr userDrawn="1"/>
        </p:nvCxnSpPr>
        <p:spPr>
          <a:xfrm>
            <a:off x="388674" y="4236955"/>
            <a:ext cx="1471306" cy="0"/>
          </a:xfrm>
          <a:prstGeom prst="line">
            <a:avLst/>
          </a:prstGeom>
          <a:ln w="76200" cmpd="sng">
            <a:solidFill>
              <a:srgbClr val="00AEEF"/>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BC8BAF0-D6E0-2262-C754-B0E793C5022F}"/>
              </a:ext>
            </a:extLst>
          </p:cNvPr>
          <p:cNvSpPr txBox="1"/>
          <p:nvPr userDrawn="1"/>
        </p:nvSpPr>
        <p:spPr>
          <a:xfrm rot="16200000">
            <a:off x="10765258" y="1151943"/>
            <a:ext cx="2580885" cy="276999"/>
          </a:xfrm>
          <a:prstGeom prst="rect">
            <a:avLst/>
          </a:prstGeom>
          <a:solidFill>
            <a:srgbClr val="ED1A3A"/>
          </a:solidFill>
        </p:spPr>
        <p:txBody>
          <a:bodyPr wrap="square" rtlCol="0">
            <a:spAutoFit/>
          </a:bodyPr>
          <a:lstStyle/>
          <a:p>
            <a:pPr marL="0" marR="0" lvl="0" indent="0" algn="l" defTabSz="609526" rtl="0" eaLnBrk="1" fontAlgn="auto" latinLnBrk="0" hangingPunct="1">
              <a:lnSpc>
                <a:spcPct val="100000"/>
              </a:lnSpc>
              <a:spcBef>
                <a:spcPts val="0"/>
              </a:spcBef>
              <a:spcAft>
                <a:spcPts val="0"/>
              </a:spcAft>
              <a:buClrTx/>
              <a:buSzTx/>
              <a:buFontTx/>
              <a:buNone/>
              <a:tabLst/>
              <a:defRPr/>
            </a:pPr>
            <a:r>
              <a:rPr lang="en-US" sz="1200">
                <a:solidFill>
                  <a:schemeClr val="bg1"/>
                </a:solidFill>
              </a:rPr>
              <a:t>Security marking: </a:t>
            </a:r>
            <a:r>
              <a:rPr lang="en-US" sz="1200" b="1">
                <a:solidFill>
                  <a:schemeClr val="bg1"/>
                </a:solidFill>
              </a:rPr>
              <a:t>INTERNAL USE ONLY</a:t>
            </a:r>
          </a:p>
        </p:txBody>
      </p:sp>
    </p:spTree>
    <p:extLst>
      <p:ext uri="{BB962C8B-B14F-4D97-AF65-F5344CB8AC3E}">
        <p14:creationId xmlns:p14="http://schemas.microsoft.com/office/powerpoint/2010/main" val="267567921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preserve="1" userDrawn="1">
  <p:cSld name="5_Title Slide 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EDCB89-9685-B572-DBA9-13BBF5446601}"/>
              </a:ext>
            </a:extLst>
          </p:cNvPr>
          <p:cNvSpPr/>
          <p:nvPr/>
        </p:nvSpPr>
        <p:spPr>
          <a:xfrm>
            <a:off x="0" y="0"/>
            <a:ext cx="653142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sp>
        <p:nvSpPr>
          <p:cNvPr id="4" name="Picture Placeholder 4">
            <a:extLst>
              <a:ext uri="{FF2B5EF4-FFF2-40B4-BE49-F238E27FC236}">
                <a16:creationId xmlns:a16="http://schemas.microsoft.com/office/drawing/2014/main" id="{E433DE79-5030-51A7-93F8-1D8DBEFA4AB4}"/>
              </a:ext>
            </a:extLst>
          </p:cNvPr>
          <p:cNvSpPr>
            <a:spLocks noGrp="1"/>
          </p:cNvSpPr>
          <p:nvPr>
            <p:ph type="pic" sz="quarter" idx="10"/>
          </p:nvPr>
        </p:nvSpPr>
        <p:spPr>
          <a:xfrm>
            <a:off x="6531429" y="0"/>
            <a:ext cx="5660571" cy="6858000"/>
          </a:xfrm>
          <a:prstGeom prst="rect">
            <a:avLst/>
          </a:prstGeom>
        </p:spPr>
        <p:txBody>
          <a:bodyPr anchor="t" anchorCtr="0"/>
          <a:lstStyle/>
          <a:p>
            <a:r>
              <a:rPr lang="en-GB"/>
              <a:t>Click icon to add picture</a:t>
            </a:r>
            <a:endParaRPr lang="en-US"/>
          </a:p>
        </p:txBody>
      </p:sp>
      <p:sp>
        <p:nvSpPr>
          <p:cNvPr id="5" name="Oval 4">
            <a:extLst>
              <a:ext uri="{FF2B5EF4-FFF2-40B4-BE49-F238E27FC236}">
                <a16:creationId xmlns:a16="http://schemas.microsoft.com/office/drawing/2014/main" id="{B01F1931-E94F-B7A0-AC61-5ECB48699C96}"/>
              </a:ext>
            </a:extLst>
          </p:cNvPr>
          <p:cNvSpPr/>
          <p:nvPr/>
        </p:nvSpPr>
        <p:spPr>
          <a:xfrm>
            <a:off x="248905"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pic>
        <p:nvPicPr>
          <p:cNvPr id="7" name="Picture 6">
            <a:extLst>
              <a:ext uri="{FF2B5EF4-FFF2-40B4-BE49-F238E27FC236}">
                <a16:creationId xmlns:a16="http://schemas.microsoft.com/office/drawing/2014/main" id="{9806F3CD-8F8B-F6BD-2209-872067A3C7B7}"/>
              </a:ext>
            </a:extLst>
          </p:cNvPr>
          <p:cNvPicPr>
            <a:picLocks noChangeAspect="1"/>
          </p:cNvPicPr>
          <p:nvPr/>
        </p:nvPicPr>
        <p:blipFill>
          <a:blip r:embed="rId2"/>
          <a:srcRect/>
          <a:stretch/>
        </p:blipFill>
        <p:spPr>
          <a:xfrm>
            <a:off x="10810590" y="6239190"/>
            <a:ext cx="1066800" cy="321734"/>
          </a:xfrm>
          <a:prstGeom prst="rect">
            <a:avLst/>
          </a:prstGeom>
        </p:spPr>
      </p:pic>
      <p:sp>
        <p:nvSpPr>
          <p:cNvPr id="10" name="Subtitle 2">
            <a:extLst>
              <a:ext uri="{FF2B5EF4-FFF2-40B4-BE49-F238E27FC236}">
                <a16:creationId xmlns:a16="http://schemas.microsoft.com/office/drawing/2014/main" id="{B95C5514-382C-F85A-4868-0991D3552D70}"/>
              </a:ext>
            </a:extLst>
          </p:cNvPr>
          <p:cNvSpPr>
            <a:spLocks noGrp="1"/>
          </p:cNvSpPr>
          <p:nvPr>
            <p:ph type="subTitle" idx="1" hasCustomPrompt="1"/>
          </p:nvPr>
        </p:nvSpPr>
        <p:spPr>
          <a:xfrm>
            <a:off x="388674" y="4491655"/>
            <a:ext cx="5707327" cy="787400"/>
          </a:xfrm>
          <a:prstGeom prst="rect">
            <a:avLst/>
          </a:prstGeom>
        </p:spPr>
        <p:txBody>
          <a:bodyPr lIns="0" tIns="108000" rIns="0" bIns="108000">
            <a:normAutofit/>
          </a:bodyPr>
          <a:lstStyle>
            <a:lvl1pPr marL="0" indent="0" algn="l">
              <a:buNone/>
              <a:defRPr sz="1867" b="0" i="0">
                <a:solidFill>
                  <a:srgbClr val="812990"/>
                </a:solidFill>
                <a:latin typeface="Roboto Light" panose="02000000000000000000" pitchFamily="2" charset="0"/>
                <a:ea typeface="Roboto Light" panose="02000000000000000000" pitchFamily="2" charset="0"/>
                <a:cs typeface="Roboto Light" panose="02000000000000000000" pitchFamily="2" charset="0"/>
              </a:defRPr>
            </a:lvl1pPr>
            <a:lvl2pPr marL="457111" indent="0" algn="ctr">
              <a:buNone/>
              <a:defRPr sz="2000"/>
            </a:lvl2pPr>
            <a:lvl3pPr marL="914222" indent="0" algn="ctr">
              <a:buNone/>
              <a:defRPr sz="1800"/>
            </a:lvl3pPr>
            <a:lvl4pPr marL="1371333" indent="0" algn="ctr">
              <a:buNone/>
              <a:defRPr sz="1600"/>
            </a:lvl4pPr>
            <a:lvl5pPr marL="1828445" indent="0" algn="ctr">
              <a:buNone/>
              <a:defRPr sz="1600"/>
            </a:lvl5pPr>
            <a:lvl6pPr marL="2285556" indent="0" algn="ctr">
              <a:buNone/>
              <a:defRPr sz="1600"/>
            </a:lvl6pPr>
            <a:lvl7pPr marL="2742667" indent="0" algn="ctr">
              <a:buNone/>
              <a:defRPr sz="1600"/>
            </a:lvl7pPr>
            <a:lvl8pPr marL="3199778" indent="0" algn="ctr">
              <a:buNone/>
              <a:defRPr sz="1600"/>
            </a:lvl8pPr>
            <a:lvl9pPr marL="3656889" indent="0" algn="ctr">
              <a:buNone/>
              <a:defRPr sz="1600"/>
            </a:lvl9pPr>
          </a:lstStyle>
          <a:p>
            <a:r>
              <a:rPr lang="en-GB"/>
              <a:t>Click to edit Master </a:t>
            </a:r>
            <a:br>
              <a:rPr lang="en-GB"/>
            </a:br>
            <a:r>
              <a:rPr lang="en-GB"/>
              <a:t>subtitle style</a:t>
            </a:r>
            <a:endParaRPr lang="en-US"/>
          </a:p>
        </p:txBody>
      </p:sp>
      <p:cxnSp>
        <p:nvCxnSpPr>
          <p:cNvPr id="12" name="Straight Connector 11">
            <a:extLst>
              <a:ext uri="{FF2B5EF4-FFF2-40B4-BE49-F238E27FC236}">
                <a16:creationId xmlns:a16="http://schemas.microsoft.com/office/drawing/2014/main" id="{C9B5925A-268D-F35D-FA13-0751C2546D4E}"/>
              </a:ext>
            </a:extLst>
          </p:cNvPr>
          <p:cNvCxnSpPr/>
          <p:nvPr/>
        </p:nvCxnSpPr>
        <p:spPr>
          <a:xfrm>
            <a:off x="388674" y="4236955"/>
            <a:ext cx="1471306" cy="0"/>
          </a:xfrm>
          <a:prstGeom prst="line">
            <a:avLst/>
          </a:prstGeom>
          <a:ln w="76200" cmpd="sng">
            <a:solidFill>
              <a:srgbClr val="812990"/>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60A83314-4127-B70B-EE31-FC7C827136B1}"/>
              </a:ext>
            </a:extLst>
          </p:cNvPr>
          <p:cNvSpPr>
            <a:spLocks noGrp="1"/>
          </p:cNvSpPr>
          <p:nvPr>
            <p:ph type="ctrTitle" hasCustomPrompt="1"/>
          </p:nvPr>
        </p:nvSpPr>
        <p:spPr>
          <a:xfrm>
            <a:off x="388672" y="1249958"/>
            <a:ext cx="5707328" cy="2743462"/>
          </a:xfrm>
          <a:prstGeom prst="rect">
            <a:avLst/>
          </a:prstGeom>
        </p:spPr>
        <p:txBody>
          <a:bodyPr wrap="square" bIns="0" anchor="b"/>
          <a:lstStyle>
            <a:lvl1pPr algn="l">
              <a:defRPr sz="5999">
                <a:solidFill>
                  <a:schemeClr val="bg1"/>
                </a:solidFill>
              </a:defRPr>
            </a:lvl1pPr>
          </a:lstStyle>
          <a:p>
            <a:r>
              <a:rPr lang="en-GB"/>
              <a:t>CHAPTER / </a:t>
            </a:r>
            <a:br>
              <a:rPr lang="en-GB"/>
            </a:br>
            <a:r>
              <a:rPr lang="en-GB"/>
              <a:t>SECTION TITLE</a:t>
            </a:r>
            <a:endParaRPr lang="en-US"/>
          </a:p>
        </p:txBody>
      </p:sp>
      <p:cxnSp>
        <p:nvCxnSpPr>
          <p:cNvPr id="13" name="Straight Connector 12">
            <a:extLst>
              <a:ext uri="{FF2B5EF4-FFF2-40B4-BE49-F238E27FC236}">
                <a16:creationId xmlns:a16="http://schemas.microsoft.com/office/drawing/2014/main" id="{20F5BFE3-8100-7482-2A4E-9EA10EF470E2}"/>
              </a:ext>
            </a:extLst>
          </p:cNvPr>
          <p:cNvCxnSpPr/>
          <p:nvPr userDrawn="1"/>
        </p:nvCxnSpPr>
        <p:spPr>
          <a:xfrm>
            <a:off x="388674" y="4236955"/>
            <a:ext cx="1471306" cy="0"/>
          </a:xfrm>
          <a:prstGeom prst="line">
            <a:avLst/>
          </a:prstGeom>
          <a:ln w="76200" cmpd="sng">
            <a:solidFill>
              <a:srgbClr val="81299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ACECDAE-883F-447B-9308-5BB92C164CAB}"/>
              </a:ext>
            </a:extLst>
          </p:cNvPr>
          <p:cNvSpPr txBox="1"/>
          <p:nvPr userDrawn="1"/>
        </p:nvSpPr>
        <p:spPr>
          <a:xfrm rot="16200000">
            <a:off x="10765258" y="1151943"/>
            <a:ext cx="2580885" cy="276999"/>
          </a:xfrm>
          <a:prstGeom prst="rect">
            <a:avLst/>
          </a:prstGeom>
          <a:solidFill>
            <a:srgbClr val="ED1A3A"/>
          </a:solidFill>
        </p:spPr>
        <p:txBody>
          <a:bodyPr wrap="square" rtlCol="0">
            <a:spAutoFit/>
          </a:bodyPr>
          <a:lstStyle/>
          <a:p>
            <a:pPr marL="0" marR="0" lvl="0" indent="0" algn="l" defTabSz="609526" rtl="0" eaLnBrk="1" fontAlgn="auto" latinLnBrk="0" hangingPunct="1">
              <a:lnSpc>
                <a:spcPct val="100000"/>
              </a:lnSpc>
              <a:spcBef>
                <a:spcPts val="0"/>
              </a:spcBef>
              <a:spcAft>
                <a:spcPts val="0"/>
              </a:spcAft>
              <a:buClrTx/>
              <a:buSzTx/>
              <a:buFontTx/>
              <a:buNone/>
              <a:tabLst/>
              <a:defRPr/>
            </a:pPr>
            <a:r>
              <a:rPr lang="en-US" sz="1200">
                <a:solidFill>
                  <a:schemeClr val="bg1"/>
                </a:solidFill>
              </a:rPr>
              <a:t>Security marking: </a:t>
            </a:r>
            <a:r>
              <a:rPr lang="en-US" sz="1200" b="1">
                <a:solidFill>
                  <a:schemeClr val="bg1"/>
                </a:solidFill>
              </a:rPr>
              <a:t>INTERNAL USE ONLY</a:t>
            </a:r>
          </a:p>
        </p:txBody>
      </p:sp>
    </p:spTree>
    <p:extLst>
      <p:ext uri="{BB962C8B-B14F-4D97-AF65-F5344CB8AC3E}">
        <p14:creationId xmlns:p14="http://schemas.microsoft.com/office/powerpoint/2010/main" val="275256058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preserve="1">
  <p:cSld name="6_Title Slide 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EDCB89-9685-B572-DBA9-13BBF5446601}"/>
              </a:ext>
            </a:extLst>
          </p:cNvPr>
          <p:cNvSpPr/>
          <p:nvPr/>
        </p:nvSpPr>
        <p:spPr>
          <a:xfrm>
            <a:off x="0" y="0"/>
            <a:ext cx="653142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sp>
        <p:nvSpPr>
          <p:cNvPr id="4" name="Picture Placeholder 4">
            <a:extLst>
              <a:ext uri="{FF2B5EF4-FFF2-40B4-BE49-F238E27FC236}">
                <a16:creationId xmlns:a16="http://schemas.microsoft.com/office/drawing/2014/main" id="{E433DE79-5030-51A7-93F8-1D8DBEFA4AB4}"/>
              </a:ext>
            </a:extLst>
          </p:cNvPr>
          <p:cNvSpPr>
            <a:spLocks noGrp="1"/>
          </p:cNvSpPr>
          <p:nvPr>
            <p:ph type="pic" sz="quarter" idx="10"/>
          </p:nvPr>
        </p:nvSpPr>
        <p:spPr>
          <a:xfrm>
            <a:off x="6531429" y="0"/>
            <a:ext cx="5660571" cy="6858000"/>
          </a:xfrm>
          <a:prstGeom prst="rect">
            <a:avLst/>
          </a:prstGeom>
        </p:spPr>
        <p:txBody>
          <a:bodyPr anchor="t" anchorCtr="0"/>
          <a:lstStyle/>
          <a:p>
            <a:r>
              <a:rPr lang="en-GB"/>
              <a:t>Click icon to add picture</a:t>
            </a:r>
            <a:endParaRPr lang="en-US"/>
          </a:p>
        </p:txBody>
      </p:sp>
      <p:sp>
        <p:nvSpPr>
          <p:cNvPr id="5" name="Oval 4">
            <a:extLst>
              <a:ext uri="{FF2B5EF4-FFF2-40B4-BE49-F238E27FC236}">
                <a16:creationId xmlns:a16="http://schemas.microsoft.com/office/drawing/2014/main" id="{B01F1931-E94F-B7A0-AC61-5ECB48699C96}"/>
              </a:ext>
            </a:extLst>
          </p:cNvPr>
          <p:cNvSpPr/>
          <p:nvPr/>
        </p:nvSpPr>
        <p:spPr>
          <a:xfrm>
            <a:off x="248905"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pic>
        <p:nvPicPr>
          <p:cNvPr id="7" name="Picture 6">
            <a:extLst>
              <a:ext uri="{FF2B5EF4-FFF2-40B4-BE49-F238E27FC236}">
                <a16:creationId xmlns:a16="http://schemas.microsoft.com/office/drawing/2014/main" id="{9806F3CD-8F8B-F6BD-2209-872067A3C7B7}"/>
              </a:ext>
            </a:extLst>
          </p:cNvPr>
          <p:cNvPicPr>
            <a:picLocks noChangeAspect="1"/>
          </p:cNvPicPr>
          <p:nvPr/>
        </p:nvPicPr>
        <p:blipFill>
          <a:blip r:embed="rId2"/>
          <a:srcRect/>
          <a:stretch/>
        </p:blipFill>
        <p:spPr>
          <a:xfrm>
            <a:off x="10810590" y="6239190"/>
            <a:ext cx="1066800" cy="321734"/>
          </a:xfrm>
          <a:prstGeom prst="rect">
            <a:avLst/>
          </a:prstGeom>
        </p:spPr>
      </p:pic>
      <p:sp>
        <p:nvSpPr>
          <p:cNvPr id="10" name="Subtitle 2">
            <a:extLst>
              <a:ext uri="{FF2B5EF4-FFF2-40B4-BE49-F238E27FC236}">
                <a16:creationId xmlns:a16="http://schemas.microsoft.com/office/drawing/2014/main" id="{B95C5514-382C-F85A-4868-0991D3552D70}"/>
              </a:ext>
            </a:extLst>
          </p:cNvPr>
          <p:cNvSpPr>
            <a:spLocks noGrp="1"/>
          </p:cNvSpPr>
          <p:nvPr>
            <p:ph type="subTitle" idx="1" hasCustomPrompt="1"/>
          </p:nvPr>
        </p:nvSpPr>
        <p:spPr>
          <a:xfrm>
            <a:off x="388674" y="4491655"/>
            <a:ext cx="5707327" cy="787400"/>
          </a:xfrm>
          <a:prstGeom prst="rect">
            <a:avLst/>
          </a:prstGeom>
        </p:spPr>
        <p:txBody>
          <a:bodyPr lIns="0" tIns="108000" rIns="0" bIns="108000">
            <a:normAutofit/>
          </a:bodyPr>
          <a:lstStyle>
            <a:lvl1pPr marL="0" indent="0" algn="l">
              <a:buNone/>
              <a:defRPr sz="1867" b="0" i="0">
                <a:solidFill>
                  <a:srgbClr val="ED2881"/>
                </a:solidFill>
                <a:latin typeface="Roboto Light" panose="02000000000000000000" pitchFamily="2" charset="0"/>
                <a:ea typeface="Roboto Light" panose="02000000000000000000" pitchFamily="2" charset="0"/>
                <a:cs typeface="Roboto Light" panose="02000000000000000000" pitchFamily="2" charset="0"/>
              </a:defRPr>
            </a:lvl1pPr>
            <a:lvl2pPr marL="457111" indent="0" algn="ctr">
              <a:buNone/>
              <a:defRPr sz="2000"/>
            </a:lvl2pPr>
            <a:lvl3pPr marL="914222" indent="0" algn="ctr">
              <a:buNone/>
              <a:defRPr sz="1800"/>
            </a:lvl3pPr>
            <a:lvl4pPr marL="1371333" indent="0" algn="ctr">
              <a:buNone/>
              <a:defRPr sz="1600"/>
            </a:lvl4pPr>
            <a:lvl5pPr marL="1828445" indent="0" algn="ctr">
              <a:buNone/>
              <a:defRPr sz="1600"/>
            </a:lvl5pPr>
            <a:lvl6pPr marL="2285556" indent="0" algn="ctr">
              <a:buNone/>
              <a:defRPr sz="1600"/>
            </a:lvl6pPr>
            <a:lvl7pPr marL="2742667" indent="0" algn="ctr">
              <a:buNone/>
              <a:defRPr sz="1600"/>
            </a:lvl7pPr>
            <a:lvl8pPr marL="3199778" indent="0" algn="ctr">
              <a:buNone/>
              <a:defRPr sz="1600"/>
            </a:lvl8pPr>
            <a:lvl9pPr marL="3656889" indent="0" algn="ctr">
              <a:buNone/>
              <a:defRPr sz="1600"/>
            </a:lvl9pPr>
          </a:lstStyle>
          <a:p>
            <a:r>
              <a:rPr lang="en-GB"/>
              <a:t>Click to edit Master </a:t>
            </a:r>
            <a:br>
              <a:rPr lang="en-GB"/>
            </a:br>
            <a:r>
              <a:rPr lang="en-GB"/>
              <a:t>subtitle style</a:t>
            </a:r>
            <a:endParaRPr lang="en-US"/>
          </a:p>
        </p:txBody>
      </p:sp>
      <p:cxnSp>
        <p:nvCxnSpPr>
          <p:cNvPr id="12" name="Straight Connector 11">
            <a:extLst>
              <a:ext uri="{FF2B5EF4-FFF2-40B4-BE49-F238E27FC236}">
                <a16:creationId xmlns:a16="http://schemas.microsoft.com/office/drawing/2014/main" id="{C9B5925A-268D-F35D-FA13-0751C2546D4E}"/>
              </a:ext>
            </a:extLst>
          </p:cNvPr>
          <p:cNvCxnSpPr/>
          <p:nvPr/>
        </p:nvCxnSpPr>
        <p:spPr>
          <a:xfrm>
            <a:off x="388674" y="4236955"/>
            <a:ext cx="1471306" cy="0"/>
          </a:xfrm>
          <a:prstGeom prst="line">
            <a:avLst/>
          </a:prstGeom>
          <a:ln w="76200" cmpd="sng">
            <a:solidFill>
              <a:srgbClr val="ED288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6B386C82-4242-E840-3662-32FDCD2E36EF}"/>
              </a:ext>
            </a:extLst>
          </p:cNvPr>
          <p:cNvSpPr>
            <a:spLocks noGrp="1"/>
          </p:cNvSpPr>
          <p:nvPr>
            <p:ph type="ctrTitle" hasCustomPrompt="1"/>
          </p:nvPr>
        </p:nvSpPr>
        <p:spPr>
          <a:xfrm>
            <a:off x="388672" y="1249958"/>
            <a:ext cx="5707328" cy="2743462"/>
          </a:xfrm>
          <a:prstGeom prst="rect">
            <a:avLst/>
          </a:prstGeom>
        </p:spPr>
        <p:txBody>
          <a:bodyPr wrap="square" bIns="0" anchor="b"/>
          <a:lstStyle>
            <a:lvl1pPr algn="l">
              <a:defRPr sz="5999">
                <a:solidFill>
                  <a:schemeClr val="bg1"/>
                </a:solidFill>
              </a:defRPr>
            </a:lvl1pPr>
          </a:lstStyle>
          <a:p>
            <a:r>
              <a:rPr lang="en-GB"/>
              <a:t>CHAPTER / </a:t>
            </a:r>
            <a:br>
              <a:rPr lang="en-GB"/>
            </a:br>
            <a:r>
              <a:rPr lang="en-GB"/>
              <a:t>SECTION TITLE</a:t>
            </a:r>
            <a:endParaRPr lang="en-US"/>
          </a:p>
        </p:txBody>
      </p:sp>
      <p:cxnSp>
        <p:nvCxnSpPr>
          <p:cNvPr id="13" name="Straight Connector 12">
            <a:extLst>
              <a:ext uri="{FF2B5EF4-FFF2-40B4-BE49-F238E27FC236}">
                <a16:creationId xmlns:a16="http://schemas.microsoft.com/office/drawing/2014/main" id="{9F9D445E-7768-5373-5C7B-3E41EC199B5E}"/>
              </a:ext>
            </a:extLst>
          </p:cNvPr>
          <p:cNvCxnSpPr/>
          <p:nvPr userDrawn="1"/>
        </p:nvCxnSpPr>
        <p:spPr>
          <a:xfrm>
            <a:off x="388674" y="4236955"/>
            <a:ext cx="1471306" cy="0"/>
          </a:xfrm>
          <a:prstGeom prst="line">
            <a:avLst/>
          </a:prstGeom>
          <a:ln w="76200" cmpd="sng">
            <a:solidFill>
              <a:srgbClr val="ED288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CBA28A8-0E31-F81D-282D-2F2ADFB49278}"/>
              </a:ext>
            </a:extLst>
          </p:cNvPr>
          <p:cNvSpPr txBox="1"/>
          <p:nvPr userDrawn="1"/>
        </p:nvSpPr>
        <p:spPr>
          <a:xfrm rot="16200000">
            <a:off x="10765258" y="1151943"/>
            <a:ext cx="2580885" cy="276999"/>
          </a:xfrm>
          <a:prstGeom prst="rect">
            <a:avLst/>
          </a:prstGeom>
          <a:solidFill>
            <a:srgbClr val="ED1A3A"/>
          </a:solidFill>
        </p:spPr>
        <p:txBody>
          <a:bodyPr wrap="square" rtlCol="0">
            <a:spAutoFit/>
          </a:bodyPr>
          <a:lstStyle/>
          <a:p>
            <a:pPr marL="0" marR="0" lvl="0" indent="0" algn="l" defTabSz="609526" rtl="0" eaLnBrk="1" fontAlgn="auto" latinLnBrk="0" hangingPunct="1">
              <a:lnSpc>
                <a:spcPct val="100000"/>
              </a:lnSpc>
              <a:spcBef>
                <a:spcPts val="0"/>
              </a:spcBef>
              <a:spcAft>
                <a:spcPts val="0"/>
              </a:spcAft>
              <a:buClrTx/>
              <a:buSzTx/>
              <a:buFontTx/>
              <a:buNone/>
              <a:tabLst/>
              <a:defRPr/>
            </a:pPr>
            <a:r>
              <a:rPr lang="en-US" sz="1200">
                <a:solidFill>
                  <a:schemeClr val="bg1"/>
                </a:solidFill>
              </a:rPr>
              <a:t>Security marking: </a:t>
            </a:r>
            <a:r>
              <a:rPr lang="en-US" sz="1200" b="1">
                <a:solidFill>
                  <a:schemeClr val="bg1"/>
                </a:solidFill>
              </a:rPr>
              <a:t>INTERNAL USE ONLY</a:t>
            </a:r>
          </a:p>
        </p:txBody>
      </p:sp>
    </p:spTree>
    <p:extLst>
      <p:ext uri="{BB962C8B-B14F-4D97-AF65-F5344CB8AC3E}">
        <p14:creationId xmlns:p14="http://schemas.microsoft.com/office/powerpoint/2010/main" val="278890159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preserve="1" userDrawn="1">
  <p:cSld name="7_Title Slide 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EDCB89-9685-B572-DBA9-13BBF5446601}"/>
              </a:ext>
            </a:extLst>
          </p:cNvPr>
          <p:cNvSpPr/>
          <p:nvPr/>
        </p:nvSpPr>
        <p:spPr>
          <a:xfrm>
            <a:off x="0" y="0"/>
            <a:ext cx="653142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sp>
        <p:nvSpPr>
          <p:cNvPr id="4" name="Picture Placeholder 4">
            <a:extLst>
              <a:ext uri="{FF2B5EF4-FFF2-40B4-BE49-F238E27FC236}">
                <a16:creationId xmlns:a16="http://schemas.microsoft.com/office/drawing/2014/main" id="{E433DE79-5030-51A7-93F8-1D8DBEFA4AB4}"/>
              </a:ext>
            </a:extLst>
          </p:cNvPr>
          <p:cNvSpPr>
            <a:spLocks noGrp="1"/>
          </p:cNvSpPr>
          <p:nvPr>
            <p:ph type="pic" sz="quarter" idx="10"/>
          </p:nvPr>
        </p:nvSpPr>
        <p:spPr>
          <a:xfrm>
            <a:off x="6531429" y="0"/>
            <a:ext cx="5660571" cy="6858000"/>
          </a:xfrm>
          <a:prstGeom prst="rect">
            <a:avLst/>
          </a:prstGeom>
        </p:spPr>
        <p:txBody>
          <a:bodyPr anchor="t" anchorCtr="0"/>
          <a:lstStyle/>
          <a:p>
            <a:r>
              <a:rPr lang="en-GB"/>
              <a:t>Click icon to add picture</a:t>
            </a:r>
            <a:endParaRPr lang="en-US"/>
          </a:p>
        </p:txBody>
      </p:sp>
      <p:sp>
        <p:nvSpPr>
          <p:cNvPr id="5" name="Oval 4">
            <a:extLst>
              <a:ext uri="{FF2B5EF4-FFF2-40B4-BE49-F238E27FC236}">
                <a16:creationId xmlns:a16="http://schemas.microsoft.com/office/drawing/2014/main" id="{B01F1931-E94F-B7A0-AC61-5ECB48699C96}"/>
              </a:ext>
            </a:extLst>
          </p:cNvPr>
          <p:cNvSpPr/>
          <p:nvPr/>
        </p:nvSpPr>
        <p:spPr>
          <a:xfrm>
            <a:off x="248905"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pic>
        <p:nvPicPr>
          <p:cNvPr id="7" name="Picture 6">
            <a:extLst>
              <a:ext uri="{FF2B5EF4-FFF2-40B4-BE49-F238E27FC236}">
                <a16:creationId xmlns:a16="http://schemas.microsoft.com/office/drawing/2014/main" id="{9806F3CD-8F8B-F6BD-2209-872067A3C7B7}"/>
              </a:ext>
            </a:extLst>
          </p:cNvPr>
          <p:cNvPicPr>
            <a:picLocks noChangeAspect="1"/>
          </p:cNvPicPr>
          <p:nvPr/>
        </p:nvPicPr>
        <p:blipFill>
          <a:blip r:embed="rId2"/>
          <a:srcRect/>
          <a:stretch/>
        </p:blipFill>
        <p:spPr>
          <a:xfrm>
            <a:off x="10810590" y="6239190"/>
            <a:ext cx="1066800" cy="321734"/>
          </a:xfrm>
          <a:prstGeom prst="rect">
            <a:avLst/>
          </a:prstGeom>
        </p:spPr>
      </p:pic>
      <p:sp>
        <p:nvSpPr>
          <p:cNvPr id="10" name="Subtitle 2">
            <a:extLst>
              <a:ext uri="{FF2B5EF4-FFF2-40B4-BE49-F238E27FC236}">
                <a16:creationId xmlns:a16="http://schemas.microsoft.com/office/drawing/2014/main" id="{B95C5514-382C-F85A-4868-0991D3552D70}"/>
              </a:ext>
            </a:extLst>
          </p:cNvPr>
          <p:cNvSpPr>
            <a:spLocks noGrp="1"/>
          </p:cNvSpPr>
          <p:nvPr>
            <p:ph type="subTitle" idx="1" hasCustomPrompt="1"/>
          </p:nvPr>
        </p:nvSpPr>
        <p:spPr>
          <a:xfrm>
            <a:off x="388674" y="4491655"/>
            <a:ext cx="5707327" cy="787400"/>
          </a:xfrm>
          <a:prstGeom prst="rect">
            <a:avLst/>
          </a:prstGeom>
        </p:spPr>
        <p:txBody>
          <a:bodyPr lIns="0" tIns="108000" rIns="0" bIns="108000">
            <a:normAutofit/>
          </a:bodyPr>
          <a:lstStyle>
            <a:lvl1pPr marL="0" indent="0" algn="l">
              <a:buNone/>
              <a:defRPr sz="1867" b="0" i="0">
                <a:solidFill>
                  <a:srgbClr val="706CB2"/>
                </a:solidFill>
                <a:latin typeface="Roboto Light" panose="02000000000000000000" pitchFamily="2" charset="0"/>
                <a:ea typeface="Roboto Light" panose="02000000000000000000" pitchFamily="2" charset="0"/>
                <a:cs typeface="Roboto Light" panose="02000000000000000000" pitchFamily="2" charset="0"/>
              </a:defRPr>
            </a:lvl1pPr>
            <a:lvl2pPr marL="457111" indent="0" algn="ctr">
              <a:buNone/>
              <a:defRPr sz="2000"/>
            </a:lvl2pPr>
            <a:lvl3pPr marL="914222" indent="0" algn="ctr">
              <a:buNone/>
              <a:defRPr sz="1800"/>
            </a:lvl3pPr>
            <a:lvl4pPr marL="1371333" indent="0" algn="ctr">
              <a:buNone/>
              <a:defRPr sz="1600"/>
            </a:lvl4pPr>
            <a:lvl5pPr marL="1828445" indent="0" algn="ctr">
              <a:buNone/>
              <a:defRPr sz="1600"/>
            </a:lvl5pPr>
            <a:lvl6pPr marL="2285556" indent="0" algn="ctr">
              <a:buNone/>
              <a:defRPr sz="1600"/>
            </a:lvl6pPr>
            <a:lvl7pPr marL="2742667" indent="0" algn="ctr">
              <a:buNone/>
              <a:defRPr sz="1600"/>
            </a:lvl7pPr>
            <a:lvl8pPr marL="3199778" indent="0" algn="ctr">
              <a:buNone/>
              <a:defRPr sz="1600"/>
            </a:lvl8pPr>
            <a:lvl9pPr marL="3656889" indent="0" algn="ctr">
              <a:buNone/>
              <a:defRPr sz="1600"/>
            </a:lvl9pPr>
          </a:lstStyle>
          <a:p>
            <a:r>
              <a:rPr lang="en-GB"/>
              <a:t>Click to edit Master </a:t>
            </a:r>
            <a:br>
              <a:rPr lang="en-GB"/>
            </a:br>
            <a:r>
              <a:rPr lang="en-GB"/>
              <a:t>subtitle style</a:t>
            </a:r>
            <a:endParaRPr lang="en-US"/>
          </a:p>
        </p:txBody>
      </p:sp>
      <p:cxnSp>
        <p:nvCxnSpPr>
          <p:cNvPr id="12" name="Straight Connector 11">
            <a:extLst>
              <a:ext uri="{FF2B5EF4-FFF2-40B4-BE49-F238E27FC236}">
                <a16:creationId xmlns:a16="http://schemas.microsoft.com/office/drawing/2014/main" id="{C9B5925A-268D-F35D-FA13-0751C2546D4E}"/>
              </a:ext>
            </a:extLst>
          </p:cNvPr>
          <p:cNvCxnSpPr/>
          <p:nvPr/>
        </p:nvCxnSpPr>
        <p:spPr>
          <a:xfrm>
            <a:off x="388674" y="4236955"/>
            <a:ext cx="1471306" cy="0"/>
          </a:xfrm>
          <a:prstGeom prst="line">
            <a:avLst/>
          </a:prstGeom>
          <a:ln w="76200" cmpd="sng">
            <a:solidFill>
              <a:srgbClr val="706CB2"/>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D5C9DC84-E99D-5DA4-967B-63474E8C21F9}"/>
              </a:ext>
            </a:extLst>
          </p:cNvPr>
          <p:cNvSpPr>
            <a:spLocks noGrp="1"/>
          </p:cNvSpPr>
          <p:nvPr>
            <p:ph type="ctrTitle" hasCustomPrompt="1"/>
          </p:nvPr>
        </p:nvSpPr>
        <p:spPr>
          <a:xfrm>
            <a:off x="388672" y="1249958"/>
            <a:ext cx="5707328" cy="2743462"/>
          </a:xfrm>
          <a:prstGeom prst="rect">
            <a:avLst/>
          </a:prstGeom>
        </p:spPr>
        <p:txBody>
          <a:bodyPr wrap="square" bIns="0" anchor="b"/>
          <a:lstStyle>
            <a:lvl1pPr algn="l">
              <a:defRPr sz="5999">
                <a:solidFill>
                  <a:schemeClr val="bg1"/>
                </a:solidFill>
              </a:defRPr>
            </a:lvl1pPr>
          </a:lstStyle>
          <a:p>
            <a:r>
              <a:rPr lang="en-GB"/>
              <a:t>CHAPTER / </a:t>
            </a:r>
            <a:br>
              <a:rPr lang="en-GB"/>
            </a:br>
            <a:r>
              <a:rPr lang="en-GB"/>
              <a:t>SECTION TITLE</a:t>
            </a:r>
            <a:endParaRPr lang="en-US"/>
          </a:p>
        </p:txBody>
      </p:sp>
      <p:cxnSp>
        <p:nvCxnSpPr>
          <p:cNvPr id="13" name="Straight Connector 12">
            <a:extLst>
              <a:ext uri="{FF2B5EF4-FFF2-40B4-BE49-F238E27FC236}">
                <a16:creationId xmlns:a16="http://schemas.microsoft.com/office/drawing/2014/main" id="{4E8B70BC-07D2-1705-9092-3FE17E59D314}"/>
              </a:ext>
            </a:extLst>
          </p:cNvPr>
          <p:cNvCxnSpPr/>
          <p:nvPr userDrawn="1"/>
        </p:nvCxnSpPr>
        <p:spPr>
          <a:xfrm>
            <a:off x="388674" y="4236955"/>
            <a:ext cx="1471306" cy="0"/>
          </a:xfrm>
          <a:prstGeom prst="line">
            <a:avLst/>
          </a:prstGeom>
          <a:ln w="76200" cmpd="sng">
            <a:solidFill>
              <a:srgbClr val="706CB2"/>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F68AD4A-C8BD-4732-D517-A37B1D535FC5}"/>
              </a:ext>
            </a:extLst>
          </p:cNvPr>
          <p:cNvSpPr txBox="1"/>
          <p:nvPr userDrawn="1"/>
        </p:nvSpPr>
        <p:spPr>
          <a:xfrm rot="16200000">
            <a:off x="10765258" y="1151943"/>
            <a:ext cx="2580885" cy="276999"/>
          </a:xfrm>
          <a:prstGeom prst="rect">
            <a:avLst/>
          </a:prstGeom>
          <a:solidFill>
            <a:srgbClr val="ED1A3A"/>
          </a:solidFill>
        </p:spPr>
        <p:txBody>
          <a:bodyPr wrap="square" rtlCol="0">
            <a:spAutoFit/>
          </a:bodyPr>
          <a:lstStyle/>
          <a:p>
            <a:pPr marL="0" marR="0" lvl="0" indent="0" algn="l" defTabSz="609526" rtl="0" eaLnBrk="1" fontAlgn="auto" latinLnBrk="0" hangingPunct="1">
              <a:lnSpc>
                <a:spcPct val="100000"/>
              </a:lnSpc>
              <a:spcBef>
                <a:spcPts val="0"/>
              </a:spcBef>
              <a:spcAft>
                <a:spcPts val="0"/>
              </a:spcAft>
              <a:buClrTx/>
              <a:buSzTx/>
              <a:buFontTx/>
              <a:buNone/>
              <a:tabLst/>
              <a:defRPr/>
            </a:pPr>
            <a:r>
              <a:rPr lang="en-US" sz="1200">
                <a:solidFill>
                  <a:schemeClr val="bg1"/>
                </a:solidFill>
              </a:rPr>
              <a:t>Security marking: </a:t>
            </a:r>
            <a:r>
              <a:rPr lang="en-US" sz="1200" b="1">
                <a:solidFill>
                  <a:schemeClr val="bg1"/>
                </a:solidFill>
              </a:rPr>
              <a:t>INTERNAL USE ONLY</a:t>
            </a:r>
          </a:p>
        </p:txBody>
      </p:sp>
    </p:spTree>
    <p:extLst>
      <p:ext uri="{BB962C8B-B14F-4D97-AF65-F5344CB8AC3E}">
        <p14:creationId xmlns:p14="http://schemas.microsoft.com/office/powerpoint/2010/main" val="324471570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preserve="1">
  <p:cSld name="8_Title Slide 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EDCB89-9685-B572-DBA9-13BBF5446601}"/>
              </a:ext>
            </a:extLst>
          </p:cNvPr>
          <p:cNvSpPr/>
          <p:nvPr/>
        </p:nvSpPr>
        <p:spPr>
          <a:xfrm>
            <a:off x="0" y="0"/>
            <a:ext cx="653142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sp>
        <p:nvSpPr>
          <p:cNvPr id="4" name="Picture Placeholder 4">
            <a:extLst>
              <a:ext uri="{FF2B5EF4-FFF2-40B4-BE49-F238E27FC236}">
                <a16:creationId xmlns:a16="http://schemas.microsoft.com/office/drawing/2014/main" id="{E433DE79-5030-51A7-93F8-1D8DBEFA4AB4}"/>
              </a:ext>
            </a:extLst>
          </p:cNvPr>
          <p:cNvSpPr>
            <a:spLocks noGrp="1"/>
          </p:cNvSpPr>
          <p:nvPr>
            <p:ph type="pic" sz="quarter" idx="10"/>
          </p:nvPr>
        </p:nvSpPr>
        <p:spPr>
          <a:xfrm>
            <a:off x="6531429" y="0"/>
            <a:ext cx="5660571" cy="6858000"/>
          </a:xfrm>
          <a:prstGeom prst="rect">
            <a:avLst/>
          </a:prstGeom>
        </p:spPr>
        <p:txBody>
          <a:bodyPr anchor="t" anchorCtr="0"/>
          <a:lstStyle/>
          <a:p>
            <a:r>
              <a:rPr lang="en-GB"/>
              <a:t>Click icon to add picture</a:t>
            </a:r>
            <a:endParaRPr lang="en-US"/>
          </a:p>
        </p:txBody>
      </p:sp>
      <p:sp>
        <p:nvSpPr>
          <p:cNvPr id="5" name="Oval 4">
            <a:extLst>
              <a:ext uri="{FF2B5EF4-FFF2-40B4-BE49-F238E27FC236}">
                <a16:creationId xmlns:a16="http://schemas.microsoft.com/office/drawing/2014/main" id="{B01F1931-E94F-B7A0-AC61-5ECB48699C96}"/>
              </a:ext>
            </a:extLst>
          </p:cNvPr>
          <p:cNvSpPr/>
          <p:nvPr/>
        </p:nvSpPr>
        <p:spPr>
          <a:xfrm>
            <a:off x="248905"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pic>
        <p:nvPicPr>
          <p:cNvPr id="7" name="Picture 6">
            <a:extLst>
              <a:ext uri="{FF2B5EF4-FFF2-40B4-BE49-F238E27FC236}">
                <a16:creationId xmlns:a16="http://schemas.microsoft.com/office/drawing/2014/main" id="{9806F3CD-8F8B-F6BD-2209-872067A3C7B7}"/>
              </a:ext>
            </a:extLst>
          </p:cNvPr>
          <p:cNvPicPr>
            <a:picLocks noChangeAspect="1"/>
          </p:cNvPicPr>
          <p:nvPr/>
        </p:nvPicPr>
        <p:blipFill>
          <a:blip r:embed="rId2"/>
          <a:srcRect/>
          <a:stretch/>
        </p:blipFill>
        <p:spPr>
          <a:xfrm>
            <a:off x="10810590" y="6239190"/>
            <a:ext cx="1066800" cy="321734"/>
          </a:xfrm>
          <a:prstGeom prst="rect">
            <a:avLst/>
          </a:prstGeom>
        </p:spPr>
      </p:pic>
      <p:sp>
        <p:nvSpPr>
          <p:cNvPr id="10" name="Subtitle 2">
            <a:extLst>
              <a:ext uri="{FF2B5EF4-FFF2-40B4-BE49-F238E27FC236}">
                <a16:creationId xmlns:a16="http://schemas.microsoft.com/office/drawing/2014/main" id="{B95C5514-382C-F85A-4868-0991D3552D70}"/>
              </a:ext>
            </a:extLst>
          </p:cNvPr>
          <p:cNvSpPr>
            <a:spLocks noGrp="1"/>
          </p:cNvSpPr>
          <p:nvPr>
            <p:ph type="subTitle" idx="1" hasCustomPrompt="1"/>
          </p:nvPr>
        </p:nvSpPr>
        <p:spPr>
          <a:xfrm>
            <a:off x="388674" y="4491655"/>
            <a:ext cx="5707327" cy="787400"/>
          </a:xfrm>
          <a:prstGeom prst="rect">
            <a:avLst/>
          </a:prstGeom>
        </p:spPr>
        <p:txBody>
          <a:bodyPr lIns="0" tIns="108000" rIns="0" bIns="108000">
            <a:normAutofit/>
          </a:bodyPr>
          <a:lstStyle>
            <a:lvl1pPr marL="0" indent="0" algn="l">
              <a:buNone/>
              <a:defRPr sz="1867" b="0" i="0">
                <a:solidFill>
                  <a:srgbClr val="BFD730"/>
                </a:solidFill>
                <a:latin typeface="Roboto Light" panose="02000000000000000000" pitchFamily="2" charset="0"/>
                <a:ea typeface="Roboto Light" panose="02000000000000000000" pitchFamily="2" charset="0"/>
                <a:cs typeface="Roboto Light" panose="02000000000000000000" pitchFamily="2" charset="0"/>
              </a:defRPr>
            </a:lvl1pPr>
            <a:lvl2pPr marL="457111" indent="0" algn="ctr">
              <a:buNone/>
              <a:defRPr sz="2000"/>
            </a:lvl2pPr>
            <a:lvl3pPr marL="914222" indent="0" algn="ctr">
              <a:buNone/>
              <a:defRPr sz="1800"/>
            </a:lvl3pPr>
            <a:lvl4pPr marL="1371333" indent="0" algn="ctr">
              <a:buNone/>
              <a:defRPr sz="1600"/>
            </a:lvl4pPr>
            <a:lvl5pPr marL="1828445" indent="0" algn="ctr">
              <a:buNone/>
              <a:defRPr sz="1600"/>
            </a:lvl5pPr>
            <a:lvl6pPr marL="2285556" indent="0" algn="ctr">
              <a:buNone/>
              <a:defRPr sz="1600"/>
            </a:lvl6pPr>
            <a:lvl7pPr marL="2742667" indent="0" algn="ctr">
              <a:buNone/>
              <a:defRPr sz="1600"/>
            </a:lvl7pPr>
            <a:lvl8pPr marL="3199778" indent="0" algn="ctr">
              <a:buNone/>
              <a:defRPr sz="1600"/>
            </a:lvl8pPr>
            <a:lvl9pPr marL="3656889" indent="0" algn="ctr">
              <a:buNone/>
              <a:defRPr sz="1600"/>
            </a:lvl9pPr>
          </a:lstStyle>
          <a:p>
            <a:r>
              <a:rPr lang="en-GB"/>
              <a:t>Click to edit Master </a:t>
            </a:r>
            <a:br>
              <a:rPr lang="en-GB"/>
            </a:br>
            <a:r>
              <a:rPr lang="en-GB"/>
              <a:t>subtitle style</a:t>
            </a:r>
            <a:endParaRPr lang="en-US"/>
          </a:p>
        </p:txBody>
      </p:sp>
      <p:cxnSp>
        <p:nvCxnSpPr>
          <p:cNvPr id="12" name="Straight Connector 11">
            <a:extLst>
              <a:ext uri="{FF2B5EF4-FFF2-40B4-BE49-F238E27FC236}">
                <a16:creationId xmlns:a16="http://schemas.microsoft.com/office/drawing/2014/main" id="{C9B5925A-268D-F35D-FA13-0751C2546D4E}"/>
              </a:ext>
            </a:extLst>
          </p:cNvPr>
          <p:cNvCxnSpPr/>
          <p:nvPr/>
        </p:nvCxnSpPr>
        <p:spPr>
          <a:xfrm>
            <a:off x="388674" y="4236955"/>
            <a:ext cx="1471306" cy="0"/>
          </a:xfrm>
          <a:prstGeom prst="line">
            <a:avLst/>
          </a:prstGeom>
          <a:ln w="76200" cmpd="sng">
            <a:solidFill>
              <a:srgbClr val="BFD730"/>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CD243DBB-10AF-BDD5-DAD1-CB888D849E55}"/>
              </a:ext>
            </a:extLst>
          </p:cNvPr>
          <p:cNvSpPr>
            <a:spLocks noGrp="1"/>
          </p:cNvSpPr>
          <p:nvPr>
            <p:ph type="ctrTitle" hasCustomPrompt="1"/>
          </p:nvPr>
        </p:nvSpPr>
        <p:spPr>
          <a:xfrm>
            <a:off x="388672" y="1249958"/>
            <a:ext cx="5707328" cy="2743462"/>
          </a:xfrm>
          <a:prstGeom prst="rect">
            <a:avLst/>
          </a:prstGeom>
        </p:spPr>
        <p:txBody>
          <a:bodyPr wrap="square" bIns="0" anchor="b"/>
          <a:lstStyle>
            <a:lvl1pPr algn="l">
              <a:defRPr sz="5999">
                <a:solidFill>
                  <a:schemeClr val="bg1"/>
                </a:solidFill>
              </a:defRPr>
            </a:lvl1pPr>
          </a:lstStyle>
          <a:p>
            <a:r>
              <a:rPr lang="en-GB"/>
              <a:t>CHAPTER / </a:t>
            </a:r>
            <a:br>
              <a:rPr lang="en-GB"/>
            </a:br>
            <a:r>
              <a:rPr lang="en-GB"/>
              <a:t>SECTION TITLE</a:t>
            </a:r>
            <a:endParaRPr lang="en-US"/>
          </a:p>
        </p:txBody>
      </p:sp>
      <p:cxnSp>
        <p:nvCxnSpPr>
          <p:cNvPr id="13" name="Straight Connector 12">
            <a:extLst>
              <a:ext uri="{FF2B5EF4-FFF2-40B4-BE49-F238E27FC236}">
                <a16:creationId xmlns:a16="http://schemas.microsoft.com/office/drawing/2014/main" id="{BB147110-03CA-CD02-EB55-01CB9E2F2AE4}"/>
              </a:ext>
            </a:extLst>
          </p:cNvPr>
          <p:cNvCxnSpPr/>
          <p:nvPr userDrawn="1"/>
        </p:nvCxnSpPr>
        <p:spPr>
          <a:xfrm>
            <a:off x="388674" y="4236955"/>
            <a:ext cx="1471306" cy="0"/>
          </a:xfrm>
          <a:prstGeom prst="line">
            <a:avLst/>
          </a:prstGeom>
          <a:ln w="76200" cmpd="sng">
            <a:solidFill>
              <a:srgbClr val="BFD73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A363F00-CFD3-792A-F4A4-1873E7790414}"/>
              </a:ext>
            </a:extLst>
          </p:cNvPr>
          <p:cNvSpPr txBox="1"/>
          <p:nvPr userDrawn="1"/>
        </p:nvSpPr>
        <p:spPr>
          <a:xfrm rot="16200000">
            <a:off x="10765258" y="1151943"/>
            <a:ext cx="2580885" cy="276999"/>
          </a:xfrm>
          <a:prstGeom prst="rect">
            <a:avLst/>
          </a:prstGeom>
          <a:solidFill>
            <a:srgbClr val="ED1A3A"/>
          </a:solidFill>
        </p:spPr>
        <p:txBody>
          <a:bodyPr wrap="square" rtlCol="0">
            <a:spAutoFit/>
          </a:bodyPr>
          <a:lstStyle/>
          <a:p>
            <a:pPr marL="0" marR="0" lvl="0" indent="0" algn="l" defTabSz="609526" rtl="0" eaLnBrk="1" fontAlgn="auto" latinLnBrk="0" hangingPunct="1">
              <a:lnSpc>
                <a:spcPct val="100000"/>
              </a:lnSpc>
              <a:spcBef>
                <a:spcPts val="0"/>
              </a:spcBef>
              <a:spcAft>
                <a:spcPts val="0"/>
              </a:spcAft>
              <a:buClrTx/>
              <a:buSzTx/>
              <a:buFontTx/>
              <a:buNone/>
              <a:tabLst/>
              <a:defRPr/>
            </a:pPr>
            <a:r>
              <a:rPr lang="en-US" sz="1200">
                <a:solidFill>
                  <a:schemeClr val="bg1"/>
                </a:solidFill>
              </a:rPr>
              <a:t>Security marking: </a:t>
            </a:r>
            <a:r>
              <a:rPr lang="en-US" sz="1200" b="1">
                <a:solidFill>
                  <a:schemeClr val="bg1"/>
                </a:solidFill>
              </a:rPr>
              <a:t>INTERNAL USE ONLY</a:t>
            </a:r>
          </a:p>
        </p:txBody>
      </p:sp>
    </p:spTree>
    <p:extLst>
      <p:ext uri="{BB962C8B-B14F-4D97-AF65-F5344CB8AC3E}">
        <p14:creationId xmlns:p14="http://schemas.microsoft.com/office/powerpoint/2010/main" val="35175911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ivider image 1">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hasCustomPrompt="1"/>
          </p:nvPr>
        </p:nvSpPr>
        <p:spPr>
          <a:xfrm>
            <a:off x="383117" y="1709739"/>
            <a:ext cx="5298515" cy="2173260"/>
          </a:xfrm>
          <a:noFill/>
        </p:spPr>
        <p:txBody>
          <a:bodyPr anchor="b"/>
          <a:lstStyle>
            <a:lvl1pPr>
              <a:defRPr sz="6000">
                <a:solidFill>
                  <a:schemeClr val="bg1"/>
                </a:solidFill>
              </a:defRPr>
            </a:lvl1pPr>
          </a:lstStyle>
          <a:p>
            <a:r>
              <a:rPr lang="en-GB"/>
              <a:t>Click to edit </a:t>
            </a:r>
            <a:br>
              <a:rPr lang="en-GB"/>
            </a:br>
            <a:r>
              <a:rPr lang="en-GB"/>
              <a:t>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383117" y="3916391"/>
            <a:ext cx="5298515" cy="369332"/>
          </a:xfrm>
        </p:spPr>
        <p:txBody>
          <a:bodyPr/>
          <a:lstStyle>
            <a:lvl1pPr marL="0" indent="0">
              <a:buNone/>
              <a:defRPr sz="2400">
                <a:solidFill>
                  <a:schemeClr val="accent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383118" y="6405033"/>
            <a:ext cx="969273" cy="29232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6096000" y="969"/>
            <a:ext cx="6096000" cy="430887"/>
          </a:xfrm>
          <a:noFill/>
        </p:spPr>
        <p:txBody>
          <a:bodyPr/>
          <a:lstStyle/>
          <a:p>
            <a:r>
              <a:rPr lang="en-US"/>
              <a:t>Click the icon to add a half page image</a:t>
            </a:r>
          </a:p>
        </p:txBody>
      </p:sp>
    </p:spTree>
    <p:extLst>
      <p:ext uri="{BB962C8B-B14F-4D97-AF65-F5344CB8AC3E}">
        <p14:creationId xmlns:p14="http://schemas.microsoft.com/office/powerpoint/2010/main" val="185851176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preserve="1">
  <p:cSld name="9_Title Slide 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EDCB89-9685-B572-DBA9-13BBF5446601}"/>
              </a:ext>
            </a:extLst>
          </p:cNvPr>
          <p:cNvSpPr/>
          <p:nvPr/>
        </p:nvSpPr>
        <p:spPr>
          <a:xfrm>
            <a:off x="0" y="0"/>
            <a:ext cx="653142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sp>
        <p:nvSpPr>
          <p:cNvPr id="4" name="Picture Placeholder 4">
            <a:extLst>
              <a:ext uri="{FF2B5EF4-FFF2-40B4-BE49-F238E27FC236}">
                <a16:creationId xmlns:a16="http://schemas.microsoft.com/office/drawing/2014/main" id="{E433DE79-5030-51A7-93F8-1D8DBEFA4AB4}"/>
              </a:ext>
            </a:extLst>
          </p:cNvPr>
          <p:cNvSpPr>
            <a:spLocks noGrp="1"/>
          </p:cNvSpPr>
          <p:nvPr>
            <p:ph type="pic" sz="quarter" idx="10"/>
          </p:nvPr>
        </p:nvSpPr>
        <p:spPr>
          <a:xfrm>
            <a:off x="6531429" y="0"/>
            <a:ext cx="5660571" cy="6858000"/>
          </a:xfrm>
          <a:prstGeom prst="rect">
            <a:avLst/>
          </a:prstGeom>
        </p:spPr>
        <p:txBody>
          <a:bodyPr anchor="t" anchorCtr="0"/>
          <a:lstStyle/>
          <a:p>
            <a:r>
              <a:rPr lang="en-GB"/>
              <a:t>Click icon to add picture</a:t>
            </a:r>
            <a:endParaRPr lang="en-US"/>
          </a:p>
        </p:txBody>
      </p:sp>
      <p:sp>
        <p:nvSpPr>
          <p:cNvPr id="5" name="Oval 4">
            <a:extLst>
              <a:ext uri="{FF2B5EF4-FFF2-40B4-BE49-F238E27FC236}">
                <a16:creationId xmlns:a16="http://schemas.microsoft.com/office/drawing/2014/main" id="{B01F1931-E94F-B7A0-AC61-5ECB48699C96}"/>
              </a:ext>
            </a:extLst>
          </p:cNvPr>
          <p:cNvSpPr/>
          <p:nvPr/>
        </p:nvSpPr>
        <p:spPr>
          <a:xfrm>
            <a:off x="248905"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pic>
        <p:nvPicPr>
          <p:cNvPr id="7" name="Picture 6">
            <a:extLst>
              <a:ext uri="{FF2B5EF4-FFF2-40B4-BE49-F238E27FC236}">
                <a16:creationId xmlns:a16="http://schemas.microsoft.com/office/drawing/2014/main" id="{9806F3CD-8F8B-F6BD-2209-872067A3C7B7}"/>
              </a:ext>
            </a:extLst>
          </p:cNvPr>
          <p:cNvPicPr>
            <a:picLocks noChangeAspect="1"/>
          </p:cNvPicPr>
          <p:nvPr/>
        </p:nvPicPr>
        <p:blipFill>
          <a:blip r:embed="rId2"/>
          <a:srcRect/>
          <a:stretch/>
        </p:blipFill>
        <p:spPr>
          <a:xfrm>
            <a:off x="10810590" y="6239190"/>
            <a:ext cx="1066800" cy="321734"/>
          </a:xfrm>
          <a:prstGeom prst="rect">
            <a:avLst/>
          </a:prstGeom>
        </p:spPr>
      </p:pic>
      <p:sp>
        <p:nvSpPr>
          <p:cNvPr id="10" name="Subtitle 2">
            <a:extLst>
              <a:ext uri="{FF2B5EF4-FFF2-40B4-BE49-F238E27FC236}">
                <a16:creationId xmlns:a16="http://schemas.microsoft.com/office/drawing/2014/main" id="{B95C5514-382C-F85A-4868-0991D3552D70}"/>
              </a:ext>
            </a:extLst>
          </p:cNvPr>
          <p:cNvSpPr>
            <a:spLocks noGrp="1"/>
          </p:cNvSpPr>
          <p:nvPr>
            <p:ph type="subTitle" idx="1" hasCustomPrompt="1"/>
          </p:nvPr>
        </p:nvSpPr>
        <p:spPr>
          <a:xfrm>
            <a:off x="388674" y="4491655"/>
            <a:ext cx="5707327" cy="787400"/>
          </a:xfrm>
          <a:prstGeom prst="rect">
            <a:avLst/>
          </a:prstGeom>
        </p:spPr>
        <p:txBody>
          <a:bodyPr lIns="0" tIns="108000" rIns="0" bIns="108000">
            <a:normAutofit/>
          </a:bodyPr>
          <a:lstStyle>
            <a:lvl1pPr marL="0" indent="0" algn="l">
              <a:buNone/>
              <a:defRPr sz="1867" b="0" i="0">
                <a:solidFill>
                  <a:srgbClr val="FCAF17"/>
                </a:solidFill>
                <a:latin typeface="Roboto Light" panose="02000000000000000000" pitchFamily="2" charset="0"/>
                <a:ea typeface="Roboto Light" panose="02000000000000000000" pitchFamily="2" charset="0"/>
                <a:cs typeface="Roboto Light" panose="02000000000000000000" pitchFamily="2" charset="0"/>
              </a:defRPr>
            </a:lvl1pPr>
            <a:lvl2pPr marL="457111" indent="0" algn="ctr">
              <a:buNone/>
              <a:defRPr sz="2000"/>
            </a:lvl2pPr>
            <a:lvl3pPr marL="914222" indent="0" algn="ctr">
              <a:buNone/>
              <a:defRPr sz="1800"/>
            </a:lvl3pPr>
            <a:lvl4pPr marL="1371333" indent="0" algn="ctr">
              <a:buNone/>
              <a:defRPr sz="1600"/>
            </a:lvl4pPr>
            <a:lvl5pPr marL="1828445" indent="0" algn="ctr">
              <a:buNone/>
              <a:defRPr sz="1600"/>
            </a:lvl5pPr>
            <a:lvl6pPr marL="2285556" indent="0" algn="ctr">
              <a:buNone/>
              <a:defRPr sz="1600"/>
            </a:lvl6pPr>
            <a:lvl7pPr marL="2742667" indent="0" algn="ctr">
              <a:buNone/>
              <a:defRPr sz="1600"/>
            </a:lvl7pPr>
            <a:lvl8pPr marL="3199778" indent="0" algn="ctr">
              <a:buNone/>
              <a:defRPr sz="1600"/>
            </a:lvl8pPr>
            <a:lvl9pPr marL="3656889" indent="0" algn="ctr">
              <a:buNone/>
              <a:defRPr sz="1600"/>
            </a:lvl9pPr>
          </a:lstStyle>
          <a:p>
            <a:r>
              <a:rPr lang="en-GB"/>
              <a:t>Click to edit Master </a:t>
            </a:r>
            <a:br>
              <a:rPr lang="en-GB"/>
            </a:br>
            <a:r>
              <a:rPr lang="en-GB"/>
              <a:t>subtitle style</a:t>
            </a:r>
            <a:endParaRPr lang="en-US"/>
          </a:p>
        </p:txBody>
      </p:sp>
      <p:cxnSp>
        <p:nvCxnSpPr>
          <p:cNvPr id="12" name="Straight Connector 11">
            <a:extLst>
              <a:ext uri="{FF2B5EF4-FFF2-40B4-BE49-F238E27FC236}">
                <a16:creationId xmlns:a16="http://schemas.microsoft.com/office/drawing/2014/main" id="{C9B5925A-268D-F35D-FA13-0751C2546D4E}"/>
              </a:ext>
            </a:extLst>
          </p:cNvPr>
          <p:cNvCxnSpPr/>
          <p:nvPr/>
        </p:nvCxnSpPr>
        <p:spPr>
          <a:xfrm>
            <a:off x="388674" y="4236955"/>
            <a:ext cx="1471306" cy="0"/>
          </a:xfrm>
          <a:prstGeom prst="line">
            <a:avLst/>
          </a:prstGeom>
          <a:ln w="76200" cmpd="sng">
            <a:solidFill>
              <a:srgbClr val="FCAF17"/>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92BB3DDF-195F-E158-A7F4-8D54666EE11F}"/>
              </a:ext>
            </a:extLst>
          </p:cNvPr>
          <p:cNvSpPr>
            <a:spLocks noGrp="1"/>
          </p:cNvSpPr>
          <p:nvPr>
            <p:ph type="ctrTitle" hasCustomPrompt="1"/>
          </p:nvPr>
        </p:nvSpPr>
        <p:spPr>
          <a:xfrm>
            <a:off x="388672" y="1249958"/>
            <a:ext cx="5707328" cy="2743462"/>
          </a:xfrm>
          <a:prstGeom prst="rect">
            <a:avLst/>
          </a:prstGeom>
        </p:spPr>
        <p:txBody>
          <a:bodyPr wrap="square" bIns="0" anchor="b"/>
          <a:lstStyle>
            <a:lvl1pPr algn="l">
              <a:defRPr sz="5999">
                <a:solidFill>
                  <a:schemeClr val="bg1"/>
                </a:solidFill>
              </a:defRPr>
            </a:lvl1pPr>
          </a:lstStyle>
          <a:p>
            <a:r>
              <a:rPr lang="en-GB"/>
              <a:t>CHAPTER / </a:t>
            </a:r>
            <a:br>
              <a:rPr lang="en-GB"/>
            </a:br>
            <a:r>
              <a:rPr lang="en-GB"/>
              <a:t>SECTION TITLE</a:t>
            </a:r>
            <a:endParaRPr lang="en-US"/>
          </a:p>
        </p:txBody>
      </p:sp>
      <p:cxnSp>
        <p:nvCxnSpPr>
          <p:cNvPr id="13" name="Straight Connector 12">
            <a:extLst>
              <a:ext uri="{FF2B5EF4-FFF2-40B4-BE49-F238E27FC236}">
                <a16:creationId xmlns:a16="http://schemas.microsoft.com/office/drawing/2014/main" id="{EFBA4785-8809-AE1D-5EDF-96CCA14D06AA}"/>
              </a:ext>
            </a:extLst>
          </p:cNvPr>
          <p:cNvCxnSpPr/>
          <p:nvPr userDrawn="1"/>
        </p:nvCxnSpPr>
        <p:spPr>
          <a:xfrm>
            <a:off x="388674" y="4236955"/>
            <a:ext cx="1471306" cy="0"/>
          </a:xfrm>
          <a:prstGeom prst="line">
            <a:avLst/>
          </a:prstGeom>
          <a:ln w="76200" cmpd="sng">
            <a:solidFill>
              <a:srgbClr val="FCAF17"/>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BCFF919-9E6B-730C-FB8A-F1DC995968D7}"/>
              </a:ext>
            </a:extLst>
          </p:cNvPr>
          <p:cNvSpPr txBox="1"/>
          <p:nvPr userDrawn="1"/>
        </p:nvSpPr>
        <p:spPr>
          <a:xfrm rot="16200000">
            <a:off x="10765258" y="1151943"/>
            <a:ext cx="2580885" cy="276999"/>
          </a:xfrm>
          <a:prstGeom prst="rect">
            <a:avLst/>
          </a:prstGeom>
          <a:solidFill>
            <a:srgbClr val="ED1A3A"/>
          </a:solidFill>
        </p:spPr>
        <p:txBody>
          <a:bodyPr wrap="square" rtlCol="0">
            <a:spAutoFit/>
          </a:bodyPr>
          <a:lstStyle/>
          <a:p>
            <a:pPr marL="0" marR="0" lvl="0" indent="0" algn="l" defTabSz="609526" rtl="0" eaLnBrk="1" fontAlgn="auto" latinLnBrk="0" hangingPunct="1">
              <a:lnSpc>
                <a:spcPct val="100000"/>
              </a:lnSpc>
              <a:spcBef>
                <a:spcPts val="0"/>
              </a:spcBef>
              <a:spcAft>
                <a:spcPts val="0"/>
              </a:spcAft>
              <a:buClrTx/>
              <a:buSzTx/>
              <a:buFontTx/>
              <a:buNone/>
              <a:tabLst/>
              <a:defRPr/>
            </a:pPr>
            <a:r>
              <a:rPr lang="en-US" sz="1200">
                <a:solidFill>
                  <a:schemeClr val="bg1"/>
                </a:solidFill>
              </a:rPr>
              <a:t>Security marking: </a:t>
            </a:r>
            <a:r>
              <a:rPr lang="en-US" sz="1200" b="1">
                <a:solidFill>
                  <a:schemeClr val="bg1"/>
                </a:solidFill>
              </a:rPr>
              <a:t>INTERNAL USE ONLY</a:t>
            </a:r>
          </a:p>
        </p:txBody>
      </p:sp>
    </p:spTree>
    <p:extLst>
      <p:ext uri="{BB962C8B-B14F-4D97-AF65-F5344CB8AC3E}">
        <p14:creationId xmlns:p14="http://schemas.microsoft.com/office/powerpoint/2010/main" val="325915717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preserve="1">
  <p:cSld name="Title and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404572" y="2120390"/>
            <a:ext cx="11132289" cy="3430414"/>
          </a:xfrm>
          <a:prstGeom prst="rect">
            <a:avLst/>
          </a:prstGeom>
        </p:spPr>
        <p:txBody>
          <a:bodyPr/>
          <a:lstStyle>
            <a:lvl1pPr>
              <a:buClr>
                <a:schemeClr val="accent3"/>
              </a:buClr>
              <a:defRPr>
                <a:solidFill>
                  <a:srgbClr val="132433"/>
                </a:solidFill>
              </a:defRPr>
            </a:lvl1pPr>
            <a:lvl2pPr>
              <a:buClr>
                <a:schemeClr val="accent3"/>
              </a:buClr>
              <a:defRPr>
                <a:solidFill>
                  <a:srgbClr val="132433"/>
                </a:solidFill>
              </a:defRPr>
            </a:lvl2pPr>
            <a:lvl3pPr>
              <a:buClr>
                <a:schemeClr val="accent3"/>
              </a:buClr>
              <a:defRPr>
                <a:solidFill>
                  <a:srgbClr val="132433"/>
                </a:solidFill>
              </a:defRPr>
            </a:lvl3pPr>
            <a:lvl4pPr>
              <a:buClr>
                <a:schemeClr val="accent3"/>
              </a:buClr>
              <a:defRPr>
                <a:solidFill>
                  <a:srgbClr val="132433"/>
                </a:solidFill>
              </a:defRPr>
            </a:lvl4pPr>
            <a:lvl5pPr>
              <a:buClr>
                <a:schemeClr val="accent3"/>
              </a:buClr>
              <a:defRPr>
                <a:solidFill>
                  <a:srgbClr val="132433"/>
                </a:solidFill>
              </a:defRPr>
            </a:lvl5pPr>
            <a:lvl6pPr>
              <a:buClr>
                <a:schemeClr val="accent3"/>
              </a:buClr>
              <a:defRPr>
                <a:solidFill>
                  <a:srgbClr val="132433"/>
                </a:solidFill>
              </a:defRPr>
            </a:lvl6pPr>
            <a:lvl7pPr>
              <a:buClr>
                <a:schemeClr val="accent3"/>
              </a:buClr>
              <a:defRPr>
                <a:solidFill>
                  <a:srgbClr val="132433"/>
                </a:solidFill>
              </a:defRPr>
            </a:lvl7pPr>
            <a:lvl8pPr>
              <a:buClr>
                <a:schemeClr val="accent3"/>
              </a:buClr>
              <a:defRPr>
                <a:solidFill>
                  <a:srgbClr val="132433"/>
                </a:solidFill>
              </a:defRPr>
            </a:lvl8pPr>
            <a:lvl9pPr>
              <a:buClr>
                <a:schemeClr val="accent3"/>
              </a:buClr>
              <a:defRPr>
                <a:solidFill>
                  <a:srgbClr val="132433"/>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4C6284C7-D26E-3E4D-8B1A-19BE2F492BC3}"/>
              </a:ext>
            </a:extLst>
          </p:cNvPr>
          <p:cNvSpPr>
            <a:spLocks noGrp="1"/>
          </p:cNvSpPr>
          <p:nvPr>
            <p:ph type="title" hasCustomPrompt="1"/>
          </p:nvPr>
        </p:nvSpPr>
        <p:spPr>
          <a:xfrm>
            <a:off x="404572" y="466008"/>
            <a:ext cx="11132289" cy="1327329"/>
          </a:xfrm>
          <a:prstGeom prst="rect">
            <a:avLst/>
          </a:prstGeom>
        </p:spPr>
        <p:txBody>
          <a:bodyPr vert="horz" wrap="none" lIns="0" tIns="0" rIns="0" bIns="0" rtlCol="0" anchor="t" anchorCtr="0">
            <a:noAutofit/>
          </a:bodyPr>
          <a:lstStyle>
            <a:lvl1pPr>
              <a:defRPr spc="-143">
                <a:solidFill>
                  <a:srgbClr val="132433"/>
                </a:solidFill>
              </a:defRPr>
            </a:lvl1p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B2788E00-130B-FB47-8689-5D0DD01F05AE}"/>
              </a:ext>
            </a:extLst>
          </p:cNvPr>
          <p:cNvSpPr/>
          <p:nvPr/>
        </p:nvSpPr>
        <p:spPr>
          <a:xfrm>
            <a:off x="0" y="5960709"/>
            <a:ext cx="12192000" cy="8972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solidFill>
                <a:schemeClr val="tx1"/>
              </a:solidFill>
            </a:endParaRPr>
          </a:p>
        </p:txBody>
      </p:sp>
      <p:pic>
        <p:nvPicPr>
          <p:cNvPr id="2" name="Picture 1">
            <a:extLst>
              <a:ext uri="{FF2B5EF4-FFF2-40B4-BE49-F238E27FC236}">
                <a16:creationId xmlns:a16="http://schemas.microsoft.com/office/drawing/2014/main" id="{0D0A6F68-F73B-DBAF-A59D-62AD5C17DD62}"/>
              </a:ext>
            </a:extLst>
          </p:cNvPr>
          <p:cNvPicPr>
            <a:picLocks noChangeAspect="1"/>
          </p:cNvPicPr>
          <p:nvPr/>
        </p:nvPicPr>
        <p:blipFill>
          <a:blip r:embed="rId2"/>
          <a:srcRect/>
          <a:stretch/>
        </p:blipFill>
        <p:spPr>
          <a:xfrm>
            <a:off x="10810590" y="6239190"/>
            <a:ext cx="1066800" cy="321734"/>
          </a:xfrm>
          <a:prstGeom prst="rect">
            <a:avLst/>
          </a:prstGeom>
        </p:spPr>
      </p:pic>
      <p:sp>
        <p:nvSpPr>
          <p:cNvPr id="5" name="Oval 4">
            <a:extLst>
              <a:ext uri="{FF2B5EF4-FFF2-40B4-BE49-F238E27FC236}">
                <a16:creationId xmlns:a16="http://schemas.microsoft.com/office/drawing/2014/main" id="{B1186BA7-7499-3081-8670-1D274B8D7887}"/>
              </a:ext>
            </a:extLst>
          </p:cNvPr>
          <p:cNvSpPr/>
          <p:nvPr/>
        </p:nvSpPr>
        <p:spPr>
          <a:xfrm>
            <a:off x="248905"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sp>
        <p:nvSpPr>
          <p:cNvPr id="4" name="Rectangle 3">
            <a:extLst>
              <a:ext uri="{FF2B5EF4-FFF2-40B4-BE49-F238E27FC236}">
                <a16:creationId xmlns:a16="http://schemas.microsoft.com/office/drawing/2014/main" id="{0661D611-38B2-43AB-3470-81201B551346}"/>
              </a:ext>
            </a:extLst>
          </p:cNvPr>
          <p:cNvSpPr/>
          <p:nvPr userDrawn="1"/>
        </p:nvSpPr>
        <p:spPr>
          <a:xfrm>
            <a:off x="0" y="5960709"/>
            <a:ext cx="12192000" cy="8972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solidFill>
                <a:schemeClr val="tx1"/>
              </a:solidFill>
            </a:endParaRPr>
          </a:p>
        </p:txBody>
      </p:sp>
      <p:pic>
        <p:nvPicPr>
          <p:cNvPr id="7" name="Picture 6">
            <a:extLst>
              <a:ext uri="{FF2B5EF4-FFF2-40B4-BE49-F238E27FC236}">
                <a16:creationId xmlns:a16="http://schemas.microsoft.com/office/drawing/2014/main" id="{0907420A-9FA2-E0FF-C9BA-F8638DE9D41D}"/>
              </a:ext>
            </a:extLst>
          </p:cNvPr>
          <p:cNvPicPr>
            <a:picLocks noChangeAspect="1"/>
          </p:cNvPicPr>
          <p:nvPr userDrawn="1"/>
        </p:nvPicPr>
        <p:blipFill>
          <a:blip r:embed="rId2"/>
          <a:srcRect/>
          <a:stretch/>
        </p:blipFill>
        <p:spPr>
          <a:xfrm>
            <a:off x="10810590" y="6239190"/>
            <a:ext cx="1066800" cy="321734"/>
          </a:xfrm>
          <a:prstGeom prst="rect">
            <a:avLst/>
          </a:prstGeom>
        </p:spPr>
      </p:pic>
      <p:sp>
        <p:nvSpPr>
          <p:cNvPr id="8" name="Oval 7">
            <a:extLst>
              <a:ext uri="{FF2B5EF4-FFF2-40B4-BE49-F238E27FC236}">
                <a16:creationId xmlns:a16="http://schemas.microsoft.com/office/drawing/2014/main" id="{75480921-A541-1BE1-31C3-1DE6BA862A28}"/>
              </a:ext>
            </a:extLst>
          </p:cNvPr>
          <p:cNvSpPr/>
          <p:nvPr userDrawn="1"/>
        </p:nvSpPr>
        <p:spPr>
          <a:xfrm>
            <a:off x="248905"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sp>
        <p:nvSpPr>
          <p:cNvPr id="9" name="TextBox 8">
            <a:extLst>
              <a:ext uri="{FF2B5EF4-FFF2-40B4-BE49-F238E27FC236}">
                <a16:creationId xmlns:a16="http://schemas.microsoft.com/office/drawing/2014/main" id="{D8E40421-7DFE-CC84-C28C-017637C9EAA6}"/>
              </a:ext>
            </a:extLst>
          </p:cNvPr>
          <p:cNvSpPr txBox="1"/>
          <p:nvPr userDrawn="1"/>
        </p:nvSpPr>
        <p:spPr>
          <a:xfrm rot="16200000">
            <a:off x="10765258" y="1151943"/>
            <a:ext cx="2580885" cy="276999"/>
          </a:xfrm>
          <a:prstGeom prst="rect">
            <a:avLst/>
          </a:prstGeom>
          <a:solidFill>
            <a:srgbClr val="ED1A3A"/>
          </a:solidFill>
        </p:spPr>
        <p:txBody>
          <a:bodyPr wrap="square" rtlCol="0">
            <a:spAutoFit/>
          </a:bodyPr>
          <a:lstStyle/>
          <a:p>
            <a:pPr marL="0" marR="0" lvl="0" indent="0" algn="l" defTabSz="609526" rtl="0" eaLnBrk="1" fontAlgn="auto" latinLnBrk="0" hangingPunct="1">
              <a:lnSpc>
                <a:spcPct val="100000"/>
              </a:lnSpc>
              <a:spcBef>
                <a:spcPts val="0"/>
              </a:spcBef>
              <a:spcAft>
                <a:spcPts val="0"/>
              </a:spcAft>
              <a:buClrTx/>
              <a:buSzTx/>
              <a:buFontTx/>
              <a:buNone/>
              <a:tabLst/>
              <a:defRPr/>
            </a:pPr>
            <a:r>
              <a:rPr lang="en-US" sz="1200">
                <a:solidFill>
                  <a:schemeClr val="bg1"/>
                </a:solidFill>
              </a:rPr>
              <a:t>Security marking: </a:t>
            </a:r>
            <a:r>
              <a:rPr lang="en-US" sz="1200" b="1">
                <a:solidFill>
                  <a:schemeClr val="bg1"/>
                </a:solidFill>
              </a:rPr>
              <a:t>INTERNAL USE ONLY</a:t>
            </a:r>
          </a:p>
        </p:txBody>
      </p:sp>
    </p:spTree>
    <p:extLst>
      <p:ext uri="{BB962C8B-B14F-4D97-AF65-F5344CB8AC3E}">
        <p14:creationId xmlns:p14="http://schemas.microsoft.com/office/powerpoint/2010/main" val="130931899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preserve="1">
  <p:cSld name="1_Title and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404572" y="2120390"/>
            <a:ext cx="11116310" cy="3430414"/>
          </a:xfrm>
          <a:prstGeom prst="rect">
            <a:avLst/>
          </a:prstGeom>
        </p:spPr>
        <p:txBody>
          <a:bodyPr/>
          <a:lstStyle>
            <a:lvl1pPr>
              <a:buClr>
                <a:srgbClr val="F37561"/>
              </a:buClr>
              <a:defRPr>
                <a:solidFill>
                  <a:srgbClr val="132433"/>
                </a:solidFill>
              </a:defRPr>
            </a:lvl1pPr>
            <a:lvl2pPr>
              <a:buClr>
                <a:srgbClr val="F37561"/>
              </a:buClr>
              <a:defRPr>
                <a:solidFill>
                  <a:srgbClr val="132433"/>
                </a:solidFill>
              </a:defRPr>
            </a:lvl2pPr>
            <a:lvl3pPr>
              <a:buClr>
                <a:srgbClr val="F37561"/>
              </a:buClr>
              <a:defRPr>
                <a:solidFill>
                  <a:srgbClr val="132433"/>
                </a:solidFill>
              </a:defRPr>
            </a:lvl3pPr>
            <a:lvl4pPr>
              <a:buClr>
                <a:srgbClr val="F37561"/>
              </a:buClr>
              <a:defRPr>
                <a:solidFill>
                  <a:srgbClr val="132433"/>
                </a:solidFill>
              </a:defRPr>
            </a:lvl4pPr>
            <a:lvl5pPr>
              <a:buClr>
                <a:srgbClr val="F37561"/>
              </a:buClr>
              <a:defRPr>
                <a:solidFill>
                  <a:srgbClr val="132433"/>
                </a:solidFill>
              </a:defRPr>
            </a:lvl5pPr>
            <a:lvl6pPr>
              <a:buClr>
                <a:srgbClr val="F37561"/>
              </a:buClr>
              <a:defRPr>
                <a:solidFill>
                  <a:srgbClr val="132433"/>
                </a:solidFill>
              </a:defRPr>
            </a:lvl6pPr>
            <a:lvl7pPr>
              <a:buClr>
                <a:srgbClr val="F37561"/>
              </a:buClr>
              <a:defRPr>
                <a:solidFill>
                  <a:srgbClr val="132433"/>
                </a:solidFill>
              </a:defRPr>
            </a:lvl7pPr>
            <a:lvl8pPr>
              <a:buClr>
                <a:srgbClr val="F37561"/>
              </a:buClr>
              <a:defRPr>
                <a:solidFill>
                  <a:srgbClr val="132433"/>
                </a:solidFill>
              </a:defRPr>
            </a:lvl8pPr>
            <a:lvl9pPr>
              <a:buClr>
                <a:srgbClr val="F37561"/>
              </a:buClr>
              <a:defRPr>
                <a:solidFill>
                  <a:srgbClr val="132433"/>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4C6284C7-D26E-3E4D-8B1A-19BE2F492BC3}"/>
              </a:ext>
            </a:extLst>
          </p:cNvPr>
          <p:cNvSpPr>
            <a:spLocks noGrp="1"/>
          </p:cNvSpPr>
          <p:nvPr>
            <p:ph type="title" hasCustomPrompt="1"/>
          </p:nvPr>
        </p:nvSpPr>
        <p:spPr>
          <a:xfrm>
            <a:off x="404572" y="466008"/>
            <a:ext cx="11116310" cy="1327329"/>
          </a:xfrm>
          <a:prstGeom prst="rect">
            <a:avLst/>
          </a:prstGeom>
        </p:spPr>
        <p:txBody>
          <a:bodyPr vert="horz" wrap="none" lIns="0" tIns="0" rIns="0" bIns="0" rtlCol="0" anchor="t" anchorCtr="0">
            <a:noAutofit/>
          </a:bodyPr>
          <a:lstStyle>
            <a:lvl1pPr>
              <a:defRPr spc="-143">
                <a:solidFill>
                  <a:srgbClr val="132433"/>
                </a:solidFill>
              </a:defRPr>
            </a:lvl1p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B2788E00-130B-FB47-8689-5D0DD01F05AE}"/>
              </a:ext>
            </a:extLst>
          </p:cNvPr>
          <p:cNvSpPr/>
          <p:nvPr/>
        </p:nvSpPr>
        <p:spPr>
          <a:xfrm>
            <a:off x="0" y="5960709"/>
            <a:ext cx="12192000" cy="897290"/>
          </a:xfrm>
          <a:prstGeom prst="rect">
            <a:avLst/>
          </a:prstGeom>
          <a:solidFill>
            <a:srgbClr val="F375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solidFill>
                <a:schemeClr val="tx1"/>
              </a:solidFill>
            </a:endParaRPr>
          </a:p>
        </p:txBody>
      </p:sp>
      <p:pic>
        <p:nvPicPr>
          <p:cNvPr id="2" name="Picture 1">
            <a:extLst>
              <a:ext uri="{FF2B5EF4-FFF2-40B4-BE49-F238E27FC236}">
                <a16:creationId xmlns:a16="http://schemas.microsoft.com/office/drawing/2014/main" id="{0D0A6F68-F73B-DBAF-A59D-62AD5C17DD62}"/>
              </a:ext>
            </a:extLst>
          </p:cNvPr>
          <p:cNvPicPr>
            <a:picLocks noChangeAspect="1"/>
          </p:cNvPicPr>
          <p:nvPr/>
        </p:nvPicPr>
        <p:blipFill>
          <a:blip r:embed="rId2"/>
          <a:srcRect/>
          <a:stretch/>
        </p:blipFill>
        <p:spPr>
          <a:xfrm>
            <a:off x="10810590" y="6239190"/>
            <a:ext cx="1066800" cy="321734"/>
          </a:xfrm>
          <a:prstGeom prst="rect">
            <a:avLst/>
          </a:prstGeom>
        </p:spPr>
      </p:pic>
      <p:sp>
        <p:nvSpPr>
          <p:cNvPr id="5" name="Oval 4">
            <a:extLst>
              <a:ext uri="{FF2B5EF4-FFF2-40B4-BE49-F238E27FC236}">
                <a16:creationId xmlns:a16="http://schemas.microsoft.com/office/drawing/2014/main" id="{B1186BA7-7499-3081-8670-1D274B8D7887}"/>
              </a:ext>
            </a:extLst>
          </p:cNvPr>
          <p:cNvSpPr/>
          <p:nvPr/>
        </p:nvSpPr>
        <p:spPr>
          <a:xfrm>
            <a:off x="248905"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sp>
        <p:nvSpPr>
          <p:cNvPr id="6" name="Rectangle 5">
            <a:extLst>
              <a:ext uri="{FF2B5EF4-FFF2-40B4-BE49-F238E27FC236}">
                <a16:creationId xmlns:a16="http://schemas.microsoft.com/office/drawing/2014/main" id="{CE2234A6-D842-F56D-6D8B-89B81E3124B5}"/>
              </a:ext>
            </a:extLst>
          </p:cNvPr>
          <p:cNvSpPr/>
          <p:nvPr userDrawn="1"/>
        </p:nvSpPr>
        <p:spPr>
          <a:xfrm>
            <a:off x="0" y="5960709"/>
            <a:ext cx="12192000" cy="897290"/>
          </a:xfrm>
          <a:prstGeom prst="rect">
            <a:avLst/>
          </a:prstGeom>
          <a:solidFill>
            <a:srgbClr val="F375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solidFill>
                <a:schemeClr val="tx1"/>
              </a:solidFill>
            </a:endParaRPr>
          </a:p>
        </p:txBody>
      </p:sp>
      <p:pic>
        <p:nvPicPr>
          <p:cNvPr id="7" name="Picture 6">
            <a:extLst>
              <a:ext uri="{FF2B5EF4-FFF2-40B4-BE49-F238E27FC236}">
                <a16:creationId xmlns:a16="http://schemas.microsoft.com/office/drawing/2014/main" id="{3D4B2446-4531-636B-AB39-685DE6A868D2}"/>
              </a:ext>
            </a:extLst>
          </p:cNvPr>
          <p:cNvPicPr>
            <a:picLocks noChangeAspect="1"/>
          </p:cNvPicPr>
          <p:nvPr userDrawn="1"/>
        </p:nvPicPr>
        <p:blipFill>
          <a:blip r:embed="rId2"/>
          <a:srcRect/>
          <a:stretch/>
        </p:blipFill>
        <p:spPr>
          <a:xfrm>
            <a:off x="10810590" y="6239190"/>
            <a:ext cx="1066800" cy="321734"/>
          </a:xfrm>
          <a:prstGeom prst="rect">
            <a:avLst/>
          </a:prstGeom>
        </p:spPr>
      </p:pic>
      <p:sp>
        <p:nvSpPr>
          <p:cNvPr id="8" name="Oval 7">
            <a:extLst>
              <a:ext uri="{FF2B5EF4-FFF2-40B4-BE49-F238E27FC236}">
                <a16:creationId xmlns:a16="http://schemas.microsoft.com/office/drawing/2014/main" id="{307BA189-5E66-B813-AC47-99C88A4E9084}"/>
              </a:ext>
            </a:extLst>
          </p:cNvPr>
          <p:cNvSpPr/>
          <p:nvPr userDrawn="1"/>
        </p:nvSpPr>
        <p:spPr>
          <a:xfrm>
            <a:off x="248905"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sp>
        <p:nvSpPr>
          <p:cNvPr id="9" name="TextBox 8">
            <a:extLst>
              <a:ext uri="{FF2B5EF4-FFF2-40B4-BE49-F238E27FC236}">
                <a16:creationId xmlns:a16="http://schemas.microsoft.com/office/drawing/2014/main" id="{9DA1512F-329B-A07C-CADA-DAAAFFF5B340}"/>
              </a:ext>
            </a:extLst>
          </p:cNvPr>
          <p:cNvSpPr txBox="1"/>
          <p:nvPr userDrawn="1"/>
        </p:nvSpPr>
        <p:spPr>
          <a:xfrm rot="16200000">
            <a:off x="10765258" y="1151943"/>
            <a:ext cx="2580885" cy="276999"/>
          </a:xfrm>
          <a:prstGeom prst="rect">
            <a:avLst/>
          </a:prstGeom>
          <a:solidFill>
            <a:srgbClr val="ED1A3A"/>
          </a:solidFill>
        </p:spPr>
        <p:txBody>
          <a:bodyPr wrap="square" rtlCol="0">
            <a:spAutoFit/>
          </a:bodyPr>
          <a:lstStyle/>
          <a:p>
            <a:pPr marL="0" marR="0" lvl="0" indent="0" algn="l" defTabSz="609526" rtl="0" eaLnBrk="1" fontAlgn="auto" latinLnBrk="0" hangingPunct="1">
              <a:lnSpc>
                <a:spcPct val="100000"/>
              </a:lnSpc>
              <a:spcBef>
                <a:spcPts val="0"/>
              </a:spcBef>
              <a:spcAft>
                <a:spcPts val="0"/>
              </a:spcAft>
              <a:buClrTx/>
              <a:buSzTx/>
              <a:buFontTx/>
              <a:buNone/>
              <a:tabLst/>
              <a:defRPr/>
            </a:pPr>
            <a:r>
              <a:rPr lang="en-US" sz="1200">
                <a:solidFill>
                  <a:schemeClr val="bg1"/>
                </a:solidFill>
              </a:rPr>
              <a:t>Security marking: </a:t>
            </a:r>
            <a:r>
              <a:rPr lang="en-US" sz="1200" b="1">
                <a:solidFill>
                  <a:schemeClr val="bg1"/>
                </a:solidFill>
              </a:rPr>
              <a:t>INTERNAL USE ONLY</a:t>
            </a:r>
          </a:p>
        </p:txBody>
      </p:sp>
    </p:spTree>
    <p:extLst>
      <p:ext uri="{BB962C8B-B14F-4D97-AF65-F5344CB8AC3E}">
        <p14:creationId xmlns:p14="http://schemas.microsoft.com/office/powerpoint/2010/main" val="316514347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preserve="1">
  <p:cSld name="2_Title and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404572" y="2120390"/>
            <a:ext cx="11156257" cy="3430414"/>
          </a:xfrm>
          <a:prstGeom prst="rect">
            <a:avLst/>
          </a:prstGeom>
        </p:spPr>
        <p:txBody>
          <a:bodyPr/>
          <a:lstStyle>
            <a:lvl1pPr>
              <a:buClr>
                <a:srgbClr val="FCAF17"/>
              </a:buClr>
              <a:defRPr>
                <a:solidFill>
                  <a:srgbClr val="132433"/>
                </a:solidFill>
              </a:defRPr>
            </a:lvl1pPr>
            <a:lvl2pPr>
              <a:buClr>
                <a:srgbClr val="FCAF17"/>
              </a:buClr>
              <a:defRPr>
                <a:solidFill>
                  <a:srgbClr val="132433"/>
                </a:solidFill>
              </a:defRPr>
            </a:lvl2pPr>
            <a:lvl3pPr>
              <a:buClr>
                <a:srgbClr val="FCAF17"/>
              </a:buClr>
              <a:defRPr>
                <a:solidFill>
                  <a:srgbClr val="132433"/>
                </a:solidFill>
              </a:defRPr>
            </a:lvl3pPr>
            <a:lvl4pPr>
              <a:buClr>
                <a:srgbClr val="FCAF17"/>
              </a:buClr>
              <a:defRPr>
                <a:solidFill>
                  <a:srgbClr val="132433"/>
                </a:solidFill>
              </a:defRPr>
            </a:lvl4pPr>
            <a:lvl5pPr>
              <a:buClr>
                <a:srgbClr val="FCAF17"/>
              </a:buClr>
              <a:defRPr>
                <a:solidFill>
                  <a:srgbClr val="132433"/>
                </a:solidFill>
              </a:defRPr>
            </a:lvl5pPr>
            <a:lvl6pPr>
              <a:buClr>
                <a:srgbClr val="FCAF17"/>
              </a:buClr>
              <a:defRPr>
                <a:solidFill>
                  <a:srgbClr val="132433"/>
                </a:solidFill>
              </a:defRPr>
            </a:lvl6pPr>
            <a:lvl7pPr>
              <a:buClr>
                <a:srgbClr val="FCAF17"/>
              </a:buClr>
              <a:defRPr>
                <a:solidFill>
                  <a:srgbClr val="132433"/>
                </a:solidFill>
              </a:defRPr>
            </a:lvl7pPr>
            <a:lvl8pPr>
              <a:buClr>
                <a:srgbClr val="FCAF17"/>
              </a:buClr>
              <a:defRPr>
                <a:solidFill>
                  <a:srgbClr val="132433"/>
                </a:solidFill>
              </a:defRPr>
            </a:lvl8pPr>
            <a:lvl9pPr>
              <a:buClr>
                <a:srgbClr val="FCAF17"/>
              </a:buClr>
              <a:defRPr>
                <a:solidFill>
                  <a:srgbClr val="132433"/>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4C6284C7-D26E-3E4D-8B1A-19BE2F492BC3}"/>
              </a:ext>
            </a:extLst>
          </p:cNvPr>
          <p:cNvSpPr>
            <a:spLocks noGrp="1"/>
          </p:cNvSpPr>
          <p:nvPr>
            <p:ph type="title" hasCustomPrompt="1"/>
          </p:nvPr>
        </p:nvSpPr>
        <p:spPr>
          <a:xfrm>
            <a:off x="404572" y="466008"/>
            <a:ext cx="11156257" cy="1327329"/>
          </a:xfrm>
          <a:prstGeom prst="rect">
            <a:avLst/>
          </a:prstGeom>
        </p:spPr>
        <p:txBody>
          <a:bodyPr vert="horz" wrap="none" lIns="0" tIns="0" rIns="0" bIns="0" rtlCol="0" anchor="t" anchorCtr="0">
            <a:noAutofit/>
          </a:bodyPr>
          <a:lstStyle>
            <a:lvl1pPr>
              <a:defRPr spc="-143">
                <a:solidFill>
                  <a:srgbClr val="132433"/>
                </a:solidFill>
              </a:defRPr>
            </a:lvl1p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B2788E00-130B-FB47-8689-5D0DD01F05AE}"/>
              </a:ext>
            </a:extLst>
          </p:cNvPr>
          <p:cNvSpPr/>
          <p:nvPr/>
        </p:nvSpPr>
        <p:spPr>
          <a:xfrm>
            <a:off x="0" y="5960709"/>
            <a:ext cx="12192000" cy="897290"/>
          </a:xfrm>
          <a:prstGeom prst="rect">
            <a:avLst/>
          </a:prstGeom>
          <a:solidFill>
            <a:srgbClr val="FCAF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solidFill>
                <a:schemeClr val="tx1"/>
              </a:solidFill>
            </a:endParaRPr>
          </a:p>
        </p:txBody>
      </p:sp>
      <p:pic>
        <p:nvPicPr>
          <p:cNvPr id="2" name="Picture 1">
            <a:extLst>
              <a:ext uri="{FF2B5EF4-FFF2-40B4-BE49-F238E27FC236}">
                <a16:creationId xmlns:a16="http://schemas.microsoft.com/office/drawing/2014/main" id="{0D0A6F68-F73B-DBAF-A59D-62AD5C17DD62}"/>
              </a:ext>
            </a:extLst>
          </p:cNvPr>
          <p:cNvPicPr>
            <a:picLocks noChangeAspect="1"/>
          </p:cNvPicPr>
          <p:nvPr/>
        </p:nvPicPr>
        <p:blipFill>
          <a:blip r:embed="rId2"/>
          <a:srcRect/>
          <a:stretch/>
        </p:blipFill>
        <p:spPr>
          <a:xfrm>
            <a:off x="10810590" y="6240002"/>
            <a:ext cx="1066800" cy="320111"/>
          </a:xfrm>
          <a:prstGeom prst="rect">
            <a:avLst/>
          </a:prstGeom>
        </p:spPr>
      </p:pic>
      <p:sp>
        <p:nvSpPr>
          <p:cNvPr id="5" name="Oval 4">
            <a:extLst>
              <a:ext uri="{FF2B5EF4-FFF2-40B4-BE49-F238E27FC236}">
                <a16:creationId xmlns:a16="http://schemas.microsoft.com/office/drawing/2014/main" id="{B1186BA7-7499-3081-8670-1D274B8D7887}"/>
              </a:ext>
            </a:extLst>
          </p:cNvPr>
          <p:cNvSpPr/>
          <p:nvPr/>
        </p:nvSpPr>
        <p:spPr>
          <a:xfrm>
            <a:off x="248905"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sp>
        <p:nvSpPr>
          <p:cNvPr id="6" name="Rectangle 5">
            <a:extLst>
              <a:ext uri="{FF2B5EF4-FFF2-40B4-BE49-F238E27FC236}">
                <a16:creationId xmlns:a16="http://schemas.microsoft.com/office/drawing/2014/main" id="{DD1B1FCB-A341-237F-E2B9-4625176911F9}"/>
              </a:ext>
            </a:extLst>
          </p:cNvPr>
          <p:cNvSpPr/>
          <p:nvPr userDrawn="1"/>
        </p:nvSpPr>
        <p:spPr>
          <a:xfrm>
            <a:off x="0" y="5960709"/>
            <a:ext cx="12192000" cy="897290"/>
          </a:xfrm>
          <a:prstGeom prst="rect">
            <a:avLst/>
          </a:prstGeom>
          <a:solidFill>
            <a:srgbClr val="FCAF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solidFill>
                <a:schemeClr val="tx1"/>
              </a:solidFill>
            </a:endParaRPr>
          </a:p>
        </p:txBody>
      </p:sp>
      <p:pic>
        <p:nvPicPr>
          <p:cNvPr id="7" name="Picture 6">
            <a:extLst>
              <a:ext uri="{FF2B5EF4-FFF2-40B4-BE49-F238E27FC236}">
                <a16:creationId xmlns:a16="http://schemas.microsoft.com/office/drawing/2014/main" id="{822D2453-ACC7-AAA4-8BC6-0D2C09031A1C}"/>
              </a:ext>
            </a:extLst>
          </p:cNvPr>
          <p:cNvPicPr>
            <a:picLocks noChangeAspect="1"/>
          </p:cNvPicPr>
          <p:nvPr userDrawn="1"/>
        </p:nvPicPr>
        <p:blipFill>
          <a:blip r:embed="rId2"/>
          <a:srcRect/>
          <a:stretch/>
        </p:blipFill>
        <p:spPr>
          <a:xfrm>
            <a:off x="10810590" y="6240002"/>
            <a:ext cx="1066800" cy="320111"/>
          </a:xfrm>
          <a:prstGeom prst="rect">
            <a:avLst/>
          </a:prstGeom>
        </p:spPr>
      </p:pic>
      <p:sp>
        <p:nvSpPr>
          <p:cNvPr id="8" name="Oval 7">
            <a:extLst>
              <a:ext uri="{FF2B5EF4-FFF2-40B4-BE49-F238E27FC236}">
                <a16:creationId xmlns:a16="http://schemas.microsoft.com/office/drawing/2014/main" id="{2167E504-BDD9-10F0-8BDB-2D84F830CCC9}"/>
              </a:ext>
            </a:extLst>
          </p:cNvPr>
          <p:cNvSpPr/>
          <p:nvPr userDrawn="1"/>
        </p:nvSpPr>
        <p:spPr>
          <a:xfrm>
            <a:off x="248905"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sp>
        <p:nvSpPr>
          <p:cNvPr id="9" name="TextBox 8">
            <a:extLst>
              <a:ext uri="{FF2B5EF4-FFF2-40B4-BE49-F238E27FC236}">
                <a16:creationId xmlns:a16="http://schemas.microsoft.com/office/drawing/2014/main" id="{8EEF0582-82FB-88AD-97ED-0E00E1C4156E}"/>
              </a:ext>
            </a:extLst>
          </p:cNvPr>
          <p:cNvSpPr txBox="1"/>
          <p:nvPr userDrawn="1"/>
        </p:nvSpPr>
        <p:spPr>
          <a:xfrm rot="16200000">
            <a:off x="10765258" y="1151943"/>
            <a:ext cx="2580885" cy="276999"/>
          </a:xfrm>
          <a:prstGeom prst="rect">
            <a:avLst/>
          </a:prstGeom>
          <a:solidFill>
            <a:srgbClr val="ED1A3A"/>
          </a:solidFill>
        </p:spPr>
        <p:txBody>
          <a:bodyPr wrap="square" rtlCol="0">
            <a:spAutoFit/>
          </a:bodyPr>
          <a:lstStyle/>
          <a:p>
            <a:pPr marL="0" marR="0" lvl="0" indent="0" algn="l" defTabSz="609526" rtl="0" eaLnBrk="1" fontAlgn="auto" latinLnBrk="0" hangingPunct="1">
              <a:lnSpc>
                <a:spcPct val="100000"/>
              </a:lnSpc>
              <a:spcBef>
                <a:spcPts val="0"/>
              </a:spcBef>
              <a:spcAft>
                <a:spcPts val="0"/>
              </a:spcAft>
              <a:buClrTx/>
              <a:buSzTx/>
              <a:buFontTx/>
              <a:buNone/>
              <a:tabLst/>
              <a:defRPr/>
            </a:pPr>
            <a:r>
              <a:rPr lang="en-US" sz="1200">
                <a:solidFill>
                  <a:schemeClr val="bg1"/>
                </a:solidFill>
              </a:rPr>
              <a:t>Security marking: </a:t>
            </a:r>
            <a:r>
              <a:rPr lang="en-US" sz="1200" b="1">
                <a:solidFill>
                  <a:schemeClr val="bg1"/>
                </a:solidFill>
              </a:rPr>
              <a:t>INTERNAL USE ONLY</a:t>
            </a:r>
          </a:p>
        </p:txBody>
      </p:sp>
    </p:spTree>
    <p:extLst>
      <p:ext uri="{BB962C8B-B14F-4D97-AF65-F5344CB8AC3E}">
        <p14:creationId xmlns:p14="http://schemas.microsoft.com/office/powerpoint/2010/main" val="231740180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preserve="1">
  <p:cSld name="3_Title and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404572" y="2120390"/>
            <a:ext cx="11156257" cy="3430414"/>
          </a:xfrm>
          <a:prstGeom prst="rect">
            <a:avLst/>
          </a:prstGeom>
        </p:spPr>
        <p:txBody>
          <a:bodyPr/>
          <a:lstStyle>
            <a:lvl1pPr>
              <a:buClr>
                <a:srgbClr val="00AEEF"/>
              </a:buClr>
              <a:defRPr>
                <a:solidFill>
                  <a:srgbClr val="132433"/>
                </a:solidFill>
              </a:defRPr>
            </a:lvl1pPr>
            <a:lvl2pPr>
              <a:buClr>
                <a:srgbClr val="00AEEF"/>
              </a:buClr>
              <a:defRPr>
                <a:solidFill>
                  <a:srgbClr val="132433"/>
                </a:solidFill>
              </a:defRPr>
            </a:lvl2pPr>
            <a:lvl3pPr>
              <a:buClr>
                <a:srgbClr val="00AEEF"/>
              </a:buClr>
              <a:defRPr>
                <a:solidFill>
                  <a:srgbClr val="132433"/>
                </a:solidFill>
              </a:defRPr>
            </a:lvl3pPr>
            <a:lvl4pPr>
              <a:buClr>
                <a:srgbClr val="00AEEF"/>
              </a:buClr>
              <a:defRPr>
                <a:solidFill>
                  <a:srgbClr val="132433"/>
                </a:solidFill>
              </a:defRPr>
            </a:lvl4pPr>
            <a:lvl5pPr>
              <a:buClr>
                <a:srgbClr val="00AEEF"/>
              </a:buClr>
              <a:defRPr>
                <a:solidFill>
                  <a:srgbClr val="132433"/>
                </a:solidFill>
              </a:defRPr>
            </a:lvl5pPr>
            <a:lvl6pPr>
              <a:buClr>
                <a:srgbClr val="00AEEF"/>
              </a:buClr>
              <a:defRPr>
                <a:solidFill>
                  <a:srgbClr val="132433"/>
                </a:solidFill>
              </a:defRPr>
            </a:lvl6pPr>
            <a:lvl7pPr>
              <a:buClr>
                <a:srgbClr val="00AEEF"/>
              </a:buClr>
              <a:defRPr>
                <a:solidFill>
                  <a:srgbClr val="132433"/>
                </a:solidFill>
              </a:defRPr>
            </a:lvl7pPr>
            <a:lvl8pPr>
              <a:buClr>
                <a:srgbClr val="00AEEF"/>
              </a:buClr>
              <a:defRPr>
                <a:solidFill>
                  <a:srgbClr val="132433"/>
                </a:solidFill>
              </a:defRPr>
            </a:lvl8pPr>
            <a:lvl9pPr>
              <a:buClr>
                <a:srgbClr val="00AEEF"/>
              </a:buClr>
              <a:defRPr>
                <a:solidFill>
                  <a:srgbClr val="132433"/>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4C6284C7-D26E-3E4D-8B1A-19BE2F492BC3}"/>
              </a:ext>
            </a:extLst>
          </p:cNvPr>
          <p:cNvSpPr>
            <a:spLocks noGrp="1"/>
          </p:cNvSpPr>
          <p:nvPr>
            <p:ph type="title" hasCustomPrompt="1"/>
          </p:nvPr>
        </p:nvSpPr>
        <p:spPr>
          <a:xfrm>
            <a:off x="404572" y="466008"/>
            <a:ext cx="11156257" cy="1327329"/>
          </a:xfrm>
          <a:prstGeom prst="rect">
            <a:avLst/>
          </a:prstGeom>
        </p:spPr>
        <p:txBody>
          <a:bodyPr vert="horz" wrap="none" lIns="0" tIns="0" rIns="0" bIns="0" rtlCol="0" anchor="t" anchorCtr="0">
            <a:noAutofit/>
          </a:bodyPr>
          <a:lstStyle>
            <a:lvl1pPr>
              <a:defRPr spc="-143">
                <a:solidFill>
                  <a:srgbClr val="132433"/>
                </a:solidFill>
              </a:defRPr>
            </a:lvl1p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B2788E00-130B-FB47-8689-5D0DD01F05AE}"/>
              </a:ext>
            </a:extLst>
          </p:cNvPr>
          <p:cNvSpPr/>
          <p:nvPr/>
        </p:nvSpPr>
        <p:spPr>
          <a:xfrm>
            <a:off x="0" y="5960709"/>
            <a:ext cx="12192000" cy="89729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solidFill>
                <a:schemeClr val="tx1"/>
              </a:solidFill>
            </a:endParaRPr>
          </a:p>
        </p:txBody>
      </p:sp>
      <p:pic>
        <p:nvPicPr>
          <p:cNvPr id="2" name="Picture 1">
            <a:extLst>
              <a:ext uri="{FF2B5EF4-FFF2-40B4-BE49-F238E27FC236}">
                <a16:creationId xmlns:a16="http://schemas.microsoft.com/office/drawing/2014/main" id="{0D0A6F68-F73B-DBAF-A59D-62AD5C17DD62}"/>
              </a:ext>
            </a:extLst>
          </p:cNvPr>
          <p:cNvPicPr>
            <a:picLocks noChangeAspect="1"/>
          </p:cNvPicPr>
          <p:nvPr/>
        </p:nvPicPr>
        <p:blipFill>
          <a:blip r:embed="rId2"/>
          <a:srcRect/>
          <a:stretch/>
        </p:blipFill>
        <p:spPr>
          <a:xfrm>
            <a:off x="10810590" y="6239190"/>
            <a:ext cx="1066800" cy="321734"/>
          </a:xfrm>
          <a:prstGeom prst="rect">
            <a:avLst/>
          </a:prstGeom>
        </p:spPr>
      </p:pic>
      <p:sp>
        <p:nvSpPr>
          <p:cNvPr id="5" name="Oval 4">
            <a:extLst>
              <a:ext uri="{FF2B5EF4-FFF2-40B4-BE49-F238E27FC236}">
                <a16:creationId xmlns:a16="http://schemas.microsoft.com/office/drawing/2014/main" id="{B1186BA7-7499-3081-8670-1D274B8D7887}"/>
              </a:ext>
            </a:extLst>
          </p:cNvPr>
          <p:cNvSpPr/>
          <p:nvPr/>
        </p:nvSpPr>
        <p:spPr>
          <a:xfrm>
            <a:off x="248905"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sp>
        <p:nvSpPr>
          <p:cNvPr id="6" name="Rectangle 5">
            <a:extLst>
              <a:ext uri="{FF2B5EF4-FFF2-40B4-BE49-F238E27FC236}">
                <a16:creationId xmlns:a16="http://schemas.microsoft.com/office/drawing/2014/main" id="{A9C11B2C-2317-A6D2-EDE5-229C59DD6244}"/>
              </a:ext>
            </a:extLst>
          </p:cNvPr>
          <p:cNvSpPr/>
          <p:nvPr userDrawn="1"/>
        </p:nvSpPr>
        <p:spPr>
          <a:xfrm>
            <a:off x="0" y="5960709"/>
            <a:ext cx="12192000" cy="89729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solidFill>
                <a:schemeClr val="tx1"/>
              </a:solidFill>
            </a:endParaRPr>
          </a:p>
        </p:txBody>
      </p:sp>
      <p:pic>
        <p:nvPicPr>
          <p:cNvPr id="7" name="Picture 6">
            <a:extLst>
              <a:ext uri="{FF2B5EF4-FFF2-40B4-BE49-F238E27FC236}">
                <a16:creationId xmlns:a16="http://schemas.microsoft.com/office/drawing/2014/main" id="{70B1134A-41BC-F10F-CB32-A7AC9FE9CE91}"/>
              </a:ext>
            </a:extLst>
          </p:cNvPr>
          <p:cNvPicPr>
            <a:picLocks noChangeAspect="1"/>
          </p:cNvPicPr>
          <p:nvPr userDrawn="1"/>
        </p:nvPicPr>
        <p:blipFill>
          <a:blip r:embed="rId2"/>
          <a:srcRect/>
          <a:stretch/>
        </p:blipFill>
        <p:spPr>
          <a:xfrm>
            <a:off x="10810590" y="6239190"/>
            <a:ext cx="1066800" cy="321734"/>
          </a:xfrm>
          <a:prstGeom prst="rect">
            <a:avLst/>
          </a:prstGeom>
        </p:spPr>
      </p:pic>
      <p:sp>
        <p:nvSpPr>
          <p:cNvPr id="8" name="Oval 7">
            <a:extLst>
              <a:ext uri="{FF2B5EF4-FFF2-40B4-BE49-F238E27FC236}">
                <a16:creationId xmlns:a16="http://schemas.microsoft.com/office/drawing/2014/main" id="{4FB09D35-5822-A23B-BD7A-ADEABBD5DCB2}"/>
              </a:ext>
            </a:extLst>
          </p:cNvPr>
          <p:cNvSpPr/>
          <p:nvPr userDrawn="1"/>
        </p:nvSpPr>
        <p:spPr>
          <a:xfrm>
            <a:off x="248905"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sp>
        <p:nvSpPr>
          <p:cNvPr id="9" name="TextBox 8">
            <a:extLst>
              <a:ext uri="{FF2B5EF4-FFF2-40B4-BE49-F238E27FC236}">
                <a16:creationId xmlns:a16="http://schemas.microsoft.com/office/drawing/2014/main" id="{78E7839B-CF68-B0CF-CD57-31762AADCFDD}"/>
              </a:ext>
            </a:extLst>
          </p:cNvPr>
          <p:cNvSpPr txBox="1"/>
          <p:nvPr userDrawn="1"/>
        </p:nvSpPr>
        <p:spPr>
          <a:xfrm rot="16200000">
            <a:off x="10765258" y="1151943"/>
            <a:ext cx="2580885" cy="276999"/>
          </a:xfrm>
          <a:prstGeom prst="rect">
            <a:avLst/>
          </a:prstGeom>
          <a:solidFill>
            <a:srgbClr val="ED1A3A"/>
          </a:solidFill>
        </p:spPr>
        <p:txBody>
          <a:bodyPr wrap="square" rtlCol="0">
            <a:spAutoFit/>
          </a:bodyPr>
          <a:lstStyle/>
          <a:p>
            <a:pPr marL="0" marR="0" lvl="0" indent="0" algn="l" defTabSz="609526" rtl="0" eaLnBrk="1" fontAlgn="auto" latinLnBrk="0" hangingPunct="1">
              <a:lnSpc>
                <a:spcPct val="100000"/>
              </a:lnSpc>
              <a:spcBef>
                <a:spcPts val="0"/>
              </a:spcBef>
              <a:spcAft>
                <a:spcPts val="0"/>
              </a:spcAft>
              <a:buClrTx/>
              <a:buSzTx/>
              <a:buFontTx/>
              <a:buNone/>
              <a:tabLst/>
              <a:defRPr/>
            </a:pPr>
            <a:r>
              <a:rPr lang="en-US" sz="1200">
                <a:solidFill>
                  <a:schemeClr val="bg1"/>
                </a:solidFill>
              </a:rPr>
              <a:t>Security marking: </a:t>
            </a:r>
            <a:r>
              <a:rPr lang="en-US" sz="1200" b="1">
                <a:solidFill>
                  <a:schemeClr val="bg1"/>
                </a:solidFill>
              </a:rPr>
              <a:t>INTERNAL USE ONLY</a:t>
            </a:r>
          </a:p>
        </p:txBody>
      </p:sp>
    </p:spTree>
    <p:extLst>
      <p:ext uri="{BB962C8B-B14F-4D97-AF65-F5344CB8AC3E}">
        <p14:creationId xmlns:p14="http://schemas.microsoft.com/office/powerpoint/2010/main" val="177800992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preserve="1">
  <p:cSld name="9_Title and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404571" y="2120390"/>
            <a:ext cx="11140278" cy="3430414"/>
          </a:xfrm>
          <a:prstGeom prst="rect">
            <a:avLst/>
          </a:prstGeom>
        </p:spPr>
        <p:txBody>
          <a:bodyPr/>
          <a:lstStyle>
            <a:lvl1pPr>
              <a:buClr>
                <a:srgbClr val="139EA2"/>
              </a:buClr>
              <a:defRPr>
                <a:solidFill>
                  <a:srgbClr val="132433"/>
                </a:solidFill>
              </a:defRPr>
            </a:lvl1pPr>
            <a:lvl2pPr>
              <a:buClr>
                <a:srgbClr val="139EA2"/>
              </a:buClr>
              <a:defRPr>
                <a:solidFill>
                  <a:srgbClr val="132433"/>
                </a:solidFill>
              </a:defRPr>
            </a:lvl2pPr>
            <a:lvl3pPr>
              <a:buClr>
                <a:srgbClr val="139EA2"/>
              </a:buClr>
              <a:defRPr>
                <a:solidFill>
                  <a:srgbClr val="132433"/>
                </a:solidFill>
              </a:defRPr>
            </a:lvl3pPr>
            <a:lvl4pPr>
              <a:buClr>
                <a:srgbClr val="139EA2"/>
              </a:buClr>
              <a:defRPr>
                <a:solidFill>
                  <a:srgbClr val="132433"/>
                </a:solidFill>
              </a:defRPr>
            </a:lvl4pPr>
            <a:lvl5pPr>
              <a:buClr>
                <a:srgbClr val="139EA2"/>
              </a:buClr>
              <a:defRPr>
                <a:solidFill>
                  <a:srgbClr val="132433"/>
                </a:solidFill>
              </a:defRPr>
            </a:lvl5pPr>
            <a:lvl6pPr>
              <a:buClr>
                <a:srgbClr val="139EA2"/>
              </a:buClr>
              <a:defRPr>
                <a:solidFill>
                  <a:srgbClr val="132433"/>
                </a:solidFill>
              </a:defRPr>
            </a:lvl6pPr>
            <a:lvl7pPr>
              <a:buClr>
                <a:srgbClr val="139EA2"/>
              </a:buClr>
              <a:defRPr>
                <a:solidFill>
                  <a:srgbClr val="132433"/>
                </a:solidFill>
              </a:defRPr>
            </a:lvl7pPr>
            <a:lvl8pPr>
              <a:buClr>
                <a:srgbClr val="139EA2"/>
              </a:buClr>
              <a:defRPr>
                <a:solidFill>
                  <a:srgbClr val="132433"/>
                </a:solidFill>
              </a:defRPr>
            </a:lvl8pPr>
            <a:lvl9pPr>
              <a:buClr>
                <a:srgbClr val="139EA2"/>
              </a:buClr>
              <a:defRPr>
                <a:solidFill>
                  <a:srgbClr val="132433"/>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4C6284C7-D26E-3E4D-8B1A-19BE2F492BC3}"/>
              </a:ext>
            </a:extLst>
          </p:cNvPr>
          <p:cNvSpPr>
            <a:spLocks noGrp="1"/>
          </p:cNvSpPr>
          <p:nvPr>
            <p:ph type="title" hasCustomPrompt="1"/>
          </p:nvPr>
        </p:nvSpPr>
        <p:spPr>
          <a:xfrm>
            <a:off x="404571" y="466008"/>
            <a:ext cx="11140278" cy="1327329"/>
          </a:xfrm>
          <a:prstGeom prst="rect">
            <a:avLst/>
          </a:prstGeom>
        </p:spPr>
        <p:txBody>
          <a:bodyPr vert="horz" wrap="none" lIns="0" tIns="0" rIns="0" bIns="0" rtlCol="0" anchor="t" anchorCtr="0">
            <a:noAutofit/>
          </a:bodyPr>
          <a:lstStyle>
            <a:lvl1pPr>
              <a:defRPr spc="-143">
                <a:solidFill>
                  <a:srgbClr val="132433"/>
                </a:solidFill>
              </a:defRPr>
            </a:lvl1p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B2788E00-130B-FB47-8689-5D0DD01F05AE}"/>
              </a:ext>
            </a:extLst>
          </p:cNvPr>
          <p:cNvSpPr/>
          <p:nvPr/>
        </p:nvSpPr>
        <p:spPr>
          <a:xfrm>
            <a:off x="0" y="5960709"/>
            <a:ext cx="12192000" cy="897290"/>
          </a:xfrm>
          <a:prstGeom prst="rect">
            <a:avLst/>
          </a:prstGeom>
          <a:solidFill>
            <a:srgbClr val="139E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solidFill>
                <a:schemeClr val="tx1"/>
              </a:solidFill>
            </a:endParaRPr>
          </a:p>
        </p:txBody>
      </p:sp>
      <p:pic>
        <p:nvPicPr>
          <p:cNvPr id="2" name="Picture 1">
            <a:extLst>
              <a:ext uri="{FF2B5EF4-FFF2-40B4-BE49-F238E27FC236}">
                <a16:creationId xmlns:a16="http://schemas.microsoft.com/office/drawing/2014/main" id="{0D0A6F68-F73B-DBAF-A59D-62AD5C17DD62}"/>
              </a:ext>
            </a:extLst>
          </p:cNvPr>
          <p:cNvPicPr>
            <a:picLocks noChangeAspect="1"/>
          </p:cNvPicPr>
          <p:nvPr/>
        </p:nvPicPr>
        <p:blipFill>
          <a:blip r:embed="rId2"/>
          <a:srcRect/>
          <a:stretch/>
        </p:blipFill>
        <p:spPr>
          <a:xfrm>
            <a:off x="10810590" y="6239190"/>
            <a:ext cx="1066800" cy="321734"/>
          </a:xfrm>
          <a:prstGeom prst="rect">
            <a:avLst/>
          </a:prstGeom>
        </p:spPr>
      </p:pic>
      <p:sp>
        <p:nvSpPr>
          <p:cNvPr id="5" name="Oval 4">
            <a:extLst>
              <a:ext uri="{FF2B5EF4-FFF2-40B4-BE49-F238E27FC236}">
                <a16:creationId xmlns:a16="http://schemas.microsoft.com/office/drawing/2014/main" id="{B1186BA7-7499-3081-8670-1D274B8D7887}"/>
              </a:ext>
            </a:extLst>
          </p:cNvPr>
          <p:cNvSpPr/>
          <p:nvPr/>
        </p:nvSpPr>
        <p:spPr>
          <a:xfrm>
            <a:off x="248905"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sp>
        <p:nvSpPr>
          <p:cNvPr id="6" name="Rectangle 5">
            <a:extLst>
              <a:ext uri="{FF2B5EF4-FFF2-40B4-BE49-F238E27FC236}">
                <a16:creationId xmlns:a16="http://schemas.microsoft.com/office/drawing/2014/main" id="{A226CE98-5667-3B33-B83B-08B23D619B92}"/>
              </a:ext>
            </a:extLst>
          </p:cNvPr>
          <p:cNvSpPr/>
          <p:nvPr userDrawn="1"/>
        </p:nvSpPr>
        <p:spPr>
          <a:xfrm>
            <a:off x="0" y="5960709"/>
            <a:ext cx="12192000" cy="897290"/>
          </a:xfrm>
          <a:prstGeom prst="rect">
            <a:avLst/>
          </a:prstGeom>
          <a:solidFill>
            <a:srgbClr val="139E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solidFill>
                <a:schemeClr val="tx1"/>
              </a:solidFill>
            </a:endParaRPr>
          </a:p>
        </p:txBody>
      </p:sp>
      <p:pic>
        <p:nvPicPr>
          <p:cNvPr id="7" name="Picture 6">
            <a:extLst>
              <a:ext uri="{FF2B5EF4-FFF2-40B4-BE49-F238E27FC236}">
                <a16:creationId xmlns:a16="http://schemas.microsoft.com/office/drawing/2014/main" id="{5D0D22F4-2661-DE06-A8B2-FED6E2B5183C}"/>
              </a:ext>
            </a:extLst>
          </p:cNvPr>
          <p:cNvPicPr>
            <a:picLocks noChangeAspect="1"/>
          </p:cNvPicPr>
          <p:nvPr userDrawn="1"/>
        </p:nvPicPr>
        <p:blipFill>
          <a:blip r:embed="rId2"/>
          <a:srcRect/>
          <a:stretch/>
        </p:blipFill>
        <p:spPr>
          <a:xfrm>
            <a:off x="10810590" y="6239190"/>
            <a:ext cx="1066800" cy="321734"/>
          </a:xfrm>
          <a:prstGeom prst="rect">
            <a:avLst/>
          </a:prstGeom>
        </p:spPr>
      </p:pic>
      <p:sp>
        <p:nvSpPr>
          <p:cNvPr id="8" name="Oval 7">
            <a:extLst>
              <a:ext uri="{FF2B5EF4-FFF2-40B4-BE49-F238E27FC236}">
                <a16:creationId xmlns:a16="http://schemas.microsoft.com/office/drawing/2014/main" id="{BC1E9375-353B-F764-F187-D49B55D6D6C2}"/>
              </a:ext>
            </a:extLst>
          </p:cNvPr>
          <p:cNvSpPr/>
          <p:nvPr userDrawn="1"/>
        </p:nvSpPr>
        <p:spPr>
          <a:xfrm>
            <a:off x="248905"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sp>
        <p:nvSpPr>
          <p:cNvPr id="9" name="TextBox 8">
            <a:extLst>
              <a:ext uri="{FF2B5EF4-FFF2-40B4-BE49-F238E27FC236}">
                <a16:creationId xmlns:a16="http://schemas.microsoft.com/office/drawing/2014/main" id="{B40F9F0B-8B54-CE79-DB5A-6451B7E31270}"/>
              </a:ext>
            </a:extLst>
          </p:cNvPr>
          <p:cNvSpPr txBox="1"/>
          <p:nvPr userDrawn="1"/>
        </p:nvSpPr>
        <p:spPr>
          <a:xfrm rot="16200000">
            <a:off x="10765258" y="1151943"/>
            <a:ext cx="2580885" cy="276999"/>
          </a:xfrm>
          <a:prstGeom prst="rect">
            <a:avLst/>
          </a:prstGeom>
          <a:solidFill>
            <a:srgbClr val="ED1A3A"/>
          </a:solidFill>
        </p:spPr>
        <p:txBody>
          <a:bodyPr wrap="square" rtlCol="0">
            <a:spAutoFit/>
          </a:bodyPr>
          <a:lstStyle/>
          <a:p>
            <a:pPr marL="0" marR="0" lvl="0" indent="0" algn="l" defTabSz="609526" rtl="0" eaLnBrk="1" fontAlgn="auto" latinLnBrk="0" hangingPunct="1">
              <a:lnSpc>
                <a:spcPct val="100000"/>
              </a:lnSpc>
              <a:spcBef>
                <a:spcPts val="0"/>
              </a:spcBef>
              <a:spcAft>
                <a:spcPts val="0"/>
              </a:spcAft>
              <a:buClrTx/>
              <a:buSzTx/>
              <a:buFontTx/>
              <a:buNone/>
              <a:tabLst/>
              <a:defRPr/>
            </a:pPr>
            <a:r>
              <a:rPr lang="en-US" sz="1200">
                <a:solidFill>
                  <a:schemeClr val="bg1"/>
                </a:solidFill>
              </a:rPr>
              <a:t>Security marking: </a:t>
            </a:r>
            <a:r>
              <a:rPr lang="en-US" sz="1200" b="1">
                <a:solidFill>
                  <a:schemeClr val="bg1"/>
                </a:solidFill>
              </a:rPr>
              <a:t>INTERNAL USE ONLY</a:t>
            </a:r>
          </a:p>
        </p:txBody>
      </p:sp>
    </p:spTree>
    <p:extLst>
      <p:ext uri="{BB962C8B-B14F-4D97-AF65-F5344CB8AC3E}">
        <p14:creationId xmlns:p14="http://schemas.microsoft.com/office/powerpoint/2010/main" val="334691946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preserve="1">
  <p:cSld name="4_Title and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404572" y="2120390"/>
            <a:ext cx="11180226" cy="3430414"/>
          </a:xfrm>
          <a:prstGeom prst="rect">
            <a:avLst/>
          </a:prstGeom>
        </p:spPr>
        <p:txBody>
          <a:bodyPr/>
          <a:lstStyle>
            <a:lvl1pPr>
              <a:buClr>
                <a:srgbClr val="BFD730"/>
              </a:buClr>
              <a:defRPr>
                <a:solidFill>
                  <a:srgbClr val="132433"/>
                </a:solidFill>
              </a:defRPr>
            </a:lvl1pPr>
            <a:lvl2pPr>
              <a:buClr>
                <a:srgbClr val="BFD730"/>
              </a:buClr>
              <a:defRPr>
                <a:solidFill>
                  <a:srgbClr val="132433"/>
                </a:solidFill>
              </a:defRPr>
            </a:lvl2pPr>
            <a:lvl3pPr>
              <a:buClr>
                <a:srgbClr val="BFD730"/>
              </a:buClr>
              <a:defRPr>
                <a:solidFill>
                  <a:srgbClr val="132433"/>
                </a:solidFill>
              </a:defRPr>
            </a:lvl3pPr>
            <a:lvl4pPr>
              <a:buClr>
                <a:srgbClr val="BFD730"/>
              </a:buClr>
              <a:defRPr>
                <a:solidFill>
                  <a:srgbClr val="132433"/>
                </a:solidFill>
              </a:defRPr>
            </a:lvl4pPr>
            <a:lvl5pPr>
              <a:buClr>
                <a:srgbClr val="BFD730"/>
              </a:buClr>
              <a:defRPr>
                <a:solidFill>
                  <a:srgbClr val="132433"/>
                </a:solidFill>
              </a:defRPr>
            </a:lvl5pPr>
            <a:lvl6pPr>
              <a:buClr>
                <a:srgbClr val="BFD730"/>
              </a:buClr>
              <a:defRPr>
                <a:solidFill>
                  <a:srgbClr val="132433"/>
                </a:solidFill>
              </a:defRPr>
            </a:lvl6pPr>
            <a:lvl7pPr>
              <a:buClr>
                <a:srgbClr val="BFD730"/>
              </a:buClr>
              <a:defRPr>
                <a:solidFill>
                  <a:srgbClr val="132433"/>
                </a:solidFill>
              </a:defRPr>
            </a:lvl7pPr>
            <a:lvl8pPr>
              <a:buClr>
                <a:srgbClr val="BFD730"/>
              </a:buClr>
              <a:defRPr>
                <a:solidFill>
                  <a:srgbClr val="132433"/>
                </a:solidFill>
              </a:defRPr>
            </a:lvl8pPr>
            <a:lvl9pPr>
              <a:buClr>
                <a:srgbClr val="BFD730"/>
              </a:buClr>
              <a:defRPr>
                <a:solidFill>
                  <a:srgbClr val="132433"/>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4C6284C7-D26E-3E4D-8B1A-19BE2F492BC3}"/>
              </a:ext>
            </a:extLst>
          </p:cNvPr>
          <p:cNvSpPr>
            <a:spLocks noGrp="1"/>
          </p:cNvSpPr>
          <p:nvPr>
            <p:ph type="title" hasCustomPrompt="1"/>
          </p:nvPr>
        </p:nvSpPr>
        <p:spPr>
          <a:xfrm>
            <a:off x="404572" y="466008"/>
            <a:ext cx="11180226" cy="1327329"/>
          </a:xfrm>
          <a:prstGeom prst="rect">
            <a:avLst/>
          </a:prstGeom>
        </p:spPr>
        <p:txBody>
          <a:bodyPr vert="horz" wrap="none" lIns="0" tIns="0" rIns="0" bIns="0" rtlCol="0" anchor="t" anchorCtr="0">
            <a:noAutofit/>
          </a:bodyPr>
          <a:lstStyle>
            <a:lvl1pPr>
              <a:defRPr spc="-143">
                <a:solidFill>
                  <a:srgbClr val="132433"/>
                </a:solidFill>
              </a:defRPr>
            </a:lvl1p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B2788E00-130B-FB47-8689-5D0DD01F05AE}"/>
              </a:ext>
            </a:extLst>
          </p:cNvPr>
          <p:cNvSpPr/>
          <p:nvPr/>
        </p:nvSpPr>
        <p:spPr>
          <a:xfrm>
            <a:off x="0" y="5960709"/>
            <a:ext cx="12192000" cy="897290"/>
          </a:xfrm>
          <a:prstGeom prst="rect">
            <a:avLst/>
          </a:prstGeom>
          <a:solidFill>
            <a:srgbClr val="BF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solidFill>
                <a:schemeClr val="tx1"/>
              </a:solidFill>
            </a:endParaRPr>
          </a:p>
        </p:txBody>
      </p:sp>
      <p:pic>
        <p:nvPicPr>
          <p:cNvPr id="2" name="Picture 1">
            <a:extLst>
              <a:ext uri="{FF2B5EF4-FFF2-40B4-BE49-F238E27FC236}">
                <a16:creationId xmlns:a16="http://schemas.microsoft.com/office/drawing/2014/main" id="{0D0A6F68-F73B-DBAF-A59D-62AD5C17DD62}"/>
              </a:ext>
            </a:extLst>
          </p:cNvPr>
          <p:cNvPicPr>
            <a:picLocks noChangeAspect="1"/>
          </p:cNvPicPr>
          <p:nvPr/>
        </p:nvPicPr>
        <p:blipFill>
          <a:blip r:embed="rId2"/>
          <a:srcRect/>
          <a:stretch/>
        </p:blipFill>
        <p:spPr>
          <a:xfrm>
            <a:off x="10810590" y="6240002"/>
            <a:ext cx="1066800" cy="320111"/>
          </a:xfrm>
          <a:prstGeom prst="rect">
            <a:avLst/>
          </a:prstGeom>
        </p:spPr>
      </p:pic>
      <p:sp>
        <p:nvSpPr>
          <p:cNvPr id="5" name="Oval 4">
            <a:extLst>
              <a:ext uri="{FF2B5EF4-FFF2-40B4-BE49-F238E27FC236}">
                <a16:creationId xmlns:a16="http://schemas.microsoft.com/office/drawing/2014/main" id="{B1186BA7-7499-3081-8670-1D274B8D7887}"/>
              </a:ext>
            </a:extLst>
          </p:cNvPr>
          <p:cNvSpPr/>
          <p:nvPr/>
        </p:nvSpPr>
        <p:spPr>
          <a:xfrm>
            <a:off x="248905"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sp>
        <p:nvSpPr>
          <p:cNvPr id="6" name="Rectangle 5">
            <a:extLst>
              <a:ext uri="{FF2B5EF4-FFF2-40B4-BE49-F238E27FC236}">
                <a16:creationId xmlns:a16="http://schemas.microsoft.com/office/drawing/2014/main" id="{5CF326C2-4ED6-5B6D-D09A-29887E1F515F}"/>
              </a:ext>
            </a:extLst>
          </p:cNvPr>
          <p:cNvSpPr/>
          <p:nvPr userDrawn="1"/>
        </p:nvSpPr>
        <p:spPr>
          <a:xfrm>
            <a:off x="0" y="5960709"/>
            <a:ext cx="12192000" cy="897290"/>
          </a:xfrm>
          <a:prstGeom prst="rect">
            <a:avLst/>
          </a:prstGeom>
          <a:solidFill>
            <a:srgbClr val="BF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solidFill>
                <a:schemeClr val="tx1"/>
              </a:solidFill>
            </a:endParaRPr>
          </a:p>
        </p:txBody>
      </p:sp>
      <p:pic>
        <p:nvPicPr>
          <p:cNvPr id="7" name="Picture 6">
            <a:extLst>
              <a:ext uri="{FF2B5EF4-FFF2-40B4-BE49-F238E27FC236}">
                <a16:creationId xmlns:a16="http://schemas.microsoft.com/office/drawing/2014/main" id="{6A44168A-AD65-5B18-9DA8-09373F1C5F8E}"/>
              </a:ext>
            </a:extLst>
          </p:cNvPr>
          <p:cNvPicPr>
            <a:picLocks noChangeAspect="1"/>
          </p:cNvPicPr>
          <p:nvPr userDrawn="1"/>
        </p:nvPicPr>
        <p:blipFill>
          <a:blip r:embed="rId2"/>
          <a:srcRect/>
          <a:stretch/>
        </p:blipFill>
        <p:spPr>
          <a:xfrm>
            <a:off x="10810590" y="6240002"/>
            <a:ext cx="1066800" cy="320111"/>
          </a:xfrm>
          <a:prstGeom prst="rect">
            <a:avLst/>
          </a:prstGeom>
        </p:spPr>
      </p:pic>
      <p:sp>
        <p:nvSpPr>
          <p:cNvPr id="8" name="Oval 7">
            <a:extLst>
              <a:ext uri="{FF2B5EF4-FFF2-40B4-BE49-F238E27FC236}">
                <a16:creationId xmlns:a16="http://schemas.microsoft.com/office/drawing/2014/main" id="{4E8100E8-7FB6-45F6-2B4F-F711C3C187BC}"/>
              </a:ext>
            </a:extLst>
          </p:cNvPr>
          <p:cNvSpPr/>
          <p:nvPr userDrawn="1"/>
        </p:nvSpPr>
        <p:spPr>
          <a:xfrm>
            <a:off x="248905"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sp>
        <p:nvSpPr>
          <p:cNvPr id="9" name="TextBox 8">
            <a:extLst>
              <a:ext uri="{FF2B5EF4-FFF2-40B4-BE49-F238E27FC236}">
                <a16:creationId xmlns:a16="http://schemas.microsoft.com/office/drawing/2014/main" id="{2EFBF493-6DA7-F266-7A22-17CE830A1174}"/>
              </a:ext>
            </a:extLst>
          </p:cNvPr>
          <p:cNvSpPr txBox="1"/>
          <p:nvPr userDrawn="1"/>
        </p:nvSpPr>
        <p:spPr>
          <a:xfrm rot="16200000">
            <a:off x="10765258" y="1151943"/>
            <a:ext cx="2580885" cy="276999"/>
          </a:xfrm>
          <a:prstGeom prst="rect">
            <a:avLst/>
          </a:prstGeom>
          <a:solidFill>
            <a:srgbClr val="ED1A3A"/>
          </a:solidFill>
        </p:spPr>
        <p:txBody>
          <a:bodyPr wrap="square" rtlCol="0">
            <a:spAutoFit/>
          </a:bodyPr>
          <a:lstStyle/>
          <a:p>
            <a:pPr marL="0" marR="0" lvl="0" indent="0" algn="l" defTabSz="609526" rtl="0" eaLnBrk="1" fontAlgn="auto" latinLnBrk="0" hangingPunct="1">
              <a:lnSpc>
                <a:spcPct val="100000"/>
              </a:lnSpc>
              <a:spcBef>
                <a:spcPts val="0"/>
              </a:spcBef>
              <a:spcAft>
                <a:spcPts val="0"/>
              </a:spcAft>
              <a:buClrTx/>
              <a:buSzTx/>
              <a:buFontTx/>
              <a:buNone/>
              <a:tabLst/>
              <a:defRPr/>
            </a:pPr>
            <a:r>
              <a:rPr lang="en-US" sz="1200">
                <a:solidFill>
                  <a:schemeClr val="bg1"/>
                </a:solidFill>
              </a:rPr>
              <a:t>Security marking: </a:t>
            </a:r>
            <a:r>
              <a:rPr lang="en-US" sz="1200" b="1">
                <a:solidFill>
                  <a:schemeClr val="bg1"/>
                </a:solidFill>
              </a:rPr>
              <a:t>INTERNAL USE ONLY</a:t>
            </a:r>
          </a:p>
        </p:txBody>
      </p:sp>
    </p:spTree>
    <p:extLst>
      <p:ext uri="{BB962C8B-B14F-4D97-AF65-F5344CB8AC3E}">
        <p14:creationId xmlns:p14="http://schemas.microsoft.com/office/powerpoint/2010/main" val="354456401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preserve="1">
  <p:cSld name="5_Title and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404571" y="2120390"/>
            <a:ext cx="11140278" cy="3430414"/>
          </a:xfrm>
          <a:prstGeom prst="rect">
            <a:avLst/>
          </a:prstGeom>
        </p:spPr>
        <p:txBody>
          <a:bodyPr/>
          <a:lstStyle>
            <a:lvl1pPr>
              <a:buClr>
                <a:srgbClr val="706CB2"/>
              </a:buClr>
              <a:defRPr>
                <a:solidFill>
                  <a:srgbClr val="132433"/>
                </a:solidFill>
              </a:defRPr>
            </a:lvl1pPr>
            <a:lvl2pPr>
              <a:buClr>
                <a:srgbClr val="706CB2"/>
              </a:buClr>
              <a:defRPr>
                <a:solidFill>
                  <a:srgbClr val="132433"/>
                </a:solidFill>
              </a:defRPr>
            </a:lvl2pPr>
            <a:lvl3pPr>
              <a:buClr>
                <a:srgbClr val="706CB2"/>
              </a:buClr>
              <a:defRPr>
                <a:solidFill>
                  <a:srgbClr val="132433"/>
                </a:solidFill>
              </a:defRPr>
            </a:lvl3pPr>
            <a:lvl4pPr>
              <a:buClr>
                <a:srgbClr val="706CB2"/>
              </a:buClr>
              <a:defRPr>
                <a:solidFill>
                  <a:srgbClr val="132433"/>
                </a:solidFill>
              </a:defRPr>
            </a:lvl4pPr>
            <a:lvl5pPr>
              <a:buClr>
                <a:srgbClr val="706CB2"/>
              </a:buClr>
              <a:defRPr>
                <a:solidFill>
                  <a:srgbClr val="132433"/>
                </a:solidFill>
              </a:defRPr>
            </a:lvl5pPr>
            <a:lvl6pPr>
              <a:buClr>
                <a:srgbClr val="706CB2"/>
              </a:buClr>
              <a:defRPr>
                <a:solidFill>
                  <a:srgbClr val="132433"/>
                </a:solidFill>
              </a:defRPr>
            </a:lvl6pPr>
            <a:lvl7pPr>
              <a:buClr>
                <a:srgbClr val="706CB2"/>
              </a:buClr>
              <a:defRPr>
                <a:solidFill>
                  <a:srgbClr val="132433"/>
                </a:solidFill>
              </a:defRPr>
            </a:lvl7pPr>
            <a:lvl8pPr>
              <a:buClr>
                <a:srgbClr val="706CB2"/>
              </a:buClr>
              <a:defRPr>
                <a:solidFill>
                  <a:srgbClr val="132433"/>
                </a:solidFill>
              </a:defRPr>
            </a:lvl8pPr>
            <a:lvl9pPr>
              <a:buClr>
                <a:srgbClr val="706CB2"/>
              </a:buClr>
              <a:defRPr>
                <a:solidFill>
                  <a:srgbClr val="132433"/>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4C6284C7-D26E-3E4D-8B1A-19BE2F492BC3}"/>
              </a:ext>
            </a:extLst>
          </p:cNvPr>
          <p:cNvSpPr>
            <a:spLocks noGrp="1"/>
          </p:cNvSpPr>
          <p:nvPr>
            <p:ph type="title" hasCustomPrompt="1"/>
          </p:nvPr>
        </p:nvSpPr>
        <p:spPr>
          <a:xfrm>
            <a:off x="404571" y="466008"/>
            <a:ext cx="11140278" cy="1327329"/>
          </a:xfrm>
          <a:prstGeom prst="rect">
            <a:avLst/>
          </a:prstGeom>
        </p:spPr>
        <p:txBody>
          <a:bodyPr vert="horz" wrap="none" lIns="0" tIns="0" rIns="0" bIns="0" rtlCol="0" anchor="t" anchorCtr="0">
            <a:noAutofit/>
          </a:bodyPr>
          <a:lstStyle>
            <a:lvl1pPr>
              <a:defRPr spc="-143">
                <a:solidFill>
                  <a:srgbClr val="132433"/>
                </a:solidFill>
              </a:defRPr>
            </a:lvl1p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B2788E00-130B-FB47-8689-5D0DD01F05AE}"/>
              </a:ext>
            </a:extLst>
          </p:cNvPr>
          <p:cNvSpPr/>
          <p:nvPr/>
        </p:nvSpPr>
        <p:spPr>
          <a:xfrm>
            <a:off x="0" y="5960709"/>
            <a:ext cx="12192000" cy="897290"/>
          </a:xfrm>
          <a:prstGeom prst="rect">
            <a:avLst/>
          </a:prstGeom>
          <a:solidFill>
            <a:srgbClr val="70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solidFill>
                <a:schemeClr val="tx1"/>
              </a:solidFill>
            </a:endParaRPr>
          </a:p>
        </p:txBody>
      </p:sp>
      <p:pic>
        <p:nvPicPr>
          <p:cNvPr id="2" name="Picture 1">
            <a:extLst>
              <a:ext uri="{FF2B5EF4-FFF2-40B4-BE49-F238E27FC236}">
                <a16:creationId xmlns:a16="http://schemas.microsoft.com/office/drawing/2014/main" id="{0D0A6F68-F73B-DBAF-A59D-62AD5C17DD62}"/>
              </a:ext>
            </a:extLst>
          </p:cNvPr>
          <p:cNvPicPr>
            <a:picLocks noChangeAspect="1"/>
          </p:cNvPicPr>
          <p:nvPr/>
        </p:nvPicPr>
        <p:blipFill>
          <a:blip r:embed="rId2"/>
          <a:srcRect/>
          <a:stretch/>
        </p:blipFill>
        <p:spPr>
          <a:xfrm>
            <a:off x="10810590" y="6239190"/>
            <a:ext cx="1066800" cy="321734"/>
          </a:xfrm>
          <a:prstGeom prst="rect">
            <a:avLst/>
          </a:prstGeom>
        </p:spPr>
      </p:pic>
      <p:sp>
        <p:nvSpPr>
          <p:cNvPr id="5" name="Oval 4">
            <a:extLst>
              <a:ext uri="{FF2B5EF4-FFF2-40B4-BE49-F238E27FC236}">
                <a16:creationId xmlns:a16="http://schemas.microsoft.com/office/drawing/2014/main" id="{B1186BA7-7499-3081-8670-1D274B8D7887}"/>
              </a:ext>
            </a:extLst>
          </p:cNvPr>
          <p:cNvSpPr/>
          <p:nvPr/>
        </p:nvSpPr>
        <p:spPr>
          <a:xfrm>
            <a:off x="248905"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sp>
        <p:nvSpPr>
          <p:cNvPr id="6" name="Rectangle 5">
            <a:extLst>
              <a:ext uri="{FF2B5EF4-FFF2-40B4-BE49-F238E27FC236}">
                <a16:creationId xmlns:a16="http://schemas.microsoft.com/office/drawing/2014/main" id="{AEB5E930-50EC-A71F-219E-E3BB493E16C5}"/>
              </a:ext>
            </a:extLst>
          </p:cNvPr>
          <p:cNvSpPr/>
          <p:nvPr userDrawn="1"/>
        </p:nvSpPr>
        <p:spPr>
          <a:xfrm>
            <a:off x="0" y="5960709"/>
            <a:ext cx="12192000" cy="897290"/>
          </a:xfrm>
          <a:prstGeom prst="rect">
            <a:avLst/>
          </a:prstGeom>
          <a:solidFill>
            <a:srgbClr val="70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solidFill>
                <a:schemeClr val="tx1"/>
              </a:solidFill>
            </a:endParaRPr>
          </a:p>
        </p:txBody>
      </p:sp>
      <p:pic>
        <p:nvPicPr>
          <p:cNvPr id="7" name="Picture 6">
            <a:extLst>
              <a:ext uri="{FF2B5EF4-FFF2-40B4-BE49-F238E27FC236}">
                <a16:creationId xmlns:a16="http://schemas.microsoft.com/office/drawing/2014/main" id="{3CC483F2-6005-57C2-7076-2EE4BE50C4AA}"/>
              </a:ext>
            </a:extLst>
          </p:cNvPr>
          <p:cNvPicPr>
            <a:picLocks noChangeAspect="1"/>
          </p:cNvPicPr>
          <p:nvPr userDrawn="1"/>
        </p:nvPicPr>
        <p:blipFill>
          <a:blip r:embed="rId2"/>
          <a:srcRect/>
          <a:stretch/>
        </p:blipFill>
        <p:spPr>
          <a:xfrm>
            <a:off x="10810590" y="6239190"/>
            <a:ext cx="1066800" cy="321734"/>
          </a:xfrm>
          <a:prstGeom prst="rect">
            <a:avLst/>
          </a:prstGeom>
        </p:spPr>
      </p:pic>
      <p:sp>
        <p:nvSpPr>
          <p:cNvPr id="8" name="Oval 7">
            <a:extLst>
              <a:ext uri="{FF2B5EF4-FFF2-40B4-BE49-F238E27FC236}">
                <a16:creationId xmlns:a16="http://schemas.microsoft.com/office/drawing/2014/main" id="{5FFBA98B-F0B6-6A3B-8572-01F536914F27}"/>
              </a:ext>
            </a:extLst>
          </p:cNvPr>
          <p:cNvSpPr/>
          <p:nvPr userDrawn="1"/>
        </p:nvSpPr>
        <p:spPr>
          <a:xfrm>
            <a:off x="248905"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sp>
        <p:nvSpPr>
          <p:cNvPr id="9" name="TextBox 8">
            <a:extLst>
              <a:ext uri="{FF2B5EF4-FFF2-40B4-BE49-F238E27FC236}">
                <a16:creationId xmlns:a16="http://schemas.microsoft.com/office/drawing/2014/main" id="{CF1D0E24-8A2C-39D7-4690-4683DDCFD4C3}"/>
              </a:ext>
            </a:extLst>
          </p:cNvPr>
          <p:cNvSpPr txBox="1"/>
          <p:nvPr userDrawn="1"/>
        </p:nvSpPr>
        <p:spPr>
          <a:xfrm rot="16200000">
            <a:off x="10765258" y="1151943"/>
            <a:ext cx="2580885" cy="276999"/>
          </a:xfrm>
          <a:prstGeom prst="rect">
            <a:avLst/>
          </a:prstGeom>
          <a:solidFill>
            <a:srgbClr val="ED1A3A"/>
          </a:solidFill>
        </p:spPr>
        <p:txBody>
          <a:bodyPr wrap="square" rtlCol="0">
            <a:spAutoFit/>
          </a:bodyPr>
          <a:lstStyle/>
          <a:p>
            <a:pPr marL="0" marR="0" lvl="0" indent="0" algn="l" defTabSz="609526" rtl="0" eaLnBrk="1" fontAlgn="auto" latinLnBrk="0" hangingPunct="1">
              <a:lnSpc>
                <a:spcPct val="100000"/>
              </a:lnSpc>
              <a:spcBef>
                <a:spcPts val="0"/>
              </a:spcBef>
              <a:spcAft>
                <a:spcPts val="0"/>
              </a:spcAft>
              <a:buClrTx/>
              <a:buSzTx/>
              <a:buFontTx/>
              <a:buNone/>
              <a:tabLst/>
              <a:defRPr/>
            </a:pPr>
            <a:r>
              <a:rPr lang="en-US" sz="1200">
                <a:solidFill>
                  <a:schemeClr val="bg1"/>
                </a:solidFill>
              </a:rPr>
              <a:t>Security marking: </a:t>
            </a:r>
            <a:r>
              <a:rPr lang="en-US" sz="1200" b="1">
                <a:solidFill>
                  <a:schemeClr val="bg1"/>
                </a:solidFill>
              </a:rPr>
              <a:t>INTERNAL USE ONLY</a:t>
            </a:r>
          </a:p>
        </p:txBody>
      </p:sp>
    </p:spTree>
    <p:extLst>
      <p:ext uri="{BB962C8B-B14F-4D97-AF65-F5344CB8AC3E}">
        <p14:creationId xmlns:p14="http://schemas.microsoft.com/office/powerpoint/2010/main" val="119129511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p:cSld name="7_Title and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404572" y="2120390"/>
            <a:ext cx="11172236" cy="3430414"/>
          </a:xfrm>
          <a:prstGeom prst="rect">
            <a:avLst/>
          </a:prstGeom>
        </p:spPr>
        <p:txBody>
          <a:bodyPr/>
          <a:lstStyle>
            <a:lvl1pPr>
              <a:buClr>
                <a:srgbClr val="812990"/>
              </a:buClr>
              <a:defRPr>
                <a:solidFill>
                  <a:srgbClr val="132433"/>
                </a:solidFill>
              </a:defRPr>
            </a:lvl1pPr>
            <a:lvl2pPr>
              <a:buClr>
                <a:srgbClr val="812990"/>
              </a:buClr>
              <a:defRPr>
                <a:solidFill>
                  <a:srgbClr val="132433"/>
                </a:solidFill>
              </a:defRPr>
            </a:lvl2pPr>
            <a:lvl3pPr>
              <a:buClr>
                <a:srgbClr val="812990"/>
              </a:buClr>
              <a:defRPr>
                <a:solidFill>
                  <a:srgbClr val="132433"/>
                </a:solidFill>
              </a:defRPr>
            </a:lvl3pPr>
            <a:lvl4pPr>
              <a:buClr>
                <a:srgbClr val="812990"/>
              </a:buClr>
              <a:defRPr>
                <a:solidFill>
                  <a:srgbClr val="132433"/>
                </a:solidFill>
              </a:defRPr>
            </a:lvl4pPr>
            <a:lvl5pPr>
              <a:buClr>
                <a:srgbClr val="812990"/>
              </a:buClr>
              <a:defRPr>
                <a:solidFill>
                  <a:srgbClr val="132433"/>
                </a:solidFill>
              </a:defRPr>
            </a:lvl5pPr>
            <a:lvl6pPr>
              <a:buClr>
                <a:srgbClr val="812990"/>
              </a:buClr>
              <a:defRPr>
                <a:solidFill>
                  <a:srgbClr val="132433"/>
                </a:solidFill>
              </a:defRPr>
            </a:lvl6pPr>
            <a:lvl7pPr>
              <a:buClr>
                <a:srgbClr val="812990"/>
              </a:buClr>
              <a:defRPr>
                <a:solidFill>
                  <a:srgbClr val="132433"/>
                </a:solidFill>
              </a:defRPr>
            </a:lvl7pPr>
            <a:lvl8pPr>
              <a:buClr>
                <a:srgbClr val="812990"/>
              </a:buClr>
              <a:defRPr>
                <a:solidFill>
                  <a:srgbClr val="132433"/>
                </a:solidFill>
              </a:defRPr>
            </a:lvl8pPr>
            <a:lvl9pPr>
              <a:buClr>
                <a:srgbClr val="812990"/>
              </a:buClr>
              <a:defRPr>
                <a:solidFill>
                  <a:srgbClr val="132433"/>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4C6284C7-D26E-3E4D-8B1A-19BE2F492BC3}"/>
              </a:ext>
            </a:extLst>
          </p:cNvPr>
          <p:cNvSpPr>
            <a:spLocks noGrp="1"/>
          </p:cNvSpPr>
          <p:nvPr>
            <p:ph type="title" hasCustomPrompt="1"/>
          </p:nvPr>
        </p:nvSpPr>
        <p:spPr>
          <a:xfrm>
            <a:off x="404572" y="466008"/>
            <a:ext cx="11172236" cy="1327329"/>
          </a:xfrm>
          <a:prstGeom prst="rect">
            <a:avLst/>
          </a:prstGeom>
        </p:spPr>
        <p:txBody>
          <a:bodyPr vert="horz" wrap="none" lIns="0" tIns="0" rIns="0" bIns="0" rtlCol="0" anchor="t" anchorCtr="0">
            <a:noAutofit/>
          </a:bodyPr>
          <a:lstStyle>
            <a:lvl1pPr>
              <a:defRPr spc="-143">
                <a:solidFill>
                  <a:srgbClr val="132433"/>
                </a:solidFill>
              </a:defRPr>
            </a:lvl1p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B2788E00-130B-FB47-8689-5D0DD01F05AE}"/>
              </a:ext>
            </a:extLst>
          </p:cNvPr>
          <p:cNvSpPr/>
          <p:nvPr/>
        </p:nvSpPr>
        <p:spPr>
          <a:xfrm>
            <a:off x="0" y="5960709"/>
            <a:ext cx="12192000" cy="897290"/>
          </a:xfrm>
          <a:prstGeom prst="rect">
            <a:avLst/>
          </a:prstGeom>
          <a:solidFill>
            <a:srgbClr val="812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solidFill>
                <a:schemeClr val="tx1"/>
              </a:solidFill>
            </a:endParaRPr>
          </a:p>
        </p:txBody>
      </p:sp>
      <p:pic>
        <p:nvPicPr>
          <p:cNvPr id="2" name="Picture 1">
            <a:extLst>
              <a:ext uri="{FF2B5EF4-FFF2-40B4-BE49-F238E27FC236}">
                <a16:creationId xmlns:a16="http://schemas.microsoft.com/office/drawing/2014/main" id="{0D0A6F68-F73B-DBAF-A59D-62AD5C17DD62}"/>
              </a:ext>
            </a:extLst>
          </p:cNvPr>
          <p:cNvPicPr>
            <a:picLocks noChangeAspect="1"/>
          </p:cNvPicPr>
          <p:nvPr/>
        </p:nvPicPr>
        <p:blipFill>
          <a:blip r:embed="rId2"/>
          <a:srcRect/>
          <a:stretch/>
        </p:blipFill>
        <p:spPr>
          <a:xfrm>
            <a:off x="10810590" y="6239190"/>
            <a:ext cx="1066800" cy="321734"/>
          </a:xfrm>
          <a:prstGeom prst="rect">
            <a:avLst/>
          </a:prstGeom>
        </p:spPr>
      </p:pic>
      <p:sp>
        <p:nvSpPr>
          <p:cNvPr id="5" name="Oval 4">
            <a:extLst>
              <a:ext uri="{FF2B5EF4-FFF2-40B4-BE49-F238E27FC236}">
                <a16:creationId xmlns:a16="http://schemas.microsoft.com/office/drawing/2014/main" id="{B1186BA7-7499-3081-8670-1D274B8D7887}"/>
              </a:ext>
            </a:extLst>
          </p:cNvPr>
          <p:cNvSpPr/>
          <p:nvPr/>
        </p:nvSpPr>
        <p:spPr>
          <a:xfrm>
            <a:off x="248905"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sp>
        <p:nvSpPr>
          <p:cNvPr id="6" name="Rectangle 5">
            <a:extLst>
              <a:ext uri="{FF2B5EF4-FFF2-40B4-BE49-F238E27FC236}">
                <a16:creationId xmlns:a16="http://schemas.microsoft.com/office/drawing/2014/main" id="{980F0EDE-E264-0D0D-BE80-3D131E9E0613}"/>
              </a:ext>
            </a:extLst>
          </p:cNvPr>
          <p:cNvSpPr/>
          <p:nvPr userDrawn="1"/>
        </p:nvSpPr>
        <p:spPr>
          <a:xfrm>
            <a:off x="0" y="5960709"/>
            <a:ext cx="12192000" cy="897290"/>
          </a:xfrm>
          <a:prstGeom prst="rect">
            <a:avLst/>
          </a:prstGeom>
          <a:solidFill>
            <a:srgbClr val="812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solidFill>
                <a:schemeClr val="tx1"/>
              </a:solidFill>
            </a:endParaRPr>
          </a:p>
        </p:txBody>
      </p:sp>
      <p:pic>
        <p:nvPicPr>
          <p:cNvPr id="7" name="Picture 6">
            <a:extLst>
              <a:ext uri="{FF2B5EF4-FFF2-40B4-BE49-F238E27FC236}">
                <a16:creationId xmlns:a16="http://schemas.microsoft.com/office/drawing/2014/main" id="{C60B60EC-44A4-FCC3-6CA0-22557C0229F4}"/>
              </a:ext>
            </a:extLst>
          </p:cNvPr>
          <p:cNvPicPr>
            <a:picLocks noChangeAspect="1"/>
          </p:cNvPicPr>
          <p:nvPr userDrawn="1"/>
        </p:nvPicPr>
        <p:blipFill>
          <a:blip r:embed="rId2"/>
          <a:srcRect/>
          <a:stretch/>
        </p:blipFill>
        <p:spPr>
          <a:xfrm>
            <a:off x="10810590" y="6239190"/>
            <a:ext cx="1066800" cy="321734"/>
          </a:xfrm>
          <a:prstGeom prst="rect">
            <a:avLst/>
          </a:prstGeom>
        </p:spPr>
      </p:pic>
      <p:sp>
        <p:nvSpPr>
          <p:cNvPr id="8" name="Oval 7">
            <a:extLst>
              <a:ext uri="{FF2B5EF4-FFF2-40B4-BE49-F238E27FC236}">
                <a16:creationId xmlns:a16="http://schemas.microsoft.com/office/drawing/2014/main" id="{850E7EBD-8CCE-6F81-5DA6-74EBBF932FF0}"/>
              </a:ext>
            </a:extLst>
          </p:cNvPr>
          <p:cNvSpPr/>
          <p:nvPr userDrawn="1"/>
        </p:nvSpPr>
        <p:spPr>
          <a:xfrm>
            <a:off x="248905"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sp>
        <p:nvSpPr>
          <p:cNvPr id="9" name="TextBox 8">
            <a:extLst>
              <a:ext uri="{FF2B5EF4-FFF2-40B4-BE49-F238E27FC236}">
                <a16:creationId xmlns:a16="http://schemas.microsoft.com/office/drawing/2014/main" id="{DFE23F93-B7D6-2FC0-9E09-0E91DF038B49}"/>
              </a:ext>
            </a:extLst>
          </p:cNvPr>
          <p:cNvSpPr txBox="1"/>
          <p:nvPr userDrawn="1"/>
        </p:nvSpPr>
        <p:spPr>
          <a:xfrm rot="16200000">
            <a:off x="10765258" y="1151943"/>
            <a:ext cx="2580885" cy="276999"/>
          </a:xfrm>
          <a:prstGeom prst="rect">
            <a:avLst/>
          </a:prstGeom>
          <a:solidFill>
            <a:srgbClr val="ED1A3A"/>
          </a:solidFill>
        </p:spPr>
        <p:txBody>
          <a:bodyPr wrap="square" rtlCol="0">
            <a:spAutoFit/>
          </a:bodyPr>
          <a:lstStyle/>
          <a:p>
            <a:pPr marL="0" marR="0" lvl="0" indent="0" algn="l" defTabSz="609526" rtl="0" eaLnBrk="1" fontAlgn="auto" latinLnBrk="0" hangingPunct="1">
              <a:lnSpc>
                <a:spcPct val="100000"/>
              </a:lnSpc>
              <a:spcBef>
                <a:spcPts val="0"/>
              </a:spcBef>
              <a:spcAft>
                <a:spcPts val="0"/>
              </a:spcAft>
              <a:buClrTx/>
              <a:buSzTx/>
              <a:buFontTx/>
              <a:buNone/>
              <a:tabLst/>
              <a:defRPr/>
            </a:pPr>
            <a:r>
              <a:rPr lang="en-US" sz="1200">
                <a:solidFill>
                  <a:schemeClr val="bg1"/>
                </a:solidFill>
              </a:rPr>
              <a:t>Security marking: </a:t>
            </a:r>
            <a:r>
              <a:rPr lang="en-US" sz="1200" b="1">
                <a:solidFill>
                  <a:schemeClr val="bg1"/>
                </a:solidFill>
              </a:rPr>
              <a:t>INTERNAL USE ONLY</a:t>
            </a:r>
          </a:p>
        </p:txBody>
      </p:sp>
    </p:spTree>
    <p:extLst>
      <p:ext uri="{BB962C8B-B14F-4D97-AF65-F5344CB8AC3E}">
        <p14:creationId xmlns:p14="http://schemas.microsoft.com/office/powerpoint/2010/main" val="159476687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preserve="1">
  <p:cSld name="8_Title and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404572" y="2120390"/>
            <a:ext cx="11164247" cy="3430414"/>
          </a:xfrm>
          <a:prstGeom prst="rect">
            <a:avLst/>
          </a:prstGeom>
        </p:spPr>
        <p:txBody>
          <a:bodyPr/>
          <a:lstStyle>
            <a:lvl1pPr>
              <a:buClr>
                <a:srgbClr val="ED2881"/>
              </a:buClr>
              <a:defRPr>
                <a:solidFill>
                  <a:srgbClr val="132433"/>
                </a:solidFill>
              </a:defRPr>
            </a:lvl1pPr>
            <a:lvl2pPr>
              <a:buClr>
                <a:srgbClr val="ED2881"/>
              </a:buClr>
              <a:defRPr>
                <a:solidFill>
                  <a:srgbClr val="132433"/>
                </a:solidFill>
              </a:defRPr>
            </a:lvl2pPr>
            <a:lvl3pPr>
              <a:buClr>
                <a:srgbClr val="ED2881"/>
              </a:buClr>
              <a:defRPr>
                <a:solidFill>
                  <a:srgbClr val="132433"/>
                </a:solidFill>
              </a:defRPr>
            </a:lvl3pPr>
            <a:lvl4pPr>
              <a:buClr>
                <a:srgbClr val="ED2881"/>
              </a:buClr>
              <a:defRPr>
                <a:solidFill>
                  <a:srgbClr val="132433"/>
                </a:solidFill>
              </a:defRPr>
            </a:lvl4pPr>
            <a:lvl5pPr>
              <a:buClr>
                <a:srgbClr val="ED2881"/>
              </a:buClr>
              <a:defRPr>
                <a:solidFill>
                  <a:srgbClr val="132433"/>
                </a:solidFill>
              </a:defRPr>
            </a:lvl5pPr>
            <a:lvl6pPr>
              <a:buClr>
                <a:srgbClr val="ED2881"/>
              </a:buClr>
              <a:defRPr>
                <a:solidFill>
                  <a:srgbClr val="132433"/>
                </a:solidFill>
              </a:defRPr>
            </a:lvl6pPr>
            <a:lvl7pPr>
              <a:buClr>
                <a:srgbClr val="ED2881"/>
              </a:buClr>
              <a:defRPr>
                <a:solidFill>
                  <a:srgbClr val="132433"/>
                </a:solidFill>
              </a:defRPr>
            </a:lvl7pPr>
            <a:lvl8pPr>
              <a:buClr>
                <a:srgbClr val="ED2881"/>
              </a:buClr>
              <a:defRPr>
                <a:solidFill>
                  <a:srgbClr val="132433"/>
                </a:solidFill>
              </a:defRPr>
            </a:lvl8pPr>
            <a:lvl9pPr>
              <a:buClr>
                <a:srgbClr val="ED2881"/>
              </a:buClr>
              <a:defRPr>
                <a:solidFill>
                  <a:srgbClr val="132433"/>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4C6284C7-D26E-3E4D-8B1A-19BE2F492BC3}"/>
              </a:ext>
            </a:extLst>
          </p:cNvPr>
          <p:cNvSpPr>
            <a:spLocks noGrp="1"/>
          </p:cNvSpPr>
          <p:nvPr>
            <p:ph type="title" hasCustomPrompt="1"/>
          </p:nvPr>
        </p:nvSpPr>
        <p:spPr>
          <a:xfrm>
            <a:off x="404572" y="466008"/>
            <a:ext cx="11164247" cy="1327329"/>
          </a:xfrm>
          <a:prstGeom prst="rect">
            <a:avLst/>
          </a:prstGeom>
        </p:spPr>
        <p:txBody>
          <a:bodyPr vert="horz" wrap="none" lIns="0" tIns="0" rIns="0" bIns="0" rtlCol="0" anchor="t" anchorCtr="0">
            <a:noAutofit/>
          </a:bodyPr>
          <a:lstStyle>
            <a:lvl1pPr>
              <a:defRPr spc="-143">
                <a:solidFill>
                  <a:srgbClr val="132433"/>
                </a:solidFill>
              </a:defRPr>
            </a:lvl1p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B2788E00-130B-FB47-8689-5D0DD01F05AE}"/>
              </a:ext>
            </a:extLst>
          </p:cNvPr>
          <p:cNvSpPr/>
          <p:nvPr/>
        </p:nvSpPr>
        <p:spPr>
          <a:xfrm>
            <a:off x="0" y="5960709"/>
            <a:ext cx="12192000" cy="897290"/>
          </a:xfrm>
          <a:prstGeom prst="rect">
            <a:avLst/>
          </a:prstGeom>
          <a:solidFill>
            <a:srgbClr val="ED28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solidFill>
                <a:schemeClr val="tx1"/>
              </a:solidFill>
            </a:endParaRPr>
          </a:p>
        </p:txBody>
      </p:sp>
      <p:pic>
        <p:nvPicPr>
          <p:cNvPr id="2" name="Picture 1">
            <a:extLst>
              <a:ext uri="{FF2B5EF4-FFF2-40B4-BE49-F238E27FC236}">
                <a16:creationId xmlns:a16="http://schemas.microsoft.com/office/drawing/2014/main" id="{0D0A6F68-F73B-DBAF-A59D-62AD5C17DD62}"/>
              </a:ext>
            </a:extLst>
          </p:cNvPr>
          <p:cNvPicPr>
            <a:picLocks noChangeAspect="1"/>
          </p:cNvPicPr>
          <p:nvPr/>
        </p:nvPicPr>
        <p:blipFill>
          <a:blip r:embed="rId2"/>
          <a:srcRect/>
          <a:stretch/>
        </p:blipFill>
        <p:spPr>
          <a:xfrm>
            <a:off x="10810590" y="6239190"/>
            <a:ext cx="1066800" cy="321734"/>
          </a:xfrm>
          <a:prstGeom prst="rect">
            <a:avLst/>
          </a:prstGeom>
        </p:spPr>
      </p:pic>
      <p:sp>
        <p:nvSpPr>
          <p:cNvPr id="5" name="Oval 4">
            <a:extLst>
              <a:ext uri="{FF2B5EF4-FFF2-40B4-BE49-F238E27FC236}">
                <a16:creationId xmlns:a16="http://schemas.microsoft.com/office/drawing/2014/main" id="{B1186BA7-7499-3081-8670-1D274B8D7887}"/>
              </a:ext>
            </a:extLst>
          </p:cNvPr>
          <p:cNvSpPr/>
          <p:nvPr/>
        </p:nvSpPr>
        <p:spPr>
          <a:xfrm>
            <a:off x="248905"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sp>
        <p:nvSpPr>
          <p:cNvPr id="6" name="Rectangle 5">
            <a:extLst>
              <a:ext uri="{FF2B5EF4-FFF2-40B4-BE49-F238E27FC236}">
                <a16:creationId xmlns:a16="http://schemas.microsoft.com/office/drawing/2014/main" id="{F6B016A1-4F5E-9747-03FB-BF8863B2DBD7}"/>
              </a:ext>
            </a:extLst>
          </p:cNvPr>
          <p:cNvSpPr/>
          <p:nvPr userDrawn="1"/>
        </p:nvSpPr>
        <p:spPr>
          <a:xfrm>
            <a:off x="0" y="5960709"/>
            <a:ext cx="12192000" cy="897290"/>
          </a:xfrm>
          <a:prstGeom prst="rect">
            <a:avLst/>
          </a:prstGeom>
          <a:solidFill>
            <a:srgbClr val="ED28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solidFill>
                <a:schemeClr val="tx1"/>
              </a:solidFill>
            </a:endParaRPr>
          </a:p>
        </p:txBody>
      </p:sp>
      <p:pic>
        <p:nvPicPr>
          <p:cNvPr id="7" name="Picture 6">
            <a:extLst>
              <a:ext uri="{FF2B5EF4-FFF2-40B4-BE49-F238E27FC236}">
                <a16:creationId xmlns:a16="http://schemas.microsoft.com/office/drawing/2014/main" id="{A30D511F-FC82-2F56-DEF1-6F7FBC9DCFC0}"/>
              </a:ext>
            </a:extLst>
          </p:cNvPr>
          <p:cNvPicPr>
            <a:picLocks noChangeAspect="1"/>
          </p:cNvPicPr>
          <p:nvPr userDrawn="1"/>
        </p:nvPicPr>
        <p:blipFill>
          <a:blip r:embed="rId2"/>
          <a:srcRect/>
          <a:stretch/>
        </p:blipFill>
        <p:spPr>
          <a:xfrm>
            <a:off x="10810590" y="6239190"/>
            <a:ext cx="1066800" cy="321734"/>
          </a:xfrm>
          <a:prstGeom prst="rect">
            <a:avLst/>
          </a:prstGeom>
        </p:spPr>
      </p:pic>
      <p:sp>
        <p:nvSpPr>
          <p:cNvPr id="8" name="Oval 7">
            <a:extLst>
              <a:ext uri="{FF2B5EF4-FFF2-40B4-BE49-F238E27FC236}">
                <a16:creationId xmlns:a16="http://schemas.microsoft.com/office/drawing/2014/main" id="{463224F2-64F5-6616-B792-EDE1B75BAD4A}"/>
              </a:ext>
            </a:extLst>
          </p:cNvPr>
          <p:cNvSpPr/>
          <p:nvPr userDrawn="1"/>
        </p:nvSpPr>
        <p:spPr>
          <a:xfrm>
            <a:off x="248905"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sp>
        <p:nvSpPr>
          <p:cNvPr id="9" name="TextBox 8">
            <a:extLst>
              <a:ext uri="{FF2B5EF4-FFF2-40B4-BE49-F238E27FC236}">
                <a16:creationId xmlns:a16="http://schemas.microsoft.com/office/drawing/2014/main" id="{08C39083-9371-9C37-CDC9-62238EE77139}"/>
              </a:ext>
            </a:extLst>
          </p:cNvPr>
          <p:cNvSpPr txBox="1"/>
          <p:nvPr userDrawn="1"/>
        </p:nvSpPr>
        <p:spPr>
          <a:xfrm rot="16200000">
            <a:off x="10765258" y="1151943"/>
            <a:ext cx="2580885" cy="276999"/>
          </a:xfrm>
          <a:prstGeom prst="rect">
            <a:avLst/>
          </a:prstGeom>
          <a:solidFill>
            <a:srgbClr val="ED1A3A"/>
          </a:solidFill>
        </p:spPr>
        <p:txBody>
          <a:bodyPr wrap="square" rtlCol="0">
            <a:spAutoFit/>
          </a:bodyPr>
          <a:lstStyle/>
          <a:p>
            <a:pPr marL="0" marR="0" lvl="0" indent="0" algn="l" defTabSz="609526" rtl="0" eaLnBrk="1" fontAlgn="auto" latinLnBrk="0" hangingPunct="1">
              <a:lnSpc>
                <a:spcPct val="100000"/>
              </a:lnSpc>
              <a:spcBef>
                <a:spcPts val="0"/>
              </a:spcBef>
              <a:spcAft>
                <a:spcPts val="0"/>
              </a:spcAft>
              <a:buClrTx/>
              <a:buSzTx/>
              <a:buFontTx/>
              <a:buNone/>
              <a:tabLst/>
              <a:defRPr/>
            </a:pPr>
            <a:r>
              <a:rPr lang="en-US" sz="1200">
                <a:solidFill>
                  <a:schemeClr val="bg1"/>
                </a:solidFill>
              </a:rPr>
              <a:t>Security marking: </a:t>
            </a:r>
            <a:r>
              <a:rPr lang="en-US" sz="1200" b="1">
                <a:solidFill>
                  <a:schemeClr val="bg1"/>
                </a:solidFill>
              </a:rPr>
              <a:t>INTERNAL USE ONLY</a:t>
            </a:r>
          </a:p>
        </p:txBody>
      </p:sp>
    </p:spTree>
    <p:extLst>
      <p:ext uri="{BB962C8B-B14F-4D97-AF65-F5344CB8AC3E}">
        <p14:creationId xmlns:p14="http://schemas.microsoft.com/office/powerpoint/2010/main" val="25492676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ivider image 2">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383118" y="6405033"/>
            <a:ext cx="969273" cy="29232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6096000" y="969"/>
            <a:ext cx="6096000" cy="430887"/>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CCBA5AE3-006F-BD49-B651-0C964FE95E8A}"/>
              </a:ext>
            </a:extLst>
          </p:cNvPr>
          <p:cNvSpPr>
            <a:spLocks noGrp="1"/>
          </p:cNvSpPr>
          <p:nvPr>
            <p:ph type="title" hasCustomPrompt="1"/>
          </p:nvPr>
        </p:nvSpPr>
        <p:spPr>
          <a:xfrm>
            <a:off x="383117" y="1709739"/>
            <a:ext cx="5298515" cy="2173260"/>
          </a:xfrm>
          <a:noFill/>
        </p:spPr>
        <p:txBody>
          <a:bodyPr anchor="b">
            <a:normAutofit/>
          </a:bodyPr>
          <a:lstStyle>
            <a:lvl1pPr>
              <a:defRPr sz="5333">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6B291027-4824-D64E-98DD-D51466B685F3}"/>
              </a:ext>
            </a:extLst>
          </p:cNvPr>
          <p:cNvSpPr>
            <a:spLocks noGrp="1"/>
          </p:cNvSpPr>
          <p:nvPr>
            <p:ph type="body" idx="1"/>
          </p:nvPr>
        </p:nvSpPr>
        <p:spPr>
          <a:xfrm>
            <a:off x="383117" y="3916391"/>
            <a:ext cx="5298515" cy="369332"/>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405325306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preserve="1">
  <p:cSld name="6_Title and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404572" y="2120390"/>
            <a:ext cx="11180226" cy="3430414"/>
          </a:xfrm>
          <a:prstGeom prst="rect">
            <a:avLst/>
          </a:prstGeom>
        </p:spPr>
        <p:txBody>
          <a:bodyPr/>
          <a:lstStyle>
            <a:lvl1pPr>
              <a:buClr>
                <a:srgbClr val="132433"/>
              </a:buClr>
              <a:defRPr>
                <a:solidFill>
                  <a:srgbClr val="132433"/>
                </a:solidFill>
              </a:defRPr>
            </a:lvl1pPr>
            <a:lvl2pPr>
              <a:buClr>
                <a:srgbClr val="132433"/>
              </a:buClr>
              <a:defRPr>
                <a:solidFill>
                  <a:srgbClr val="132433"/>
                </a:solidFill>
              </a:defRPr>
            </a:lvl2pPr>
            <a:lvl3pPr>
              <a:buClr>
                <a:srgbClr val="132433"/>
              </a:buClr>
              <a:defRPr>
                <a:solidFill>
                  <a:srgbClr val="132433"/>
                </a:solidFill>
              </a:defRPr>
            </a:lvl3pPr>
            <a:lvl4pPr>
              <a:buClr>
                <a:srgbClr val="132433"/>
              </a:buClr>
              <a:defRPr>
                <a:solidFill>
                  <a:srgbClr val="132433"/>
                </a:solidFill>
              </a:defRPr>
            </a:lvl4pPr>
            <a:lvl5pPr>
              <a:buClr>
                <a:srgbClr val="132433"/>
              </a:buClr>
              <a:defRPr>
                <a:solidFill>
                  <a:srgbClr val="132433"/>
                </a:solidFill>
              </a:defRPr>
            </a:lvl5pPr>
            <a:lvl6pPr>
              <a:buClr>
                <a:srgbClr val="132433"/>
              </a:buClr>
              <a:defRPr>
                <a:solidFill>
                  <a:srgbClr val="132433"/>
                </a:solidFill>
              </a:defRPr>
            </a:lvl6pPr>
            <a:lvl7pPr>
              <a:buClr>
                <a:srgbClr val="132433"/>
              </a:buClr>
              <a:defRPr>
                <a:solidFill>
                  <a:srgbClr val="132433"/>
                </a:solidFill>
              </a:defRPr>
            </a:lvl7pPr>
            <a:lvl8pPr>
              <a:buClr>
                <a:srgbClr val="132433"/>
              </a:buClr>
              <a:defRPr>
                <a:solidFill>
                  <a:srgbClr val="132433"/>
                </a:solidFill>
              </a:defRPr>
            </a:lvl8pPr>
            <a:lvl9pPr>
              <a:buClr>
                <a:srgbClr val="132433"/>
              </a:buClr>
              <a:defRPr>
                <a:solidFill>
                  <a:srgbClr val="132433"/>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4C6284C7-D26E-3E4D-8B1A-19BE2F492BC3}"/>
              </a:ext>
            </a:extLst>
          </p:cNvPr>
          <p:cNvSpPr>
            <a:spLocks noGrp="1"/>
          </p:cNvSpPr>
          <p:nvPr>
            <p:ph type="title" hasCustomPrompt="1"/>
          </p:nvPr>
        </p:nvSpPr>
        <p:spPr>
          <a:xfrm>
            <a:off x="404572" y="466008"/>
            <a:ext cx="11180226" cy="1327329"/>
          </a:xfrm>
          <a:prstGeom prst="rect">
            <a:avLst/>
          </a:prstGeom>
        </p:spPr>
        <p:txBody>
          <a:bodyPr vert="horz" wrap="none" lIns="0" tIns="0" rIns="0" bIns="0" rtlCol="0" anchor="t" anchorCtr="0">
            <a:noAutofit/>
          </a:bodyPr>
          <a:lstStyle>
            <a:lvl1pPr>
              <a:defRPr spc="-143">
                <a:solidFill>
                  <a:srgbClr val="132433"/>
                </a:solidFill>
              </a:defRPr>
            </a:lvl1p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B2788E00-130B-FB47-8689-5D0DD01F05AE}"/>
              </a:ext>
            </a:extLst>
          </p:cNvPr>
          <p:cNvSpPr/>
          <p:nvPr/>
        </p:nvSpPr>
        <p:spPr>
          <a:xfrm>
            <a:off x="0" y="5960709"/>
            <a:ext cx="12192000" cy="897290"/>
          </a:xfrm>
          <a:prstGeom prst="rect">
            <a:avLst/>
          </a:prstGeom>
          <a:solidFill>
            <a:srgbClr val="1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solidFill>
                <a:schemeClr val="tx1"/>
              </a:solidFill>
            </a:endParaRPr>
          </a:p>
        </p:txBody>
      </p:sp>
      <p:pic>
        <p:nvPicPr>
          <p:cNvPr id="2" name="Picture 1">
            <a:extLst>
              <a:ext uri="{FF2B5EF4-FFF2-40B4-BE49-F238E27FC236}">
                <a16:creationId xmlns:a16="http://schemas.microsoft.com/office/drawing/2014/main" id="{0D0A6F68-F73B-DBAF-A59D-62AD5C17DD62}"/>
              </a:ext>
            </a:extLst>
          </p:cNvPr>
          <p:cNvPicPr>
            <a:picLocks noChangeAspect="1"/>
          </p:cNvPicPr>
          <p:nvPr/>
        </p:nvPicPr>
        <p:blipFill>
          <a:blip r:embed="rId2"/>
          <a:srcRect/>
          <a:stretch/>
        </p:blipFill>
        <p:spPr>
          <a:xfrm>
            <a:off x="10810590" y="6239190"/>
            <a:ext cx="1066800" cy="321734"/>
          </a:xfrm>
          <a:prstGeom prst="rect">
            <a:avLst/>
          </a:prstGeom>
        </p:spPr>
      </p:pic>
      <p:sp>
        <p:nvSpPr>
          <p:cNvPr id="5" name="Oval 4">
            <a:extLst>
              <a:ext uri="{FF2B5EF4-FFF2-40B4-BE49-F238E27FC236}">
                <a16:creationId xmlns:a16="http://schemas.microsoft.com/office/drawing/2014/main" id="{B1186BA7-7499-3081-8670-1D274B8D7887}"/>
              </a:ext>
            </a:extLst>
          </p:cNvPr>
          <p:cNvSpPr/>
          <p:nvPr/>
        </p:nvSpPr>
        <p:spPr>
          <a:xfrm>
            <a:off x="248905"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sp>
        <p:nvSpPr>
          <p:cNvPr id="6" name="Rectangle 5">
            <a:extLst>
              <a:ext uri="{FF2B5EF4-FFF2-40B4-BE49-F238E27FC236}">
                <a16:creationId xmlns:a16="http://schemas.microsoft.com/office/drawing/2014/main" id="{12BCA9F3-C5E8-6265-F3BF-0B629449B4D5}"/>
              </a:ext>
            </a:extLst>
          </p:cNvPr>
          <p:cNvSpPr/>
          <p:nvPr userDrawn="1"/>
        </p:nvSpPr>
        <p:spPr>
          <a:xfrm>
            <a:off x="0" y="5960709"/>
            <a:ext cx="12192000" cy="897290"/>
          </a:xfrm>
          <a:prstGeom prst="rect">
            <a:avLst/>
          </a:prstGeom>
          <a:solidFill>
            <a:srgbClr val="1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solidFill>
                <a:schemeClr val="tx1"/>
              </a:solidFill>
            </a:endParaRPr>
          </a:p>
        </p:txBody>
      </p:sp>
      <p:pic>
        <p:nvPicPr>
          <p:cNvPr id="7" name="Picture 6">
            <a:extLst>
              <a:ext uri="{FF2B5EF4-FFF2-40B4-BE49-F238E27FC236}">
                <a16:creationId xmlns:a16="http://schemas.microsoft.com/office/drawing/2014/main" id="{6CCD4954-E2A6-9C7A-BC12-76B598F13FB1}"/>
              </a:ext>
            </a:extLst>
          </p:cNvPr>
          <p:cNvPicPr>
            <a:picLocks noChangeAspect="1"/>
          </p:cNvPicPr>
          <p:nvPr userDrawn="1"/>
        </p:nvPicPr>
        <p:blipFill>
          <a:blip r:embed="rId2"/>
          <a:srcRect/>
          <a:stretch/>
        </p:blipFill>
        <p:spPr>
          <a:xfrm>
            <a:off x="10810590" y="6239190"/>
            <a:ext cx="1066800" cy="321734"/>
          </a:xfrm>
          <a:prstGeom prst="rect">
            <a:avLst/>
          </a:prstGeom>
        </p:spPr>
      </p:pic>
      <p:sp>
        <p:nvSpPr>
          <p:cNvPr id="8" name="Oval 7">
            <a:extLst>
              <a:ext uri="{FF2B5EF4-FFF2-40B4-BE49-F238E27FC236}">
                <a16:creationId xmlns:a16="http://schemas.microsoft.com/office/drawing/2014/main" id="{FCCF9C99-AAAA-6F8E-62EF-B85FAA9ACEFF}"/>
              </a:ext>
            </a:extLst>
          </p:cNvPr>
          <p:cNvSpPr/>
          <p:nvPr userDrawn="1"/>
        </p:nvSpPr>
        <p:spPr>
          <a:xfrm>
            <a:off x="248905"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sp>
        <p:nvSpPr>
          <p:cNvPr id="9" name="TextBox 8">
            <a:extLst>
              <a:ext uri="{FF2B5EF4-FFF2-40B4-BE49-F238E27FC236}">
                <a16:creationId xmlns:a16="http://schemas.microsoft.com/office/drawing/2014/main" id="{DAFFA914-46E4-BB66-F25B-643D068C3F83}"/>
              </a:ext>
            </a:extLst>
          </p:cNvPr>
          <p:cNvSpPr txBox="1"/>
          <p:nvPr userDrawn="1"/>
        </p:nvSpPr>
        <p:spPr>
          <a:xfrm rot="16200000">
            <a:off x="10765258" y="1151943"/>
            <a:ext cx="2580885" cy="276999"/>
          </a:xfrm>
          <a:prstGeom prst="rect">
            <a:avLst/>
          </a:prstGeom>
          <a:solidFill>
            <a:srgbClr val="ED1A3A"/>
          </a:solidFill>
        </p:spPr>
        <p:txBody>
          <a:bodyPr wrap="square" rtlCol="0">
            <a:spAutoFit/>
          </a:bodyPr>
          <a:lstStyle/>
          <a:p>
            <a:pPr marL="0" marR="0" lvl="0" indent="0" algn="l" defTabSz="609526" rtl="0" eaLnBrk="1" fontAlgn="auto" latinLnBrk="0" hangingPunct="1">
              <a:lnSpc>
                <a:spcPct val="100000"/>
              </a:lnSpc>
              <a:spcBef>
                <a:spcPts val="0"/>
              </a:spcBef>
              <a:spcAft>
                <a:spcPts val="0"/>
              </a:spcAft>
              <a:buClrTx/>
              <a:buSzTx/>
              <a:buFontTx/>
              <a:buNone/>
              <a:tabLst/>
              <a:defRPr/>
            </a:pPr>
            <a:r>
              <a:rPr lang="en-US" sz="1200">
                <a:solidFill>
                  <a:schemeClr val="bg1"/>
                </a:solidFill>
              </a:rPr>
              <a:t>Security marking: </a:t>
            </a:r>
            <a:r>
              <a:rPr lang="en-US" sz="1200" b="1">
                <a:solidFill>
                  <a:schemeClr val="bg1"/>
                </a:solidFill>
              </a:rPr>
              <a:t>INTERNAL USE ONLY</a:t>
            </a:r>
          </a:p>
        </p:txBody>
      </p:sp>
    </p:spTree>
    <p:extLst>
      <p:ext uri="{BB962C8B-B14F-4D97-AF65-F5344CB8AC3E}">
        <p14:creationId xmlns:p14="http://schemas.microsoft.com/office/powerpoint/2010/main" val="88101630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preserve="1">
  <p:cSld name="10_Title and Content 1">
    <p:bg>
      <p:bgPr>
        <a:solidFill>
          <a:srgbClr val="57BF93"/>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04572" y="2120390"/>
            <a:ext cx="11212184" cy="3430414"/>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4C6284C7-D26E-3E4D-8B1A-19BE2F492BC3}"/>
              </a:ext>
            </a:extLst>
          </p:cNvPr>
          <p:cNvSpPr>
            <a:spLocks noGrp="1"/>
          </p:cNvSpPr>
          <p:nvPr>
            <p:ph type="title" hasCustomPrompt="1"/>
          </p:nvPr>
        </p:nvSpPr>
        <p:spPr>
          <a:xfrm>
            <a:off x="404572" y="466008"/>
            <a:ext cx="11212184" cy="1327329"/>
          </a:xfrm>
          <a:prstGeom prst="rect">
            <a:avLst/>
          </a:prstGeom>
        </p:spPr>
        <p:txBody>
          <a:bodyPr vert="horz" wrap="none" lIns="0" tIns="0" rIns="0" bIns="0" rtlCol="0" anchor="t" anchorCtr="0">
            <a:noAutofit/>
          </a:bodyPr>
          <a:lstStyle>
            <a:lvl1pPr>
              <a:defRPr spc="-143">
                <a:solidFill>
                  <a:schemeClr val="bg1"/>
                </a:solidFill>
              </a:defRPr>
            </a:lvl1pPr>
          </a:lstStyle>
          <a:p>
            <a:r>
              <a:rPr lang="en-GB"/>
              <a:t>CLICK TO EDIT </a:t>
            </a:r>
            <a:br>
              <a:rPr lang="en-GB"/>
            </a:br>
            <a:r>
              <a:rPr lang="en-GB"/>
              <a:t>MASTER TITLE STYLE</a:t>
            </a:r>
            <a:endParaRPr lang="en-US"/>
          </a:p>
        </p:txBody>
      </p:sp>
      <p:pic>
        <p:nvPicPr>
          <p:cNvPr id="2" name="Picture 1">
            <a:extLst>
              <a:ext uri="{FF2B5EF4-FFF2-40B4-BE49-F238E27FC236}">
                <a16:creationId xmlns:a16="http://schemas.microsoft.com/office/drawing/2014/main" id="{0D0A6F68-F73B-DBAF-A59D-62AD5C17DD62}"/>
              </a:ext>
            </a:extLst>
          </p:cNvPr>
          <p:cNvPicPr>
            <a:picLocks noChangeAspect="1"/>
          </p:cNvPicPr>
          <p:nvPr/>
        </p:nvPicPr>
        <p:blipFill>
          <a:blip r:embed="rId2"/>
          <a:srcRect/>
          <a:stretch/>
        </p:blipFill>
        <p:spPr>
          <a:xfrm>
            <a:off x="10810590" y="6239190"/>
            <a:ext cx="1066800" cy="321734"/>
          </a:xfrm>
          <a:prstGeom prst="rect">
            <a:avLst/>
          </a:prstGeom>
        </p:spPr>
      </p:pic>
      <p:sp>
        <p:nvSpPr>
          <p:cNvPr id="5" name="Oval 4">
            <a:extLst>
              <a:ext uri="{FF2B5EF4-FFF2-40B4-BE49-F238E27FC236}">
                <a16:creationId xmlns:a16="http://schemas.microsoft.com/office/drawing/2014/main" id="{B1186BA7-7499-3081-8670-1D274B8D7887}"/>
              </a:ext>
            </a:extLst>
          </p:cNvPr>
          <p:cNvSpPr/>
          <p:nvPr/>
        </p:nvSpPr>
        <p:spPr>
          <a:xfrm>
            <a:off x="248905"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sp>
        <p:nvSpPr>
          <p:cNvPr id="6" name="TextBox 5">
            <a:extLst>
              <a:ext uri="{FF2B5EF4-FFF2-40B4-BE49-F238E27FC236}">
                <a16:creationId xmlns:a16="http://schemas.microsoft.com/office/drawing/2014/main" id="{D82ED305-53AD-E35A-97D2-29236C883963}"/>
              </a:ext>
            </a:extLst>
          </p:cNvPr>
          <p:cNvSpPr txBox="1"/>
          <p:nvPr userDrawn="1"/>
        </p:nvSpPr>
        <p:spPr>
          <a:xfrm rot="16200000">
            <a:off x="10765258" y="1151943"/>
            <a:ext cx="2580885" cy="276999"/>
          </a:xfrm>
          <a:prstGeom prst="rect">
            <a:avLst/>
          </a:prstGeom>
          <a:solidFill>
            <a:srgbClr val="ED1A3A"/>
          </a:solidFill>
        </p:spPr>
        <p:txBody>
          <a:bodyPr wrap="square" rtlCol="0">
            <a:spAutoFit/>
          </a:bodyPr>
          <a:lstStyle/>
          <a:p>
            <a:pPr marL="0" marR="0" lvl="0" indent="0" algn="l" defTabSz="609526" rtl="0" eaLnBrk="1" fontAlgn="auto" latinLnBrk="0" hangingPunct="1">
              <a:lnSpc>
                <a:spcPct val="100000"/>
              </a:lnSpc>
              <a:spcBef>
                <a:spcPts val="0"/>
              </a:spcBef>
              <a:spcAft>
                <a:spcPts val="0"/>
              </a:spcAft>
              <a:buClrTx/>
              <a:buSzTx/>
              <a:buFontTx/>
              <a:buNone/>
              <a:tabLst/>
              <a:defRPr/>
            </a:pPr>
            <a:r>
              <a:rPr lang="en-US" sz="1200">
                <a:solidFill>
                  <a:schemeClr val="bg1"/>
                </a:solidFill>
              </a:rPr>
              <a:t>Security marking: </a:t>
            </a:r>
            <a:r>
              <a:rPr lang="en-US" sz="1200" b="1">
                <a:solidFill>
                  <a:schemeClr val="bg1"/>
                </a:solidFill>
              </a:rPr>
              <a:t>INTERNAL USE ONLY</a:t>
            </a:r>
          </a:p>
        </p:txBody>
      </p:sp>
    </p:spTree>
    <p:extLst>
      <p:ext uri="{BB962C8B-B14F-4D97-AF65-F5344CB8AC3E}">
        <p14:creationId xmlns:p14="http://schemas.microsoft.com/office/powerpoint/2010/main" val="85264909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preserve="1" userDrawn="1">
  <p:cSld name="21_Title and Content 1">
    <p:bg>
      <p:bgPr>
        <a:solidFill>
          <a:srgbClr val="F3756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0A5B0A71-D7A9-6D22-485B-6B98622E0507}"/>
              </a:ext>
            </a:extLst>
          </p:cNvPr>
          <p:cNvSpPr>
            <a:spLocks noGrp="1"/>
          </p:cNvSpPr>
          <p:nvPr>
            <p:ph idx="1"/>
          </p:nvPr>
        </p:nvSpPr>
        <p:spPr>
          <a:xfrm>
            <a:off x="404572" y="2120390"/>
            <a:ext cx="11212184" cy="3430414"/>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itle Placeholder 1">
            <a:extLst>
              <a:ext uri="{FF2B5EF4-FFF2-40B4-BE49-F238E27FC236}">
                <a16:creationId xmlns:a16="http://schemas.microsoft.com/office/drawing/2014/main" id="{C579EEF5-47CA-B7C3-2FF0-424E2CE4F0B5}"/>
              </a:ext>
            </a:extLst>
          </p:cNvPr>
          <p:cNvSpPr>
            <a:spLocks noGrp="1"/>
          </p:cNvSpPr>
          <p:nvPr>
            <p:ph type="title" hasCustomPrompt="1"/>
          </p:nvPr>
        </p:nvSpPr>
        <p:spPr>
          <a:xfrm>
            <a:off x="404572" y="466008"/>
            <a:ext cx="11212184" cy="1327329"/>
          </a:xfrm>
          <a:prstGeom prst="rect">
            <a:avLst/>
          </a:prstGeom>
        </p:spPr>
        <p:txBody>
          <a:bodyPr vert="horz" wrap="none" lIns="0" tIns="0" rIns="0" bIns="0" rtlCol="0" anchor="t" anchorCtr="0">
            <a:noAutofit/>
          </a:bodyPr>
          <a:lstStyle>
            <a:lvl1pPr>
              <a:defRPr spc="-143">
                <a:solidFill>
                  <a:schemeClr val="bg1"/>
                </a:solidFill>
              </a:defRPr>
            </a:lvl1pPr>
          </a:lstStyle>
          <a:p>
            <a:r>
              <a:rPr lang="en-GB"/>
              <a:t>CLICK TO EDIT </a:t>
            </a:r>
            <a:br>
              <a:rPr lang="en-GB"/>
            </a:br>
            <a:r>
              <a:rPr lang="en-GB"/>
              <a:t>MASTER TITLE STYLE</a:t>
            </a:r>
            <a:endParaRPr lang="en-US"/>
          </a:p>
        </p:txBody>
      </p:sp>
      <p:pic>
        <p:nvPicPr>
          <p:cNvPr id="13" name="Picture 12">
            <a:extLst>
              <a:ext uri="{FF2B5EF4-FFF2-40B4-BE49-F238E27FC236}">
                <a16:creationId xmlns:a16="http://schemas.microsoft.com/office/drawing/2014/main" id="{51BC2CB8-0A97-6D89-ACA5-49DBB2ED4013}"/>
              </a:ext>
            </a:extLst>
          </p:cNvPr>
          <p:cNvPicPr>
            <a:picLocks noChangeAspect="1"/>
          </p:cNvPicPr>
          <p:nvPr userDrawn="1"/>
        </p:nvPicPr>
        <p:blipFill>
          <a:blip r:embed="rId2"/>
          <a:srcRect/>
          <a:stretch/>
        </p:blipFill>
        <p:spPr>
          <a:xfrm>
            <a:off x="10810590" y="6239190"/>
            <a:ext cx="1066800" cy="321734"/>
          </a:xfrm>
          <a:prstGeom prst="rect">
            <a:avLst/>
          </a:prstGeom>
        </p:spPr>
      </p:pic>
      <p:sp>
        <p:nvSpPr>
          <p:cNvPr id="14" name="Oval 13">
            <a:extLst>
              <a:ext uri="{FF2B5EF4-FFF2-40B4-BE49-F238E27FC236}">
                <a16:creationId xmlns:a16="http://schemas.microsoft.com/office/drawing/2014/main" id="{9650FB25-2A0B-F0F7-FBA2-8C63DFED6C24}"/>
              </a:ext>
            </a:extLst>
          </p:cNvPr>
          <p:cNvSpPr/>
          <p:nvPr userDrawn="1"/>
        </p:nvSpPr>
        <p:spPr>
          <a:xfrm>
            <a:off x="248905"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sp>
        <p:nvSpPr>
          <p:cNvPr id="3" name="TextBox 2">
            <a:extLst>
              <a:ext uri="{FF2B5EF4-FFF2-40B4-BE49-F238E27FC236}">
                <a16:creationId xmlns:a16="http://schemas.microsoft.com/office/drawing/2014/main" id="{59B3ED7F-3C52-4CA4-B2A8-F95466A1AB42}"/>
              </a:ext>
            </a:extLst>
          </p:cNvPr>
          <p:cNvSpPr txBox="1"/>
          <p:nvPr userDrawn="1"/>
        </p:nvSpPr>
        <p:spPr>
          <a:xfrm rot="16200000">
            <a:off x="10765258" y="1151943"/>
            <a:ext cx="2580885" cy="276999"/>
          </a:xfrm>
          <a:prstGeom prst="rect">
            <a:avLst/>
          </a:prstGeom>
          <a:solidFill>
            <a:srgbClr val="ED1A3A"/>
          </a:solidFill>
        </p:spPr>
        <p:txBody>
          <a:bodyPr wrap="square" rtlCol="0">
            <a:spAutoFit/>
          </a:bodyPr>
          <a:lstStyle/>
          <a:p>
            <a:pPr marL="0" marR="0" lvl="0" indent="0" algn="l" defTabSz="609526" rtl="0" eaLnBrk="1" fontAlgn="auto" latinLnBrk="0" hangingPunct="1">
              <a:lnSpc>
                <a:spcPct val="100000"/>
              </a:lnSpc>
              <a:spcBef>
                <a:spcPts val="0"/>
              </a:spcBef>
              <a:spcAft>
                <a:spcPts val="0"/>
              </a:spcAft>
              <a:buClrTx/>
              <a:buSzTx/>
              <a:buFontTx/>
              <a:buNone/>
              <a:tabLst/>
              <a:defRPr/>
            </a:pPr>
            <a:r>
              <a:rPr lang="en-US" sz="1200">
                <a:solidFill>
                  <a:schemeClr val="bg1"/>
                </a:solidFill>
              </a:rPr>
              <a:t>Security marking: </a:t>
            </a:r>
            <a:r>
              <a:rPr lang="en-US" sz="1200" b="1">
                <a:solidFill>
                  <a:schemeClr val="bg1"/>
                </a:solidFill>
              </a:rPr>
              <a:t>INTERNAL USE ONLY</a:t>
            </a:r>
          </a:p>
        </p:txBody>
      </p:sp>
    </p:spTree>
    <p:extLst>
      <p:ext uri="{BB962C8B-B14F-4D97-AF65-F5344CB8AC3E}">
        <p14:creationId xmlns:p14="http://schemas.microsoft.com/office/powerpoint/2010/main" val="198234518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preserve="1">
  <p:cSld name="20_Title and Content 1">
    <p:bg>
      <p:bgPr>
        <a:solidFill>
          <a:srgbClr val="FCAF17"/>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04572" y="2120390"/>
            <a:ext cx="11212184" cy="3430414"/>
          </a:xfrm>
          <a:prstGeom prst="rect">
            <a:avLst/>
          </a:prstGeom>
        </p:spPr>
        <p:txBody>
          <a:bodyPr/>
          <a:lstStyle>
            <a:lvl1pPr>
              <a:buClr>
                <a:srgbClr val="132433"/>
              </a:buClr>
              <a:defRPr>
                <a:solidFill>
                  <a:srgbClr val="132433"/>
                </a:solidFill>
              </a:defRPr>
            </a:lvl1pPr>
            <a:lvl2pPr>
              <a:buClr>
                <a:srgbClr val="132433"/>
              </a:buClr>
              <a:defRPr>
                <a:solidFill>
                  <a:srgbClr val="132433"/>
                </a:solidFill>
              </a:defRPr>
            </a:lvl2pPr>
            <a:lvl3pPr>
              <a:buClr>
                <a:srgbClr val="132433"/>
              </a:buClr>
              <a:defRPr>
                <a:solidFill>
                  <a:srgbClr val="132433"/>
                </a:solidFill>
              </a:defRPr>
            </a:lvl3pPr>
            <a:lvl4pPr>
              <a:buClr>
                <a:srgbClr val="132433"/>
              </a:buClr>
              <a:defRPr>
                <a:solidFill>
                  <a:srgbClr val="132433"/>
                </a:solidFill>
              </a:defRPr>
            </a:lvl4pPr>
            <a:lvl5pPr>
              <a:buClr>
                <a:srgbClr val="132433"/>
              </a:buClr>
              <a:defRPr>
                <a:solidFill>
                  <a:srgbClr val="132433"/>
                </a:solidFill>
              </a:defRPr>
            </a:lvl5pPr>
            <a:lvl6pPr>
              <a:buClr>
                <a:srgbClr val="132433"/>
              </a:buClr>
              <a:defRPr>
                <a:solidFill>
                  <a:srgbClr val="132433"/>
                </a:solidFill>
              </a:defRPr>
            </a:lvl6pPr>
            <a:lvl7pPr>
              <a:buClr>
                <a:srgbClr val="132433"/>
              </a:buClr>
              <a:defRPr>
                <a:solidFill>
                  <a:srgbClr val="132433"/>
                </a:solidFill>
              </a:defRPr>
            </a:lvl7pPr>
            <a:lvl8pPr>
              <a:buClr>
                <a:srgbClr val="132433"/>
              </a:buClr>
              <a:defRPr>
                <a:solidFill>
                  <a:srgbClr val="132433"/>
                </a:solidFill>
              </a:defRPr>
            </a:lvl8pPr>
            <a:lvl9pPr>
              <a:buClr>
                <a:srgbClr val="132433"/>
              </a:buClr>
              <a:defRPr>
                <a:solidFill>
                  <a:srgbClr val="132433"/>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4C6284C7-D26E-3E4D-8B1A-19BE2F492BC3}"/>
              </a:ext>
            </a:extLst>
          </p:cNvPr>
          <p:cNvSpPr>
            <a:spLocks noGrp="1"/>
          </p:cNvSpPr>
          <p:nvPr>
            <p:ph type="title" hasCustomPrompt="1"/>
          </p:nvPr>
        </p:nvSpPr>
        <p:spPr>
          <a:xfrm>
            <a:off x="404572" y="466008"/>
            <a:ext cx="11212184" cy="1327329"/>
          </a:xfrm>
          <a:prstGeom prst="rect">
            <a:avLst/>
          </a:prstGeom>
        </p:spPr>
        <p:txBody>
          <a:bodyPr vert="horz" wrap="none" lIns="0" tIns="0" rIns="0" bIns="0" rtlCol="0" anchor="t" anchorCtr="0">
            <a:noAutofit/>
          </a:bodyPr>
          <a:lstStyle>
            <a:lvl1pPr>
              <a:defRPr spc="-143">
                <a:solidFill>
                  <a:srgbClr val="132433"/>
                </a:solidFill>
              </a:defRPr>
            </a:lvl1pPr>
          </a:lstStyle>
          <a:p>
            <a:r>
              <a:rPr lang="en-GB"/>
              <a:t>CLICK TO EDIT </a:t>
            </a:r>
            <a:br>
              <a:rPr lang="en-GB"/>
            </a:br>
            <a:r>
              <a:rPr lang="en-GB"/>
              <a:t>MASTER TITLE STYLE</a:t>
            </a:r>
            <a:endParaRPr lang="en-US"/>
          </a:p>
        </p:txBody>
      </p:sp>
      <p:sp>
        <p:nvSpPr>
          <p:cNvPr id="5" name="Oval 4">
            <a:extLst>
              <a:ext uri="{FF2B5EF4-FFF2-40B4-BE49-F238E27FC236}">
                <a16:creationId xmlns:a16="http://schemas.microsoft.com/office/drawing/2014/main" id="{B1186BA7-7499-3081-8670-1D274B8D7887}"/>
              </a:ext>
            </a:extLst>
          </p:cNvPr>
          <p:cNvSpPr/>
          <p:nvPr/>
        </p:nvSpPr>
        <p:spPr>
          <a:xfrm>
            <a:off x="248905"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pic>
        <p:nvPicPr>
          <p:cNvPr id="4" name="Picture 3">
            <a:extLst>
              <a:ext uri="{FF2B5EF4-FFF2-40B4-BE49-F238E27FC236}">
                <a16:creationId xmlns:a16="http://schemas.microsoft.com/office/drawing/2014/main" id="{CB1FE632-5E10-9D57-CCBF-7443F826A0ED}"/>
              </a:ext>
            </a:extLst>
          </p:cNvPr>
          <p:cNvPicPr>
            <a:picLocks noChangeAspect="1"/>
          </p:cNvPicPr>
          <p:nvPr/>
        </p:nvPicPr>
        <p:blipFill>
          <a:blip r:embed="rId2"/>
          <a:srcRect/>
          <a:stretch/>
        </p:blipFill>
        <p:spPr>
          <a:xfrm>
            <a:off x="10810590" y="6240002"/>
            <a:ext cx="1066800" cy="320111"/>
          </a:xfrm>
          <a:prstGeom prst="rect">
            <a:avLst/>
          </a:prstGeom>
        </p:spPr>
      </p:pic>
      <p:sp>
        <p:nvSpPr>
          <p:cNvPr id="6" name="TextBox 5">
            <a:extLst>
              <a:ext uri="{FF2B5EF4-FFF2-40B4-BE49-F238E27FC236}">
                <a16:creationId xmlns:a16="http://schemas.microsoft.com/office/drawing/2014/main" id="{89C0FE5B-CF67-8F03-630F-198134486AB8}"/>
              </a:ext>
            </a:extLst>
          </p:cNvPr>
          <p:cNvSpPr txBox="1"/>
          <p:nvPr userDrawn="1"/>
        </p:nvSpPr>
        <p:spPr>
          <a:xfrm rot="16200000">
            <a:off x="10765258" y="1151943"/>
            <a:ext cx="2580885" cy="276999"/>
          </a:xfrm>
          <a:prstGeom prst="rect">
            <a:avLst/>
          </a:prstGeom>
          <a:solidFill>
            <a:srgbClr val="ED1A3A"/>
          </a:solidFill>
        </p:spPr>
        <p:txBody>
          <a:bodyPr wrap="square" rtlCol="0">
            <a:spAutoFit/>
          </a:bodyPr>
          <a:lstStyle/>
          <a:p>
            <a:pPr marL="0" marR="0" lvl="0" indent="0" algn="l" defTabSz="609526" rtl="0" eaLnBrk="1" fontAlgn="auto" latinLnBrk="0" hangingPunct="1">
              <a:lnSpc>
                <a:spcPct val="100000"/>
              </a:lnSpc>
              <a:spcBef>
                <a:spcPts val="0"/>
              </a:spcBef>
              <a:spcAft>
                <a:spcPts val="0"/>
              </a:spcAft>
              <a:buClrTx/>
              <a:buSzTx/>
              <a:buFontTx/>
              <a:buNone/>
              <a:tabLst/>
              <a:defRPr/>
            </a:pPr>
            <a:r>
              <a:rPr lang="en-US" sz="1200">
                <a:solidFill>
                  <a:schemeClr val="bg1"/>
                </a:solidFill>
              </a:rPr>
              <a:t>Security marking: </a:t>
            </a:r>
            <a:r>
              <a:rPr lang="en-US" sz="1200" b="1">
                <a:solidFill>
                  <a:schemeClr val="bg1"/>
                </a:solidFill>
              </a:rPr>
              <a:t>INTERNAL USE ONLY</a:t>
            </a:r>
          </a:p>
        </p:txBody>
      </p:sp>
    </p:spTree>
    <p:extLst>
      <p:ext uri="{BB962C8B-B14F-4D97-AF65-F5344CB8AC3E}">
        <p14:creationId xmlns:p14="http://schemas.microsoft.com/office/powerpoint/2010/main" val="226517864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preserve="1" userDrawn="1">
  <p:cSld name="22_Title and Content 1">
    <p:bg>
      <p:bgPr>
        <a:solidFill>
          <a:srgbClr val="00AEEF"/>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0C30B375-C55C-6F4A-3DC9-9C492C274AF8}"/>
              </a:ext>
            </a:extLst>
          </p:cNvPr>
          <p:cNvSpPr>
            <a:spLocks noGrp="1"/>
          </p:cNvSpPr>
          <p:nvPr>
            <p:ph idx="1"/>
          </p:nvPr>
        </p:nvSpPr>
        <p:spPr>
          <a:xfrm>
            <a:off x="404572" y="2120390"/>
            <a:ext cx="11212184" cy="3430414"/>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itle Placeholder 1">
            <a:extLst>
              <a:ext uri="{FF2B5EF4-FFF2-40B4-BE49-F238E27FC236}">
                <a16:creationId xmlns:a16="http://schemas.microsoft.com/office/drawing/2014/main" id="{4C63F445-F911-7714-66A3-26626B5D2F68}"/>
              </a:ext>
            </a:extLst>
          </p:cNvPr>
          <p:cNvSpPr>
            <a:spLocks noGrp="1"/>
          </p:cNvSpPr>
          <p:nvPr>
            <p:ph type="title" hasCustomPrompt="1"/>
          </p:nvPr>
        </p:nvSpPr>
        <p:spPr>
          <a:xfrm>
            <a:off x="404572" y="466008"/>
            <a:ext cx="11212184" cy="1327329"/>
          </a:xfrm>
          <a:prstGeom prst="rect">
            <a:avLst/>
          </a:prstGeom>
        </p:spPr>
        <p:txBody>
          <a:bodyPr vert="horz" wrap="none" lIns="0" tIns="0" rIns="0" bIns="0" rtlCol="0" anchor="t" anchorCtr="0">
            <a:noAutofit/>
          </a:bodyPr>
          <a:lstStyle>
            <a:lvl1pPr>
              <a:defRPr spc="-143">
                <a:solidFill>
                  <a:schemeClr val="bg1"/>
                </a:solidFill>
              </a:defRPr>
            </a:lvl1pPr>
          </a:lstStyle>
          <a:p>
            <a:r>
              <a:rPr lang="en-GB"/>
              <a:t>CLICK TO EDIT </a:t>
            </a:r>
            <a:br>
              <a:rPr lang="en-GB"/>
            </a:br>
            <a:r>
              <a:rPr lang="en-GB"/>
              <a:t>MASTER TITLE STYLE</a:t>
            </a:r>
            <a:endParaRPr lang="en-US"/>
          </a:p>
        </p:txBody>
      </p:sp>
      <p:pic>
        <p:nvPicPr>
          <p:cNvPr id="13" name="Picture 12">
            <a:extLst>
              <a:ext uri="{FF2B5EF4-FFF2-40B4-BE49-F238E27FC236}">
                <a16:creationId xmlns:a16="http://schemas.microsoft.com/office/drawing/2014/main" id="{2B882FDF-493A-9AE2-0FC7-5458DA2DF1D0}"/>
              </a:ext>
            </a:extLst>
          </p:cNvPr>
          <p:cNvPicPr>
            <a:picLocks noChangeAspect="1"/>
          </p:cNvPicPr>
          <p:nvPr userDrawn="1"/>
        </p:nvPicPr>
        <p:blipFill>
          <a:blip r:embed="rId2"/>
          <a:srcRect/>
          <a:stretch/>
        </p:blipFill>
        <p:spPr>
          <a:xfrm>
            <a:off x="10810590" y="6239190"/>
            <a:ext cx="1066800" cy="321734"/>
          </a:xfrm>
          <a:prstGeom prst="rect">
            <a:avLst/>
          </a:prstGeom>
        </p:spPr>
      </p:pic>
      <p:sp>
        <p:nvSpPr>
          <p:cNvPr id="14" name="Oval 13">
            <a:extLst>
              <a:ext uri="{FF2B5EF4-FFF2-40B4-BE49-F238E27FC236}">
                <a16:creationId xmlns:a16="http://schemas.microsoft.com/office/drawing/2014/main" id="{22BAA392-A951-85FB-3158-5018C7AEC50F}"/>
              </a:ext>
            </a:extLst>
          </p:cNvPr>
          <p:cNvSpPr/>
          <p:nvPr userDrawn="1"/>
        </p:nvSpPr>
        <p:spPr>
          <a:xfrm>
            <a:off x="248905"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sp>
        <p:nvSpPr>
          <p:cNvPr id="3" name="TextBox 2">
            <a:extLst>
              <a:ext uri="{FF2B5EF4-FFF2-40B4-BE49-F238E27FC236}">
                <a16:creationId xmlns:a16="http://schemas.microsoft.com/office/drawing/2014/main" id="{6E2B00F4-CD6C-3816-DDFD-75C1A85BF486}"/>
              </a:ext>
            </a:extLst>
          </p:cNvPr>
          <p:cNvSpPr txBox="1"/>
          <p:nvPr userDrawn="1"/>
        </p:nvSpPr>
        <p:spPr>
          <a:xfrm rot="16200000">
            <a:off x="10765258" y="1151943"/>
            <a:ext cx="2580885" cy="276999"/>
          </a:xfrm>
          <a:prstGeom prst="rect">
            <a:avLst/>
          </a:prstGeom>
          <a:solidFill>
            <a:srgbClr val="ED1A3A"/>
          </a:solidFill>
        </p:spPr>
        <p:txBody>
          <a:bodyPr wrap="square" rtlCol="0">
            <a:spAutoFit/>
          </a:bodyPr>
          <a:lstStyle/>
          <a:p>
            <a:pPr marL="0" marR="0" lvl="0" indent="0" algn="l" defTabSz="609526" rtl="0" eaLnBrk="1" fontAlgn="auto" latinLnBrk="0" hangingPunct="1">
              <a:lnSpc>
                <a:spcPct val="100000"/>
              </a:lnSpc>
              <a:spcBef>
                <a:spcPts val="0"/>
              </a:spcBef>
              <a:spcAft>
                <a:spcPts val="0"/>
              </a:spcAft>
              <a:buClrTx/>
              <a:buSzTx/>
              <a:buFontTx/>
              <a:buNone/>
              <a:tabLst/>
              <a:defRPr/>
            </a:pPr>
            <a:r>
              <a:rPr lang="en-US" sz="1200">
                <a:solidFill>
                  <a:schemeClr val="bg1"/>
                </a:solidFill>
              </a:rPr>
              <a:t>Security marking: </a:t>
            </a:r>
            <a:r>
              <a:rPr lang="en-US" sz="1200" b="1">
                <a:solidFill>
                  <a:schemeClr val="bg1"/>
                </a:solidFill>
              </a:rPr>
              <a:t>INTERNAL USE ONLY</a:t>
            </a:r>
          </a:p>
        </p:txBody>
      </p:sp>
    </p:spTree>
    <p:extLst>
      <p:ext uri="{BB962C8B-B14F-4D97-AF65-F5344CB8AC3E}">
        <p14:creationId xmlns:p14="http://schemas.microsoft.com/office/powerpoint/2010/main" val="181797648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preserve="1" userDrawn="1">
  <p:cSld name="23_Title and Content 1">
    <p:bg>
      <p:bgPr>
        <a:solidFill>
          <a:srgbClr val="139EA2"/>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4904DF45-D8A9-5036-26F5-39F0F36B39B8}"/>
              </a:ext>
            </a:extLst>
          </p:cNvPr>
          <p:cNvSpPr>
            <a:spLocks noGrp="1"/>
          </p:cNvSpPr>
          <p:nvPr>
            <p:ph idx="1"/>
          </p:nvPr>
        </p:nvSpPr>
        <p:spPr>
          <a:xfrm>
            <a:off x="404572" y="2120390"/>
            <a:ext cx="11212184" cy="3430414"/>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itle Placeholder 1">
            <a:extLst>
              <a:ext uri="{FF2B5EF4-FFF2-40B4-BE49-F238E27FC236}">
                <a16:creationId xmlns:a16="http://schemas.microsoft.com/office/drawing/2014/main" id="{9D610F1F-9E80-B7A6-A5D0-EDF52589FB43}"/>
              </a:ext>
            </a:extLst>
          </p:cNvPr>
          <p:cNvSpPr>
            <a:spLocks noGrp="1"/>
          </p:cNvSpPr>
          <p:nvPr>
            <p:ph type="title" hasCustomPrompt="1"/>
          </p:nvPr>
        </p:nvSpPr>
        <p:spPr>
          <a:xfrm>
            <a:off x="404572" y="466008"/>
            <a:ext cx="11212184" cy="1327329"/>
          </a:xfrm>
          <a:prstGeom prst="rect">
            <a:avLst/>
          </a:prstGeom>
        </p:spPr>
        <p:txBody>
          <a:bodyPr vert="horz" wrap="none" lIns="0" tIns="0" rIns="0" bIns="0" rtlCol="0" anchor="t" anchorCtr="0">
            <a:noAutofit/>
          </a:bodyPr>
          <a:lstStyle>
            <a:lvl1pPr>
              <a:defRPr spc="-143">
                <a:solidFill>
                  <a:schemeClr val="bg1"/>
                </a:solidFill>
              </a:defRPr>
            </a:lvl1pPr>
          </a:lstStyle>
          <a:p>
            <a:r>
              <a:rPr lang="en-GB"/>
              <a:t>CLICK TO EDIT </a:t>
            </a:r>
            <a:br>
              <a:rPr lang="en-GB"/>
            </a:br>
            <a:r>
              <a:rPr lang="en-GB"/>
              <a:t>MASTER TITLE STYLE</a:t>
            </a:r>
            <a:endParaRPr lang="en-US"/>
          </a:p>
        </p:txBody>
      </p:sp>
      <p:pic>
        <p:nvPicPr>
          <p:cNvPr id="13" name="Picture 12">
            <a:extLst>
              <a:ext uri="{FF2B5EF4-FFF2-40B4-BE49-F238E27FC236}">
                <a16:creationId xmlns:a16="http://schemas.microsoft.com/office/drawing/2014/main" id="{BB6C2442-4901-A9A7-F84B-BD04B5B54241}"/>
              </a:ext>
            </a:extLst>
          </p:cNvPr>
          <p:cNvPicPr>
            <a:picLocks noChangeAspect="1"/>
          </p:cNvPicPr>
          <p:nvPr userDrawn="1"/>
        </p:nvPicPr>
        <p:blipFill>
          <a:blip r:embed="rId2"/>
          <a:srcRect/>
          <a:stretch/>
        </p:blipFill>
        <p:spPr>
          <a:xfrm>
            <a:off x="10810590" y="6239190"/>
            <a:ext cx="1066800" cy="321734"/>
          </a:xfrm>
          <a:prstGeom prst="rect">
            <a:avLst/>
          </a:prstGeom>
        </p:spPr>
      </p:pic>
      <p:sp>
        <p:nvSpPr>
          <p:cNvPr id="14" name="Oval 13">
            <a:extLst>
              <a:ext uri="{FF2B5EF4-FFF2-40B4-BE49-F238E27FC236}">
                <a16:creationId xmlns:a16="http://schemas.microsoft.com/office/drawing/2014/main" id="{AABDDC16-E444-1C80-989D-5B635C7629E0}"/>
              </a:ext>
            </a:extLst>
          </p:cNvPr>
          <p:cNvSpPr/>
          <p:nvPr userDrawn="1"/>
        </p:nvSpPr>
        <p:spPr>
          <a:xfrm>
            <a:off x="248905"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sp>
        <p:nvSpPr>
          <p:cNvPr id="3" name="TextBox 2">
            <a:extLst>
              <a:ext uri="{FF2B5EF4-FFF2-40B4-BE49-F238E27FC236}">
                <a16:creationId xmlns:a16="http://schemas.microsoft.com/office/drawing/2014/main" id="{EE6B5CA7-419F-345F-197B-FF18D8E57E8F}"/>
              </a:ext>
            </a:extLst>
          </p:cNvPr>
          <p:cNvSpPr txBox="1"/>
          <p:nvPr userDrawn="1"/>
        </p:nvSpPr>
        <p:spPr>
          <a:xfrm rot="16200000">
            <a:off x="10765258" y="1151943"/>
            <a:ext cx="2580885" cy="276999"/>
          </a:xfrm>
          <a:prstGeom prst="rect">
            <a:avLst/>
          </a:prstGeom>
          <a:solidFill>
            <a:srgbClr val="ED1A3A"/>
          </a:solidFill>
        </p:spPr>
        <p:txBody>
          <a:bodyPr wrap="square" rtlCol="0">
            <a:spAutoFit/>
          </a:bodyPr>
          <a:lstStyle/>
          <a:p>
            <a:pPr marL="0" marR="0" lvl="0" indent="0" algn="l" defTabSz="609526" rtl="0" eaLnBrk="1" fontAlgn="auto" latinLnBrk="0" hangingPunct="1">
              <a:lnSpc>
                <a:spcPct val="100000"/>
              </a:lnSpc>
              <a:spcBef>
                <a:spcPts val="0"/>
              </a:spcBef>
              <a:spcAft>
                <a:spcPts val="0"/>
              </a:spcAft>
              <a:buClrTx/>
              <a:buSzTx/>
              <a:buFontTx/>
              <a:buNone/>
              <a:tabLst/>
              <a:defRPr/>
            </a:pPr>
            <a:r>
              <a:rPr lang="en-US" sz="1200">
                <a:solidFill>
                  <a:schemeClr val="bg1"/>
                </a:solidFill>
              </a:rPr>
              <a:t>Security marking: </a:t>
            </a:r>
            <a:r>
              <a:rPr lang="en-US" sz="1200" b="1">
                <a:solidFill>
                  <a:schemeClr val="bg1"/>
                </a:solidFill>
              </a:rPr>
              <a:t>INTERNAL USE ONLY</a:t>
            </a:r>
          </a:p>
        </p:txBody>
      </p:sp>
    </p:spTree>
    <p:extLst>
      <p:ext uri="{BB962C8B-B14F-4D97-AF65-F5344CB8AC3E}">
        <p14:creationId xmlns:p14="http://schemas.microsoft.com/office/powerpoint/2010/main" val="283457086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preserve="1" userDrawn="1">
  <p:cSld name="25_Title and Content 1">
    <p:bg>
      <p:bgPr>
        <a:solidFill>
          <a:srgbClr val="BFD730"/>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B704C4F5-956C-D2E2-1280-3434E694018C}"/>
              </a:ext>
            </a:extLst>
          </p:cNvPr>
          <p:cNvSpPr>
            <a:spLocks noGrp="1"/>
          </p:cNvSpPr>
          <p:nvPr>
            <p:ph idx="1"/>
          </p:nvPr>
        </p:nvSpPr>
        <p:spPr>
          <a:xfrm>
            <a:off x="404572" y="2120390"/>
            <a:ext cx="11212184" cy="3430414"/>
          </a:xfrm>
          <a:prstGeom prst="rect">
            <a:avLst/>
          </a:prstGeom>
        </p:spPr>
        <p:txBody>
          <a:bodyPr/>
          <a:lstStyle>
            <a:lvl1pPr>
              <a:buClr>
                <a:srgbClr val="132433"/>
              </a:buClr>
              <a:defRPr>
                <a:solidFill>
                  <a:srgbClr val="132433"/>
                </a:solidFill>
              </a:defRPr>
            </a:lvl1pPr>
            <a:lvl2pPr>
              <a:buClr>
                <a:srgbClr val="132433"/>
              </a:buClr>
              <a:defRPr>
                <a:solidFill>
                  <a:srgbClr val="132433"/>
                </a:solidFill>
              </a:defRPr>
            </a:lvl2pPr>
            <a:lvl3pPr>
              <a:buClr>
                <a:srgbClr val="132433"/>
              </a:buClr>
              <a:defRPr>
                <a:solidFill>
                  <a:srgbClr val="132433"/>
                </a:solidFill>
              </a:defRPr>
            </a:lvl3pPr>
            <a:lvl4pPr>
              <a:buClr>
                <a:srgbClr val="132433"/>
              </a:buClr>
              <a:defRPr>
                <a:solidFill>
                  <a:srgbClr val="132433"/>
                </a:solidFill>
              </a:defRPr>
            </a:lvl4pPr>
            <a:lvl5pPr>
              <a:buClr>
                <a:srgbClr val="132433"/>
              </a:buClr>
              <a:defRPr>
                <a:solidFill>
                  <a:srgbClr val="132433"/>
                </a:solidFill>
              </a:defRPr>
            </a:lvl5pPr>
            <a:lvl6pPr>
              <a:buClr>
                <a:srgbClr val="132433"/>
              </a:buClr>
              <a:defRPr>
                <a:solidFill>
                  <a:srgbClr val="132433"/>
                </a:solidFill>
              </a:defRPr>
            </a:lvl6pPr>
            <a:lvl7pPr>
              <a:buClr>
                <a:srgbClr val="132433"/>
              </a:buClr>
              <a:defRPr>
                <a:solidFill>
                  <a:srgbClr val="132433"/>
                </a:solidFill>
              </a:defRPr>
            </a:lvl7pPr>
            <a:lvl8pPr>
              <a:buClr>
                <a:srgbClr val="132433"/>
              </a:buClr>
              <a:defRPr>
                <a:solidFill>
                  <a:srgbClr val="132433"/>
                </a:solidFill>
              </a:defRPr>
            </a:lvl8pPr>
            <a:lvl9pPr>
              <a:buClr>
                <a:srgbClr val="132433"/>
              </a:buClr>
              <a:defRPr>
                <a:solidFill>
                  <a:srgbClr val="132433"/>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itle Placeholder 1">
            <a:extLst>
              <a:ext uri="{FF2B5EF4-FFF2-40B4-BE49-F238E27FC236}">
                <a16:creationId xmlns:a16="http://schemas.microsoft.com/office/drawing/2014/main" id="{36A0F8E6-5E36-DAE8-EE98-D25C76D55CAF}"/>
              </a:ext>
            </a:extLst>
          </p:cNvPr>
          <p:cNvSpPr>
            <a:spLocks noGrp="1"/>
          </p:cNvSpPr>
          <p:nvPr>
            <p:ph type="title" hasCustomPrompt="1"/>
          </p:nvPr>
        </p:nvSpPr>
        <p:spPr>
          <a:xfrm>
            <a:off x="404572" y="466008"/>
            <a:ext cx="11212184" cy="1327329"/>
          </a:xfrm>
          <a:prstGeom prst="rect">
            <a:avLst/>
          </a:prstGeom>
        </p:spPr>
        <p:txBody>
          <a:bodyPr vert="horz" wrap="none" lIns="0" tIns="0" rIns="0" bIns="0" rtlCol="0" anchor="t" anchorCtr="0">
            <a:noAutofit/>
          </a:bodyPr>
          <a:lstStyle>
            <a:lvl1pPr>
              <a:defRPr spc="-143">
                <a:solidFill>
                  <a:srgbClr val="132433"/>
                </a:solidFill>
              </a:defRPr>
            </a:lvl1pPr>
          </a:lstStyle>
          <a:p>
            <a:r>
              <a:rPr lang="en-GB"/>
              <a:t>CLICK TO EDIT </a:t>
            </a:r>
            <a:br>
              <a:rPr lang="en-GB"/>
            </a:br>
            <a:r>
              <a:rPr lang="en-GB"/>
              <a:t>MASTER TITLE STYLE</a:t>
            </a:r>
            <a:endParaRPr lang="en-US"/>
          </a:p>
        </p:txBody>
      </p:sp>
      <p:sp>
        <p:nvSpPr>
          <p:cNvPr id="13" name="Oval 12">
            <a:extLst>
              <a:ext uri="{FF2B5EF4-FFF2-40B4-BE49-F238E27FC236}">
                <a16:creationId xmlns:a16="http://schemas.microsoft.com/office/drawing/2014/main" id="{7E099DEC-274E-AEB8-FDD3-6557D5710D9D}"/>
              </a:ext>
            </a:extLst>
          </p:cNvPr>
          <p:cNvSpPr/>
          <p:nvPr userDrawn="1"/>
        </p:nvSpPr>
        <p:spPr>
          <a:xfrm>
            <a:off x="248905"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pic>
        <p:nvPicPr>
          <p:cNvPr id="14" name="Picture 13">
            <a:extLst>
              <a:ext uri="{FF2B5EF4-FFF2-40B4-BE49-F238E27FC236}">
                <a16:creationId xmlns:a16="http://schemas.microsoft.com/office/drawing/2014/main" id="{82932706-49EC-6781-93DB-647C9EEBDD4F}"/>
              </a:ext>
            </a:extLst>
          </p:cNvPr>
          <p:cNvPicPr>
            <a:picLocks noChangeAspect="1"/>
          </p:cNvPicPr>
          <p:nvPr userDrawn="1"/>
        </p:nvPicPr>
        <p:blipFill>
          <a:blip r:embed="rId2"/>
          <a:srcRect/>
          <a:stretch/>
        </p:blipFill>
        <p:spPr>
          <a:xfrm>
            <a:off x="10810590" y="6240002"/>
            <a:ext cx="1066800" cy="320111"/>
          </a:xfrm>
          <a:prstGeom prst="rect">
            <a:avLst/>
          </a:prstGeom>
        </p:spPr>
      </p:pic>
      <p:sp>
        <p:nvSpPr>
          <p:cNvPr id="3" name="TextBox 2">
            <a:extLst>
              <a:ext uri="{FF2B5EF4-FFF2-40B4-BE49-F238E27FC236}">
                <a16:creationId xmlns:a16="http://schemas.microsoft.com/office/drawing/2014/main" id="{A5EBC7FD-818A-8961-3C29-911F28FC8D43}"/>
              </a:ext>
            </a:extLst>
          </p:cNvPr>
          <p:cNvSpPr txBox="1"/>
          <p:nvPr userDrawn="1"/>
        </p:nvSpPr>
        <p:spPr>
          <a:xfrm rot="16200000">
            <a:off x="10765258" y="1151943"/>
            <a:ext cx="2580885" cy="276999"/>
          </a:xfrm>
          <a:prstGeom prst="rect">
            <a:avLst/>
          </a:prstGeom>
          <a:solidFill>
            <a:srgbClr val="ED1A3A"/>
          </a:solidFill>
        </p:spPr>
        <p:txBody>
          <a:bodyPr wrap="square" rtlCol="0">
            <a:spAutoFit/>
          </a:bodyPr>
          <a:lstStyle/>
          <a:p>
            <a:pPr marL="0" marR="0" lvl="0" indent="0" algn="l" defTabSz="609526" rtl="0" eaLnBrk="1" fontAlgn="auto" latinLnBrk="0" hangingPunct="1">
              <a:lnSpc>
                <a:spcPct val="100000"/>
              </a:lnSpc>
              <a:spcBef>
                <a:spcPts val="0"/>
              </a:spcBef>
              <a:spcAft>
                <a:spcPts val="0"/>
              </a:spcAft>
              <a:buClrTx/>
              <a:buSzTx/>
              <a:buFontTx/>
              <a:buNone/>
              <a:tabLst/>
              <a:defRPr/>
            </a:pPr>
            <a:r>
              <a:rPr lang="en-US" sz="1200">
                <a:solidFill>
                  <a:schemeClr val="bg1"/>
                </a:solidFill>
              </a:rPr>
              <a:t>Security marking: </a:t>
            </a:r>
            <a:r>
              <a:rPr lang="en-US" sz="1200" b="1">
                <a:solidFill>
                  <a:schemeClr val="bg1"/>
                </a:solidFill>
              </a:rPr>
              <a:t>INTERNAL USE ONLY</a:t>
            </a:r>
          </a:p>
        </p:txBody>
      </p:sp>
    </p:spTree>
    <p:extLst>
      <p:ext uri="{BB962C8B-B14F-4D97-AF65-F5344CB8AC3E}">
        <p14:creationId xmlns:p14="http://schemas.microsoft.com/office/powerpoint/2010/main" val="362739591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preserve="1" userDrawn="1">
  <p:cSld name="24_Title and Content 1">
    <p:bg>
      <p:bgPr>
        <a:solidFill>
          <a:srgbClr val="706CB2"/>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B49474AA-7867-A9D8-8F85-A84D27DD23A9}"/>
              </a:ext>
            </a:extLst>
          </p:cNvPr>
          <p:cNvSpPr>
            <a:spLocks noGrp="1"/>
          </p:cNvSpPr>
          <p:nvPr>
            <p:ph idx="1"/>
          </p:nvPr>
        </p:nvSpPr>
        <p:spPr>
          <a:xfrm>
            <a:off x="404572" y="2120390"/>
            <a:ext cx="11212184" cy="3430414"/>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itle Placeholder 1">
            <a:extLst>
              <a:ext uri="{FF2B5EF4-FFF2-40B4-BE49-F238E27FC236}">
                <a16:creationId xmlns:a16="http://schemas.microsoft.com/office/drawing/2014/main" id="{C342A61A-B88D-9469-5916-99CCF6C453CA}"/>
              </a:ext>
            </a:extLst>
          </p:cNvPr>
          <p:cNvSpPr>
            <a:spLocks noGrp="1"/>
          </p:cNvSpPr>
          <p:nvPr>
            <p:ph type="title" hasCustomPrompt="1"/>
          </p:nvPr>
        </p:nvSpPr>
        <p:spPr>
          <a:xfrm>
            <a:off x="404572" y="466008"/>
            <a:ext cx="11212184" cy="1327329"/>
          </a:xfrm>
          <a:prstGeom prst="rect">
            <a:avLst/>
          </a:prstGeom>
        </p:spPr>
        <p:txBody>
          <a:bodyPr vert="horz" wrap="none" lIns="0" tIns="0" rIns="0" bIns="0" rtlCol="0" anchor="t" anchorCtr="0">
            <a:noAutofit/>
          </a:bodyPr>
          <a:lstStyle>
            <a:lvl1pPr>
              <a:defRPr spc="-143">
                <a:solidFill>
                  <a:schemeClr val="bg1"/>
                </a:solidFill>
              </a:defRPr>
            </a:lvl1pPr>
          </a:lstStyle>
          <a:p>
            <a:r>
              <a:rPr lang="en-GB"/>
              <a:t>CLICK TO EDIT </a:t>
            </a:r>
            <a:br>
              <a:rPr lang="en-GB"/>
            </a:br>
            <a:r>
              <a:rPr lang="en-GB"/>
              <a:t>MASTER TITLE STYLE</a:t>
            </a:r>
            <a:endParaRPr lang="en-US"/>
          </a:p>
        </p:txBody>
      </p:sp>
      <p:pic>
        <p:nvPicPr>
          <p:cNvPr id="13" name="Picture 12">
            <a:extLst>
              <a:ext uri="{FF2B5EF4-FFF2-40B4-BE49-F238E27FC236}">
                <a16:creationId xmlns:a16="http://schemas.microsoft.com/office/drawing/2014/main" id="{9BF8117F-3AF7-D4A3-5128-D0808E9F04D5}"/>
              </a:ext>
            </a:extLst>
          </p:cNvPr>
          <p:cNvPicPr>
            <a:picLocks noChangeAspect="1"/>
          </p:cNvPicPr>
          <p:nvPr userDrawn="1"/>
        </p:nvPicPr>
        <p:blipFill>
          <a:blip r:embed="rId2"/>
          <a:srcRect/>
          <a:stretch/>
        </p:blipFill>
        <p:spPr>
          <a:xfrm>
            <a:off x="10810590" y="6239190"/>
            <a:ext cx="1066800" cy="321734"/>
          </a:xfrm>
          <a:prstGeom prst="rect">
            <a:avLst/>
          </a:prstGeom>
        </p:spPr>
      </p:pic>
      <p:sp>
        <p:nvSpPr>
          <p:cNvPr id="14" name="Oval 13">
            <a:extLst>
              <a:ext uri="{FF2B5EF4-FFF2-40B4-BE49-F238E27FC236}">
                <a16:creationId xmlns:a16="http://schemas.microsoft.com/office/drawing/2014/main" id="{6FFB631A-F0FE-16F9-6143-669FDC3F0D31}"/>
              </a:ext>
            </a:extLst>
          </p:cNvPr>
          <p:cNvSpPr/>
          <p:nvPr userDrawn="1"/>
        </p:nvSpPr>
        <p:spPr>
          <a:xfrm>
            <a:off x="248905"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sp>
        <p:nvSpPr>
          <p:cNvPr id="3" name="TextBox 2">
            <a:extLst>
              <a:ext uri="{FF2B5EF4-FFF2-40B4-BE49-F238E27FC236}">
                <a16:creationId xmlns:a16="http://schemas.microsoft.com/office/drawing/2014/main" id="{7482B044-3AF1-F0F5-25D5-7D85DF2E8C59}"/>
              </a:ext>
            </a:extLst>
          </p:cNvPr>
          <p:cNvSpPr txBox="1"/>
          <p:nvPr userDrawn="1"/>
        </p:nvSpPr>
        <p:spPr>
          <a:xfrm rot="16200000">
            <a:off x="10765258" y="1151943"/>
            <a:ext cx="2580885" cy="276999"/>
          </a:xfrm>
          <a:prstGeom prst="rect">
            <a:avLst/>
          </a:prstGeom>
          <a:solidFill>
            <a:srgbClr val="ED1A3A"/>
          </a:solidFill>
        </p:spPr>
        <p:txBody>
          <a:bodyPr wrap="square" rtlCol="0">
            <a:spAutoFit/>
          </a:bodyPr>
          <a:lstStyle/>
          <a:p>
            <a:pPr marL="0" marR="0" lvl="0" indent="0" algn="l" defTabSz="609526" rtl="0" eaLnBrk="1" fontAlgn="auto" latinLnBrk="0" hangingPunct="1">
              <a:lnSpc>
                <a:spcPct val="100000"/>
              </a:lnSpc>
              <a:spcBef>
                <a:spcPts val="0"/>
              </a:spcBef>
              <a:spcAft>
                <a:spcPts val="0"/>
              </a:spcAft>
              <a:buClrTx/>
              <a:buSzTx/>
              <a:buFontTx/>
              <a:buNone/>
              <a:tabLst/>
              <a:defRPr/>
            </a:pPr>
            <a:r>
              <a:rPr lang="en-US" sz="1200">
                <a:solidFill>
                  <a:schemeClr val="bg1"/>
                </a:solidFill>
              </a:rPr>
              <a:t>Security marking: </a:t>
            </a:r>
            <a:r>
              <a:rPr lang="en-US" sz="1200" b="1">
                <a:solidFill>
                  <a:schemeClr val="bg1"/>
                </a:solidFill>
              </a:rPr>
              <a:t>INTERNAL USE ONLY</a:t>
            </a:r>
          </a:p>
        </p:txBody>
      </p:sp>
    </p:spTree>
    <p:extLst>
      <p:ext uri="{BB962C8B-B14F-4D97-AF65-F5344CB8AC3E}">
        <p14:creationId xmlns:p14="http://schemas.microsoft.com/office/powerpoint/2010/main" val="54598874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preserve="1" userDrawn="1">
  <p:cSld name="27_Title and Content 1">
    <p:bg>
      <p:bgPr>
        <a:solidFill>
          <a:srgbClr val="812990"/>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AF15158-572E-5B19-A5AB-1FCC021E71D4}"/>
              </a:ext>
            </a:extLst>
          </p:cNvPr>
          <p:cNvSpPr>
            <a:spLocks noGrp="1"/>
          </p:cNvSpPr>
          <p:nvPr>
            <p:ph idx="1"/>
          </p:nvPr>
        </p:nvSpPr>
        <p:spPr>
          <a:xfrm>
            <a:off x="404572" y="2120390"/>
            <a:ext cx="11212184" cy="3430414"/>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itle Placeholder 1">
            <a:extLst>
              <a:ext uri="{FF2B5EF4-FFF2-40B4-BE49-F238E27FC236}">
                <a16:creationId xmlns:a16="http://schemas.microsoft.com/office/drawing/2014/main" id="{02CB05A1-AD9E-13CA-F362-CC2FDF2CF551}"/>
              </a:ext>
            </a:extLst>
          </p:cNvPr>
          <p:cNvSpPr>
            <a:spLocks noGrp="1"/>
          </p:cNvSpPr>
          <p:nvPr>
            <p:ph type="title" hasCustomPrompt="1"/>
          </p:nvPr>
        </p:nvSpPr>
        <p:spPr>
          <a:xfrm>
            <a:off x="404572" y="466008"/>
            <a:ext cx="11212184" cy="1327329"/>
          </a:xfrm>
          <a:prstGeom prst="rect">
            <a:avLst/>
          </a:prstGeom>
        </p:spPr>
        <p:txBody>
          <a:bodyPr vert="horz" wrap="none" lIns="0" tIns="0" rIns="0" bIns="0" rtlCol="0" anchor="t" anchorCtr="0">
            <a:noAutofit/>
          </a:bodyPr>
          <a:lstStyle>
            <a:lvl1pPr>
              <a:defRPr spc="-143">
                <a:solidFill>
                  <a:schemeClr val="bg1"/>
                </a:solidFill>
              </a:defRPr>
            </a:lvl1pPr>
          </a:lstStyle>
          <a:p>
            <a:r>
              <a:rPr lang="en-GB"/>
              <a:t>CLICK TO EDIT </a:t>
            </a:r>
            <a:br>
              <a:rPr lang="en-GB"/>
            </a:br>
            <a:r>
              <a:rPr lang="en-GB"/>
              <a:t>MASTER TITLE STYLE</a:t>
            </a:r>
            <a:endParaRPr lang="en-US"/>
          </a:p>
        </p:txBody>
      </p:sp>
      <p:pic>
        <p:nvPicPr>
          <p:cNvPr id="13" name="Picture 12">
            <a:extLst>
              <a:ext uri="{FF2B5EF4-FFF2-40B4-BE49-F238E27FC236}">
                <a16:creationId xmlns:a16="http://schemas.microsoft.com/office/drawing/2014/main" id="{D8094481-7898-5105-1D30-06998B6AB185}"/>
              </a:ext>
            </a:extLst>
          </p:cNvPr>
          <p:cNvPicPr>
            <a:picLocks noChangeAspect="1"/>
          </p:cNvPicPr>
          <p:nvPr userDrawn="1"/>
        </p:nvPicPr>
        <p:blipFill>
          <a:blip r:embed="rId2"/>
          <a:srcRect/>
          <a:stretch/>
        </p:blipFill>
        <p:spPr>
          <a:xfrm>
            <a:off x="10810590" y="6239190"/>
            <a:ext cx="1066800" cy="321734"/>
          </a:xfrm>
          <a:prstGeom prst="rect">
            <a:avLst/>
          </a:prstGeom>
        </p:spPr>
      </p:pic>
      <p:sp>
        <p:nvSpPr>
          <p:cNvPr id="14" name="Oval 13">
            <a:extLst>
              <a:ext uri="{FF2B5EF4-FFF2-40B4-BE49-F238E27FC236}">
                <a16:creationId xmlns:a16="http://schemas.microsoft.com/office/drawing/2014/main" id="{09A0545D-CA31-DAD4-809B-1C6AF6D49688}"/>
              </a:ext>
            </a:extLst>
          </p:cNvPr>
          <p:cNvSpPr/>
          <p:nvPr userDrawn="1"/>
        </p:nvSpPr>
        <p:spPr>
          <a:xfrm>
            <a:off x="248905"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sp>
        <p:nvSpPr>
          <p:cNvPr id="3" name="TextBox 2">
            <a:extLst>
              <a:ext uri="{FF2B5EF4-FFF2-40B4-BE49-F238E27FC236}">
                <a16:creationId xmlns:a16="http://schemas.microsoft.com/office/drawing/2014/main" id="{117C8992-3E37-E18D-C0CF-B8F3B5F5302E}"/>
              </a:ext>
            </a:extLst>
          </p:cNvPr>
          <p:cNvSpPr txBox="1"/>
          <p:nvPr userDrawn="1"/>
        </p:nvSpPr>
        <p:spPr>
          <a:xfrm rot="16200000">
            <a:off x="10765258" y="1151943"/>
            <a:ext cx="2580885" cy="276999"/>
          </a:xfrm>
          <a:prstGeom prst="rect">
            <a:avLst/>
          </a:prstGeom>
          <a:solidFill>
            <a:srgbClr val="ED1A3A"/>
          </a:solidFill>
        </p:spPr>
        <p:txBody>
          <a:bodyPr wrap="square" rtlCol="0">
            <a:spAutoFit/>
          </a:bodyPr>
          <a:lstStyle/>
          <a:p>
            <a:pPr marL="0" marR="0" lvl="0" indent="0" algn="l" defTabSz="609526" rtl="0" eaLnBrk="1" fontAlgn="auto" latinLnBrk="0" hangingPunct="1">
              <a:lnSpc>
                <a:spcPct val="100000"/>
              </a:lnSpc>
              <a:spcBef>
                <a:spcPts val="0"/>
              </a:spcBef>
              <a:spcAft>
                <a:spcPts val="0"/>
              </a:spcAft>
              <a:buClrTx/>
              <a:buSzTx/>
              <a:buFontTx/>
              <a:buNone/>
              <a:tabLst/>
              <a:defRPr/>
            </a:pPr>
            <a:r>
              <a:rPr lang="en-US" sz="1200">
                <a:solidFill>
                  <a:schemeClr val="bg1"/>
                </a:solidFill>
              </a:rPr>
              <a:t>Security marking: </a:t>
            </a:r>
            <a:r>
              <a:rPr lang="en-US" sz="1200" b="1">
                <a:solidFill>
                  <a:schemeClr val="bg1"/>
                </a:solidFill>
              </a:rPr>
              <a:t>INTERNAL USE ONLY</a:t>
            </a:r>
          </a:p>
        </p:txBody>
      </p:sp>
    </p:spTree>
    <p:extLst>
      <p:ext uri="{BB962C8B-B14F-4D97-AF65-F5344CB8AC3E}">
        <p14:creationId xmlns:p14="http://schemas.microsoft.com/office/powerpoint/2010/main" val="31773875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preserve="1" userDrawn="1">
  <p:cSld name="28_Title and Content 1">
    <p:bg>
      <p:bgPr>
        <a:solidFill>
          <a:srgbClr val="ED288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1DD1017B-2F8D-AAF3-3A4D-61185F285C31}"/>
              </a:ext>
            </a:extLst>
          </p:cNvPr>
          <p:cNvSpPr>
            <a:spLocks noGrp="1"/>
          </p:cNvSpPr>
          <p:nvPr>
            <p:ph idx="1"/>
          </p:nvPr>
        </p:nvSpPr>
        <p:spPr>
          <a:xfrm>
            <a:off x="404572" y="2120390"/>
            <a:ext cx="11212184" cy="3430414"/>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itle Placeholder 1">
            <a:extLst>
              <a:ext uri="{FF2B5EF4-FFF2-40B4-BE49-F238E27FC236}">
                <a16:creationId xmlns:a16="http://schemas.microsoft.com/office/drawing/2014/main" id="{47A724B8-0A2C-9D63-A0E3-537C0B62D5EC}"/>
              </a:ext>
            </a:extLst>
          </p:cNvPr>
          <p:cNvSpPr>
            <a:spLocks noGrp="1"/>
          </p:cNvSpPr>
          <p:nvPr>
            <p:ph type="title" hasCustomPrompt="1"/>
          </p:nvPr>
        </p:nvSpPr>
        <p:spPr>
          <a:xfrm>
            <a:off x="404572" y="466008"/>
            <a:ext cx="11212184" cy="1327329"/>
          </a:xfrm>
          <a:prstGeom prst="rect">
            <a:avLst/>
          </a:prstGeom>
        </p:spPr>
        <p:txBody>
          <a:bodyPr vert="horz" wrap="none" lIns="0" tIns="0" rIns="0" bIns="0" rtlCol="0" anchor="t" anchorCtr="0">
            <a:noAutofit/>
          </a:bodyPr>
          <a:lstStyle>
            <a:lvl1pPr>
              <a:defRPr spc="-143">
                <a:solidFill>
                  <a:schemeClr val="bg1"/>
                </a:solidFill>
              </a:defRPr>
            </a:lvl1pPr>
          </a:lstStyle>
          <a:p>
            <a:r>
              <a:rPr lang="en-GB"/>
              <a:t>CLICK TO EDIT </a:t>
            </a:r>
            <a:br>
              <a:rPr lang="en-GB"/>
            </a:br>
            <a:r>
              <a:rPr lang="en-GB"/>
              <a:t>MASTER TITLE STYLE</a:t>
            </a:r>
            <a:endParaRPr lang="en-US"/>
          </a:p>
        </p:txBody>
      </p:sp>
      <p:pic>
        <p:nvPicPr>
          <p:cNvPr id="13" name="Picture 12">
            <a:extLst>
              <a:ext uri="{FF2B5EF4-FFF2-40B4-BE49-F238E27FC236}">
                <a16:creationId xmlns:a16="http://schemas.microsoft.com/office/drawing/2014/main" id="{539D7F6F-06C8-7063-42E7-F42060E09B78}"/>
              </a:ext>
            </a:extLst>
          </p:cNvPr>
          <p:cNvPicPr>
            <a:picLocks noChangeAspect="1"/>
          </p:cNvPicPr>
          <p:nvPr userDrawn="1"/>
        </p:nvPicPr>
        <p:blipFill>
          <a:blip r:embed="rId2"/>
          <a:srcRect/>
          <a:stretch/>
        </p:blipFill>
        <p:spPr>
          <a:xfrm>
            <a:off x="10810590" y="6239190"/>
            <a:ext cx="1066800" cy="321734"/>
          </a:xfrm>
          <a:prstGeom prst="rect">
            <a:avLst/>
          </a:prstGeom>
        </p:spPr>
      </p:pic>
      <p:sp>
        <p:nvSpPr>
          <p:cNvPr id="14" name="Oval 13">
            <a:extLst>
              <a:ext uri="{FF2B5EF4-FFF2-40B4-BE49-F238E27FC236}">
                <a16:creationId xmlns:a16="http://schemas.microsoft.com/office/drawing/2014/main" id="{91533012-D8D9-C206-9B17-53844ED1B9E0}"/>
              </a:ext>
            </a:extLst>
          </p:cNvPr>
          <p:cNvSpPr/>
          <p:nvPr userDrawn="1"/>
        </p:nvSpPr>
        <p:spPr>
          <a:xfrm>
            <a:off x="248905"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sp>
        <p:nvSpPr>
          <p:cNvPr id="3" name="TextBox 2">
            <a:extLst>
              <a:ext uri="{FF2B5EF4-FFF2-40B4-BE49-F238E27FC236}">
                <a16:creationId xmlns:a16="http://schemas.microsoft.com/office/drawing/2014/main" id="{C6064640-E3AB-3B52-BA1E-BD4DEFA68060}"/>
              </a:ext>
            </a:extLst>
          </p:cNvPr>
          <p:cNvSpPr txBox="1"/>
          <p:nvPr userDrawn="1"/>
        </p:nvSpPr>
        <p:spPr>
          <a:xfrm rot="16200000">
            <a:off x="10765258" y="1151943"/>
            <a:ext cx="2580885" cy="276999"/>
          </a:xfrm>
          <a:prstGeom prst="rect">
            <a:avLst/>
          </a:prstGeom>
          <a:solidFill>
            <a:srgbClr val="ED1A3A"/>
          </a:solidFill>
        </p:spPr>
        <p:txBody>
          <a:bodyPr wrap="square" rtlCol="0">
            <a:spAutoFit/>
          </a:bodyPr>
          <a:lstStyle/>
          <a:p>
            <a:pPr marL="0" marR="0" lvl="0" indent="0" algn="l" defTabSz="609526" rtl="0" eaLnBrk="1" fontAlgn="auto" latinLnBrk="0" hangingPunct="1">
              <a:lnSpc>
                <a:spcPct val="100000"/>
              </a:lnSpc>
              <a:spcBef>
                <a:spcPts val="0"/>
              </a:spcBef>
              <a:spcAft>
                <a:spcPts val="0"/>
              </a:spcAft>
              <a:buClrTx/>
              <a:buSzTx/>
              <a:buFontTx/>
              <a:buNone/>
              <a:tabLst/>
              <a:defRPr/>
            </a:pPr>
            <a:r>
              <a:rPr lang="en-US" sz="1200">
                <a:solidFill>
                  <a:schemeClr val="bg1"/>
                </a:solidFill>
              </a:rPr>
              <a:t>Security marking: </a:t>
            </a:r>
            <a:r>
              <a:rPr lang="en-US" sz="1200" b="1">
                <a:solidFill>
                  <a:schemeClr val="bg1"/>
                </a:solidFill>
              </a:rPr>
              <a:t>INTERNAL USE ONLY</a:t>
            </a:r>
          </a:p>
        </p:txBody>
      </p:sp>
    </p:spTree>
    <p:extLst>
      <p:ext uri="{BB962C8B-B14F-4D97-AF65-F5344CB8AC3E}">
        <p14:creationId xmlns:p14="http://schemas.microsoft.com/office/powerpoint/2010/main" val="22079820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ivider image 3">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rcRect/>
          <a:stretch/>
        </p:blipFill>
        <p:spPr>
          <a:xfrm>
            <a:off x="383119" y="6405033"/>
            <a:ext cx="969271" cy="29232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6096000" y="969"/>
            <a:ext cx="6096000" cy="430887"/>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C8A7B213-F682-8C46-89BB-3DC075594399}"/>
              </a:ext>
            </a:extLst>
          </p:cNvPr>
          <p:cNvSpPr>
            <a:spLocks noGrp="1"/>
          </p:cNvSpPr>
          <p:nvPr>
            <p:ph type="title" hasCustomPrompt="1"/>
          </p:nvPr>
        </p:nvSpPr>
        <p:spPr>
          <a:xfrm>
            <a:off x="383117" y="1709739"/>
            <a:ext cx="5298515" cy="2173260"/>
          </a:xfrm>
          <a:noFill/>
        </p:spPr>
        <p:txBody>
          <a:bodyPr anchor="b">
            <a:normAutofit/>
          </a:bodyPr>
          <a:lstStyle>
            <a:lvl1pPr>
              <a:defRPr sz="5333">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F978937C-B57E-7D49-8073-879091884B1C}"/>
              </a:ext>
            </a:extLst>
          </p:cNvPr>
          <p:cNvSpPr>
            <a:spLocks noGrp="1"/>
          </p:cNvSpPr>
          <p:nvPr>
            <p:ph type="body" idx="1"/>
          </p:nvPr>
        </p:nvSpPr>
        <p:spPr>
          <a:xfrm>
            <a:off x="383117" y="3916391"/>
            <a:ext cx="5298515" cy="369332"/>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99899666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preserve="1" userDrawn="1">
  <p:cSld name="26_Title and Content 1">
    <p:bg>
      <p:bgPr>
        <a:solidFill>
          <a:srgbClr val="132433"/>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3F820AE3-656E-03C5-ACC5-8C3E599C5640}"/>
              </a:ext>
            </a:extLst>
          </p:cNvPr>
          <p:cNvSpPr>
            <a:spLocks noGrp="1"/>
          </p:cNvSpPr>
          <p:nvPr>
            <p:ph idx="1"/>
          </p:nvPr>
        </p:nvSpPr>
        <p:spPr>
          <a:xfrm>
            <a:off x="404572" y="2120390"/>
            <a:ext cx="11212184" cy="3430414"/>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itle Placeholder 1">
            <a:extLst>
              <a:ext uri="{FF2B5EF4-FFF2-40B4-BE49-F238E27FC236}">
                <a16:creationId xmlns:a16="http://schemas.microsoft.com/office/drawing/2014/main" id="{35C779AE-EE9F-037E-09D0-34BFEC43D286}"/>
              </a:ext>
            </a:extLst>
          </p:cNvPr>
          <p:cNvSpPr>
            <a:spLocks noGrp="1"/>
          </p:cNvSpPr>
          <p:nvPr>
            <p:ph type="title" hasCustomPrompt="1"/>
          </p:nvPr>
        </p:nvSpPr>
        <p:spPr>
          <a:xfrm>
            <a:off x="404572" y="466008"/>
            <a:ext cx="11212184" cy="1327329"/>
          </a:xfrm>
          <a:prstGeom prst="rect">
            <a:avLst/>
          </a:prstGeom>
        </p:spPr>
        <p:txBody>
          <a:bodyPr vert="horz" wrap="none" lIns="0" tIns="0" rIns="0" bIns="0" rtlCol="0" anchor="t" anchorCtr="0">
            <a:noAutofit/>
          </a:bodyPr>
          <a:lstStyle>
            <a:lvl1pPr>
              <a:defRPr spc="-143">
                <a:solidFill>
                  <a:schemeClr val="bg1"/>
                </a:solidFill>
              </a:defRPr>
            </a:lvl1pPr>
          </a:lstStyle>
          <a:p>
            <a:r>
              <a:rPr lang="en-GB"/>
              <a:t>CLICK TO EDIT </a:t>
            </a:r>
            <a:br>
              <a:rPr lang="en-GB"/>
            </a:br>
            <a:r>
              <a:rPr lang="en-GB"/>
              <a:t>MASTER TITLE STYLE</a:t>
            </a:r>
            <a:endParaRPr lang="en-US"/>
          </a:p>
        </p:txBody>
      </p:sp>
      <p:pic>
        <p:nvPicPr>
          <p:cNvPr id="13" name="Picture 12">
            <a:extLst>
              <a:ext uri="{FF2B5EF4-FFF2-40B4-BE49-F238E27FC236}">
                <a16:creationId xmlns:a16="http://schemas.microsoft.com/office/drawing/2014/main" id="{F83CFA66-6712-1DF2-E813-0CA77811CED2}"/>
              </a:ext>
            </a:extLst>
          </p:cNvPr>
          <p:cNvPicPr>
            <a:picLocks noChangeAspect="1"/>
          </p:cNvPicPr>
          <p:nvPr userDrawn="1"/>
        </p:nvPicPr>
        <p:blipFill>
          <a:blip r:embed="rId2"/>
          <a:srcRect/>
          <a:stretch/>
        </p:blipFill>
        <p:spPr>
          <a:xfrm>
            <a:off x="10810590" y="6239190"/>
            <a:ext cx="1066800" cy="321734"/>
          </a:xfrm>
          <a:prstGeom prst="rect">
            <a:avLst/>
          </a:prstGeom>
        </p:spPr>
      </p:pic>
      <p:sp>
        <p:nvSpPr>
          <p:cNvPr id="14" name="Oval 13">
            <a:extLst>
              <a:ext uri="{FF2B5EF4-FFF2-40B4-BE49-F238E27FC236}">
                <a16:creationId xmlns:a16="http://schemas.microsoft.com/office/drawing/2014/main" id="{82DBFD2E-90CF-8B2D-3980-166A511ACDB3}"/>
              </a:ext>
            </a:extLst>
          </p:cNvPr>
          <p:cNvSpPr/>
          <p:nvPr userDrawn="1"/>
        </p:nvSpPr>
        <p:spPr>
          <a:xfrm>
            <a:off x="248905"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sp>
        <p:nvSpPr>
          <p:cNvPr id="3" name="TextBox 2">
            <a:extLst>
              <a:ext uri="{FF2B5EF4-FFF2-40B4-BE49-F238E27FC236}">
                <a16:creationId xmlns:a16="http://schemas.microsoft.com/office/drawing/2014/main" id="{520BF656-94AC-E440-801D-2C980ACD06BB}"/>
              </a:ext>
            </a:extLst>
          </p:cNvPr>
          <p:cNvSpPr txBox="1"/>
          <p:nvPr userDrawn="1"/>
        </p:nvSpPr>
        <p:spPr>
          <a:xfrm rot="16200000">
            <a:off x="10765258" y="1151943"/>
            <a:ext cx="2580885" cy="276999"/>
          </a:xfrm>
          <a:prstGeom prst="rect">
            <a:avLst/>
          </a:prstGeom>
          <a:solidFill>
            <a:srgbClr val="ED1A3A"/>
          </a:solidFill>
        </p:spPr>
        <p:txBody>
          <a:bodyPr wrap="square" rtlCol="0">
            <a:spAutoFit/>
          </a:bodyPr>
          <a:lstStyle/>
          <a:p>
            <a:pPr marL="0" marR="0" lvl="0" indent="0" algn="l" defTabSz="609526" rtl="0" eaLnBrk="1" fontAlgn="auto" latinLnBrk="0" hangingPunct="1">
              <a:lnSpc>
                <a:spcPct val="100000"/>
              </a:lnSpc>
              <a:spcBef>
                <a:spcPts val="0"/>
              </a:spcBef>
              <a:spcAft>
                <a:spcPts val="0"/>
              </a:spcAft>
              <a:buClrTx/>
              <a:buSzTx/>
              <a:buFontTx/>
              <a:buNone/>
              <a:tabLst/>
              <a:defRPr/>
            </a:pPr>
            <a:r>
              <a:rPr lang="en-US" sz="1200">
                <a:solidFill>
                  <a:schemeClr val="bg1"/>
                </a:solidFill>
              </a:rPr>
              <a:t>Security marking: </a:t>
            </a:r>
            <a:r>
              <a:rPr lang="en-US" sz="1200" b="1">
                <a:solidFill>
                  <a:schemeClr val="bg1"/>
                </a:solidFill>
              </a:rPr>
              <a:t>INTERNAL USE ONLY</a:t>
            </a:r>
          </a:p>
        </p:txBody>
      </p:sp>
    </p:spTree>
    <p:extLst>
      <p:ext uri="{BB962C8B-B14F-4D97-AF65-F5344CB8AC3E}">
        <p14:creationId xmlns:p14="http://schemas.microsoft.com/office/powerpoint/2010/main" val="281955928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preserve="1">
  <p:cSld name="11_Title and Content 1">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4C6284C7-D26E-3E4D-8B1A-19BE2F492BC3}"/>
              </a:ext>
            </a:extLst>
          </p:cNvPr>
          <p:cNvSpPr>
            <a:spLocks noGrp="1"/>
          </p:cNvSpPr>
          <p:nvPr>
            <p:ph type="title" hasCustomPrompt="1"/>
          </p:nvPr>
        </p:nvSpPr>
        <p:spPr>
          <a:xfrm>
            <a:off x="404572" y="466008"/>
            <a:ext cx="10970683" cy="1327329"/>
          </a:xfrm>
          <a:prstGeom prst="rect">
            <a:avLst/>
          </a:prstGeom>
        </p:spPr>
        <p:txBody>
          <a:bodyPr vert="horz" wrap="none" lIns="0" tIns="0" rIns="0" bIns="0" rtlCol="0" anchor="t" anchorCtr="0">
            <a:noAutofit/>
          </a:bodyPr>
          <a:lstStyle>
            <a:lvl1pPr>
              <a:defRPr spc="-143">
                <a:solidFill>
                  <a:srgbClr val="132433"/>
                </a:solidFill>
              </a:defRPr>
            </a:lvl1p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B2788E00-130B-FB47-8689-5D0DD01F05AE}"/>
              </a:ext>
            </a:extLst>
          </p:cNvPr>
          <p:cNvSpPr/>
          <p:nvPr/>
        </p:nvSpPr>
        <p:spPr>
          <a:xfrm>
            <a:off x="0" y="5960709"/>
            <a:ext cx="12192000" cy="8972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solidFill>
                <a:schemeClr val="tx1"/>
              </a:solidFill>
            </a:endParaRPr>
          </a:p>
        </p:txBody>
      </p:sp>
      <p:pic>
        <p:nvPicPr>
          <p:cNvPr id="2" name="Picture 1">
            <a:extLst>
              <a:ext uri="{FF2B5EF4-FFF2-40B4-BE49-F238E27FC236}">
                <a16:creationId xmlns:a16="http://schemas.microsoft.com/office/drawing/2014/main" id="{0D0A6F68-F73B-DBAF-A59D-62AD5C17DD62}"/>
              </a:ext>
            </a:extLst>
          </p:cNvPr>
          <p:cNvPicPr>
            <a:picLocks noChangeAspect="1"/>
          </p:cNvPicPr>
          <p:nvPr/>
        </p:nvPicPr>
        <p:blipFill>
          <a:blip r:embed="rId2"/>
          <a:srcRect/>
          <a:stretch/>
        </p:blipFill>
        <p:spPr>
          <a:xfrm>
            <a:off x="10810590" y="6239190"/>
            <a:ext cx="1066800" cy="321734"/>
          </a:xfrm>
          <a:prstGeom prst="rect">
            <a:avLst/>
          </a:prstGeom>
        </p:spPr>
      </p:pic>
      <p:sp>
        <p:nvSpPr>
          <p:cNvPr id="5" name="Oval 4">
            <a:extLst>
              <a:ext uri="{FF2B5EF4-FFF2-40B4-BE49-F238E27FC236}">
                <a16:creationId xmlns:a16="http://schemas.microsoft.com/office/drawing/2014/main" id="{B1186BA7-7499-3081-8670-1D274B8D7887}"/>
              </a:ext>
            </a:extLst>
          </p:cNvPr>
          <p:cNvSpPr/>
          <p:nvPr/>
        </p:nvSpPr>
        <p:spPr>
          <a:xfrm>
            <a:off x="248905"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sp>
        <p:nvSpPr>
          <p:cNvPr id="8" name="TextBox 7">
            <a:extLst>
              <a:ext uri="{FF2B5EF4-FFF2-40B4-BE49-F238E27FC236}">
                <a16:creationId xmlns:a16="http://schemas.microsoft.com/office/drawing/2014/main" id="{760F1E84-B0A7-81A9-9CAF-2BEB32E5D2BA}"/>
              </a:ext>
            </a:extLst>
          </p:cNvPr>
          <p:cNvSpPr txBox="1"/>
          <p:nvPr userDrawn="1"/>
        </p:nvSpPr>
        <p:spPr>
          <a:xfrm rot="16200000">
            <a:off x="10765258" y="1151943"/>
            <a:ext cx="2580885" cy="276999"/>
          </a:xfrm>
          <a:prstGeom prst="rect">
            <a:avLst/>
          </a:prstGeom>
          <a:solidFill>
            <a:srgbClr val="ED1A3A"/>
          </a:solidFill>
        </p:spPr>
        <p:txBody>
          <a:bodyPr wrap="square" rtlCol="0">
            <a:spAutoFit/>
          </a:bodyPr>
          <a:lstStyle/>
          <a:p>
            <a:pPr marL="0" marR="0" lvl="0" indent="0" algn="l" defTabSz="609526" rtl="0" eaLnBrk="1" fontAlgn="auto" latinLnBrk="0" hangingPunct="1">
              <a:lnSpc>
                <a:spcPct val="100000"/>
              </a:lnSpc>
              <a:spcBef>
                <a:spcPts val="0"/>
              </a:spcBef>
              <a:spcAft>
                <a:spcPts val="0"/>
              </a:spcAft>
              <a:buClrTx/>
              <a:buSzTx/>
              <a:buFontTx/>
              <a:buNone/>
              <a:tabLst/>
              <a:defRPr/>
            </a:pPr>
            <a:r>
              <a:rPr lang="en-US" sz="1200">
                <a:solidFill>
                  <a:schemeClr val="bg1"/>
                </a:solidFill>
              </a:rPr>
              <a:t>Security marking: </a:t>
            </a:r>
            <a:r>
              <a:rPr lang="en-US" sz="1200" b="1">
                <a:solidFill>
                  <a:schemeClr val="bg1"/>
                </a:solidFill>
              </a:rPr>
              <a:t>INTERNAL USE ONLY</a:t>
            </a:r>
          </a:p>
        </p:txBody>
      </p:sp>
    </p:spTree>
    <p:extLst>
      <p:ext uri="{BB962C8B-B14F-4D97-AF65-F5344CB8AC3E}">
        <p14:creationId xmlns:p14="http://schemas.microsoft.com/office/powerpoint/2010/main" val="262841692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preserve="1">
  <p:cSld name="12_Title and Content 1">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4C6284C7-D26E-3E4D-8B1A-19BE2F492BC3}"/>
              </a:ext>
            </a:extLst>
          </p:cNvPr>
          <p:cNvSpPr>
            <a:spLocks noGrp="1"/>
          </p:cNvSpPr>
          <p:nvPr>
            <p:ph type="title" hasCustomPrompt="1"/>
          </p:nvPr>
        </p:nvSpPr>
        <p:spPr>
          <a:xfrm>
            <a:off x="404572" y="466008"/>
            <a:ext cx="10970683" cy="1327329"/>
          </a:xfrm>
          <a:prstGeom prst="rect">
            <a:avLst/>
          </a:prstGeom>
        </p:spPr>
        <p:txBody>
          <a:bodyPr vert="horz" wrap="none" lIns="0" tIns="0" rIns="0" bIns="0" rtlCol="0" anchor="t" anchorCtr="0">
            <a:noAutofit/>
          </a:bodyPr>
          <a:lstStyle>
            <a:lvl1pPr>
              <a:defRPr spc="-143">
                <a:solidFill>
                  <a:srgbClr val="132433"/>
                </a:solidFill>
              </a:defRPr>
            </a:lvl1p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B2788E00-130B-FB47-8689-5D0DD01F05AE}"/>
              </a:ext>
            </a:extLst>
          </p:cNvPr>
          <p:cNvSpPr/>
          <p:nvPr/>
        </p:nvSpPr>
        <p:spPr>
          <a:xfrm>
            <a:off x="0" y="5960709"/>
            <a:ext cx="12192000" cy="897290"/>
          </a:xfrm>
          <a:prstGeom prst="rect">
            <a:avLst/>
          </a:prstGeom>
          <a:solidFill>
            <a:srgbClr val="F375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solidFill>
                <a:schemeClr val="tx1"/>
              </a:solidFill>
            </a:endParaRPr>
          </a:p>
        </p:txBody>
      </p:sp>
      <p:pic>
        <p:nvPicPr>
          <p:cNvPr id="2" name="Picture 1">
            <a:extLst>
              <a:ext uri="{FF2B5EF4-FFF2-40B4-BE49-F238E27FC236}">
                <a16:creationId xmlns:a16="http://schemas.microsoft.com/office/drawing/2014/main" id="{0D0A6F68-F73B-DBAF-A59D-62AD5C17DD62}"/>
              </a:ext>
            </a:extLst>
          </p:cNvPr>
          <p:cNvPicPr>
            <a:picLocks noChangeAspect="1"/>
          </p:cNvPicPr>
          <p:nvPr/>
        </p:nvPicPr>
        <p:blipFill>
          <a:blip r:embed="rId2"/>
          <a:srcRect/>
          <a:stretch/>
        </p:blipFill>
        <p:spPr>
          <a:xfrm>
            <a:off x="10810590" y="6239190"/>
            <a:ext cx="1066800" cy="321734"/>
          </a:xfrm>
          <a:prstGeom prst="rect">
            <a:avLst/>
          </a:prstGeom>
        </p:spPr>
      </p:pic>
      <p:sp>
        <p:nvSpPr>
          <p:cNvPr id="5" name="Oval 4">
            <a:extLst>
              <a:ext uri="{FF2B5EF4-FFF2-40B4-BE49-F238E27FC236}">
                <a16:creationId xmlns:a16="http://schemas.microsoft.com/office/drawing/2014/main" id="{B1186BA7-7499-3081-8670-1D274B8D7887}"/>
              </a:ext>
            </a:extLst>
          </p:cNvPr>
          <p:cNvSpPr/>
          <p:nvPr/>
        </p:nvSpPr>
        <p:spPr>
          <a:xfrm>
            <a:off x="248905"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sp>
        <p:nvSpPr>
          <p:cNvPr id="8" name="TextBox 7">
            <a:extLst>
              <a:ext uri="{FF2B5EF4-FFF2-40B4-BE49-F238E27FC236}">
                <a16:creationId xmlns:a16="http://schemas.microsoft.com/office/drawing/2014/main" id="{95C9A44D-CFE1-5C07-31CB-87E05315E394}"/>
              </a:ext>
            </a:extLst>
          </p:cNvPr>
          <p:cNvSpPr txBox="1"/>
          <p:nvPr userDrawn="1"/>
        </p:nvSpPr>
        <p:spPr>
          <a:xfrm rot="16200000">
            <a:off x="10765258" y="1151943"/>
            <a:ext cx="2580885" cy="276999"/>
          </a:xfrm>
          <a:prstGeom prst="rect">
            <a:avLst/>
          </a:prstGeom>
          <a:solidFill>
            <a:srgbClr val="ED1A3A"/>
          </a:solidFill>
        </p:spPr>
        <p:txBody>
          <a:bodyPr wrap="square" rtlCol="0">
            <a:spAutoFit/>
          </a:bodyPr>
          <a:lstStyle/>
          <a:p>
            <a:pPr marL="0" marR="0" lvl="0" indent="0" algn="l" defTabSz="609526" rtl="0" eaLnBrk="1" fontAlgn="auto" latinLnBrk="0" hangingPunct="1">
              <a:lnSpc>
                <a:spcPct val="100000"/>
              </a:lnSpc>
              <a:spcBef>
                <a:spcPts val="0"/>
              </a:spcBef>
              <a:spcAft>
                <a:spcPts val="0"/>
              </a:spcAft>
              <a:buClrTx/>
              <a:buSzTx/>
              <a:buFontTx/>
              <a:buNone/>
              <a:tabLst/>
              <a:defRPr/>
            </a:pPr>
            <a:r>
              <a:rPr lang="en-US" sz="1200">
                <a:solidFill>
                  <a:schemeClr val="bg1"/>
                </a:solidFill>
              </a:rPr>
              <a:t>Security marking: </a:t>
            </a:r>
            <a:r>
              <a:rPr lang="en-US" sz="1200" b="1">
                <a:solidFill>
                  <a:schemeClr val="bg1"/>
                </a:solidFill>
              </a:rPr>
              <a:t>INTERNAL USE ONLY</a:t>
            </a:r>
          </a:p>
        </p:txBody>
      </p:sp>
    </p:spTree>
    <p:extLst>
      <p:ext uri="{BB962C8B-B14F-4D97-AF65-F5344CB8AC3E}">
        <p14:creationId xmlns:p14="http://schemas.microsoft.com/office/powerpoint/2010/main" val="70890573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preserve="1">
  <p:cSld name="13_Title and Content 1">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4C6284C7-D26E-3E4D-8B1A-19BE2F492BC3}"/>
              </a:ext>
            </a:extLst>
          </p:cNvPr>
          <p:cNvSpPr>
            <a:spLocks noGrp="1"/>
          </p:cNvSpPr>
          <p:nvPr>
            <p:ph type="title" hasCustomPrompt="1"/>
          </p:nvPr>
        </p:nvSpPr>
        <p:spPr>
          <a:xfrm>
            <a:off x="404572" y="466008"/>
            <a:ext cx="10970683" cy="1327329"/>
          </a:xfrm>
          <a:prstGeom prst="rect">
            <a:avLst/>
          </a:prstGeom>
        </p:spPr>
        <p:txBody>
          <a:bodyPr vert="horz" wrap="none" lIns="0" tIns="0" rIns="0" bIns="0" rtlCol="0" anchor="t" anchorCtr="0">
            <a:noAutofit/>
          </a:bodyPr>
          <a:lstStyle>
            <a:lvl1pPr>
              <a:defRPr spc="-143">
                <a:solidFill>
                  <a:srgbClr val="132433"/>
                </a:solidFill>
              </a:defRPr>
            </a:lvl1p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B2788E00-130B-FB47-8689-5D0DD01F05AE}"/>
              </a:ext>
            </a:extLst>
          </p:cNvPr>
          <p:cNvSpPr/>
          <p:nvPr/>
        </p:nvSpPr>
        <p:spPr>
          <a:xfrm>
            <a:off x="0" y="5960709"/>
            <a:ext cx="12192000" cy="897290"/>
          </a:xfrm>
          <a:prstGeom prst="rect">
            <a:avLst/>
          </a:prstGeom>
          <a:solidFill>
            <a:srgbClr val="FCAF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solidFill>
                <a:schemeClr val="tx1"/>
              </a:solidFill>
            </a:endParaRPr>
          </a:p>
        </p:txBody>
      </p:sp>
      <p:pic>
        <p:nvPicPr>
          <p:cNvPr id="2" name="Picture 1">
            <a:extLst>
              <a:ext uri="{FF2B5EF4-FFF2-40B4-BE49-F238E27FC236}">
                <a16:creationId xmlns:a16="http://schemas.microsoft.com/office/drawing/2014/main" id="{0D0A6F68-F73B-DBAF-A59D-62AD5C17DD62}"/>
              </a:ext>
            </a:extLst>
          </p:cNvPr>
          <p:cNvPicPr>
            <a:picLocks noChangeAspect="1"/>
          </p:cNvPicPr>
          <p:nvPr/>
        </p:nvPicPr>
        <p:blipFill>
          <a:blip r:embed="rId2"/>
          <a:srcRect/>
          <a:stretch/>
        </p:blipFill>
        <p:spPr>
          <a:xfrm>
            <a:off x="10810590" y="6240002"/>
            <a:ext cx="1066800" cy="320111"/>
          </a:xfrm>
          <a:prstGeom prst="rect">
            <a:avLst/>
          </a:prstGeom>
        </p:spPr>
      </p:pic>
      <p:sp>
        <p:nvSpPr>
          <p:cNvPr id="5" name="Oval 4">
            <a:extLst>
              <a:ext uri="{FF2B5EF4-FFF2-40B4-BE49-F238E27FC236}">
                <a16:creationId xmlns:a16="http://schemas.microsoft.com/office/drawing/2014/main" id="{B1186BA7-7499-3081-8670-1D274B8D7887}"/>
              </a:ext>
            </a:extLst>
          </p:cNvPr>
          <p:cNvSpPr/>
          <p:nvPr/>
        </p:nvSpPr>
        <p:spPr>
          <a:xfrm>
            <a:off x="248905"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sp>
        <p:nvSpPr>
          <p:cNvPr id="8" name="TextBox 7">
            <a:extLst>
              <a:ext uri="{FF2B5EF4-FFF2-40B4-BE49-F238E27FC236}">
                <a16:creationId xmlns:a16="http://schemas.microsoft.com/office/drawing/2014/main" id="{C43BCC6E-86A1-CD36-8EA8-FD0D12DA5471}"/>
              </a:ext>
            </a:extLst>
          </p:cNvPr>
          <p:cNvSpPr txBox="1"/>
          <p:nvPr userDrawn="1"/>
        </p:nvSpPr>
        <p:spPr>
          <a:xfrm rot="16200000">
            <a:off x="10765258" y="1151943"/>
            <a:ext cx="2580885" cy="276999"/>
          </a:xfrm>
          <a:prstGeom prst="rect">
            <a:avLst/>
          </a:prstGeom>
          <a:solidFill>
            <a:srgbClr val="ED1A3A"/>
          </a:solidFill>
        </p:spPr>
        <p:txBody>
          <a:bodyPr wrap="square" rtlCol="0">
            <a:spAutoFit/>
          </a:bodyPr>
          <a:lstStyle/>
          <a:p>
            <a:pPr marL="0" marR="0" lvl="0" indent="0" algn="l" defTabSz="609526" rtl="0" eaLnBrk="1" fontAlgn="auto" latinLnBrk="0" hangingPunct="1">
              <a:lnSpc>
                <a:spcPct val="100000"/>
              </a:lnSpc>
              <a:spcBef>
                <a:spcPts val="0"/>
              </a:spcBef>
              <a:spcAft>
                <a:spcPts val="0"/>
              </a:spcAft>
              <a:buClrTx/>
              <a:buSzTx/>
              <a:buFontTx/>
              <a:buNone/>
              <a:tabLst/>
              <a:defRPr/>
            </a:pPr>
            <a:r>
              <a:rPr lang="en-US" sz="1200">
                <a:solidFill>
                  <a:schemeClr val="bg1"/>
                </a:solidFill>
              </a:rPr>
              <a:t>Security marking: </a:t>
            </a:r>
            <a:r>
              <a:rPr lang="en-US" sz="1200" b="1">
                <a:solidFill>
                  <a:schemeClr val="bg1"/>
                </a:solidFill>
              </a:rPr>
              <a:t>INTERNAL USE ONLY</a:t>
            </a:r>
          </a:p>
        </p:txBody>
      </p:sp>
    </p:spTree>
    <p:extLst>
      <p:ext uri="{BB962C8B-B14F-4D97-AF65-F5344CB8AC3E}">
        <p14:creationId xmlns:p14="http://schemas.microsoft.com/office/powerpoint/2010/main" val="35859582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preserve="1">
  <p:cSld name="14_Title and Content 1">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4C6284C7-D26E-3E4D-8B1A-19BE2F492BC3}"/>
              </a:ext>
            </a:extLst>
          </p:cNvPr>
          <p:cNvSpPr>
            <a:spLocks noGrp="1"/>
          </p:cNvSpPr>
          <p:nvPr>
            <p:ph type="title" hasCustomPrompt="1"/>
          </p:nvPr>
        </p:nvSpPr>
        <p:spPr>
          <a:xfrm>
            <a:off x="404572" y="466008"/>
            <a:ext cx="10970683" cy="1327329"/>
          </a:xfrm>
          <a:prstGeom prst="rect">
            <a:avLst/>
          </a:prstGeom>
        </p:spPr>
        <p:txBody>
          <a:bodyPr vert="horz" wrap="none" lIns="0" tIns="0" rIns="0" bIns="0" rtlCol="0" anchor="t" anchorCtr="0">
            <a:noAutofit/>
          </a:bodyPr>
          <a:lstStyle>
            <a:lvl1pPr>
              <a:defRPr spc="-143">
                <a:solidFill>
                  <a:srgbClr val="132433"/>
                </a:solidFill>
              </a:defRPr>
            </a:lvl1p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B2788E00-130B-FB47-8689-5D0DD01F05AE}"/>
              </a:ext>
            </a:extLst>
          </p:cNvPr>
          <p:cNvSpPr/>
          <p:nvPr/>
        </p:nvSpPr>
        <p:spPr>
          <a:xfrm>
            <a:off x="0" y="5960709"/>
            <a:ext cx="12192000" cy="89729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solidFill>
                <a:schemeClr val="tx1"/>
              </a:solidFill>
            </a:endParaRPr>
          </a:p>
        </p:txBody>
      </p:sp>
      <p:pic>
        <p:nvPicPr>
          <p:cNvPr id="2" name="Picture 1">
            <a:extLst>
              <a:ext uri="{FF2B5EF4-FFF2-40B4-BE49-F238E27FC236}">
                <a16:creationId xmlns:a16="http://schemas.microsoft.com/office/drawing/2014/main" id="{0D0A6F68-F73B-DBAF-A59D-62AD5C17DD62}"/>
              </a:ext>
            </a:extLst>
          </p:cNvPr>
          <p:cNvPicPr>
            <a:picLocks noChangeAspect="1"/>
          </p:cNvPicPr>
          <p:nvPr/>
        </p:nvPicPr>
        <p:blipFill>
          <a:blip r:embed="rId2"/>
          <a:srcRect/>
          <a:stretch/>
        </p:blipFill>
        <p:spPr>
          <a:xfrm>
            <a:off x="10810590" y="6239190"/>
            <a:ext cx="1066800" cy="321734"/>
          </a:xfrm>
          <a:prstGeom prst="rect">
            <a:avLst/>
          </a:prstGeom>
        </p:spPr>
      </p:pic>
      <p:sp>
        <p:nvSpPr>
          <p:cNvPr id="5" name="Oval 4">
            <a:extLst>
              <a:ext uri="{FF2B5EF4-FFF2-40B4-BE49-F238E27FC236}">
                <a16:creationId xmlns:a16="http://schemas.microsoft.com/office/drawing/2014/main" id="{B1186BA7-7499-3081-8670-1D274B8D7887}"/>
              </a:ext>
            </a:extLst>
          </p:cNvPr>
          <p:cNvSpPr/>
          <p:nvPr/>
        </p:nvSpPr>
        <p:spPr>
          <a:xfrm>
            <a:off x="248905"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sp>
        <p:nvSpPr>
          <p:cNvPr id="8" name="TextBox 7">
            <a:extLst>
              <a:ext uri="{FF2B5EF4-FFF2-40B4-BE49-F238E27FC236}">
                <a16:creationId xmlns:a16="http://schemas.microsoft.com/office/drawing/2014/main" id="{359F7A54-110A-1BD2-30AF-D0BA8B8FC75F}"/>
              </a:ext>
            </a:extLst>
          </p:cNvPr>
          <p:cNvSpPr txBox="1"/>
          <p:nvPr userDrawn="1"/>
        </p:nvSpPr>
        <p:spPr>
          <a:xfrm rot="16200000">
            <a:off x="10765258" y="1151943"/>
            <a:ext cx="2580885" cy="276999"/>
          </a:xfrm>
          <a:prstGeom prst="rect">
            <a:avLst/>
          </a:prstGeom>
          <a:solidFill>
            <a:srgbClr val="ED1A3A"/>
          </a:solidFill>
        </p:spPr>
        <p:txBody>
          <a:bodyPr wrap="square" rtlCol="0">
            <a:spAutoFit/>
          </a:bodyPr>
          <a:lstStyle/>
          <a:p>
            <a:pPr marL="0" marR="0" lvl="0" indent="0" algn="l" defTabSz="609526" rtl="0" eaLnBrk="1" fontAlgn="auto" latinLnBrk="0" hangingPunct="1">
              <a:lnSpc>
                <a:spcPct val="100000"/>
              </a:lnSpc>
              <a:spcBef>
                <a:spcPts val="0"/>
              </a:spcBef>
              <a:spcAft>
                <a:spcPts val="0"/>
              </a:spcAft>
              <a:buClrTx/>
              <a:buSzTx/>
              <a:buFontTx/>
              <a:buNone/>
              <a:tabLst/>
              <a:defRPr/>
            </a:pPr>
            <a:r>
              <a:rPr lang="en-US" sz="1200">
                <a:solidFill>
                  <a:schemeClr val="bg1"/>
                </a:solidFill>
              </a:rPr>
              <a:t>Security marking: </a:t>
            </a:r>
            <a:r>
              <a:rPr lang="en-US" sz="1200" b="1">
                <a:solidFill>
                  <a:schemeClr val="bg1"/>
                </a:solidFill>
              </a:rPr>
              <a:t>INTERNAL USE ONLY</a:t>
            </a:r>
          </a:p>
        </p:txBody>
      </p:sp>
    </p:spTree>
    <p:extLst>
      <p:ext uri="{BB962C8B-B14F-4D97-AF65-F5344CB8AC3E}">
        <p14:creationId xmlns:p14="http://schemas.microsoft.com/office/powerpoint/2010/main" val="383826472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preserve="1">
  <p:cSld name="15_Title and Content 1">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4C6284C7-D26E-3E4D-8B1A-19BE2F492BC3}"/>
              </a:ext>
            </a:extLst>
          </p:cNvPr>
          <p:cNvSpPr>
            <a:spLocks noGrp="1"/>
          </p:cNvSpPr>
          <p:nvPr>
            <p:ph type="title" hasCustomPrompt="1"/>
          </p:nvPr>
        </p:nvSpPr>
        <p:spPr>
          <a:xfrm>
            <a:off x="404572" y="466008"/>
            <a:ext cx="10970683" cy="1327329"/>
          </a:xfrm>
          <a:prstGeom prst="rect">
            <a:avLst/>
          </a:prstGeom>
        </p:spPr>
        <p:txBody>
          <a:bodyPr vert="horz" wrap="none" lIns="0" tIns="0" rIns="0" bIns="0" rtlCol="0" anchor="t" anchorCtr="0">
            <a:noAutofit/>
          </a:bodyPr>
          <a:lstStyle>
            <a:lvl1pPr>
              <a:defRPr spc="-143">
                <a:solidFill>
                  <a:srgbClr val="132433"/>
                </a:solidFill>
              </a:defRPr>
            </a:lvl1p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B2788E00-130B-FB47-8689-5D0DD01F05AE}"/>
              </a:ext>
            </a:extLst>
          </p:cNvPr>
          <p:cNvSpPr/>
          <p:nvPr/>
        </p:nvSpPr>
        <p:spPr>
          <a:xfrm>
            <a:off x="0" y="5960709"/>
            <a:ext cx="12192000" cy="897290"/>
          </a:xfrm>
          <a:prstGeom prst="rect">
            <a:avLst/>
          </a:prstGeom>
          <a:solidFill>
            <a:srgbClr val="139E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solidFill>
                <a:schemeClr val="tx1"/>
              </a:solidFill>
            </a:endParaRPr>
          </a:p>
        </p:txBody>
      </p:sp>
      <p:pic>
        <p:nvPicPr>
          <p:cNvPr id="2" name="Picture 1">
            <a:extLst>
              <a:ext uri="{FF2B5EF4-FFF2-40B4-BE49-F238E27FC236}">
                <a16:creationId xmlns:a16="http://schemas.microsoft.com/office/drawing/2014/main" id="{0D0A6F68-F73B-DBAF-A59D-62AD5C17DD62}"/>
              </a:ext>
            </a:extLst>
          </p:cNvPr>
          <p:cNvPicPr>
            <a:picLocks noChangeAspect="1"/>
          </p:cNvPicPr>
          <p:nvPr/>
        </p:nvPicPr>
        <p:blipFill>
          <a:blip r:embed="rId2"/>
          <a:srcRect/>
          <a:stretch/>
        </p:blipFill>
        <p:spPr>
          <a:xfrm>
            <a:off x="10810590" y="6239190"/>
            <a:ext cx="1066800" cy="321734"/>
          </a:xfrm>
          <a:prstGeom prst="rect">
            <a:avLst/>
          </a:prstGeom>
        </p:spPr>
      </p:pic>
      <p:sp>
        <p:nvSpPr>
          <p:cNvPr id="5" name="Oval 4">
            <a:extLst>
              <a:ext uri="{FF2B5EF4-FFF2-40B4-BE49-F238E27FC236}">
                <a16:creationId xmlns:a16="http://schemas.microsoft.com/office/drawing/2014/main" id="{B1186BA7-7499-3081-8670-1D274B8D7887}"/>
              </a:ext>
            </a:extLst>
          </p:cNvPr>
          <p:cNvSpPr/>
          <p:nvPr/>
        </p:nvSpPr>
        <p:spPr>
          <a:xfrm>
            <a:off x="248905"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sp>
        <p:nvSpPr>
          <p:cNvPr id="8" name="TextBox 7">
            <a:extLst>
              <a:ext uri="{FF2B5EF4-FFF2-40B4-BE49-F238E27FC236}">
                <a16:creationId xmlns:a16="http://schemas.microsoft.com/office/drawing/2014/main" id="{9E2EBFCC-723B-F813-5E56-E8851A1CF7F0}"/>
              </a:ext>
            </a:extLst>
          </p:cNvPr>
          <p:cNvSpPr txBox="1"/>
          <p:nvPr userDrawn="1"/>
        </p:nvSpPr>
        <p:spPr>
          <a:xfrm rot="16200000">
            <a:off x="10765258" y="1151943"/>
            <a:ext cx="2580885" cy="276999"/>
          </a:xfrm>
          <a:prstGeom prst="rect">
            <a:avLst/>
          </a:prstGeom>
          <a:solidFill>
            <a:srgbClr val="ED1A3A"/>
          </a:solidFill>
        </p:spPr>
        <p:txBody>
          <a:bodyPr wrap="square" rtlCol="0">
            <a:spAutoFit/>
          </a:bodyPr>
          <a:lstStyle/>
          <a:p>
            <a:pPr marL="0" marR="0" lvl="0" indent="0" algn="l" defTabSz="609526" rtl="0" eaLnBrk="1" fontAlgn="auto" latinLnBrk="0" hangingPunct="1">
              <a:lnSpc>
                <a:spcPct val="100000"/>
              </a:lnSpc>
              <a:spcBef>
                <a:spcPts val="0"/>
              </a:spcBef>
              <a:spcAft>
                <a:spcPts val="0"/>
              </a:spcAft>
              <a:buClrTx/>
              <a:buSzTx/>
              <a:buFontTx/>
              <a:buNone/>
              <a:tabLst/>
              <a:defRPr/>
            </a:pPr>
            <a:r>
              <a:rPr lang="en-US" sz="1200">
                <a:solidFill>
                  <a:schemeClr val="bg1"/>
                </a:solidFill>
              </a:rPr>
              <a:t>Security marking: </a:t>
            </a:r>
            <a:r>
              <a:rPr lang="en-US" sz="1200" b="1">
                <a:solidFill>
                  <a:schemeClr val="bg1"/>
                </a:solidFill>
              </a:rPr>
              <a:t>INTERNAL USE ONLY</a:t>
            </a:r>
          </a:p>
        </p:txBody>
      </p:sp>
    </p:spTree>
    <p:extLst>
      <p:ext uri="{BB962C8B-B14F-4D97-AF65-F5344CB8AC3E}">
        <p14:creationId xmlns:p14="http://schemas.microsoft.com/office/powerpoint/2010/main" val="364494925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preserve="1">
  <p:cSld name="16_Title and Content 1">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4C6284C7-D26E-3E4D-8B1A-19BE2F492BC3}"/>
              </a:ext>
            </a:extLst>
          </p:cNvPr>
          <p:cNvSpPr>
            <a:spLocks noGrp="1"/>
          </p:cNvSpPr>
          <p:nvPr>
            <p:ph type="title" hasCustomPrompt="1"/>
          </p:nvPr>
        </p:nvSpPr>
        <p:spPr>
          <a:xfrm>
            <a:off x="404572" y="466008"/>
            <a:ext cx="10970683" cy="1327329"/>
          </a:xfrm>
          <a:prstGeom prst="rect">
            <a:avLst/>
          </a:prstGeom>
        </p:spPr>
        <p:txBody>
          <a:bodyPr vert="horz" wrap="none" lIns="0" tIns="0" rIns="0" bIns="0" rtlCol="0" anchor="t" anchorCtr="0">
            <a:noAutofit/>
          </a:bodyPr>
          <a:lstStyle>
            <a:lvl1pPr>
              <a:defRPr spc="-143">
                <a:solidFill>
                  <a:srgbClr val="132433"/>
                </a:solidFill>
              </a:defRPr>
            </a:lvl1p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B2788E00-130B-FB47-8689-5D0DD01F05AE}"/>
              </a:ext>
            </a:extLst>
          </p:cNvPr>
          <p:cNvSpPr/>
          <p:nvPr/>
        </p:nvSpPr>
        <p:spPr>
          <a:xfrm>
            <a:off x="0" y="5960709"/>
            <a:ext cx="12192000" cy="897290"/>
          </a:xfrm>
          <a:prstGeom prst="rect">
            <a:avLst/>
          </a:prstGeom>
          <a:solidFill>
            <a:srgbClr val="BF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solidFill>
                <a:schemeClr val="tx1"/>
              </a:solidFill>
            </a:endParaRPr>
          </a:p>
        </p:txBody>
      </p:sp>
      <p:pic>
        <p:nvPicPr>
          <p:cNvPr id="2" name="Picture 1">
            <a:extLst>
              <a:ext uri="{FF2B5EF4-FFF2-40B4-BE49-F238E27FC236}">
                <a16:creationId xmlns:a16="http://schemas.microsoft.com/office/drawing/2014/main" id="{0D0A6F68-F73B-DBAF-A59D-62AD5C17DD62}"/>
              </a:ext>
            </a:extLst>
          </p:cNvPr>
          <p:cNvPicPr>
            <a:picLocks noChangeAspect="1"/>
          </p:cNvPicPr>
          <p:nvPr/>
        </p:nvPicPr>
        <p:blipFill>
          <a:blip r:embed="rId2"/>
          <a:srcRect/>
          <a:stretch/>
        </p:blipFill>
        <p:spPr>
          <a:xfrm>
            <a:off x="10810590" y="6240002"/>
            <a:ext cx="1066800" cy="320111"/>
          </a:xfrm>
          <a:prstGeom prst="rect">
            <a:avLst/>
          </a:prstGeom>
        </p:spPr>
      </p:pic>
      <p:sp>
        <p:nvSpPr>
          <p:cNvPr id="5" name="Oval 4">
            <a:extLst>
              <a:ext uri="{FF2B5EF4-FFF2-40B4-BE49-F238E27FC236}">
                <a16:creationId xmlns:a16="http://schemas.microsoft.com/office/drawing/2014/main" id="{B1186BA7-7499-3081-8670-1D274B8D7887}"/>
              </a:ext>
            </a:extLst>
          </p:cNvPr>
          <p:cNvSpPr/>
          <p:nvPr/>
        </p:nvSpPr>
        <p:spPr>
          <a:xfrm>
            <a:off x="248905"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sp>
        <p:nvSpPr>
          <p:cNvPr id="8" name="TextBox 7">
            <a:extLst>
              <a:ext uri="{FF2B5EF4-FFF2-40B4-BE49-F238E27FC236}">
                <a16:creationId xmlns:a16="http://schemas.microsoft.com/office/drawing/2014/main" id="{92DA9942-A11D-A247-9DED-1F302F33AA04}"/>
              </a:ext>
            </a:extLst>
          </p:cNvPr>
          <p:cNvSpPr txBox="1"/>
          <p:nvPr userDrawn="1"/>
        </p:nvSpPr>
        <p:spPr>
          <a:xfrm rot="16200000">
            <a:off x="10765258" y="1151943"/>
            <a:ext cx="2580885" cy="276999"/>
          </a:xfrm>
          <a:prstGeom prst="rect">
            <a:avLst/>
          </a:prstGeom>
          <a:solidFill>
            <a:srgbClr val="ED1A3A"/>
          </a:solidFill>
        </p:spPr>
        <p:txBody>
          <a:bodyPr wrap="square" rtlCol="0">
            <a:spAutoFit/>
          </a:bodyPr>
          <a:lstStyle/>
          <a:p>
            <a:pPr marL="0" marR="0" lvl="0" indent="0" algn="l" defTabSz="609526" rtl="0" eaLnBrk="1" fontAlgn="auto" latinLnBrk="0" hangingPunct="1">
              <a:lnSpc>
                <a:spcPct val="100000"/>
              </a:lnSpc>
              <a:spcBef>
                <a:spcPts val="0"/>
              </a:spcBef>
              <a:spcAft>
                <a:spcPts val="0"/>
              </a:spcAft>
              <a:buClrTx/>
              <a:buSzTx/>
              <a:buFontTx/>
              <a:buNone/>
              <a:tabLst/>
              <a:defRPr/>
            </a:pPr>
            <a:r>
              <a:rPr lang="en-US" sz="1200">
                <a:solidFill>
                  <a:schemeClr val="bg1"/>
                </a:solidFill>
              </a:rPr>
              <a:t>Security marking: </a:t>
            </a:r>
            <a:r>
              <a:rPr lang="en-US" sz="1200" b="1">
                <a:solidFill>
                  <a:schemeClr val="bg1"/>
                </a:solidFill>
              </a:rPr>
              <a:t>INTERNAL USE ONLY</a:t>
            </a:r>
          </a:p>
        </p:txBody>
      </p:sp>
    </p:spTree>
    <p:extLst>
      <p:ext uri="{BB962C8B-B14F-4D97-AF65-F5344CB8AC3E}">
        <p14:creationId xmlns:p14="http://schemas.microsoft.com/office/powerpoint/2010/main" val="168726286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preserve="1">
  <p:cSld name="17_Title and Content 1">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4C6284C7-D26E-3E4D-8B1A-19BE2F492BC3}"/>
              </a:ext>
            </a:extLst>
          </p:cNvPr>
          <p:cNvSpPr>
            <a:spLocks noGrp="1"/>
          </p:cNvSpPr>
          <p:nvPr>
            <p:ph type="title" hasCustomPrompt="1"/>
          </p:nvPr>
        </p:nvSpPr>
        <p:spPr>
          <a:xfrm>
            <a:off x="404572" y="466008"/>
            <a:ext cx="10970683" cy="1327329"/>
          </a:xfrm>
          <a:prstGeom prst="rect">
            <a:avLst/>
          </a:prstGeom>
        </p:spPr>
        <p:txBody>
          <a:bodyPr vert="horz" wrap="none" lIns="0" tIns="0" rIns="0" bIns="0" rtlCol="0" anchor="t" anchorCtr="0">
            <a:noAutofit/>
          </a:bodyPr>
          <a:lstStyle>
            <a:lvl1pPr>
              <a:defRPr spc="-143">
                <a:solidFill>
                  <a:srgbClr val="132433"/>
                </a:solidFill>
              </a:defRPr>
            </a:lvl1p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B2788E00-130B-FB47-8689-5D0DD01F05AE}"/>
              </a:ext>
            </a:extLst>
          </p:cNvPr>
          <p:cNvSpPr/>
          <p:nvPr/>
        </p:nvSpPr>
        <p:spPr>
          <a:xfrm>
            <a:off x="0" y="5960709"/>
            <a:ext cx="12192000" cy="897290"/>
          </a:xfrm>
          <a:prstGeom prst="rect">
            <a:avLst/>
          </a:prstGeom>
          <a:solidFill>
            <a:srgbClr val="70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solidFill>
                <a:schemeClr val="tx1"/>
              </a:solidFill>
            </a:endParaRPr>
          </a:p>
        </p:txBody>
      </p:sp>
      <p:pic>
        <p:nvPicPr>
          <p:cNvPr id="2" name="Picture 1">
            <a:extLst>
              <a:ext uri="{FF2B5EF4-FFF2-40B4-BE49-F238E27FC236}">
                <a16:creationId xmlns:a16="http://schemas.microsoft.com/office/drawing/2014/main" id="{0D0A6F68-F73B-DBAF-A59D-62AD5C17DD62}"/>
              </a:ext>
            </a:extLst>
          </p:cNvPr>
          <p:cNvPicPr>
            <a:picLocks noChangeAspect="1"/>
          </p:cNvPicPr>
          <p:nvPr/>
        </p:nvPicPr>
        <p:blipFill>
          <a:blip r:embed="rId2"/>
          <a:srcRect/>
          <a:stretch/>
        </p:blipFill>
        <p:spPr>
          <a:xfrm>
            <a:off x="10810590" y="6239190"/>
            <a:ext cx="1066800" cy="321734"/>
          </a:xfrm>
          <a:prstGeom prst="rect">
            <a:avLst/>
          </a:prstGeom>
        </p:spPr>
      </p:pic>
      <p:sp>
        <p:nvSpPr>
          <p:cNvPr id="5" name="Oval 4">
            <a:extLst>
              <a:ext uri="{FF2B5EF4-FFF2-40B4-BE49-F238E27FC236}">
                <a16:creationId xmlns:a16="http://schemas.microsoft.com/office/drawing/2014/main" id="{B1186BA7-7499-3081-8670-1D274B8D7887}"/>
              </a:ext>
            </a:extLst>
          </p:cNvPr>
          <p:cNvSpPr/>
          <p:nvPr/>
        </p:nvSpPr>
        <p:spPr>
          <a:xfrm>
            <a:off x="248905"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sp>
        <p:nvSpPr>
          <p:cNvPr id="8" name="TextBox 7">
            <a:extLst>
              <a:ext uri="{FF2B5EF4-FFF2-40B4-BE49-F238E27FC236}">
                <a16:creationId xmlns:a16="http://schemas.microsoft.com/office/drawing/2014/main" id="{1039AF45-7BEC-45D6-09A8-F92C148AE4C0}"/>
              </a:ext>
            </a:extLst>
          </p:cNvPr>
          <p:cNvSpPr txBox="1"/>
          <p:nvPr userDrawn="1"/>
        </p:nvSpPr>
        <p:spPr>
          <a:xfrm rot="16200000">
            <a:off x="10765258" y="1151943"/>
            <a:ext cx="2580885" cy="276999"/>
          </a:xfrm>
          <a:prstGeom prst="rect">
            <a:avLst/>
          </a:prstGeom>
          <a:solidFill>
            <a:srgbClr val="ED1A3A"/>
          </a:solidFill>
        </p:spPr>
        <p:txBody>
          <a:bodyPr wrap="square" rtlCol="0">
            <a:spAutoFit/>
          </a:bodyPr>
          <a:lstStyle/>
          <a:p>
            <a:pPr marL="0" marR="0" lvl="0" indent="0" algn="l" defTabSz="609526" rtl="0" eaLnBrk="1" fontAlgn="auto" latinLnBrk="0" hangingPunct="1">
              <a:lnSpc>
                <a:spcPct val="100000"/>
              </a:lnSpc>
              <a:spcBef>
                <a:spcPts val="0"/>
              </a:spcBef>
              <a:spcAft>
                <a:spcPts val="0"/>
              </a:spcAft>
              <a:buClrTx/>
              <a:buSzTx/>
              <a:buFontTx/>
              <a:buNone/>
              <a:tabLst/>
              <a:defRPr/>
            </a:pPr>
            <a:r>
              <a:rPr lang="en-US" sz="1200">
                <a:solidFill>
                  <a:schemeClr val="bg1"/>
                </a:solidFill>
              </a:rPr>
              <a:t>Security marking: </a:t>
            </a:r>
            <a:r>
              <a:rPr lang="en-US" sz="1200" b="1">
                <a:solidFill>
                  <a:schemeClr val="bg1"/>
                </a:solidFill>
              </a:rPr>
              <a:t>INTERNAL USE ONLY</a:t>
            </a:r>
          </a:p>
        </p:txBody>
      </p:sp>
    </p:spTree>
    <p:extLst>
      <p:ext uri="{BB962C8B-B14F-4D97-AF65-F5344CB8AC3E}">
        <p14:creationId xmlns:p14="http://schemas.microsoft.com/office/powerpoint/2010/main" val="121983163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preserve="1">
  <p:cSld name="18_Title and Content 1">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4C6284C7-D26E-3E4D-8B1A-19BE2F492BC3}"/>
              </a:ext>
            </a:extLst>
          </p:cNvPr>
          <p:cNvSpPr>
            <a:spLocks noGrp="1"/>
          </p:cNvSpPr>
          <p:nvPr>
            <p:ph type="title" hasCustomPrompt="1"/>
          </p:nvPr>
        </p:nvSpPr>
        <p:spPr>
          <a:xfrm>
            <a:off x="404572" y="466008"/>
            <a:ext cx="10970683" cy="1327329"/>
          </a:xfrm>
          <a:prstGeom prst="rect">
            <a:avLst/>
          </a:prstGeom>
        </p:spPr>
        <p:txBody>
          <a:bodyPr vert="horz" wrap="none" lIns="0" tIns="0" rIns="0" bIns="0" rtlCol="0" anchor="t" anchorCtr="0">
            <a:noAutofit/>
          </a:bodyPr>
          <a:lstStyle>
            <a:lvl1pPr>
              <a:defRPr spc="-143">
                <a:solidFill>
                  <a:srgbClr val="132433"/>
                </a:solidFill>
              </a:defRPr>
            </a:lvl1p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B2788E00-130B-FB47-8689-5D0DD01F05AE}"/>
              </a:ext>
            </a:extLst>
          </p:cNvPr>
          <p:cNvSpPr/>
          <p:nvPr userDrawn="1"/>
        </p:nvSpPr>
        <p:spPr>
          <a:xfrm>
            <a:off x="0" y="5960709"/>
            <a:ext cx="12192000" cy="897290"/>
          </a:xfrm>
          <a:prstGeom prst="rect">
            <a:avLst/>
          </a:prstGeom>
          <a:solidFill>
            <a:srgbClr val="812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solidFill>
                <a:schemeClr val="tx1"/>
              </a:solidFill>
            </a:endParaRPr>
          </a:p>
        </p:txBody>
      </p:sp>
      <p:pic>
        <p:nvPicPr>
          <p:cNvPr id="2" name="Picture 1">
            <a:extLst>
              <a:ext uri="{FF2B5EF4-FFF2-40B4-BE49-F238E27FC236}">
                <a16:creationId xmlns:a16="http://schemas.microsoft.com/office/drawing/2014/main" id="{0D0A6F68-F73B-DBAF-A59D-62AD5C17DD62}"/>
              </a:ext>
            </a:extLst>
          </p:cNvPr>
          <p:cNvPicPr>
            <a:picLocks noChangeAspect="1"/>
          </p:cNvPicPr>
          <p:nvPr/>
        </p:nvPicPr>
        <p:blipFill>
          <a:blip r:embed="rId2"/>
          <a:srcRect/>
          <a:stretch/>
        </p:blipFill>
        <p:spPr>
          <a:xfrm>
            <a:off x="10810590" y="6239190"/>
            <a:ext cx="1066800" cy="321734"/>
          </a:xfrm>
          <a:prstGeom prst="rect">
            <a:avLst/>
          </a:prstGeom>
        </p:spPr>
      </p:pic>
      <p:sp>
        <p:nvSpPr>
          <p:cNvPr id="5" name="Oval 4">
            <a:extLst>
              <a:ext uri="{FF2B5EF4-FFF2-40B4-BE49-F238E27FC236}">
                <a16:creationId xmlns:a16="http://schemas.microsoft.com/office/drawing/2014/main" id="{B1186BA7-7499-3081-8670-1D274B8D7887}"/>
              </a:ext>
            </a:extLst>
          </p:cNvPr>
          <p:cNvSpPr/>
          <p:nvPr userDrawn="1"/>
        </p:nvSpPr>
        <p:spPr>
          <a:xfrm>
            <a:off x="248905"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sp>
        <p:nvSpPr>
          <p:cNvPr id="8" name="TextBox 7">
            <a:extLst>
              <a:ext uri="{FF2B5EF4-FFF2-40B4-BE49-F238E27FC236}">
                <a16:creationId xmlns:a16="http://schemas.microsoft.com/office/drawing/2014/main" id="{6BF5965F-A601-17D4-2679-AB99D779AE3D}"/>
              </a:ext>
            </a:extLst>
          </p:cNvPr>
          <p:cNvSpPr txBox="1"/>
          <p:nvPr userDrawn="1"/>
        </p:nvSpPr>
        <p:spPr>
          <a:xfrm rot="16200000">
            <a:off x="10765258" y="1151943"/>
            <a:ext cx="2580885" cy="276999"/>
          </a:xfrm>
          <a:prstGeom prst="rect">
            <a:avLst/>
          </a:prstGeom>
          <a:solidFill>
            <a:srgbClr val="ED1A3A"/>
          </a:solidFill>
        </p:spPr>
        <p:txBody>
          <a:bodyPr wrap="square" rtlCol="0">
            <a:spAutoFit/>
          </a:bodyPr>
          <a:lstStyle/>
          <a:p>
            <a:pPr marL="0" marR="0" lvl="0" indent="0" algn="l" defTabSz="609526" rtl="0" eaLnBrk="1" fontAlgn="auto" latinLnBrk="0" hangingPunct="1">
              <a:lnSpc>
                <a:spcPct val="100000"/>
              </a:lnSpc>
              <a:spcBef>
                <a:spcPts val="0"/>
              </a:spcBef>
              <a:spcAft>
                <a:spcPts val="0"/>
              </a:spcAft>
              <a:buClrTx/>
              <a:buSzTx/>
              <a:buFontTx/>
              <a:buNone/>
              <a:tabLst/>
              <a:defRPr/>
            </a:pPr>
            <a:r>
              <a:rPr lang="en-US" sz="1200">
                <a:solidFill>
                  <a:schemeClr val="bg1"/>
                </a:solidFill>
              </a:rPr>
              <a:t>Security marking: </a:t>
            </a:r>
            <a:r>
              <a:rPr lang="en-US" sz="1200" b="1">
                <a:solidFill>
                  <a:schemeClr val="bg1"/>
                </a:solidFill>
              </a:rPr>
              <a:t>INTERNAL USE ONLY</a:t>
            </a:r>
          </a:p>
        </p:txBody>
      </p:sp>
    </p:spTree>
    <p:extLst>
      <p:ext uri="{BB962C8B-B14F-4D97-AF65-F5344CB8AC3E}">
        <p14:creationId xmlns:p14="http://schemas.microsoft.com/office/powerpoint/2010/main" val="243286042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preserve="1">
  <p:cSld name="19_Title and Content 1">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4C6284C7-D26E-3E4D-8B1A-19BE2F492BC3}"/>
              </a:ext>
            </a:extLst>
          </p:cNvPr>
          <p:cNvSpPr>
            <a:spLocks noGrp="1"/>
          </p:cNvSpPr>
          <p:nvPr>
            <p:ph type="title" hasCustomPrompt="1"/>
          </p:nvPr>
        </p:nvSpPr>
        <p:spPr>
          <a:xfrm>
            <a:off x="404572" y="466008"/>
            <a:ext cx="10970683" cy="1327329"/>
          </a:xfrm>
          <a:prstGeom prst="rect">
            <a:avLst/>
          </a:prstGeom>
        </p:spPr>
        <p:txBody>
          <a:bodyPr vert="horz" wrap="none" lIns="0" tIns="0" rIns="0" bIns="0" rtlCol="0" anchor="t" anchorCtr="0">
            <a:noAutofit/>
          </a:bodyPr>
          <a:lstStyle>
            <a:lvl1pPr>
              <a:defRPr spc="-143">
                <a:solidFill>
                  <a:srgbClr val="132433"/>
                </a:solidFill>
              </a:defRPr>
            </a:lvl1p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B2788E00-130B-FB47-8689-5D0DD01F05AE}"/>
              </a:ext>
            </a:extLst>
          </p:cNvPr>
          <p:cNvSpPr/>
          <p:nvPr/>
        </p:nvSpPr>
        <p:spPr>
          <a:xfrm>
            <a:off x="0" y="5960709"/>
            <a:ext cx="12192000" cy="897290"/>
          </a:xfrm>
          <a:prstGeom prst="rect">
            <a:avLst/>
          </a:prstGeom>
          <a:solidFill>
            <a:srgbClr val="ED28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solidFill>
                <a:schemeClr val="tx1"/>
              </a:solidFill>
            </a:endParaRPr>
          </a:p>
        </p:txBody>
      </p:sp>
      <p:pic>
        <p:nvPicPr>
          <p:cNvPr id="2" name="Picture 1">
            <a:extLst>
              <a:ext uri="{FF2B5EF4-FFF2-40B4-BE49-F238E27FC236}">
                <a16:creationId xmlns:a16="http://schemas.microsoft.com/office/drawing/2014/main" id="{0D0A6F68-F73B-DBAF-A59D-62AD5C17DD62}"/>
              </a:ext>
            </a:extLst>
          </p:cNvPr>
          <p:cNvPicPr>
            <a:picLocks noChangeAspect="1"/>
          </p:cNvPicPr>
          <p:nvPr userDrawn="1"/>
        </p:nvPicPr>
        <p:blipFill>
          <a:blip r:embed="rId2"/>
          <a:srcRect/>
          <a:stretch/>
        </p:blipFill>
        <p:spPr>
          <a:xfrm>
            <a:off x="10810590" y="6239190"/>
            <a:ext cx="1066800" cy="321734"/>
          </a:xfrm>
          <a:prstGeom prst="rect">
            <a:avLst/>
          </a:prstGeom>
        </p:spPr>
      </p:pic>
      <p:sp>
        <p:nvSpPr>
          <p:cNvPr id="5" name="Oval 4">
            <a:extLst>
              <a:ext uri="{FF2B5EF4-FFF2-40B4-BE49-F238E27FC236}">
                <a16:creationId xmlns:a16="http://schemas.microsoft.com/office/drawing/2014/main" id="{B1186BA7-7499-3081-8670-1D274B8D7887}"/>
              </a:ext>
            </a:extLst>
          </p:cNvPr>
          <p:cNvSpPr/>
          <p:nvPr/>
        </p:nvSpPr>
        <p:spPr>
          <a:xfrm>
            <a:off x="248905"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sp>
        <p:nvSpPr>
          <p:cNvPr id="8" name="TextBox 7">
            <a:extLst>
              <a:ext uri="{FF2B5EF4-FFF2-40B4-BE49-F238E27FC236}">
                <a16:creationId xmlns:a16="http://schemas.microsoft.com/office/drawing/2014/main" id="{AD2BB8C3-A0C5-35C5-79E8-18FDC0563B83}"/>
              </a:ext>
            </a:extLst>
          </p:cNvPr>
          <p:cNvSpPr txBox="1"/>
          <p:nvPr userDrawn="1"/>
        </p:nvSpPr>
        <p:spPr>
          <a:xfrm rot="16200000">
            <a:off x="10765258" y="1151943"/>
            <a:ext cx="2580885" cy="276999"/>
          </a:xfrm>
          <a:prstGeom prst="rect">
            <a:avLst/>
          </a:prstGeom>
          <a:solidFill>
            <a:srgbClr val="ED1A3A"/>
          </a:solidFill>
        </p:spPr>
        <p:txBody>
          <a:bodyPr wrap="square" rtlCol="0">
            <a:spAutoFit/>
          </a:bodyPr>
          <a:lstStyle/>
          <a:p>
            <a:pPr marL="0" marR="0" lvl="0" indent="0" algn="l" defTabSz="609526" rtl="0" eaLnBrk="1" fontAlgn="auto" latinLnBrk="0" hangingPunct="1">
              <a:lnSpc>
                <a:spcPct val="100000"/>
              </a:lnSpc>
              <a:spcBef>
                <a:spcPts val="0"/>
              </a:spcBef>
              <a:spcAft>
                <a:spcPts val="0"/>
              </a:spcAft>
              <a:buClrTx/>
              <a:buSzTx/>
              <a:buFontTx/>
              <a:buNone/>
              <a:tabLst/>
              <a:defRPr/>
            </a:pPr>
            <a:r>
              <a:rPr lang="en-US" sz="1200">
                <a:solidFill>
                  <a:schemeClr val="bg1"/>
                </a:solidFill>
              </a:rPr>
              <a:t>Security marking: </a:t>
            </a:r>
            <a:r>
              <a:rPr lang="en-US" sz="1200" b="1">
                <a:solidFill>
                  <a:schemeClr val="bg1"/>
                </a:solidFill>
              </a:rPr>
              <a:t>INTERNAL USE ONLY</a:t>
            </a:r>
          </a:p>
        </p:txBody>
      </p:sp>
    </p:spTree>
    <p:extLst>
      <p:ext uri="{BB962C8B-B14F-4D97-AF65-F5344CB8AC3E}">
        <p14:creationId xmlns:p14="http://schemas.microsoft.com/office/powerpoint/2010/main" val="42108417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ivider image 4">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hasCustomPrompt="1"/>
          </p:nvPr>
        </p:nvSpPr>
        <p:spPr>
          <a:xfrm>
            <a:off x="383117" y="1709739"/>
            <a:ext cx="5298515" cy="2173260"/>
          </a:xfrm>
          <a:noFill/>
        </p:spPr>
        <p:txBody>
          <a:bodyPr anchor="b">
            <a:normAutofit/>
          </a:bodyPr>
          <a:lstStyle>
            <a:lvl1pPr>
              <a:defRPr sz="5333">
                <a:solidFill>
                  <a:schemeClr val="tx1"/>
                </a:solidFill>
              </a:defRPr>
            </a:lvl1pPr>
          </a:lstStyle>
          <a:p>
            <a:r>
              <a:rPr lang="en-GB"/>
              <a:t>Click to edit </a:t>
            </a:r>
            <a:br>
              <a:rPr lang="en-GB"/>
            </a:br>
            <a:r>
              <a:rPr lang="en-GB"/>
              <a:t>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383117" y="3916391"/>
            <a:ext cx="5298515" cy="369332"/>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383118" y="6405033"/>
            <a:ext cx="969273" cy="29232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6096000" y="969"/>
            <a:ext cx="6096000" cy="430887"/>
          </a:xfrm>
          <a:noFill/>
        </p:spPr>
        <p:txBody>
          <a:bodyPr/>
          <a:lstStyle/>
          <a:p>
            <a:r>
              <a:rPr lang="en-US"/>
              <a:t>Click the icon to add a half page image</a:t>
            </a:r>
          </a:p>
        </p:txBody>
      </p:sp>
    </p:spTree>
    <p:extLst>
      <p:ext uri="{BB962C8B-B14F-4D97-AF65-F5344CB8AC3E}">
        <p14:creationId xmlns:p14="http://schemas.microsoft.com/office/powerpoint/2010/main" val="402493298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preserve="1">
  <p:cSld name="Divider 5">
    <p:bg>
      <p:bgPr>
        <a:solidFill>
          <a:srgbClr val="13243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A26E801-3E29-734A-A15B-7CBF97B7B4E1}"/>
              </a:ext>
            </a:extLst>
          </p:cNvPr>
          <p:cNvSpPr>
            <a:spLocks noGrp="1"/>
          </p:cNvSpPr>
          <p:nvPr>
            <p:ph type="title" hasCustomPrompt="1"/>
          </p:nvPr>
        </p:nvSpPr>
        <p:spPr>
          <a:xfrm>
            <a:off x="383117" y="1255740"/>
            <a:ext cx="11185702" cy="2173260"/>
          </a:xfrm>
          <a:prstGeom prst="rect">
            <a:avLst/>
          </a:prstGeom>
          <a:noFill/>
        </p:spPr>
        <p:txBody>
          <a:bodyPr anchor="b"/>
          <a:lstStyle>
            <a:lvl1pPr>
              <a:defRPr sz="5999" spc="-143">
                <a:solidFill>
                  <a:schemeClr val="bg1"/>
                </a:solidFill>
              </a:defRPr>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27599318-7E7F-A842-9771-05E6C1CC4E51}"/>
              </a:ext>
            </a:extLst>
          </p:cNvPr>
          <p:cNvSpPr>
            <a:spLocks noGrp="1"/>
          </p:cNvSpPr>
          <p:nvPr>
            <p:ph type="body" idx="1"/>
          </p:nvPr>
        </p:nvSpPr>
        <p:spPr>
          <a:xfrm>
            <a:off x="383117" y="3607630"/>
            <a:ext cx="11185702" cy="2173260"/>
          </a:xfrm>
          <a:prstGeom prst="rect">
            <a:avLst/>
          </a:prstGeom>
        </p:spPr>
        <p:txBody>
          <a:bodyPr/>
          <a:lstStyle>
            <a:lvl1pPr marL="0" indent="0">
              <a:buNone/>
              <a:defRPr sz="2399">
                <a:solidFill>
                  <a:schemeClr val="bg1"/>
                </a:solidFill>
              </a:defRPr>
            </a:lvl1pPr>
            <a:lvl2pPr marL="457111" indent="0">
              <a:buNone/>
              <a:defRPr sz="2000">
                <a:solidFill>
                  <a:schemeClr val="tx1">
                    <a:tint val="75000"/>
                  </a:schemeClr>
                </a:solidFill>
              </a:defRPr>
            </a:lvl2pPr>
            <a:lvl3pPr marL="914222" indent="0">
              <a:buNone/>
              <a:defRPr sz="1800">
                <a:solidFill>
                  <a:schemeClr val="tx1">
                    <a:tint val="75000"/>
                  </a:schemeClr>
                </a:solidFill>
              </a:defRPr>
            </a:lvl3pPr>
            <a:lvl4pPr marL="1371333" indent="0">
              <a:buNone/>
              <a:defRPr sz="1600">
                <a:solidFill>
                  <a:schemeClr val="tx1">
                    <a:tint val="75000"/>
                  </a:schemeClr>
                </a:solidFill>
              </a:defRPr>
            </a:lvl4pPr>
            <a:lvl5pPr marL="1828445" indent="0">
              <a:buNone/>
              <a:defRPr sz="1600">
                <a:solidFill>
                  <a:schemeClr val="tx1">
                    <a:tint val="75000"/>
                  </a:schemeClr>
                </a:solidFill>
              </a:defRPr>
            </a:lvl5pPr>
            <a:lvl6pPr marL="2285556" indent="0">
              <a:buNone/>
              <a:defRPr sz="1600">
                <a:solidFill>
                  <a:schemeClr val="tx1">
                    <a:tint val="75000"/>
                  </a:schemeClr>
                </a:solidFill>
              </a:defRPr>
            </a:lvl6pPr>
            <a:lvl7pPr marL="2742667" indent="0">
              <a:buNone/>
              <a:defRPr sz="1600">
                <a:solidFill>
                  <a:schemeClr val="tx1">
                    <a:tint val="75000"/>
                  </a:schemeClr>
                </a:solidFill>
              </a:defRPr>
            </a:lvl7pPr>
            <a:lvl8pPr marL="3199778" indent="0">
              <a:buNone/>
              <a:defRPr sz="1600">
                <a:solidFill>
                  <a:schemeClr val="tx1">
                    <a:tint val="75000"/>
                  </a:schemeClr>
                </a:solidFill>
              </a:defRPr>
            </a:lvl8pPr>
            <a:lvl9pPr marL="3656889" indent="0">
              <a:buNone/>
              <a:defRPr sz="16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40481B7-880B-354A-9791-B504B07D444D}"/>
              </a:ext>
            </a:extLst>
          </p:cNvPr>
          <p:cNvPicPr>
            <a:picLocks noChangeAspect="1"/>
          </p:cNvPicPr>
          <p:nvPr/>
        </p:nvPicPr>
        <p:blipFill>
          <a:blip r:embed="rId2"/>
          <a:stretch>
            <a:fillRect/>
          </a:stretch>
        </p:blipFill>
        <p:spPr>
          <a:xfrm>
            <a:off x="10839611" y="6167522"/>
            <a:ext cx="969273" cy="292320"/>
          </a:xfrm>
          <a:prstGeom prst="rect">
            <a:avLst/>
          </a:prstGeom>
        </p:spPr>
      </p:pic>
      <p:pic>
        <p:nvPicPr>
          <p:cNvPr id="2" name="Picture 1">
            <a:extLst>
              <a:ext uri="{FF2B5EF4-FFF2-40B4-BE49-F238E27FC236}">
                <a16:creationId xmlns:a16="http://schemas.microsoft.com/office/drawing/2014/main" id="{AEE999DD-D6F7-6CAC-026F-3114F9DCF7A9}"/>
              </a:ext>
            </a:extLst>
          </p:cNvPr>
          <p:cNvPicPr>
            <a:picLocks noChangeAspect="1"/>
          </p:cNvPicPr>
          <p:nvPr userDrawn="1"/>
        </p:nvPicPr>
        <p:blipFill>
          <a:blip r:embed="rId2"/>
          <a:stretch>
            <a:fillRect/>
          </a:stretch>
        </p:blipFill>
        <p:spPr>
          <a:xfrm>
            <a:off x="10839611" y="6167522"/>
            <a:ext cx="969273" cy="292320"/>
          </a:xfrm>
          <a:prstGeom prst="rect">
            <a:avLst/>
          </a:prstGeom>
        </p:spPr>
      </p:pic>
      <p:sp>
        <p:nvSpPr>
          <p:cNvPr id="9" name="TextBox 8">
            <a:extLst>
              <a:ext uri="{FF2B5EF4-FFF2-40B4-BE49-F238E27FC236}">
                <a16:creationId xmlns:a16="http://schemas.microsoft.com/office/drawing/2014/main" id="{8B837B3D-CBAD-4F24-223C-194EAA379178}"/>
              </a:ext>
            </a:extLst>
          </p:cNvPr>
          <p:cNvSpPr txBox="1"/>
          <p:nvPr userDrawn="1"/>
        </p:nvSpPr>
        <p:spPr>
          <a:xfrm rot="16200000">
            <a:off x="10765258" y="1151943"/>
            <a:ext cx="2580885" cy="276999"/>
          </a:xfrm>
          <a:prstGeom prst="rect">
            <a:avLst/>
          </a:prstGeom>
          <a:solidFill>
            <a:srgbClr val="ED1A3A"/>
          </a:solidFill>
        </p:spPr>
        <p:txBody>
          <a:bodyPr wrap="square" rtlCol="0">
            <a:spAutoFit/>
          </a:bodyPr>
          <a:lstStyle/>
          <a:p>
            <a:pPr marL="0" marR="0" lvl="0" indent="0" algn="l" defTabSz="609526" rtl="0" eaLnBrk="1" fontAlgn="auto" latinLnBrk="0" hangingPunct="1">
              <a:lnSpc>
                <a:spcPct val="100000"/>
              </a:lnSpc>
              <a:spcBef>
                <a:spcPts val="0"/>
              </a:spcBef>
              <a:spcAft>
                <a:spcPts val="0"/>
              </a:spcAft>
              <a:buClrTx/>
              <a:buSzTx/>
              <a:buFontTx/>
              <a:buNone/>
              <a:tabLst/>
              <a:defRPr/>
            </a:pPr>
            <a:r>
              <a:rPr lang="en-US" sz="1200">
                <a:solidFill>
                  <a:schemeClr val="bg1"/>
                </a:solidFill>
              </a:rPr>
              <a:t>Security marking: </a:t>
            </a:r>
            <a:r>
              <a:rPr lang="en-US" sz="1200" b="1">
                <a:solidFill>
                  <a:schemeClr val="bg1"/>
                </a:solidFill>
              </a:rPr>
              <a:t>INTERNAL USE ONLY</a:t>
            </a:r>
          </a:p>
        </p:txBody>
      </p:sp>
    </p:spTree>
    <p:extLst>
      <p:ext uri="{BB962C8B-B14F-4D97-AF65-F5344CB8AC3E}">
        <p14:creationId xmlns:p14="http://schemas.microsoft.com/office/powerpoint/2010/main" val="147757792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preserve="1">
  <p:cSld name="29_Title and Content 1">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4C6284C7-D26E-3E4D-8B1A-19BE2F492BC3}"/>
              </a:ext>
            </a:extLst>
          </p:cNvPr>
          <p:cNvSpPr>
            <a:spLocks noGrp="1"/>
          </p:cNvSpPr>
          <p:nvPr>
            <p:ph type="title" hasCustomPrompt="1"/>
          </p:nvPr>
        </p:nvSpPr>
        <p:spPr>
          <a:xfrm>
            <a:off x="404572" y="466008"/>
            <a:ext cx="10970683" cy="1327329"/>
          </a:xfrm>
          <a:prstGeom prst="rect">
            <a:avLst/>
          </a:prstGeom>
        </p:spPr>
        <p:txBody>
          <a:bodyPr vert="horz" wrap="none" lIns="0" tIns="0" rIns="0" bIns="0" rtlCol="0" anchor="t" anchorCtr="0">
            <a:noAutofit/>
          </a:bodyPr>
          <a:lstStyle>
            <a:lvl1pPr>
              <a:defRPr spc="-143">
                <a:solidFill>
                  <a:srgbClr val="132433"/>
                </a:solidFill>
              </a:defRPr>
            </a:lvl1p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B2788E00-130B-FB47-8689-5D0DD01F05AE}"/>
              </a:ext>
            </a:extLst>
          </p:cNvPr>
          <p:cNvSpPr/>
          <p:nvPr/>
        </p:nvSpPr>
        <p:spPr>
          <a:xfrm>
            <a:off x="0" y="5960709"/>
            <a:ext cx="12192000" cy="897290"/>
          </a:xfrm>
          <a:prstGeom prst="rect">
            <a:avLst/>
          </a:prstGeom>
          <a:solidFill>
            <a:srgbClr val="1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solidFill>
                <a:schemeClr val="tx1"/>
              </a:solidFill>
            </a:endParaRPr>
          </a:p>
        </p:txBody>
      </p:sp>
      <p:pic>
        <p:nvPicPr>
          <p:cNvPr id="2" name="Picture 1">
            <a:extLst>
              <a:ext uri="{FF2B5EF4-FFF2-40B4-BE49-F238E27FC236}">
                <a16:creationId xmlns:a16="http://schemas.microsoft.com/office/drawing/2014/main" id="{0D0A6F68-F73B-DBAF-A59D-62AD5C17DD62}"/>
              </a:ext>
            </a:extLst>
          </p:cNvPr>
          <p:cNvPicPr>
            <a:picLocks noChangeAspect="1"/>
          </p:cNvPicPr>
          <p:nvPr/>
        </p:nvPicPr>
        <p:blipFill>
          <a:blip r:embed="rId2"/>
          <a:srcRect/>
          <a:stretch/>
        </p:blipFill>
        <p:spPr>
          <a:xfrm>
            <a:off x="10810590" y="6239190"/>
            <a:ext cx="1066800" cy="321734"/>
          </a:xfrm>
          <a:prstGeom prst="rect">
            <a:avLst/>
          </a:prstGeom>
        </p:spPr>
      </p:pic>
      <p:sp>
        <p:nvSpPr>
          <p:cNvPr id="5" name="Oval 4">
            <a:extLst>
              <a:ext uri="{FF2B5EF4-FFF2-40B4-BE49-F238E27FC236}">
                <a16:creationId xmlns:a16="http://schemas.microsoft.com/office/drawing/2014/main" id="{B1186BA7-7499-3081-8670-1D274B8D7887}"/>
              </a:ext>
            </a:extLst>
          </p:cNvPr>
          <p:cNvSpPr/>
          <p:nvPr/>
        </p:nvSpPr>
        <p:spPr>
          <a:xfrm>
            <a:off x="248905"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sp>
        <p:nvSpPr>
          <p:cNvPr id="3" name="Rectangle 2">
            <a:extLst>
              <a:ext uri="{FF2B5EF4-FFF2-40B4-BE49-F238E27FC236}">
                <a16:creationId xmlns:a16="http://schemas.microsoft.com/office/drawing/2014/main" id="{65B0EA39-3ED7-856E-A30E-5260886E3BE1}"/>
              </a:ext>
            </a:extLst>
          </p:cNvPr>
          <p:cNvSpPr/>
          <p:nvPr userDrawn="1"/>
        </p:nvSpPr>
        <p:spPr>
          <a:xfrm>
            <a:off x="0" y="5960709"/>
            <a:ext cx="12192000" cy="897290"/>
          </a:xfrm>
          <a:prstGeom prst="rect">
            <a:avLst/>
          </a:prstGeom>
          <a:solidFill>
            <a:srgbClr val="1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solidFill>
                <a:schemeClr val="tx1"/>
              </a:solidFill>
            </a:endParaRPr>
          </a:p>
        </p:txBody>
      </p:sp>
      <p:pic>
        <p:nvPicPr>
          <p:cNvPr id="6" name="Picture 5">
            <a:extLst>
              <a:ext uri="{FF2B5EF4-FFF2-40B4-BE49-F238E27FC236}">
                <a16:creationId xmlns:a16="http://schemas.microsoft.com/office/drawing/2014/main" id="{6C15D4FA-1C8F-109C-AC6F-DD5BB9912D84}"/>
              </a:ext>
            </a:extLst>
          </p:cNvPr>
          <p:cNvPicPr>
            <a:picLocks noChangeAspect="1"/>
          </p:cNvPicPr>
          <p:nvPr userDrawn="1"/>
        </p:nvPicPr>
        <p:blipFill>
          <a:blip r:embed="rId2"/>
          <a:srcRect/>
          <a:stretch/>
        </p:blipFill>
        <p:spPr>
          <a:xfrm>
            <a:off x="10810590" y="6239190"/>
            <a:ext cx="1066800" cy="321734"/>
          </a:xfrm>
          <a:prstGeom prst="rect">
            <a:avLst/>
          </a:prstGeom>
        </p:spPr>
      </p:pic>
      <p:sp>
        <p:nvSpPr>
          <p:cNvPr id="7" name="Oval 6">
            <a:extLst>
              <a:ext uri="{FF2B5EF4-FFF2-40B4-BE49-F238E27FC236}">
                <a16:creationId xmlns:a16="http://schemas.microsoft.com/office/drawing/2014/main" id="{A650DD1E-F95D-D981-3BB4-B9F47F5D642B}"/>
              </a:ext>
            </a:extLst>
          </p:cNvPr>
          <p:cNvSpPr/>
          <p:nvPr userDrawn="1"/>
        </p:nvSpPr>
        <p:spPr>
          <a:xfrm>
            <a:off x="248905"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sp>
        <p:nvSpPr>
          <p:cNvPr id="8" name="TextBox 7">
            <a:extLst>
              <a:ext uri="{FF2B5EF4-FFF2-40B4-BE49-F238E27FC236}">
                <a16:creationId xmlns:a16="http://schemas.microsoft.com/office/drawing/2014/main" id="{AB2C6B5E-15C4-57FD-E6E3-E08FAF44F713}"/>
              </a:ext>
            </a:extLst>
          </p:cNvPr>
          <p:cNvSpPr txBox="1"/>
          <p:nvPr userDrawn="1"/>
        </p:nvSpPr>
        <p:spPr>
          <a:xfrm rot="16200000">
            <a:off x="10765258" y="1151943"/>
            <a:ext cx="2580885" cy="276999"/>
          </a:xfrm>
          <a:prstGeom prst="rect">
            <a:avLst/>
          </a:prstGeom>
          <a:solidFill>
            <a:srgbClr val="ED1A3A"/>
          </a:solidFill>
        </p:spPr>
        <p:txBody>
          <a:bodyPr wrap="square" rtlCol="0">
            <a:spAutoFit/>
          </a:bodyPr>
          <a:lstStyle/>
          <a:p>
            <a:pPr marL="0" marR="0" lvl="0" indent="0" algn="l" defTabSz="609526" rtl="0" eaLnBrk="1" fontAlgn="auto" latinLnBrk="0" hangingPunct="1">
              <a:lnSpc>
                <a:spcPct val="100000"/>
              </a:lnSpc>
              <a:spcBef>
                <a:spcPts val="0"/>
              </a:spcBef>
              <a:spcAft>
                <a:spcPts val="0"/>
              </a:spcAft>
              <a:buClrTx/>
              <a:buSzTx/>
              <a:buFontTx/>
              <a:buNone/>
              <a:tabLst/>
              <a:defRPr/>
            </a:pPr>
            <a:r>
              <a:rPr lang="en-US" sz="1200">
                <a:solidFill>
                  <a:schemeClr val="bg1"/>
                </a:solidFill>
              </a:rPr>
              <a:t>Security marking: </a:t>
            </a:r>
            <a:r>
              <a:rPr lang="en-US" sz="1200" b="1">
                <a:solidFill>
                  <a:schemeClr val="bg1"/>
                </a:solidFill>
              </a:rPr>
              <a:t>INTERNAL USE ONLY</a:t>
            </a:r>
          </a:p>
        </p:txBody>
      </p:sp>
    </p:spTree>
    <p:extLst>
      <p:ext uri="{BB962C8B-B14F-4D97-AF65-F5344CB8AC3E}">
        <p14:creationId xmlns:p14="http://schemas.microsoft.com/office/powerpoint/2010/main" val="109931205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DC43A0D-CFC1-7236-AAE2-2143D87B881B}"/>
              </a:ext>
            </a:extLst>
          </p:cNvPr>
          <p:cNvSpPr>
            <a:spLocks noGrp="1"/>
          </p:cNvSpPr>
          <p:nvPr>
            <p:ph type="pic" sz="quarter" idx="10"/>
          </p:nvPr>
        </p:nvSpPr>
        <p:spPr>
          <a:xfrm>
            <a:off x="0" y="-1"/>
            <a:ext cx="12192000" cy="5944910"/>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2106835194"/>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p:cSld name="Blank 1">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1A4EDFC0-7281-79D9-A7BB-2A7EDE14DBB5}"/>
              </a:ext>
            </a:extLst>
          </p:cNvPr>
          <p:cNvSpPr>
            <a:spLocks noGrp="1"/>
          </p:cNvSpPr>
          <p:nvPr>
            <p:ph type="chart" sz="quarter" idx="10"/>
          </p:nvPr>
        </p:nvSpPr>
        <p:spPr>
          <a:xfrm>
            <a:off x="283029" y="1328351"/>
            <a:ext cx="11372383" cy="4333470"/>
          </a:xfrm>
          <a:prstGeom prst="rect">
            <a:avLst/>
          </a:prstGeom>
        </p:spPr>
        <p:txBody>
          <a:bodyPr/>
          <a:lstStyle/>
          <a:p>
            <a:r>
              <a:rPr lang="en-GB"/>
              <a:t>Click icon to add chart</a:t>
            </a:r>
            <a:endParaRPr lang="en-US"/>
          </a:p>
        </p:txBody>
      </p:sp>
      <p:sp>
        <p:nvSpPr>
          <p:cNvPr id="4" name="Title Placeholder 1">
            <a:extLst>
              <a:ext uri="{FF2B5EF4-FFF2-40B4-BE49-F238E27FC236}">
                <a16:creationId xmlns:a16="http://schemas.microsoft.com/office/drawing/2014/main" id="{3E909F9E-2159-4E5F-1A86-153E857EFC01}"/>
              </a:ext>
            </a:extLst>
          </p:cNvPr>
          <p:cNvSpPr>
            <a:spLocks noGrp="1"/>
          </p:cNvSpPr>
          <p:nvPr>
            <p:ph type="title" hasCustomPrompt="1"/>
          </p:nvPr>
        </p:nvSpPr>
        <p:spPr>
          <a:xfrm>
            <a:off x="305405" y="425659"/>
            <a:ext cx="11350007" cy="565160"/>
          </a:xfrm>
          <a:prstGeom prst="rect">
            <a:avLst/>
          </a:prstGeom>
        </p:spPr>
        <p:txBody>
          <a:bodyPr vert="horz" wrap="none" lIns="0" tIns="0" rIns="0" bIns="0" rtlCol="0" anchor="t" anchorCtr="0">
            <a:noAutofit/>
          </a:bodyPr>
          <a:lstStyle>
            <a:lvl1pPr>
              <a:defRPr spc="-143">
                <a:solidFill>
                  <a:srgbClr val="132433"/>
                </a:solidFill>
              </a:defRPr>
            </a:lvl1pPr>
          </a:lstStyle>
          <a:p>
            <a:r>
              <a:rPr lang="en-GB"/>
              <a:t>CLICK TO EDIT MASTER TITLE STYLE</a:t>
            </a:r>
            <a:endParaRPr lang="en-US"/>
          </a:p>
        </p:txBody>
      </p:sp>
    </p:spTree>
    <p:extLst>
      <p:ext uri="{BB962C8B-B14F-4D97-AF65-F5344CB8AC3E}">
        <p14:creationId xmlns:p14="http://schemas.microsoft.com/office/powerpoint/2010/main" val="347762763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p:cSld name="Blank 3">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DE7905A0-F411-58D5-9DC8-EBD1451EACF9}"/>
              </a:ext>
            </a:extLst>
          </p:cNvPr>
          <p:cNvSpPr>
            <a:spLocks noGrp="1"/>
          </p:cNvSpPr>
          <p:nvPr>
            <p:ph type="media" sz="quarter" idx="10"/>
          </p:nvPr>
        </p:nvSpPr>
        <p:spPr>
          <a:xfrm>
            <a:off x="305405" y="1252133"/>
            <a:ext cx="11341210" cy="4269350"/>
          </a:xfrm>
          <a:prstGeom prst="rect">
            <a:avLst/>
          </a:prstGeom>
        </p:spPr>
        <p:txBody>
          <a:bodyPr/>
          <a:lstStyle/>
          <a:p>
            <a:r>
              <a:rPr lang="en-GB"/>
              <a:t>Click icon to add media</a:t>
            </a:r>
            <a:endParaRPr lang="en-US"/>
          </a:p>
        </p:txBody>
      </p:sp>
      <p:sp>
        <p:nvSpPr>
          <p:cNvPr id="4" name="Title Placeholder 1">
            <a:extLst>
              <a:ext uri="{FF2B5EF4-FFF2-40B4-BE49-F238E27FC236}">
                <a16:creationId xmlns:a16="http://schemas.microsoft.com/office/drawing/2014/main" id="{CE54D013-F87F-89F3-AA41-2451F8ACD9A4}"/>
              </a:ext>
            </a:extLst>
          </p:cNvPr>
          <p:cNvSpPr>
            <a:spLocks noGrp="1"/>
          </p:cNvSpPr>
          <p:nvPr>
            <p:ph type="title" hasCustomPrompt="1"/>
          </p:nvPr>
        </p:nvSpPr>
        <p:spPr>
          <a:xfrm>
            <a:off x="305405" y="425659"/>
            <a:ext cx="11341210" cy="565160"/>
          </a:xfrm>
          <a:prstGeom prst="rect">
            <a:avLst/>
          </a:prstGeom>
        </p:spPr>
        <p:txBody>
          <a:bodyPr vert="horz" wrap="none" lIns="0" tIns="0" rIns="0" bIns="0" rtlCol="0" anchor="t" anchorCtr="0">
            <a:noAutofit/>
          </a:bodyPr>
          <a:lstStyle>
            <a:lvl1pPr>
              <a:defRPr spc="-143">
                <a:solidFill>
                  <a:srgbClr val="132433"/>
                </a:solidFill>
              </a:defRPr>
            </a:lvl1pPr>
          </a:lstStyle>
          <a:p>
            <a:r>
              <a:rPr lang="en-GB"/>
              <a:t>CLICK TO EDIT MASTER TITLE STYLE</a:t>
            </a:r>
            <a:endParaRPr lang="en-US"/>
          </a:p>
        </p:txBody>
      </p:sp>
    </p:spTree>
    <p:extLst>
      <p:ext uri="{BB962C8B-B14F-4D97-AF65-F5344CB8AC3E}">
        <p14:creationId xmlns:p14="http://schemas.microsoft.com/office/powerpoint/2010/main" val="258886275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7723D319-9755-1A45-FF40-A6933AFEAF23}"/>
              </a:ext>
            </a:extLst>
          </p:cNvPr>
          <p:cNvSpPr>
            <a:spLocks noGrp="1"/>
          </p:cNvSpPr>
          <p:nvPr>
            <p:ph type="pic" sz="quarter" idx="10"/>
          </p:nvPr>
        </p:nvSpPr>
        <p:spPr>
          <a:xfrm>
            <a:off x="6531429" y="1"/>
            <a:ext cx="5660571" cy="6857999"/>
          </a:xfrm>
          <a:prstGeom prst="rect">
            <a:avLst/>
          </a:prstGeom>
        </p:spPr>
        <p:txBody>
          <a:bodyPr anchor="t" anchorCtr="0"/>
          <a:lstStyle/>
          <a:p>
            <a:r>
              <a:rPr lang="en-GB"/>
              <a:t>Click icon to add picture</a:t>
            </a:r>
            <a:endParaRPr lang="en-US"/>
          </a:p>
        </p:txBody>
      </p:sp>
      <p:sp>
        <p:nvSpPr>
          <p:cNvPr id="4" name="Title Placeholder 1">
            <a:extLst>
              <a:ext uri="{FF2B5EF4-FFF2-40B4-BE49-F238E27FC236}">
                <a16:creationId xmlns:a16="http://schemas.microsoft.com/office/drawing/2014/main" id="{CD13B5CA-FC8F-E596-2348-8C4964DAD51E}"/>
              </a:ext>
            </a:extLst>
          </p:cNvPr>
          <p:cNvSpPr>
            <a:spLocks noGrp="1"/>
          </p:cNvSpPr>
          <p:nvPr>
            <p:ph type="title" hasCustomPrompt="1"/>
          </p:nvPr>
        </p:nvSpPr>
        <p:spPr>
          <a:xfrm>
            <a:off x="404572" y="466008"/>
            <a:ext cx="5660572" cy="1327329"/>
          </a:xfrm>
          <a:prstGeom prst="rect">
            <a:avLst/>
          </a:prstGeom>
        </p:spPr>
        <p:txBody>
          <a:bodyPr vert="horz" wrap="none" lIns="0" tIns="0" rIns="0" bIns="0" rtlCol="0" anchor="t" anchorCtr="0">
            <a:noAutofit/>
          </a:bodyPr>
          <a:lstStyle>
            <a:lvl1pPr>
              <a:defRPr spc="-143">
                <a:solidFill>
                  <a:srgbClr val="132433"/>
                </a:solidFill>
              </a:defRPr>
            </a:lvl1pPr>
          </a:lstStyle>
          <a:p>
            <a:r>
              <a:rPr lang="en-GB"/>
              <a:t>CLICK TO EDIT </a:t>
            </a:r>
            <a:br>
              <a:rPr lang="en-GB"/>
            </a:br>
            <a:r>
              <a:rPr lang="en-GB"/>
              <a:t>MASTER TITLE STYLE</a:t>
            </a:r>
            <a:endParaRPr lang="en-US"/>
          </a:p>
        </p:txBody>
      </p:sp>
      <p:sp>
        <p:nvSpPr>
          <p:cNvPr id="7" name="Text Placeholder 6">
            <a:extLst>
              <a:ext uri="{FF2B5EF4-FFF2-40B4-BE49-F238E27FC236}">
                <a16:creationId xmlns:a16="http://schemas.microsoft.com/office/drawing/2014/main" id="{D8CBCADA-08BE-A45E-7503-8A3350D24EA0}"/>
              </a:ext>
            </a:extLst>
          </p:cNvPr>
          <p:cNvSpPr>
            <a:spLocks noGrp="1"/>
          </p:cNvSpPr>
          <p:nvPr>
            <p:ph type="body" sz="quarter" idx="11"/>
          </p:nvPr>
        </p:nvSpPr>
        <p:spPr>
          <a:xfrm>
            <a:off x="405191" y="2188209"/>
            <a:ext cx="5660571" cy="3354144"/>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8495919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p:cSld name="Blank 5">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D10A14-030E-F4AF-D854-61812B7756FD}"/>
              </a:ext>
            </a:extLst>
          </p:cNvPr>
          <p:cNvSpPr>
            <a:spLocks noGrp="1"/>
          </p:cNvSpPr>
          <p:nvPr>
            <p:ph type="title" hasCustomPrompt="1"/>
          </p:nvPr>
        </p:nvSpPr>
        <p:spPr>
          <a:xfrm>
            <a:off x="404572" y="466008"/>
            <a:ext cx="5660572" cy="1327329"/>
          </a:xfrm>
          <a:prstGeom prst="rect">
            <a:avLst/>
          </a:prstGeom>
        </p:spPr>
        <p:txBody>
          <a:bodyPr vert="horz" wrap="none" lIns="0" tIns="0" rIns="0" bIns="0" rtlCol="0" anchor="t" anchorCtr="0">
            <a:noAutofit/>
          </a:bodyPr>
          <a:lstStyle>
            <a:lvl1pPr>
              <a:defRPr spc="-143">
                <a:solidFill>
                  <a:srgbClr val="132433"/>
                </a:solidFill>
              </a:defRPr>
            </a:lvl1pPr>
          </a:lstStyle>
          <a:p>
            <a:r>
              <a:rPr lang="en-GB"/>
              <a:t>CLICK TO EDIT </a:t>
            </a:r>
            <a:br>
              <a:rPr lang="en-GB"/>
            </a:br>
            <a:r>
              <a:rPr lang="en-GB"/>
              <a:t>MASTER TITLE STYLE</a:t>
            </a:r>
            <a:endParaRPr lang="en-US"/>
          </a:p>
        </p:txBody>
      </p:sp>
      <p:sp>
        <p:nvSpPr>
          <p:cNvPr id="3" name="Text Placeholder 6">
            <a:extLst>
              <a:ext uri="{FF2B5EF4-FFF2-40B4-BE49-F238E27FC236}">
                <a16:creationId xmlns:a16="http://schemas.microsoft.com/office/drawing/2014/main" id="{31D2D648-B4DC-BFD8-7250-E13C00F4BA9B}"/>
              </a:ext>
            </a:extLst>
          </p:cNvPr>
          <p:cNvSpPr>
            <a:spLocks noGrp="1"/>
          </p:cNvSpPr>
          <p:nvPr>
            <p:ph type="body" sz="quarter" idx="11"/>
          </p:nvPr>
        </p:nvSpPr>
        <p:spPr>
          <a:xfrm>
            <a:off x="405190" y="2188209"/>
            <a:ext cx="5527524" cy="3354144"/>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6">
            <a:extLst>
              <a:ext uri="{FF2B5EF4-FFF2-40B4-BE49-F238E27FC236}">
                <a16:creationId xmlns:a16="http://schemas.microsoft.com/office/drawing/2014/main" id="{4B1D1170-5544-D644-4246-881B1EFAA49B}"/>
              </a:ext>
            </a:extLst>
          </p:cNvPr>
          <p:cNvSpPr>
            <a:spLocks noGrp="1"/>
          </p:cNvSpPr>
          <p:nvPr>
            <p:ph type="body" sz="quarter" idx="12"/>
          </p:nvPr>
        </p:nvSpPr>
        <p:spPr>
          <a:xfrm>
            <a:off x="6368143" y="2188208"/>
            <a:ext cx="5435600" cy="3354144"/>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10317977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p:cSld name="Blank 6">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912D20-9DD8-D1DD-7292-A5F1C26C39DD}"/>
              </a:ext>
            </a:extLst>
          </p:cNvPr>
          <p:cNvSpPr>
            <a:spLocks noGrp="1"/>
          </p:cNvSpPr>
          <p:nvPr>
            <p:ph type="title" hasCustomPrompt="1"/>
          </p:nvPr>
        </p:nvSpPr>
        <p:spPr>
          <a:xfrm>
            <a:off x="404572" y="466008"/>
            <a:ext cx="5527525" cy="1327329"/>
          </a:xfrm>
          <a:prstGeom prst="rect">
            <a:avLst/>
          </a:prstGeom>
        </p:spPr>
        <p:txBody>
          <a:bodyPr vert="horz" wrap="none" lIns="0" tIns="0" rIns="0" bIns="0" rtlCol="0" anchor="t" anchorCtr="0">
            <a:noAutofit/>
          </a:bodyPr>
          <a:lstStyle>
            <a:lvl1pPr>
              <a:defRPr spc="-143">
                <a:solidFill>
                  <a:srgbClr val="132433"/>
                </a:solidFill>
              </a:defRPr>
            </a:lvl1pPr>
          </a:lstStyle>
          <a:p>
            <a:r>
              <a:rPr lang="en-GB"/>
              <a:t>CLICK TO EDIT </a:t>
            </a:r>
            <a:br>
              <a:rPr lang="en-GB"/>
            </a:br>
            <a:r>
              <a:rPr lang="en-GB"/>
              <a:t>MASTER TITLE STYLE</a:t>
            </a:r>
            <a:endParaRPr lang="en-US"/>
          </a:p>
        </p:txBody>
      </p:sp>
      <p:sp>
        <p:nvSpPr>
          <p:cNvPr id="3" name="Text Placeholder 6">
            <a:extLst>
              <a:ext uri="{FF2B5EF4-FFF2-40B4-BE49-F238E27FC236}">
                <a16:creationId xmlns:a16="http://schemas.microsoft.com/office/drawing/2014/main" id="{4B2F5A89-0B15-B9D8-3C7D-DAA15A124266}"/>
              </a:ext>
            </a:extLst>
          </p:cNvPr>
          <p:cNvSpPr>
            <a:spLocks noGrp="1"/>
          </p:cNvSpPr>
          <p:nvPr>
            <p:ph type="body" sz="quarter" idx="11"/>
          </p:nvPr>
        </p:nvSpPr>
        <p:spPr>
          <a:xfrm>
            <a:off x="405190" y="2188209"/>
            <a:ext cx="5527524" cy="3354144"/>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hart Placeholder 2">
            <a:extLst>
              <a:ext uri="{FF2B5EF4-FFF2-40B4-BE49-F238E27FC236}">
                <a16:creationId xmlns:a16="http://schemas.microsoft.com/office/drawing/2014/main" id="{87394D3B-9A08-1CFE-4163-A9B6F17910CF}"/>
              </a:ext>
            </a:extLst>
          </p:cNvPr>
          <p:cNvSpPr>
            <a:spLocks noGrp="1"/>
          </p:cNvSpPr>
          <p:nvPr>
            <p:ph type="chart" sz="quarter" idx="10"/>
          </p:nvPr>
        </p:nvSpPr>
        <p:spPr>
          <a:xfrm>
            <a:off x="6359072" y="466009"/>
            <a:ext cx="5209747" cy="5076345"/>
          </a:xfrm>
          <a:prstGeom prst="rect">
            <a:avLst/>
          </a:prstGeom>
        </p:spPr>
        <p:txBody>
          <a:bodyPr/>
          <a:lstStyle/>
          <a:p>
            <a:r>
              <a:rPr lang="en-GB"/>
              <a:t>Click icon to add chart</a:t>
            </a:r>
            <a:endParaRPr lang="en-US"/>
          </a:p>
        </p:txBody>
      </p:sp>
    </p:spTree>
    <p:extLst>
      <p:ext uri="{BB962C8B-B14F-4D97-AF65-F5344CB8AC3E}">
        <p14:creationId xmlns:p14="http://schemas.microsoft.com/office/powerpoint/2010/main" val="63032952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p:cSld name="1_Blank 6">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1C1486FF-7004-19A1-3796-24646B50CB34}"/>
              </a:ext>
            </a:extLst>
          </p:cNvPr>
          <p:cNvSpPr>
            <a:spLocks noGrp="1"/>
          </p:cNvSpPr>
          <p:nvPr>
            <p:ph type="pic" sz="quarter" idx="10"/>
          </p:nvPr>
        </p:nvSpPr>
        <p:spPr>
          <a:xfrm>
            <a:off x="0" y="1"/>
            <a:ext cx="5660571" cy="5956567"/>
          </a:xfrm>
          <a:prstGeom prst="rect">
            <a:avLst/>
          </a:prstGeom>
        </p:spPr>
        <p:txBody>
          <a:bodyPr anchor="t" anchorCtr="0"/>
          <a:lstStyle/>
          <a:p>
            <a:r>
              <a:rPr lang="en-GB"/>
              <a:t>Click icon to add picture</a:t>
            </a:r>
            <a:endParaRPr lang="en-US"/>
          </a:p>
        </p:txBody>
      </p:sp>
      <p:sp>
        <p:nvSpPr>
          <p:cNvPr id="3" name="Text Placeholder 6">
            <a:extLst>
              <a:ext uri="{FF2B5EF4-FFF2-40B4-BE49-F238E27FC236}">
                <a16:creationId xmlns:a16="http://schemas.microsoft.com/office/drawing/2014/main" id="{96A09790-B814-9847-FB31-2E068897900B}"/>
              </a:ext>
            </a:extLst>
          </p:cNvPr>
          <p:cNvSpPr>
            <a:spLocks noGrp="1"/>
          </p:cNvSpPr>
          <p:nvPr>
            <p:ph type="body" sz="quarter" idx="11"/>
          </p:nvPr>
        </p:nvSpPr>
        <p:spPr>
          <a:xfrm>
            <a:off x="6096000" y="358127"/>
            <a:ext cx="5480808" cy="5237704"/>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10619104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p:cSld name="9_Blank 6">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2877102"/>
            <a:ext cx="12192000" cy="3070667"/>
          </a:xfrm>
          <a:prstGeom prst="rect">
            <a:avLst/>
          </a:prstGeom>
          <a:noFill/>
        </p:spPr>
        <p:txBody>
          <a:bodyPr/>
          <a:lstStyle/>
          <a:p>
            <a:r>
              <a:rPr lang="en-US"/>
              <a:t>Click the icon to add a full image</a:t>
            </a:r>
          </a:p>
        </p:txBody>
      </p:sp>
      <p:sp>
        <p:nvSpPr>
          <p:cNvPr id="2" name="Text Placeholder 3">
            <a:extLst>
              <a:ext uri="{FF2B5EF4-FFF2-40B4-BE49-F238E27FC236}">
                <a16:creationId xmlns:a16="http://schemas.microsoft.com/office/drawing/2014/main" id="{2700FE1C-5E0A-2629-3630-FEB5DD722D46}"/>
              </a:ext>
            </a:extLst>
          </p:cNvPr>
          <p:cNvSpPr>
            <a:spLocks noGrp="1"/>
          </p:cNvSpPr>
          <p:nvPr>
            <p:ph type="body" sz="half" idx="2"/>
          </p:nvPr>
        </p:nvSpPr>
        <p:spPr>
          <a:xfrm>
            <a:off x="383118" y="375929"/>
            <a:ext cx="5598527" cy="2219622"/>
          </a:xfrm>
          <a:prstGeom prst="rect">
            <a:avLst/>
          </a:prstGeom>
        </p:spPr>
        <p:txBody>
          <a:bodyPr/>
          <a:lstStyle>
            <a:lvl1pPr marL="0" indent="0">
              <a:buNone/>
              <a:defRPr sz="1600"/>
            </a:lvl1pPr>
            <a:lvl2pPr marL="457111" indent="0">
              <a:buNone/>
              <a:defRPr sz="1400"/>
            </a:lvl2pPr>
            <a:lvl3pPr marL="914222" indent="0">
              <a:buNone/>
              <a:defRPr sz="1200"/>
            </a:lvl3pPr>
            <a:lvl4pPr marL="1371333" indent="0">
              <a:buNone/>
              <a:defRPr sz="1000"/>
            </a:lvl4pPr>
            <a:lvl5pPr marL="1828445" indent="0">
              <a:buNone/>
              <a:defRPr sz="1000"/>
            </a:lvl5pPr>
            <a:lvl6pPr marL="2285556" indent="0">
              <a:buNone/>
              <a:defRPr sz="1000"/>
            </a:lvl6pPr>
            <a:lvl7pPr marL="2742667" indent="0">
              <a:buNone/>
              <a:defRPr sz="1000"/>
            </a:lvl7pPr>
            <a:lvl8pPr marL="3199778" indent="0">
              <a:buNone/>
              <a:defRPr sz="1000"/>
            </a:lvl8pPr>
            <a:lvl9pPr marL="3656889" indent="0">
              <a:buNone/>
              <a:defRPr sz="1000"/>
            </a:lvl9pPr>
          </a:lstStyle>
          <a:p>
            <a:pPr lvl="0"/>
            <a:r>
              <a:rPr lang="en-GB"/>
              <a:t>Click to edit Master text styles</a:t>
            </a:r>
          </a:p>
        </p:txBody>
      </p:sp>
      <p:sp>
        <p:nvSpPr>
          <p:cNvPr id="5" name="Text Placeholder 3">
            <a:extLst>
              <a:ext uri="{FF2B5EF4-FFF2-40B4-BE49-F238E27FC236}">
                <a16:creationId xmlns:a16="http://schemas.microsoft.com/office/drawing/2014/main" id="{B2E57503-C168-DFC0-97F2-8B1723EDA04C}"/>
              </a:ext>
            </a:extLst>
          </p:cNvPr>
          <p:cNvSpPr>
            <a:spLocks noGrp="1"/>
          </p:cNvSpPr>
          <p:nvPr>
            <p:ph type="body" sz="half" idx="11"/>
          </p:nvPr>
        </p:nvSpPr>
        <p:spPr>
          <a:xfrm>
            <a:off x="6271931" y="375928"/>
            <a:ext cx="5339498" cy="2219622"/>
          </a:xfrm>
          <a:prstGeom prst="rect">
            <a:avLst/>
          </a:prstGeom>
        </p:spPr>
        <p:txBody>
          <a:bodyPr/>
          <a:lstStyle>
            <a:lvl1pPr marL="0" indent="0">
              <a:buNone/>
              <a:defRPr sz="1600"/>
            </a:lvl1pPr>
            <a:lvl2pPr marL="457111" indent="0">
              <a:buNone/>
              <a:defRPr sz="1400"/>
            </a:lvl2pPr>
            <a:lvl3pPr marL="914222" indent="0">
              <a:buNone/>
              <a:defRPr sz="1200"/>
            </a:lvl3pPr>
            <a:lvl4pPr marL="1371333" indent="0">
              <a:buNone/>
              <a:defRPr sz="1000"/>
            </a:lvl4pPr>
            <a:lvl5pPr marL="1828445" indent="0">
              <a:buNone/>
              <a:defRPr sz="1000"/>
            </a:lvl5pPr>
            <a:lvl6pPr marL="2285556" indent="0">
              <a:buNone/>
              <a:defRPr sz="1000"/>
            </a:lvl6pPr>
            <a:lvl7pPr marL="2742667" indent="0">
              <a:buNone/>
              <a:defRPr sz="1000"/>
            </a:lvl7pPr>
            <a:lvl8pPr marL="3199778" indent="0">
              <a:buNone/>
              <a:defRPr sz="1000"/>
            </a:lvl8pPr>
            <a:lvl9pPr marL="3656889" indent="0">
              <a:buNone/>
              <a:defRPr sz="1000"/>
            </a:lvl9pPr>
          </a:lstStyle>
          <a:p>
            <a:pPr lvl="0"/>
            <a:r>
              <a:rPr lang="en-GB"/>
              <a:t>Click to edit Master text styles</a:t>
            </a:r>
          </a:p>
        </p:txBody>
      </p:sp>
    </p:spTree>
    <p:extLst>
      <p:ext uri="{BB962C8B-B14F-4D97-AF65-F5344CB8AC3E}">
        <p14:creationId xmlns:p14="http://schemas.microsoft.com/office/powerpoint/2010/main" val="464856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DE3579E-A86C-2B42-8026-775A95163FA8}"/>
              </a:ext>
            </a:extLst>
          </p:cNvPr>
          <p:cNvSpPr/>
          <p:nvPr userDrawn="1"/>
        </p:nvSpPr>
        <p:spPr>
          <a:xfrm>
            <a:off x="393573" y="740834"/>
            <a:ext cx="6610851" cy="53551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Title 1">
            <a:extLst>
              <a:ext uri="{FF2B5EF4-FFF2-40B4-BE49-F238E27FC236}">
                <a16:creationId xmlns:a16="http://schemas.microsoft.com/office/drawing/2014/main" id="{CDBEB950-34E2-0B44-A5B0-21A103349D83}"/>
              </a:ext>
            </a:extLst>
          </p:cNvPr>
          <p:cNvSpPr>
            <a:spLocks noGrp="1"/>
          </p:cNvSpPr>
          <p:nvPr>
            <p:ph type="ctrTitle" hasCustomPrompt="1"/>
          </p:nvPr>
        </p:nvSpPr>
        <p:spPr>
          <a:xfrm>
            <a:off x="860612" y="1352390"/>
            <a:ext cx="5653741" cy="2556223"/>
          </a:xfrm>
        </p:spPr>
        <p:txBody>
          <a:bodyPr anchor="b"/>
          <a:lstStyle>
            <a:lvl1pPr algn="l">
              <a:defRPr sz="60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5A9D3911-7083-D447-B581-FFC98845EDA1}"/>
              </a:ext>
            </a:extLst>
          </p:cNvPr>
          <p:cNvPicPr>
            <a:picLocks noChangeAspect="1"/>
          </p:cNvPicPr>
          <p:nvPr userDrawn="1"/>
        </p:nvPicPr>
        <p:blipFill>
          <a:blip r:embed="rId3"/>
          <a:stretch>
            <a:fillRect/>
          </a:stretch>
        </p:blipFill>
        <p:spPr>
          <a:xfrm>
            <a:off x="860612" y="5300880"/>
            <a:ext cx="1066800" cy="321733"/>
          </a:xfrm>
          <a:prstGeom prst="rect">
            <a:avLst/>
          </a:prstGeom>
        </p:spPr>
      </p:pic>
      <p:sp>
        <p:nvSpPr>
          <p:cNvPr id="8" name="Subtitle 2">
            <a:extLst>
              <a:ext uri="{FF2B5EF4-FFF2-40B4-BE49-F238E27FC236}">
                <a16:creationId xmlns:a16="http://schemas.microsoft.com/office/drawing/2014/main" id="{8C2B44E1-A188-EC44-835F-A1699117DB09}"/>
              </a:ext>
            </a:extLst>
          </p:cNvPr>
          <p:cNvSpPr>
            <a:spLocks noGrp="1"/>
          </p:cNvSpPr>
          <p:nvPr>
            <p:ph type="subTitle" idx="1" hasCustomPrompt="1"/>
          </p:nvPr>
        </p:nvSpPr>
        <p:spPr>
          <a:xfrm>
            <a:off x="860613" y="4040095"/>
            <a:ext cx="5235388" cy="1051859"/>
          </a:xfrm>
        </p:spPr>
        <p:txBody>
          <a:bodyPr wrap="square">
            <a:noAutofit/>
          </a:bodyPr>
          <a:lstStyle>
            <a:lvl1pPr marL="0" indent="0" algn="l">
              <a:buNone/>
              <a:defRPr sz="1867" b="0" i="0">
                <a:latin typeface="+mj-lt"/>
                <a:ea typeface="Roboto Thin" panose="02000000000000000000" pitchFamily="2" charset="0"/>
                <a:cs typeface="Roboto Thin" panose="02000000000000000000"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1727310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ivider image 5">
    <p:bg>
      <p:bgPr>
        <a:solidFill>
          <a:schemeClr val="accent4"/>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383118" y="6405033"/>
            <a:ext cx="969273" cy="29232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6096000" y="969"/>
            <a:ext cx="6096000" cy="430887"/>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34E714B4-27CB-B944-8B3E-FC3FFD3DE961}"/>
              </a:ext>
            </a:extLst>
          </p:cNvPr>
          <p:cNvSpPr>
            <a:spLocks noGrp="1"/>
          </p:cNvSpPr>
          <p:nvPr>
            <p:ph type="title" hasCustomPrompt="1"/>
          </p:nvPr>
        </p:nvSpPr>
        <p:spPr>
          <a:xfrm>
            <a:off x="383117" y="1709739"/>
            <a:ext cx="5298515" cy="2173260"/>
          </a:xfrm>
          <a:noFill/>
        </p:spPr>
        <p:txBody>
          <a:bodyPr anchor="b">
            <a:normAutofit/>
          </a:bodyPr>
          <a:lstStyle>
            <a:lvl1pPr>
              <a:defRPr sz="5333">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DAD8859D-837A-9A4E-811E-0BAD27094891}"/>
              </a:ext>
            </a:extLst>
          </p:cNvPr>
          <p:cNvSpPr>
            <a:spLocks noGrp="1"/>
          </p:cNvSpPr>
          <p:nvPr>
            <p:ph type="body" idx="1"/>
          </p:nvPr>
        </p:nvSpPr>
        <p:spPr>
          <a:xfrm>
            <a:off x="383117" y="3916391"/>
            <a:ext cx="5298515" cy="369332"/>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65872549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8_Blank 6">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2"/>
            <a:ext cx="12192000" cy="3132255"/>
          </a:xfrm>
          <a:prstGeom prst="rect">
            <a:avLst/>
          </a:prstGeom>
          <a:noFill/>
        </p:spPr>
        <p:txBody>
          <a:bodyPr/>
          <a:lstStyle/>
          <a:p>
            <a:r>
              <a:rPr lang="en-US"/>
              <a:t>Click the icon to add a full bleed image</a:t>
            </a:r>
          </a:p>
        </p:txBody>
      </p:sp>
      <p:sp>
        <p:nvSpPr>
          <p:cNvPr id="2" name="Text Placeholder 3">
            <a:extLst>
              <a:ext uri="{FF2B5EF4-FFF2-40B4-BE49-F238E27FC236}">
                <a16:creationId xmlns:a16="http://schemas.microsoft.com/office/drawing/2014/main" id="{2700FE1C-5E0A-2629-3630-FEB5DD722D46}"/>
              </a:ext>
            </a:extLst>
          </p:cNvPr>
          <p:cNvSpPr>
            <a:spLocks noGrp="1"/>
          </p:cNvSpPr>
          <p:nvPr>
            <p:ph type="body" sz="half" idx="2"/>
          </p:nvPr>
        </p:nvSpPr>
        <p:spPr>
          <a:xfrm>
            <a:off x="383118" y="3429000"/>
            <a:ext cx="5598527" cy="2219622"/>
          </a:xfrm>
          <a:prstGeom prst="rect">
            <a:avLst/>
          </a:prstGeom>
        </p:spPr>
        <p:txBody>
          <a:bodyPr/>
          <a:lstStyle>
            <a:lvl1pPr marL="0" indent="0">
              <a:buNone/>
              <a:defRPr sz="1600"/>
            </a:lvl1pPr>
            <a:lvl2pPr marL="457111" indent="0">
              <a:buNone/>
              <a:defRPr sz="1400"/>
            </a:lvl2pPr>
            <a:lvl3pPr marL="914222" indent="0">
              <a:buNone/>
              <a:defRPr sz="1200"/>
            </a:lvl3pPr>
            <a:lvl4pPr marL="1371333" indent="0">
              <a:buNone/>
              <a:defRPr sz="1000"/>
            </a:lvl4pPr>
            <a:lvl5pPr marL="1828445" indent="0">
              <a:buNone/>
              <a:defRPr sz="1000"/>
            </a:lvl5pPr>
            <a:lvl6pPr marL="2285556" indent="0">
              <a:buNone/>
              <a:defRPr sz="1000"/>
            </a:lvl6pPr>
            <a:lvl7pPr marL="2742667" indent="0">
              <a:buNone/>
              <a:defRPr sz="1000"/>
            </a:lvl7pPr>
            <a:lvl8pPr marL="3199778" indent="0">
              <a:buNone/>
              <a:defRPr sz="1000"/>
            </a:lvl8pPr>
            <a:lvl9pPr marL="3656889" indent="0">
              <a:buNone/>
              <a:defRPr sz="1000"/>
            </a:lvl9pPr>
          </a:lstStyle>
          <a:p>
            <a:pPr lvl="0"/>
            <a:r>
              <a:rPr lang="en-GB"/>
              <a:t>Click to edit Master text styles</a:t>
            </a:r>
          </a:p>
        </p:txBody>
      </p:sp>
      <p:sp>
        <p:nvSpPr>
          <p:cNvPr id="5" name="Text Placeholder 3">
            <a:extLst>
              <a:ext uri="{FF2B5EF4-FFF2-40B4-BE49-F238E27FC236}">
                <a16:creationId xmlns:a16="http://schemas.microsoft.com/office/drawing/2014/main" id="{B2E57503-C168-DFC0-97F2-8B1723EDA04C}"/>
              </a:ext>
            </a:extLst>
          </p:cNvPr>
          <p:cNvSpPr>
            <a:spLocks noGrp="1"/>
          </p:cNvSpPr>
          <p:nvPr>
            <p:ph type="body" sz="half" idx="11"/>
          </p:nvPr>
        </p:nvSpPr>
        <p:spPr>
          <a:xfrm>
            <a:off x="6271931" y="3428999"/>
            <a:ext cx="5598527" cy="2219622"/>
          </a:xfrm>
          <a:prstGeom prst="rect">
            <a:avLst/>
          </a:prstGeom>
        </p:spPr>
        <p:txBody>
          <a:bodyPr/>
          <a:lstStyle>
            <a:lvl1pPr marL="0" indent="0">
              <a:buNone/>
              <a:defRPr sz="1600"/>
            </a:lvl1pPr>
            <a:lvl2pPr marL="457111" indent="0">
              <a:buNone/>
              <a:defRPr sz="1400"/>
            </a:lvl2pPr>
            <a:lvl3pPr marL="914222" indent="0">
              <a:buNone/>
              <a:defRPr sz="1200"/>
            </a:lvl3pPr>
            <a:lvl4pPr marL="1371333" indent="0">
              <a:buNone/>
              <a:defRPr sz="1000"/>
            </a:lvl4pPr>
            <a:lvl5pPr marL="1828445" indent="0">
              <a:buNone/>
              <a:defRPr sz="1000"/>
            </a:lvl5pPr>
            <a:lvl6pPr marL="2285556" indent="0">
              <a:buNone/>
              <a:defRPr sz="1000"/>
            </a:lvl6pPr>
            <a:lvl7pPr marL="2742667" indent="0">
              <a:buNone/>
              <a:defRPr sz="1000"/>
            </a:lvl7pPr>
            <a:lvl8pPr marL="3199778" indent="0">
              <a:buNone/>
              <a:defRPr sz="1000"/>
            </a:lvl8pPr>
            <a:lvl9pPr marL="3656889" indent="0">
              <a:buNone/>
              <a:defRPr sz="1000"/>
            </a:lvl9pPr>
          </a:lstStyle>
          <a:p>
            <a:pPr lvl="0"/>
            <a:r>
              <a:rPr lang="en-GB"/>
              <a:t>Click to edit Master text styles</a:t>
            </a:r>
          </a:p>
        </p:txBody>
      </p:sp>
    </p:spTree>
    <p:extLst>
      <p:ext uri="{BB962C8B-B14F-4D97-AF65-F5344CB8AC3E}">
        <p14:creationId xmlns:p14="http://schemas.microsoft.com/office/powerpoint/2010/main" val="299746733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Picture with Caption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p:nvSpPr>
        <p:spPr>
          <a:xfrm>
            <a:off x="6096000" y="378335"/>
            <a:ext cx="5712884" cy="5265174"/>
          </a:xfrm>
          <a:prstGeom prst="rect">
            <a:avLst/>
          </a:prstGeom>
          <a:solidFill>
            <a:srgbClr val="3BC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sp>
        <p:nvSpPr>
          <p:cNvPr id="4" name="Text Placeholder 3"/>
          <p:cNvSpPr>
            <a:spLocks noGrp="1"/>
          </p:cNvSpPr>
          <p:nvPr>
            <p:ph type="body" sz="half" idx="2"/>
          </p:nvPr>
        </p:nvSpPr>
        <p:spPr>
          <a:xfrm>
            <a:off x="383118" y="2057402"/>
            <a:ext cx="5366784" cy="3586107"/>
          </a:xfrm>
          <a:prstGeom prst="rect">
            <a:avLst/>
          </a:prstGeom>
        </p:spPr>
        <p:txBody>
          <a:bodyPr/>
          <a:lstStyle>
            <a:lvl1pPr marL="0" indent="0">
              <a:buNone/>
              <a:defRPr sz="1600"/>
            </a:lvl1pPr>
            <a:lvl2pPr marL="457111" indent="0">
              <a:buNone/>
              <a:defRPr sz="1400"/>
            </a:lvl2pPr>
            <a:lvl3pPr marL="914222" indent="0">
              <a:buNone/>
              <a:defRPr sz="1200"/>
            </a:lvl3pPr>
            <a:lvl4pPr marL="1371333" indent="0">
              <a:buNone/>
              <a:defRPr sz="1000"/>
            </a:lvl4pPr>
            <a:lvl5pPr marL="1828445" indent="0">
              <a:buNone/>
              <a:defRPr sz="1000"/>
            </a:lvl5pPr>
            <a:lvl6pPr marL="2285556" indent="0">
              <a:buNone/>
              <a:defRPr sz="1000"/>
            </a:lvl6pPr>
            <a:lvl7pPr marL="2742667" indent="0">
              <a:buNone/>
              <a:defRPr sz="1000"/>
            </a:lvl7pPr>
            <a:lvl8pPr marL="3199778" indent="0">
              <a:buNone/>
              <a:defRPr sz="1000"/>
            </a:lvl8pPr>
            <a:lvl9pPr marL="3656889" indent="0">
              <a:buNone/>
              <a:defRPr sz="1000"/>
            </a:lvl9pPr>
          </a:lstStyle>
          <a:p>
            <a:pPr lvl="0"/>
            <a:r>
              <a:rPr lang="en-GB"/>
              <a:t>Click to edit Master text styles</a:t>
            </a:r>
          </a:p>
        </p:txBody>
      </p:sp>
      <p:sp>
        <p:nvSpPr>
          <p:cNvPr id="5" name="Title Placeholder 1">
            <a:extLst>
              <a:ext uri="{FF2B5EF4-FFF2-40B4-BE49-F238E27FC236}">
                <a16:creationId xmlns:a16="http://schemas.microsoft.com/office/drawing/2014/main" id="{4CBE40DE-86B6-81B7-34A3-79167C9ADCD5}"/>
              </a:ext>
            </a:extLst>
          </p:cNvPr>
          <p:cNvSpPr>
            <a:spLocks noGrp="1"/>
          </p:cNvSpPr>
          <p:nvPr>
            <p:ph type="title" hasCustomPrompt="1"/>
          </p:nvPr>
        </p:nvSpPr>
        <p:spPr>
          <a:xfrm>
            <a:off x="404572" y="466008"/>
            <a:ext cx="5366785" cy="1327329"/>
          </a:xfrm>
          <a:prstGeom prst="rect">
            <a:avLst/>
          </a:prstGeom>
        </p:spPr>
        <p:txBody>
          <a:bodyPr vert="horz" wrap="none" lIns="0" tIns="0" rIns="0" bIns="0" rtlCol="0" anchor="t" anchorCtr="0">
            <a:noAutofit/>
          </a:bodyPr>
          <a:lstStyle>
            <a:lvl1pPr>
              <a:defRPr spc="-143">
                <a:solidFill>
                  <a:srgbClr val="132433"/>
                </a:solidFill>
              </a:defRPr>
            </a:lvl1pPr>
          </a:lstStyle>
          <a:p>
            <a:r>
              <a:rPr lang="en-GB"/>
              <a:t>CLICK TO EDIT </a:t>
            </a:r>
            <a:br>
              <a:rPr lang="en-GB"/>
            </a:br>
            <a:r>
              <a:rPr lang="en-GB"/>
              <a:t>MASTER TITLE STYLE</a:t>
            </a:r>
            <a:endParaRPr lang="en-US"/>
          </a:p>
        </p:txBody>
      </p:sp>
      <p:sp>
        <p:nvSpPr>
          <p:cNvPr id="6" name="Picture Placeholder 2">
            <a:extLst>
              <a:ext uri="{FF2B5EF4-FFF2-40B4-BE49-F238E27FC236}">
                <a16:creationId xmlns:a16="http://schemas.microsoft.com/office/drawing/2014/main" id="{0052F4AF-71B6-5C7C-CE96-A101E041D04B}"/>
              </a:ext>
            </a:extLst>
          </p:cNvPr>
          <p:cNvSpPr>
            <a:spLocks noGrp="1" noChangeAspect="1"/>
          </p:cNvSpPr>
          <p:nvPr>
            <p:ph type="pic" idx="1"/>
          </p:nvPr>
        </p:nvSpPr>
        <p:spPr>
          <a:xfrm>
            <a:off x="6442099" y="677483"/>
            <a:ext cx="5081569" cy="4650097"/>
          </a:xfrm>
          <a:prstGeom prst="rect">
            <a:avLst/>
          </a:prstGeom>
        </p:spPr>
        <p:txBody>
          <a:bodyPr anchor="t">
            <a:normAutofit/>
          </a:bodyPr>
          <a:lstStyle>
            <a:lvl1pPr marL="0" indent="0">
              <a:buNone/>
              <a:defRPr sz="2133"/>
            </a:lvl1pPr>
            <a:lvl2pPr marL="457111" indent="0">
              <a:buNone/>
              <a:defRPr sz="2799"/>
            </a:lvl2pPr>
            <a:lvl3pPr marL="914222" indent="0">
              <a:buNone/>
              <a:defRPr sz="2399"/>
            </a:lvl3pPr>
            <a:lvl4pPr marL="1371333" indent="0">
              <a:buNone/>
              <a:defRPr sz="2000"/>
            </a:lvl4pPr>
            <a:lvl5pPr marL="1828445" indent="0">
              <a:buNone/>
              <a:defRPr sz="2000"/>
            </a:lvl5pPr>
            <a:lvl6pPr marL="2285556" indent="0">
              <a:buNone/>
              <a:defRPr sz="2000"/>
            </a:lvl6pPr>
            <a:lvl7pPr marL="2742667" indent="0">
              <a:buNone/>
              <a:defRPr sz="2000"/>
            </a:lvl7pPr>
            <a:lvl8pPr marL="3199778" indent="0">
              <a:buNone/>
              <a:defRPr sz="2000"/>
            </a:lvl8pPr>
            <a:lvl9pPr marL="3656889" indent="0">
              <a:buNone/>
              <a:defRPr sz="2000"/>
            </a:lvl9pPr>
          </a:lstStyle>
          <a:p>
            <a:r>
              <a:rPr lang="en-GB"/>
              <a:t>Click icon to add picture</a:t>
            </a:r>
            <a:endParaRPr lang="en-US"/>
          </a:p>
        </p:txBody>
      </p:sp>
    </p:spTree>
    <p:extLst>
      <p:ext uri="{BB962C8B-B14F-4D97-AF65-F5344CB8AC3E}">
        <p14:creationId xmlns:p14="http://schemas.microsoft.com/office/powerpoint/2010/main" val="128229728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1_Picture with Caption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p:nvSpPr>
        <p:spPr>
          <a:xfrm>
            <a:off x="6096000" y="378335"/>
            <a:ext cx="5712884" cy="5265174"/>
          </a:xfrm>
          <a:prstGeom prst="rect">
            <a:avLst/>
          </a:prstGeom>
          <a:solidFill>
            <a:srgbClr val="57B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sp>
        <p:nvSpPr>
          <p:cNvPr id="4" name="Text Placeholder 3"/>
          <p:cNvSpPr>
            <a:spLocks noGrp="1"/>
          </p:cNvSpPr>
          <p:nvPr>
            <p:ph type="body" sz="half" idx="2"/>
          </p:nvPr>
        </p:nvSpPr>
        <p:spPr>
          <a:xfrm>
            <a:off x="383118" y="2057402"/>
            <a:ext cx="5366784" cy="3586107"/>
          </a:xfrm>
          <a:prstGeom prst="rect">
            <a:avLst/>
          </a:prstGeom>
        </p:spPr>
        <p:txBody>
          <a:bodyPr/>
          <a:lstStyle>
            <a:lvl1pPr marL="0" indent="0">
              <a:buNone/>
              <a:defRPr sz="1600"/>
            </a:lvl1pPr>
            <a:lvl2pPr marL="457111" indent="0">
              <a:buNone/>
              <a:defRPr sz="1400"/>
            </a:lvl2pPr>
            <a:lvl3pPr marL="914222" indent="0">
              <a:buNone/>
              <a:defRPr sz="1200"/>
            </a:lvl3pPr>
            <a:lvl4pPr marL="1371333" indent="0">
              <a:buNone/>
              <a:defRPr sz="1000"/>
            </a:lvl4pPr>
            <a:lvl5pPr marL="1828445" indent="0">
              <a:buNone/>
              <a:defRPr sz="1000"/>
            </a:lvl5pPr>
            <a:lvl6pPr marL="2285556" indent="0">
              <a:buNone/>
              <a:defRPr sz="1000"/>
            </a:lvl6pPr>
            <a:lvl7pPr marL="2742667" indent="0">
              <a:buNone/>
              <a:defRPr sz="1000"/>
            </a:lvl7pPr>
            <a:lvl8pPr marL="3199778" indent="0">
              <a:buNone/>
              <a:defRPr sz="1000"/>
            </a:lvl8pPr>
            <a:lvl9pPr marL="3656889" indent="0">
              <a:buNone/>
              <a:defRPr sz="1000"/>
            </a:lvl9pPr>
          </a:lstStyle>
          <a:p>
            <a:pPr lvl="0"/>
            <a:r>
              <a:rPr lang="en-GB"/>
              <a:t>Click to edit Master text styles</a:t>
            </a:r>
          </a:p>
        </p:txBody>
      </p:sp>
      <p:sp>
        <p:nvSpPr>
          <p:cNvPr id="5" name="Title Placeholder 1">
            <a:extLst>
              <a:ext uri="{FF2B5EF4-FFF2-40B4-BE49-F238E27FC236}">
                <a16:creationId xmlns:a16="http://schemas.microsoft.com/office/drawing/2014/main" id="{4CBE40DE-86B6-81B7-34A3-79167C9ADCD5}"/>
              </a:ext>
            </a:extLst>
          </p:cNvPr>
          <p:cNvSpPr>
            <a:spLocks noGrp="1"/>
          </p:cNvSpPr>
          <p:nvPr>
            <p:ph type="title" hasCustomPrompt="1"/>
          </p:nvPr>
        </p:nvSpPr>
        <p:spPr>
          <a:xfrm>
            <a:off x="404572" y="466008"/>
            <a:ext cx="5366785" cy="1327329"/>
          </a:xfrm>
          <a:prstGeom prst="rect">
            <a:avLst/>
          </a:prstGeom>
        </p:spPr>
        <p:txBody>
          <a:bodyPr vert="horz" wrap="none" lIns="0" tIns="0" rIns="0" bIns="0" rtlCol="0" anchor="t" anchorCtr="0">
            <a:noAutofit/>
          </a:bodyPr>
          <a:lstStyle>
            <a:lvl1pPr>
              <a:defRPr spc="-143">
                <a:solidFill>
                  <a:srgbClr val="132433"/>
                </a:solidFill>
              </a:defRPr>
            </a:lvl1pPr>
          </a:lstStyle>
          <a:p>
            <a:r>
              <a:rPr lang="en-GB"/>
              <a:t>CLICK TO EDIT </a:t>
            </a:r>
            <a:br>
              <a:rPr lang="en-GB"/>
            </a:br>
            <a:r>
              <a:rPr lang="en-GB"/>
              <a:t>MASTER TITLE STYLE</a:t>
            </a:r>
            <a:endParaRPr lang="en-US"/>
          </a:p>
        </p:txBody>
      </p:sp>
      <p:sp>
        <p:nvSpPr>
          <p:cNvPr id="2" name="Picture Placeholder 2">
            <a:extLst>
              <a:ext uri="{FF2B5EF4-FFF2-40B4-BE49-F238E27FC236}">
                <a16:creationId xmlns:a16="http://schemas.microsoft.com/office/drawing/2014/main" id="{E36D2FBB-AC13-773D-1F44-76E684EBF158}"/>
              </a:ext>
            </a:extLst>
          </p:cNvPr>
          <p:cNvSpPr>
            <a:spLocks noGrp="1" noChangeAspect="1"/>
          </p:cNvSpPr>
          <p:nvPr>
            <p:ph type="pic" idx="1"/>
          </p:nvPr>
        </p:nvSpPr>
        <p:spPr>
          <a:xfrm>
            <a:off x="6442099" y="677483"/>
            <a:ext cx="5081569" cy="4650097"/>
          </a:xfrm>
          <a:prstGeom prst="rect">
            <a:avLst/>
          </a:prstGeom>
        </p:spPr>
        <p:txBody>
          <a:bodyPr anchor="t">
            <a:normAutofit/>
          </a:bodyPr>
          <a:lstStyle>
            <a:lvl1pPr marL="0" indent="0">
              <a:buNone/>
              <a:defRPr sz="2133"/>
            </a:lvl1pPr>
            <a:lvl2pPr marL="457111" indent="0">
              <a:buNone/>
              <a:defRPr sz="2799"/>
            </a:lvl2pPr>
            <a:lvl3pPr marL="914222" indent="0">
              <a:buNone/>
              <a:defRPr sz="2399"/>
            </a:lvl3pPr>
            <a:lvl4pPr marL="1371333" indent="0">
              <a:buNone/>
              <a:defRPr sz="2000"/>
            </a:lvl4pPr>
            <a:lvl5pPr marL="1828445" indent="0">
              <a:buNone/>
              <a:defRPr sz="2000"/>
            </a:lvl5pPr>
            <a:lvl6pPr marL="2285556" indent="0">
              <a:buNone/>
              <a:defRPr sz="2000"/>
            </a:lvl6pPr>
            <a:lvl7pPr marL="2742667" indent="0">
              <a:buNone/>
              <a:defRPr sz="2000"/>
            </a:lvl7pPr>
            <a:lvl8pPr marL="3199778" indent="0">
              <a:buNone/>
              <a:defRPr sz="2000"/>
            </a:lvl8pPr>
            <a:lvl9pPr marL="3656889" indent="0">
              <a:buNone/>
              <a:defRPr sz="2000"/>
            </a:lvl9pPr>
          </a:lstStyle>
          <a:p>
            <a:r>
              <a:rPr lang="en-GB"/>
              <a:t>Click icon to add picture</a:t>
            </a:r>
            <a:endParaRPr lang="en-US"/>
          </a:p>
        </p:txBody>
      </p:sp>
    </p:spTree>
    <p:extLst>
      <p:ext uri="{BB962C8B-B14F-4D97-AF65-F5344CB8AC3E}">
        <p14:creationId xmlns:p14="http://schemas.microsoft.com/office/powerpoint/2010/main" val="87817456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2_Picture with Caption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p:nvSpPr>
        <p:spPr>
          <a:xfrm>
            <a:off x="6096000" y="378335"/>
            <a:ext cx="5712884" cy="5265174"/>
          </a:xfrm>
          <a:prstGeom prst="rect">
            <a:avLst/>
          </a:prstGeom>
          <a:solidFill>
            <a:srgbClr val="FCAF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sp>
        <p:nvSpPr>
          <p:cNvPr id="4" name="Text Placeholder 3"/>
          <p:cNvSpPr>
            <a:spLocks noGrp="1"/>
          </p:cNvSpPr>
          <p:nvPr>
            <p:ph type="body" sz="half" idx="2"/>
          </p:nvPr>
        </p:nvSpPr>
        <p:spPr>
          <a:xfrm>
            <a:off x="383118" y="2057402"/>
            <a:ext cx="5366784" cy="3586107"/>
          </a:xfrm>
          <a:prstGeom prst="rect">
            <a:avLst/>
          </a:prstGeom>
        </p:spPr>
        <p:txBody>
          <a:bodyPr/>
          <a:lstStyle>
            <a:lvl1pPr marL="0" indent="0">
              <a:buNone/>
              <a:defRPr sz="1600"/>
            </a:lvl1pPr>
            <a:lvl2pPr marL="457111" indent="0">
              <a:buNone/>
              <a:defRPr sz="1400"/>
            </a:lvl2pPr>
            <a:lvl3pPr marL="914222" indent="0">
              <a:buNone/>
              <a:defRPr sz="1200"/>
            </a:lvl3pPr>
            <a:lvl4pPr marL="1371333" indent="0">
              <a:buNone/>
              <a:defRPr sz="1000"/>
            </a:lvl4pPr>
            <a:lvl5pPr marL="1828445" indent="0">
              <a:buNone/>
              <a:defRPr sz="1000"/>
            </a:lvl5pPr>
            <a:lvl6pPr marL="2285556" indent="0">
              <a:buNone/>
              <a:defRPr sz="1000"/>
            </a:lvl6pPr>
            <a:lvl7pPr marL="2742667" indent="0">
              <a:buNone/>
              <a:defRPr sz="1000"/>
            </a:lvl7pPr>
            <a:lvl8pPr marL="3199778" indent="0">
              <a:buNone/>
              <a:defRPr sz="1000"/>
            </a:lvl8pPr>
            <a:lvl9pPr marL="3656889" indent="0">
              <a:buNone/>
              <a:defRPr sz="1000"/>
            </a:lvl9pPr>
          </a:lstStyle>
          <a:p>
            <a:pPr lvl="0"/>
            <a:r>
              <a:rPr lang="en-GB"/>
              <a:t>Click to edit Master text styles</a:t>
            </a:r>
          </a:p>
        </p:txBody>
      </p:sp>
      <p:sp>
        <p:nvSpPr>
          <p:cNvPr id="5" name="Title Placeholder 1">
            <a:extLst>
              <a:ext uri="{FF2B5EF4-FFF2-40B4-BE49-F238E27FC236}">
                <a16:creationId xmlns:a16="http://schemas.microsoft.com/office/drawing/2014/main" id="{4CBE40DE-86B6-81B7-34A3-79167C9ADCD5}"/>
              </a:ext>
            </a:extLst>
          </p:cNvPr>
          <p:cNvSpPr>
            <a:spLocks noGrp="1"/>
          </p:cNvSpPr>
          <p:nvPr>
            <p:ph type="title" hasCustomPrompt="1"/>
          </p:nvPr>
        </p:nvSpPr>
        <p:spPr>
          <a:xfrm>
            <a:off x="404572" y="466008"/>
            <a:ext cx="5366785" cy="1327329"/>
          </a:xfrm>
          <a:prstGeom prst="rect">
            <a:avLst/>
          </a:prstGeom>
        </p:spPr>
        <p:txBody>
          <a:bodyPr vert="horz" wrap="none" lIns="0" tIns="0" rIns="0" bIns="0" rtlCol="0" anchor="t" anchorCtr="0">
            <a:noAutofit/>
          </a:bodyPr>
          <a:lstStyle>
            <a:lvl1pPr>
              <a:defRPr spc="-143">
                <a:solidFill>
                  <a:srgbClr val="132433"/>
                </a:solidFill>
              </a:defRPr>
            </a:lvl1pPr>
          </a:lstStyle>
          <a:p>
            <a:r>
              <a:rPr lang="en-GB"/>
              <a:t>CLICK TO EDIT </a:t>
            </a:r>
            <a:br>
              <a:rPr lang="en-GB"/>
            </a:br>
            <a:r>
              <a:rPr lang="en-GB"/>
              <a:t>MASTER TITLE STYLE</a:t>
            </a:r>
            <a:endParaRPr lang="en-US"/>
          </a:p>
        </p:txBody>
      </p:sp>
      <p:sp>
        <p:nvSpPr>
          <p:cNvPr id="2" name="Picture Placeholder 2">
            <a:extLst>
              <a:ext uri="{FF2B5EF4-FFF2-40B4-BE49-F238E27FC236}">
                <a16:creationId xmlns:a16="http://schemas.microsoft.com/office/drawing/2014/main" id="{7B9C8695-1C54-6382-0AD0-F01C1569A7A4}"/>
              </a:ext>
            </a:extLst>
          </p:cNvPr>
          <p:cNvSpPr>
            <a:spLocks noGrp="1" noChangeAspect="1"/>
          </p:cNvSpPr>
          <p:nvPr>
            <p:ph type="pic" idx="1"/>
          </p:nvPr>
        </p:nvSpPr>
        <p:spPr>
          <a:xfrm>
            <a:off x="6442099" y="677483"/>
            <a:ext cx="5081569" cy="4650097"/>
          </a:xfrm>
          <a:prstGeom prst="rect">
            <a:avLst/>
          </a:prstGeom>
        </p:spPr>
        <p:txBody>
          <a:bodyPr anchor="t">
            <a:normAutofit/>
          </a:bodyPr>
          <a:lstStyle>
            <a:lvl1pPr marL="0" indent="0">
              <a:buNone/>
              <a:defRPr sz="2133"/>
            </a:lvl1pPr>
            <a:lvl2pPr marL="457111" indent="0">
              <a:buNone/>
              <a:defRPr sz="2799"/>
            </a:lvl2pPr>
            <a:lvl3pPr marL="914222" indent="0">
              <a:buNone/>
              <a:defRPr sz="2399"/>
            </a:lvl3pPr>
            <a:lvl4pPr marL="1371333" indent="0">
              <a:buNone/>
              <a:defRPr sz="2000"/>
            </a:lvl4pPr>
            <a:lvl5pPr marL="1828445" indent="0">
              <a:buNone/>
              <a:defRPr sz="2000"/>
            </a:lvl5pPr>
            <a:lvl6pPr marL="2285556" indent="0">
              <a:buNone/>
              <a:defRPr sz="2000"/>
            </a:lvl6pPr>
            <a:lvl7pPr marL="2742667" indent="0">
              <a:buNone/>
              <a:defRPr sz="2000"/>
            </a:lvl7pPr>
            <a:lvl8pPr marL="3199778" indent="0">
              <a:buNone/>
              <a:defRPr sz="2000"/>
            </a:lvl8pPr>
            <a:lvl9pPr marL="3656889" indent="0">
              <a:buNone/>
              <a:defRPr sz="2000"/>
            </a:lvl9pPr>
          </a:lstStyle>
          <a:p>
            <a:r>
              <a:rPr lang="en-GB"/>
              <a:t>Click icon to add picture</a:t>
            </a:r>
            <a:endParaRPr lang="en-US"/>
          </a:p>
        </p:txBody>
      </p:sp>
    </p:spTree>
    <p:extLst>
      <p:ext uri="{BB962C8B-B14F-4D97-AF65-F5344CB8AC3E}">
        <p14:creationId xmlns:p14="http://schemas.microsoft.com/office/powerpoint/2010/main" val="234271613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Picture with Caption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0B37C7-8464-BD9B-F72C-2D81043E92A1}"/>
              </a:ext>
            </a:extLst>
          </p:cNvPr>
          <p:cNvSpPr/>
          <p:nvPr/>
        </p:nvSpPr>
        <p:spPr>
          <a:xfrm>
            <a:off x="6096000" y="378335"/>
            <a:ext cx="5712884" cy="5265174"/>
          </a:xfrm>
          <a:prstGeom prst="rect">
            <a:avLst/>
          </a:prstGeom>
          <a:solidFill>
            <a:srgbClr val="F375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sp>
        <p:nvSpPr>
          <p:cNvPr id="7" name="Text Placeholder 3">
            <a:extLst>
              <a:ext uri="{FF2B5EF4-FFF2-40B4-BE49-F238E27FC236}">
                <a16:creationId xmlns:a16="http://schemas.microsoft.com/office/drawing/2014/main" id="{E675BA88-C9CA-263F-6362-F8AF271FB6D2}"/>
              </a:ext>
            </a:extLst>
          </p:cNvPr>
          <p:cNvSpPr>
            <a:spLocks noGrp="1"/>
          </p:cNvSpPr>
          <p:nvPr>
            <p:ph type="body" sz="half" idx="2"/>
          </p:nvPr>
        </p:nvSpPr>
        <p:spPr>
          <a:xfrm>
            <a:off x="383118" y="2057402"/>
            <a:ext cx="5366784" cy="3586107"/>
          </a:xfrm>
          <a:prstGeom prst="rect">
            <a:avLst/>
          </a:prstGeom>
        </p:spPr>
        <p:txBody>
          <a:bodyPr/>
          <a:lstStyle>
            <a:lvl1pPr marL="0" indent="0">
              <a:buNone/>
              <a:defRPr sz="1600"/>
            </a:lvl1pPr>
            <a:lvl2pPr marL="457111" indent="0">
              <a:buNone/>
              <a:defRPr sz="1400"/>
            </a:lvl2pPr>
            <a:lvl3pPr marL="914222" indent="0">
              <a:buNone/>
              <a:defRPr sz="1200"/>
            </a:lvl3pPr>
            <a:lvl4pPr marL="1371333" indent="0">
              <a:buNone/>
              <a:defRPr sz="1000"/>
            </a:lvl4pPr>
            <a:lvl5pPr marL="1828445" indent="0">
              <a:buNone/>
              <a:defRPr sz="1000"/>
            </a:lvl5pPr>
            <a:lvl6pPr marL="2285556" indent="0">
              <a:buNone/>
              <a:defRPr sz="1000"/>
            </a:lvl6pPr>
            <a:lvl7pPr marL="2742667" indent="0">
              <a:buNone/>
              <a:defRPr sz="1000"/>
            </a:lvl7pPr>
            <a:lvl8pPr marL="3199778" indent="0">
              <a:buNone/>
              <a:defRPr sz="1000"/>
            </a:lvl8pPr>
            <a:lvl9pPr marL="3656889" indent="0">
              <a:buNone/>
              <a:defRPr sz="1000"/>
            </a:lvl9pPr>
          </a:lstStyle>
          <a:p>
            <a:pPr lvl="0"/>
            <a:r>
              <a:rPr lang="en-GB"/>
              <a:t>Click to edit Master text styles</a:t>
            </a:r>
          </a:p>
        </p:txBody>
      </p:sp>
      <p:sp>
        <p:nvSpPr>
          <p:cNvPr id="13" name="Title Placeholder 1">
            <a:extLst>
              <a:ext uri="{FF2B5EF4-FFF2-40B4-BE49-F238E27FC236}">
                <a16:creationId xmlns:a16="http://schemas.microsoft.com/office/drawing/2014/main" id="{791E08D5-8966-8D6B-B714-EB8B93E1B2B8}"/>
              </a:ext>
            </a:extLst>
          </p:cNvPr>
          <p:cNvSpPr>
            <a:spLocks noGrp="1"/>
          </p:cNvSpPr>
          <p:nvPr>
            <p:ph type="title" hasCustomPrompt="1"/>
          </p:nvPr>
        </p:nvSpPr>
        <p:spPr>
          <a:xfrm>
            <a:off x="404572" y="466008"/>
            <a:ext cx="5366785" cy="1327329"/>
          </a:xfrm>
          <a:prstGeom prst="rect">
            <a:avLst/>
          </a:prstGeom>
        </p:spPr>
        <p:txBody>
          <a:bodyPr vert="horz" wrap="none" lIns="0" tIns="0" rIns="0" bIns="0" rtlCol="0" anchor="t" anchorCtr="0">
            <a:noAutofit/>
          </a:bodyPr>
          <a:lstStyle>
            <a:lvl1pPr>
              <a:defRPr spc="-143">
                <a:solidFill>
                  <a:srgbClr val="132433"/>
                </a:solidFill>
              </a:defRPr>
            </a:lvl1pPr>
          </a:lstStyle>
          <a:p>
            <a:r>
              <a:rPr lang="en-GB"/>
              <a:t>CLICK TO EDIT </a:t>
            </a:r>
            <a:br>
              <a:rPr lang="en-GB"/>
            </a:br>
            <a:r>
              <a:rPr lang="en-GB"/>
              <a:t>MASTER TITLE STYLE</a:t>
            </a:r>
            <a:endParaRPr lang="en-US"/>
          </a:p>
        </p:txBody>
      </p:sp>
      <p:sp>
        <p:nvSpPr>
          <p:cNvPr id="3" name="Picture Placeholder 2">
            <a:extLst>
              <a:ext uri="{FF2B5EF4-FFF2-40B4-BE49-F238E27FC236}">
                <a16:creationId xmlns:a16="http://schemas.microsoft.com/office/drawing/2014/main" id="{4E87CE57-716D-EA97-5EEA-E5FB5ECAE287}"/>
              </a:ext>
            </a:extLst>
          </p:cNvPr>
          <p:cNvSpPr>
            <a:spLocks noGrp="1" noChangeAspect="1"/>
          </p:cNvSpPr>
          <p:nvPr>
            <p:ph type="pic" idx="1"/>
          </p:nvPr>
        </p:nvSpPr>
        <p:spPr>
          <a:xfrm>
            <a:off x="6442099" y="677483"/>
            <a:ext cx="5081569" cy="4650097"/>
          </a:xfrm>
          <a:prstGeom prst="rect">
            <a:avLst/>
          </a:prstGeom>
        </p:spPr>
        <p:txBody>
          <a:bodyPr anchor="t">
            <a:normAutofit/>
          </a:bodyPr>
          <a:lstStyle>
            <a:lvl1pPr marL="0" indent="0">
              <a:buNone/>
              <a:defRPr sz="2133"/>
            </a:lvl1pPr>
            <a:lvl2pPr marL="457111" indent="0">
              <a:buNone/>
              <a:defRPr sz="2799"/>
            </a:lvl2pPr>
            <a:lvl3pPr marL="914222" indent="0">
              <a:buNone/>
              <a:defRPr sz="2399"/>
            </a:lvl3pPr>
            <a:lvl4pPr marL="1371333" indent="0">
              <a:buNone/>
              <a:defRPr sz="2000"/>
            </a:lvl4pPr>
            <a:lvl5pPr marL="1828445" indent="0">
              <a:buNone/>
              <a:defRPr sz="2000"/>
            </a:lvl5pPr>
            <a:lvl6pPr marL="2285556" indent="0">
              <a:buNone/>
              <a:defRPr sz="2000"/>
            </a:lvl6pPr>
            <a:lvl7pPr marL="2742667" indent="0">
              <a:buNone/>
              <a:defRPr sz="2000"/>
            </a:lvl7pPr>
            <a:lvl8pPr marL="3199778" indent="0">
              <a:buNone/>
              <a:defRPr sz="2000"/>
            </a:lvl8pPr>
            <a:lvl9pPr marL="3656889" indent="0">
              <a:buNone/>
              <a:defRPr sz="2000"/>
            </a:lvl9pPr>
          </a:lstStyle>
          <a:p>
            <a:r>
              <a:rPr lang="en-GB"/>
              <a:t>Click icon to add picture</a:t>
            </a:r>
            <a:endParaRPr lang="en-US"/>
          </a:p>
        </p:txBody>
      </p:sp>
    </p:spTree>
    <p:extLst>
      <p:ext uri="{BB962C8B-B14F-4D97-AF65-F5344CB8AC3E}">
        <p14:creationId xmlns:p14="http://schemas.microsoft.com/office/powerpoint/2010/main" val="137426799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3_Picture with Caption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6096000" y="378335"/>
            <a:ext cx="5712884" cy="5265174"/>
          </a:xfrm>
          <a:prstGeom prst="rect">
            <a:avLst/>
          </a:prstGeom>
          <a:solidFill>
            <a:srgbClr val="70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sp>
        <p:nvSpPr>
          <p:cNvPr id="4" name="Text Placeholder 3"/>
          <p:cNvSpPr>
            <a:spLocks noGrp="1"/>
          </p:cNvSpPr>
          <p:nvPr>
            <p:ph type="body" sz="half" idx="2"/>
          </p:nvPr>
        </p:nvSpPr>
        <p:spPr>
          <a:xfrm>
            <a:off x="383118" y="2057402"/>
            <a:ext cx="5366784" cy="3586107"/>
          </a:xfrm>
          <a:prstGeom prst="rect">
            <a:avLst/>
          </a:prstGeom>
        </p:spPr>
        <p:txBody>
          <a:bodyPr/>
          <a:lstStyle>
            <a:lvl1pPr marL="0" indent="0">
              <a:buNone/>
              <a:defRPr sz="1600"/>
            </a:lvl1pPr>
            <a:lvl2pPr marL="457111" indent="0">
              <a:buNone/>
              <a:defRPr sz="1400"/>
            </a:lvl2pPr>
            <a:lvl3pPr marL="914222" indent="0">
              <a:buNone/>
              <a:defRPr sz="1200"/>
            </a:lvl3pPr>
            <a:lvl4pPr marL="1371333" indent="0">
              <a:buNone/>
              <a:defRPr sz="1000"/>
            </a:lvl4pPr>
            <a:lvl5pPr marL="1828445" indent="0">
              <a:buNone/>
              <a:defRPr sz="1000"/>
            </a:lvl5pPr>
            <a:lvl6pPr marL="2285556" indent="0">
              <a:buNone/>
              <a:defRPr sz="1000"/>
            </a:lvl6pPr>
            <a:lvl7pPr marL="2742667" indent="0">
              <a:buNone/>
              <a:defRPr sz="1000"/>
            </a:lvl7pPr>
            <a:lvl8pPr marL="3199778" indent="0">
              <a:buNone/>
              <a:defRPr sz="1000"/>
            </a:lvl8pPr>
            <a:lvl9pPr marL="3656889" indent="0">
              <a:buNone/>
              <a:defRPr sz="1000"/>
            </a:lvl9pPr>
          </a:lstStyle>
          <a:p>
            <a:pPr lvl="0"/>
            <a:r>
              <a:rPr lang="en-GB"/>
              <a:t>Click to edit Master text styles</a:t>
            </a:r>
          </a:p>
        </p:txBody>
      </p:sp>
      <p:sp>
        <p:nvSpPr>
          <p:cNvPr id="5" name="Title Placeholder 1">
            <a:extLst>
              <a:ext uri="{FF2B5EF4-FFF2-40B4-BE49-F238E27FC236}">
                <a16:creationId xmlns:a16="http://schemas.microsoft.com/office/drawing/2014/main" id="{4CBE40DE-86B6-81B7-34A3-79167C9ADCD5}"/>
              </a:ext>
            </a:extLst>
          </p:cNvPr>
          <p:cNvSpPr>
            <a:spLocks noGrp="1"/>
          </p:cNvSpPr>
          <p:nvPr>
            <p:ph type="title" hasCustomPrompt="1"/>
          </p:nvPr>
        </p:nvSpPr>
        <p:spPr>
          <a:xfrm>
            <a:off x="404572" y="466008"/>
            <a:ext cx="5366785" cy="1327329"/>
          </a:xfrm>
          <a:prstGeom prst="rect">
            <a:avLst/>
          </a:prstGeom>
        </p:spPr>
        <p:txBody>
          <a:bodyPr vert="horz" wrap="none" lIns="0" tIns="0" rIns="0" bIns="0" rtlCol="0" anchor="t" anchorCtr="0">
            <a:noAutofit/>
          </a:bodyPr>
          <a:lstStyle>
            <a:lvl1pPr>
              <a:defRPr spc="-143">
                <a:solidFill>
                  <a:srgbClr val="132433"/>
                </a:solidFill>
              </a:defRPr>
            </a:lvl1pPr>
          </a:lstStyle>
          <a:p>
            <a:r>
              <a:rPr lang="en-GB"/>
              <a:t>CLICK TO EDIT </a:t>
            </a:r>
            <a:br>
              <a:rPr lang="en-GB"/>
            </a:br>
            <a:r>
              <a:rPr lang="en-GB"/>
              <a:t>MASTER TITLE STYLE</a:t>
            </a:r>
            <a:endParaRPr lang="en-US"/>
          </a:p>
        </p:txBody>
      </p:sp>
      <p:sp>
        <p:nvSpPr>
          <p:cNvPr id="2" name="Picture Placeholder 2">
            <a:extLst>
              <a:ext uri="{FF2B5EF4-FFF2-40B4-BE49-F238E27FC236}">
                <a16:creationId xmlns:a16="http://schemas.microsoft.com/office/drawing/2014/main" id="{D83391CA-1A96-EB6B-BE0C-7250722E5EDB}"/>
              </a:ext>
            </a:extLst>
          </p:cNvPr>
          <p:cNvSpPr>
            <a:spLocks noGrp="1" noChangeAspect="1"/>
          </p:cNvSpPr>
          <p:nvPr>
            <p:ph type="pic" idx="1"/>
          </p:nvPr>
        </p:nvSpPr>
        <p:spPr>
          <a:xfrm>
            <a:off x="6442099" y="677483"/>
            <a:ext cx="5081569" cy="4650097"/>
          </a:xfrm>
          <a:prstGeom prst="rect">
            <a:avLst/>
          </a:prstGeom>
        </p:spPr>
        <p:txBody>
          <a:bodyPr anchor="t">
            <a:normAutofit/>
          </a:bodyPr>
          <a:lstStyle>
            <a:lvl1pPr marL="0" indent="0">
              <a:buNone/>
              <a:defRPr sz="2133"/>
            </a:lvl1pPr>
            <a:lvl2pPr marL="457111" indent="0">
              <a:buNone/>
              <a:defRPr sz="2799"/>
            </a:lvl2pPr>
            <a:lvl3pPr marL="914222" indent="0">
              <a:buNone/>
              <a:defRPr sz="2399"/>
            </a:lvl3pPr>
            <a:lvl4pPr marL="1371333" indent="0">
              <a:buNone/>
              <a:defRPr sz="2000"/>
            </a:lvl4pPr>
            <a:lvl5pPr marL="1828445" indent="0">
              <a:buNone/>
              <a:defRPr sz="2000"/>
            </a:lvl5pPr>
            <a:lvl6pPr marL="2285556" indent="0">
              <a:buNone/>
              <a:defRPr sz="2000"/>
            </a:lvl6pPr>
            <a:lvl7pPr marL="2742667" indent="0">
              <a:buNone/>
              <a:defRPr sz="2000"/>
            </a:lvl7pPr>
            <a:lvl8pPr marL="3199778" indent="0">
              <a:buNone/>
              <a:defRPr sz="2000"/>
            </a:lvl8pPr>
            <a:lvl9pPr marL="3656889" indent="0">
              <a:buNone/>
              <a:defRPr sz="2000"/>
            </a:lvl9pPr>
          </a:lstStyle>
          <a:p>
            <a:r>
              <a:rPr lang="en-GB"/>
              <a:t>Click icon to add picture</a:t>
            </a:r>
            <a:endParaRPr lang="en-US"/>
          </a:p>
        </p:txBody>
      </p:sp>
    </p:spTree>
    <p:extLst>
      <p:ext uri="{BB962C8B-B14F-4D97-AF65-F5344CB8AC3E}">
        <p14:creationId xmlns:p14="http://schemas.microsoft.com/office/powerpoint/2010/main" val="167192044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4_Picture with Caption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6096000" y="378335"/>
            <a:ext cx="5712884" cy="5265174"/>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sp>
        <p:nvSpPr>
          <p:cNvPr id="4" name="Text Placeholder 3"/>
          <p:cNvSpPr>
            <a:spLocks noGrp="1"/>
          </p:cNvSpPr>
          <p:nvPr>
            <p:ph type="body" sz="half" idx="2"/>
          </p:nvPr>
        </p:nvSpPr>
        <p:spPr>
          <a:xfrm>
            <a:off x="383118" y="2057402"/>
            <a:ext cx="5366784" cy="3586107"/>
          </a:xfrm>
          <a:prstGeom prst="rect">
            <a:avLst/>
          </a:prstGeom>
        </p:spPr>
        <p:txBody>
          <a:bodyPr/>
          <a:lstStyle>
            <a:lvl1pPr marL="0" indent="0">
              <a:buNone/>
              <a:defRPr sz="1600"/>
            </a:lvl1pPr>
            <a:lvl2pPr marL="457111" indent="0">
              <a:buNone/>
              <a:defRPr sz="1400"/>
            </a:lvl2pPr>
            <a:lvl3pPr marL="914222" indent="0">
              <a:buNone/>
              <a:defRPr sz="1200"/>
            </a:lvl3pPr>
            <a:lvl4pPr marL="1371333" indent="0">
              <a:buNone/>
              <a:defRPr sz="1000"/>
            </a:lvl4pPr>
            <a:lvl5pPr marL="1828445" indent="0">
              <a:buNone/>
              <a:defRPr sz="1000"/>
            </a:lvl5pPr>
            <a:lvl6pPr marL="2285556" indent="0">
              <a:buNone/>
              <a:defRPr sz="1000"/>
            </a:lvl6pPr>
            <a:lvl7pPr marL="2742667" indent="0">
              <a:buNone/>
              <a:defRPr sz="1000"/>
            </a:lvl7pPr>
            <a:lvl8pPr marL="3199778" indent="0">
              <a:buNone/>
              <a:defRPr sz="1000"/>
            </a:lvl8pPr>
            <a:lvl9pPr marL="3656889" indent="0">
              <a:buNone/>
              <a:defRPr sz="1000"/>
            </a:lvl9pPr>
          </a:lstStyle>
          <a:p>
            <a:pPr lvl="0"/>
            <a:r>
              <a:rPr lang="en-GB"/>
              <a:t>Click to edit Master text styles</a:t>
            </a:r>
          </a:p>
        </p:txBody>
      </p:sp>
      <p:sp>
        <p:nvSpPr>
          <p:cNvPr id="5" name="Title Placeholder 1">
            <a:extLst>
              <a:ext uri="{FF2B5EF4-FFF2-40B4-BE49-F238E27FC236}">
                <a16:creationId xmlns:a16="http://schemas.microsoft.com/office/drawing/2014/main" id="{4CBE40DE-86B6-81B7-34A3-79167C9ADCD5}"/>
              </a:ext>
            </a:extLst>
          </p:cNvPr>
          <p:cNvSpPr>
            <a:spLocks noGrp="1"/>
          </p:cNvSpPr>
          <p:nvPr>
            <p:ph type="title" hasCustomPrompt="1"/>
          </p:nvPr>
        </p:nvSpPr>
        <p:spPr>
          <a:xfrm>
            <a:off x="404572" y="466008"/>
            <a:ext cx="5366785" cy="1327329"/>
          </a:xfrm>
          <a:prstGeom prst="rect">
            <a:avLst/>
          </a:prstGeom>
        </p:spPr>
        <p:txBody>
          <a:bodyPr vert="horz" wrap="none" lIns="0" tIns="0" rIns="0" bIns="0" rtlCol="0" anchor="t" anchorCtr="0">
            <a:noAutofit/>
          </a:bodyPr>
          <a:lstStyle>
            <a:lvl1pPr>
              <a:defRPr spc="-143">
                <a:solidFill>
                  <a:srgbClr val="132433"/>
                </a:solidFill>
              </a:defRPr>
            </a:lvl1pPr>
          </a:lstStyle>
          <a:p>
            <a:r>
              <a:rPr lang="en-GB"/>
              <a:t>CLICK TO EDIT </a:t>
            </a:r>
            <a:br>
              <a:rPr lang="en-GB"/>
            </a:br>
            <a:r>
              <a:rPr lang="en-GB"/>
              <a:t>MASTER TITLE STYLE</a:t>
            </a:r>
            <a:endParaRPr lang="en-US"/>
          </a:p>
        </p:txBody>
      </p:sp>
      <p:sp>
        <p:nvSpPr>
          <p:cNvPr id="2" name="Picture Placeholder 2">
            <a:extLst>
              <a:ext uri="{FF2B5EF4-FFF2-40B4-BE49-F238E27FC236}">
                <a16:creationId xmlns:a16="http://schemas.microsoft.com/office/drawing/2014/main" id="{334201E4-6F5C-B7F4-C4D5-4ADC136479EE}"/>
              </a:ext>
            </a:extLst>
          </p:cNvPr>
          <p:cNvSpPr>
            <a:spLocks noGrp="1" noChangeAspect="1"/>
          </p:cNvSpPr>
          <p:nvPr>
            <p:ph type="pic" idx="1"/>
          </p:nvPr>
        </p:nvSpPr>
        <p:spPr>
          <a:xfrm>
            <a:off x="6442099" y="677483"/>
            <a:ext cx="5081569" cy="4650097"/>
          </a:xfrm>
          <a:prstGeom prst="rect">
            <a:avLst/>
          </a:prstGeom>
        </p:spPr>
        <p:txBody>
          <a:bodyPr anchor="t">
            <a:normAutofit/>
          </a:bodyPr>
          <a:lstStyle>
            <a:lvl1pPr marL="0" indent="0">
              <a:buNone/>
              <a:defRPr sz="2133"/>
            </a:lvl1pPr>
            <a:lvl2pPr marL="457111" indent="0">
              <a:buNone/>
              <a:defRPr sz="2799"/>
            </a:lvl2pPr>
            <a:lvl3pPr marL="914222" indent="0">
              <a:buNone/>
              <a:defRPr sz="2399"/>
            </a:lvl3pPr>
            <a:lvl4pPr marL="1371333" indent="0">
              <a:buNone/>
              <a:defRPr sz="2000"/>
            </a:lvl4pPr>
            <a:lvl5pPr marL="1828445" indent="0">
              <a:buNone/>
              <a:defRPr sz="2000"/>
            </a:lvl5pPr>
            <a:lvl6pPr marL="2285556" indent="0">
              <a:buNone/>
              <a:defRPr sz="2000"/>
            </a:lvl6pPr>
            <a:lvl7pPr marL="2742667" indent="0">
              <a:buNone/>
              <a:defRPr sz="2000"/>
            </a:lvl7pPr>
            <a:lvl8pPr marL="3199778" indent="0">
              <a:buNone/>
              <a:defRPr sz="2000"/>
            </a:lvl8pPr>
            <a:lvl9pPr marL="3656889" indent="0">
              <a:buNone/>
              <a:defRPr sz="2000"/>
            </a:lvl9pPr>
          </a:lstStyle>
          <a:p>
            <a:r>
              <a:rPr lang="en-GB"/>
              <a:t>Click icon to add picture</a:t>
            </a:r>
            <a:endParaRPr lang="en-US"/>
          </a:p>
        </p:txBody>
      </p:sp>
    </p:spTree>
    <p:extLst>
      <p:ext uri="{BB962C8B-B14F-4D97-AF65-F5344CB8AC3E}">
        <p14:creationId xmlns:p14="http://schemas.microsoft.com/office/powerpoint/2010/main" val="1304092971"/>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5_Picture with Caption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p:nvSpPr>
        <p:spPr>
          <a:xfrm>
            <a:off x="6096000" y="378335"/>
            <a:ext cx="5712884" cy="5265174"/>
          </a:xfrm>
          <a:prstGeom prst="rect">
            <a:avLst/>
          </a:prstGeom>
          <a:solidFill>
            <a:srgbClr val="812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sp>
        <p:nvSpPr>
          <p:cNvPr id="4" name="Text Placeholder 3"/>
          <p:cNvSpPr>
            <a:spLocks noGrp="1"/>
          </p:cNvSpPr>
          <p:nvPr>
            <p:ph type="body" sz="half" idx="2"/>
          </p:nvPr>
        </p:nvSpPr>
        <p:spPr>
          <a:xfrm>
            <a:off x="383118" y="2057402"/>
            <a:ext cx="5366784" cy="3586107"/>
          </a:xfrm>
          <a:prstGeom prst="rect">
            <a:avLst/>
          </a:prstGeom>
        </p:spPr>
        <p:txBody>
          <a:bodyPr/>
          <a:lstStyle>
            <a:lvl1pPr marL="0" indent="0">
              <a:buNone/>
              <a:defRPr sz="1600"/>
            </a:lvl1pPr>
            <a:lvl2pPr marL="457111" indent="0">
              <a:buNone/>
              <a:defRPr sz="1400"/>
            </a:lvl2pPr>
            <a:lvl3pPr marL="914222" indent="0">
              <a:buNone/>
              <a:defRPr sz="1200"/>
            </a:lvl3pPr>
            <a:lvl4pPr marL="1371333" indent="0">
              <a:buNone/>
              <a:defRPr sz="1000"/>
            </a:lvl4pPr>
            <a:lvl5pPr marL="1828445" indent="0">
              <a:buNone/>
              <a:defRPr sz="1000"/>
            </a:lvl5pPr>
            <a:lvl6pPr marL="2285556" indent="0">
              <a:buNone/>
              <a:defRPr sz="1000"/>
            </a:lvl6pPr>
            <a:lvl7pPr marL="2742667" indent="0">
              <a:buNone/>
              <a:defRPr sz="1000"/>
            </a:lvl7pPr>
            <a:lvl8pPr marL="3199778" indent="0">
              <a:buNone/>
              <a:defRPr sz="1000"/>
            </a:lvl8pPr>
            <a:lvl9pPr marL="3656889" indent="0">
              <a:buNone/>
              <a:defRPr sz="1000"/>
            </a:lvl9pPr>
          </a:lstStyle>
          <a:p>
            <a:pPr lvl="0"/>
            <a:r>
              <a:rPr lang="en-GB"/>
              <a:t>Click to edit Master text styles</a:t>
            </a:r>
          </a:p>
        </p:txBody>
      </p:sp>
      <p:sp>
        <p:nvSpPr>
          <p:cNvPr id="5" name="Title Placeholder 1">
            <a:extLst>
              <a:ext uri="{FF2B5EF4-FFF2-40B4-BE49-F238E27FC236}">
                <a16:creationId xmlns:a16="http://schemas.microsoft.com/office/drawing/2014/main" id="{4CBE40DE-86B6-81B7-34A3-79167C9ADCD5}"/>
              </a:ext>
            </a:extLst>
          </p:cNvPr>
          <p:cNvSpPr>
            <a:spLocks noGrp="1"/>
          </p:cNvSpPr>
          <p:nvPr>
            <p:ph type="title" hasCustomPrompt="1"/>
          </p:nvPr>
        </p:nvSpPr>
        <p:spPr>
          <a:xfrm>
            <a:off x="404572" y="466008"/>
            <a:ext cx="5366785" cy="1327329"/>
          </a:xfrm>
          <a:prstGeom prst="rect">
            <a:avLst/>
          </a:prstGeom>
        </p:spPr>
        <p:txBody>
          <a:bodyPr vert="horz" wrap="none" lIns="0" tIns="0" rIns="0" bIns="0" rtlCol="0" anchor="t" anchorCtr="0">
            <a:noAutofit/>
          </a:bodyPr>
          <a:lstStyle>
            <a:lvl1pPr>
              <a:defRPr spc="-143">
                <a:solidFill>
                  <a:srgbClr val="132433"/>
                </a:solidFill>
              </a:defRPr>
            </a:lvl1pPr>
          </a:lstStyle>
          <a:p>
            <a:r>
              <a:rPr lang="en-GB"/>
              <a:t>CLICK TO EDIT </a:t>
            </a:r>
            <a:br>
              <a:rPr lang="en-GB"/>
            </a:br>
            <a:r>
              <a:rPr lang="en-GB"/>
              <a:t>MASTER TITLE STYLE</a:t>
            </a:r>
            <a:endParaRPr lang="en-US"/>
          </a:p>
        </p:txBody>
      </p:sp>
      <p:sp>
        <p:nvSpPr>
          <p:cNvPr id="2" name="Picture Placeholder 2">
            <a:extLst>
              <a:ext uri="{FF2B5EF4-FFF2-40B4-BE49-F238E27FC236}">
                <a16:creationId xmlns:a16="http://schemas.microsoft.com/office/drawing/2014/main" id="{C8C624D7-958B-2107-B658-1A3DBEE51933}"/>
              </a:ext>
            </a:extLst>
          </p:cNvPr>
          <p:cNvSpPr>
            <a:spLocks noGrp="1" noChangeAspect="1"/>
          </p:cNvSpPr>
          <p:nvPr>
            <p:ph type="pic" idx="1"/>
          </p:nvPr>
        </p:nvSpPr>
        <p:spPr>
          <a:xfrm>
            <a:off x="6442099" y="677483"/>
            <a:ext cx="5081569" cy="4650097"/>
          </a:xfrm>
          <a:prstGeom prst="rect">
            <a:avLst/>
          </a:prstGeom>
        </p:spPr>
        <p:txBody>
          <a:bodyPr anchor="t">
            <a:normAutofit/>
          </a:bodyPr>
          <a:lstStyle>
            <a:lvl1pPr marL="0" indent="0">
              <a:buNone/>
              <a:defRPr sz="2133"/>
            </a:lvl1pPr>
            <a:lvl2pPr marL="457111" indent="0">
              <a:buNone/>
              <a:defRPr sz="2799"/>
            </a:lvl2pPr>
            <a:lvl3pPr marL="914222" indent="0">
              <a:buNone/>
              <a:defRPr sz="2399"/>
            </a:lvl3pPr>
            <a:lvl4pPr marL="1371333" indent="0">
              <a:buNone/>
              <a:defRPr sz="2000"/>
            </a:lvl4pPr>
            <a:lvl5pPr marL="1828445" indent="0">
              <a:buNone/>
              <a:defRPr sz="2000"/>
            </a:lvl5pPr>
            <a:lvl6pPr marL="2285556" indent="0">
              <a:buNone/>
              <a:defRPr sz="2000"/>
            </a:lvl6pPr>
            <a:lvl7pPr marL="2742667" indent="0">
              <a:buNone/>
              <a:defRPr sz="2000"/>
            </a:lvl7pPr>
            <a:lvl8pPr marL="3199778" indent="0">
              <a:buNone/>
              <a:defRPr sz="2000"/>
            </a:lvl8pPr>
            <a:lvl9pPr marL="3656889" indent="0">
              <a:buNone/>
              <a:defRPr sz="2000"/>
            </a:lvl9pPr>
          </a:lstStyle>
          <a:p>
            <a:r>
              <a:rPr lang="en-GB"/>
              <a:t>Click icon to add picture</a:t>
            </a:r>
            <a:endParaRPr lang="en-US"/>
          </a:p>
        </p:txBody>
      </p:sp>
    </p:spTree>
    <p:extLst>
      <p:ext uri="{BB962C8B-B14F-4D97-AF65-F5344CB8AC3E}">
        <p14:creationId xmlns:p14="http://schemas.microsoft.com/office/powerpoint/2010/main" val="5474874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p:cSld name="6_Picture with Caption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1354F19-31C9-1906-8858-BE5A91F23192}"/>
              </a:ext>
            </a:extLst>
          </p:cNvPr>
          <p:cNvSpPr/>
          <p:nvPr userDrawn="1"/>
        </p:nvSpPr>
        <p:spPr>
          <a:xfrm>
            <a:off x="6096000" y="378335"/>
            <a:ext cx="5712884" cy="5265174"/>
          </a:xfrm>
          <a:prstGeom prst="rect">
            <a:avLst/>
          </a:prstGeom>
          <a:solidFill>
            <a:srgbClr val="ED28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sp>
        <p:nvSpPr>
          <p:cNvPr id="3" name="Picture Placeholder 2"/>
          <p:cNvSpPr>
            <a:spLocks noGrp="1" noChangeAspect="1"/>
          </p:cNvSpPr>
          <p:nvPr>
            <p:ph type="pic" idx="1"/>
          </p:nvPr>
        </p:nvSpPr>
        <p:spPr>
          <a:xfrm>
            <a:off x="6442099" y="677483"/>
            <a:ext cx="5081569" cy="4650097"/>
          </a:xfrm>
          <a:prstGeom prst="rect">
            <a:avLst/>
          </a:prstGeom>
        </p:spPr>
        <p:txBody>
          <a:bodyPr anchor="t">
            <a:normAutofit/>
          </a:bodyPr>
          <a:lstStyle>
            <a:lvl1pPr marL="0" indent="0">
              <a:buNone/>
              <a:defRPr sz="2133"/>
            </a:lvl1pPr>
            <a:lvl2pPr marL="457111" indent="0">
              <a:buNone/>
              <a:defRPr sz="2799"/>
            </a:lvl2pPr>
            <a:lvl3pPr marL="914222" indent="0">
              <a:buNone/>
              <a:defRPr sz="2399"/>
            </a:lvl3pPr>
            <a:lvl4pPr marL="1371333" indent="0">
              <a:buNone/>
              <a:defRPr sz="2000"/>
            </a:lvl4pPr>
            <a:lvl5pPr marL="1828445" indent="0">
              <a:buNone/>
              <a:defRPr sz="2000"/>
            </a:lvl5pPr>
            <a:lvl6pPr marL="2285556" indent="0">
              <a:buNone/>
              <a:defRPr sz="2000"/>
            </a:lvl6pPr>
            <a:lvl7pPr marL="2742667" indent="0">
              <a:buNone/>
              <a:defRPr sz="2000"/>
            </a:lvl7pPr>
            <a:lvl8pPr marL="3199778" indent="0">
              <a:buNone/>
              <a:defRPr sz="2000"/>
            </a:lvl8pPr>
            <a:lvl9pPr marL="3656889"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383118" y="2057402"/>
            <a:ext cx="5366784" cy="3586107"/>
          </a:xfrm>
          <a:prstGeom prst="rect">
            <a:avLst/>
          </a:prstGeom>
        </p:spPr>
        <p:txBody>
          <a:bodyPr/>
          <a:lstStyle>
            <a:lvl1pPr marL="0" indent="0">
              <a:buNone/>
              <a:defRPr sz="1600"/>
            </a:lvl1pPr>
            <a:lvl2pPr marL="457111" indent="0">
              <a:buNone/>
              <a:defRPr sz="1400"/>
            </a:lvl2pPr>
            <a:lvl3pPr marL="914222" indent="0">
              <a:buNone/>
              <a:defRPr sz="1200"/>
            </a:lvl3pPr>
            <a:lvl4pPr marL="1371333" indent="0">
              <a:buNone/>
              <a:defRPr sz="1000"/>
            </a:lvl4pPr>
            <a:lvl5pPr marL="1828445" indent="0">
              <a:buNone/>
              <a:defRPr sz="1000"/>
            </a:lvl5pPr>
            <a:lvl6pPr marL="2285556" indent="0">
              <a:buNone/>
              <a:defRPr sz="1000"/>
            </a:lvl6pPr>
            <a:lvl7pPr marL="2742667" indent="0">
              <a:buNone/>
              <a:defRPr sz="1000"/>
            </a:lvl7pPr>
            <a:lvl8pPr marL="3199778" indent="0">
              <a:buNone/>
              <a:defRPr sz="1000"/>
            </a:lvl8pPr>
            <a:lvl9pPr marL="3656889" indent="0">
              <a:buNone/>
              <a:defRPr sz="1000"/>
            </a:lvl9pPr>
          </a:lstStyle>
          <a:p>
            <a:pPr lvl="0"/>
            <a:r>
              <a:rPr lang="en-GB"/>
              <a:t>Click to edit Master text styles</a:t>
            </a:r>
          </a:p>
        </p:txBody>
      </p:sp>
      <p:sp>
        <p:nvSpPr>
          <p:cNvPr id="5" name="Title Placeholder 1">
            <a:extLst>
              <a:ext uri="{FF2B5EF4-FFF2-40B4-BE49-F238E27FC236}">
                <a16:creationId xmlns:a16="http://schemas.microsoft.com/office/drawing/2014/main" id="{4CBE40DE-86B6-81B7-34A3-79167C9ADCD5}"/>
              </a:ext>
            </a:extLst>
          </p:cNvPr>
          <p:cNvSpPr>
            <a:spLocks noGrp="1"/>
          </p:cNvSpPr>
          <p:nvPr>
            <p:ph type="title" hasCustomPrompt="1"/>
          </p:nvPr>
        </p:nvSpPr>
        <p:spPr>
          <a:xfrm>
            <a:off x="404572" y="466008"/>
            <a:ext cx="5366785" cy="1327329"/>
          </a:xfrm>
          <a:prstGeom prst="rect">
            <a:avLst/>
          </a:prstGeom>
        </p:spPr>
        <p:txBody>
          <a:bodyPr vert="horz" wrap="none" lIns="0" tIns="0" rIns="0" bIns="0" rtlCol="0" anchor="t" anchorCtr="0">
            <a:noAutofit/>
          </a:bodyPr>
          <a:lstStyle>
            <a:lvl1pPr>
              <a:defRPr spc="-143">
                <a:solidFill>
                  <a:srgbClr val="132433"/>
                </a:solidFill>
              </a:defRPr>
            </a:lvl1p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428709956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preserve="1" userDrawn="1">
  <p:cSld name="31_Title and Content 1">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4C6284C7-D26E-3E4D-8B1A-19BE2F492BC3}"/>
              </a:ext>
            </a:extLst>
          </p:cNvPr>
          <p:cNvSpPr>
            <a:spLocks noGrp="1"/>
          </p:cNvSpPr>
          <p:nvPr>
            <p:ph type="title" hasCustomPrompt="1"/>
          </p:nvPr>
        </p:nvSpPr>
        <p:spPr>
          <a:xfrm>
            <a:off x="404572" y="466009"/>
            <a:ext cx="10970683" cy="612814"/>
          </a:xfrm>
          <a:prstGeom prst="rect">
            <a:avLst/>
          </a:prstGeom>
        </p:spPr>
        <p:txBody>
          <a:bodyPr vert="horz" wrap="none" lIns="0" tIns="0" rIns="0" bIns="0" rtlCol="0" anchor="t" anchorCtr="0">
            <a:noAutofit/>
          </a:bodyPr>
          <a:lstStyle>
            <a:lvl1pPr>
              <a:defRPr spc="-143">
                <a:solidFill>
                  <a:srgbClr val="132433"/>
                </a:solidFill>
              </a:defRPr>
            </a:lvl1pPr>
          </a:lstStyle>
          <a:p>
            <a:r>
              <a:rPr lang="en-GB"/>
              <a:t>ICONS</a:t>
            </a:r>
            <a:endParaRPr lang="en-US"/>
          </a:p>
        </p:txBody>
      </p:sp>
      <p:sp>
        <p:nvSpPr>
          <p:cNvPr id="12" name="Rectangle 11">
            <a:extLst>
              <a:ext uri="{FF2B5EF4-FFF2-40B4-BE49-F238E27FC236}">
                <a16:creationId xmlns:a16="http://schemas.microsoft.com/office/drawing/2014/main" id="{B2788E00-130B-FB47-8689-5D0DD01F05AE}"/>
              </a:ext>
            </a:extLst>
          </p:cNvPr>
          <p:cNvSpPr/>
          <p:nvPr/>
        </p:nvSpPr>
        <p:spPr>
          <a:xfrm>
            <a:off x="0" y="5960709"/>
            <a:ext cx="12192000" cy="897290"/>
          </a:xfrm>
          <a:prstGeom prst="rect">
            <a:avLst/>
          </a:prstGeom>
          <a:solidFill>
            <a:srgbClr val="1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solidFill>
                <a:schemeClr val="tx1"/>
              </a:solidFill>
            </a:endParaRPr>
          </a:p>
        </p:txBody>
      </p:sp>
      <p:pic>
        <p:nvPicPr>
          <p:cNvPr id="2" name="Picture 1">
            <a:extLst>
              <a:ext uri="{FF2B5EF4-FFF2-40B4-BE49-F238E27FC236}">
                <a16:creationId xmlns:a16="http://schemas.microsoft.com/office/drawing/2014/main" id="{0D0A6F68-F73B-DBAF-A59D-62AD5C17DD62}"/>
              </a:ext>
            </a:extLst>
          </p:cNvPr>
          <p:cNvPicPr>
            <a:picLocks noChangeAspect="1"/>
          </p:cNvPicPr>
          <p:nvPr/>
        </p:nvPicPr>
        <p:blipFill>
          <a:blip r:embed="rId2"/>
          <a:srcRect/>
          <a:stretch/>
        </p:blipFill>
        <p:spPr>
          <a:xfrm>
            <a:off x="10810590" y="6239190"/>
            <a:ext cx="1066800" cy="321734"/>
          </a:xfrm>
          <a:prstGeom prst="rect">
            <a:avLst/>
          </a:prstGeom>
        </p:spPr>
      </p:pic>
      <p:sp>
        <p:nvSpPr>
          <p:cNvPr id="5" name="Oval 4">
            <a:extLst>
              <a:ext uri="{FF2B5EF4-FFF2-40B4-BE49-F238E27FC236}">
                <a16:creationId xmlns:a16="http://schemas.microsoft.com/office/drawing/2014/main" id="{B1186BA7-7499-3081-8670-1D274B8D7887}"/>
              </a:ext>
            </a:extLst>
          </p:cNvPr>
          <p:cNvSpPr/>
          <p:nvPr/>
        </p:nvSpPr>
        <p:spPr>
          <a:xfrm>
            <a:off x="248905"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sp>
        <p:nvSpPr>
          <p:cNvPr id="3" name="TextBox 2">
            <a:extLst>
              <a:ext uri="{FF2B5EF4-FFF2-40B4-BE49-F238E27FC236}">
                <a16:creationId xmlns:a16="http://schemas.microsoft.com/office/drawing/2014/main" id="{D14032C2-5730-6F7F-60EC-A1C316F22DCF}"/>
              </a:ext>
            </a:extLst>
          </p:cNvPr>
          <p:cNvSpPr txBox="1"/>
          <p:nvPr/>
        </p:nvSpPr>
        <p:spPr>
          <a:xfrm>
            <a:off x="3491581" y="2542738"/>
            <a:ext cx="1468946" cy="379656"/>
          </a:xfrm>
          <a:prstGeom prst="rect">
            <a:avLst/>
          </a:prstGeom>
          <a:noFill/>
        </p:spPr>
        <p:txBody>
          <a:bodyPr wrap="square" rtlCol="0">
            <a:spAutoFit/>
          </a:bodyPr>
          <a:lstStyle/>
          <a:p>
            <a:pPr>
              <a:defRPr/>
            </a:pPr>
            <a:r>
              <a:rPr lang="en-US" sz="1867"/>
              <a:t>Checklist</a:t>
            </a:r>
            <a:endParaRPr lang="en-US" sz="1867">
              <a:solidFill>
                <a:schemeClr val="tx1">
                  <a:lumMod val="50000"/>
                  <a:lumOff val="50000"/>
                </a:schemeClr>
              </a:solidFill>
              <a:cs typeface="FS Albert Pro"/>
            </a:endParaRPr>
          </a:p>
        </p:txBody>
      </p:sp>
      <p:grpSp>
        <p:nvGrpSpPr>
          <p:cNvPr id="6" name="Group 5">
            <a:extLst>
              <a:ext uri="{FF2B5EF4-FFF2-40B4-BE49-F238E27FC236}">
                <a16:creationId xmlns:a16="http://schemas.microsoft.com/office/drawing/2014/main" id="{B9FF4D40-3EC2-F149-9475-781E2DFE8641}"/>
              </a:ext>
            </a:extLst>
          </p:cNvPr>
          <p:cNvGrpSpPr/>
          <p:nvPr/>
        </p:nvGrpSpPr>
        <p:grpSpPr>
          <a:xfrm>
            <a:off x="528278" y="2433948"/>
            <a:ext cx="667128" cy="667275"/>
            <a:chOff x="2764076" y="1349181"/>
            <a:chExt cx="500456" cy="500456"/>
          </a:xfrm>
          <a:solidFill>
            <a:schemeClr val="accent2"/>
          </a:solidFill>
        </p:grpSpPr>
        <p:sp>
          <p:nvSpPr>
            <p:cNvPr id="7" name="Oval 6">
              <a:extLst>
                <a:ext uri="{FF2B5EF4-FFF2-40B4-BE49-F238E27FC236}">
                  <a16:creationId xmlns:a16="http://schemas.microsoft.com/office/drawing/2014/main" id="{8196F7E9-4B31-D8DD-D5AB-10893049B3A1}"/>
                </a:ext>
              </a:extLst>
            </p:cNvPr>
            <p:cNvSpPr/>
            <p:nvPr/>
          </p:nvSpPr>
          <p:spPr>
            <a:xfrm>
              <a:off x="2764076" y="1349181"/>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8" name="Picture 7">
              <a:extLst>
                <a:ext uri="{FF2B5EF4-FFF2-40B4-BE49-F238E27FC236}">
                  <a16:creationId xmlns:a16="http://schemas.microsoft.com/office/drawing/2014/main" id="{8A755DC6-8200-06AD-412A-292AF23BE53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67286" y="1460557"/>
              <a:ext cx="294036" cy="294036"/>
            </a:xfrm>
            <a:prstGeom prst="rect">
              <a:avLst/>
            </a:prstGeom>
            <a:grpFill/>
          </p:spPr>
        </p:pic>
      </p:grpSp>
      <p:grpSp>
        <p:nvGrpSpPr>
          <p:cNvPr id="9" name="Group 8">
            <a:extLst>
              <a:ext uri="{FF2B5EF4-FFF2-40B4-BE49-F238E27FC236}">
                <a16:creationId xmlns:a16="http://schemas.microsoft.com/office/drawing/2014/main" id="{EB604F33-01D7-3C9A-8DE5-44A763B4724B}"/>
              </a:ext>
            </a:extLst>
          </p:cNvPr>
          <p:cNvGrpSpPr/>
          <p:nvPr/>
        </p:nvGrpSpPr>
        <p:grpSpPr>
          <a:xfrm>
            <a:off x="528278" y="4883418"/>
            <a:ext cx="667128" cy="667275"/>
            <a:chOff x="395288" y="3346117"/>
            <a:chExt cx="500456" cy="500456"/>
          </a:xfrm>
          <a:solidFill>
            <a:schemeClr val="accent2"/>
          </a:solidFill>
        </p:grpSpPr>
        <p:sp>
          <p:nvSpPr>
            <p:cNvPr id="11" name="Oval 10">
              <a:extLst>
                <a:ext uri="{FF2B5EF4-FFF2-40B4-BE49-F238E27FC236}">
                  <a16:creationId xmlns:a16="http://schemas.microsoft.com/office/drawing/2014/main" id="{BB16AACA-EA22-075C-4670-9F9FEEDFDC37}"/>
                </a:ext>
              </a:extLst>
            </p:cNvPr>
            <p:cNvSpPr/>
            <p:nvPr/>
          </p:nvSpPr>
          <p:spPr>
            <a:xfrm>
              <a:off x="395288" y="3346117"/>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13" name="Picture 12">
              <a:extLst>
                <a:ext uri="{FF2B5EF4-FFF2-40B4-BE49-F238E27FC236}">
                  <a16:creationId xmlns:a16="http://schemas.microsoft.com/office/drawing/2014/main" id="{B695BF57-B2DC-15F9-A524-EF604A0D4C3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8498" y="3449327"/>
              <a:ext cx="294036" cy="294036"/>
            </a:xfrm>
            <a:prstGeom prst="rect">
              <a:avLst/>
            </a:prstGeom>
            <a:grpFill/>
          </p:spPr>
        </p:pic>
      </p:grpSp>
      <p:grpSp>
        <p:nvGrpSpPr>
          <p:cNvPr id="14" name="Group 13">
            <a:extLst>
              <a:ext uri="{FF2B5EF4-FFF2-40B4-BE49-F238E27FC236}">
                <a16:creationId xmlns:a16="http://schemas.microsoft.com/office/drawing/2014/main" id="{B56D5537-9848-F5DF-CBF7-7518830C123C}"/>
              </a:ext>
            </a:extLst>
          </p:cNvPr>
          <p:cNvGrpSpPr/>
          <p:nvPr/>
        </p:nvGrpSpPr>
        <p:grpSpPr>
          <a:xfrm>
            <a:off x="528278" y="3248311"/>
            <a:ext cx="667128" cy="667275"/>
            <a:chOff x="2351913" y="3010922"/>
            <a:chExt cx="500456" cy="500456"/>
          </a:xfrm>
          <a:solidFill>
            <a:schemeClr val="accent2"/>
          </a:solidFill>
        </p:grpSpPr>
        <p:sp>
          <p:nvSpPr>
            <p:cNvPr id="15" name="Oval 14">
              <a:extLst>
                <a:ext uri="{FF2B5EF4-FFF2-40B4-BE49-F238E27FC236}">
                  <a16:creationId xmlns:a16="http://schemas.microsoft.com/office/drawing/2014/main" id="{5A98F769-F12B-31A0-3F56-7D60275E4049}"/>
                </a:ext>
              </a:extLst>
            </p:cNvPr>
            <p:cNvSpPr/>
            <p:nvPr/>
          </p:nvSpPr>
          <p:spPr>
            <a:xfrm>
              <a:off x="2351913" y="3010922"/>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16" name="Picture 15">
              <a:extLst>
                <a:ext uri="{FF2B5EF4-FFF2-40B4-BE49-F238E27FC236}">
                  <a16:creationId xmlns:a16="http://schemas.microsoft.com/office/drawing/2014/main" id="{0512A941-CDF2-0C62-6F10-E2B48F54585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455123" y="3122298"/>
              <a:ext cx="294036" cy="294036"/>
            </a:xfrm>
            <a:prstGeom prst="rect">
              <a:avLst/>
            </a:prstGeom>
            <a:grpFill/>
          </p:spPr>
        </p:pic>
      </p:grpSp>
      <p:grpSp>
        <p:nvGrpSpPr>
          <p:cNvPr id="17" name="Group 16">
            <a:extLst>
              <a:ext uri="{FF2B5EF4-FFF2-40B4-BE49-F238E27FC236}">
                <a16:creationId xmlns:a16="http://schemas.microsoft.com/office/drawing/2014/main" id="{BCD5CB73-D73C-085E-F305-E1525553E186}"/>
              </a:ext>
            </a:extLst>
          </p:cNvPr>
          <p:cNvGrpSpPr/>
          <p:nvPr/>
        </p:nvGrpSpPr>
        <p:grpSpPr>
          <a:xfrm>
            <a:off x="528278" y="4067642"/>
            <a:ext cx="667128" cy="667275"/>
            <a:chOff x="2764076" y="3801443"/>
            <a:chExt cx="500456" cy="500456"/>
          </a:xfrm>
          <a:solidFill>
            <a:schemeClr val="accent2"/>
          </a:solidFill>
        </p:grpSpPr>
        <p:sp>
          <p:nvSpPr>
            <p:cNvPr id="18" name="Oval 17">
              <a:extLst>
                <a:ext uri="{FF2B5EF4-FFF2-40B4-BE49-F238E27FC236}">
                  <a16:creationId xmlns:a16="http://schemas.microsoft.com/office/drawing/2014/main" id="{9D5173C5-8725-279A-57D5-DE364C39418E}"/>
                </a:ext>
              </a:extLst>
            </p:cNvPr>
            <p:cNvSpPr/>
            <p:nvPr/>
          </p:nvSpPr>
          <p:spPr>
            <a:xfrm>
              <a:off x="2764076"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19" name="Picture 18">
              <a:extLst>
                <a:ext uri="{FF2B5EF4-FFF2-40B4-BE49-F238E27FC236}">
                  <a16:creationId xmlns:a16="http://schemas.microsoft.com/office/drawing/2014/main" id="{CA7BC7B3-308A-C337-892A-F50B220BD225}"/>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867286" y="3912819"/>
              <a:ext cx="294036" cy="294036"/>
            </a:xfrm>
            <a:prstGeom prst="rect">
              <a:avLst/>
            </a:prstGeom>
            <a:grpFill/>
          </p:spPr>
        </p:pic>
      </p:grpSp>
      <p:grpSp>
        <p:nvGrpSpPr>
          <p:cNvPr id="20" name="Group 19">
            <a:extLst>
              <a:ext uri="{FF2B5EF4-FFF2-40B4-BE49-F238E27FC236}">
                <a16:creationId xmlns:a16="http://schemas.microsoft.com/office/drawing/2014/main" id="{0E3B7610-C16E-1AC6-2812-9AEC07F1FEDF}"/>
              </a:ext>
            </a:extLst>
          </p:cNvPr>
          <p:cNvGrpSpPr/>
          <p:nvPr/>
        </p:nvGrpSpPr>
        <p:grpSpPr>
          <a:xfrm>
            <a:off x="5858832" y="2433948"/>
            <a:ext cx="667128" cy="667275"/>
            <a:chOff x="6322429" y="2214831"/>
            <a:chExt cx="500456" cy="500456"/>
          </a:xfrm>
          <a:solidFill>
            <a:schemeClr val="accent2"/>
          </a:solidFill>
        </p:grpSpPr>
        <p:sp>
          <p:nvSpPr>
            <p:cNvPr id="21" name="Oval 20">
              <a:extLst>
                <a:ext uri="{FF2B5EF4-FFF2-40B4-BE49-F238E27FC236}">
                  <a16:creationId xmlns:a16="http://schemas.microsoft.com/office/drawing/2014/main" id="{DC898AB8-40FB-D259-4758-B6771A0AA7DC}"/>
                </a:ext>
              </a:extLst>
            </p:cNvPr>
            <p:cNvSpPr/>
            <p:nvPr/>
          </p:nvSpPr>
          <p:spPr>
            <a:xfrm>
              <a:off x="6322429" y="2214831"/>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22" name="Picture 21">
              <a:extLst>
                <a:ext uri="{FF2B5EF4-FFF2-40B4-BE49-F238E27FC236}">
                  <a16:creationId xmlns:a16="http://schemas.microsoft.com/office/drawing/2014/main" id="{08E39A72-1FFB-540B-A8BC-C2BB55710C20}"/>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425639" y="2326207"/>
              <a:ext cx="294036" cy="294036"/>
            </a:xfrm>
            <a:prstGeom prst="rect">
              <a:avLst/>
            </a:prstGeom>
            <a:grpFill/>
          </p:spPr>
        </p:pic>
      </p:grpSp>
      <p:grpSp>
        <p:nvGrpSpPr>
          <p:cNvPr id="23" name="Group 22">
            <a:extLst>
              <a:ext uri="{FF2B5EF4-FFF2-40B4-BE49-F238E27FC236}">
                <a16:creationId xmlns:a16="http://schemas.microsoft.com/office/drawing/2014/main" id="{0BBFE450-A82B-3C15-C112-F9FA4319D317}"/>
              </a:ext>
            </a:extLst>
          </p:cNvPr>
          <p:cNvGrpSpPr/>
          <p:nvPr/>
        </p:nvGrpSpPr>
        <p:grpSpPr>
          <a:xfrm>
            <a:off x="5858832" y="3238836"/>
            <a:ext cx="667128" cy="667275"/>
            <a:chOff x="6322429" y="3010922"/>
            <a:chExt cx="500456" cy="500456"/>
          </a:xfrm>
          <a:solidFill>
            <a:schemeClr val="accent2"/>
          </a:solidFill>
        </p:grpSpPr>
        <p:sp>
          <p:nvSpPr>
            <p:cNvPr id="24" name="Oval 23">
              <a:extLst>
                <a:ext uri="{FF2B5EF4-FFF2-40B4-BE49-F238E27FC236}">
                  <a16:creationId xmlns:a16="http://schemas.microsoft.com/office/drawing/2014/main" id="{FD459D75-E018-DA6A-5EDF-EE549E99D67C}"/>
                </a:ext>
              </a:extLst>
            </p:cNvPr>
            <p:cNvSpPr/>
            <p:nvPr/>
          </p:nvSpPr>
          <p:spPr>
            <a:xfrm>
              <a:off x="6322429" y="3010922"/>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25" name="Picture 24">
              <a:extLst>
                <a:ext uri="{FF2B5EF4-FFF2-40B4-BE49-F238E27FC236}">
                  <a16:creationId xmlns:a16="http://schemas.microsoft.com/office/drawing/2014/main" id="{44FC8812-FAFB-337A-74DE-EC7D6CDBF148}"/>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425639" y="3114132"/>
              <a:ext cx="294036" cy="294036"/>
            </a:xfrm>
            <a:prstGeom prst="rect">
              <a:avLst/>
            </a:prstGeom>
            <a:grpFill/>
          </p:spPr>
        </p:pic>
      </p:grpSp>
      <p:grpSp>
        <p:nvGrpSpPr>
          <p:cNvPr id="26" name="Group 25">
            <a:extLst>
              <a:ext uri="{FF2B5EF4-FFF2-40B4-BE49-F238E27FC236}">
                <a16:creationId xmlns:a16="http://schemas.microsoft.com/office/drawing/2014/main" id="{A2109630-6F02-83C2-416F-486ACF336A21}"/>
              </a:ext>
            </a:extLst>
          </p:cNvPr>
          <p:cNvGrpSpPr/>
          <p:nvPr/>
        </p:nvGrpSpPr>
        <p:grpSpPr>
          <a:xfrm>
            <a:off x="1260130" y="2433948"/>
            <a:ext cx="667128" cy="667275"/>
            <a:chOff x="944298" y="1825461"/>
            <a:chExt cx="500456" cy="500456"/>
          </a:xfrm>
        </p:grpSpPr>
        <p:sp>
          <p:nvSpPr>
            <p:cNvPr id="27" name="Oval 26">
              <a:extLst>
                <a:ext uri="{FF2B5EF4-FFF2-40B4-BE49-F238E27FC236}">
                  <a16:creationId xmlns:a16="http://schemas.microsoft.com/office/drawing/2014/main" id="{62417B14-E704-4534-8EED-7C8D13BDEFFE}"/>
                </a:ext>
              </a:extLst>
            </p:cNvPr>
            <p:cNvSpPr/>
            <p:nvPr/>
          </p:nvSpPr>
          <p:spPr>
            <a:xfrm>
              <a:off x="944298" y="1825461"/>
              <a:ext cx="500456" cy="50045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solidFill>
                  <a:schemeClr val="tx1"/>
                </a:solidFill>
              </a:endParaRPr>
            </a:p>
          </p:txBody>
        </p:sp>
        <p:pic>
          <p:nvPicPr>
            <p:cNvPr id="28" name="Picture 27">
              <a:extLst>
                <a:ext uri="{FF2B5EF4-FFF2-40B4-BE49-F238E27FC236}">
                  <a16:creationId xmlns:a16="http://schemas.microsoft.com/office/drawing/2014/main" id="{6A25F53E-445B-4DB6-ECB6-363AE7CAD5A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47508" y="1936837"/>
              <a:ext cx="294036" cy="294036"/>
            </a:xfrm>
            <a:prstGeom prst="rect">
              <a:avLst/>
            </a:prstGeom>
          </p:spPr>
        </p:pic>
      </p:grpSp>
      <p:grpSp>
        <p:nvGrpSpPr>
          <p:cNvPr id="29" name="Group 28">
            <a:extLst>
              <a:ext uri="{FF2B5EF4-FFF2-40B4-BE49-F238E27FC236}">
                <a16:creationId xmlns:a16="http://schemas.microsoft.com/office/drawing/2014/main" id="{E3931C93-EC22-E3E1-49BD-342BCF5FBD45}"/>
              </a:ext>
            </a:extLst>
          </p:cNvPr>
          <p:cNvGrpSpPr/>
          <p:nvPr/>
        </p:nvGrpSpPr>
        <p:grpSpPr>
          <a:xfrm>
            <a:off x="1260130" y="4883418"/>
            <a:ext cx="667128" cy="667275"/>
            <a:chOff x="944298" y="3662564"/>
            <a:chExt cx="500456" cy="500456"/>
          </a:xfrm>
        </p:grpSpPr>
        <p:sp>
          <p:nvSpPr>
            <p:cNvPr id="30" name="Oval 29">
              <a:extLst>
                <a:ext uri="{FF2B5EF4-FFF2-40B4-BE49-F238E27FC236}">
                  <a16:creationId xmlns:a16="http://schemas.microsoft.com/office/drawing/2014/main" id="{DA9203A6-EB11-48D8-8438-09BCA0556BF7}"/>
                </a:ext>
              </a:extLst>
            </p:cNvPr>
            <p:cNvSpPr/>
            <p:nvPr/>
          </p:nvSpPr>
          <p:spPr>
            <a:xfrm>
              <a:off x="944298" y="3662564"/>
              <a:ext cx="500456" cy="50045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31" name="Picture 30">
              <a:extLst>
                <a:ext uri="{FF2B5EF4-FFF2-40B4-BE49-F238E27FC236}">
                  <a16:creationId xmlns:a16="http://schemas.microsoft.com/office/drawing/2014/main" id="{B8BCA39F-B4A3-E181-3240-DC26CEBE0BB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47508" y="3765774"/>
              <a:ext cx="294036" cy="294036"/>
            </a:xfrm>
            <a:prstGeom prst="rect">
              <a:avLst/>
            </a:prstGeom>
          </p:spPr>
        </p:pic>
      </p:grpSp>
      <p:grpSp>
        <p:nvGrpSpPr>
          <p:cNvPr id="32" name="Group 31">
            <a:extLst>
              <a:ext uri="{FF2B5EF4-FFF2-40B4-BE49-F238E27FC236}">
                <a16:creationId xmlns:a16="http://schemas.microsoft.com/office/drawing/2014/main" id="{EB98E3A6-2744-9DF9-28E5-1EDBC767D5FB}"/>
              </a:ext>
            </a:extLst>
          </p:cNvPr>
          <p:cNvGrpSpPr/>
          <p:nvPr/>
        </p:nvGrpSpPr>
        <p:grpSpPr>
          <a:xfrm>
            <a:off x="1260130" y="4067642"/>
            <a:ext cx="667128" cy="667275"/>
            <a:chOff x="944298" y="3050732"/>
            <a:chExt cx="500456" cy="500456"/>
          </a:xfrm>
        </p:grpSpPr>
        <p:sp>
          <p:nvSpPr>
            <p:cNvPr id="33" name="Oval 32">
              <a:extLst>
                <a:ext uri="{FF2B5EF4-FFF2-40B4-BE49-F238E27FC236}">
                  <a16:creationId xmlns:a16="http://schemas.microsoft.com/office/drawing/2014/main" id="{0A185DD8-1F4E-431B-45A9-7D42D8B20C7B}"/>
                </a:ext>
              </a:extLst>
            </p:cNvPr>
            <p:cNvSpPr/>
            <p:nvPr/>
          </p:nvSpPr>
          <p:spPr>
            <a:xfrm>
              <a:off x="944298" y="3050732"/>
              <a:ext cx="500456" cy="50045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34" name="Picture 33">
              <a:extLst>
                <a:ext uri="{FF2B5EF4-FFF2-40B4-BE49-F238E27FC236}">
                  <a16:creationId xmlns:a16="http://schemas.microsoft.com/office/drawing/2014/main" id="{634A5A28-0063-A7E0-8945-55A30ED975C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47508" y="3162108"/>
              <a:ext cx="294036" cy="294036"/>
            </a:xfrm>
            <a:prstGeom prst="rect">
              <a:avLst/>
            </a:prstGeom>
          </p:spPr>
        </p:pic>
      </p:grpSp>
      <p:grpSp>
        <p:nvGrpSpPr>
          <p:cNvPr id="35" name="Group 34">
            <a:extLst>
              <a:ext uri="{FF2B5EF4-FFF2-40B4-BE49-F238E27FC236}">
                <a16:creationId xmlns:a16="http://schemas.microsoft.com/office/drawing/2014/main" id="{8572BB09-D562-C5BF-F8D1-EDA3ED8D7C23}"/>
              </a:ext>
            </a:extLst>
          </p:cNvPr>
          <p:cNvGrpSpPr/>
          <p:nvPr/>
        </p:nvGrpSpPr>
        <p:grpSpPr>
          <a:xfrm>
            <a:off x="1998818" y="2433948"/>
            <a:ext cx="667128" cy="667275"/>
            <a:chOff x="2055192" y="1825461"/>
            <a:chExt cx="500456" cy="500456"/>
          </a:xfrm>
          <a:solidFill>
            <a:schemeClr val="bg2"/>
          </a:solidFill>
        </p:grpSpPr>
        <p:sp>
          <p:nvSpPr>
            <p:cNvPr id="36" name="Oval 35">
              <a:extLst>
                <a:ext uri="{FF2B5EF4-FFF2-40B4-BE49-F238E27FC236}">
                  <a16:creationId xmlns:a16="http://schemas.microsoft.com/office/drawing/2014/main" id="{D69B979B-3D5A-BA2C-CB72-CE6989B3F8B1}"/>
                </a:ext>
              </a:extLst>
            </p:cNvPr>
            <p:cNvSpPr/>
            <p:nvPr/>
          </p:nvSpPr>
          <p:spPr>
            <a:xfrm>
              <a:off x="2055192" y="1825461"/>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37" name="Picture 36">
              <a:extLst>
                <a:ext uri="{FF2B5EF4-FFF2-40B4-BE49-F238E27FC236}">
                  <a16:creationId xmlns:a16="http://schemas.microsoft.com/office/drawing/2014/main" id="{75318E51-02F0-427E-304F-906C6318E8E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58402" y="1936837"/>
              <a:ext cx="294036" cy="294036"/>
            </a:xfrm>
            <a:prstGeom prst="rect">
              <a:avLst/>
            </a:prstGeom>
            <a:grpFill/>
          </p:spPr>
        </p:pic>
      </p:grpSp>
      <p:grpSp>
        <p:nvGrpSpPr>
          <p:cNvPr id="38" name="Group 37">
            <a:extLst>
              <a:ext uri="{FF2B5EF4-FFF2-40B4-BE49-F238E27FC236}">
                <a16:creationId xmlns:a16="http://schemas.microsoft.com/office/drawing/2014/main" id="{B1CA07F0-B64B-5D67-EED2-1CCCCB529D2C}"/>
              </a:ext>
            </a:extLst>
          </p:cNvPr>
          <p:cNvGrpSpPr/>
          <p:nvPr/>
        </p:nvGrpSpPr>
        <p:grpSpPr>
          <a:xfrm>
            <a:off x="1998818" y="4883418"/>
            <a:ext cx="667128" cy="667275"/>
            <a:chOff x="2055192" y="3662564"/>
            <a:chExt cx="500456" cy="500456"/>
          </a:xfrm>
        </p:grpSpPr>
        <p:sp>
          <p:nvSpPr>
            <p:cNvPr id="39" name="Oval 38">
              <a:extLst>
                <a:ext uri="{FF2B5EF4-FFF2-40B4-BE49-F238E27FC236}">
                  <a16:creationId xmlns:a16="http://schemas.microsoft.com/office/drawing/2014/main" id="{9B7EC1F8-F9D1-8308-473C-B08329AF9A8D}"/>
                </a:ext>
              </a:extLst>
            </p:cNvPr>
            <p:cNvSpPr/>
            <p:nvPr/>
          </p:nvSpPr>
          <p:spPr>
            <a:xfrm>
              <a:off x="2055192" y="3662564"/>
              <a:ext cx="500456" cy="50045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40" name="Picture 39">
              <a:extLst>
                <a:ext uri="{FF2B5EF4-FFF2-40B4-BE49-F238E27FC236}">
                  <a16:creationId xmlns:a16="http://schemas.microsoft.com/office/drawing/2014/main" id="{D94F6413-F0E9-B82F-8F90-073D85C38D4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58402" y="3765774"/>
              <a:ext cx="294036" cy="294036"/>
            </a:xfrm>
            <a:prstGeom prst="rect">
              <a:avLst/>
            </a:prstGeom>
          </p:spPr>
        </p:pic>
      </p:grpSp>
      <p:grpSp>
        <p:nvGrpSpPr>
          <p:cNvPr id="41" name="Group 40">
            <a:extLst>
              <a:ext uri="{FF2B5EF4-FFF2-40B4-BE49-F238E27FC236}">
                <a16:creationId xmlns:a16="http://schemas.microsoft.com/office/drawing/2014/main" id="{8FBC73F4-9E3B-3919-3110-F4BF163DCA92}"/>
              </a:ext>
            </a:extLst>
          </p:cNvPr>
          <p:cNvGrpSpPr/>
          <p:nvPr/>
        </p:nvGrpSpPr>
        <p:grpSpPr>
          <a:xfrm>
            <a:off x="1998818" y="3248311"/>
            <a:ext cx="667128" cy="667275"/>
            <a:chOff x="2055192" y="2436234"/>
            <a:chExt cx="500456" cy="500456"/>
          </a:xfrm>
        </p:grpSpPr>
        <p:sp>
          <p:nvSpPr>
            <p:cNvPr id="42" name="Oval 41">
              <a:extLst>
                <a:ext uri="{FF2B5EF4-FFF2-40B4-BE49-F238E27FC236}">
                  <a16:creationId xmlns:a16="http://schemas.microsoft.com/office/drawing/2014/main" id="{2317398D-EB46-15BA-D4DB-9F8F09F7E390}"/>
                </a:ext>
              </a:extLst>
            </p:cNvPr>
            <p:cNvSpPr/>
            <p:nvPr/>
          </p:nvSpPr>
          <p:spPr>
            <a:xfrm>
              <a:off x="2055192" y="2436234"/>
              <a:ext cx="500456" cy="50045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43" name="Picture 42">
              <a:extLst>
                <a:ext uri="{FF2B5EF4-FFF2-40B4-BE49-F238E27FC236}">
                  <a16:creationId xmlns:a16="http://schemas.microsoft.com/office/drawing/2014/main" id="{B8D80B19-F1F5-E3E5-A883-7D3F285B9C0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158402" y="2547610"/>
              <a:ext cx="294036" cy="294036"/>
            </a:xfrm>
            <a:prstGeom prst="rect">
              <a:avLst/>
            </a:prstGeom>
          </p:spPr>
        </p:pic>
      </p:grpSp>
      <p:grpSp>
        <p:nvGrpSpPr>
          <p:cNvPr id="44" name="Group 43">
            <a:extLst>
              <a:ext uri="{FF2B5EF4-FFF2-40B4-BE49-F238E27FC236}">
                <a16:creationId xmlns:a16="http://schemas.microsoft.com/office/drawing/2014/main" id="{6D57ACCE-9FB4-62A6-C191-6BE37FB546C0}"/>
              </a:ext>
            </a:extLst>
          </p:cNvPr>
          <p:cNvGrpSpPr/>
          <p:nvPr/>
        </p:nvGrpSpPr>
        <p:grpSpPr>
          <a:xfrm>
            <a:off x="1998818" y="4067642"/>
            <a:ext cx="667128" cy="667275"/>
            <a:chOff x="2055192" y="3050732"/>
            <a:chExt cx="500456" cy="500456"/>
          </a:xfrm>
        </p:grpSpPr>
        <p:sp>
          <p:nvSpPr>
            <p:cNvPr id="45" name="Oval 44">
              <a:extLst>
                <a:ext uri="{FF2B5EF4-FFF2-40B4-BE49-F238E27FC236}">
                  <a16:creationId xmlns:a16="http://schemas.microsoft.com/office/drawing/2014/main" id="{074EFE02-560D-4D81-CFEC-F39D1685F84F}"/>
                </a:ext>
              </a:extLst>
            </p:cNvPr>
            <p:cNvSpPr/>
            <p:nvPr/>
          </p:nvSpPr>
          <p:spPr>
            <a:xfrm>
              <a:off x="2055192" y="3050732"/>
              <a:ext cx="500456" cy="50045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46" name="Picture 45">
              <a:extLst>
                <a:ext uri="{FF2B5EF4-FFF2-40B4-BE49-F238E27FC236}">
                  <a16:creationId xmlns:a16="http://schemas.microsoft.com/office/drawing/2014/main" id="{FF8585BA-890D-8536-8E0F-A7CB395A3D6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158402" y="3162108"/>
              <a:ext cx="294036" cy="294036"/>
            </a:xfrm>
            <a:prstGeom prst="rect">
              <a:avLst/>
            </a:prstGeom>
          </p:spPr>
        </p:pic>
      </p:grpSp>
      <p:pic>
        <p:nvPicPr>
          <p:cNvPr id="47" name="Picture 46">
            <a:extLst>
              <a:ext uri="{FF2B5EF4-FFF2-40B4-BE49-F238E27FC236}">
                <a16:creationId xmlns:a16="http://schemas.microsoft.com/office/drawing/2014/main" id="{1BF0BA80-9838-4863-37CA-E7466B9DB5C7}"/>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877196" y="2582449"/>
            <a:ext cx="391962" cy="392048"/>
          </a:xfrm>
          <a:prstGeom prst="rect">
            <a:avLst/>
          </a:prstGeom>
        </p:spPr>
      </p:pic>
      <p:pic>
        <p:nvPicPr>
          <p:cNvPr id="48" name="Picture 47">
            <a:extLst>
              <a:ext uri="{FF2B5EF4-FFF2-40B4-BE49-F238E27FC236}">
                <a16:creationId xmlns:a16="http://schemas.microsoft.com/office/drawing/2014/main" id="{E76883E4-0E69-28AB-6A92-E514DAA7A5EF}"/>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2877196" y="5021031"/>
            <a:ext cx="391962" cy="392048"/>
          </a:xfrm>
          <a:prstGeom prst="rect">
            <a:avLst/>
          </a:prstGeom>
        </p:spPr>
      </p:pic>
      <p:pic>
        <p:nvPicPr>
          <p:cNvPr id="49" name="Picture 48">
            <a:extLst>
              <a:ext uri="{FF2B5EF4-FFF2-40B4-BE49-F238E27FC236}">
                <a16:creationId xmlns:a16="http://schemas.microsoft.com/office/drawing/2014/main" id="{9B20653E-11ED-58B4-4CA3-5D2E34BD9879}"/>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2877196" y="3396813"/>
            <a:ext cx="391962" cy="392048"/>
          </a:xfrm>
          <a:prstGeom prst="rect">
            <a:avLst/>
          </a:prstGeom>
        </p:spPr>
      </p:pic>
      <p:pic>
        <p:nvPicPr>
          <p:cNvPr id="50" name="Picture 49">
            <a:extLst>
              <a:ext uri="{FF2B5EF4-FFF2-40B4-BE49-F238E27FC236}">
                <a16:creationId xmlns:a16="http://schemas.microsoft.com/office/drawing/2014/main" id="{71651801-A19D-4717-9591-FC40CE0DBA87}"/>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2877196" y="4216144"/>
            <a:ext cx="391962" cy="392048"/>
          </a:xfrm>
          <a:prstGeom prst="rect">
            <a:avLst/>
          </a:prstGeom>
        </p:spPr>
      </p:pic>
      <p:sp>
        <p:nvSpPr>
          <p:cNvPr id="51" name="TextBox 50">
            <a:extLst>
              <a:ext uri="{FF2B5EF4-FFF2-40B4-BE49-F238E27FC236}">
                <a16:creationId xmlns:a16="http://schemas.microsoft.com/office/drawing/2014/main" id="{2A909180-E56B-7284-A804-6CDA7A931E7D}"/>
              </a:ext>
            </a:extLst>
          </p:cNvPr>
          <p:cNvSpPr txBox="1"/>
          <p:nvPr/>
        </p:nvSpPr>
        <p:spPr>
          <a:xfrm>
            <a:off x="3491581" y="5071150"/>
            <a:ext cx="1468946" cy="379656"/>
          </a:xfrm>
          <a:prstGeom prst="rect">
            <a:avLst/>
          </a:prstGeom>
          <a:noFill/>
        </p:spPr>
        <p:txBody>
          <a:bodyPr wrap="square" rtlCol="0">
            <a:spAutoFit/>
          </a:bodyPr>
          <a:lstStyle/>
          <a:p>
            <a:pPr>
              <a:defRPr/>
            </a:pPr>
            <a:r>
              <a:rPr lang="en-US" sz="1867"/>
              <a:t>Uni/College</a:t>
            </a:r>
            <a:endParaRPr lang="en-US" sz="1867">
              <a:solidFill>
                <a:schemeClr val="tx1">
                  <a:lumMod val="50000"/>
                  <a:lumOff val="50000"/>
                </a:schemeClr>
              </a:solidFill>
              <a:cs typeface="FS Albert Pro"/>
            </a:endParaRPr>
          </a:p>
        </p:txBody>
      </p:sp>
      <p:sp>
        <p:nvSpPr>
          <p:cNvPr id="52" name="TextBox 51">
            <a:extLst>
              <a:ext uri="{FF2B5EF4-FFF2-40B4-BE49-F238E27FC236}">
                <a16:creationId xmlns:a16="http://schemas.microsoft.com/office/drawing/2014/main" id="{D5AF5078-C3B3-6787-3E5B-F2C3D0A27C3E}"/>
              </a:ext>
            </a:extLst>
          </p:cNvPr>
          <p:cNvSpPr txBox="1"/>
          <p:nvPr/>
        </p:nvSpPr>
        <p:spPr>
          <a:xfrm>
            <a:off x="3491581" y="4208788"/>
            <a:ext cx="1468946" cy="379656"/>
          </a:xfrm>
          <a:prstGeom prst="rect">
            <a:avLst/>
          </a:prstGeom>
          <a:noFill/>
        </p:spPr>
        <p:txBody>
          <a:bodyPr wrap="square" rtlCol="0">
            <a:spAutoFit/>
          </a:bodyPr>
          <a:lstStyle/>
          <a:p>
            <a:pPr>
              <a:defRPr/>
            </a:pPr>
            <a:r>
              <a:rPr lang="en-US" sz="1867"/>
              <a:t>Stats</a:t>
            </a:r>
            <a:endParaRPr lang="en-US" sz="1867">
              <a:solidFill>
                <a:schemeClr val="tx1">
                  <a:lumMod val="50000"/>
                  <a:lumOff val="50000"/>
                </a:schemeClr>
              </a:solidFill>
              <a:cs typeface="FS Albert Pro"/>
            </a:endParaRPr>
          </a:p>
        </p:txBody>
      </p:sp>
      <p:sp>
        <p:nvSpPr>
          <p:cNvPr id="53" name="TextBox 52">
            <a:extLst>
              <a:ext uri="{FF2B5EF4-FFF2-40B4-BE49-F238E27FC236}">
                <a16:creationId xmlns:a16="http://schemas.microsoft.com/office/drawing/2014/main" id="{47054F06-2EC8-0183-059C-7471FAFF6679}"/>
              </a:ext>
            </a:extLst>
          </p:cNvPr>
          <p:cNvSpPr txBox="1"/>
          <p:nvPr/>
        </p:nvSpPr>
        <p:spPr>
          <a:xfrm>
            <a:off x="3491581" y="3386077"/>
            <a:ext cx="1468946" cy="379656"/>
          </a:xfrm>
          <a:prstGeom prst="rect">
            <a:avLst/>
          </a:prstGeom>
          <a:noFill/>
        </p:spPr>
        <p:txBody>
          <a:bodyPr wrap="square" rtlCol="0">
            <a:spAutoFit/>
          </a:bodyPr>
          <a:lstStyle/>
          <a:p>
            <a:pPr>
              <a:defRPr/>
            </a:pPr>
            <a:r>
              <a:rPr lang="en-US" sz="1867"/>
              <a:t>Person ID</a:t>
            </a:r>
            <a:endParaRPr lang="en-US" sz="1867">
              <a:solidFill>
                <a:schemeClr val="tx1">
                  <a:lumMod val="50000"/>
                  <a:lumOff val="50000"/>
                </a:schemeClr>
              </a:solidFill>
              <a:cs typeface="FS Albert Pro"/>
            </a:endParaRPr>
          </a:p>
        </p:txBody>
      </p:sp>
      <p:grpSp>
        <p:nvGrpSpPr>
          <p:cNvPr id="54" name="Group 53">
            <a:extLst>
              <a:ext uri="{FF2B5EF4-FFF2-40B4-BE49-F238E27FC236}">
                <a16:creationId xmlns:a16="http://schemas.microsoft.com/office/drawing/2014/main" id="{C8990A3E-33AE-F1E2-4C71-5A482BBA70B6}"/>
              </a:ext>
            </a:extLst>
          </p:cNvPr>
          <p:cNvGrpSpPr/>
          <p:nvPr/>
        </p:nvGrpSpPr>
        <p:grpSpPr>
          <a:xfrm>
            <a:off x="6590398" y="2433948"/>
            <a:ext cx="667128" cy="667275"/>
            <a:chOff x="4942880" y="1825461"/>
            <a:chExt cx="500456" cy="500456"/>
          </a:xfrm>
        </p:grpSpPr>
        <p:sp>
          <p:nvSpPr>
            <p:cNvPr id="55" name="Oval 54">
              <a:extLst>
                <a:ext uri="{FF2B5EF4-FFF2-40B4-BE49-F238E27FC236}">
                  <a16:creationId xmlns:a16="http://schemas.microsoft.com/office/drawing/2014/main" id="{E93CCEDA-5F6C-B347-4C57-6D50A8FDD7C5}"/>
                </a:ext>
              </a:extLst>
            </p:cNvPr>
            <p:cNvSpPr/>
            <p:nvPr/>
          </p:nvSpPr>
          <p:spPr>
            <a:xfrm>
              <a:off x="4942880" y="1825461"/>
              <a:ext cx="500456" cy="50045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56" name="Picture 55">
              <a:extLst>
                <a:ext uri="{FF2B5EF4-FFF2-40B4-BE49-F238E27FC236}">
                  <a16:creationId xmlns:a16="http://schemas.microsoft.com/office/drawing/2014/main" id="{51008F87-3DE6-BFBE-ACB0-0A3EDEFAFB07}"/>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046090" y="1936837"/>
              <a:ext cx="294036" cy="294036"/>
            </a:xfrm>
            <a:prstGeom prst="rect">
              <a:avLst/>
            </a:prstGeom>
          </p:spPr>
        </p:pic>
      </p:grpSp>
      <p:grpSp>
        <p:nvGrpSpPr>
          <p:cNvPr id="57" name="Group 56">
            <a:extLst>
              <a:ext uri="{FF2B5EF4-FFF2-40B4-BE49-F238E27FC236}">
                <a16:creationId xmlns:a16="http://schemas.microsoft.com/office/drawing/2014/main" id="{A98E85D6-8B8D-5440-D600-3ADABA74B55F}"/>
              </a:ext>
            </a:extLst>
          </p:cNvPr>
          <p:cNvGrpSpPr/>
          <p:nvPr/>
        </p:nvGrpSpPr>
        <p:grpSpPr>
          <a:xfrm>
            <a:off x="6590398" y="3238836"/>
            <a:ext cx="667128" cy="667275"/>
            <a:chOff x="4942880" y="2429127"/>
            <a:chExt cx="500456" cy="500456"/>
          </a:xfrm>
        </p:grpSpPr>
        <p:sp>
          <p:nvSpPr>
            <p:cNvPr id="58" name="Oval 57">
              <a:extLst>
                <a:ext uri="{FF2B5EF4-FFF2-40B4-BE49-F238E27FC236}">
                  <a16:creationId xmlns:a16="http://schemas.microsoft.com/office/drawing/2014/main" id="{EB3E84F8-E9E9-32F0-21D6-F9FF76F820EE}"/>
                </a:ext>
              </a:extLst>
            </p:cNvPr>
            <p:cNvSpPr/>
            <p:nvPr/>
          </p:nvSpPr>
          <p:spPr>
            <a:xfrm>
              <a:off x="4942880" y="2429127"/>
              <a:ext cx="500456" cy="50045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59" name="Picture 58">
              <a:extLst>
                <a:ext uri="{FF2B5EF4-FFF2-40B4-BE49-F238E27FC236}">
                  <a16:creationId xmlns:a16="http://schemas.microsoft.com/office/drawing/2014/main" id="{51345832-A4F4-40AE-9F66-E0CD2FAB61AF}"/>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046090" y="2532337"/>
              <a:ext cx="294036" cy="294036"/>
            </a:xfrm>
            <a:prstGeom prst="rect">
              <a:avLst/>
            </a:prstGeom>
          </p:spPr>
        </p:pic>
      </p:grpSp>
      <p:grpSp>
        <p:nvGrpSpPr>
          <p:cNvPr id="60" name="Group 59">
            <a:extLst>
              <a:ext uri="{FF2B5EF4-FFF2-40B4-BE49-F238E27FC236}">
                <a16:creationId xmlns:a16="http://schemas.microsoft.com/office/drawing/2014/main" id="{BD6DCC0A-DAD1-C957-9D0F-D5ED6F430FA3}"/>
              </a:ext>
            </a:extLst>
          </p:cNvPr>
          <p:cNvGrpSpPr/>
          <p:nvPr/>
        </p:nvGrpSpPr>
        <p:grpSpPr>
          <a:xfrm>
            <a:off x="7322216" y="2433948"/>
            <a:ext cx="667128" cy="667275"/>
            <a:chOff x="6039702" y="1825461"/>
            <a:chExt cx="500456" cy="500456"/>
          </a:xfrm>
        </p:grpSpPr>
        <p:sp>
          <p:nvSpPr>
            <p:cNvPr id="61" name="Oval 60">
              <a:extLst>
                <a:ext uri="{FF2B5EF4-FFF2-40B4-BE49-F238E27FC236}">
                  <a16:creationId xmlns:a16="http://schemas.microsoft.com/office/drawing/2014/main" id="{2A804E92-0246-0B62-E272-CA34BDD09F56}"/>
                </a:ext>
              </a:extLst>
            </p:cNvPr>
            <p:cNvSpPr/>
            <p:nvPr/>
          </p:nvSpPr>
          <p:spPr>
            <a:xfrm>
              <a:off x="6039702" y="1825461"/>
              <a:ext cx="500456" cy="50045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62" name="Picture 61">
              <a:extLst>
                <a:ext uri="{FF2B5EF4-FFF2-40B4-BE49-F238E27FC236}">
                  <a16:creationId xmlns:a16="http://schemas.microsoft.com/office/drawing/2014/main" id="{F6B2725E-5758-06DF-A72E-7FE516DB23BB}"/>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142912" y="1936837"/>
              <a:ext cx="294036" cy="294036"/>
            </a:xfrm>
            <a:prstGeom prst="rect">
              <a:avLst/>
            </a:prstGeom>
          </p:spPr>
        </p:pic>
      </p:grpSp>
      <p:grpSp>
        <p:nvGrpSpPr>
          <p:cNvPr id="63" name="Group 62">
            <a:extLst>
              <a:ext uri="{FF2B5EF4-FFF2-40B4-BE49-F238E27FC236}">
                <a16:creationId xmlns:a16="http://schemas.microsoft.com/office/drawing/2014/main" id="{A3E623E4-DA55-0857-3FD9-F5D40EF586C2}"/>
              </a:ext>
            </a:extLst>
          </p:cNvPr>
          <p:cNvGrpSpPr/>
          <p:nvPr/>
        </p:nvGrpSpPr>
        <p:grpSpPr>
          <a:xfrm>
            <a:off x="7322216" y="3238836"/>
            <a:ext cx="667128" cy="667275"/>
            <a:chOff x="6039702" y="2429127"/>
            <a:chExt cx="500456" cy="500456"/>
          </a:xfrm>
        </p:grpSpPr>
        <p:sp>
          <p:nvSpPr>
            <p:cNvPr id="64" name="Oval 63">
              <a:extLst>
                <a:ext uri="{FF2B5EF4-FFF2-40B4-BE49-F238E27FC236}">
                  <a16:creationId xmlns:a16="http://schemas.microsoft.com/office/drawing/2014/main" id="{A19323C3-59D8-4BFC-E684-8459878AA229}"/>
                </a:ext>
              </a:extLst>
            </p:cNvPr>
            <p:cNvSpPr/>
            <p:nvPr/>
          </p:nvSpPr>
          <p:spPr>
            <a:xfrm>
              <a:off x="6039702" y="2429127"/>
              <a:ext cx="500456" cy="50045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65" name="Picture 64">
              <a:extLst>
                <a:ext uri="{FF2B5EF4-FFF2-40B4-BE49-F238E27FC236}">
                  <a16:creationId xmlns:a16="http://schemas.microsoft.com/office/drawing/2014/main" id="{D7448434-2411-6507-55C0-E38AEF9B949F}"/>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142912" y="2532337"/>
              <a:ext cx="294036" cy="294036"/>
            </a:xfrm>
            <a:prstGeom prst="rect">
              <a:avLst/>
            </a:prstGeom>
          </p:spPr>
        </p:pic>
      </p:grpSp>
      <p:sp>
        <p:nvSpPr>
          <p:cNvPr id="66" name="TextBox 65">
            <a:extLst>
              <a:ext uri="{FF2B5EF4-FFF2-40B4-BE49-F238E27FC236}">
                <a16:creationId xmlns:a16="http://schemas.microsoft.com/office/drawing/2014/main" id="{21C15709-5F17-C24A-7622-2971BD520FEF}"/>
              </a:ext>
            </a:extLst>
          </p:cNvPr>
          <p:cNvSpPr txBox="1"/>
          <p:nvPr/>
        </p:nvSpPr>
        <p:spPr>
          <a:xfrm>
            <a:off x="8902447" y="2542738"/>
            <a:ext cx="1468946" cy="379656"/>
          </a:xfrm>
          <a:prstGeom prst="rect">
            <a:avLst/>
          </a:prstGeom>
          <a:noFill/>
        </p:spPr>
        <p:txBody>
          <a:bodyPr wrap="square" rtlCol="0">
            <a:spAutoFit/>
          </a:bodyPr>
          <a:lstStyle/>
          <a:p>
            <a:pPr>
              <a:defRPr/>
            </a:pPr>
            <a:r>
              <a:rPr lang="en-US" sz="1867"/>
              <a:t>Unique</a:t>
            </a:r>
            <a:endParaRPr lang="en-US" sz="1867">
              <a:solidFill>
                <a:schemeClr val="tx1">
                  <a:lumMod val="50000"/>
                  <a:lumOff val="50000"/>
                </a:schemeClr>
              </a:solidFill>
              <a:cs typeface="FS Albert Pro"/>
            </a:endParaRPr>
          </a:p>
        </p:txBody>
      </p:sp>
      <p:sp>
        <p:nvSpPr>
          <p:cNvPr id="67" name="TextBox 66">
            <a:extLst>
              <a:ext uri="{FF2B5EF4-FFF2-40B4-BE49-F238E27FC236}">
                <a16:creationId xmlns:a16="http://schemas.microsoft.com/office/drawing/2014/main" id="{A5AC0BED-80A5-780B-4332-8252C8808177}"/>
              </a:ext>
            </a:extLst>
          </p:cNvPr>
          <p:cNvSpPr txBox="1"/>
          <p:nvPr/>
        </p:nvSpPr>
        <p:spPr>
          <a:xfrm>
            <a:off x="8902447" y="3386076"/>
            <a:ext cx="1468946" cy="379656"/>
          </a:xfrm>
          <a:prstGeom prst="rect">
            <a:avLst/>
          </a:prstGeom>
          <a:noFill/>
        </p:spPr>
        <p:txBody>
          <a:bodyPr wrap="square" rtlCol="0">
            <a:spAutoFit/>
          </a:bodyPr>
          <a:lstStyle/>
          <a:p>
            <a:pPr>
              <a:defRPr/>
            </a:pPr>
            <a:r>
              <a:rPr lang="en-US" sz="1867"/>
              <a:t>Tick</a:t>
            </a:r>
            <a:endParaRPr lang="en-US" sz="1867">
              <a:solidFill>
                <a:schemeClr val="tx1">
                  <a:lumMod val="50000"/>
                  <a:lumOff val="50000"/>
                </a:schemeClr>
              </a:solidFill>
              <a:cs typeface="FS Albert Pro"/>
            </a:endParaRPr>
          </a:p>
        </p:txBody>
      </p:sp>
      <p:pic>
        <p:nvPicPr>
          <p:cNvPr id="68" name="Picture 67">
            <a:extLst>
              <a:ext uri="{FF2B5EF4-FFF2-40B4-BE49-F238E27FC236}">
                <a16:creationId xmlns:a16="http://schemas.microsoft.com/office/drawing/2014/main" id="{EE6F0498-372F-8E63-E4D8-1821CE232BCB}"/>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8194847" y="2582449"/>
            <a:ext cx="391962" cy="392048"/>
          </a:xfrm>
          <a:prstGeom prst="rect">
            <a:avLst/>
          </a:prstGeom>
        </p:spPr>
      </p:pic>
      <p:pic>
        <p:nvPicPr>
          <p:cNvPr id="69" name="Picture 68">
            <a:extLst>
              <a:ext uri="{FF2B5EF4-FFF2-40B4-BE49-F238E27FC236}">
                <a16:creationId xmlns:a16="http://schemas.microsoft.com/office/drawing/2014/main" id="{24A01941-C3E9-FB20-04B6-7B59D1D25AA1}"/>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8194847" y="3376449"/>
            <a:ext cx="391962" cy="392048"/>
          </a:xfrm>
          <a:prstGeom prst="rect">
            <a:avLst/>
          </a:prstGeom>
        </p:spPr>
      </p:pic>
      <p:grpSp>
        <p:nvGrpSpPr>
          <p:cNvPr id="70" name="Group 69">
            <a:extLst>
              <a:ext uri="{FF2B5EF4-FFF2-40B4-BE49-F238E27FC236}">
                <a16:creationId xmlns:a16="http://schemas.microsoft.com/office/drawing/2014/main" id="{135C1FA3-D77C-1103-94A1-FD2E4495BA8F}"/>
              </a:ext>
            </a:extLst>
          </p:cNvPr>
          <p:cNvGrpSpPr/>
          <p:nvPr/>
        </p:nvGrpSpPr>
        <p:grpSpPr>
          <a:xfrm>
            <a:off x="5858832" y="4883418"/>
            <a:ext cx="667128" cy="667275"/>
            <a:chOff x="5963303" y="3801443"/>
            <a:chExt cx="500456" cy="500456"/>
          </a:xfrm>
          <a:solidFill>
            <a:schemeClr val="accent2"/>
          </a:solidFill>
        </p:grpSpPr>
        <p:sp>
          <p:nvSpPr>
            <p:cNvPr id="71" name="Oval 70">
              <a:extLst>
                <a:ext uri="{FF2B5EF4-FFF2-40B4-BE49-F238E27FC236}">
                  <a16:creationId xmlns:a16="http://schemas.microsoft.com/office/drawing/2014/main" id="{BAF40A2D-8425-9CB1-3F93-CCB2BDE0891A}"/>
                </a:ext>
              </a:extLst>
            </p:cNvPr>
            <p:cNvSpPr/>
            <p:nvPr/>
          </p:nvSpPr>
          <p:spPr>
            <a:xfrm>
              <a:off x="5963303"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72" name="Picture 71">
              <a:extLst>
                <a:ext uri="{FF2B5EF4-FFF2-40B4-BE49-F238E27FC236}">
                  <a16:creationId xmlns:a16="http://schemas.microsoft.com/office/drawing/2014/main" id="{D8C1659E-6F8D-6D6B-167D-F7607F6659F5}"/>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6066513" y="3912819"/>
              <a:ext cx="294036" cy="294036"/>
            </a:xfrm>
            <a:prstGeom prst="rect">
              <a:avLst/>
            </a:prstGeom>
            <a:grpFill/>
          </p:spPr>
        </p:pic>
      </p:grpSp>
      <p:grpSp>
        <p:nvGrpSpPr>
          <p:cNvPr id="73" name="Group 72">
            <a:extLst>
              <a:ext uri="{FF2B5EF4-FFF2-40B4-BE49-F238E27FC236}">
                <a16:creationId xmlns:a16="http://schemas.microsoft.com/office/drawing/2014/main" id="{C2D14778-36CA-9A32-1D64-7F29728DD842}"/>
              </a:ext>
            </a:extLst>
          </p:cNvPr>
          <p:cNvGrpSpPr/>
          <p:nvPr/>
        </p:nvGrpSpPr>
        <p:grpSpPr>
          <a:xfrm>
            <a:off x="6590398" y="4883418"/>
            <a:ext cx="667128" cy="667275"/>
            <a:chOff x="4942880" y="3050732"/>
            <a:chExt cx="500456" cy="500456"/>
          </a:xfrm>
        </p:grpSpPr>
        <p:sp>
          <p:nvSpPr>
            <p:cNvPr id="74" name="Oval 73">
              <a:extLst>
                <a:ext uri="{FF2B5EF4-FFF2-40B4-BE49-F238E27FC236}">
                  <a16:creationId xmlns:a16="http://schemas.microsoft.com/office/drawing/2014/main" id="{A38CB6D6-69D9-7803-3E68-5E7E7F906856}"/>
                </a:ext>
              </a:extLst>
            </p:cNvPr>
            <p:cNvSpPr/>
            <p:nvPr/>
          </p:nvSpPr>
          <p:spPr>
            <a:xfrm>
              <a:off x="4942880" y="3050732"/>
              <a:ext cx="500456" cy="50045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75" name="Picture 74">
              <a:extLst>
                <a:ext uri="{FF2B5EF4-FFF2-40B4-BE49-F238E27FC236}">
                  <a16:creationId xmlns:a16="http://schemas.microsoft.com/office/drawing/2014/main" id="{92F231D9-48EE-8B8C-4CB4-13D82E4AAB7D}"/>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5046090" y="3162108"/>
              <a:ext cx="294036" cy="294036"/>
            </a:xfrm>
            <a:prstGeom prst="rect">
              <a:avLst/>
            </a:prstGeom>
          </p:spPr>
        </p:pic>
      </p:grpSp>
      <p:grpSp>
        <p:nvGrpSpPr>
          <p:cNvPr id="76" name="Group 75">
            <a:extLst>
              <a:ext uri="{FF2B5EF4-FFF2-40B4-BE49-F238E27FC236}">
                <a16:creationId xmlns:a16="http://schemas.microsoft.com/office/drawing/2014/main" id="{D1902F1F-1F61-DDFE-92D0-174E41173BB5}"/>
              </a:ext>
            </a:extLst>
          </p:cNvPr>
          <p:cNvGrpSpPr/>
          <p:nvPr/>
        </p:nvGrpSpPr>
        <p:grpSpPr>
          <a:xfrm>
            <a:off x="7322216" y="4883418"/>
            <a:ext cx="667128" cy="667275"/>
            <a:chOff x="6039702" y="3050732"/>
            <a:chExt cx="500456" cy="500456"/>
          </a:xfrm>
        </p:grpSpPr>
        <p:sp>
          <p:nvSpPr>
            <p:cNvPr id="77" name="Oval 76">
              <a:extLst>
                <a:ext uri="{FF2B5EF4-FFF2-40B4-BE49-F238E27FC236}">
                  <a16:creationId xmlns:a16="http://schemas.microsoft.com/office/drawing/2014/main" id="{B92DC142-DF15-92ED-0C57-0E36CAF1229C}"/>
                </a:ext>
              </a:extLst>
            </p:cNvPr>
            <p:cNvSpPr/>
            <p:nvPr/>
          </p:nvSpPr>
          <p:spPr>
            <a:xfrm>
              <a:off x="6039702" y="3050732"/>
              <a:ext cx="500456" cy="50045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78" name="Picture 77">
              <a:extLst>
                <a:ext uri="{FF2B5EF4-FFF2-40B4-BE49-F238E27FC236}">
                  <a16:creationId xmlns:a16="http://schemas.microsoft.com/office/drawing/2014/main" id="{E598C9D2-A0FA-3A11-D729-4F35B36BCD66}"/>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6142912" y="3162108"/>
              <a:ext cx="294036" cy="294036"/>
            </a:xfrm>
            <a:prstGeom prst="rect">
              <a:avLst/>
            </a:prstGeom>
          </p:spPr>
        </p:pic>
      </p:grpSp>
      <p:sp>
        <p:nvSpPr>
          <p:cNvPr id="79" name="TextBox 78">
            <a:extLst>
              <a:ext uri="{FF2B5EF4-FFF2-40B4-BE49-F238E27FC236}">
                <a16:creationId xmlns:a16="http://schemas.microsoft.com/office/drawing/2014/main" id="{B1F4E6D1-822E-9073-7BC6-2B3C18D36192}"/>
              </a:ext>
            </a:extLst>
          </p:cNvPr>
          <p:cNvSpPr txBox="1"/>
          <p:nvPr/>
        </p:nvSpPr>
        <p:spPr>
          <a:xfrm>
            <a:off x="8902446" y="5024564"/>
            <a:ext cx="2277449" cy="379656"/>
          </a:xfrm>
          <a:prstGeom prst="rect">
            <a:avLst/>
          </a:prstGeom>
          <a:noFill/>
        </p:spPr>
        <p:txBody>
          <a:bodyPr wrap="square" rtlCol="0">
            <a:spAutoFit/>
          </a:bodyPr>
          <a:lstStyle/>
          <a:p>
            <a:pPr>
              <a:defRPr/>
            </a:pPr>
            <a:r>
              <a:rPr lang="en-US" sz="1867"/>
              <a:t>Love/</a:t>
            </a:r>
            <a:r>
              <a:rPr lang="en-US" sz="1867" err="1"/>
              <a:t>Favourite</a:t>
            </a:r>
            <a:endParaRPr lang="en-US" sz="1867">
              <a:solidFill>
                <a:schemeClr val="tx1">
                  <a:lumMod val="50000"/>
                  <a:lumOff val="50000"/>
                </a:schemeClr>
              </a:solidFill>
              <a:cs typeface="FS Albert Pro"/>
            </a:endParaRPr>
          </a:p>
        </p:txBody>
      </p:sp>
      <p:pic>
        <p:nvPicPr>
          <p:cNvPr id="80" name="Picture 79">
            <a:extLst>
              <a:ext uri="{FF2B5EF4-FFF2-40B4-BE49-F238E27FC236}">
                <a16:creationId xmlns:a16="http://schemas.microsoft.com/office/drawing/2014/main" id="{731D0956-801A-FFA6-B515-29E09AB1DA7E}"/>
              </a:ext>
            </a:extLst>
          </p:cNvPr>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8194847" y="5031920"/>
            <a:ext cx="391962" cy="392048"/>
          </a:xfrm>
          <a:prstGeom prst="rect">
            <a:avLst/>
          </a:prstGeom>
        </p:spPr>
      </p:pic>
      <p:grpSp>
        <p:nvGrpSpPr>
          <p:cNvPr id="81" name="Group 80">
            <a:extLst>
              <a:ext uri="{FF2B5EF4-FFF2-40B4-BE49-F238E27FC236}">
                <a16:creationId xmlns:a16="http://schemas.microsoft.com/office/drawing/2014/main" id="{659F4597-9AE7-D7A7-29B1-0BF7D5A070D8}"/>
              </a:ext>
            </a:extLst>
          </p:cNvPr>
          <p:cNvGrpSpPr/>
          <p:nvPr/>
        </p:nvGrpSpPr>
        <p:grpSpPr>
          <a:xfrm>
            <a:off x="5858832" y="4060930"/>
            <a:ext cx="667128" cy="667275"/>
            <a:chOff x="4394085" y="3045698"/>
            <a:chExt cx="500456" cy="500456"/>
          </a:xfrm>
          <a:solidFill>
            <a:schemeClr val="accent2"/>
          </a:solidFill>
        </p:grpSpPr>
        <p:sp>
          <p:nvSpPr>
            <p:cNvPr id="82" name="Oval 81">
              <a:extLst>
                <a:ext uri="{FF2B5EF4-FFF2-40B4-BE49-F238E27FC236}">
                  <a16:creationId xmlns:a16="http://schemas.microsoft.com/office/drawing/2014/main" id="{02EB6176-22CD-1831-E993-68B16CEC0524}"/>
                </a:ext>
              </a:extLst>
            </p:cNvPr>
            <p:cNvSpPr/>
            <p:nvPr/>
          </p:nvSpPr>
          <p:spPr>
            <a:xfrm>
              <a:off x="4394085" y="3045698"/>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83" name="Picture 82">
              <a:extLst>
                <a:ext uri="{FF2B5EF4-FFF2-40B4-BE49-F238E27FC236}">
                  <a16:creationId xmlns:a16="http://schemas.microsoft.com/office/drawing/2014/main" id="{B151CDAE-83C8-278B-8DB1-E38F083737B9}"/>
                </a:ext>
              </a:extLst>
            </p:cNvPr>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4497295" y="3148908"/>
              <a:ext cx="294036" cy="294036"/>
            </a:xfrm>
            <a:prstGeom prst="rect">
              <a:avLst/>
            </a:prstGeom>
            <a:grpFill/>
          </p:spPr>
        </p:pic>
      </p:grpSp>
      <p:grpSp>
        <p:nvGrpSpPr>
          <p:cNvPr id="84" name="Group 83">
            <a:extLst>
              <a:ext uri="{FF2B5EF4-FFF2-40B4-BE49-F238E27FC236}">
                <a16:creationId xmlns:a16="http://schemas.microsoft.com/office/drawing/2014/main" id="{52D222ED-AC5D-46D1-5160-EDAC3C9C5460}"/>
              </a:ext>
            </a:extLst>
          </p:cNvPr>
          <p:cNvGrpSpPr/>
          <p:nvPr/>
        </p:nvGrpSpPr>
        <p:grpSpPr>
          <a:xfrm>
            <a:off x="6590398" y="4060930"/>
            <a:ext cx="667128" cy="667275"/>
            <a:chOff x="4942880" y="3045698"/>
            <a:chExt cx="500456" cy="500456"/>
          </a:xfrm>
        </p:grpSpPr>
        <p:sp>
          <p:nvSpPr>
            <p:cNvPr id="85" name="Oval 84">
              <a:extLst>
                <a:ext uri="{FF2B5EF4-FFF2-40B4-BE49-F238E27FC236}">
                  <a16:creationId xmlns:a16="http://schemas.microsoft.com/office/drawing/2014/main" id="{5F15FF08-6408-F7D3-705A-0A420DE319E8}"/>
                </a:ext>
              </a:extLst>
            </p:cNvPr>
            <p:cNvSpPr/>
            <p:nvPr/>
          </p:nvSpPr>
          <p:spPr>
            <a:xfrm>
              <a:off x="4942880" y="3045698"/>
              <a:ext cx="500456" cy="50045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86" name="Picture 85">
              <a:extLst>
                <a:ext uri="{FF2B5EF4-FFF2-40B4-BE49-F238E27FC236}">
                  <a16:creationId xmlns:a16="http://schemas.microsoft.com/office/drawing/2014/main" id="{F9F4C715-1BD9-8822-E146-87F28029707C}"/>
                </a:ext>
              </a:extLst>
            </p:cNvPr>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5046090" y="3148908"/>
              <a:ext cx="294036" cy="294036"/>
            </a:xfrm>
            <a:prstGeom prst="rect">
              <a:avLst/>
            </a:prstGeom>
          </p:spPr>
        </p:pic>
      </p:grpSp>
      <p:grpSp>
        <p:nvGrpSpPr>
          <p:cNvPr id="87" name="Group 86">
            <a:extLst>
              <a:ext uri="{FF2B5EF4-FFF2-40B4-BE49-F238E27FC236}">
                <a16:creationId xmlns:a16="http://schemas.microsoft.com/office/drawing/2014/main" id="{397370EB-D779-9D1C-0DAE-10803F929833}"/>
              </a:ext>
            </a:extLst>
          </p:cNvPr>
          <p:cNvGrpSpPr/>
          <p:nvPr/>
        </p:nvGrpSpPr>
        <p:grpSpPr>
          <a:xfrm>
            <a:off x="7322216" y="4060930"/>
            <a:ext cx="667128" cy="667275"/>
            <a:chOff x="5491865" y="3045698"/>
            <a:chExt cx="500456" cy="500456"/>
          </a:xfrm>
        </p:grpSpPr>
        <p:sp>
          <p:nvSpPr>
            <p:cNvPr id="88" name="Oval 87">
              <a:extLst>
                <a:ext uri="{FF2B5EF4-FFF2-40B4-BE49-F238E27FC236}">
                  <a16:creationId xmlns:a16="http://schemas.microsoft.com/office/drawing/2014/main" id="{59A02FE6-2D8E-3CAF-0970-918D461A9132}"/>
                </a:ext>
              </a:extLst>
            </p:cNvPr>
            <p:cNvSpPr/>
            <p:nvPr/>
          </p:nvSpPr>
          <p:spPr>
            <a:xfrm>
              <a:off x="5491865" y="3045698"/>
              <a:ext cx="500456" cy="50045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89" name="Picture 88">
              <a:extLst>
                <a:ext uri="{FF2B5EF4-FFF2-40B4-BE49-F238E27FC236}">
                  <a16:creationId xmlns:a16="http://schemas.microsoft.com/office/drawing/2014/main" id="{F5204419-4DDB-4292-0224-008A73D3D0C8}"/>
                </a:ext>
              </a:extLst>
            </p:cNvPr>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5595075" y="3148908"/>
              <a:ext cx="294036" cy="294036"/>
            </a:xfrm>
            <a:prstGeom prst="rect">
              <a:avLst/>
            </a:prstGeom>
          </p:spPr>
        </p:pic>
      </p:grpSp>
      <p:sp>
        <p:nvSpPr>
          <p:cNvPr id="90" name="TextBox 89">
            <a:extLst>
              <a:ext uri="{FF2B5EF4-FFF2-40B4-BE49-F238E27FC236}">
                <a16:creationId xmlns:a16="http://schemas.microsoft.com/office/drawing/2014/main" id="{5D0B8317-12DC-6FE9-5F98-2A2AA9BAB92A}"/>
              </a:ext>
            </a:extLst>
          </p:cNvPr>
          <p:cNvSpPr txBox="1"/>
          <p:nvPr/>
        </p:nvSpPr>
        <p:spPr>
          <a:xfrm>
            <a:off x="8902446" y="4248661"/>
            <a:ext cx="2032470" cy="379656"/>
          </a:xfrm>
          <a:prstGeom prst="rect">
            <a:avLst/>
          </a:prstGeom>
          <a:noFill/>
        </p:spPr>
        <p:txBody>
          <a:bodyPr wrap="square" rtlCol="0">
            <a:spAutoFit/>
          </a:bodyPr>
          <a:lstStyle/>
          <a:p>
            <a:pPr>
              <a:defRPr/>
            </a:pPr>
            <a:r>
              <a:rPr lang="en-US" sz="1867"/>
              <a:t>Cross</a:t>
            </a:r>
            <a:endParaRPr lang="en-US" sz="1867">
              <a:solidFill>
                <a:schemeClr val="tx1">
                  <a:lumMod val="50000"/>
                  <a:lumOff val="50000"/>
                </a:schemeClr>
              </a:solidFill>
              <a:cs typeface="FS Albert Pro"/>
            </a:endParaRPr>
          </a:p>
        </p:txBody>
      </p:sp>
      <p:pic>
        <p:nvPicPr>
          <p:cNvPr id="91" name="Picture 90">
            <a:extLst>
              <a:ext uri="{FF2B5EF4-FFF2-40B4-BE49-F238E27FC236}">
                <a16:creationId xmlns:a16="http://schemas.microsoft.com/office/drawing/2014/main" id="{3F5DD488-87AF-8295-4160-AE78ED354B43}"/>
              </a:ext>
            </a:extLst>
          </p:cNvPr>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8194847" y="4209432"/>
            <a:ext cx="391962" cy="392048"/>
          </a:xfrm>
          <a:prstGeom prst="rect">
            <a:avLst/>
          </a:prstGeom>
        </p:spPr>
      </p:pic>
      <p:grpSp>
        <p:nvGrpSpPr>
          <p:cNvPr id="92" name="Group 91">
            <a:extLst>
              <a:ext uri="{FF2B5EF4-FFF2-40B4-BE49-F238E27FC236}">
                <a16:creationId xmlns:a16="http://schemas.microsoft.com/office/drawing/2014/main" id="{210F4186-13F3-AC59-8F47-98DC1743E9A0}"/>
              </a:ext>
            </a:extLst>
          </p:cNvPr>
          <p:cNvGrpSpPr/>
          <p:nvPr/>
        </p:nvGrpSpPr>
        <p:grpSpPr>
          <a:xfrm>
            <a:off x="1259844" y="3248311"/>
            <a:ext cx="667128" cy="667275"/>
            <a:chOff x="2351913" y="3010922"/>
            <a:chExt cx="500456" cy="500456"/>
          </a:xfrm>
          <a:solidFill>
            <a:schemeClr val="tx1"/>
          </a:solidFill>
        </p:grpSpPr>
        <p:sp>
          <p:nvSpPr>
            <p:cNvPr id="93" name="Oval 92">
              <a:extLst>
                <a:ext uri="{FF2B5EF4-FFF2-40B4-BE49-F238E27FC236}">
                  <a16:creationId xmlns:a16="http://schemas.microsoft.com/office/drawing/2014/main" id="{D32F685C-CA51-6627-07A6-02234E40F020}"/>
                </a:ext>
              </a:extLst>
            </p:cNvPr>
            <p:cNvSpPr/>
            <p:nvPr/>
          </p:nvSpPr>
          <p:spPr>
            <a:xfrm>
              <a:off x="2351913" y="3010922"/>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94" name="Picture 93">
              <a:extLst>
                <a:ext uri="{FF2B5EF4-FFF2-40B4-BE49-F238E27FC236}">
                  <a16:creationId xmlns:a16="http://schemas.microsoft.com/office/drawing/2014/main" id="{ABFBC2EF-E611-F2BB-31BF-F800D375796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455123" y="3122298"/>
              <a:ext cx="294036" cy="294036"/>
            </a:xfrm>
            <a:prstGeom prst="rect">
              <a:avLst/>
            </a:prstGeom>
            <a:grpFill/>
          </p:spPr>
        </p:pic>
      </p:grpSp>
      <p:sp>
        <p:nvSpPr>
          <p:cNvPr id="96" name="TextBox 95">
            <a:extLst>
              <a:ext uri="{FF2B5EF4-FFF2-40B4-BE49-F238E27FC236}">
                <a16:creationId xmlns:a16="http://schemas.microsoft.com/office/drawing/2014/main" id="{F8203DAD-D78D-EF0A-0742-55C2B1CCECFA}"/>
              </a:ext>
            </a:extLst>
          </p:cNvPr>
          <p:cNvSpPr txBox="1"/>
          <p:nvPr/>
        </p:nvSpPr>
        <p:spPr>
          <a:xfrm>
            <a:off x="404572" y="1499170"/>
            <a:ext cx="10970682" cy="410433"/>
          </a:xfrm>
          <a:prstGeom prst="rect">
            <a:avLst/>
          </a:prstGeom>
          <a:noFill/>
        </p:spPr>
        <p:txBody>
          <a:bodyPr wrap="square" lIns="0" tIns="0" rIns="0" bIns="0">
            <a:spAutoFit/>
          </a:bodyPr>
          <a:lstStyle/>
          <a:p>
            <a:pPr>
              <a:defRPr/>
            </a:pPr>
            <a:r>
              <a:rPr lang="en-US" sz="2667">
                <a:latin typeface="Roboto" panose="02000000000000000000" pitchFamily="2" charset="0"/>
                <a:ea typeface="Roboto" panose="02000000000000000000" pitchFamily="2" charset="0"/>
                <a:cs typeface="Roboto" panose="02000000000000000000" pitchFamily="2" charset="0"/>
              </a:rPr>
              <a:t>To use any of these icons, simply copy and paste into your required slide</a:t>
            </a:r>
            <a:endParaRPr lang="en-US" sz="2667">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95" name="Rectangle 94">
            <a:extLst>
              <a:ext uri="{FF2B5EF4-FFF2-40B4-BE49-F238E27FC236}">
                <a16:creationId xmlns:a16="http://schemas.microsoft.com/office/drawing/2014/main" id="{64DFD222-7B2C-FD96-E6E6-032C632AAAF7}"/>
              </a:ext>
            </a:extLst>
          </p:cNvPr>
          <p:cNvSpPr/>
          <p:nvPr userDrawn="1"/>
        </p:nvSpPr>
        <p:spPr>
          <a:xfrm>
            <a:off x="0" y="5960709"/>
            <a:ext cx="12192000" cy="897290"/>
          </a:xfrm>
          <a:prstGeom prst="rect">
            <a:avLst/>
          </a:prstGeom>
          <a:solidFill>
            <a:srgbClr val="1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solidFill>
                <a:schemeClr val="tx1"/>
              </a:solidFill>
            </a:endParaRPr>
          </a:p>
        </p:txBody>
      </p:sp>
      <p:pic>
        <p:nvPicPr>
          <p:cNvPr id="97" name="Picture 96">
            <a:extLst>
              <a:ext uri="{FF2B5EF4-FFF2-40B4-BE49-F238E27FC236}">
                <a16:creationId xmlns:a16="http://schemas.microsoft.com/office/drawing/2014/main" id="{17ED7D1C-428B-7298-73D9-F9DFB81B6324}"/>
              </a:ext>
            </a:extLst>
          </p:cNvPr>
          <p:cNvPicPr>
            <a:picLocks noChangeAspect="1"/>
          </p:cNvPicPr>
          <p:nvPr userDrawn="1"/>
        </p:nvPicPr>
        <p:blipFill>
          <a:blip r:embed="rId2"/>
          <a:srcRect/>
          <a:stretch/>
        </p:blipFill>
        <p:spPr>
          <a:xfrm>
            <a:off x="10810590" y="6239190"/>
            <a:ext cx="1066800" cy="321734"/>
          </a:xfrm>
          <a:prstGeom prst="rect">
            <a:avLst/>
          </a:prstGeom>
        </p:spPr>
      </p:pic>
      <p:sp>
        <p:nvSpPr>
          <p:cNvPr id="98" name="Oval 97">
            <a:extLst>
              <a:ext uri="{FF2B5EF4-FFF2-40B4-BE49-F238E27FC236}">
                <a16:creationId xmlns:a16="http://schemas.microsoft.com/office/drawing/2014/main" id="{DFD859FF-CF62-28C0-4AD2-408E286B1D78}"/>
              </a:ext>
            </a:extLst>
          </p:cNvPr>
          <p:cNvSpPr/>
          <p:nvPr userDrawn="1"/>
        </p:nvSpPr>
        <p:spPr>
          <a:xfrm>
            <a:off x="248905"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sp>
        <p:nvSpPr>
          <p:cNvPr id="188" name="TextBox 187">
            <a:extLst>
              <a:ext uri="{FF2B5EF4-FFF2-40B4-BE49-F238E27FC236}">
                <a16:creationId xmlns:a16="http://schemas.microsoft.com/office/drawing/2014/main" id="{CAB65D85-03E2-8E1C-C23F-F4921149D241}"/>
              </a:ext>
            </a:extLst>
          </p:cNvPr>
          <p:cNvSpPr txBox="1"/>
          <p:nvPr userDrawn="1"/>
        </p:nvSpPr>
        <p:spPr>
          <a:xfrm rot="16200000">
            <a:off x="10765258" y="1151943"/>
            <a:ext cx="2580885" cy="276999"/>
          </a:xfrm>
          <a:prstGeom prst="rect">
            <a:avLst/>
          </a:prstGeom>
          <a:solidFill>
            <a:srgbClr val="ED1A3A"/>
          </a:solidFill>
        </p:spPr>
        <p:txBody>
          <a:bodyPr wrap="square" rtlCol="0">
            <a:spAutoFit/>
          </a:bodyPr>
          <a:lstStyle/>
          <a:p>
            <a:pPr marL="0" marR="0" lvl="0" indent="0" algn="l" defTabSz="609526" rtl="0" eaLnBrk="1" fontAlgn="auto" latinLnBrk="0" hangingPunct="1">
              <a:lnSpc>
                <a:spcPct val="100000"/>
              </a:lnSpc>
              <a:spcBef>
                <a:spcPts val="0"/>
              </a:spcBef>
              <a:spcAft>
                <a:spcPts val="0"/>
              </a:spcAft>
              <a:buClrTx/>
              <a:buSzTx/>
              <a:buFontTx/>
              <a:buNone/>
              <a:tabLst/>
              <a:defRPr/>
            </a:pPr>
            <a:r>
              <a:rPr lang="en-US" sz="1200">
                <a:solidFill>
                  <a:schemeClr val="bg1"/>
                </a:solidFill>
              </a:rPr>
              <a:t>Security marking: </a:t>
            </a:r>
            <a:r>
              <a:rPr lang="en-US" sz="1200" b="1">
                <a:solidFill>
                  <a:schemeClr val="bg1"/>
                </a:solidFill>
              </a:rPr>
              <a:t>INTERNAL USE ONLY</a:t>
            </a:r>
          </a:p>
        </p:txBody>
      </p:sp>
    </p:spTree>
    <p:extLst>
      <p:ext uri="{BB962C8B-B14F-4D97-AF65-F5344CB8AC3E}">
        <p14:creationId xmlns:p14="http://schemas.microsoft.com/office/powerpoint/2010/main" val="28914596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ivider image 6">
    <p:bg>
      <p:bgPr>
        <a:solidFill>
          <a:schemeClr val="accent5"/>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383118" y="6405033"/>
            <a:ext cx="969273" cy="29232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6096000" y="969"/>
            <a:ext cx="6096000" cy="430887"/>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94581C8A-6766-5F4B-9453-EF912542AD9B}"/>
              </a:ext>
            </a:extLst>
          </p:cNvPr>
          <p:cNvSpPr>
            <a:spLocks noGrp="1"/>
          </p:cNvSpPr>
          <p:nvPr>
            <p:ph type="title" hasCustomPrompt="1"/>
          </p:nvPr>
        </p:nvSpPr>
        <p:spPr>
          <a:xfrm>
            <a:off x="383117" y="1709739"/>
            <a:ext cx="5298515" cy="2173260"/>
          </a:xfrm>
          <a:noFill/>
        </p:spPr>
        <p:txBody>
          <a:bodyPr anchor="b">
            <a:normAutofit/>
          </a:bodyPr>
          <a:lstStyle>
            <a:lvl1pPr>
              <a:defRPr sz="5333">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E8B6930A-5DB0-2643-94A2-162A264D3D14}"/>
              </a:ext>
            </a:extLst>
          </p:cNvPr>
          <p:cNvSpPr>
            <a:spLocks noGrp="1"/>
          </p:cNvSpPr>
          <p:nvPr>
            <p:ph type="body" idx="1"/>
          </p:nvPr>
        </p:nvSpPr>
        <p:spPr>
          <a:xfrm>
            <a:off x="383117" y="3916391"/>
            <a:ext cx="5298515" cy="369332"/>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4279673146"/>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preserve="1" userDrawn="1">
  <p:cSld name="32_Title and Content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2788E00-130B-FB47-8689-5D0DD01F05AE}"/>
              </a:ext>
            </a:extLst>
          </p:cNvPr>
          <p:cNvSpPr/>
          <p:nvPr/>
        </p:nvSpPr>
        <p:spPr>
          <a:xfrm>
            <a:off x="0" y="5960709"/>
            <a:ext cx="12192000" cy="897290"/>
          </a:xfrm>
          <a:prstGeom prst="rect">
            <a:avLst/>
          </a:prstGeom>
          <a:solidFill>
            <a:srgbClr val="1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solidFill>
                <a:schemeClr val="tx1"/>
              </a:solidFill>
            </a:endParaRPr>
          </a:p>
        </p:txBody>
      </p:sp>
      <p:pic>
        <p:nvPicPr>
          <p:cNvPr id="2" name="Picture 1">
            <a:extLst>
              <a:ext uri="{FF2B5EF4-FFF2-40B4-BE49-F238E27FC236}">
                <a16:creationId xmlns:a16="http://schemas.microsoft.com/office/drawing/2014/main" id="{0D0A6F68-F73B-DBAF-A59D-62AD5C17DD62}"/>
              </a:ext>
            </a:extLst>
          </p:cNvPr>
          <p:cNvPicPr>
            <a:picLocks noChangeAspect="1"/>
          </p:cNvPicPr>
          <p:nvPr/>
        </p:nvPicPr>
        <p:blipFill>
          <a:blip r:embed="rId2"/>
          <a:srcRect/>
          <a:stretch/>
        </p:blipFill>
        <p:spPr>
          <a:xfrm>
            <a:off x="10810590" y="6239190"/>
            <a:ext cx="1066800" cy="321734"/>
          </a:xfrm>
          <a:prstGeom prst="rect">
            <a:avLst/>
          </a:prstGeom>
        </p:spPr>
      </p:pic>
      <p:sp>
        <p:nvSpPr>
          <p:cNvPr id="5" name="Oval 4">
            <a:extLst>
              <a:ext uri="{FF2B5EF4-FFF2-40B4-BE49-F238E27FC236}">
                <a16:creationId xmlns:a16="http://schemas.microsoft.com/office/drawing/2014/main" id="{B1186BA7-7499-3081-8670-1D274B8D7887}"/>
              </a:ext>
            </a:extLst>
          </p:cNvPr>
          <p:cNvSpPr/>
          <p:nvPr/>
        </p:nvSpPr>
        <p:spPr>
          <a:xfrm>
            <a:off x="248905"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sp>
        <p:nvSpPr>
          <p:cNvPr id="95" name="TextBox 94">
            <a:extLst>
              <a:ext uri="{FF2B5EF4-FFF2-40B4-BE49-F238E27FC236}">
                <a16:creationId xmlns:a16="http://schemas.microsoft.com/office/drawing/2014/main" id="{7D0683F0-2BE6-2165-3204-4338E55A53D0}"/>
              </a:ext>
            </a:extLst>
          </p:cNvPr>
          <p:cNvSpPr txBox="1"/>
          <p:nvPr/>
        </p:nvSpPr>
        <p:spPr>
          <a:xfrm>
            <a:off x="3502274" y="2542738"/>
            <a:ext cx="1468946" cy="379656"/>
          </a:xfrm>
          <a:prstGeom prst="rect">
            <a:avLst/>
          </a:prstGeom>
          <a:noFill/>
        </p:spPr>
        <p:txBody>
          <a:bodyPr wrap="square" rtlCol="0">
            <a:spAutoFit/>
          </a:bodyPr>
          <a:lstStyle/>
          <a:p>
            <a:pPr>
              <a:defRPr/>
            </a:pPr>
            <a:r>
              <a:rPr lang="en-US" sz="1867"/>
              <a:t>Timeline</a:t>
            </a:r>
            <a:endParaRPr lang="en-US" sz="1867">
              <a:solidFill>
                <a:schemeClr val="tx1">
                  <a:lumMod val="50000"/>
                  <a:lumOff val="50000"/>
                </a:schemeClr>
              </a:solidFill>
              <a:cs typeface="FS Albert Pro"/>
            </a:endParaRPr>
          </a:p>
        </p:txBody>
      </p:sp>
      <p:grpSp>
        <p:nvGrpSpPr>
          <p:cNvPr id="96" name="Group 95">
            <a:extLst>
              <a:ext uri="{FF2B5EF4-FFF2-40B4-BE49-F238E27FC236}">
                <a16:creationId xmlns:a16="http://schemas.microsoft.com/office/drawing/2014/main" id="{4A4C42AB-C262-2C19-9964-D39A08D4A2AA}"/>
              </a:ext>
            </a:extLst>
          </p:cNvPr>
          <p:cNvGrpSpPr/>
          <p:nvPr/>
        </p:nvGrpSpPr>
        <p:grpSpPr>
          <a:xfrm>
            <a:off x="528278" y="2433948"/>
            <a:ext cx="667128" cy="667275"/>
            <a:chOff x="2764076" y="1349181"/>
            <a:chExt cx="500456" cy="500456"/>
          </a:xfrm>
          <a:solidFill>
            <a:schemeClr val="accent1"/>
          </a:solidFill>
        </p:grpSpPr>
        <p:sp>
          <p:nvSpPr>
            <p:cNvPr id="97" name="Oval 96">
              <a:extLst>
                <a:ext uri="{FF2B5EF4-FFF2-40B4-BE49-F238E27FC236}">
                  <a16:creationId xmlns:a16="http://schemas.microsoft.com/office/drawing/2014/main" id="{09217399-BD31-D051-E43B-95A85246CF2A}"/>
                </a:ext>
              </a:extLst>
            </p:cNvPr>
            <p:cNvSpPr/>
            <p:nvPr/>
          </p:nvSpPr>
          <p:spPr>
            <a:xfrm>
              <a:off x="2764076" y="1349181"/>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98" name="Picture 97">
              <a:extLst>
                <a:ext uri="{FF2B5EF4-FFF2-40B4-BE49-F238E27FC236}">
                  <a16:creationId xmlns:a16="http://schemas.microsoft.com/office/drawing/2014/main" id="{EED80A19-F910-4CF2-BC62-095172B7D64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67286" y="1460557"/>
              <a:ext cx="294036" cy="294036"/>
            </a:xfrm>
            <a:prstGeom prst="rect">
              <a:avLst/>
            </a:prstGeom>
            <a:grpFill/>
          </p:spPr>
        </p:pic>
      </p:grpSp>
      <p:grpSp>
        <p:nvGrpSpPr>
          <p:cNvPr id="99" name="Group 98">
            <a:extLst>
              <a:ext uri="{FF2B5EF4-FFF2-40B4-BE49-F238E27FC236}">
                <a16:creationId xmlns:a16="http://schemas.microsoft.com/office/drawing/2014/main" id="{583C50D7-21A3-3521-A0C0-AA972B3C033B}"/>
              </a:ext>
            </a:extLst>
          </p:cNvPr>
          <p:cNvGrpSpPr/>
          <p:nvPr/>
        </p:nvGrpSpPr>
        <p:grpSpPr>
          <a:xfrm>
            <a:off x="528278" y="4883418"/>
            <a:ext cx="667128" cy="667275"/>
            <a:chOff x="395288" y="3346117"/>
            <a:chExt cx="500456" cy="500456"/>
          </a:xfrm>
          <a:solidFill>
            <a:schemeClr val="accent1"/>
          </a:solidFill>
        </p:grpSpPr>
        <p:sp>
          <p:nvSpPr>
            <p:cNvPr id="100" name="Oval 99">
              <a:extLst>
                <a:ext uri="{FF2B5EF4-FFF2-40B4-BE49-F238E27FC236}">
                  <a16:creationId xmlns:a16="http://schemas.microsoft.com/office/drawing/2014/main" id="{D921E5FF-FB96-3B5F-3546-A2E7EC1D9808}"/>
                </a:ext>
              </a:extLst>
            </p:cNvPr>
            <p:cNvSpPr/>
            <p:nvPr/>
          </p:nvSpPr>
          <p:spPr>
            <a:xfrm>
              <a:off x="395288" y="3346117"/>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101" name="Picture 100">
              <a:extLst>
                <a:ext uri="{FF2B5EF4-FFF2-40B4-BE49-F238E27FC236}">
                  <a16:creationId xmlns:a16="http://schemas.microsoft.com/office/drawing/2014/main" id="{4519609B-29F9-5132-5329-DB960F3FB99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8498" y="3449327"/>
              <a:ext cx="294036" cy="294036"/>
            </a:xfrm>
            <a:prstGeom prst="rect">
              <a:avLst/>
            </a:prstGeom>
            <a:grpFill/>
          </p:spPr>
        </p:pic>
      </p:grpSp>
      <p:grpSp>
        <p:nvGrpSpPr>
          <p:cNvPr id="102" name="Group 101">
            <a:extLst>
              <a:ext uri="{FF2B5EF4-FFF2-40B4-BE49-F238E27FC236}">
                <a16:creationId xmlns:a16="http://schemas.microsoft.com/office/drawing/2014/main" id="{7A5231A2-B5B3-49BA-C94C-E5FDA6AFBB3E}"/>
              </a:ext>
            </a:extLst>
          </p:cNvPr>
          <p:cNvGrpSpPr/>
          <p:nvPr/>
        </p:nvGrpSpPr>
        <p:grpSpPr>
          <a:xfrm>
            <a:off x="528278" y="3248311"/>
            <a:ext cx="667128" cy="667275"/>
            <a:chOff x="2351913" y="3010922"/>
            <a:chExt cx="500456" cy="500456"/>
          </a:xfrm>
          <a:solidFill>
            <a:schemeClr val="accent1"/>
          </a:solidFill>
        </p:grpSpPr>
        <p:sp>
          <p:nvSpPr>
            <p:cNvPr id="103" name="Oval 102">
              <a:extLst>
                <a:ext uri="{FF2B5EF4-FFF2-40B4-BE49-F238E27FC236}">
                  <a16:creationId xmlns:a16="http://schemas.microsoft.com/office/drawing/2014/main" id="{28DC8FEC-10DD-6898-4472-0AB48297737A}"/>
                </a:ext>
              </a:extLst>
            </p:cNvPr>
            <p:cNvSpPr/>
            <p:nvPr/>
          </p:nvSpPr>
          <p:spPr>
            <a:xfrm>
              <a:off x="2351913" y="3010922"/>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104" name="Picture 103">
              <a:extLst>
                <a:ext uri="{FF2B5EF4-FFF2-40B4-BE49-F238E27FC236}">
                  <a16:creationId xmlns:a16="http://schemas.microsoft.com/office/drawing/2014/main" id="{F758F680-F60E-AB7E-1C47-979D19072F5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455123" y="3122298"/>
              <a:ext cx="294036" cy="294036"/>
            </a:xfrm>
            <a:prstGeom prst="rect">
              <a:avLst/>
            </a:prstGeom>
            <a:grpFill/>
          </p:spPr>
        </p:pic>
      </p:grpSp>
      <p:grpSp>
        <p:nvGrpSpPr>
          <p:cNvPr id="105" name="Group 104">
            <a:extLst>
              <a:ext uri="{FF2B5EF4-FFF2-40B4-BE49-F238E27FC236}">
                <a16:creationId xmlns:a16="http://schemas.microsoft.com/office/drawing/2014/main" id="{F5BEFC4A-C592-0CE8-0F76-B72C965D3CE9}"/>
              </a:ext>
            </a:extLst>
          </p:cNvPr>
          <p:cNvGrpSpPr/>
          <p:nvPr/>
        </p:nvGrpSpPr>
        <p:grpSpPr>
          <a:xfrm>
            <a:off x="528278" y="4067642"/>
            <a:ext cx="667128" cy="667275"/>
            <a:chOff x="2764076" y="3801443"/>
            <a:chExt cx="500456" cy="500456"/>
          </a:xfrm>
          <a:solidFill>
            <a:schemeClr val="accent1"/>
          </a:solidFill>
        </p:grpSpPr>
        <p:sp>
          <p:nvSpPr>
            <p:cNvPr id="106" name="Oval 105">
              <a:extLst>
                <a:ext uri="{FF2B5EF4-FFF2-40B4-BE49-F238E27FC236}">
                  <a16:creationId xmlns:a16="http://schemas.microsoft.com/office/drawing/2014/main" id="{090D611F-B8D5-74A7-4C62-A51F63EB74CD}"/>
                </a:ext>
              </a:extLst>
            </p:cNvPr>
            <p:cNvSpPr/>
            <p:nvPr/>
          </p:nvSpPr>
          <p:spPr>
            <a:xfrm>
              <a:off x="2764076"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107" name="Picture 106">
              <a:extLst>
                <a:ext uri="{FF2B5EF4-FFF2-40B4-BE49-F238E27FC236}">
                  <a16:creationId xmlns:a16="http://schemas.microsoft.com/office/drawing/2014/main" id="{DEF2C5C1-F6C2-5433-953F-B115E72E159D}"/>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867286" y="3912819"/>
              <a:ext cx="294036" cy="294036"/>
            </a:xfrm>
            <a:prstGeom prst="rect">
              <a:avLst/>
            </a:prstGeom>
            <a:grpFill/>
          </p:spPr>
        </p:pic>
      </p:grpSp>
      <p:grpSp>
        <p:nvGrpSpPr>
          <p:cNvPr id="108" name="Group 107">
            <a:extLst>
              <a:ext uri="{FF2B5EF4-FFF2-40B4-BE49-F238E27FC236}">
                <a16:creationId xmlns:a16="http://schemas.microsoft.com/office/drawing/2014/main" id="{D9A3C202-E512-A80C-03FE-AB04112198E7}"/>
              </a:ext>
            </a:extLst>
          </p:cNvPr>
          <p:cNvGrpSpPr/>
          <p:nvPr/>
        </p:nvGrpSpPr>
        <p:grpSpPr>
          <a:xfrm>
            <a:off x="5858832" y="2433948"/>
            <a:ext cx="667128" cy="667275"/>
            <a:chOff x="6322429" y="2214831"/>
            <a:chExt cx="500456" cy="500456"/>
          </a:xfrm>
          <a:solidFill>
            <a:schemeClr val="accent1"/>
          </a:solidFill>
        </p:grpSpPr>
        <p:sp>
          <p:nvSpPr>
            <p:cNvPr id="109" name="Oval 108">
              <a:extLst>
                <a:ext uri="{FF2B5EF4-FFF2-40B4-BE49-F238E27FC236}">
                  <a16:creationId xmlns:a16="http://schemas.microsoft.com/office/drawing/2014/main" id="{FD299A32-8290-3538-A85F-1E43AA505038}"/>
                </a:ext>
              </a:extLst>
            </p:cNvPr>
            <p:cNvSpPr/>
            <p:nvPr/>
          </p:nvSpPr>
          <p:spPr>
            <a:xfrm>
              <a:off x="6322429" y="2214831"/>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110" name="Picture 109">
              <a:extLst>
                <a:ext uri="{FF2B5EF4-FFF2-40B4-BE49-F238E27FC236}">
                  <a16:creationId xmlns:a16="http://schemas.microsoft.com/office/drawing/2014/main" id="{FDAF85B0-C42A-8F64-6016-32AEC4B12362}"/>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425639" y="2326207"/>
              <a:ext cx="294036" cy="294036"/>
            </a:xfrm>
            <a:prstGeom prst="rect">
              <a:avLst/>
            </a:prstGeom>
            <a:grpFill/>
          </p:spPr>
        </p:pic>
      </p:grpSp>
      <p:grpSp>
        <p:nvGrpSpPr>
          <p:cNvPr id="111" name="Group 110">
            <a:extLst>
              <a:ext uri="{FF2B5EF4-FFF2-40B4-BE49-F238E27FC236}">
                <a16:creationId xmlns:a16="http://schemas.microsoft.com/office/drawing/2014/main" id="{9B22B8B4-0920-9CAD-15D6-EA8A9412C6AE}"/>
              </a:ext>
            </a:extLst>
          </p:cNvPr>
          <p:cNvGrpSpPr/>
          <p:nvPr/>
        </p:nvGrpSpPr>
        <p:grpSpPr>
          <a:xfrm>
            <a:off x="5858832" y="3238836"/>
            <a:ext cx="667128" cy="667275"/>
            <a:chOff x="6322429" y="3010922"/>
            <a:chExt cx="500456" cy="500456"/>
          </a:xfrm>
          <a:solidFill>
            <a:schemeClr val="accent1"/>
          </a:solidFill>
        </p:grpSpPr>
        <p:sp>
          <p:nvSpPr>
            <p:cNvPr id="112" name="Oval 111">
              <a:extLst>
                <a:ext uri="{FF2B5EF4-FFF2-40B4-BE49-F238E27FC236}">
                  <a16:creationId xmlns:a16="http://schemas.microsoft.com/office/drawing/2014/main" id="{6B881528-F051-BBFE-2EE1-8B6887F2FE3A}"/>
                </a:ext>
              </a:extLst>
            </p:cNvPr>
            <p:cNvSpPr/>
            <p:nvPr/>
          </p:nvSpPr>
          <p:spPr>
            <a:xfrm>
              <a:off x="6322429" y="3010922"/>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113" name="Picture 112">
              <a:extLst>
                <a:ext uri="{FF2B5EF4-FFF2-40B4-BE49-F238E27FC236}">
                  <a16:creationId xmlns:a16="http://schemas.microsoft.com/office/drawing/2014/main" id="{B09A4632-9B59-CF53-477E-E53E61FBE010}"/>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447941" y="3114132"/>
              <a:ext cx="294036" cy="294036"/>
            </a:xfrm>
            <a:prstGeom prst="rect">
              <a:avLst/>
            </a:prstGeom>
            <a:grpFill/>
          </p:spPr>
        </p:pic>
      </p:grpSp>
      <p:grpSp>
        <p:nvGrpSpPr>
          <p:cNvPr id="114" name="Group 113">
            <a:extLst>
              <a:ext uri="{FF2B5EF4-FFF2-40B4-BE49-F238E27FC236}">
                <a16:creationId xmlns:a16="http://schemas.microsoft.com/office/drawing/2014/main" id="{4CB053ED-774F-A207-1839-FD2681E7F621}"/>
              </a:ext>
            </a:extLst>
          </p:cNvPr>
          <p:cNvGrpSpPr/>
          <p:nvPr/>
        </p:nvGrpSpPr>
        <p:grpSpPr>
          <a:xfrm>
            <a:off x="5858832" y="4067642"/>
            <a:ext cx="667128" cy="667275"/>
            <a:chOff x="5963303" y="3801443"/>
            <a:chExt cx="500456" cy="500456"/>
          </a:xfrm>
          <a:solidFill>
            <a:schemeClr val="accent1"/>
          </a:solidFill>
        </p:grpSpPr>
        <p:sp>
          <p:nvSpPr>
            <p:cNvPr id="115" name="Oval 114">
              <a:extLst>
                <a:ext uri="{FF2B5EF4-FFF2-40B4-BE49-F238E27FC236}">
                  <a16:creationId xmlns:a16="http://schemas.microsoft.com/office/drawing/2014/main" id="{074678E2-7DB7-637E-B7A6-A9EA151260DA}"/>
                </a:ext>
              </a:extLst>
            </p:cNvPr>
            <p:cNvSpPr/>
            <p:nvPr/>
          </p:nvSpPr>
          <p:spPr>
            <a:xfrm>
              <a:off x="5963303"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116" name="Picture 115">
              <a:extLst>
                <a:ext uri="{FF2B5EF4-FFF2-40B4-BE49-F238E27FC236}">
                  <a16:creationId xmlns:a16="http://schemas.microsoft.com/office/drawing/2014/main" id="{494C0D8C-A1A8-ADC2-E57E-D54B2D2B1E1B}"/>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066513" y="3912819"/>
              <a:ext cx="294036" cy="294036"/>
            </a:xfrm>
            <a:prstGeom prst="rect">
              <a:avLst/>
            </a:prstGeom>
            <a:grpFill/>
          </p:spPr>
        </p:pic>
      </p:grpSp>
      <p:grpSp>
        <p:nvGrpSpPr>
          <p:cNvPr id="117" name="Group 116">
            <a:extLst>
              <a:ext uri="{FF2B5EF4-FFF2-40B4-BE49-F238E27FC236}">
                <a16:creationId xmlns:a16="http://schemas.microsoft.com/office/drawing/2014/main" id="{2E4537A0-D1AB-F7DC-DB7D-65C3E8C27B0E}"/>
              </a:ext>
            </a:extLst>
          </p:cNvPr>
          <p:cNvGrpSpPr/>
          <p:nvPr/>
        </p:nvGrpSpPr>
        <p:grpSpPr>
          <a:xfrm>
            <a:off x="1260130" y="2433948"/>
            <a:ext cx="667128" cy="667275"/>
            <a:chOff x="944298" y="1825461"/>
            <a:chExt cx="500456" cy="500456"/>
          </a:xfrm>
          <a:solidFill>
            <a:schemeClr val="tx1"/>
          </a:solidFill>
        </p:grpSpPr>
        <p:sp>
          <p:nvSpPr>
            <p:cNvPr id="118" name="Oval 117">
              <a:extLst>
                <a:ext uri="{FF2B5EF4-FFF2-40B4-BE49-F238E27FC236}">
                  <a16:creationId xmlns:a16="http://schemas.microsoft.com/office/drawing/2014/main" id="{0874CF35-B243-6B81-532B-9B7774C19ED8}"/>
                </a:ext>
              </a:extLst>
            </p:cNvPr>
            <p:cNvSpPr/>
            <p:nvPr/>
          </p:nvSpPr>
          <p:spPr>
            <a:xfrm>
              <a:off x="944298" y="1825461"/>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119" name="Picture 118">
              <a:extLst>
                <a:ext uri="{FF2B5EF4-FFF2-40B4-BE49-F238E27FC236}">
                  <a16:creationId xmlns:a16="http://schemas.microsoft.com/office/drawing/2014/main" id="{73B9D4C0-A7A3-4EAB-7CAC-6E148FAC75E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47508" y="1936837"/>
              <a:ext cx="294036" cy="294036"/>
            </a:xfrm>
            <a:prstGeom prst="rect">
              <a:avLst/>
            </a:prstGeom>
            <a:grpFill/>
          </p:spPr>
        </p:pic>
      </p:grpSp>
      <p:grpSp>
        <p:nvGrpSpPr>
          <p:cNvPr id="120" name="Group 119">
            <a:extLst>
              <a:ext uri="{FF2B5EF4-FFF2-40B4-BE49-F238E27FC236}">
                <a16:creationId xmlns:a16="http://schemas.microsoft.com/office/drawing/2014/main" id="{2ADBFD38-DBB9-8D83-29EB-27ADE69C4327}"/>
              </a:ext>
            </a:extLst>
          </p:cNvPr>
          <p:cNvGrpSpPr/>
          <p:nvPr/>
        </p:nvGrpSpPr>
        <p:grpSpPr>
          <a:xfrm>
            <a:off x="1260130" y="4883418"/>
            <a:ext cx="667128" cy="667275"/>
            <a:chOff x="944298" y="3662564"/>
            <a:chExt cx="500456" cy="500456"/>
          </a:xfrm>
          <a:solidFill>
            <a:schemeClr val="tx1"/>
          </a:solidFill>
        </p:grpSpPr>
        <p:sp>
          <p:nvSpPr>
            <p:cNvPr id="121" name="Oval 120">
              <a:extLst>
                <a:ext uri="{FF2B5EF4-FFF2-40B4-BE49-F238E27FC236}">
                  <a16:creationId xmlns:a16="http://schemas.microsoft.com/office/drawing/2014/main" id="{A26DCC57-8BE5-D541-FD8D-506F8F4DEEFF}"/>
                </a:ext>
              </a:extLst>
            </p:cNvPr>
            <p:cNvSpPr/>
            <p:nvPr/>
          </p:nvSpPr>
          <p:spPr>
            <a:xfrm>
              <a:off x="944298" y="3662564"/>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122" name="Picture 121">
              <a:extLst>
                <a:ext uri="{FF2B5EF4-FFF2-40B4-BE49-F238E27FC236}">
                  <a16:creationId xmlns:a16="http://schemas.microsoft.com/office/drawing/2014/main" id="{FE0544FF-14BD-815B-019A-50BF0CA8164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47508" y="3765774"/>
              <a:ext cx="294036" cy="294036"/>
            </a:xfrm>
            <a:prstGeom prst="rect">
              <a:avLst/>
            </a:prstGeom>
            <a:grpFill/>
          </p:spPr>
        </p:pic>
      </p:grpSp>
      <p:grpSp>
        <p:nvGrpSpPr>
          <p:cNvPr id="123" name="Group 122">
            <a:extLst>
              <a:ext uri="{FF2B5EF4-FFF2-40B4-BE49-F238E27FC236}">
                <a16:creationId xmlns:a16="http://schemas.microsoft.com/office/drawing/2014/main" id="{F70499B2-5E0F-B839-0E2C-3BA07F19619D}"/>
              </a:ext>
            </a:extLst>
          </p:cNvPr>
          <p:cNvGrpSpPr/>
          <p:nvPr/>
        </p:nvGrpSpPr>
        <p:grpSpPr>
          <a:xfrm>
            <a:off x="1260130" y="3248311"/>
            <a:ext cx="667128" cy="667275"/>
            <a:chOff x="944298" y="2436234"/>
            <a:chExt cx="500456" cy="500456"/>
          </a:xfrm>
          <a:solidFill>
            <a:schemeClr val="tx1"/>
          </a:solidFill>
        </p:grpSpPr>
        <p:sp>
          <p:nvSpPr>
            <p:cNvPr id="124" name="Oval 123">
              <a:extLst>
                <a:ext uri="{FF2B5EF4-FFF2-40B4-BE49-F238E27FC236}">
                  <a16:creationId xmlns:a16="http://schemas.microsoft.com/office/drawing/2014/main" id="{9DF72792-7F3E-3AC8-8B9D-E346AEFAA9ED}"/>
                </a:ext>
              </a:extLst>
            </p:cNvPr>
            <p:cNvSpPr/>
            <p:nvPr/>
          </p:nvSpPr>
          <p:spPr>
            <a:xfrm>
              <a:off x="944298" y="2436234"/>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125" name="Picture 124">
              <a:extLst>
                <a:ext uri="{FF2B5EF4-FFF2-40B4-BE49-F238E27FC236}">
                  <a16:creationId xmlns:a16="http://schemas.microsoft.com/office/drawing/2014/main" id="{014FCDFB-F903-CBE3-4FD6-493D7105DA3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47508" y="2547610"/>
              <a:ext cx="294036" cy="294036"/>
            </a:xfrm>
            <a:prstGeom prst="rect">
              <a:avLst/>
            </a:prstGeom>
            <a:grpFill/>
          </p:spPr>
        </p:pic>
      </p:grpSp>
      <p:grpSp>
        <p:nvGrpSpPr>
          <p:cNvPr id="126" name="Group 125">
            <a:extLst>
              <a:ext uri="{FF2B5EF4-FFF2-40B4-BE49-F238E27FC236}">
                <a16:creationId xmlns:a16="http://schemas.microsoft.com/office/drawing/2014/main" id="{08ACF7E0-BF91-DA0F-EFDE-D6953E58B08A}"/>
              </a:ext>
            </a:extLst>
          </p:cNvPr>
          <p:cNvGrpSpPr/>
          <p:nvPr/>
        </p:nvGrpSpPr>
        <p:grpSpPr>
          <a:xfrm>
            <a:off x="1260130" y="4067642"/>
            <a:ext cx="667128" cy="667275"/>
            <a:chOff x="944298" y="3050732"/>
            <a:chExt cx="500456" cy="500456"/>
          </a:xfrm>
          <a:solidFill>
            <a:schemeClr val="tx1"/>
          </a:solidFill>
        </p:grpSpPr>
        <p:sp>
          <p:nvSpPr>
            <p:cNvPr id="127" name="Oval 126">
              <a:extLst>
                <a:ext uri="{FF2B5EF4-FFF2-40B4-BE49-F238E27FC236}">
                  <a16:creationId xmlns:a16="http://schemas.microsoft.com/office/drawing/2014/main" id="{4BC53402-4C3E-260D-EDE1-4E0DE003535E}"/>
                </a:ext>
              </a:extLst>
            </p:cNvPr>
            <p:cNvSpPr/>
            <p:nvPr/>
          </p:nvSpPr>
          <p:spPr>
            <a:xfrm>
              <a:off x="944298" y="3050732"/>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128" name="Picture 127">
              <a:extLst>
                <a:ext uri="{FF2B5EF4-FFF2-40B4-BE49-F238E27FC236}">
                  <a16:creationId xmlns:a16="http://schemas.microsoft.com/office/drawing/2014/main" id="{A34DC60C-4667-AEF5-27F4-0D17773527A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47508" y="3162108"/>
              <a:ext cx="294036" cy="294036"/>
            </a:xfrm>
            <a:prstGeom prst="rect">
              <a:avLst/>
            </a:prstGeom>
            <a:grpFill/>
          </p:spPr>
        </p:pic>
      </p:grpSp>
      <p:grpSp>
        <p:nvGrpSpPr>
          <p:cNvPr id="129" name="Group 128">
            <a:extLst>
              <a:ext uri="{FF2B5EF4-FFF2-40B4-BE49-F238E27FC236}">
                <a16:creationId xmlns:a16="http://schemas.microsoft.com/office/drawing/2014/main" id="{03905B1F-1244-8809-4381-03C89DF0E14B}"/>
              </a:ext>
            </a:extLst>
          </p:cNvPr>
          <p:cNvGrpSpPr/>
          <p:nvPr/>
        </p:nvGrpSpPr>
        <p:grpSpPr>
          <a:xfrm>
            <a:off x="2001359" y="2433948"/>
            <a:ext cx="667128" cy="667275"/>
            <a:chOff x="2055192" y="1825461"/>
            <a:chExt cx="500456" cy="500456"/>
          </a:xfrm>
        </p:grpSpPr>
        <p:sp>
          <p:nvSpPr>
            <p:cNvPr id="130" name="Oval 129">
              <a:extLst>
                <a:ext uri="{FF2B5EF4-FFF2-40B4-BE49-F238E27FC236}">
                  <a16:creationId xmlns:a16="http://schemas.microsoft.com/office/drawing/2014/main" id="{0D901119-6705-793F-3599-317E495DC7D9}"/>
                </a:ext>
              </a:extLst>
            </p:cNvPr>
            <p:cNvSpPr/>
            <p:nvPr/>
          </p:nvSpPr>
          <p:spPr>
            <a:xfrm>
              <a:off x="2055192" y="1825461"/>
              <a:ext cx="500456" cy="50045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131" name="Picture 130">
              <a:extLst>
                <a:ext uri="{FF2B5EF4-FFF2-40B4-BE49-F238E27FC236}">
                  <a16:creationId xmlns:a16="http://schemas.microsoft.com/office/drawing/2014/main" id="{B5ECF6FD-6BED-CB21-B4B8-66E9AB18775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58402" y="1936837"/>
              <a:ext cx="294036" cy="294036"/>
            </a:xfrm>
            <a:prstGeom prst="rect">
              <a:avLst/>
            </a:prstGeom>
          </p:spPr>
        </p:pic>
      </p:grpSp>
      <p:grpSp>
        <p:nvGrpSpPr>
          <p:cNvPr id="132" name="Group 131">
            <a:extLst>
              <a:ext uri="{FF2B5EF4-FFF2-40B4-BE49-F238E27FC236}">
                <a16:creationId xmlns:a16="http://schemas.microsoft.com/office/drawing/2014/main" id="{7E539805-268A-A3AC-34B3-D83E488BCAC0}"/>
              </a:ext>
            </a:extLst>
          </p:cNvPr>
          <p:cNvGrpSpPr/>
          <p:nvPr/>
        </p:nvGrpSpPr>
        <p:grpSpPr>
          <a:xfrm>
            <a:off x="2001359" y="4883418"/>
            <a:ext cx="667128" cy="667275"/>
            <a:chOff x="2055192" y="3662564"/>
            <a:chExt cx="500456" cy="500456"/>
          </a:xfrm>
        </p:grpSpPr>
        <p:sp>
          <p:nvSpPr>
            <p:cNvPr id="133" name="Oval 132">
              <a:extLst>
                <a:ext uri="{FF2B5EF4-FFF2-40B4-BE49-F238E27FC236}">
                  <a16:creationId xmlns:a16="http://schemas.microsoft.com/office/drawing/2014/main" id="{E8869A32-187C-AA6A-7BC8-1CA5AFF94E9A}"/>
                </a:ext>
              </a:extLst>
            </p:cNvPr>
            <p:cNvSpPr/>
            <p:nvPr/>
          </p:nvSpPr>
          <p:spPr>
            <a:xfrm>
              <a:off x="2055192" y="3662564"/>
              <a:ext cx="500456" cy="50045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134" name="Picture 133">
              <a:extLst>
                <a:ext uri="{FF2B5EF4-FFF2-40B4-BE49-F238E27FC236}">
                  <a16:creationId xmlns:a16="http://schemas.microsoft.com/office/drawing/2014/main" id="{FA43C829-B4B2-7285-70D9-0EEDE15C3C8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58402" y="3765774"/>
              <a:ext cx="294036" cy="294036"/>
            </a:xfrm>
            <a:prstGeom prst="rect">
              <a:avLst/>
            </a:prstGeom>
          </p:spPr>
        </p:pic>
      </p:grpSp>
      <p:grpSp>
        <p:nvGrpSpPr>
          <p:cNvPr id="135" name="Group 134">
            <a:extLst>
              <a:ext uri="{FF2B5EF4-FFF2-40B4-BE49-F238E27FC236}">
                <a16:creationId xmlns:a16="http://schemas.microsoft.com/office/drawing/2014/main" id="{DFEFE79C-3231-2D79-7A71-99FE025C04FA}"/>
              </a:ext>
            </a:extLst>
          </p:cNvPr>
          <p:cNvGrpSpPr/>
          <p:nvPr/>
        </p:nvGrpSpPr>
        <p:grpSpPr>
          <a:xfrm>
            <a:off x="2001359" y="3248311"/>
            <a:ext cx="667128" cy="667275"/>
            <a:chOff x="2055192" y="2436234"/>
            <a:chExt cx="500456" cy="500456"/>
          </a:xfrm>
        </p:grpSpPr>
        <p:sp>
          <p:nvSpPr>
            <p:cNvPr id="136" name="Oval 135">
              <a:extLst>
                <a:ext uri="{FF2B5EF4-FFF2-40B4-BE49-F238E27FC236}">
                  <a16:creationId xmlns:a16="http://schemas.microsoft.com/office/drawing/2014/main" id="{5D6791ED-B522-4955-88C7-96B6B37B2430}"/>
                </a:ext>
              </a:extLst>
            </p:cNvPr>
            <p:cNvSpPr/>
            <p:nvPr/>
          </p:nvSpPr>
          <p:spPr>
            <a:xfrm>
              <a:off x="2055192" y="2436234"/>
              <a:ext cx="500456" cy="50045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137" name="Picture 136">
              <a:extLst>
                <a:ext uri="{FF2B5EF4-FFF2-40B4-BE49-F238E27FC236}">
                  <a16:creationId xmlns:a16="http://schemas.microsoft.com/office/drawing/2014/main" id="{D7EBF872-FC01-B503-B9D7-F63398AF4D3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158402" y="2547610"/>
              <a:ext cx="294036" cy="294036"/>
            </a:xfrm>
            <a:prstGeom prst="rect">
              <a:avLst/>
            </a:prstGeom>
          </p:spPr>
        </p:pic>
      </p:grpSp>
      <p:grpSp>
        <p:nvGrpSpPr>
          <p:cNvPr id="138" name="Group 137">
            <a:extLst>
              <a:ext uri="{FF2B5EF4-FFF2-40B4-BE49-F238E27FC236}">
                <a16:creationId xmlns:a16="http://schemas.microsoft.com/office/drawing/2014/main" id="{FB02E296-F734-49A4-E99A-25EA3CA8285C}"/>
              </a:ext>
            </a:extLst>
          </p:cNvPr>
          <p:cNvGrpSpPr/>
          <p:nvPr/>
        </p:nvGrpSpPr>
        <p:grpSpPr>
          <a:xfrm>
            <a:off x="2001359" y="4067642"/>
            <a:ext cx="667128" cy="667275"/>
            <a:chOff x="2055192" y="3050732"/>
            <a:chExt cx="500456" cy="500456"/>
          </a:xfrm>
        </p:grpSpPr>
        <p:sp>
          <p:nvSpPr>
            <p:cNvPr id="139" name="Oval 138">
              <a:extLst>
                <a:ext uri="{FF2B5EF4-FFF2-40B4-BE49-F238E27FC236}">
                  <a16:creationId xmlns:a16="http://schemas.microsoft.com/office/drawing/2014/main" id="{9BCEDB15-98A7-613A-6DF2-C593F6B0FE2D}"/>
                </a:ext>
              </a:extLst>
            </p:cNvPr>
            <p:cNvSpPr/>
            <p:nvPr/>
          </p:nvSpPr>
          <p:spPr>
            <a:xfrm>
              <a:off x="2055192" y="3050732"/>
              <a:ext cx="500456" cy="50045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140" name="Picture 139">
              <a:extLst>
                <a:ext uri="{FF2B5EF4-FFF2-40B4-BE49-F238E27FC236}">
                  <a16:creationId xmlns:a16="http://schemas.microsoft.com/office/drawing/2014/main" id="{A751C949-9A8B-7AEB-5CC3-7BD60F7807B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158402" y="3162108"/>
              <a:ext cx="294036" cy="294036"/>
            </a:xfrm>
            <a:prstGeom prst="rect">
              <a:avLst/>
            </a:prstGeom>
          </p:spPr>
        </p:pic>
      </p:grpSp>
      <p:pic>
        <p:nvPicPr>
          <p:cNvPr id="141" name="Picture 140">
            <a:extLst>
              <a:ext uri="{FF2B5EF4-FFF2-40B4-BE49-F238E27FC236}">
                <a16:creationId xmlns:a16="http://schemas.microsoft.com/office/drawing/2014/main" id="{643A696F-394B-AB9D-9D56-E50304D6EE71}"/>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2842552" y="2582449"/>
            <a:ext cx="391962" cy="392048"/>
          </a:xfrm>
          <a:prstGeom prst="rect">
            <a:avLst/>
          </a:prstGeom>
        </p:spPr>
      </p:pic>
      <p:pic>
        <p:nvPicPr>
          <p:cNvPr id="142" name="Picture 141">
            <a:extLst>
              <a:ext uri="{FF2B5EF4-FFF2-40B4-BE49-F238E27FC236}">
                <a16:creationId xmlns:a16="http://schemas.microsoft.com/office/drawing/2014/main" id="{55C66E4C-38AB-A2DB-CC0E-2DE28ECF6942}"/>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2842552" y="5021031"/>
            <a:ext cx="391962" cy="392048"/>
          </a:xfrm>
          <a:prstGeom prst="rect">
            <a:avLst/>
          </a:prstGeom>
        </p:spPr>
      </p:pic>
      <p:pic>
        <p:nvPicPr>
          <p:cNvPr id="143" name="Picture 142">
            <a:extLst>
              <a:ext uri="{FF2B5EF4-FFF2-40B4-BE49-F238E27FC236}">
                <a16:creationId xmlns:a16="http://schemas.microsoft.com/office/drawing/2014/main" id="{0420F841-0C95-BE76-1423-40469146F742}"/>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2842552" y="3396813"/>
            <a:ext cx="391962" cy="392048"/>
          </a:xfrm>
          <a:prstGeom prst="rect">
            <a:avLst/>
          </a:prstGeom>
        </p:spPr>
      </p:pic>
      <p:pic>
        <p:nvPicPr>
          <p:cNvPr id="144" name="Picture 143">
            <a:extLst>
              <a:ext uri="{FF2B5EF4-FFF2-40B4-BE49-F238E27FC236}">
                <a16:creationId xmlns:a16="http://schemas.microsoft.com/office/drawing/2014/main" id="{81689980-B4EB-E570-5B3D-513E0BEEF7F2}"/>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2842552" y="4216144"/>
            <a:ext cx="391962" cy="392048"/>
          </a:xfrm>
          <a:prstGeom prst="rect">
            <a:avLst/>
          </a:prstGeom>
        </p:spPr>
      </p:pic>
      <p:sp>
        <p:nvSpPr>
          <p:cNvPr id="145" name="TextBox 144">
            <a:extLst>
              <a:ext uri="{FF2B5EF4-FFF2-40B4-BE49-F238E27FC236}">
                <a16:creationId xmlns:a16="http://schemas.microsoft.com/office/drawing/2014/main" id="{C0566130-E016-0C15-B6B4-680D7BF2E01E}"/>
              </a:ext>
            </a:extLst>
          </p:cNvPr>
          <p:cNvSpPr txBox="1"/>
          <p:nvPr/>
        </p:nvSpPr>
        <p:spPr>
          <a:xfrm>
            <a:off x="3502274" y="5071150"/>
            <a:ext cx="1468946" cy="379656"/>
          </a:xfrm>
          <a:prstGeom prst="rect">
            <a:avLst/>
          </a:prstGeom>
          <a:noFill/>
        </p:spPr>
        <p:txBody>
          <a:bodyPr wrap="square" rtlCol="0">
            <a:spAutoFit/>
          </a:bodyPr>
          <a:lstStyle/>
          <a:p>
            <a:pPr>
              <a:defRPr/>
            </a:pPr>
            <a:r>
              <a:rPr lang="en-US" sz="1867"/>
              <a:t>Trend down</a:t>
            </a:r>
            <a:endParaRPr lang="en-US" sz="1867">
              <a:solidFill>
                <a:schemeClr val="tx1">
                  <a:lumMod val="50000"/>
                  <a:lumOff val="50000"/>
                </a:schemeClr>
              </a:solidFill>
              <a:cs typeface="FS Albert Pro"/>
            </a:endParaRPr>
          </a:p>
        </p:txBody>
      </p:sp>
      <p:sp>
        <p:nvSpPr>
          <p:cNvPr id="146" name="TextBox 145">
            <a:extLst>
              <a:ext uri="{FF2B5EF4-FFF2-40B4-BE49-F238E27FC236}">
                <a16:creationId xmlns:a16="http://schemas.microsoft.com/office/drawing/2014/main" id="{2C97AB2B-14D9-ED86-843F-800A2EC496C7}"/>
              </a:ext>
            </a:extLst>
          </p:cNvPr>
          <p:cNvSpPr txBox="1"/>
          <p:nvPr/>
        </p:nvSpPr>
        <p:spPr>
          <a:xfrm>
            <a:off x="3502274" y="4208789"/>
            <a:ext cx="1468946" cy="379656"/>
          </a:xfrm>
          <a:prstGeom prst="rect">
            <a:avLst/>
          </a:prstGeom>
          <a:noFill/>
        </p:spPr>
        <p:txBody>
          <a:bodyPr wrap="square" rtlCol="0">
            <a:spAutoFit/>
          </a:bodyPr>
          <a:lstStyle/>
          <a:p>
            <a:pPr>
              <a:defRPr/>
            </a:pPr>
            <a:r>
              <a:rPr lang="en-US" sz="1867"/>
              <a:t>Trend flat</a:t>
            </a:r>
            <a:endParaRPr lang="en-US" sz="1867">
              <a:solidFill>
                <a:schemeClr val="tx1">
                  <a:lumMod val="50000"/>
                  <a:lumOff val="50000"/>
                </a:schemeClr>
              </a:solidFill>
              <a:cs typeface="FS Albert Pro"/>
            </a:endParaRPr>
          </a:p>
        </p:txBody>
      </p:sp>
      <p:sp>
        <p:nvSpPr>
          <p:cNvPr id="147" name="TextBox 146">
            <a:extLst>
              <a:ext uri="{FF2B5EF4-FFF2-40B4-BE49-F238E27FC236}">
                <a16:creationId xmlns:a16="http://schemas.microsoft.com/office/drawing/2014/main" id="{E2CB50FF-5751-80FB-21AA-456BC075D6D2}"/>
              </a:ext>
            </a:extLst>
          </p:cNvPr>
          <p:cNvSpPr txBox="1"/>
          <p:nvPr/>
        </p:nvSpPr>
        <p:spPr>
          <a:xfrm>
            <a:off x="3502274" y="3386076"/>
            <a:ext cx="1468946" cy="379656"/>
          </a:xfrm>
          <a:prstGeom prst="rect">
            <a:avLst/>
          </a:prstGeom>
          <a:noFill/>
        </p:spPr>
        <p:txBody>
          <a:bodyPr wrap="square" rtlCol="0">
            <a:spAutoFit/>
          </a:bodyPr>
          <a:lstStyle/>
          <a:p>
            <a:pPr>
              <a:defRPr/>
            </a:pPr>
            <a:r>
              <a:rPr lang="en-US" sz="1867"/>
              <a:t>Trend up</a:t>
            </a:r>
            <a:endParaRPr lang="en-US" sz="1867">
              <a:solidFill>
                <a:schemeClr val="tx1">
                  <a:lumMod val="50000"/>
                  <a:lumOff val="50000"/>
                </a:schemeClr>
              </a:solidFill>
              <a:cs typeface="FS Albert Pro"/>
            </a:endParaRPr>
          </a:p>
        </p:txBody>
      </p:sp>
      <p:grpSp>
        <p:nvGrpSpPr>
          <p:cNvPr id="148" name="Group 147">
            <a:extLst>
              <a:ext uri="{FF2B5EF4-FFF2-40B4-BE49-F238E27FC236}">
                <a16:creationId xmlns:a16="http://schemas.microsoft.com/office/drawing/2014/main" id="{7160897B-CE8C-7A21-6B5D-C9F94C42C540}"/>
              </a:ext>
            </a:extLst>
          </p:cNvPr>
          <p:cNvGrpSpPr/>
          <p:nvPr/>
        </p:nvGrpSpPr>
        <p:grpSpPr>
          <a:xfrm>
            <a:off x="5858832" y="4883418"/>
            <a:ext cx="667128" cy="667275"/>
            <a:chOff x="5963303" y="3801443"/>
            <a:chExt cx="500456" cy="500456"/>
          </a:xfrm>
          <a:solidFill>
            <a:schemeClr val="accent1"/>
          </a:solidFill>
        </p:grpSpPr>
        <p:sp>
          <p:nvSpPr>
            <p:cNvPr id="149" name="Oval 148">
              <a:extLst>
                <a:ext uri="{FF2B5EF4-FFF2-40B4-BE49-F238E27FC236}">
                  <a16:creationId xmlns:a16="http://schemas.microsoft.com/office/drawing/2014/main" id="{448E0A14-5928-325A-C22D-3EC5CA54530E}"/>
                </a:ext>
              </a:extLst>
            </p:cNvPr>
            <p:cNvSpPr/>
            <p:nvPr/>
          </p:nvSpPr>
          <p:spPr>
            <a:xfrm>
              <a:off x="5963303"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150" name="Picture 149">
              <a:extLst>
                <a:ext uri="{FF2B5EF4-FFF2-40B4-BE49-F238E27FC236}">
                  <a16:creationId xmlns:a16="http://schemas.microsoft.com/office/drawing/2014/main" id="{D101E397-F311-45D8-884C-0D1170A88A58}"/>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6066513" y="3912819"/>
              <a:ext cx="294036" cy="294036"/>
            </a:xfrm>
            <a:prstGeom prst="rect">
              <a:avLst/>
            </a:prstGeom>
            <a:grpFill/>
          </p:spPr>
        </p:pic>
      </p:grpSp>
      <p:grpSp>
        <p:nvGrpSpPr>
          <p:cNvPr id="151" name="Group 150">
            <a:extLst>
              <a:ext uri="{FF2B5EF4-FFF2-40B4-BE49-F238E27FC236}">
                <a16:creationId xmlns:a16="http://schemas.microsoft.com/office/drawing/2014/main" id="{D0011B75-1619-3263-F691-24D325F0298A}"/>
              </a:ext>
            </a:extLst>
          </p:cNvPr>
          <p:cNvGrpSpPr/>
          <p:nvPr/>
        </p:nvGrpSpPr>
        <p:grpSpPr>
          <a:xfrm>
            <a:off x="6590398" y="2433948"/>
            <a:ext cx="667128" cy="667275"/>
            <a:chOff x="6322429" y="2214831"/>
            <a:chExt cx="500456" cy="500456"/>
          </a:xfrm>
          <a:solidFill>
            <a:schemeClr val="tx1"/>
          </a:solidFill>
        </p:grpSpPr>
        <p:sp>
          <p:nvSpPr>
            <p:cNvPr id="152" name="Oval 151">
              <a:extLst>
                <a:ext uri="{FF2B5EF4-FFF2-40B4-BE49-F238E27FC236}">
                  <a16:creationId xmlns:a16="http://schemas.microsoft.com/office/drawing/2014/main" id="{81D6F7B6-DFFD-D9DF-E1DB-B13AFA85D5B3}"/>
                </a:ext>
              </a:extLst>
            </p:cNvPr>
            <p:cNvSpPr/>
            <p:nvPr/>
          </p:nvSpPr>
          <p:spPr>
            <a:xfrm>
              <a:off x="6322429" y="2214831"/>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153" name="Picture 152">
              <a:extLst>
                <a:ext uri="{FF2B5EF4-FFF2-40B4-BE49-F238E27FC236}">
                  <a16:creationId xmlns:a16="http://schemas.microsoft.com/office/drawing/2014/main" id="{21ADF88E-63AC-5CDE-B882-A3709F9E8D62}"/>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425639" y="2326207"/>
              <a:ext cx="294036" cy="294036"/>
            </a:xfrm>
            <a:prstGeom prst="rect">
              <a:avLst/>
            </a:prstGeom>
            <a:grpFill/>
          </p:spPr>
        </p:pic>
      </p:grpSp>
      <p:grpSp>
        <p:nvGrpSpPr>
          <p:cNvPr id="154" name="Group 153">
            <a:extLst>
              <a:ext uri="{FF2B5EF4-FFF2-40B4-BE49-F238E27FC236}">
                <a16:creationId xmlns:a16="http://schemas.microsoft.com/office/drawing/2014/main" id="{33F3E669-2B9E-CF3A-EBF7-E8BD5984EFC5}"/>
              </a:ext>
            </a:extLst>
          </p:cNvPr>
          <p:cNvGrpSpPr/>
          <p:nvPr/>
        </p:nvGrpSpPr>
        <p:grpSpPr>
          <a:xfrm>
            <a:off x="6590398" y="3238836"/>
            <a:ext cx="667128" cy="667275"/>
            <a:chOff x="6322429" y="3010922"/>
            <a:chExt cx="500456" cy="500456"/>
          </a:xfrm>
          <a:solidFill>
            <a:schemeClr val="tx1"/>
          </a:solidFill>
        </p:grpSpPr>
        <p:sp>
          <p:nvSpPr>
            <p:cNvPr id="155" name="Oval 154">
              <a:extLst>
                <a:ext uri="{FF2B5EF4-FFF2-40B4-BE49-F238E27FC236}">
                  <a16:creationId xmlns:a16="http://schemas.microsoft.com/office/drawing/2014/main" id="{CA5A73DC-1847-454E-0E48-224557A72F8C}"/>
                </a:ext>
              </a:extLst>
            </p:cNvPr>
            <p:cNvSpPr/>
            <p:nvPr/>
          </p:nvSpPr>
          <p:spPr>
            <a:xfrm>
              <a:off x="6322429" y="3010922"/>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156" name="Picture 155">
              <a:extLst>
                <a:ext uri="{FF2B5EF4-FFF2-40B4-BE49-F238E27FC236}">
                  <a16:creationId xmlns:a16="http://schemas.microsoft.com/office/drawing/2014/main" id="{E5E0873D-5778-8060-69BB-5B15A6FBBF3E}"/>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447941" y="3114132"/>
              <a:ext cx="294036" cy="294036"/>
            </a:xfrm>
            <a:prstGeom prst="rect">
              <a:avLst/>
            </a:prstGeom>
            <a:grpFill/>
          </p:spPr>
        </p:pic>
      </p:grpSp>
      <p:grpSp>
        <p:nvGrpSpPr>
          <p:cNvPr id="157" name="Group 156">
            <a:extLst>
              <a:ext uri="{FF2B5EF4-FFF2-40B4-BE49-F238E27FC236}">
                <a16:creationId xmlns:a16="http://schemas.microsoft.com/office/drawing/2014/main" id="{4962B80A-32B2-23D1-77F8-62E3E1C69575}"/>
              </a:ext>
            </a:extLst>
          </p:cNvPr>
          <p:cNvGrpSpPr/>
          <p:nvPr/>
        </p:nvGrpSpPr>
        <p:grpSpPr>
          <a:xfrm>
            <a:off x="6590398" y="4067642"/>
            <a:ext cx="667128" cy="667275"/>
            <a:chOff x="5963303" y="3801443"/>
            <a:chExt cx="500456" cy="500456"/>
          </a:xfrm>
          <a:solidFill>
            <a:schemeClr val="tx1"/>
          </a:solidFill>
        </p:grpSpPr>
        <p:sp>
          <p:nvSpPr>
            <p:cNvPr id="158" name="Oval 157">
              <a:extLst>
                <a:ext uri="{FF2B5EF4-FFF2-40B4-BE49-F238E27FC236}">
                  <a16:creationId xmlns:a16="http://schemas.microsoft.com/office/drawing/2014/main" id="{25AF9829-8AB8-2048-E028-7AAD64F43BE4}"/>
                </a:ext>
              </a:extLst>
            </p:cNvPr>
            <p:cNvSpPr/>
            <p:nvPr/>
          </p:nvSpPr>
          <p:spPr>
            <a:xfrm>
              <a:off x="5963303"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159" name="Picture 158">
              <a:extLst>
                <a:ext uri="{FF2B5EF4-FFF2-40B4-BE49-F238E27FC236}">
                  <a16:creationId xmlns:a16="http://schemas.microsoft.com/office/drawing/2014/main" id="{F1D658FC-D5E1-AD11-9990-DF21C400E161}"/>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066513" y="3912819"/>
              <a:ext cx="294036" cy="294036"/>
            </a:xfrm>
            <a:prstGeom prst="rect">
              <a:avLst/>
            </a:prstGeom>
            <a:grpFill/>
          </p:spPr>
        </p:pic>
      </p:grpSp>
      <p:grpSp>
        <p:nvGrpSpPr>
          <p:cNvPr id="160" name="Group 159">
            <a:extLst>
              <a:ext uri="{FF2B5EF4-FFF2-40B4-BE49-F238E27FC236}">
                <a16:creationId xmlns:a16="http://schemas.microsoft.com/office/drawing/2014/main" id="{0E175953-F1F0-576B-A230-50399ABEFE43}"/>
              </a:ext>
            </a:extLst>
          </p:cNvPr>
          <p:cNvGrpSpPr/>
          <p:nvPr/>
        </p:nvGrpSpPr>
        <p:grpSpPr>
          <a:xfrm>
            <a:off x="6590398" y="4883418"/>
            <a:ext cx="667128" cy="667275"/>
            <a:chOff x="5963303" y="3801443"/>
            <a:chExt cx="500456" cy="500456"/>
          </a:xfrm>
          <a:solidFill>
            <a:schemeClr val="tx1"/>
          </a:solidFill>
        </p:grpSpPr>
        <p:sp>
          <p:nvSpPr>
            <p:cNvPr id="161" name="Oval 160">
              <a:extLst>
                <a:ext uri="{FF2B5EF4-FFF2-40B4-BE49-F238E27FC236}">
                  <a16:creationId xmlns:a16="http://schemas.microsoft.com/office/drawing/2014/main" id="{F9F6D84A-BF38-E620-FFEA-A524FE85A58E}"/>
                </a:ext>
              </a:extLst>
            </p:cNvPr>
            <p:cNvSpPr/>
            <p:nvPr/>
          </p:nvSpPr>
          <p:spPr>
            <a:xfrm>
              <a:off x="5963303"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162" name="Picture 161">
              <a:extLst>
                <a:ext uri="{FF2B5EF4-FFF2-40B4-BE49-F238E27FC236}">
                  <a16:creationId xmlns:a16="http://schemas.microsoft.com/office/drawing/2014/main" id="{CBD6C263-FD38-8D21-3C84-99F4CD4D450E}"/>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6066513" y="3912819"/>
              <a:ext cx="294036" cy="294036"/>
            </a:xfrm>
            <a:prstGeom prst="rect">
              <a:avLst/>
            </a:prstGeom>
            <a:grpFill/>
          </p:spPr>
        </p:pic>
      </p:grpSp>
      <p:grpSp>
        <p:nvGrpSpPr>
          <p:cNvPr id="163" name="Group 162">
            <a:extLst>
              <a:ext uri="{FF2B5EF4-FFF2-40B4-BE49-F238E27FC236}">
                <a16:creationId xmlns:a16="http://schemas.microsoft.com/office/drawing/2014/main" id="{BD9FAB50-7ED1-52BB-B8CA-E98C48900D2F}"/>
              </a:ext>
            </a:extLst>
          </p:cNvPr>
          <p:cNvGrpSpPr/>
          <p:nvPr/>
        </p:nvGrpSpPr>
        <p:grpSpPr>
          <a:xfrm>
            <a:off x="7312867" y="2433948"/>
            <a:ext cx="667128" cy="667275"/>
            <a:chOff x="6039702" y="1825461"/>
            <a:chExt cx="500456" cy="500456"/>
          </a:xfrm>
        </p:grpSpPr>
        <p:sp>
          <p:nvSpPr>
            <p:cNvPr id="164" name="Oval 163">
              <a:extLst>
                <a:ext uri="{FF2B5EF4-FFF2-40B4-BE49-F238E27FC236}">
                  <a16:creationId xmlns:a16="http://schemas.microsoft.com/office/drawing/2014/main" id="{A1A1DE4D-87DC-9AAB-9930-B558655AC437}"/>
                </a:ext>
              </a:extLst>
            </p:cNvPr>
            <p:cNvSpPr/>
            <p:nvPr/>
          </p:nvSpPr>
          <p:spPr>
            <a:xfrm>
              <a:off x="6039702" y="1825461"/>
              <a:ext cx="500456" cy="50045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165" name="Picture 164">
              <a:extLst>
                <a:ext uri="{FF2B5EF4-FFF2-40B4-BE49-F238E27FC236}">
                  <a16:creationId xmlns:a16="http://schemas.microsoft.com/office/drawing/2014/main" id="{125A5C17-72F9-CA93-B88B-E5681B049A9B}"/>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142912" y="1936837"/>
              <a:ext cx="294036" cy="294036"/>
            </a:xfrm>
            <a:prstGeom prst="rect">
              <a:avLst/>
            </a:prstGeom>
          </p:spPr>
        </p:pic>
      </p:grpSp>
      <p:grpSp>
        <p:nvGrpSpPr>
          <p:cNvPr id="166" name="Group 165">
            <a:extLst>
              <a:ext uri="{FF2B5EF4-FFF2-40B4-BE49-F238E27FC236}">
                <a16:creationId xmlns:a16="http://schemas.microsoft.com/office/drawing/2014/main" id="{CCD93923-CBCA-FCC5-D0B5-F0A0738A8940}"/>
              </a:ext>
            </a:extLst>
          </p:cNvPr>
          <p:cNvGrpSpPr/>
          <p:nvPr/>
        </p:nvGrpSpPr>
        <p:grpSpPr>
          <a:xfrm>
            <a:off x="7312867" y="3238836"/>
            <a:ext cx="667128" cy="667275"/>
            <a:chOff x="6039702" y="2429127"/>
            <a:chExt cx="500456" cy="500456"/>
          </a:xfrm>
        </p:grpSpPr>
        <p:sp>
          <p:nvSpPr>
            <p:cNvPr id="167" name="Oval 166">
              <a:extLst>
                <a:ext uri="{FF2B5EF4-FFF2-40B4-BE49-F238E27FC236}">
                  <a16:creationId xmlns:a16="http://schemas.microsoft.com/office/drawing/2014/main" id="{2EFFD77E-CAB3-5DF0-EDFD-406C5BFC29F8}"/>
                </a:ext>
              </a:extLst>
            </p:cNvPr>
            <p:cNvSpPr/>
            <p:nvPr/>
          </p:nvSpPr>
          <p:spPr>
            <a:xfrm>
              <a:off x="6039702" y="2429127"/>
              <a:ext cx="500456" cy="50045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168" name="Picture 167">
              <a:extLst>
                <a:ext uri="{FF2B5EF4-FFF2-40B4-BE49-F238E27FC236}">
                  <a16:creationId xmlns:a16="http://schemas.microsoft.com/office/drawing/2014/main" id="{22D36836-A6A5-C247-81F8-DBE99AEAEBE2}"/>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165214" y="2532337"/>
              <a:ext cx="294036" cy="294036"/>
            </a:xfrm>
            <a:prstGeom prst="rect">
              <a:avLst/>
            </a:prstGeom>
          </p:spPr>
        </p:pic>
      </p:grpSp>
      <p:grpSp>
        <p:nvGrpSpPr>
          <p:cNvPr id="169" name="Group 168">
            <a:extLst>
              <a:ext uri="{FF2B5EF4-FFF2-40B4-BE49-F238E27FC236}">
                <a16:creationId xmlns:a16="http://schemas.microsoft.com/office/drawing/2014/main" id="{D310CDFD-023E-EDFA-A384-2D8F5FBF9582}"/>
              </a:ext>
            </a:extLst>
          </p:cNvPr>
          <p:cNvGrpSpPr/>
          <p:nvPr/>
        </p:nvGrpSpPr>
        <p:grpSpPr>
          <a:xfrm>
            <a:off x="7312867" y="4067642"/>
            <a:ext cx="667128" cy="667275"/>
            <a:chOff x="6039702" y="3050732"/>
            <a:chExt cx="500456" cy="500456"/>
          </a:xfrm>
        </p:grpSpPr>
        <p:sp>
          <p:nvSpPr>
            <p:cNvPr id="170" name="Oval 169">
              <a:extLst>
                <a:ext uri="{FF2B5EF4-FFF2-40B4-BE49-F238E27FC236}">
                  <a16:creationId xmlns:a16="http://schemas.microsoft.com/office/drawing/2014/main" id="{BA2662B4-A0A4-EE35-8FB3-4C255F2FE1C7}"/>
                </a:ext>
              </a:extLst>
            </p:cNvPr>
            <p:cNvSpPr/>
            <p:nvPr/>
          </p:nvSpPr>
          <p:spPr>
            <a:xfrm>
              <a:off x="6039702" y="3050732"/>
              <a:ext cx="500456" cy="50045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171" name="Picture 170">
              <a:extLst>
                <a:ext uri="{FF2B5EF4-FFF2-40B4-BE49-F238E27FC236}">
                  <a16:creationId xmlns:a16="http://schemas.microsoft.com/office/drawing/2014/main" id="{B3A3007E-3D5B-F184-0F17-2942D43F8E56}"/>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142912" y="3162108"/>
              <a:ext cx="294036" cy="294036"/>
            </a:xfrm>
            <a:prstGeom prst="rect">
              <a:avLst/>
            </a:prstGeom>
          </p:spPr>
        </p:pic>
      </p:grpSp>
      <p:grpSp>
        <p:nvGrpSpPr>
          <p:cNvPr id="172" name="Group 171">
            <a:extLst>
              <a:ext uri="{FF2B5EF4-FFF2-40B4-BE49-F238E27FC236}">
                <a16:creationId xmlns:a16="http://schemas.microsoft.com/office/drawing/2014/main" id="{F676FB97-90BC-FC67-A969-96EE028AF5A0}"/>
              </a:ext>
            </a:extLst>
          </p:cNvPr>
          <p:cNvGrpSpPr/>
          <p:nvPr/>
        </p:nvGrpSpPr>
        <p:grpSpPr>
          <a:xfrm>
            <a:off x="7312867" y="4883418"/>
            <a:ext cx="667128" cy="667275"/>
            <a:chOff x="6039702" y="3662564"/>
            <a:chExt cx="500456" cy="500456"/>
          </a:xfrm>
        </p:grpSpPr>
        <p:sp>
          <p:nvSpPr>
            <p:cNvPr id="173" name="Oval 172">
              <a:extLst>
                <a:ext uri="{FF2B5EF4-FFF2-40B4-BE49-F238E27FC236}">
                  <a16:creationId xmlns:a16="http://schemas.microsoft.com/office/drawing/2014/main" id="{F2DB97A0-8573-5C90-D5D1-D4F5AF5D7919}"/>
                </a:ext>
              </a:extLst>
            </p:cNvPr>
            <p:cNvSpPr/>
            <p:nvPr/>
          </p:nvSpPr>
          <p:spPr>
            <a:xfrm>
              <a:off x="6039702" y="3662564"/>
              <a:ext cx="500456" cy="50045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174" name="Picture 173">
              <a:extLst>
                <a:ext uri="{FF2B5EF4-FFF2-40B4-BE49-F238E27FC236}">
                  <a16:creationId xmlns:a16="http://schemas.microsoft.com/office/drawing/2014/main" id="{60CEE419-BC9F-A800-5959-26CCD73F7556}"/>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6142912" y="3773940"/>
              <a:ext cx="294036" cy="294036"/>
            </a:xfrm>
            <a:prstGeom prst="rect">
              <a:avLst/>
            </a:prstGeom>
          </p:spPr>
        </p:pic>
      </p:grpSp>
      <p:sp>
        <p:nvSpPr>
          <p:cNvPr id="175" name="TextBox 174">
            <a:extLst>
              <a:ext uri="{FF2B5EF4-FFF2-40B4-BE49-F238E27FC236}">
                <a16:creationId xmlns:a16="http://schemas.microsoft.com/office/drawing/2014/main" id="{D74A0D07-896A-7026-24EC-7EC8089E2600}"/>
              </a:ext>
            </a:extLst>
          </p:cNvPr>
          <p:cNvSpPr txBox="1"/>
          <p:nvPr/>
        </p:nvSpPr>
        <p:spPr>
          <a:xfrm>
            <a:off x="8913139" y="2542739"/>
            <a:ext cx="1468946" cy="379656"/>
          </a:xfrm>
          <a:prstGeom prst="rect">
            <a:avLst/>
          </a:prstGeom>
          <a:noFill/>
        </p:spPr>
        <p:txBody>
          <a:bodyPr wrap="square" rtlCol="0">
            <a:spAutoFit/>
          </a:bodyPr>
          <a:lstStyle/>
          <a:p>
            <a:pPr>
              <a:defRPr/>
            </a:pPr>
            <a:r>
              <a:rPr lang="en-US" sz="1867"/>
              <a:t>Computer</a:t>
            </a:r>
            <a:endParaRPr lang="en-US" sz="1867">
              <a:solidFill>
                <a:schemeClr val="tx1">
                  <a:lumMod val="50000"/>
                  <a:lumOff val="50000"/>
                </a:schemeClr>
              </a:solidFill>
              <a:cs typeface="FS Albert Pro"/>
            </a:endParaRPr>
          </a:p>
        </p:txBody>
      </p:sp>
      <p:sp>
        <p:nvSpPr>
          <p:cNvPr id="176" name="TextBox 175">
            <a:extLst>
              <a:ext uri="{FF2B5EF4-FFF2-40B4-BE49-F238E27FC236}">
                <a16:creationId xmlns:a16="http://schemas.microsoft.com/office/drawing/2014/main" id="{1DF2336F-9C2F-E7B3-F2F6-1C19BC2CF8AE}"/>
              </a:ext>
            </a:extLst>
          </p:cNvPr>
          <p:cNvSpPr txBox="1"/>
          <p:nvPr/>
        </p:nvSpPr>
        <p:spPr>
          <a:xfrm>
            <a:off x="8913139" y="5071149"/>
            <a:ext cx="1468946" cy="379656"/>
          </a:xfrm>
          <a:prstGeom prst="rect">
            <a:avLst/>
          </a:prstGeom>
          <a:noFill/>
        </p:spPr>
        <p:txBody>
          <a:bodyPr wrap="square" rtlCol="0">
            <a:spAutoFit/>
          </a:bodyPr>
          <a:lstStyle/>
          <a:p>
            <a:pPr>
              <a:defRPr/>
            </a:pPr>
            <a:r>
              <a:rPr lang="en-US" sz="1867"/>
              <a:t>Message</a:t>
            </a:r>
            <a:endParaRPr lang="en-US" sz="1867">
              <a:solidFill>
                <a:schemeClr val="tx1">
                  <a:lumMod val="50000"/>
                  <a:lumOff val="50000"/>
                </a:schemeClr>
              </a:solidFill>
              <a:cs typeface="FS Albert Pro"/>
            </a:endParaRPr>
          </a:p>
        </p:txBody>
      </p:sp>
      <p:sp>
        <p:nvSpPr>
          <p:cNvPr id="177" name="TextBox 176">
            <a:extLst>
              <a:ext uri="{FF2B5EF4-FFF2-40B4-BE49-F238E27FC236}">
                <a16:creationId xmlns:a16="http://schemas.microsoft.com/office/drawing/2014/main" id="{2E5650E4-4198-3FC7-8C99-5C678088B1F6}"/>
              </a:ext>
            </a:extLst>
          </p:cNvPr>
          <p:cNvSpPr txBox="1"/>
          <p:nvPr/>
        </p:nvSpPr>
        <p:spPr>
          <a:xfrm>
            <a:off x="8913138" y="4208788"/>
            <a:ext cx="2277449" cy="379656"/>
          </a:xfrm>
          <a:prstGeom prst="rect">
            <a:avLst/>
          </a:prstGeom>
          <a:noFill/>
        </p:spPr>
        <p:txBody>
          <a:bodyPr wrap="square" rtlCol="0">
            <a:spAutoFit/>
          </a:bodyPr>
          <a:lstStyle/>
          <a:p>
            <a:pPr>
              <a:defRPr/>
            </a:pPr>
            <a:r>
              <a:rPr lang="en-US" sz="1867"/>
              <a:t>Email/Letter</a:t>
            </a:r>
            <a:endParaRPr lang="en-US" sz="1867">
              <a:solidFill>
                <a:schemeClr val="tx1">
                  <a:lumMod val="50000"/>
                  <a:lumOff val="50000"/>
                </a:schemeClr>
              </a:solidFill>
              <a:cs typeface="FS Albert Pro"/>
            </a:endParaRPr>
          </a:p>
        </p:txBody>
      </p:sp>
      <p:sp>
        <p:nvSpPr>
          <p:cNvPr id="178" name="TextBox 177">
            <a:extLst>
              <a:ext uri="{FF2B5EF4-FFF2-40B4-BE49-F238E27FC236}">
                <a16:creationId xmlns:a16="http://schemas.microsoft.com/office/drawing/2014/main" id="{960D017A-E904-323B-DBC3-07B8CA177072}"/>
              </a:ext>
            </a:extLst>
          </p:cNvPr>
          <p:cNvSpPr txBox="1"/>
          <p:nvPr/>
        </p:nvSpPr>
        <p:spPr>
          <a:xfrm>
            <a:off x="8913139" y="3386076"/>
            <a:ext cx="1468946" cy="379656"/>
          </a:xfrm>
          <a:prstGeom prst="rect">
            <a:avLst/>
          </a:prstGeom>
          <a:noFill/>
        </p:spPr>
        <p:txBody>
          <a:bodyPr wrap="square" rtlCol="0">
            <a:spAutoFit/>
          </a:bodyPr>
          <a:lstStyle/>
          <a:p>
            <a:pPr>
              <a:defRPr/>
            </a:pPr>
            <a:r>
              <a:rPr lang="en-US" sz="1867"/>
              <a:t>Phone</a:t>
            </a:r>
            <a:endParaRPr lang="en-US" sz="1867">
              <a:solidFill>
                <a:schemeClr val="tx1">
                  <a:lumMod val="50000"/>
                  <a:lumOff val="50000"/>
                </a:schemeClr>
              </a:solidFill>
              <a:cs typeface="FS Albert Pro"/>
            </a:endParaRPr>
          </a:p>
        </p:txBody>
      </p:sp>
      <p:pic>
        <p:nvPicPr>
          <p:cNvPr id="179" name="Picture 178">
            <a:extLst>
              <a:ext uri="{FF2B5EF4-FFF2-40B4-BE49-F238E27FC236}">
                <a16:creationId xmlns:a16="http://schemas.microsoft.com/office/drawing/2014/main" id="{8D75EC9B-ADAD-9D42-0F56-ADF97C8FCCA9}"/>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8185498" y="2582449"/>
            <a:ext cx="391962" cy="392048"/>
          </a:xfrm>
          <a:prstGeom prst="rect">
            <a:avLst/>
          </a:prstGeom>
        </p:spPr>
      </p:pic>
      <p:pic>
        <p:nvPicPr>
          <p:cNvPr id="180" name="Picture 179">
            <a:extLst>
              <a:ext uri="{FF2B5EF4-FFF2-40B4-BE49-F238E27FC236}">
                <a16:creationId xmlns:a16="http://schemas.microsoft.com/office/drawing/2014/main" id="{D7FB975C-EB91-B466-D33F-25A03711C731}"/>
              </a:ext>
            </a:extLst>
          </p:cNvPr>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8215228" y="3376449"/>
            <a:ext cx="391962" cy="392048"/>
          </a:xfrm>
          <a:prstGeom prst="rect">
            <a:avLst/>
          </a:prstGeom>
        </p:spPr>
      </p:pic>
      <p:pic>
        <p:nvPicPr>
          <p:cNvPr id="181" name="Picture 180">
            <a:extLst>
              <a:ext uri="{FF2B5EF4-FFF2-40B4-BE49-F238E27FC236}">
                <a16:creationId xmlns:a16="http://schemas.microsoft.com/office/drawing/2014/main" id="{16A26A3B-9AC5-923A-9BCD-3B856395E0BB}"/>
              </a:ext>
            </a:extLst>
          </p:cNvPr>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8185498" y="4216144"/>
            <a:ext cx="391962" cy="392048"/>
          </a:xfrm>
          <a:prstGeom prst="rect">
            <a:avLst/>
          </a:prstGeom>
        </p:spPr>
      </p:pic>
      <p:pic>
        <p:nvPicPr>
          <p:cNvPr id="182" name="Picture 181">
            <a:extLst>
              <a:ext uri="{FF2B5EF4-FFF2-40B4-BE49-F238E27FC236}">
                <a16:creationId xmlns:a16="http://schemas.microsoft.com/office/drawing/2014/main" id="{5969F9E7-D48B-FFF2-1E1F-E24F9757D980}"/>
              </a:ext>
            </a:extLst>
          </p:cNvPr>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8185498" y="5031920"/>
            <a:ext cx="391962" cy="392048"/>
          </a:xfrm>
          <a:prstGeom prst="rect">
            <a:avLst/>
          </a:prstGeom>
        </p:spPr>
      </p:pic>
      <p:sp>
        <p:nvSpPr>
          <p:cNvPr id="3" name="Title Placeholder 1">
            <a:extLst>
              <a:ext uri="{FF2B5EF4-FFF2-40B4-BE49-F238E27FC236}">
                <a16:creationId xmlns:a16="http://schemas.microsoft.com/office/drawing/2014/main" id="{CE2D72D1-8AB0-D28D-147D-AD9E8B7B9733}"/>
              </a:ext>
            </a:extLst>
          </p:cNvPr>
          <p:cNvSpPr>
            <a:spLocks noGrp="1"/>
          </p:cNvSpPr>
          <p:nvPr>
            <p:ph type="title" hasCustomPrompt="1"/>
          </p:nvPr>
        </p:nvSpPr>
        <p:spPr>
          <a:xfrm>
            <a:off x="404572" y="466009"/>
            <a:ext cx="10970683" cy="612814"/>
          </a:xfrm>
          <a:prstGeom prst="rect">
            <a:avLst/>
          </a:prstGeom>
        </p:spPr>
        <p:txBody>
          <a:bodyPr vert="horz" wrap="none" lIns="0" tIns="0" rIns="0" bIns="0" rtlCol="0" anchor="t" anchorCtr="0">
            <a:noAutofit/>
          </a:bodyPr>
          <a:lstStyle>
            <a:lvl1pPr>
              <a:defRPr spc="-143">
                <a:solidFill>
                  <a:srgbClr val="132433"/>
                </a:solidFill>
              </a:defRPr>
            </a:lvl1pPr>
          </a:lstStyle>
          <a:p>
            <a:r>
              <a:rPr lang="en-GB"/>
              <a:t>ICONS CONTINUED</a:t>
            </a:r>
            <a:endParaRPr lang="en-US"/>
          </a:p>
        </p:txBody>
      </p:sp>
      <p:sp>
        <p:nvSpPr>
          <p:cNvPr id="6" name="TextBox 5">
            <a:extLst>
              <a:ext uri="{FF2B5EF4-FFF2-40B4-BE49-F238E27FC236}">
                <a16:creationId xmlns:a16="http://schemas.microsoft.com/office/drawing/2014/main" id="{B741BD0B-3F46-47DB-1D71-B79A7B998427}"/>
              </a:ext>
            </a:extLst>
          </p:cNvPr>
          <p:cNvSpPr txBox="1"/>
          <p:nvPr userDrawn="1"/>
        </p:nvSpPr>
        <p:spPr>
          <a:xfrm>
            <a:off x="404572" y="1499170"/>
            <a:ext cx="10970682" cy="410433"/>
          </a:xfrm>
          <a:prstGeom prst="rect">
            <a:avLst/>
          </a:prstGeom>
          <a:noFill/>
        </p:spPr>
        <p:txBody>
          <a:bodyPr wrap="square" lIns="0" tIns="0" rIns="0" bIns="0">
            <a:spAutoFit/>
          </a:bodyPr>
          <a:lstStyle/>
          <a:p>
            <a:pPr>
              <a:defRPr/>
            </a:pPr>
            <a:r>
              <a:rPr lang="en-US" sz="2667">
                <a:latin typeface="Roboto" panose="02000000000000000000" pitchFamily="2" charset="0"/>
                <a:ea typeface="Roboto" panose="02000000000000000000" pitchFamily="2" charset="0"/>
                <a:cs typeface="Roboto" panose="02000000000000000000" pitchFamily="2" charset="0"/>
              </a:rPr>
              <a:t>To use any of these icons, simply copy and paste into your required slide</a:t>
            </a:r>
            <a:endParaRPr lang="en-US" sz="2667">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7" name="Rectangle 6">
            <a:extLst>
              <a:ext uri="{FF2B5EF4-FFF2-40B4-BE49-F238E27FC236}">
                <a16:creationId xmlns:a16="http://schemas.microsoft.com/office/drawing/2014/main" id="{B6ECA8EA-F2FF-8E9D-4283-53422CD87CB4}"/>
              </a:ext>
            </a:extLst>
          </p:cNvPr>
          <p:cNvSpPr/>
          <p:nvPr userDrawn="1"/>
        </p:nvSpPr>
        <p:spPr>
          <a:xfrm>
            <a:off x="0" y="5960709"/>
            <a:ext cx="12192000" cy="897290"/>
          </a:xfrm>
          <a:prstGeom prst="rect">
            <a:avLst/>
          </a:prstGeom>
          <a:solidFill>
            <a:srgbClr val="1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solidFill>
                <a:schemeClr val="tx1"/>
              </a:solidFill>
            </a:endParaRPr>
          </a:p>
        </p:txBody>
      </p:sp>
      <p:pic>
        <p:nvPicPr>
          <p:cNvPr id="8" name="Picture 7">
            <a:extLst>
              <a:ext uri="{FF2B5EF4-FFF2-40B4-BE49-F238E27FC236}">
                <a16:creationId xmlns:a16="http://schemas.microsoft.com/office/drawing/2014/main" id="{2E13EDEF-A52B-D629-4FB7-CEF746F2C05F}"/>
              </a:ext>
            </a:extLst>
          </p:cNvPr>
          <p:cNvPicPr>
            <a:picLocks noChangeAspect="1"/>
          </p:cNvPicPr>
          <p:nvPr userDrawn="1"/>
        </p:nvPicPr>
        <p:blipFill>
          <a:blip r:embed="rId2"/>
          <a:srcRect/>
          <a:stretch/>
        </p:blipFill>
        <p:spPr>
          <a:xfrm>
            <a:off x="10810590" y="6239190"/>
            <a:ext cx="1066800" cy="321734"/>
          </a:xfrm>
          <a:prstGeom prst="rect">
            <a:avLst/>
          </a:prstGeom>
        </p:spPr>
      </p:pic>
      <p:sp>
        <p:nvSpPr>
          <p:cNvPr id="9" name="Oval 8">
            <a:extLst>
              <a:ext uri="{FF2B5EF4-FFF2-40B4-BE49-F238E27FC236}">
                <a16:creationId xmlns:a16="http://schemas.microsoft.com/office/drawing/2014/main" id="{8392533D-9C0E-5E1D-7666-ED10AA95E9BA}"/>
              </a:ext>
            </a:extLst>
          </p:cNvPr>
          <p:cNvSpPr/>
          <p:nvPr userDrawn="1"/>
        </p:nvSpPr>
        <p:spPr>
          <a:xfrm>
            <a:off x="248905"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sp>
        <p:nvSpPr>
          <p:cNvPr id="190" name="TextBox 189">
            <a:extLst>
              <a:ext uri="{FF2B5EF4-FFF2-40B4-BE49-F238E27FC236}">
                <a16:creationId xmlns:a16="http://schemas.microsoft.com/office/drawing/2014/main" id="{D946E6E8-7B7D-6CF8-FC57-BD9F38EEF0BB}"/>
              </a:ext>
            </a:extLst>
          </p:cNvPr>
          <p:cNvSpPr txBox="1"/>
          <p:nvPr userDrawn="1"/>
        </p:nvSpPr>
        <p:spPr>
          <a:xfrm rot="16200000">
            <a:off x="10765258" y="1151943"/>
            <a:ext cx="2580885" cy="276999"/>
          </a:xfrm>
          <a:prstGeom prst="rect">
            <a:avLst/>
          </a:prstGeom>
          <a:solidFill>
            <a:srgbClr val="ED1A3A"/>
          </a:solidFill>
        </p:spPr>
        <p:txBody>
          <a:bodyPr wrap="square" rtlCol="0">
            <a:spAutoFit/>
          </a:bodyPr>
          <a:lstStyle/>
          <a:p>
            <a:pPr marL="0" marR="0" lvl="0" indent="0" algn="l" defTabSz="609526" rtl="0" eaLnBrk="1" fontAlgn="auto" latinLnBrk="0" hangingPunct="1">
              <a:lnSpc>
                <a:spcPct val="100000"/>
              </a:lnSpc>
              <a:spcBef>
                <a:spcPts val="0"/>
              </a:spcBef>
              <a:spcAft>
                <a:spcPts val="0"/>
              </a:spcAft>
              <a:buClrTx/>
              <a:buSzTx/>
              <a:buFontTx/>
              <a:buNone/>
              <a:tabLst/>
              <a:defRPr/>
            </a:pPr>
            <a:r>
              <a:rPr lang="en-US" sz="1200">
                <a:solidFill>
                  <a:schemeClr val="bg1"/>
                </a:solidFill>
              </a:rPr>
              <a:t>Security marking: </a:t>
            </a:r>
            <a:r>
              <a:rPr lang="en-US" sz="1200" b="1">
                <a:solidFill>
                  <a:schemeClr val="bg1"/>
                </a:solidFill>
              </a:rPr>
              <a:t>INTERNAL USE ONLY</a:t>
            </a:r>
          </a:p>
        </p:txBody>
      </p:sp>
    </p:spTree>
    <p:extLst>
      <p:ext uri="{BB962C8B-B14F-4D97-AF65-F5344CB8AC3E}">
        <p14:creationId xmlns:p14="http://schemas.microsoft.com/office/powerpoint/2010/main" val="199279351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preserve="1">
  <p:cSld name="33_Title and Content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2788E00-130B-FB47-8689-5D0DD01F05AE}"/>
              </a:ext>
            </a:extLst>
          </p:cNvPr>
          <p:cNvSpPr/>
          <p:nvPr/>
        </p:nvSpPr>
        <p:spPr>
          <a:xfrm>
            <a:off x="0" y="5960709"/>
            <a:ext cx="12192000" cy="897290"/>
          </a:xfrm>
          <a:prstGeom prst="rect">
            <a:avLst/>
          </a:prstGeom>
          <a:solidFill>
            <a:srgbClr val="1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solidFill>
                <a:schemeClr val="tx1"/>
              </a:solidFill>
            </a:endParaRPr>
          </a:p>
        </p:txBody>
      </p:sp>
      <p:pic>
        <p:nvPicPr>
          <p:cNvPr id="2" name="Picture 1">
            <a:extLst>
              <a:ext uri="{FF2B5EF4-FFF2-40B4-BE49-F238E27FC236}">
                <a16:creationId xmlns:a16="http://schemas.microsoft.com/office/drawing/2014/main" id="{0D0A6F68-F73B-DBAF-A59D-62AD5C17DD62}"/>
              </a:ext>
            </a:extLst>
          </p:cNvPr>
          <p:cNvPicPr>
            <a:picLocks noChangeAspect="1"/>
          </p:cNvPicPr>
          <p:nvPr/>
        </p:nvPicPr>
        <p:blipFill>
          <a:blip r:embed="rId2"/>
          <a:srcRect/>
          <a:stretch/>
        </p:blipFill>
        <p:spPr>
          <a:xfrm>
            <a:off x="10810590" y="6239190"/>
            <a:ext cx="1066800" cy="321734"/>
          </a:xfrm>
          <a:prstGeom prst="rect">
            <a:avLst/>
          </a:prstGeom>
        </p:spPr>
      </p:pic>
      <p:sp>
        <p:nvSpPr>
          <p:cNvPr id="5" name="Oval 4">
            <a:extLst>
              <a:ext uri="{FF2B5EF4-FFF2-40B4-BE49-F238E27FC236}">
                <a16:creationId xmlns:a16="http://schemas.microsoft.com/office/drawing/2014/main" id="{B1186BA7-7499-3081-8670-1D274B8D7887}"/>
              </a:ext>
            </a:extLst>
          </p:cNvPr>
          <p:cNvSpPr/>
          <p:nvPr/>
        </p:nvSpPr>
        <p:spPr>
          <a:xfrm>
            <a:off x="248905"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grpSp>
        <p:nvGrpSpPr>
          <p:cNvPr id="183" name="Group 182">
            <a:extLst>
              <a:ext uri="{FF2B5EF4-FFF2-40B4-BE49-F238E27FC236}">
                <a16:creationId xmlns:a16="http://schemas.microsoft.com/office/drawing/2014/main" id="{65812D50-0547-BA96-59E7-24ECCA29A8E0}"/>
              </a:ext>
            </a:extLst>
          </p:cNvPr>
          <p:cNvGrpSpPr/>
          <p:nvPr/>
        </p:nvGrpSpPr>
        <p:grpSpPr>
          <a:xfrm>
            <a:off x="5858832" y="2433948"/>
            <a:ext cx="667128" cy="667275"/>
            <a:chOff x="5963303" y="3801443"/>
            <a:chExt cx="500456" cy="500456"/>
          </a:xfrm>
          <a:solidFill>
            <a:schemeClr val="accent4"/>
          </a:solidFill>
        </p:grpSpPr>
        <p:sp>
          <p:nvSpPr>
            <p:cNvPr id="184" name="Oval 183">
              <a:extLst>
                <a:ext uri="{FF2B5EF4-FFF2-40B4-BE49-F238E27FC236}">
                  <a16:creationId xmlns:a16="http://schemas.microsoft.com/office/drawing/2014/main" id="{E9A97663-276E-46C4-C1A8-31374184BB05}"/>
                </a:ext>
              </a:extLst>
            </p:cNvPr>
            <p:cNvSpPr/>
            <p:nvPr/>
          </p:nvSpPr>
          <p:spPr>
            <a:xfrm>
              <a:off x="5963303"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185" name="Picture 184">
              <a:extLst>
                <a:ext uri="{FF2B5EF4-FFF2-40B4-BE49-F238E27FC236}">
                  <a16:creationId xmlns:a16="http://schemas.microsoft.com/office/drawing/2014/main" id="{C211333C-06B6-0D68-96D7-EFB946A4BCA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66513" y="3912819"/>
              <a:ext cx="294036" cy="294036"/>
            </a:xfrm>
            <a:prstGeom prst="rect">
              <a:avLst/>
            </a:prstGeom>
            <a:grpFill/>
          </p:spPr>
        </p:pic>
      </p:grpSp>
      <p:grpSp>
        <p:nvGrpSpPr>
          <p:cNvPr id="186" name="Group 185">
            <a:extLst>
              <a:ext uri="{FF2B5EF4-FFF2-40B4-BE49-F238E27FC236}">
                <a16:creationId xmlns:a16="http://schemas.microsoft.com/office/drawing/2014/main" id="{7BFEE51B-51CE-1123-D840-9AFAAC5AC23D}"/>
              </a:ext>
            </a:extLst>
          </p:cNvPr>
          <p:cNvGrpSpPr/>
          <p:nvPr/>
        </p:nvGrpSpPr>
        <p:grpSpPr>
          <a:xfrm>
            <a:off x="6590398" y="2433948"/>
            <a:ext cx="667128" cy="667275"/>
            <a:chOff x="4942880" y="3662564"/>
            <a:chExt cx="500456" cy="500456"/>
          </a:xfrm>
        </p:grpSpPr>
        <p:sp>
          <p:nvSpPr>
            <p:cNvPr id="187" name="Oval 186">
              <a:extLst>
                <a:ext uri="{FF2B5EF4-FFF2-40B4-BE49-F238E27FC236}">
                  <a16:creationId xmlns:a16="http://schemas.microsoft.com/office/drawing/2014/main" id="{A8A8F396-4F91-5E96-A561-AB8DA27B5B2C}"/>
                </a:ext>
              </a:extLst>
            </p:cNvPr>
            <p:cNvSpPr/>
            <p:nvPr/>
          </p:nvSpPr>
          <p:spPr>
            <a:xfrm>
              <a:off x="4942880" y="3662564"/>
              <a:ext cx="500456" cy="50045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188" name="Picture 187">
              <a:extLst>
                <a:ext uri="{FF2B5EF4-FFF2-40B4-BE49-F238E27FC236}">
                  <a16:creationId xmlns:a16="http://schemas.microsoft.com/office/drawing/2014/main" id="{DC1172E6-F25C-75AE-7E50-FB1C74D7BCA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46090" y="3773940"/>
              <a:ext cx="294036" cy="294036"/>
            </a:xfrm>
            <a:prstGeom prst="rect">
              <a:avLst/>
            </a:prstGeom>
          </p:spPr>
        </p:pic>
      </p:grpSp>
      <p:grpSp>
        <p:nvGrpSpPr>
          <p:cNvPr id="189" name="Group 188">
            <a:extLst>
              <a:ext uri="{FF2B5EF4-FFF2-40B4-BE49-F238E27FC236}">
                <a16:creationId xmlns:a16="http://schemas.microsoft.com/office/drawing/2014/main" id="{FC004B79-76AE-B9F5-74B0-28F04B525E9A}"/>
              </a:ext>
            </a:extLst>
          </p:cNvPr>
          <p:cNvGrpSpPr/>
          <p:nvPr/>
        </p:nvGrpSpPr>
        <p:grpSpPr>
          <a:xfrm>
            <a:off x="7322216" y="2433948"/>
            <a:ext cx="667128" cy="667275"/>
            <a:chOff x="6039702" y="3662564"/>
            <a:chExt cx="500456" cy="500456"/>
          </a:xfrm>
        </p:grpSpPr>
        <p:sp>
          <p:nvSpPr>
            <p:cNvPr id="190" name="Oval 189">
              <a:extLst>
                <a:ext uri="{FF2B5EF4-FFF2-40B4-BE49-F238E27FC236}">
                  <a16:creationId xmlns:a16="http://schemas.microsoft.com/office/drawing/2014/main" id="{82E1E287-C5CB-BA64-0142-B93001D59C61}"/>
                </a:ext>
              </a:extLst>
            </p:cNvPr>
            <p:cNvSpPr/>
            <p:nvPr/>
          </p:nvSpPr>
          <p:spPr>
            <a:xfrm>
              <a:off x="6039702" y="3662564"/>
              <a:ext cx="500456" cy="50045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191" name="Picture 190">
              <a:extLst>
                <a:ext uri="{FF2B5EF4-FFF2-40B4-BE49-F238E27FC236}">
                  <a16:creationId xmlns:a16="http://schemas.microsoft.com/office/drawing/2014/main" id="{FF31F0D8-C184-D379-3B32-2109B08F449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42912" y="3773940"/>
              <a:ext cx="294036" cy="294036"/>
            </a:xfrm>
            <a:prstGeom prst="rect">
              <a:avLst/>
            </a:prstGeom>
          </p:spPr>
        </p:pic>
      </p:grpSp>
      <p:sp>
        <p:nvSpPr>
          <p:cNvPr id="192" name="TextBox 191">
            <a:extLst>
              <a:ext uri="{FF2B5EF4-FFF2-40B4-BE49-F238E27FC236}">
                <a16:creationId xmlns:a16="http://schemas.microsoft.com/office/drawing/2014/main" id="{F07A1EA2-3E8E-B672-3C86-E0BD2B7F1147}"/>
              </a:ext>
            </a:extLst>
          </p:cNvPr>
          <p:cNvSpPr txBox="1"/>
          <p:nvPr/>
        </p:nvSpPr>
        <p:spPr>
          <a:xfrm>
            <a:off x="8870369" y="2582210"/>
            <a:ext cx="2032470" cy="379656"/>
          </a:xfrm>
          <a:prstGeom prst="rect">
            <a:avLst/>
          </a:prstGeom>
          <a:noFill/>
        </p:spPr>
        <p:txBody>
          <a:bodyPr wrap="square" rtlCol="0">
            <a:spAutoFit/>
          </a:bodyPr>
          <a:lstStyle/>
          <a:p>
            <a:pPr>
              <a:defRPr/>
            </a:pPr>
            <a:r>
              <a:rPr lang="en-US" sz="1867"/>
              <a:t>Timing/schedule</a:t>
            </a:r>
            <a:endParaRPr lang="en-US" sz="1867">
              <a:solidFill>
                <a:schemeClr val="tx1">
                  <a:lumMod val="50000"/>
                  <a:lumOff val="50000"/>
                </a:schemeClr>
              </a:solidFill>
              <a:cs typeface="FS Albert Pro"/>
            </a:endParaRPr>
          </a:p>
        </p:txBody>
      </p:sp>
      <p:pic>
        <p:nvPicPr>
          <p:cNvPr id="193" name="Picture 192">
            <a:extLst>
              <a:ext uri="{FF2B5EF4-FFF2-40B4-BE49-F238E27FC236}">
                <a16:creationId xmlns:a16="http://schemas.microsoft.com/office/drawing/2014/main" id="{C8FD7589-746E-9D67-A937-845A69C3E8A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194847" y="2582449"/>
            <a:ext cx="391962" cy="392048"/>
          </a:xfrm>
          <a:prstGeom prst="rect">
            <a:avLst/>
          </a:prstGeom>
        </p:spPr>
      </p:pic>
      <p:sp>
        <p:nvSpPr>
          <p:cNvPr id="194" name="TextBox 193">
            <a:extLst>
              <a:ext uri="{FF2B5EF4-FFF2-40B4-BE49-F238E27FC236}">
                <a16:creationId xmlns:a16="http://schemas.microsoft.com/office/drawing/2014/main" id="{1A5D22E5-9703-BC73-7093-C59FFA395696}"/>
              </a:ext>
            </a:extLst>
          </p:cNvPr>
          <p:cNvSpPr txBox="1"/>
          <p:nvPr/>
        </p:nvSpPr>
        <p:spPr>
          <a:xfrm>
            <a:off x="3459504" y="2582210"/>
            <a:ext cx="1468946" cy="379656"/>
          </a:xfrm>
          <a:prstGeom prst="rect">
            <a:avLst/>
          </a:prstGeom>
          <a:noFill/>
        </p:spPr>
        <p:txBody>
          <a:bodyPr wrap="square" rtlCol="0">
            <a:spAutoFit/>
          </a:bodyPr>
          <a:lstStyle/>
          <a:p>
            <a:pPr>
              <a:defRPr/>
            </a:pPr>
            <a:r>
              <a:rPr lang="en-US" sz="1867"/>
              <a:t>Database</a:t>
            </a:r>
            <a:endParaRPr lang="en-US" sz="1867">
              <a:solidFill>
                <a:schemeClr val="tx1">
                  <a:lumMod val="50000"/>
                  <a:lumOff val="50000"/>
                </a:schemeClr>
              </a:solidFill>
              <a:cs typeface="FS Albert Pro"/>
            </a:endParaRPr>
          </a:p>
        </p:txBody>
      </p:sp>
      <p:grpSp>
        <p:nvGrpSpPr>
          <p:cNvPr id="195" name="Group 194">
            <a:extLst>
              <a:ext uri="{FF2B5EF4-FFF2-40B4-BE49-F238E27FC236}">
                <a16:creationId xmlns:a16="http://schemas.microsoft.com/office/drawing/2014/main" id="{51128960-9ED3-740D-B9AA-B6AE593B186B}"/>
              </a:ext>
            </a:extLst>
          </p:cNvPr>
          <p:cNvGrpSpPr/>
          <p:nvPr/>
        </p:nvGrpSpPr>
        <p:grpSpPr>
          <a:xfrm>
            <a:off x="528278" y="2433948"/>
            <a:ext cx="667128" cy="667275"/>
            <a:chOff x="2764076" y="1349181"/>
            <a:chExt cx="500456" cy="500456"/>
          </a:xfrm>
          <a:solidFill>
            <a:schemeClr val="accent4"/>
          </a:solidFill>
        </p:grpSpPr>
        <p:sp>
          <p:nvSpPr>
            <p:cNvPr id="196" name="Oval 195">
              <a:extLst>
                <a:ext uri="{FF2B5EF4-FFF2-40B4-BE49-F238E27FC236}">
                  <a16:creationId xmlns:a16="http://schemas.microsoft.com/office/drawing/2014/main" id="{C7383235-0A15-50C6-557F-300384F4DD40}"/>
                </a:ext>
              </a:extLst>
            </p:cNvPr>
            <p:cNvSpPr/>
            <p:nvPr/>
          </p:nvSpPr>
          <p:spPr>
            <a:xfrm>
              <a:off x="2764076" y="1349181"/>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197" name="Picture 196">
              <a:extLst>
                <a:ext uri="{FF2B5EF4-FFF2-40B4-BE49-F238E27FC236}">
                  <a16:creationId xmlns:a16="http://schemas.microsoft.com/office/drawing/2014/main" id="{2EBDD1E2-5CF1-9D28-EBE7-3A217882507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885663" y="1460557"/>
              <a:ext cx="257281" cy="294036"/>
            </a:xfrm>
            <a:prstGeom prst="rect">
              <a:avLst/>
            </a:prstGeom>
            <a:grpFill/>
          </p:spPr>
        </p:pic>
      </p:grpSp>
      <p:grpSp>
        <p:nvGrpSpPr>
          <p:cNvPr id="198" name="Group 197">
            <a:extLst>
              <a:ext uri="{FF2B5EF4-FFF2-40B4-BE49-F238E27FC236}">
                <a16:creationId xmlns:a16="http://schemas.microsoft.com/office/drawing/2014/main" id="{9E4F0062-43C0-B069-4782-FEE749173210}"/>
              </a:ext>
            </a:extLst>
          </p:cNvPr>
          <p:cNvGrpSpPr/>
          <p:nvPr/>
        </p:nvGrpSpPr>
        <p:grpSpPr>
          <a:xfrm>
            <a:off x="528278" y="4883418"/>
            <a:ext cx="667128" cy="667275"/>
            <a:chOff x="395288" y="3346117"/>
            <a:chExt cx="500456" cy="500456"/>
          </a:xfrm>
          <a:solidFill>
            <a:schemeClr val="accent4"/>
          </a:solidFill>
        </p:grpSpPr>
        <p:sp>
          <p:nvSpPr>
            <p:cNvPr id="199" name="Oval 198">
              <a:extLst>
                <a:ext uri="{FF2B5EF4-FFF2-40B4-BE49-F238E27FC236}">
                  <a16:creationId xmlns:a16="http://schemas.microsoft.com/office/drawing/2014/main" id="{DDA6826C-1754-9F35-50D6-3BF8AC0DD7CB}"/>
                </a:ext>
              </a:extLst>
            </p:cNvPr>
            <p:cNvSpPr/>
            <p:nvPr/>
          </p:nvSpPr>
          <p:spPr>
            <a:xfrm>
              <a:off x="395288" y="3346117"/>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200" name="Picture 199">
              <a:extLst>
                <a:ext uri="{FF2B5EF4-FFF2-40B4-BE49-F238E27FC236}">
                  <a16:creationId xmlns:a16="http://schemas.microsoft.com/office/drawing/2014/main" id="{7BE8DEB5-0D4D-28D6-3D2F-845135D9911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98498" y="3449327"/>
              <a:ext cx="294036" cy="294036"/>
            </a:xfrm>
            <a:prstGeom prst="rect">
              <a:avLst/>
            </a:prstGeom>
            <a:grpFill/>
          </p:spPr>
        </p:pic>
      </p:grpSp>
      <p:grpSp>
        <p:nvGrpSpPr>
          <p:cNvPr id="201" name="Group 200">
            <a:extLst>
              <a:ext uri="{FF2B5EF4-FFF2-40B4-BE49-F238E27FC236}">
                <a16:creationId xmlns:a16="http://schemas.microsoft.com/office/drawing/2014/main" id="{D5D3FAB5-0484-8AE6-5660-480791378468}"/>
              </a:ext>
            </a:extLst>
          </p:cNvPr>
          <p:cNvGrpSpPr/>
          <p:nvPr/>
        </p:nvGrpSpPr>
        <p:grpSpPr>
          <a:xfrm>
            <a:off x="528278" y="3248311"/>
            <a:ext cx="667128" cy="667275"/>
            <a:chOff x="2351913" y="3010922"/>
            <a:chExt cx="500456" cy="500456"/>
          </a:xfrm>
          <a:solidFill>
            <a:schemeClr val="accent4"/>
          </a:solidFill>
        </p:grpSpPr>
        <p:sp>
          <p:nvSpPr>
            <p:cNvPr id="202" name="Oval 201">
              <a:extLst>
                <a:ext uri="{FF2B5EF4-FFF2-40B4-BE49-F238E27FC236}">
                  <a16:creationId xmlns:a16="http://schemas.microsoft.com/office/drawing/2014/main" id="{80279259-B26D-1614-D8A1-88D1A1D715A1}"/>
                </a:ext>
              </a:extLst>
            </p:cNvPr>
            <p:cNvSpPr/>
            <p:nvPr/>
          </p:nvSpPr>
          <p:spPr>
            <a:xfrm>
              <a:off x="2351913" y="3010922"/>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203" name="Picture 202">
              <a:extLst>
                <a:ext uri="{FF2B5EF4-FFF2-40B4-BE49-F238E27FC236}">
                  <a16:creationId xmlns:a16="http://schemas.microsoft.com/office/drawing/2014/main" id="{0A5123E1-3E49-2C42-B2F2-91CF62D575AB}"/>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455123" y="3138633"/>
              <a:ext cx="294036" cy="261365"/>
            </a:xfrm>
            <a:prstGeom prst="rect">
              <a:avLst/>
            </a:prstGeom>
            <a:grpFill/>
          </p:spPr>
        </p:pic>
      </p:grpSp>
      <p:grpSp>
        <p:nvGrpSpPr>
          <p:cNvPr id="204" name="Group 203">
            <a:extLst>
              <a:ext uri="{FF2B5EF4-FFF2-40B4-BE49-F238E27FC236}">
                <a16:creationId xmlns:a16="http://schemas.microsoft.com/office/drawing/2014/main" id="{C754ECB7-E3A2-6F06-F2E5-7ACDC6E9EDC7}"/>
              </a:ext>
            </a:extLst>
          </p:cNvPr>
          <p:cNvGrpSpPr/>
          <p:nvPr/>
        </p:nvGrpSpPr>
        <p:grpSpPr>
          <a:xfrm>
            <a:off x="528278" y="4067642"/>
            <a:ext cx="667128" cy="667275"/>
            <a:chOff x="2764076" y="3801443"/>
            <a:chExt cx="500456" cy="500456"/>
          </a:xfrm>
          <a:solidFill>
            <a:schemeClr val="accent4"/>
          </a:solidFill>
        </p:grpSpPr>
        <p:sp>
          <p:nvSpPr>
            <p:cNvPr id="205" name="Oval 204">
              <a:extLst>
                <a:ext uri="{FF2B5EF4-FFF2-40B4-BE49-F238E27FC236}">
                  <a16:creationId xmlns:a16="http://schemas.microsoft.com/office/drawing/2014/main" id="{CF2182F6-DD57-56AC-E525-1800CC44360D}"/>
                </a:ext>
              </a:extLst>
            </p:cNvPr>
            <p:cNvSpPr/>
            <p:nvPr/>
          </p:nvSpPr>
          <p:spPr>
            <a:xfrm>
              <a:off x="2764076"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206" name="Picture 205">
              <a:extLst>
                <a:ext uri="{FF2B5EF4-FFF2-40B4-BE49-F238E27FC236}">
                  <a16:creationId xmlns:a16="http://schemas.microsoft.com/office/drawing/2014/main" id="{08ABC326-70A6-B592-F3CA-063EA0FDE6BC}"/>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867286" y="3912819"/>
              <a:ext cx="294036" cy="294036"/>
            </a:xfrm>
            <a:prstGeom prst="rect">
              <a:avLst/>
            </a:prstGeom>
            <a:grpFill/>
          </p:spPr>
        </p:pic>
      </p:grpSp>
      <p:grpSp>
        <p:nvGrpSpPr>
          <p:cNvPr id="207" name="Group 206">
            <a:extLst>
              <a:ext uri="{FF2B5EF4-FFF2-40B4-BE49-F238E27FC236}">
                <a16:creationId xmlns:a16="http://schemas.microsoft.com/office/drawing/2014/main" id="{54BE06E5-F7E3-8D48-43FC-E3F4F5E48951}"/>
              </a:ext>
            </a:extLst>
          </p:cNvPr>
          <p:cNvGrpSpPr/>
          <p:nvPr/>
        </p:nvGrpSpPr>
        <p:grpSpPr>
          <a:xfrm>
            <a:off x="5858832" y="3238836"/>
            <a:ext cx="667128" cy="667275"/>
            <a:chOff x="6322429" y="3010922"/>
            <a:chExt cx="500456" cy="500456"/>
          </a:xfrm>
          <a:solidFill>
            <a:schemeClr val="accent4"/>
          </a:solidFill>
        </p:grpSpPr>
        <p:sp>
          <p:nvSpPr>
            <p:cNvPr id="208" name="Oval 207">
              <a:extLst>
                <a:ext uri="{FF2B5EF4-FFF2-40B4-BE49-F238E27FC236}">
                  <a16:creationId xmlns:a16="http://schemas.microsoft.com/office/drawing/2014/main" id="{9275AAD6-C48D-875B-E68F-75F28A44835D}"/>
                </a:ext>
              </a:extLst>
            </p:cNvPr>
            <p:cNvSpPr/>
            <p:nvPr/>
          </p:nvSpPr>
          <p:spPr>
            <a:xfrm>
              <a:off x="6322429" y="3010922"/>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209" name="Picture 208">
              <a:extLst>
                <a:ext uri="{FF2B5EF4-FFF2-40B4-BE49-F238E27FC236}">
                  <a16:creationId xmlns:a16="http://schemas.microsoft.com/office/drawing/2014/main" id="{7810A259-BFAA-6197-0B09-810EA2B9F056}"/>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433073" y="3114132"/>
              <a:ext cx="294036" cy="294036"/>
            </a:xfrm>
            <a:prstGeom prst="rect">
              <a:avLst/>
            </a:prstGeom>
            <a:grpFill/>
          </p:spPr>
        </p:pic>
      </p:grpSp>
      <p:grpSp>
        <p:nvGrpSpPr>
          <p:cNvPr id="210" name="Group 209">
            <a:extLst>
              <a:ext uri="{FF2B5EF4-FFF2-40B4-BE49-F238E27FC236}">
                <a16:creationId xmlns:a16="http://schemas.microsoft.com/office/drawing/2014/main" id="{7BFFC987-8E58-D668-E61D-591C9B9F3A97}"/>
              </a:ext>
            </a:extLst>
          </p:cNvPr>
          <p:cNvGrpSpPr/>
          <p:nvPr/>
        </p:nvGrpSpPr>
        <p:grpSpPr>
          <a:xfrm>
            <a:off x="5858832" y="4067642"/>
            <a:ext cx="667128" cy="667275"/>
            <a:chOff x="5963303" y="3801443"/>
            <a:chExt cx="500456" cy="500456"/>
          </a:xfrm>
          <a:solidFill>
            <a:schemeClr val="accent4"/>
          </a:solidFill>
        </p:grpSpPr>
        <p:sp>
          <p:nvSpPr>
            <p:cNvPr id="211" name="Oval 210">
              <a:extLst>
                <a:ext uri="{FF2B5EF4-FFF2-40B4-BE49-F238E27FC236}">
                  <a16:creationId xmlns:a16="http://schemas.microsoft.com/office/drawing/2014/main" id="{5C3F50F0-2747-9776-D464-97D01BF4AB35}"/>
                </a:ext>
              </a:extLst>
            </p:cNvPr>
            <p:cNvSpPr/>
            <p:nvPr/>
          </p:nvSpPr>
          <p:spPr>
            <a:xfrm>
              <a:off x="5963303"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212" name="Picture 211">
              <a:extLst>
                <a:ext uri="{FF2B5EF4-FFF2-40B4-BE49-F238E27FC236}">
                  <a16:creationId xmlns:a16="http://schemas.microsoft.com/office/drawing/2014/main" id="{2C86544F-A224-53C9-47D4-898A0A5C43DB}"/>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6066513" y="3912819"/>
              <a:ext cx="294036" cy="294036"/>
            </a:xfrm>
            <a:prstGeom prst="rect">
              <a:avLst/>
            </a:prstGeom>
            <a:grpFill/>
          </p:spPr>
        </p:pic>
      </p:grpSp>
      <p:grpSp>
        <p:nvGrpSpPr>
          <p:cNvPr id="213" name="Group 212">
            <a:extLst>
              <a:ext uri="{FF2B5EF4-FFF2-40B4-BE49-F238E27FC236}">
                <a16:creationId xmlns:a16="http://schemas.microsoft.com/office/drawing/2014/main" id="{C57FF7C7-B747-A3FC-84D0-F177C7F0B0E7}"/>
              </a:ext>
            </a:extLst>
          </p:cNvPr>
          <p:cNvGrpSpPr/>
          <p:nvPr/>
        </p:nvGrpSpPr>
        <p:grpSpPr>
          <a:xfrm>
            <a:off x="1260130" y="2433948"/>
            <a:ext cx="667128" cy="667275"/>
            <a:chOff x="944298" y="1825461"/>
            <a:chExt cx="500456" cy="500456"/>
          </a:xfrm>
          <a:solidFill>
            <a:schemeClr val="tx1"/>
          </a:solidFill>
        </p:grpSpPr>
        <p:sp>
          <p:nvSpPr>
            <p:cNvPr id="214" name="Oval 213">
              <a:extLst>
                <a:ext uri="{FF2B5EF4-FFF2-40B4-BE49-F238E27FC236}">
                  <a16:creationId xmlns:a16="http://schemas.microsoft.com/office/drawing/2014/main" id="{B77E72DF-74D2-D643-DD53-164798F546EA}"/>
                </a:ext>
              </a:extLst>
            </p:cNvPr>
            <p:cNvSpPr/>
            <p:nvPr/>
          </p:nvSpPr>
          <p:spPr>
            <a:xfrm>
              <a:off x="944298" y="1825461"/>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215" name="Picture 214">
              <a:extLst>
                <a:ext uri="{FF2B5EF4-FFF2-40B4-BE49-F238E27FC236}">
                  <a16:creationId xmlns:a16="http://schemas.microsoft.com/office/drawing/2014/main" id="{0EA1D85D-AB73-69B0-FB97-52AA7BDF15A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65885" y="1936837"/>
              <a:ext cx="257281" cy="294036"/>
            </a:xfrm>
            <a:prstGeom prst="rect">
              <a:avLst/>
            </a:prstGeom>
            <a:grpFill/>
          </p:spPr>
        </p:pic>
      </p:grpSp>
      <p:grpSp>
        <p:nvGrpSpPr>
          <p:cNvPr id="216" name="Group 215">
            <a:extLst>
              <a:ext uri="{FF2B5EF4-FFF2-40B4-BE49-F238E27FC236}">
                <a16:creationId xmlns:a16="http://schemas.microsoft.com/office/drawing/2014/main" id="{179A05DB-11B7-A9CD-480C-49C553161040}"/>
              </a:ext>
            </a:extLst>
          </p:cNvPr>
          <p:cNvGrpSpPr/>
          <p:nvPr/>
        </p:nvGrpSpPr>
        <p:grpSpPr>
          <a:xfrm>
            <a:off x="1260130" y="4883418"/>
            <a:ext cx="667128" cy="667275"/>
            <a:chOff x="944298" y="3662564"/>
            <a:chExt cx="500456" cy="500456"/>
          </a:xfrm>
          <a:solidFill>
            <a:schemeClr val="tx1"/>
          </a:solidFill>
        </p:grpSpPr>
        <p:sp>
          <p:nvSpPr>
            <p:cNvPr id="217" name="Oval 216">
              <a:extLst>
                <a:ext uri="{FF2B5EF4-FFF2-40B4-BE49-F238E27FC236}">
                  <a16:creationId xmlns:a16="http://schemas.microsoft.com/office/drawing/2014/main" id="{5D721396-743C-8AD6-E959-5B4E38DF8372}"/>
                </a:ext>
              </a:extLst>
            </p:cNvPr>
            <p:cNvSpPr/>
            <p:nvPr/>
          </p:nvSpPr>
          <p:spPr>
            <a:xfrm>
              <a:off x="944298" y="3662564"/>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218" name="Picture 217">
              <a:extLst>
                <a:ext uri="{FF2B5EF4-FFF2-40B4-BE49-F238E27FC236}">
                  <a16:creationId xmlns:a16="http://schemas.microsoft.com/office/drawing/2014/main" id="{FE4C18C6-AE7B-5A66-B9BF-C1188536ADF2}"/>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47508" y="3765774"/>
              <a:ext cx="294036" cy="294036"/>
            </a:xfrm>
            <a:prstGeom prst="rect">
              <a:avLst/>
            </a:prstGeom>
            <a:grpFill/>
          </p:spPr>
        </p:pic>
      </p:grpSp>
      <p:grpSp>
        <p:nvGrpSpPr>
          <p:cNvPr id="219" name="Group 218">
            <a:extLst>
              <a:ext uri="{FF2B5EF4-FFF2-40B4-BE49-F238E27FC236}">
                <a16:creationId xmlns:a16="http://schemas.microsoft.com/office/drawing/2014/main" id="{F27AC321-29B2-9692-6549-62989617B614}"/>
              </a:ext>
            </a:extLst>
          </p:cNvPr>
          <p:cNvGrpSpPr/>
          <p:nvPr/>
        </p:nvGrpSpPr>
        <p:grpSpPr>
          <a:xfrm>
            <a:off x="1260130" y="3248311"/>
            <a:ext cx="667128" cy="667275"/>
            <a:chOff x="944298" y="2436234"/>
            <a:chExt cx="500456" cy="500456"/>
          </a:xfrm>
          <a:solidFill>
            <a:schemeClr val="tx1"/>
          </a:solidFill>
        </p:grpSpPr>
        <p:sp>
          <p:nvSpPr>
            <p:cNvPr id="220" name="Oval 219">
              <a:extLst>
                <a:ext uri="{FF2B5EF4-FFF2-40B4-BE49-F238E27FC236}">
                  <a16:creationId xmlns:a16="http://schemas.microsoft.com/office/drawing/2014/main" id="{2B5A1FD6-3C54-E179-E91A-AA97BBB54DBC}"/>
                </a:ext>
              </a:extLst>
            </p:cNvPr>
            <p:cNvSpPr/>
            <p:nvPr/>
          </p:nvSpPr>
          <p:spPr>
            <a:xfrm>
              <a:off x="944298" y="2436234"/>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221" name="Picture 220">
              <a:extLst>
                <a:ext uri="{FF2B5EF4-FFF2-40B4-BE49-F238E27FC236}">
                  <a16:creationId xmlns:a16="http://schemas.microsoft.com/office/drawing/2014/main" id="{40A3DFB7-FB20-9028-E254-83ABF299BEFE}"/>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047508" y="2563945"/>
              <a:ext cx="294036" cy="261365"/>
            </a:xfrm>
            <a:prstGeom prst="rect">
              <a:avLst/>
            </a:prstGeom>
            <a:grpFill/>
          </p:spPr>
        </p:pic>
      </p:grpSp>
      <p:grpSp>
        <p:nvGrpSpPr>
          <p:cNvPr id="222" name="Group 221">
            <a:extLst>
              <a:ext uri="{FF2B5EF4-FFF2-40B4-BE49-F238E27FC236}">
                <a16:creationId xmlns:a16="http://schemas.microsoft.com/office/drawing/2014/main" id="{B99C4FD4-855B-89A3-E665-9DF1D972B62A}"/>
              </a:ext>
            </a:extLst>
          </p:cNvPr>
          <p:cNvGrpSpPr/>
          <p:nvPr/>
        </p:nvGrpSpPr>
        <p:grpSpPr>
          <a:xfrm>
            <a:off x="1260130" y="4067642"/>
            <a:ext cx="667128" cy="667275"/>
            <a:chOff x="944298" y="3050732"/>
            <a:chExt cx="500456" cy="500456"/>
          </a:xfrm>
          <a:solidFill>
            <a:schemeClr val="tx1"/>
          </a:solidFill>
        </p:grpSpPr>
        <p:sp>
          <p:nvSpPr>
            <p:cNvPr id="223" name="Oval 222">
              <a:extLst>
                <a:ext uri="{FF2B5EF4-FFF2-40B4-BE49-F238E27FC236}">
                  <a16:creationId xmlns:a16="http://schemas.microsoft.com/office/drawing/2014/main" id="{FE48EFF7-DB09-F7FE-E2B6-E2B12DC2BF43}"/>
                </a:ext>
              </a:extLst>
            </p:cNvPr>
            <p:cNvSpPr/>
            <p:nvPr/>
          </p:nvSpPr>
          <p:spPr>
            <a:xfrm>
              <a:off x="944298" y="3050732"/>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224" name="Picture 223">
              <a:extLst>
                <a:ext uri="{FF2B5EF4-FFF2-40B4-BE49-F238E27FC236}">
                  <a16:creationId xmlns:a16="http://schemas.microsoft.com/office/drawing/2014/main" id="{559E9FFC-F075-CC2A-4007-A5D0D6D62D95}"/>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047508" y="3162108"/>
              <a:ext cx="294036" cy="294036"/>
            </a:xfrm>
            <a:prstGeom prst="rect">
              <a:avLst/>
            </a:prstGeom>
            <a:grpFill/>
          </p:spPr>
        </p:pic>
      </p:grpSp>
      <p:grpSp>
        <p:nvGrpSpPr>
          <p:cNvPr id="225" name="Group 224">
            <a:extLst>
              <a:ext uri="{FF2B5EF4-FFF2-40B4-BE49-F238E27FC236}">
                <a16:creationId xmlns:a16="http://schemas.microsoft.com/office/drawing/2014/main" id="{1453FCCB-C628-4B10-1495-07F0E07B20FE}"/>
              </a:ext>
            </a:extLst>
          </p:cNvPr>
          <p:cNvGrpSpPr/>
          <p:nvPr/>
        </p:nvGrpSpPr>
        <p:grpSpPr>
          <a:xfrm>
            <a:off x="2010735" y="2433948"/>
            <a:ext cx="667128" cy="667275"/>
            <a:chOff x="2055192" y="1825461"/>
            <a:chExt cx="500456" cy="500456"/>
          </a:xfrm>
        </p:grpSpPr>
        <p:sp>
          <p:nvSpPr>
            <p:cNvPr id="226" name="Oval 225">
              <a:extLst>
                <a:ext uri="{FF2B5EF4-FFF2-40B4-BE49-F238E27FC236}">
                  <a16:creationId xmlns:a16="http://schemas.microsoft.com/office/drawing/2014/main" id="{E45D5F4B-80ED-1AD4-767C-FE416B19AF27}"/>
                </a:ext>
              </a:extLst>
            </p:cNvPr>
            <p:cNvSpPr/>
            <p:nvPr/>
          </p:nvSpPr>
          <p:spPr>
            <a:xfrm>
              <a:off x="2055192" y="1825461"/>
              <a:ext cx="500456" cy="50045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227" name="Picture 226">
              <a:extLst>
                <a:ext uri="{FF2B5EF4-FFF2-40B4-BE49-F238E27FC236}">
                  <a16:creationId xmlns:a16="http://schemas.microsoft.com/office/drawing/2014/main" id="{E10CBE94-B528-B802-3D03-5863074A294D}"/>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176779" y="1936837"/>
              <a:ext cx="257281" cy="294036"/>
            </a:xfrm>
            <a:prstGeom prst="rect">
              <a:avLst/>
            </a:prstGeom>
          </p:spPr>
        </p:pic>
      </p:grpSp>
      <p:grpSp>
        <p:nvGrpSpPr>
          <p:cNvPr id="228" name="Group 227">
            <a:extLst>
              <a:ext uri="{FF2B5EF4-FFF2-40B4-BE49-F238E27FC236}">
                <a16:creationId xmlns:a16="http://schemas.microsoft.com/office/drawing/2014/main" id="{5C924767-BC29-849E-DB9E-A5A0B019A927}"/>
              </a:ext>
            </a:extLst>
          </p:cNvPr>
          <p:cNvGrpSpPr/>
          <p:nvPr/>
        </p:nvGrpSpPr>
        <p:grpSpPr>
          <a:xfrm>
            <a:off x="2010735" y="4883418"/>
            <a:ext cx="667128" cy="667275"/>
            <a:chOff x="2055192" y="3662564"/>
            <a:chExt cx="500456" cy="500456"/>
          </a:xfrm>
        </p:grpSpPr>
        <p:sp>
          <p:nvSpPr>
            <p:cNvPr id="229" name="Oval 228">
              <a:extLst>
                <a:ext uri="{FF2B5EF4-FFF2-40B4-BE49-F238E27FC236}">
                  <a16:creationId xmlns:a16="http://schemas.microsoft.com/office/drawing/2014/main" id="{2684510E-2032-2541-04D4-9BFEF5C4B18F}"/>
                </a:ext>
              </a:extLst>
            </p:cNvPr>
            <p:cNvSpPr/>
            <p:nvPr/>
          </p:nvSpPr>
          <p:spPr>
            <a:xfrm>
              <a:off x="2055192" y="3662564"/>
              <a:ext cx="500456" cy="50045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230" name="Picture 229">
              <a:extLst>
                <a:ext uri="{FF2B5EF4-FFF2-40B4-BE49-F238E27FC236}">
                  <a16:creationId xmlns:a16="http://schemas.microsoft.com/office/drawing/2014/main" id="{93A9A04B-680D-6744-9219-5EE667B2756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158402" y="3765774"/>
              <a:ext cx="294036" cy="294036"/>
            </a:xfrm>
            <a:prstGeom prst="rect">
              <a:avLst/>
            </a:prstGeom>
          </p:spPr>
        </p:pic>
      </p:grpSp>
      <p:grpSp>
        <p:nvGrpSpPr>
          <p:cNvPr id="231" name="Group 230">
            <a:extLst>
              <a:ext uri="{FF2B5EF4-FFF2-40B4-BE49-F238E27FC236}">
                <a16:creationId xmlns:a16="http://schemas.microsoft.com/office/drawing/2014/main" id="{F2226F3F-D270-D047-F976-1ECA638868F0}"/>
              </a:ext>
            </a:extLst>
          </p:cNvPr>
          <p:cNvGrpSpPr/>
          <p:nvPr/>
        </p:nvGrpSpPr>
        <p:grpSpPr>
          <a:xfrm>
            <a:off x="2010735" y="3248311"/>
            <a:ext cx="667128" cy="667275"/>
            <a:chOff x="2055192" y="2436234"/>
            <a:chExt cx="500456" cy="500456"/>
          </a:xfrm>
        </p:grpSpPr>
        <p:sp>
          <p:nvSpPr>
            <p:cNvPr id="232" name="Oval 231">
              <a:extLst>
                <a:ext uri="{FF2B5EF4-FFF2-40B4-BE49-F238E27FC236}">
                  <a16:creationId xmlns:a16="http://schemas.microsoft.com/office/drawing/2014/main" id="{E5777383-2585-CAED-4D4C-7BDA72A2F944}"/>
                </a:ext>
              </a:extLst>
            </p:cNvPr>
            <p:cNvSpPr/>
            <p:nvPr/>
          </p:nvSpPr>
          <p:spPr>
            <a:xfrm>
              <a:off x="2055192" y="2436234"/>
              <a:ext cx="500456" cy="50045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233" name="Picture 232">
              <a:extLst>
                <a:ext uri="{FF2B5EF4-FFF2-40B4-BE49-F238E27FC236}">
                  <a16:creationId xmlns:a16="http://schemas.microsoft.com/office/drawing/2014/main" id="{E01C150C-A943-4139-8C7F-C3A76E4D5433}"/>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158402" y="2563945"/>
              <a:ext cx="294036" cy="261365"/>
            </a:xfrm>
            <a:prstGeom prst="rect">
              <a:avLst/>
            </a:prstGeom>
          </p:spPr>
        </p:pic>
      </p:grpSp>
      <p:grpSp>
        <p:nvGrpSpPr>
          <p:cNvPr id="234" name="Group 233">
            <a:extLst>
              <a:ext uri="{FF2B5EF4-FFF2-40B4-BE49-F238E27FC236}">
                <a16:creationId xmlns:a16="http://schemas.microsoft.com/office/drawing/2014/main" id="{A9C8C9C3-57B3-01B4-55DA-50C1513B6F56}"/>
              </a:ext>
            </a:extLst>
          </p:cNvPr>
          <p:cNvGrpSpPr/>
          <p:nvPr/>
        </p:nvGrpSpPr>
        <p:grpSpPr>
          <a:xfrm>
            <a:off x="2010735" y="4067642"/>
            <a:ext cx="667128" cy="667275"/>
            <a:chOff x="2055192" y="3050732"/>
            <a:chExt cx="500456" cy="500456"/>
          </a:xfrm>
        </p:grpSpPr>
        <p:sp>
          <p:nvSpPr>
            <p:cNvPr id="235" name="Oval 234">
              <a:extLst>
                <a:ext uri="{FF2B5EF4-FFF2-40B4-BE49-F238E27FC236}">
                  <a16:creationId xmlns:a16="http://schemas.microsoft.com/office/drawing/2014/main" id="{8E006340-027E-1602-8ABB-080556683DC2}"/>
                </a:ext>
              </a:extLst>
            </p:cNvPr>
            <p:cNvSpPr/>
            <p:nvPr/>
          </p:nvSpPr>
          <p:spPr>
            <a:xfrm>
              <a:off x="2055192" y="3050732"/>
              <a:ext cx="500456" cy="50045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236" name="Picture 235">
              <a:extLst>
                <a:ext uri="{FF2B5EF4-FFF2-40B4-BE49-F238E27FC236}">
                  <a16:creationId xmlns:a16="http://schemas.microsoft.com/office/drawing/2014/main" id="{DD019F03-0D71-9135-1621-CBB90C928268}"/>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158402" y="3162108"/>
              <a:ext cx="294036" cy="294036"/>
            </a:xfrm>
            <a:prstGeom prst="rect">
              <a:avLst/>
            </a:prstGeom>
          </p:spPr>
        </p:pic>
      </p:grpSp>
      <p:pic>
        <p:nvPicPr>
          <p:cNvPr id="237" name="Picture 236">
            <a:extLst>
              <a:ext uri="{FF2B5EF4-FFF2-40B4-BE49-F238E27FC236}">
                <a16:creationId xmlns:a16="http://schemas.microsoft.com/office/drawing/2014/main" id="{0BA7067E-1DAE-581B-F35C-8B2F0054CDE8}"/>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2876427" y="2582449"/>
            <a:ext cx="342966" cy="392048"/>
          </a:xfrm>
          <a:prstGeom prst="rect">
            <a:avLst/>
          </a:prstGeom>
        </p:spPr>
      </p:pic>
      <p:pic>
        <p:nvPicPr>
          <p:cNvPr id="238" name="Picture 237">
            <a:extLst>
              <a:ext uri="{FF2B5EF4-FFF2-40B4-BE49-F238E27FC236}">
                <a16:creationId xmlns:a16="http://schemas.microsoft.com/office/drawing/2014/main" id="{EB23AFA8-6613-9D31-40E0-2F75A29E52A5}"/>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2851929" y="5021031"/>
            <a:ext cx="391962" cy="392048"/>
          </a:xfrm>
          <a:prstGeom prst="rect">
            <a:avLst/>
          </a:prstGeom>
        </p:spPr>
      </p:pic>
      <p:pic>
        <p:nvPicPr>
          <p:cNvPr id="239" name="Picture 238">
            <a:extLst>
              <a:ext uri="{FF2B5EF4-FFF2-40B4-BE49-F238E27FC236}">
                <a16:creationId xmlns:a16="http://schemas.microsoft.com/office/drawing/2014/main" id="{43B38B6F-E6F5-C973-D853-565C49ECA3F2}"/>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2851929" y="3418594"/>
            <a:ext cx="391962" cy="348486"/>
          </a:xfrm>
          <a:prstGeom prst="rect">
            <a:avLst/>
          </a:prstGeom>
        </p:spPr>
      </p:pic>
      <p:pic>
        <p:nvPicPr>
          <p:cNvPr id="240" name="Picture 239">
            <a:extLst>
              <a:ext uri="{FF2B5EF4-FFF2-40B4-BE49-F238E27FC236}">
                <a16:creationId xmlns:a16="http://schemas.microsoft.com/office/drawing/2014/main" id="{20819503-73F3-0985-78BC-95333593E6C5}"/>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2851929" y="4216144"/>
            <a:ext cx="391962" cy="392048"/>
          </a:xfrm>
          <a:prstGeom prst="rect">
            <a:avLst/>
          </a:prstGeom>
        </p:spPr>
      </p:pic>
      <p:sp>
        <p:nvSpPr>
          <p:cNvPr id="241" name="TextBox 240">
            <a:extLst>
              <a:ext uri="{FF2B5EF4-FFF2-40B4-BE49-F238E27FC236}">
                <a16:creationId xmlns:a16="http://schemas.microsoft.com/office/drawing/2014/main" id="{42510B4C-FC83-B940-5240-04B54D708EE0}"/>
              </a:ext>
            </a:extLst>
          </p:cNvPr>
          <p:cNvSpPr txBox="1"/>
          <p:nvPr/>
        </p:nvSpPr>
        <p:spPr>
          <a:xfrm>
            <a:off x="3459504" y="5071149"/>
            <a:ext cx="1468946" cy="379656"/>
          </a:xfrm>
          <a:prstGeom prst="rect">
            <a:avLst/>
          </a:prstGeom>
          <a:noFill/>
        </p:spPr>
        <p:txBody>
          <a:bodyPr wrap="square" rtlCol="0">
            <a:spAutoFit/>
          </a:bodyPr>
          <a:lstStyle/>
          <a:p>
            <a:pPr>
              <a:defRPr/>
            </a:pPr>
            <a:r>
              <a:rPr lang="en-US" sz="1867"/>
              <a:t>Map</a:t>
            </a:r>
            <a:endParaRPr lang="en-US" sz="1867">
              <a:solidFill>
                <a:schemeClr val="tx1">
                  <a:lumMod val="50000"/>
                  <a:lumOff val="50000"/>
                </a:schemeClr>
              </a:solidFill>
              <a:cs typeface="FS Albert Pro"/>
            </a:endParaRPr>
          </a:p>
        </p:txBody>
      </p:sp>
      <p:sp>
        <p:nvSpPr>
          <p:cNvPr id="242" name="TextBox 241">
            <a:extLst>
              <a:ext uri="{FF2B5EF4-FFF2-40B4-BE49-F238E27FC236}">
                <a16:creationId xmlns:a16="http://schemas.microsoft.com/office/drawing/2014/main" id="{1C5515CB-8657-A28F-8D8F-280666E529C3}"/>
              </a:ext>
            </a:extLst>
          </p:cNvPr>
          <p:cNvSpPr txBox="1"/>
          <p:nvPr/>
        </p:nvSpPr>
        <p:spPr>
          <a:xfrm>
            <a:off x="3459504" y="4208789"/>
            <a:ext cx="1468946" cy="379656"/>
          </a:xfrm>
          <a:prstGeom prst="rect">
            <a:avLst/>
          </a:prstGeom>
          <a:noFill/>
        </p:spPr>
        <p:txBody>
          <a:bodyPr wrap="square" rtlCol="0">
            <a:spAutoFit/>
          </a:bodyPr>
          <a:lstStyle/>
          <a:p>
            <a:pPr>
              <a:defRPr/>
            </a:pPr>
            <a:r>
              <a:rPr lang="en-US" sz="1867"/>
              <a:t>Build/Adjust</a:t>
            </a:r>
            <a:endParaRPr lang="en-US" sz="1867">
              <a:solidFill>
                <a:schemeClr val="tx1">
                  <a:lumMod val="50000"/>
                  <a:lumOff val="50000"/>
                </a:schemeClr>
              </a:solidFill>
              <a:cs typeface="FS Albert Pro"/>
            </a:endParaRPr>
          </a:p>
        </p:txBody>
      </p:sp>
      <p:sp>
        <p:nvSpPr>
          <p:cNvPr id="243" name="TextBox 242">
            <a:extLst>
              <a:ext uri="{FF2B5EF4-FFF2-40B4-BE49-F238E27FC236}">
                <a16:creationId xmlns:a16="http://schemas.microsoft.com/office/drawing/2014/main" id="{C0D24A5C-9803-34D8-75FB-61E4FBDE3601}"/>
              </a:ext>
            </a:extLst>
          </p:cNvPr>
          <p:cNvSpPr txBox="1"/>
          <p:nvPr/>
        </p:nvSpPr>
        <p:spPr>
          <a:xfrm>
            <a:off x="3459504" y="3386077"/>
            <a:ext cx="1468946" cy="379656"/>
          </a:xfrm>
          <a:prstGeom prst="rect">
            <a:avLst/>
          </a:prstGeom>
          <a:noFill/>
        </p:spPr>
        <p:txBody>
          <a:bodyPr wrap="square" rtlCol="0">
            <a:spAutoFit/>
          </a:bodyPr>
          <a:lstStyle/>
          <a:p>
            <a:pPr>
              <a:defRPr/>
            </a:pPr>
            <a:r>
              <a:rPr lang="en-US" sz="1867"/>
              <a:t>Tachometer</a:t>
            </a:r>
            <a:endParaRPr lang="en-US" sz="1867">
              <a:solidFill>
                <a:schemeClr val="tx1">
                  <a:lumMod val="50000"/>
                  <a:lumOff val="50000"/>
                </a:schemeClr>
              </a:solidFill>
              <a:cs typeface="FS Albert Pro"/>
            </a:endParaRPr>
          </a:p>
        </p:txBody>
      </p:sp>
      <p:grpSp>
        <p:nvGrpSpPr>
          <p:cNvPr id="244" name="Group 243">
            <a:extLst>
              <a:ext uri="{FF2B5EF4-FFF2-40B4-BE49-F238E27FC236}">
                <a16:creationId xmlns:a16="http://schemas.microsoft.com/office/drawing/2014/main" id="{39DBDE89-4F37-B750-3F34-14ADB9F5ACB1}"/>
              </a:ext>
            </a:extLst>
          </p:cNvPr>
          <p:cNvGrpSpPr/>
          <p:nvPr/>
        </p:nvGrpSpPr>
        <p:grpSpPr>
          <a:xfrm>
            <a:off x="5858832" y="4883418"/>
            <a:ext cx="667128" cy="667275"/>
            <a:chOff x="5963303" y="3801443"/>
            <a:chExt cx="500456" cy="500456"/>
          </a:xfrm>
          <a:solidFill>
            <a:schemeClr val="accent4"/>
          </a:solidFill>
        </p:grpSpPr>
        <p:sp>
          <p:nvSpPr>
            <p:cNvPr id="245" name="Oval 244">
              <a:extLst>
                <a:ext uri="{FF2B5EF4-FFF2-40B4-BE49-F238E27FC236}">
                  <a16:creationId xmlns:a16="http://schemas.microsoft.com/office/drawing/2014/main" id="{90B5AE64-FD3A-B390-ADEA-8AA104E6CBDB}"/>
                </a:ext>
              </a:extLst>
            </p:cNvPr>
            <p:cNvSpPr/>
            <p:nvPr/>
          </p:nvSpPr>
          <p:spPr>
            <a:xfrm>
              <a:off x="5963303"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246" name="Picture 245">
              <a:extLst>
                <a:ext uri="{FF2B5EF4-FFF2-40B4-BE49-F238E27FC236}">
                  <a16:creationId xmlns:a16="http://schemas.microsoft.com/office/drawing/2014/main" id="{5C79903D-1BA1-0165-9A9F-F66D3495365D}"/>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6103267" y="3912819"/>
              <a:ext cx="220527" cy="294036"/>
            </a:xfrm>
            <a:prstGeom prst="rect">
              <a:avLst/>
            </a:prstGeom>
            <a:grpFill/>
          </p:spPr>
        </p:pic>
      </p:grpSp>
      <p:grpSp>
        <p:nvGrpSpPr>
          <p:cNvPr id="247" name="Group 246">
            <a:extLst>
              <a:ext uri="{FF2B5EF4-FFF2-40B4-BE49-F238E27FC236}">
                <a16:creationId xmlns:a16="http://schemas.microsoft.com/office/drawing/2014/main" id="{E3D9E3F9-A07F-4A55-43F9-93805CA7DF2C}"/>
              </a:ext>
            </a:extLst>
          </p:cNvPr>
          <p:cNvGrpSpPr/>
          <p:nvPr/>
        </p:nvGrpSpPr>
        <p:grpSpPr>
          <a:xfrm>
            <a:off x="6590398" y="3238836"/>
            <a:ext cx="667128" cy="667275"/>
            <a:chOff x="6322429" y="3010922"/>
            <a:chExt cx="500456" cy="500456"/>
          </a:xfrm>
          <a:solidFill>
            <a:schemeClr val="tx1"/>
          </a:solidFill>
        </p:grpSpPr>
        <p:sp>
          <p:nvSpPr>
            <p:cNvPr id="248" name="Oval 247">
              <a:extLst>
                <a:ext uri="{FF2B5EF4-FFF2-40B4-BE49-F238E27FC236}">
                  <a16:creationId xmlns:a16="http://schemas.microsoft.com/office/drawing/2014/main" id="{BE7DAD96-E20E-DE8E-C000-F3A5E61B383F}"/>
                </a:ext>
              </a:extLst>
            </p:cNvPr>
            <p:cNvSpPr/>
            <p:nvPr/>
          </p:nvSpPr>
          <p:spPr>
            <a:xfrm>
              <a:off x="6322429" y="3010922"/>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249" name="Picture 248">
              <a:extLst>
                <a:ext uri="{FF2B5EF4-FFF2-40B4-BE49-F238E27FC236}">
                  <a16:creationId xmlns:a16="http://schemas.microsoft.com/office/drawing/2014/main" id="{1658E1E5-8574-B848-23D4-9EA6DB8D9DD1}"/>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433073" y="3114132"/>
              <a:ext cx="294036" cy="294036"/>
            </a:xfrm>
            <a:prstGeom prst="rect">
              <a:avLst/>
            </a:prstGeom>
            <a:grpFill/>
          </p:spPr>
        </p:pic>
      </p:grpSp>
      <p:grpSp>
        <p:nvGrpSpPr>
          <p:cNvPr id="250" name="Group 249">
            <a:extLst>
              <a:ext uri="{FF2B5EF4-FFF2-40B4-BE49-F238E27FC236}">
                <a16:creationId xmlns:a16="http://schemas.microsoft.com/office/drawing/2014/main" id="{5013E024-1BDF-9188-D2B3-A394319F9319}"/>
              </a:ext>
            </a:extLst>
          </p:cNvPr>
          <p:cNvGrpSpPr/>
          <p:nvPr/>
        </p:nvGrpSpPr>
        <p:grpSpPr>
          <a:xfrm>
            <a:off x="6590398" y="4067642"/>
            <a:ext cx="667128" cy="667275"/>
            <a:chOff x="5963303" y="3801443"/>
            <a:chExt cx="500456" cy="500456"/>
          </a:xfrm>
          <a:solidFill>
            <a:schemeClr val="tx1"/>
          </a:solidFill>
        </p:grpSpPr>
        <p:sp>
          <p:nvSpPr>
            <p:cNvPr id="251" name="Oval 250">
              <a:extLst>
                <a:ext uri="{FF2B5EF4-FFF2-40B4-BE49-F238E27FC236}">
                  <a16:creationId xmlns:a16="http://schemas.microsoft.com/office/drawing/2014/main" id="{C4ACB2D9-7A41-4EFF-04B3-1AB0C5A4EC76}"/>
                </a:ext>
              </a:extLst>
            </p:cNvPr>
            <p:cNvSpPr/>
            <p:nvPr/>
          </p:nvSpPr>
          <p:spPr>
            <a:xfrm>
              <a:off x="5963303"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252" name="Picture 251">
              <a:extLst>
                <a:ext uri="{FF2B5EF4-FFF2-40B4-BE49-F238E27FC236}">
                  <a16:creationId xmlns:a16="http://schemas.microsoft.com/office/drawing/2014/main" id="{52BDDBAE-7EFF-E7C3-23E4-39B35A2B35BE}"/>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6066513" y="3912819"/>
              <a:ext cx="294036" cy="294036"/>
            </a:xfrm>
            <a:prstGeom prst="rect">
              <a:avLst/>
            </a:prstGeom>
            <a:grpFill/>
          </p:spPr>
        </p:pic>
      </p:grpSp>
      <p:grpSp>
        <p:nvGrpSpPr>
          <p:cNvPr id="253" name="Group 252">
            <a:extLst>
              <a:ext uri="{FF2B5EF4-FFF2-40B4-BE49-F238E27FC236}">
                <a16:creationId xmlns:a16="http://schemas.microsoft.com/office/drawing/2014/main" id="{77EE8DE5-6581-56F6-A406-C95CB579CE82}"/>
              </a:ext>
            </a:extLst>
          </p:cNvPr>
          <p:cNvGrpSpPr/>
          <p:nvPr/>
        </p:nvGrpSpPr>
        <p:grpSpPr>
          <a:xfrm>
            <a:off x="6590398" y="4883418"/>
            <a:ext cx="667128" cy="667275"/>
            <a:chOff x="5963303" y="3801443"/>
            <a:chExt cx="500456" cy="500456"/>
          </a:xfrm>
          <a:solidFill>
            <a:schemeClr val="tx1"/>
          </a:solidFill>
        </p:grpSpPr>
        <p:sp>
          <p:nvSpPr>
            <p:cNvPr id="254" name="Oval 253">
              <a:extLst>
                <a:ext uri="{FF2B5EF4-FFF2-40B4-BE49-F238E27FC236}">
                  <a16:creationId xmlns:a16="http://schemas.microsoft.com/office/drawing/2014/main" id="{29CD0311-E42B-63D1-8ADD-8AE00CB2035A}"/>
                </a:ext>
              </a:extLst>
            </p:cNvPr>
            <p:cNvSpPr/>
            <p:nvPr/>
          </p:nvSpPr>
          <p:spPr>
            <a:xfrm>
              <a:off x="5963303"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255" name="Picture 254">
              <a:extLst>
                <a:ext uri="{FF2B5EF4-FFF2-40B4-BE49-F238E27FC236}">
                  <a16:creationId xmlns:a16="http://schemas.microsoft.com/office/drawing/2014/main" id="{C7233615-E4A7-C903-80A1-9DBF340298E3}"/>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6103267" y="3912819"/>
              <a:ext cx="220527" cy="294036"/>
            </a:xfrm>
            <a:prstGeom prst="rect">
              <a:avLst/>
            </a:prstGeom>
            <a:grpFill/>
          </p:spPr>
        </p:pic>
      </p:grpSp>
      <p:grpSp>
        <p:nvGrpSpPr>
          <p:cNvPr id="256" name="Group 255">
            <a:extLst>
              <a:ext uri="{FF2B5EF4-FFF2-40B4-BE49-F238E27FC236}">
                <a16:creationId xmlns:a16="http://schemas.microsoft.com/office/drawing/2014/main" id="{B1D6062E-A208-ACE6-2579-F62D1094FEA7}"/>
              </a:ext>
            </a:extLst>
          </p:cNvPr>
          <p:cNvGrpSpPr/>
          <p:nvPr/>
        </p:nvGrpSpPr>
        <p:grpSpPr>
          <a:xfrm>
            <a:off x="7322244" y="3238836"/>
            <a:ext cx="667128" cy="667275"/>
            <a:chOff x="6039702" y="2429127"/>
            <a:chExt cx="500456" cy="500456"/>
          </a:xfrm>
        </p:grpSpPr>
        <p:sp>
          <p:nvSpPr>
            <p:cNvPr id="257" name="Oval 256">
              <a:extLst>
                <a:ext uri="{FF2B5EF4-FFF2-40B4-BE49-F238E27FC236}">
                  <a16:creationId xmlns:a16="http://schemas.microsoft.com/office/drawing/2014/main" id="{BC1CB2C1-3C30-0707-5968-73B82006C023}"/>
                </a:ext>
              </a:extLst>
            </p:cNvPr>
            <p:cNvSpPr/>
            <p:nvPr/>
          </p:nvSpPr>
          <p:spPr>
            <a:xfrm>
              <a:off x="6039702" y="2429127"/>
              <a:ext cx="500456" cy="50045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258" name="Picture 257">
              <a:extLst>
                <a:ext uri="{FF2B5EF4-FFF2-40B4-BE49-F238E27FC236}">
                  <a16:creationId xmlns:a16="http://schemas.microsoft.com/office/drawing/2014/main" id="{4489B06B-2748-79A8-C85C-C2FD82CAA5F1}"/>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150346" y="2532337"/>
              <a:ext cx="294036" cy="294036"/>
            </a:xfrm>
            <a:prstGeom prst="rect">
              <a:avLst/>
            </a:prstGeom>
          </p:spPr>
        </p:pic>
      </p:grpSp>
      <p:grpSp>
        <p:nvGrpSpPr>
          <p:cNvPr id="259" name="Group 258">
            <a:extLst>
              <a:ext uri="{FF2B5EF4-FFF2-40B4-BE49-F238E27FC236}">
                <a16:creationId xmlns:a16="http://schemas.microsoft.com/office/drawing/2014/main" id="{15160BB1-C9CD-7354-0E55-E4386314F58B}"/>
              </a:ext>
            </a:extLst>
          </p:cNvPr>
          <p:cNvGrpSpPr/>
          <p:nvPr/>
        </p:nvGrpSpPr>
        <p:grpSpPr>
          <a:xfrm>
            <a:off x="7322244" y="4067642"/>
            <a:ext cx="667128" cy="667275"/>
            <a:chOff x="6039702" y="3050732"/>
            <a:chExt cx="500456" cy="500456"/>
          </a:xfrm>
        </p:grpSpPr>
        <p:sp>
          <p:nvSpPr>
            <p:cNvPr id="260" name="Oval 259">
              <a:extLst>
                <a:ext uri="{FF2B5EF4-FFF2-40B4-BE49-F238E27FC236}">
                  <a16:creationId xmlns:a16="http://schemas.microsoft.com/office/drawing/2014/main" id="{4B03EEB2-D920-826D-D865-193094D3C3D3}"/>
                </a:ext>
              </a:extLst>
            </p:cNvPr>
            <p:cNvSpPr/>
            <p:nvPr/>
          </p:nvSpPr>
          <p:spPr>
            <a:xfrm>
              <a:off x="6039702" y="3050732"/>
              <a:ext cx="500456" cy="50045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261" name="Picture 260">
              <a:extLst>
                <a:ext uri="{FF2B5EF4-FFF2-40B4-BE49-F238E27FC236}">
                  <a16:creationId xmlns:a16="http://schemas.microsoft.com/office/drawing/2014/main" id="{1546488C-A3B2-43CC-7C71-05210ECFAC20}"/>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6142912" y="3162108"/>
              <a:ext cx="294036" cy="294036"/>
            </a:xfrm>
            <a:prstGeom prst="rect">
              <a:avLst/>
            </a:prstGeom>
          </p:spPr>
        </p:pic>
      </p:grpSp>
      <p:grpSp>
        <p:nvGrpSpPr>
          <p:cNvPr id="262" name="Group 261">
            <a:extLst>
              <a:ext uri="{FF2B5EF4-FFF2-40B4-BE49-F238E27FC236}">
                <a16:creationId xmlns:a16="http://schemas.microsoft.com/office/drawing/2014/main" id="{CD099F66-CE5D-AE5D-A705-2F440F2C5B80}"/>
              </a:ext>
            </a:extLst>
          </p:cNvPr>
          <p:cNvGrpSpPr/>
          <p:nvPr/>
        </p:nvGrpSpPr>
        <p:grpSpPr>
          <a:xfrm>
            <a:off x="7322244" y="4883418"/>
            <a:ext cx="667128" cy="667275"/>
            <a:chOff x="6039702" y="3662564"/>
            <a:chExt cx="500456" cy="500456"/>
          </a:xfrm>
        </p:grpSpPr>
        <p:sp>
          <p:nvSpPr>
            <p:cNvPr id="263" name="Oval 262">
              <a:extLst>
                <a:ext uri="{FF2B5EF4-FFF2-40B4-BE49-F238E27FC236}">
                  <a16:creationId xmlns:a16="http://schemas.microsoft.com/office/drawing/2014/main" id="{3FC2CEB4-461B-98F9-ED73-CED2FEBC405F}"/>
                </a:ext>
              </a:extLst>
            </p:cNvPr>
            <p:cNvSpPr/>
            <p:nvPr/>
          </p:nvSpPr>
          <p:spPr>
            <a:xfrm>
              <a:off x="6039702" y="3662564"/>
              <a:ext cx="500456" cy="50045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264" name="Picture 263">
              <a:extLst>
                <a:ext uri="{FF2B5EF4-FFF2-40B4-BE49-F238E27FC236}">
                  <a16:creationId xmlns:a16="http://schemas.microsoft.com/office/drawing/2014/main" id="{E90F7F49-88DD-3579-A525-4BD9801734F0}"/>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6179666" y="3773940"/>
              <a:ext cx="220527" cy="294036"/>
            </a:xfrm>
            <a:prstGeom prst="rect">
              <a:avLst/>
            </a:prstGeom>
          </p:spPr>
        </p:pic>
      </p:grpSp>
      <p:sp>
        <p:nvSpPr>
          <p:cNvPr id="265" name="TextBox 264">
            <a:extLst>
              <a:ext uri="{FF2B5EF4-FFF2-40B4-BE49-F238E27FC236}">
                <a16:creationId xmlns:a16="http://schemas.microsoft.com/office/drawing/2014/main" id="{33AD7660-BF21-68D6-60AA-628E496A82A9}"/>
              </a:ext>
            </a:extLst>
          </p:cNvPr>
          <p:cNvSpPr txBox="1"/>
          <p:nvPr/>
        </p:nvSpPr>
        <p:spPr>
          <a:xfrm>
            <a:off x="8870370" y="5071149"/>
            <a:ext cx="1468946" cy="379656"/>
          </a:xfrm>
          <a:prstGeom prst="rect">
            <a:avLst/>
          </a:prstGeom>
          <a:noFill/>
        </p:spPr>
        <p:txBody>
          <a:bodyPr wrap="square" rtlCol="0">
            <a:spAutoFit/>
          </a:bodyPr>
          <a:lstStyle/>
          <a:p>
            <a:pPr>
              <a:defRPr/>
            </a:pPr>
            <a:r>
              <a:rPr lang="en-US" sz="1867"/>
              <a:t>Checklist</a:t>
            </a:r>
            <a:endParaRPr lang="en-US" sz="1867">
              <a:solidFill>
                <a:schemeClr val="tx1">
                  <a:lumMod val="50000"/>
                  <a:lumOff val="50000"/>
                </a:schemeClr>
              </a:solidFill>
              <a:cs typeface="FS Albert Pro"/>
            </a:endParaRPr>
          </a:p>
        </p:txBody>
      </p:sp>
      <p:sp>
        <p:nvSpPr>
          <p:cNvPr id="266" name="TextBox 265">
            <a:extLst>
              <a:ext uri="{FF2B5EF4-FFF2-40B4-BE49-F238E27FC236}">
                <a16:creationId xmlns:a16="http://schemas.microsoft.com/office/drawing/2014/main" id="{9FE5FE7C-E572-FC25-A8A1-ABFB9F81B516}"/>
              </a:ext>
            </a:extLst>
          </p:cNvPr>
          <p:cNvSpPr txBox="1"/>
          <p:nvPr/>
        </p:nvSpPr>
        <p:spPr>
          <a:xfrm>
            <a:off x="8870369" y="4208789"/>
            <a:ext cx="2277449" cy="379656"/>
          </a:xfrm>
          <a:prstGeom prst="rect">
            <a:avLst/>
          </a:prstGeom>
          <a:noFill/>
        </p:spPr>
        <p:txBody>
          <a:bodyPr wrap="square" rtlCol="0">
            <a:spAutoFit/>
          </a:bodyPr>
          <a:lstStyle/>
          <a:p>
            <a:pPr>
              <a:defRPr/>
            </a:pPr>
            <a:r>
              <a:rPr lang="en-US" sz="1867"/>
              <a:t>Study/Graduate</a:t>
            </a:r>
            <a:endParaRPr lang="en-US" sz="1867">
              <a:solidFill>
                <a:schemeClr val="tx1">
                  <a:lumMod val="50000"/>
                  <a:lumOff val="50000"/>
                </a:schemeClr>
              </a:solidFill>
              <a:cs typeface="FS Albert Pro"/>
            </a:endParaRPr>
          </a:p>
        </p:txBody>
      </p:sp>
      <p:sp>
        <p:nvSpPr>
          <p:cNvPr id="267" name="TextBox 266">
            <a:extLst>
              <a:ext uri="{FF2B5EF4-FFF2-40B4-BE49-F238E27FC236}">
                <a16:creationId xmlns:a16="http://schemas.microsoft.com/office/drawing/2014/main" id="{4F7BD08C-56F8-0D23-1E55-85E3D45C0AF5}"/>
              </a:ext>
            </a:extLst>
          </p:cNvPr>
          <p:cNvSpPr txBox="1"/>
          <p:nvPr/>
        </p:nvSpPr>
        <p:spPr>
          <a:xfrm>
            <a:off x="8870369" y="3386077"/>
            <a:ext cx="1855435" cy="379656"/>
          </a:xfrm>
          <a:prstGeom prst="rect">
            <a:avLst/>
          </a:prstGeom>
          <a:noFill/>
        </p:spPr>
        <p:txBody>
          <a:bodyPr wrap="square" rtlCol="0">
            <a:spAutoFit/>
          </a:bodyPr>
          <a:lstStyle/>
          <a:p>
            <a:pPr>
              <a:defRPr/>
            </a:pPr>
            <a:r>
              <a:rPr lang="en-US" sz="1867"/>
              <a:t>Right-Chevron</a:t>
            </a:r>
            <a:endParaRPr lang="en-US" sz="1867">
              <a:solidFill>
                <a:schemeClr val="tx1">
                  <a:lumMod val="50000"/>
                  <a:lumOff val="50000"/>
                </a:schemeClr>
              </a:solidFill>
              <a:cs typeface="FS Albert Pro"/>
            </a:endParaRPr>
          </a:p>
        </p:txBody>
      </p:sp>
      <p:pic>
        <p:nvPicPr>
          <p:cNvPr id="268" name="Picture 267">
            <a:extLst>
              <a:ext uri="{FF2B5EF4-FFF2-40B4-BE49-F238E27FC236}">
                <a16:creationId xmlns:a16="http://schemas.microsoft.com/office/drawing/2014/main" id="{A9938FAC-8053-D4A0-E969-FBCC2923E3B2}"/>
              </a:ext>
            </a:extLst>
          </p:cNvPr>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8224604" y="3376449"/>
            <a:ext cx="391962" cy="392048"/>
          </a:xfrm>
          <a:prstGeom prst="rect">
            <a:avLst/>
          </a:prstGeom>
        </p:spPr>
      </p:pic>
      <p:pic>
        <p:nvPicPr>
          <p:cNvPr id="269" name="Picture 268">
            <a:extLst>
              <a:ext uri="{FF2B5EF4-FFF2-40B4-BE49-F238E27FC236}">
                <a16:creationId xmlns:a16="http://schemas.microsoft.com/office/drawing/2014/main" id="{BA559CE2-C045-5859-B920-6475F9F33A48}"/>
              </a:ext>
            </a:extLst>
          </p:cNvPr>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8194874" y="4216144"/>
            <a:ext cx="391962" cy="392048"/>
          </a:xfrm>
          <a:prstGeom prst="rect">
            <a:avLst/>
          </a:prstGeom>
        </p:spPr>
      </p:pic>
      <p:pic>
        <p:nvPicPr>
          <p:cNvPr id="270" name="Picture 269">
            <a:extLst>
              <a:ext uri="{FF2B5EF4-FFF2-40B4-BE49-F238E27FC236}">
                <a16:creationId xmlns:a16="http://schemas.microsoft.com/office/drawing/2014/main" id="{4D225562-B9DF-51A1-EAAC-8E58C4E5D591}"/>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8243870" y="5031920"/>
            <a:ext cx="293971" cy="392048"/>
          </a:xfrm>
          <a:prstGeom prst="rect">
            <a:avLst/>
          </a:prstGeom>
        </p:spPr>
      </p:pic>
      <p:sp>
        <p:nvSpPr>
          <p:cNvPr id="3" name="Title Placeholder 1">
            <a:extLst>
              <a:ext uri="{FF2B5EF4-FFF2-40B4-BE49-F238E27FC236}">
                <a16:creationId xmlns:a16="http://schemas.microsoft.com/office/drawing/2014/main" id="{DA1015B3-B298-08D9-9B6F-CF9E70BC2FD5}"/>
              </a:ext>
            </a:extLst>
          </p:cNvPr>
          <p:cNvSpPr>
            <a:spLocks noGrp="1"/>
          </p:cNvSpPr>
          <p:nvPr>
            <p:ph type="title" hasCustomPrompt="1"/>
          </p:nvPr>
        </p:nvSpPr>
        <p:spPr>
          <a:xfrm>
            <a:off x="404572" y="466009"/>
            <a:ext cx="10970683" cy="612814"/>
          </a:xfrm>
          <a:prstGeom prst="rect">
            <a:avLst/>
          </a:prstGeom>
        </p:spPr>
        <p:txBody>
          <a:bodyPr vert="horz" wrap="none" lIns="0" tIns="0" rIns="0" bIns="0" rtlCol="0" anchor="t" anchorCtr="0">
            <a:noAutofit/>
          </a:bodyPr>
          <a:lstStyle>
            <a:lvl1pPr>
              <a:defRPr spc="-143">
                <a:solidFill>
                  <a:srgbClr val="132433"/>
                </a:solidFill>
              </a:defRPr>
            </a:lvl1pPr>
          </a:lstStyle>
          <a:p>
            <a:r>
              <a:rPr lang="en-GB"/>
              <a:t>ICONS CONTINUED</a:t>
            </a:r>
            <a:endParaRPr lang="en-US"/>
          </a:p>
        </p:txBody>
      </p:sp>
      <p:sp>
        <p:nvSpPr>
          <p:cNvPr id="6" name="TextBox 5">
            <a:extLst>
              <a:ext uri="{FF2B5EF4-FFF2-40B4-BE49-F238E27FC236}">
                <a16:creationId xmlns:a16="http://schemas.microsoft.com/office/drawing/2014/main" id="{25414535-FBB6-60C9-EF17-6880D4ECDEF2}"/>
              </a:ext>
            </a:extLst>
          </p:cNvPr>
          <p:cNvSpPr txBox="1"/>
          <p:nvPr userDrawn="1"/>
        </p:nvSpPr>
        <p:spPr>
          <a:xfrm>
            <a:off x="404572" y="1499170"/>
            <a:ext cx="10970682" cy="410433"/>
          </a:xfrm>
          <a:prstGeom prst="rect">
            <a:avLst/>
          </a:prstGeom>
          <a:noFill/>
        </p:spPr>
        <p:txBody>
          <a:bodyPr wrap="square" lIns="0" tIns="0" rIns="0" bIns="0">
            <a:spAutoFit/>
          </a:bodyPr>
          <a:lstStyle/>
          <a:p>
            <a:pPr>
              <a:defRPr/>
            </a:pPr>
            <a:r>
              <a:rPr lang="en-US" sz="2667">
                <a:latin typeface="Roboto" panose="02000000000000000000" pitchFamily="2" charset="0"/>
                <a:ea typeface="Roboto" panose="02000000000000000000" pitchFamily="2" charset="0"/>
                <a:cs typeface="Roboto" panose="02000000000000000000" pitchFamily="2" charset="0"/>
              </a:rPr>
              <a:t>To use any of these icons, simply copy and paste into your required slide</a:t>
            </a:r>
            <a:endParaRPr lang="en-US" sz="2667">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7" name="Rectangle 6">
            <a:extLst>
              <a:ext uri="{FF2B5EF4-FFF2-40B4-BE49-F238E27FC236}">
                <a16:creationId xmlns:a16="http://schemas.microsoft.com/office/drawing/2014/main" id="{4D9B42BD-97CF-0E18-F72E-7DAFB5B00C4D}"/>
              </a:ext>
            </a:extLst>
          </p:cNvPr>
          <p:cNvSpPr/>
          <p:nvPr userDrawn="1"/>
        </p:nvSpPr>
        <p:spPr>
          <a:xfrm>
            <a:off x="0" y="5960709"/>
            <a:ext cx="12192000" cy="897290"/>
          </a:xfrm>
          <a:prstGeom prst="rect">
            <a:avLst/>
          </a:prstGeom>
          <a:solidFill>
            <a:srgbClr val="1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solidFill>
                <a:schemeClr val="tx1"/>
              </a:solidFill>
            </a:endParaRPr>
          </a:p>
        </p:txBody>
      </p:sp>
      <p:pic>
        <p:nvPicPr>
          <p:cNvPr id="8" name="Picture 7">
            <a:extLst>
              <a:ext uri="{FF2B5EF4-FFF2-40B4-BE49-F238E27FC236}">
                <a16:creationId xmlns:a16="http://schemas.microsoft.com/office/drawing/2014/main" id="{4DFC1E72-2B65-0ECA-D3E0-4780891176FF}"/>
              </a:ext>
            </a:extLst>
          </p:cNvPr>
          <p:cNvPicPr>
            <a:picLocks noChangeAspect="1"/>
          </p:cNvPicPr>
          <p:nvPr userDrawn="1"/>
        </p:nvPicPr>
        <p:blipFill>
          <a:blip r:embed="rId2"/>
          <a:srcRect/>
          <a:stretch/>
        </p:blipFill>
        <p:spPr>
          <a:xfrm>
            <a:off x="10810590" y="6239190"/>
            <a:ext cx="1066800" cy="321734"/>
          </a:xfrm>
          <a:prstGeom prst="rect">
            <a:avLst/>
          </a:prstGeom>
        </p:spPr>
      </p:pic>
      <p:sp>
        <p:nvSpPr>
          <p:cNvPr id="9" name="Oval 8">
            <a:extLst>
              <a:ext uri="{FF2B5EF4-FFF2-40B4-BE49-F238E27FC236}">
                <a16:creationId xmlns:a16="http://schemas.microsoft.com/office/drawing/2014/main" id="{3AA67ED7-BE13-CE23-94C0-22E7034D83F5}"/>
              </a:ext>
            </a:extLst>
          </p:cNvPr>
          <p:cNvSpPr/>
          <p:nvPr userDrawn="1"/>
        </p:nvSpPr>
        <p:spPr>
          <a:xfrm>
            <a:off x="248905"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sp>
        <p:nvSpPr>
          <p:cNvPr id="166" name="TextBox 165">
            <a:extLst>
              <a:ext uri="{FF2B5EF4-FFF2-40B4-BE49-F238E27FC236}">
                <a16:creationId xmlns:a16="http://schemas.microsoft.com/office/drawing/2014/main" id="{00850237-716C-CA05-D660-D789C1A1431B}"/>
              </a:ext>
            </a:extLst>
          </p:cNvPr>
          <p:cNvSpPr txBox="1"/>
          <p:nvPr userDrawn="1"/>
        </p:nvSpPr>
        <p:spPr>
          <a:xfrm rot="16200000">
            <a:off x="10765258" y="1151943"/>
            <a:ext cx="2580885" cy="276999"/>
          </a:xfrm>
          <a:prstGeom prst="rect">
            <a:avLst/>
          </a:prstGeom>
          <a:solidFill>
            <a:srgbClr val="ED1A3A"/>
          </a:solidFill>
        </p:spPr>
        <p:txBody>
          <a:bodyPr wrap="square" rtlCol="0">
            <a:spAutoFit/>
          </a:bodyPr>
          <a:lstStyle/>
          <a:p>
            <a:pPr marL="0" marR="0" lvl="0" indent="0" algn="l" defTabSz="609526" rtl="0" eaLnBrk="1" fontAlgn="auto" latinLnBrk="0" hangingPunct="1">
              <a:lnSpc>
                <a:spcPct val="100000"/>
              </a:lnSpc>
              <a:spcBef>
                <a:spcPts val="0"/>
              </a:spcBef>
              <a:spcAft>
                <a:spcPts val="0"/>
              </a:spcAft>
              <a:buClrTx/>
              <a:buSzTx/>
              <a:buFontTx/>
              <a:buNone/>
              <a:tabLst/>
              <a:defRPr/>
            </a:pPr>
            <a:r>
              <a:rPr lang="en-US" sz="1200">
                <a:solidFill>
                  <a:schemeClr val="bg1"/>
                </a:solidFill>
              </a:rPr>
              <a:t>Security marking: </a:t>
            </a:r>
            <a:r>
              <a:rPr lang="en-US" sz="1200" b="1">
                <a:solidFill>
                  <a:schemeClr val="bg1"/>
                </a:solidFill>
              </a:rPr>
              <a:t>INTERNAL USE ONLY</a:t>
            </a:r>
          </a:p>
        </p:txBody>
      </p:sp>
    </p:spTree>
    <p:extLst>
      <p:ext uri="{BB962C8B-B14F-4D97-AF65-F5344CB8AC3E}">
        <p14:creationId xmlns:p14="http://schemas.microsoft.com/office/powerpoint/2010/main" val="81582122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preserve="1">
  <p:cSld name="34_Title and Content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2788E00-130B-FB47-8689-5D0DD01F05AE}"/>
              </a:ext>
            </a:extLst>
          </p:cNvPr>
          <p:cNvSpPr/>
          <p:nvPr/>
        </p:nvSpPr>
        <p:spPr>
          <a:xfrm>
            <a:off x="0" y="5960709"/>
            <a:ext cx="12192000" cy="897290"/>
          </a:xfrm>
          <a:prstGeom prst="rect">
            <a:avLst/>
          </a:prstGeom>
          <a:solidFill>
            <a:srgbClr val="1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solidFill>
                <a:schemeClr val="tx1"/>
              </a:solidFill>
            </a:endParaRPr>
          </a:p>
        </p:txBody>
      </p:sp>
      <p:pic>
        <p:nvPicPr>
          <p:cNvPr id="2" name="Picture 1">
            <a:extLst>
              <a:ext uri="{FF2B5EF4-FFF2-40B4-BE49-F238E27FC236}">
                <a16:creationId xmlns:a16="http://schemas.microsoft.com/office/drawing/2014/main" id="{0D0A6F68-F73B-DBAF-A59D-62AD5C17DD62}"/>
              </a:ext>
            </a:extLst>
          </p:cNvPr>
          <p:cNvPicPr>
            <a:picLocks noChangeAspect="1"/>
          </p:cNvPicPr>
          <p:nvPr/>
        </p:nvPicPr>
        <p:blipFill>
          <a:blip r:embed="rId2"/>
          <a:srcRect/>
          <a:stretch/>
        </p:blipFill>
        <p:spPr>
          <a:xfrm>
            <a:off x="10810590" y="6239190"/>
            <a:ext cx="1066800" cy="321734"/>
          </a:xfrm>
          <a:prstGeom prst="rect">
            <a:avLst/>
          </a:prstGeom>
        </p:spPr>
      </p:pic>
      <p:sp>
        <p:nvSpPr>
          <p:cNvPr id="5" name="Oval 4">
            <a:extLst>
              <a:ext uri="{FF2B5EF4-FFF2-40B4-BE49-F238E27FC236}">
                <a16:creationId xmlns:a16="http://schemas.microsoft.com/office/drawing/2014/main" id="{B1186BA7-7499-3081-8670-1D274B8D7887}"/>
              </a:ext>
            </a:extLst>
          </p:cNvPr>
          <p:cNvSpPr/>
          <p:nvPr/>
        </p:nvSpPr>
        <p:spPr>
          <a:xfrm>
            <a:off x="248905"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grpSp>
        <p:nvGrpSpPr>
          <p:cNvPr id="271" name="Group 270">
            <a:extLst>
              <a:ext uri="{FF2B5EF4-FFF2-40B4-BE49-F238E27FC236}">
                <a16:creationId xmlns:a16="http://schemas.microsoft.com/office/drawing/2014/main" id="{B797FEC0-4D31-86B3-B8D5-D146C22C2C60}"/>
              </a:ext>
            </a:extLst>
          </p:cNvPr>
          <p:cNvGrpSpPr/>
          <p:nvPr/>
        </p:nvGrpSpPr>
        <p:grpSpPr>
          <a:xfrm>
            <a:off x="528278" y="2433948"/>
            <a:ext cx="667128" cy="667275"/>
            <a:chOff x="5963303" y="1415834"/>
            <a:chExt cx="500456" cy="500456"/>
          </a:xfrm>
          <a:solidFill>
            <a:schemeClr val="accent5"/>
          </a:solidFill>
        </p:grpSpPr>
        <p:sp>
          <p:nvSpPr>
            <p:cNvPr id="272" name="Oval 271">
              <a:extLst>
                <a:ext uri="{FF2B5EF4-FFF2-40B4-BE49-F238E27FC236}">
                  <a16:creationId xmlns:a16="http://schemas.microsoft.com/office/drawing/2014/main" id="{53B35348-AE11-AF2B-0253-CBD241599F20}"/>
                </a:ext>
              </a:extLst>
            </p:cNvPr>
            <p:cNvSpPr/>
            <p:nvPr/>
          </p:nvSpPr>
          <p:spPr>
            <a:xfrm>
              <a:off x="5963303" y="1415834"/>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273" name="Picture 272">
              <a:extLst>
                <a:ext uri="{FF2B5EF4-FFF2-40B4-BE49-F238E27FC236}">
                  <a16:creationId xmlns:a16="http://schemas.microsoft.com/office/drawing/2014/main" id="{B64713F5-6ACD-B6F7-0D3F-7FB77305C06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66513" y="1527210"/>
              <a:ext cx="294036" cy="294036"/>
            </a:xfrm>
            <a:prstGeom prst="rect">
              <a:avLst/>
            </a:prstGeom>
            <a:grpFill/>
          </p:spPr>
        </p:pic>
      </p:grpSp>
      <p:grpSp>
        <p:nvGrpSpPr>
          <p:cNvPr id="274" name="Group 273">
            <a:extLst>
              <a:ext uri="{FF2B5EF4-FFF2-40B4-BE49-F238E27FC236}">
                <a16:creationId xmlns:a16="http://schemas.microsoft.com/office/drawing/2014/main" id="{13CB3F2C-4FC7-27D2-9E7D-57F0D9EED136}"/>
              </a:ext>
            </a:extLst>
          </p:cNvPr>
          <p:cNvGrpSpPr/>
          <p:nvPr/>
        </p:nvGrpSpPr>
        <p:grpSpPr>
          <a:xfrm>
            <a:off x="1260738" y="2433948"/>
            <a:ext cx="667128" cy="667275"/>
            <a:chOff x="944754" y="1825461"/>
            <a:chExt cx="500456" cy="500456"/>
          </a:xfrm>
        </p:grpSpPr>
        <p:sp>
          <p:nvSpPr>
            <p:cNvPr id="275" name="Oval 274">
              <a:extLst>
                <a:ext uri="{FF2B5EF4-FFF2-40B4-BE49-F238E27FC236}">
                  <a16:creationId xmlns:a16="http://schemas.microsoft.com/office/drawing/2014/main" id="{5FC96D81-74A6-09D9-C423-C38436E3353A}"/>
                </a:ext>
              </a:extLst>
            </p:cNvPr>
            <p:cNvSpPr/>
            <p:nvPr/>
          </p:nvSpPr>
          <p:spPr>
            <a:xfrm>
              <a:off x="944754" y="1825461"/>
              <a:ext cx="500456" cy="50045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276" name="Picture 275">
              <a:extLst>
                <a:ext uri="{FF2B5EF4-FFF2-40B4-BE49-F238E27FC236}">
                  <a16:creationId xmlns:a16="http://schemas.microsoft.com/office/drawing/2014/main" id="{6EA00B76-0041-E3B8-5241-2B8A9CD6D9B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47964" y="1936837"/>
              <a:ext cx="294036" cy="294036"/>
            </a:xfrm>
            <a:prstGeom prst="rect">
              <a:avLst/>
            </a:prstGeom>
          </p:spPr>
        </p:pic>
      </p:grpSp>
      <p:grpSp>
        <p:nvGrpSpPr>
          <p:cNvPr id="277" name="Group 276">
            <a:extLst>
              <a:ext uri="{FF2B5EF4-FFF2-40B4-BE49-F238E27FC236}">
                <a16:creationId xmlns:a16="http://schemas.microsoft.com/office/drawing/2014/main" id="{7DD6DB36-7808-62EF-1F1C-3909B8FD2625}"/>
              </a:ext>
            </a:extLst>
          </p:cNvPr>
          <p:cNvGrpSpPr/>
          <p:nvPr/>
        </p:nvGrpSpPr>
        <p:grpSpPr>
          <a:xfrm>
            <a:off x="2005908" y="2433948"/>
            <a:ext cx="667128" cy="667275"/>
            <a:chOff x="1503755" y="1825461"/>
            <a:chExt cx="500456" cy="500456"/>
          </a:xfrm>
        </p:grpSpPr>
        <p:sp>
          <p:nvSpPr>
            <p:cNvPr id="278" name="Oval 277">
              <a:extLst>
                <a:ext uri="{FF2B5EF4-FFF2-40B4-BE49-F238E27FC236}">
                  <a16:creationId xmlns:a16="http://schemas.microsoft.com/office/drawing/2014/main" id="{D5435855-551C-DA1E-35DE-2BD28AF7BD14}"/>
                </a:ext>
              </a:extLst>
            </p:cNvPr>
            <p:cNvSpPr/>
            <p:nvPr/>
          </p:nvSpPr>
          <p:spPr>
            <a:xfrm>
              <a:off x="1503755" y="1825461"/>
              <a:ext cx="500456" cy="50045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279" name="Picture 278">
              <a:extLst>
                <a:ext uri="{FF2B5EF4-FFF2-40B4-BE49-F238E27FC236}">
                  <a16:creationId xmlns:a16="http://schemas.microsoft.com/office/drawing/2014/main" id="{00FFEC36-CBED-558F-E156-196C70B6838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06965" y="1936837"/>
              <a:ext cx="294036" cy="294036"/>
            </a:xfrm>
            <a:prstGeom prst="rect">
              <a:avLst/>
            </a:prstGeom>
            <a:solidFill>
              <a:schemeClr val="bg2"/>
            </a:solidFill>
          </p:spPr>
        </p:pic>
      </p:grpSp>
      <p:pic>
        <p:nvPicPr>
          <p:cNvPr id="280" name="Picture 279">
            <a:extLst>
              <a:ext uri="{FF2B5EF4-FFF2-40B4-BE49-F238E27FC236}">
                <a16:creationId xmlns:a16="http://schemas.microsoft.com/office/drawing/2014/main" id="{89880CD4-F970-36B8-B782-E2D60D3A1EC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865693" y="2582449"/>
            <a:ext cx="391962" cy="392048"/>
          </a:xfrm>
          <a:prstGeom prst="rect">
            <a:avLst/>
          </a:prstGeom>
        </p:spPr>
      </p:pic>
      <p:sp>
        <p:nvSpPr>
          <p:cNvPr id="281" name="TextBox 280">
            <a:extLst>
              <a:ext uri="{FF2B5EF4-FFF2-40B4-BE49-F238E27FC236}">
                <a16:creationId xmlns:a16="http://schemas.microsoft.com/office/drawing/2014/main" id="{80A79014-3BFC-5813-46CF-73E905B54E4D}"/>
              </a:ext>
            </a:extLst>
          </p:cNvPr>
          <p:cNvSpPr txBox="1"/>
          <p:nvPr/>
        </p:nvSpPr>
        <p:spPr>
          <a:xfrm>
            <a:off x="3566427" y="2598878"/>
            <a:ext cx="1468946" cy="379656"/>
          </a:xfrm>
          <a:prstGeom prst="rect">
            <a:avLst/>
          </a:prstGeom>
          <a:noFill/>
        </p:spPr>
        <p:txBody>
          <a:bodyPr wrap="square" rtlCol="0">
            <a:spAutoFit/>
          </a:bodyPr>
          <a:lstStyle/>
          <a:p>
            <a:pPr>
              <a:defRPr/>
            </a:pPr>
            <a:r>
              <a:rPr lang="en-US" sz="1867"/>
              <a:t>Compare</a:t>
            </a:r>
            <a:endParaRPr lang="en-US" sz="1867">
              <a:solidFill>
                <a:schemeClr val="tx1">
                  <a:lumMod val="50000"/>
                  <a:lumOff val="50000"/>
                </a:schemeClr>
              </a:solidFill>
              <a:cs typeface="FS Albert Pro"/>
            </a:endParaRPr>
          </a:p>
        </p:txBody>
      </p:sp>
      <p:grpSp>
        <p:nvGrpSpPr>
          <p:cNvPr id="282" name="Group 281">
            <a:extLst>
              <a:ext uri="{FF2B5EF4-FFF2-40B4-BE49-F238E27FC236}">
                <a16:creationId xmlns:a16="http://schemas.microsoft.com/office/drawing/2014/main" id="{8A17B19F-F762-C0EF-FECB-BC8788794B03}"/>
              </a:ext>
            </a:extLst>
          </p:cNvPr>
          <p:cNvGrpSpPr/>
          <p:nvPr/>
        </p:nvGrpSpPr>
        <p:grpSpPr>
          <a:xfrm>
            <a:off x="5858832" y="2472511"/>
            <a:ext cx="667128" cy="667275"/>
            <a:chOff x="5963303" y="3801443"/>
            <a:chExt cx="500456" cy="500456"/>
          </a:xfrm>
          <a:solidFill>
            <a:schemeClr val="accent5"/>
          </a:solidFill>
        </p:grpSpPr>
        <p:sp>
          <p:nvSpPr>
            <p:cNvPr id="283" name="Oval 282">
              <a:extLst>
                <a:ext uri="{FF2B5EF4-FFF2-40B4-BE49-F238E27FC236}">
                  <a16:creationId xmlns:a16="http://schemas.microsoft.com/office/drawing/2014/main" id="{3C394216-439D-B91B-5BE7-9E551E9E76E5}"/>
                </a:ext>
              </a:extLst>
            </p:cNvPr>
            <p:cNvSpPr/>
            <p:nvPr/>
          </p:nvSpPr>
          <p:spPr>
            <a:xfrm>
              <a:off x="5963303"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284" name="Picture 283">
              <a:extLst>
                <a:ext uri="{FF2B5EF4-FFF2-40B4-BE49-F238E27FC236}">
                  <a16:creationId xmlns:a16="http://schemas.microsoft.com/office/drawing/2014/main" id="{A6724CBD-3768-36DB-4EAC-607BF98C402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066513" y="3912819"/>
              <a:ext cx="294036" cy="294036"/>
            </a:xfrm>
            <a:prstGeom prst="rect">
              <a:avLst/>
            </a:prstGeom>
            <a:grpFill/>
          </p:spPr>
        </p:pic>
      </p:grpSp>
      <p:grpSp>
        <p:nvGrpSpPr>
          <p:cNvPr id="285" name="Group 284">
            <a:extLst>
              <a:ext uri="{FF2B5EF4-FFF2-40B4-BE49-F238E27FC236}">
                <a16:creationId xmlns:a16="http://schemas.microsoft.com/office/drawing/2014/main" id="{55A463EE-4E4B-97F3-057B-661583B0D435}"/>
              </a:ext>
            </a:extLst>
          </p:cNvPr>
          <p:cNvGrpSpPr/>
          <p:nvPr/>
        </p:nvGrpSpPr>
        <p:grpSpPr>
          <a:xfrm>
            <a:off x="6590398" y="2472511"/>
            <a:ext cx="667128" cy="667275"/>
            <a:chOff x="5963303" y="3801443"/>
            <a:chExt cx="500456" cy="500456"/>
          </a:xfrm>
          <a:solidFill>
            <a:schemeClr val="tx1"/>
          </a:solidFill>
        </p:grpSpPr>
        <p:sp>
          <p:nvSpPr>
            <p:cNvPr id="286" name="Oval 285">
              <a:extLst>
                <a:ext uri="{FF2B5EF4-FFF2-40B4-BE49-F238E27FC236}">
                  <a16:creationId xmlns:a16="http://schemas.microsoft.com/office/drawing/2014/main" id="{8FF72936-F161-3B06-AA3A-B958DA1057B7}"/>
                </a:ext>
              </a:extLst>
            </p:cNvPr>
            <p:cNvSpPr/>
            <p:nvPr/>
          </p:nvSpPr>
          <p:spPr>
            <a:xfrm>
              <a:off x="5963303"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287" name="Picture 286">
              <a:extLst>
                <a:ext uri="{FF2B5EF4-FFF2-40B4-BE49-F238E27FC236}">
                  <a16:creationId xmlns:a16="http://schemas.microsoft.com/office/drawing/2014/main" id="{8468E5CC-F9EF-05EB-FE39-4DBCFD96EE3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066513" y="3912819"/>
              <a:ext cx="294036" cy="294036"/>
            </a:xfrm>
            <a:prstGeom prst="rect">
              <a:avLst/>
            </a:prstGeom>
            <a:grpFill/>
          </p:spPr>
        </p:pic>
      </p:grpSp>
      <p:grpSp>
        <p:nvGrpSpPr>
          <p:cNvPr id="288" name="Group 287">
            <a:extLst>
              <a:ext uri="{FF2B5EF4-FFF2-40B4-BE49-F238E27FC236}">
                <a16:creationId xmlns:a16="http://schemas.microsoft.com/office/drawing/2014/main" id="{0ED2D8C7-FC17-0D13-7306-F521DEBBEDE3}"/>
              </a:ext>
            </a:extLst>
          </p:cNvPr>
          <p:cNvGrpSpPr/>
          <p:nvPr/>
        </p:nvGrpSpPr>
        <p:grpSpPr>
          <a:xfrm>
            <a:off x="7322216" y="2472511"/>
            <a:ext cx="667128" cy="667275"/>
            <a:chOff x="6039702" y="4303319"/>
            <a:chExt cx="500456" cy="500456"/>
          </a:xfrm>
        </p:grpSpPr>
        <p:sp>
          <p:nvSpPr>
            <p:cNvPr id="289" name="Oval 288">
              <a:extLst>
                <a:ext uri="{FF2B5EF4-FFF2-40B4-BE49-F238E27FC236}">
                  <a16:creationId xmlns:a16="http://schemas.microsoft.com/office/drawing/2014/main" id="{53B3EA75-B01D-B51C-A3F1-FD6220AD9832}"/>
                </a:ext>
              </a:extLst>
            </p:cNvPr>
            <p:cNvSpPr/>
            <p:nvPr/>
          </p:nvSpPr>
          <p:spPr>
            <a:xfrm>
              <a:off x="6039702" y="4303319"/>
              <a:ext cx="500456" cy="50045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290" name="Picture 289">
              <a:extLst>
                <a:ext uri="{FF2B5EF4-FFF2-40B4-BE49-F238E27FC236}">
                  <a16:creationId xmlns:a16="http://schemas.microsoft.com/office/drawing/2014/main" id="{274FFFFE-8E63-8FCD-6F26-DEF8C899E82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142912" y="4414695"/>
              <a:ext cx="294036" cy="294036"/>
            </a:xfrm>
            <a:prstGeom prst="rect">
              <a:avLst/>
            </a:prstGeom>
          </p:spPr>
        </p:pic>
      </p:grpSp>
      <p:sp>
        <p:nvSpPr>
          <p:cNvPr id="291" name="TextBox 290">
            <a:extLst>
              <a:ext uri="{FF2B5EF4-FFF2-40B4-BE49-F238E27FC236}">
                <a16:creationId xmlns:a16="http://schemas.microsoft.com/office/drawing/2014/main" id="{172E2262-2EBC-C06E-4B0B-B1B6EE1FCFF1}"/>
              </a:ext>
            </a:extLst>
          </p:cNvPr>
          <p:cNvSpPr txBox="1"/>
          <p:nvPr/>
        </p:nvSpPr>
        <p:spPr>
          <a:xfrm>
            <a:off x="8977293" y="2598877"/>
            <a:ext cx="1468946" cy="379656"/>
          </a:xfrm>
          <a:prstGeom prst="rect">
            <a:avLst/>
          </a:prstGeom>
          <a:noFill/>
        </p:spPr>
        <p:txBody>
          <a:bodyPr wrap="square" rtlCol="0">
            <a:spAutoFit/>
          </a:bodyPr>
          <a:lstStyle/>
          <a:p>
            <a:pPr>
              <a:defRPr/>
            </a:pPr>
            <a:r>
              <a:rPr lang="en-US" sz="1867"/>
              <a:t>Location</a:t>
            </a:r>
            <a:endParaRPr lang="en-US" sz="1867">
              <a:solidFill>
                <a:schemeClr val="tx1">
                  <a:lumMod val="50000"/>
                  <a:lumOff val="50000"/>
                </a:schemeClr>
              </a:solidFill>
              <a:cs typeface="FS Albert Pro"/>
            </a:endParaRPr>
          </a:p>
        </p:txBody>
      </p:sp>
      <p:pic>
        <p:nvPicPr>
          <p:cNvPr id="292" name="Picture 291">
            <a:extLst>
              <a:ext uri="{FF2B5EF4-FFF2-40B4-BE49-F238E27FC236}">
                <a16:creationId xmlns:a16="http://schemas.microsoft.com/office/drawing/2014/main" id="{9056D3F0-8AA2-BBDA-BCA9-21BC4A0E70D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194847" y="2621013"/>
            <a:ext cx="391962" cy="392048"/>
          </a:xfrm>
          <a:prstGeom prst="rect">
            <a:avLst/>
          </a:prstGeom>
        </p:spPr>
      </p:pic>
      <p:grpSp>
        <p:nvGrpSpPr>
          <p:cNvPr id="293" name="Group 292">
            <a:extLst>
              <a:ext uri="{FF2B5EF4-FFF2-40B4-BE49-F238E27FC236}">
                <a16:creationId xmlns:a16="http://schemas.microsoft.com/office/drawing/2014/main" id="{997147D9-EB3C-06AC-D24C-95387E6A3E9A}"/>
              </a:ext>
            </a:extLst>
          </p:cNvPr>
          <p:cNvGrpSpPr/>
          <p:nvPr/>
        </p:nvGrpSpPr>
        <p:grpSpPr>
          <a:xfrm>
            <a:off x="528278" y="3243016"/>
            <a:ext cx="667128" cy="667275"/>
            <a:chOff x="5963303" y="1415834"/>
            <a:chExt cx="500456" cy="500456"/>
          </a:xfrm>
          <a:solidFill>
            <a:schemeClr val="accent5"/>
          </a:solidFill>
        </p:grpSpPr>
        <p:sp>
          <p:nvSpPr>
            <p:cNvPr id="294" name="Oval 293">
              <a:extLst>
                <a:ext uri="{FF2B5EF4-FFF2-40B4-BE49-F238E27FC236}">
                  <a16:creationId xmlns:a16="http://schemas.microsoft.com/office/drawing/2014/main" id="{2AD69F63-9537-88EF-CF12-9ACA98780AD3}"/>
                </a:ext>
              </a:extLst>
            </p:cNvPr>
            <p:cNvSpPr/>
            <p:nvPr/>
          </p:nvSpPr>
          <p:spPr>
            <a:xfrm>
              <a:off x="5963303" y="1415834"/>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295" name="Picture 294">
              <a:extLst>
                <a:ext uri="{FF2B5EF4-FFF2-40B4-BE49-F238E27FC236}">
                  <a16:creationId xmlns:a16="http://schemas.microsoft.com/office/drawing/2014/main" id="{F32F51C9-C120-B709-7D02-3D8BA23CB466}"/>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066513" y="1527210"/>
              <a:ext cx="294036" cy="294036"/>
            </a:xfrm>
            <a:prstGeom prst="rect">
              <a:avLst/>
            </a:prstGeom>
            <a:grpFill/>
          </p:spPr>
        </p:pic>
      </p:grpSp>
      <p:grpSp>
        <p:nvGrpSpPr>
          <p:cNvPr id="296" name="Group 295">
            <a:extLst>
              <a:ext uri="{FF2B5EF4-FFF2-40B4-BE49-F238E27FC236}">
                <a16:creationId xmlns:a16="http://schemas.microsoft.com/office/drawing/2014/main" id="{6048DC2D-77A6-51E8-57E5-48FC55C698A2}"/>
              </a:ext>
            </a:extLst>
          </p:cNvPr>
          <p:cNvGrpSpPr/>
          <p:nvPr/>
        </p:nvGrpSpPr>
        <p:grpSpPr>
          <a:xfrm>
            <a:off x="1260738" y="3243016"/>
            <a:ext cx="667128" cy="667275"/>
            <a:chOff x="944754" y="2432262"/>
            <a:chExt cx="500456" cy="500456"/>
          </a:xfrm>
        </p:grpSpPr>
        <p:sp>
          <p:nvSpPr>
            <p:cNvPr id="297" name="Oval 296">
              <a:extLst>
                <a:ext uri="{FF2B5EF4-FFF2-40B4-BE49-F238E27FC236}">
                  <a16:creationId xmlns:a16="http://schemas.microsoft.com/office/drawing/2014/main" id="{788C700E-0B99-D9D7-9EA9-DDF4DCEE740F}"/>
                </a:ext>
              </a:extLst>
            </p:cNvPr>
            <p:cNvSpPr/>
            <p:nvPr/>
          </p:nvSpPr>
          <p:spPr>
            <a:xfrm>
              <a:off x="944754" y="2432262"/>
              <a:ext cx="500456" cy="50045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298" name="Picture 297">
              <a:extLst>
                <a:ext uri="{FF2B5EF4-FFF2-40B4-BE49-F238E27FC236}">
                  <a16:creationId xmlns:a16="http://schemas.microsoft.com/office/drawing/2014/main" id="{190CEF2D-720F-8053-9437-26A44392A13C}"/>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047964" y="2543638"/>
              <a:ext cx="294036" cy="294036"/>
            </a:xfrm>
            <a:prstGeom prst="rect">
              <a:avLst/>
            </a:prstGeom>
          </p:spPr>
        </p:pic>
      </p:grpSp>
      <p:grpSp>
        <p:nvGrpSpPr>
          <p:cNvPr id="299" name="Group 298">
            <a:extLst>
              <a:ext uri="{FF2B5EF4-FFF2-40B4-BE49-F238E27FC236}">
                <a16:creationId xmlns:a16="http://schemas.microsoft.com/office/drawing/2014/main" id="{4B6E31FA-C61C-A6AA-1B13-2A0C00E7DB2E}"/>
              </a:ext>
            </a:extLst>
          </p:cNvPr>
          <p:cNvGrpSpPr/>
          <p:nvPr/>
        </p:nvGrpSpPr>
        <p:grpSpPr>
          <a:xfrm>
            <a:off x="2005908" y="3243016"/>
            <a:ext cx="667128" cy="667275"/>
            <a:chOff x="1503755" y="2432262"/>
            <a:chExt cx="500456" cy="500456"/>
          </a:xfrm>
        </p:grpSpPr>
        <p:sp>
          <p:nvSpPr>
            <p:cNvPr id="300" name="Oval 299">
              <a:extLst>
                <a:ext uri="{FF2B5EF4-FFF2-40B4-BE49-F238E27FC236}">
                  <a16:creationId xmlns:a16="http://schemas.microsoft.com/office/drawing/2014/main" id="{60F3E0CC-3A3B-8FD4-E204-53B50329BF87}"/>
                </a:ext>
              </a:extLst>
            </p:cNvPr>
            <p:cNvSpPr/>
            <p:nvPr/>
          </p:nvSpPr>
          <p:spPr>
            <a:xfrm>
              <a:off x="1503755" y="2432262"/>
              <a:ext cx="500456" cy="50045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301" name="Picture 300">
              <a:extLst>
                <a:ext uri="{FF2B5EF4-FFF2-40B4-BE49-F238E27FC236}">
                  <a16:creationId xmlns:a16="http://schemas.microsoft.com/office/drawing/2014/main" id="{ED291D9D-6722-4349-87F2-67D5E6473635}"/>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606965" y="2543638"/>
              <a:ext cx="294036" cy="294036"/>
            </a:xfrm>
            <a:prstGeom prst="rect">
              <a:avLst/>
            </a:prstGeom>
            <a:solidFill>
              <a:schemeClr val="bg2"/>
            </a:solidFill>
          </p:spPr>
        </p:pic>
      </p:grpSp>
      <p:pic>
        <p:nvPicPr>
          <p:cNvPr id="302" name="Picture 301">
            <a:extLst>
              <a:ext uri="{FF2B5EF4-FFF2-40B4-BE49-F238E27FC236}">
                <a16:creationId xmlns:a16="http://schemas.microsoft.com/office/drawing/2014/main" id="{9C6C7BEE-C8E2-1237-354B-19D850013506}"/>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865693" y="3391517"/>
            <a:ext cx="391962" cy="392048"/>
          </a:xfrm>
          <a:prstGeom prst="rect">
            <a:avLst/>
          </a:prstGeom>
        </p:spPr>
      </p:pic>
      <p:sp>
        <p:nvSpPr>
          <p:cNvPr id="303" name="TextBox 302">
            <a:extLst>
              <a:ext uri="{FF2B5EF4-FFF2-40B4-BE49-F238E27FC236}">
                <a16:creationId xmlns:a16="http://schemas.microsoft.com/office/drawing/2014/main" id="{301D4CAE-232D-7589-FE53-E86BA36ED585}"/>
              </a:ext>
            </a:extLst>
          </p:cNvPr>
          <p:cNvSpPr txBox="1"/>
          <p:nvPr/>
        </p:nvSpPr>
        <p:spPr>
          <a:xfrm>
            <a:off x="3566427" y="3407944"/>
            <a:ext cx="1468946" cy="379656"/>
          </a:xfrm>
          <a:prstGeom prst="rect">
            <a:avLst/>
          </a:prstGeom>
          <a:noFill/>
        </p:spPr>
        <p:txBody>
          <a:bodyPr wrap="square" rtlCol="0">
            <a:spAutoFit/>
          </a:bodyPr>
          <a:lstStyle/>
          <a:p>
            <a:pPr>
              <a:defRPr/>
            </a:pPr>
            <a:r>
              <a:rPr lang="en-US" sz="1867"/>
              <a:t>Settings</a:t>
            </a:r>
            <a:endParaRPr lang="en-US" sz="1867">
              <a:solidFill>
                <a:schemeClr val="tx1">
                  <a:lumMod val="50000"/>
                  <a:lumOff val="50000"/>
                </a:schemeClr>
              </a:solidFill>
              <a:cs typeface="FS Albert Pro"/>
            </a:endParaRPr>
          </a:p>
        </p:txBody>
      </p:sp>
      <p:grpSp>
        <p:nvGrpSpPr>
          <p:cNvPr id="304" name="Group 303">
            <a:extLst>
              <a:ext uri="{FF2B5EF4-FFF2-40B4-BE49-F238E27FC236}">
                <a16:creationId xmlns:a16="http://schemas.microsoft.com/office/drawing/2014/main" id="{19077D09-AFA5-90E0-8F3D-8CFAC676DDD9}"/>
              </a:ext>
            </a:extLst>
          </p:cNvPr>
          <p:cNvGrpSpPr/>
          <p:nvPr/>
        </p:nvGrpSpPr>
        <p:grpSpPr>
          <a:xfrm>
            <a:off x="5858832" y="3281579"/>
            <a:ext cx="667128" cy="667275"/>
            <a:chOff x="5963303" y="3801443"/>
            <a:chExt cx="500456" cy="500456"/>
          </a:xfrm>
          <a:solidFill>
            <a:schemeClr val="accent5"/>
          </a:solidFill>
        </p:grpSpPr>
        <p:sp>
          <p:nvSpPr>
            <p:cNvPr id="305" name="Oval 304">
              <a:extLst>
                <a:ext uri="{FF2B5EF4-FFF2-40B4-BE49-F238E27FC236}">
                  <a16:creationId xmlns:a16="http://schemas.microsoft.com/office/drawing/2014/main" id="{756292C0-B4E9-0327-0F10-FC1287E935A2}"/>
                </a:ext>
              </a:extLst>
            </p:cNvPr>
            <p:cNvSpPr/>
            <p:nvPr/>
          </p:nvSpPr>
          <p:spPr>
            <a:xfrm>
              <a:off x="5963303"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306" name="Picture 305">
              <a:extLst>
                <a:ext uri="{FF2B5EF4-FFF2-40B4-BE49-F238E27FC236}">
                  <a16:creationId xmlns:a16="http://schemas.microsoft.com/office/drawing/2014/main" id="{7EEF7725-222F-5B80-1E50-05983CB5D286}"/>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066513" y="3912819"/>
              <a:ext cx="294036" cy="294036"/>
            </a:xfrm>
            <a:prstGeom prst="rect">
              <a:avLst/>
            </a:prstGeom>
            <a:grpFill/>
          </p:spPr>
        </p:pic>
      </p:grpSp>
      <p:grpSp>
        <p:nvGrpSpPr>
          <p:cNvPr id="307" name="Group 306">
            <a:extLst>
              <a:ext uri="{FF2B5EF4-FFF2-40B4-BE49-F238E27FC236}">
                <a16:creationId xmlns:a16="http://schemas.microsoft.com/office/drawing/2014/main" id="{BBE7CBA2-3386-2D02-C958-826C1400812E}"/>
              </a:ext>
            </a:extLst>
          </p:cNvPr>
          <p:cNvGrpSpPr/>
          <p:nvPr/>
        </p:nvGrpSpPr>
        <p:grpSpPr>
          <a:xfrm>
            <a:off x="6590398" y="3281579"/>
            <a:ext cx="667128" cy="667275"/>
            <a:chOff x="5963303" y="3801443"/>
            <a:chExt cx="500456" cy="500456"/>
          </a:xfrm>
          <a:solidFill>
            <a:schemeClr val="tx1"/>
          </a:solidFill>
        </p:grpSpPr>
        <p:sp>
          <p:nvSpPr>
            <p:cNvPr id="308" name="Oval 307">
              <a:extLst>
                <a:ext uri="{FF2B5EF4-FFF2-40B4-BE49-F238E27FC236}">
                  <a16:creationId xmlns:a16="http://schemas.microsoft.com/office/drawing/2014/main" id="{FC70AA4E-3C4B-3FEF-DC5B-F2A92494E135}"/>
                </a:ext>
              </a:extLst>
            </p:cNvPr>
            <p:cNvSpPr/>
            <p:nvPr/>
          </p:nvSpPr>
          <p:spPr>
            <a:xfrm>
              <a:off x="5963303"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309" name="Picture 308">
              <a:extLst>
                <a:ext uri="{FF2B5EF4-FFF2-40B4-BE49-F238E27FC236}">
                  <a16:creationId xmlns:a16="http://schemas.microsoft.com/office/drawing/2014/main" id="{4099A630-A521-13E2-4A1B-DA988E762917}"/>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066513" y="3912819"/>
              <a:ext cx="294036" cy="294036"/>
            </a:xfrm>
            <a:prstGeom prst="rect">
              <a:avLst/>
            </a:prstGeom>
            <a:grpFill/>
          </p:spPr>
        </p:pic>
      </p:grpSp>
      <p:grpSp>
        <p:nvGrpSpPr>
          <p:cNvPr id="310" name="Group 309">
            <a:extLst>
              <a:ext uri="{FF2B5EF4-FFF2-40B4-BE49-F238E27FC236}">
                <a16:creationId xmlns:a16="http://schemas.microsoft.com/office/drawing/2014/main" id="{C46429DB-8DEA-9C46-44D1-CB6157DC72C3}"/>
              </a:ext>
            </a:extLst>
          </p:cNvPr>
          <p:cNvGrpSpPr/>
          <p:nvPr/>
        </p:nvGrpSpPr>
        <p:grpSpPr>
          <a:xfrm>
            <a:off x="7324507" y="3281579"/>
            <a:ext cx="667128" cy="667275"/>
            <a:chOff x="6039702" y="4303319"/>
            <a:chExt cx="500456" cy="500456"/>
          </a:xfrm>
        </p:grpSpPr>
        <p:sp>
          <p:nvSpPr>
            <p:cNvPr id="311" name="Oval 310">
              <a:extLst>
                <a:ext uri="{FF2B5EF4-FFF2-40B4-BE49-F238E27FC236}">
                  <a16:creationId xmlns:a16="http://schemas.microsoft.com/office/drawing/2014/main" id="{AA53B4AB-1EB4-CC74-E3B9-B85BBE3F5A5F}"/>
                </a:ext>
              </a:extLst>
            </p:cNvPr>
            <p:cNvSpPr/>
            <p:nvPr/>
          </p:nvSpPr>
          <p:spPr>
            <a:xfrm>
              <a:off x="6039702" y="4303319"/>
              <a:ext cx="500456" cy="50045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312" name="Picture 311">
              <a:extLst>
                <a:ext uri="{FF2B5EF4-FFF2-40B4-BE49-F238E27FC236}">
                  <a16:creationId xmlns:a16="http://schemas.microsoft.com/office/drawing/2014/main" id="{9F211FAB-DFF1-2E01-2286-8D62CC9A8F30}"/>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142912" y="4414695"/>
              <a:ext cx="294036" cy="294036"/>
            </a:xfrm>
            <a:prstGeom prst="rect">
              <a:avLst/>
            </a:prstGeom>
          </p:spPr>
        </p:pic>
      </p:grpSp>
      <p:sp>
        <p:nvSpPr>
          <p:cNvPr id="313" name="TextBox 312">
            <a:extLst>
              <a:ext uri="{FF2B5EF4-FFF2-40B4-BE49-F238E27FC236}">
                <a16:creationId xmlns:a16="http://schemas.microsoft.com/office/drawing/2014/main" id="{96BA779F-435F-56D9-3E82-0E719971597B}"/>
              </a:ext>
            </a:extLst>
          </p:cNvPr>
          <p:cNvSpPr txBox="1"/>
          <p:nvPr/>
        </p:nvSpPr>
        <p:spPr>
          <a:xfrm>
            <a:off x="8977293" y="3407944"/>
            <a:ext cx="1468946" cy="379656"/>
          </a:xfrm>
          <a:prstGeom prst="rect">
            <a:avLst/>
          </a:prstGeom>
          <a:noFill/>
        </p:spPr>
        <p:txBody>
          <a:bodyPr wrap="square" rtlCol="0">
            <a:spAutoFit/>
          </a:bodyPr>
          <a:lstStyle/>
          <a:p>
            <a:pPr>
              <a:defRPr/>
            </a:pPr>
            <a:r>
              <a:rPr lang="en-US" sz="1867"/>
              <a:t>Book</a:t>
            </a:r>
            <a:endParaRPr lang="en-US" sz="1867">
              <a:solidFill>
                <a:schemeClr val="tx1">
                  <a:lumMod val="50000"/>
                  <a:lumOff val="50000"/>
                </a:schemeClr>
              </a:solidFill>
              <a:cs typeface="FS Albert Pro"/>
            </a:endParaRPr>
          </a:p>
        </p:txBody>
      </p:sp>
      <p:pic>
        <p:nvPicPr>
          <p:cNvPr id="314" name="Picture 313">
            <a:extLst>
              <a:ext uri="{FF2B5EF4-FFF2-40B4-BE49-F238E27FC236}">
                <a16:creationId xmlns:a16="http://schemas.microsoft.com/office/drawing/2014/main" id="{CCDB5092-3B2F-E974-AB00-59BDBF46B7AC}"/>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8197138" y="3430081"/>
            <a:ext cx="391962" cy="392048"/>
          </a:xfrm>
          <a:prstGeom prst="rect">
            <a:avLst/>
          </a:prstGeom>
        </p:spPr>
      </p:pic>
      <p:grpSp>
        <p:nvGrpSpPr>
          <p:cNvPr id="315" name="Group 314">
            <a:extLst>
              <a:ext uri="{FF2B5EF4-FFF2-40B4-BE49-F238E27FC236}">
                <a16:creationId xmlns:a16="http://schemas.microsoft.com/office/drawing/2014/main" id="{D4635B12-8840-5D7F-4AA6-C0241750BAD9}"/>
              </a:ext>
            </a:extLst>
          </p:cNvPr>
          <p:cNvGrpSpPr/>
          <p:nvPr/>
        </p:nvGrpSpPr>
        <p:grpSpPr>
          <a:xfrm>
            <a:off x="528278" y="4068966"/>
            <a:ext cx="667128" cy="667275"/>
            <a:chOff x="5963303" y="1415834"/>
            <a:chExt cx="500456" cy="500456"/>
          </a:xfrm>
          <a:solidFill>
            <a:schemeClr val="accent5"/>
          </a:solidFill>
        </p:grpSpPr>
        <p:sp>
          <p:nvSpPr>
            <p:cNvPr id="316" name="Oval 315">
              <a:extLst>
                <a:ext uri="{FF2B5EF4-FFF2-40B4-BE49-F238E27FC236}">
                  <a16:creationId xmlns:a16="http://schemas.microsoft.com/office/drawing/2014/main" id="{E647A30F-839B-3EE4-85B3-76234FFD8745}"/>
                </a:ext>
              </a:extLst>
            </p:cNvPr>
            <p:cNvSpPr/>
            <p:nvPr/>
          </p:nvSpPr>
          <p:spPr>
            <a:xfrm>
              <a:off x="5963303" y="1415834"/>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317" name="Picture 316">
              <a:extLst>
                <a:ext uri="{FF2B5EF4-FFF2-40B4-BE49-F238E27FC236}">
                  <a16:creationId xmlns:a16="http://schemas.microsoft.com/office/drawing/2014/main" id="{CEC6FC3B-7B58-7357-BA73-E75D04AC6912}"/>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6130833" y="1527210"/>
              <a:ext cx="165395" cy="294036"/>
            </a:xfrm>
            <a:prstGeom prst="rect">
              <a:avLst/>
            </a:prstGeom>
            <a:grpFill/>
          </p:spPr>
        </p:pic>
      </p:grpSp>
      <p:grpSp>
        <p:nvGrpSpPr>
          <p:cNvPr id="318" name="Group 317">
            <a:extLst>
              <a:ext uri="{FF2B5EF4-FFF2-40B4-BE49-F238E27FC236}">
                <a16:creationId xmlns:a16="http://schemas.microsoft.com/office/drawing/2014/main" id="{639C44E7-3CBA-DB85-7DD6-7D2725AE4D66}"/>
              </a:ext>
            </a:extLst>
          </p:cNvPr>
          <p:cNvGrpSpPr/>
          <p:nvPr/>
        </p:nvGrpSpPr>
        <p:grpSpPr>
          <a:xfrm>
            <a:off x="1260738" y="4068966"/>
            <a:ext cx="667128" cy="667275"/>
            <a:chOff x="944754" y="3051725"/>
            <a:chExt cx="500456" cy="500456"/>
          </a:xfrm>
        </p:grpSpPr>
        <p:sp>
          <p:nvSpPr>
            <p:cNvPr id="319" name="Oval 318">
              <a:extLst>
                <a:ext uri="{FF2B5EF4-FFF2-40B4-BE49-F238E27FC236}">
                  <a16:creationId xmlns:a16="http://schemas.microsoft.com/office/drawing/2014/main" id="{D83D9C3B-EC56-F6F3-6D64-AAA5072B4790}"/>
                </a:ext>
              </a:extLst>
            </p:cNvPr>
            <p:cNvSpPr/>
            <p:nvPr/>
          </p:nvSpPr>
          <p:spPr>
            <a:xfrm>
              <a:off x="944754" y="3051725"/>
              <a:ext cx="500456" cy="50045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320" name="Picture 319">
              <a:extLst>
                <a:ext uri="{FF2B5EF4-FFF2-40B4-BE49-F238E27FC236}">
                  <a16:creationId xmlns:a16="http://schemas.microsoft.com/office/drawing/2014/main" id="{7AFF5683-BC14-B683-0B9F-6F3856FA04D7}"/>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1112284" y="3163101"/>
              <a:ext cx="165395" cy="294036"/>
            </a:xfrm>
            <a:prstGeom prst="rect">
              <a:avLst/>
            </a:prstGeom>
          </p:spPr>
        </p:pic>
      </p:grpSp>
      <p:grpSp>
        <p:nvGrpSpPr>
          <p:cNvPr id="321" name="Group 320">
            <a:extLst>
              <a:ext uri="{FF2B5EF4-FFF2-40B4-BE49-F238E27FC236}">
                <a16:creationId xmlns:a16="http://schemas.microsoft.com/office/drawing/2014/main" id="{455EF19B-5338-7D4B-9CBB-41C31ED73881}"/>
              </a:ext>
            </a:extLst>
          </p:cNvPr>
          <p:cNvGrpSpPr/>
          <p:nvPr/>
        </p:nvGrpSpPr>
        <p:grpSpPr>
          <a:xfrm>
            <a:off x="2005908" y="4068966"/>
            <a:ext cx="667128" cy="667275"/>
            <a:chOff x="1503755" y="3051725"/>
            <a:chExt cx="500456" cy="500456"/>
          </a:xfrm>
        </p:grpSpPr>
        <p:sp>
          <p:nvSpPr>
            <p:cNvPr id="322" name="Oval 321">
              <a:extLst>
                <a:ext uri="{FF2B5EF4-FFF2-40B4-BE49-F238E27FC236}">
                  <a16:creationId xmlns:a16="http://schemas.microsoft.com/office/drawing/2014/main" id="{D9DBF4D7-24D9-E935-072D-61EA5DC8791E}"/>
                </a:ext>
              </a:extLst>
            </p:cNvPr>
            <p:cNvSpPr/>
            <p:nvPr/>
          </p:nvSpPr>
          <p:spPr>
            <a:xfrm>
              <a:off x="1503755" y="3051725"/>
              <a:ext cx="500456" cy="50045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323" name="Picture 322">
              <a:extLst>
                <a:ext uri="{FF2B5EF4-FFF2-40B4-BE49-F238E27FC236}">
                  <a16:creationId xmlns:a16="http://schemas.microsoft.com/office/drawing/2014/main" id="{2B1EC1CB-E3FF-26FB-7E60-4BFFEF251988}"/>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1671285" y="3163101"/>
              <a:ext cx="165395" cy="294036"/>
            </a:xfrm>
            <a:prstGeom prst="rect">
              <a:avLst/>
            </a:prstGeom>
            <a:solidFill>
              <a:schemeClr val="bg2"/>
            </a:solidFill>
          </p:spPr>
        </p:pic>
      </p:grpSp>
      <p:pic>
        <p:nvPicPr>
          <p:cNvPr id="324" name="Picture 323">
            <a:extLst>
              <a:ext uri="{FF2B5EF4-FFF2-40B4-BE49-F238E27FC236}">
                <a16:creationId xmlns:a16="http://schemas.microsoft.com/office/drawing/2014/main" id="{BC5259DC-E183-5AE4-22DC-E53FC8A68121}"/>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2951437" y="4217468"/>
            <a:ext cx="220478" cy="392048"/>
          </a:xfrm>
          <a:prstGeom prst="rect">
            <a:avLst/>
          </a:prstGeom>
        </p:spPr>
      </p:pic>
      <p:sp>
        <p:nvSpPr>
          <p:cNvPr id="325" name="TextBox 324">
            <a:extLst>
              <a:ext uri="{FF2B5EF4-FFF2-40B4-BE49-F238E27FC236}">
                <a16:creationId xmlns:a16="http://schemas.microsoft.com/office/drawing/2014/main" id="{55F87116-8AA1-A305-3994-4070E47D46DB}"/>
              </a:ext>
            </a:extLst>
          </p:cNvPr>
          <p:cNvSpPr txBox="1"/>
          <p:nvPr/>
        </p:nvSpPr>
        <p:spPr>
          <a:xfrm>
            <a:off x="3566427" y="4233895"/>
            <a:ext cx="1468946" cy="379656"/>
          </a:xfrm>
          <a:prstGeom prst="rect">
            <a:avLst/>
          </a:prstGeom>
          <a:noFill/>
        </p:spPr>
        <p:txBody>
          <a:bodyPr wrap="square" rtlCol="0">
            <a:spAutoFit/>
          </a:bodyPr>
          <a:lstStyle/>
          <a:p>
            <a:pPr>
              <a:defRPr/>
            </a:pPr>
            <a:r>
              <a:rPr lang="en-US" sz="1867"/>
              <a:t>Pin point</a:t>
            </a:r>
            <a:endParaRPr lang="en-US" sz="1867">
              <a:solidFill>
                <a:schemeClr val="tx1">
                  <a:lumMod val="50000"/>
                  <a:lumOff val="50000"/>
                </a:schemeClr>
              </a:solidFill>
              <a:cs typeface="FS Albert Pro"/>
            </a:endParaRPr>
          </a:p>
        </p:txBody>
      </p:sp>
      <p:grpSp>
        <p:nvGrpSpPr>
          <p:cNvPr id="326" name="Group 325">
            <a:extLst>
              <a:ext uri="{FF2B5EF4-FFF2-40B4-BE49-F238E27FC236}">
                <a16:creationId xmlns:a16="http://schemas.microsoft.com/office/drawing/2014/main" id="{2B83D31B-3EC8-4DEF-5A15-ACA5F153EE92}"/>
              </a:ext>
            </a:extLst>
          </p:cNvPr>
          <p:cNvGrpSpPr/>
          <p:nvPr/>
        </p:nvGrpSpPr>
        <p:grpSpPr>
          <a:xfrm>
            <a:off x="5858832" y="4107530"/>
            <a:ext cx="667128" cy="667275"/>
            <a:chOff x="5963303" y="3801443"/>
            <a:chExt cx="500456" cy="500456"/>
          </a:xfrm>
          <a:solidFill>
            <a:schemeClr val="accent5"/>
          </a:solidFill>
        </p:grpSpPr>
        <p:sp>
          <p:nvSpPr>
            <p:cNvPr id="327" name="Oval 326">
              <a:extLst>
                <a:ext uri="{FF2B5EF4-FFF2-40B4-BE49-F238E27FC236}">
                  <a16:creationId xmlns:a16="http://schemas.microsoft.com/office/drawing/2014/main" id="{9331B6C2-551C-1719-71AA-BA722E56A9C0}"/>
                </a:ext>
              </a:extLst>
            </p:cNvPr>
            <p:cNvSpPr/>
            <p:nvPr/>
          </p:nvSpPr>
          <p:spPr>
            <a:xfrm>
              <a:off x="5963303"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328" name="Picture 327">
              <a:extLst>
                <a:ext uri="{FF2B5EF4-FFF2-40B4-BE49-F238E27FC236}">
                  <a16:creationId xmlns:a16="http://schemas.microsoft.com/office/drawing/2014/main" id="{667AD24E-7F51-56FA-6DFE-7946F21F6808}"/>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6066513" y="3912819"/>
              <a:ext cx="294036" cy="294036"/>
            </a:xfrm>
            <a:prstGeom prst="rect">
              <a:avLst/>
            </a:prstGeom>
            <a:grpFill/>
          </p:spPr>
        </p:pic>
      </p:grpSp>
      <p:grpSp>
        <p:nvGrpSpPr>
          <p:cNvPr id="329" name="Group 328">
            <a:extLst>
              <a:ext uri="{FF2B5EF4-FFF2-40B4-BE49-F238E27FC236}">
                <a16:creationId xmlns:a16="http://schemas.microsoft.com/office/drawing/2014/main" id="{4337F83C-826E-C6AA-4440-A0E78D4E5350}"/>
              </a:ext>
            </a:extLst>
          </p:cNvPr>
          <p:cNvGrpSpPr/>
          <p:nvPr/>
        </p:nvGrpSpPr>
        <p:grpSpPr>
          <a:xfrm>
            <a:off x="6590398" y="4107530"/>
            <a:ext cx="667128" cy="667275"/>
            <a:chOff x="5963303" y="3801443"/>
            <a:chExt cx="500456" cy="500456"/>
          </a:xfrm>
          <a:solidFill>
            <a:schemeClr val="tx1"/>
          </a:solidFill>
        </p:grpSpPr>
        <p:sp>
          <p:nvSpPr>
            <p:cNvPr id="330" name="Oval 329">
              <a:extLst>
                <a:ext uri="{FF2B5EF4-FFF2-40B4-BE49-F238E27FC236}">
                  <a16:creationId xmlns:a16="http://schemas.microsoft.com/office/drawing/2014/main" id="{710B1FB4-C200-59E6-2882-DEBDE8891535}"/>
                </a:ext>
              </a:extLst>
            </p:cNvPr>
            <p:cNvSpPr/>
            <p:nvPr/>
          </p:nvSpPr>
          <p:spPr>
            <a:xfrm>
              <a:off x="5963303"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331" name="Picture 330">
              <a:extLst>
                <a:ext uri="{FF2B5EF4-FFF2-40B4-BE49-F238E27FC236}">
                  <a16:creationId xmlns:a16="http://schemas.microsoft.com/office/drawing/2014/main" id="{429B1B72-C1C6-247A-7EC9-3BA976C7AA21}"/>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6066513" y="3912819"/>
              <a:ext cx="294036" cy="294036"/>
            </a:xfrm>
            <a:prstGeom prst="rect">
              <a:avLst/>
            </a:prstGeom>
            <a:grpFill/>
          </p:spPr>
        </p:pic>
      </p:grpSp>
      <p:grpSp>
        <p:nvGrpSpPr>
          <p:cNvPr id="332" name="Group 331">
            <a:extLst>
              <a:ext uri="{FF2B5EF4-FFF2-40B4-BE49-F238E27FC236}">
                <a16:creationId xmlns:a16="http://schemas.microsoft.com/office/drawing/2014/main" id="{A84A4C36-E5F5-A1C1-8CB3-40F668828B0C}"/>
              </a:ext>
            </a:extLst>
          </p:cNvPr>
          <p:cNvGrpSpPr/>
          <p:nvPr/>
        </p:nvGrpSpPr>
        <p:grpSpPr>
          <a:xfrm>
            <a:off x="7324507" y="4107530"/>
            <a:ext cx="667128" cy="667275"/>
            <a:chOff x="6039702" y="4303319"/>
            <a:chExt cx="500456" cy="500456"/>
          </a:xfrm>
        </p:grpSpPr>
        <p:sp>
          <p:nvSpPr>
            <p:cNvPr id="333" name="Oval 332">
              <a:extLst>
                <a:ext uri="{FF2B5EF4-FFF2-40B4-BE49-F238E27FC236}">
                  <a16:creationId xmlns:a16="http://schemas.microsoft.com/office/drawing/2014/main" id="{8175D5E3-3A32-2E1A-CBBE-D4A1B1E77410}"/>
                </a:ext>
              </a:extLst>
            </p:cNvPr>
            <p:cNvSpPr/>
            <p:nvPr/>
          </p:nvSpPr>
          <p:spPr>
            <a:xfrm>
              <a:off x="6039702" y="4303319"/>
              <a:ext cx="500456" cy="50045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334" name="Picture 333">
              <a:extLst>
                <a:ext uri="{FF2B5EF4-FFF2-40B4-BE49-F238E27FC236}">
                  <a16:creationId xmlns:a16="http://schemas.microsoft.com/office/drawing/2014/main" id="{97B2655F-270F-1807-573E-9BC4082B0F3F}"/>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6142912" y="4414695"/>
              <a:ext cx="294036" cy="294036"/>
            </a:xfrm>
            <a:prstGeom prst="rect">
              <a:avLst/>
            </a:prstGeom>
          </p:spPr>
        </p:pic>
      </p:grpSp>
      <p:sp>
        <p:nvSpPr>
          <p:cNvPr id="335" name="TextBox 334">
            <a:extLst>
              <a:ext uri="{FF2B5EF4-FFF2-40B4-BE49-F238E27FC236}">
                <a16:creationId xmlns:a16="http://schemas.microsoft.com/office/drawing/2014/main" id="{0439CC90-269B-11E1-8AEE-48B90F474EB0}"/>
              </a:ext>
            </a:extLst>
          </p:cNvPr>
          <p:cNvSpPr txBox="1"/>
          <p:nvPr/>
        </p:nvSpPr>
        <p:spPr>
          <a:xfrm>
            <a:off x="8977293" y="4233895"/>
            <a:ext cx="1468946" cy="379656"/>
          </a:xfrm>
          <a:prstGeom prst="rect">
            <a:avLst/>
          </a:prstGeom>
          <a:noFill/>
        </p:spPr>
        <p:txBody>
          <a:bodyPr wrap="square" rtlCol="0">
            <a:spAutoFit/>
          </a:bodyPr>
          <a:lstStyle/>
          <a:p>
            <a:pPr>
              <a:defRPr/>
            </a:pPr>
            <a:r>
              <a:rPr lang="en-US" sz="1867"/>
              <a:t>People</a:t>
            </a:r>
            <a:endParaRPr lang="en-US" sz="1867">
              <a:solidFill>
                <a:schemeClr val="tx1">
                  <a:lumMod val="50000"/>
                  <a:lumOff val="50000"/>
                </a:schemeClr>
              </a:solidFill>
              <a:cs typeface="FS Albert Pro"/>
            </a:endParaRPr>
          </a:p>
        </p:txBody>
      </p:sp>
      <p:pic>
        <p:nvPicPr>
          <p:cNvPr id="336" name="Picture 335">
            <a:extLst>
              <a:ext uri="{FF2B5EF4-FFF2-40B4-BE49-F238E27FC236}">
                <a16:creationId xmlns:a16="http://schemas.microsoft.com/office/drawing/2014/main" id="{757FFEB1-2EA3-16F5-883D-08C86119F406}"/>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8197138" y="4256031"/>
            <a:ext cx="391962" cy="392048"/>
          </a:xfrm>
          <a:prstGeom prst="rect">
            <a:avLst/>
          </a:prstGeom>
        </p:spPr>
      </p:pic>
      <p:sp>
        <p:nvSpPr>
          <p:cNvPr id="337" name="TextBox 336">
            <a:extLst>
              <a:ext uri="{FF2B5EF4-FFF2-40B4-BE49-F238E27FC236}">
                <a16:creationId xmlns:a16="http://schemas.microsoft.com/office/drawing/2014/main" id="{8478967C-8D86-1C2B-05AD-0674D83F9EEB}"/>
              </a:ext>
            </a:extLst>
          </p:cNvPr>
          <p:cNvSpPr txBox="1"/>
          <p:nvPr/>
        </p:nvSpPr>
        <p:spPr>
          <a:xfrm>
            <a:off x="3566426" y="4997124"/>
            <a:ext cx="1468946" cy="379656"/>
          </a:xfrm>
          <a:prstGeom prst="rect">
            <a:avLst/>
          </a:prstGeom>
          <a:noFill/>
        </p:spPr>
        <p:txBody>
          <a:bodyPr wrap="square" rtlCol="0">
            <a:spAutoFit/>
          </a:bodyPr>
          <a:lstStyle/>
          <a:p>
            <a:pPr>
              <a:defRPr/>
            </a:pPr>
            <a:r>
              <a:rPr lang="en-US" sz="1867"/>
              <a:t>Call Centre</a:t>
            </a:r>
            <a:endParaRPr lang="en-US" sz="1867">
              <a:solidFill>
                <a:schemeClr val="tx1">
                  <a:lumMod val="50000"/>
                  <a:lumOff val="50000"/>
                </a:schemeClr>
              </a:solidFill>
              <a:cs typeface="FS Albert Pro"/>
            </a:endParaRPr>
          </a:p>
        </p:txBody>
      </p:sp>
      <p:grpSp>
        <p:nvGrpSpPr>
          <p:cNvPr id="338" name="Group 337">
            <a:extLst>
              <a:ext uri="{FF2B5EF4-FFF2-40B4-BE49-F238E27FC236}">
                <a16:creationId xmlns:a16="http://schemas.microsoft.com/office/drawing/2014/main" id="{F52430A1-1B5D-BE5E-9FC3-64C864C9AD19}"/>
              </a:ext>
            </a:extLst>
          </p:cNvPr>
          <p:cNvGrpSpPr/>
          <p:nvPr/>
        </p:nvGrpSpPr>
        <p:grpSpPr>
          <a:xfrm>
            <a:off x="528277" y="4888332"/>
            <a:ext cx="667128" cy="667275"/>
            <a:chOff x="2764076" y="1349181"/>
            <a:chExt cx="500456" cy="500456"/>
          </a:xfrm>
          <a:solidFill>
            <a:schemeClr val="accent5"/>
          </a:solidFill>
        </p:grpSpPr>
        <p:sp>
          <p:nvSpPr>
            <p:cNvPr id="339" name="Oval 338">
              <a:extLst>
                <a:ext uri="{FF2B5EF4-FFF2-40B4-BE49-F238E27FC236}">
                  <a16:creationId xmlns:a16="http://schemas.microsoft.com/office/drawing/2014/main" id="{A46F30BA-4293-C1E1-EC6B-27E2E761BCA5}"/>
                </a:ext>
              </a:extLst>
            </p:cNvPr>
            <p:cNvSpPr/>
            <p:nvPr/>
          </p:nvSpPr>
          <p:spPr>
            <a:xfrm>
              <a:off x="2764076" y="1349181"/>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340" name="Picture 339">
              <a:extLst>
                <a:ext uri="{FF2B5EF4-FFF2-40B4-BE49-F238E27FC236}">
                  <a16:creationId xmlns:a16="http://schemas.microsoft.com/office/drawing/2014/main" id="{56AD71BB-0EB3-266E-0186-A2655A30CB0A}"/>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2885663" y="1478934"/>
              <a:ext cx="257281" cy="257281"/>
            </a:xfrm>
            <a:prstGeom prst="rect">
              <a:avLst/>
            </a:prstGeom>
            <a:grpFill/>
          </p:spPr>
        </p:pic>
      </p:grpSp>
      <p:grpSp>
        <p:nvGrpSpPr>
          <p:cNvPr id="341" name="Group 340">
            <a:extLst>
              <a:ext uri="{FF2B5EF4-FFF2-40B4-BE49-F238E27FC236}">
                <a16:creationId xmlns:a16="http://schemas.microsoft.com/office/drawing/2014/main" id="{CEAB72FF-40F2-5BD4-7A72-E4CC3DABEF06}"/>
              </a:ext>
            </a:extLst>
          </p:cNvPr>
          <p:cNvGrpSpPr/>
          <p:nvPr/>
        </p:nvGrpSpPr>
        <p:grpSpPr>
          <a:xfrm>
            <a:off x="5858832" y="4883908"/>
            <a:ext cx="667128" cy="667275"/>
            <a:chOff x="2351913" y="3010922"/>
            <a:chExt cx="500456" cy="500456"/>
          </a:xfrm>
          <a:solidFill>
            <a:schemeClr val="accent5"/>
          </a:solidFill>
        </p:grpSpPr>
        <p:sp>
          <p:nvSpPr>
            <p:cNvPr id="342" name="Oval 341">
              <a:extLst>
                <a:ext uri="{FF2B5EF4-FFF2-40B4-BE49-F238E27FC236}">
                  <a16:creationId xmlns:a16="http://schemas.microsoft.com/office/drawing/2014/main" id="{A26FEE71-041F-2208-8AA3-6864F252F421}"/>
                </a:ext>
              </a:extLst>
            </p:cNvPr>
            <p:cNvSpPr/>
            <p:nvPr/>
          </p:nvSpPr>
          <p:spPr>
            <a:xfrm>
              <a:off x="2351913" y="3010922"/>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343" name="Picture 342">
              <a:extLst>
                <a:ext uri="{FF2B5EF4-FFF2-40B4-BE49-F238E27FC236}">
                  <a16:creationId xmlns:a16="http://schemas.microsoft.com/office/drawing/2014/main" id="{A929BB03-A657-FA10-124F-B5D6542C918A}"/>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2471458" y="3138633"/>
              <a:ext cx="261365" cy="261365"/>
            </a:xfrm>
            <a:prstGeom prst="rect">
              <a:avLst/>
            </a:prstGeom>
            <a:grpFill/>
          </p:spPr>
        </p:pic>
      </p:grpSp>
      <p:grpSp>
        <p:nvGrpSpPr>
          <p:cNvPr id="344" name="Group 343">
            <a:extLst>
              <a:ext uri="{FF2B5EF4-FFF2-40B4-BE49-F238E27FC236}">
                <a16:creationId xmlns:a16="http://schemas.microsoft.com/office/drawing/2014/main" id="{B4407B89-A92E-1542-D8E1-BE1ABA6F4BB6}"/>
              </a:ext>
            </a:extLst>
          </p:cNvPr>
          <p:cNvGrpSpPr/>
          <p:nvPr/>
        </p:nvGrpSpPr>
        <p:grpSpPr>
          <a:xfrm>
            <a:off x="6590684" y="4883908"/>
            <a:ext cx="667128" cy="667275"/>
            <a:chOff x="944298" y="2436234"/>
            <a:chExt cx="500456" cy="500456"/>
          </a:xfrm>
          <a:solidFill>
            <a:schemeClr val="tx1"/>
          </a:solidFill>
        </p:grpSpPr>
        <p:sp>
          <p:nvSpPr>
            <p:cNvPr id="345" name="Oval 344">
              <a:extLst>
                <a:ext uri="{FF2B5EF4-FFF2-40B4-BE49-F238E27FC236}">
                  <a16:creationId xmlns:a16="http://schemas.microsoft.com/office/drawing/2014/main" id="{F7D17CA4-9DE0-A55A-D09A-4D0226747CA4}"/>
                </a:ext>
              </a:extLst>
            </p:cNvPr>
            <p:cNvSpPr/>
            <p:nvPr/>
          </p:nvSpPr>
          <p:spPr>
            <a:xfrm>
              <a:off x="944298" y="2436234"/>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346" name="Picture 345">
              <a:extLst>
                <a:ext uri="{FF2B5EF4-FFF2-40B4-BE49-F238E27FC236}">
                  <a16:creationId xmlns:a16="http://schemas.microsoft.com/office/drawing/2014/main" id="{46110932-B40E-5A17-42A1-24F5B6A80D3B}"/>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1063843" y="2563945"/>
              <a:ext cx="261365" cy="261365"/>
            </a:xfrm>
            <a:prstGeom prst="rect">
              <a:avLst/>
            </a:prstGeom>
            <a:grpFill/>
          </p:spPr>
        </p:pic>
      </p:grpSp>
      <p:grpSp>
        <p:nvGrpSpPr>
          <p:cNvPr id="347" name="Group 346">
            <a:extLst>
              <a:ext uri="{FF2B5EF4-FFF2-40B4-BE49-F238E27FC236}">
                <a16:creationId xmlns:a16="http://schemas.microsoft.com/office/drawing/2014/main" id="{55DADEEE-7A43-AF07-EE7D-FF56CA1FD835}"/>
              </a:ext>
            </a:extLst>
          </p:cNvPr>
          <p:cNvGrpSpPr/>
          <p:nvPr/>
        </p:nvGrpSpPr>
        <p:grpSpPr>
          <a:xfrm>
            <a:off x="7341289" y="4883908"/>
            <a:ext cx="667128" cy="667275"/>
            <a:chOff x="2055192" y="2436234"/>
            <a:chExt cx="500456" cy="500456"/>
          </a:xfrm>
        </p:grpSpPr>
        <p:sp>
          <p:nvSpPr>
            <p:cNvPr id="348" name="Oval 347">
              <a:extLst>
                <a:ext uri="{FF2B5EF4-FFF2-40B4-BE49-F238E27FC236}">
                  <a16:creationId xmlns:a16="http://schemas.microsoft.com/office/drawing/2014/main" id="{BB1729C9-6ABC-E43C-95B1-7A130BF88F85}"/>
                </a:ext>
              </a:extLst>
            </p:cNvPr>
            <p:cNvSpPr/>
            <p:nvPr/>
          </p:nvSpPr>
          <p:spPr>
            <a:xfrm>
              <a:off x="2055192" y="2436234"/>
              <a:ext cx="500456" cy="50045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349" name="Picture 348">
              <a:extLst>
                <a:ext uri="{FF2B5EF4-FFF2-40B4-BE49-F238E27FC236}">
                  <a16:creationId xmlns:a16="http://schemas.microsoft.com/office/drawing/2014/main" id="{5BF773C3-B716-C366-CF0B-F846BD2852D7}"/>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2174737" y="2563945"/>
              <a:ext cx="261365" cy="261365"/>
            </a:xfrm>
            <a:prstGeom prst="rect">
              <a:avLst/>
            </a:prstGeom>
          </p:spPr>
        </p:pic>
      </p:grpSp>
      <p:pic>
        <p:nvPicPr>
          <p:cNvPr id="350" name="Picture 349">
            <a:extLst>
              <a:ext uri="{FF2B5EF4-FFF2-40B4-BE49-F238E27FC236}">
                <a16:creationId xmlns:a16="http://schemas.microsoft.com/office/drawing/2014/main" id="{1CC6B230-1079-041D-7E80-032734E1CFC6}"/>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8204259" y="5054189"/>
            <a:ext cx="348410" cy="348486"/>
          </a:xfrm>
          <a:prstGeom prst="rect">
            <a:avLst/>
          </a:prstGeom>
        </p:spPr>
      </p:pic>
      <p:sp>
        <p:nvSpPr>
          <p:cNvPr id="351" name="TextBox 350">
            <a:extLst>
              <a:ext uri="{FF2B5EF4-FFF2-40B4-BE49-F238E27FC236}">
                <a16:creationId xmlns:a16="http://schemas.microsoft.com/office/drawing/2014/main" id="{7AC9A02C-225D-A6FD-FA6E-2BF30DF07C03}"/>
              </a:ext>
            </a:extLst>
          </p:cNvPr>
          <p:cNvSpPr txBox="1"/>
          <p:nvPr/>
        </p:nvSpPr>
        <p:spPr>
          <a:xfrm>
            <a:off x="8977293" y="5087322"/>
            <a:ext cx="1468946" cy="379656"/>
          </a:xfrm>
          <a:prstGeom prst="rect">
            <a:avLst/>
          </a:prstGeom>
          <a:noFill/>
        </p:spPr>
        <p:txBody>
          <a:bodyPr wrap="square" rtlCol="0">
            <a:spAutoFit/>
          </a:bodyPr>
          <a:lstStyle/>
          <a:p>
            <a:pPr>
              <a:defRPr/>
            </a:pPr>
            <a:r>
              <a:rPr lang="en-US" sz="1867"/>
              <a:t>Search</a:t>
            </a:r>
            <a:endParaRPr lang="en-US" sz="1867">
              <a:solidFill>
                <a:schemeClr val="tx1">
                  <a:lumMod val="50000"/>
                  <a:lumOff val="50000"/>
                </a:schemeClr>
              </a:solidFill>
              <a:cs typeface="FS Albert Pro"/>
            </a:endParaRPr>
          </a:p>
        </p:txBody>
      </p:sp>
      <p:grpSp>
        <p:nvGrpSpPr>
          <p:cNvPr id="352" name="Group 351">
            <a:extLst>
              <a:ext uri="{FF2B5EF4-FFF2-40B4-BE49-F238E27FC236}">
                <a16:creationId xmlns:a16="http://schemas.microsoft.com/office/drawing/2014/main" id="{AB1BB21B-15AB-4262-242E-75A2B2620B5C}"/>
              </a:ext>
            </a:extLst>
          </p:cNvPr>
          <p:cNvGrpSpPr/>
          <p:nvPr/>
        </p:nvGrpSpPr>
        <p:grpSpPr>
          <a:xfrm>
            <a:off x="1260738" y="4888332"/>
            <a:ext cx="667128" cy="667275"/>
            <a:chOff x="944754" y="3666250"/>
            <a:chExt cx="500456" cy="500456"/>
          </a:xfrm>
        </p:grpSpPr>
        <p:sp>
          <p:nvSpPr>
            <p:cNvPr id="353" name="Oval 352">
              <a:extLst>
                <a:ext uri="{FF2B5EF4-FFF2-40B4-BE49-F238E27FC236}">
                  <a16:creationId xmlns:a16="http://schemas.microsoft.com/office/drawing/2014/main" id="{72D781C5-7C0F-B963-5E0D-9CAAA4B6E0C4}"/>
                </a:ext>
              </a:extLst>
            </p:cNvPr>
            <p:cNvSpPr/>
            <p:nvPr/>
          </p:nvSpPr>
          <p:spPr>
            <a:xfrm>
              <a:off x="944754" y="3666250"/>
              <a:ext cx="500456" cy="50045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354" name="Picture 353">
              <a:extLst>
                <a:ext uri="{FF2B5EF4-FFF2-40B4-BE49-F238E27FC236}">
                  <a16:creationId xmlns:a16="http://schemas.microsoft.com/office/drawing/2014/main" id="{F9C81EBE-7901-5570-F0E4-8FE9E60BD328}"/>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1066341" y="3796003"/>
              <a:ext cx="257281" cy="257281"/>
            </a:xfrm>
            <a:prstGeom prst="rect">
              <a:avLst/>
            </a:prstGeom>
          </p:spPr>
        </p:pic>
      </p:grpSp>
      <p:grpSp>
        <p:nvGrpSpPr>
          <p:cNvPr id="355" name="Group 354">
            <a:extLst>
              <a:ext uri="{FF2B5EF4-FFF2-40B4-BE49-F238E27FC236}">
                <a16:creationId xmlns:a16="http://schemas.microsoft.com/office/drawing/2014/main" id="{C39F81DA-85D2-1FFD-A30F-F796A3DA00E3}"/>
              </a:ext>
            </a:extLst>
          </p:cNvPr>
          <p:cNvGrpSpPr/>
          <p:nvPr/>
        </p:nvGrpSpPr>
        <p:grpSpPr>
          <a:xfrm>
            <a:off x="2005908" y="4888332"/>
            <a:ext cx="667128" cy="667275"/>
            <a:chOff x="1503755" y="3666250"/>
            <a:chExt cx="500456" cy="500456"/>
          </a:xfrm>
        </p:grpSpPr>
        <p:sp>
          <p:nvSpPr>
            <p:cNvPr id="356" name="Oval 355">
              <a:extLst>
                <a:ext uri="{FF2B5EF4-FFF2-40B4-BE49-F238E27FC236}">
                  <a16:creationId xmlns:a16="http://schemas.microsoft.com/office/drawing/2014/main" id="{067EE05F-BA51-E2E7-6C1E-8DA92279A6B0}"/>
                </a:ext>
              </a:extLst>
            </p:cNvPr>
            <p:cNvSpPr/>
            <p:nvPr/>
          </p:nvSpPr>
          <p:spPr>
            <a:xfrm>
              <a:off x="1503755" y="3666250"/>
              <a:ext cx="500456" cy="50045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357" name="Picture 356">
              <a:extLst>
                <a:ext uri="{FF2B5EF4-FFF2-40B4-BE49-F238E27FC236}">
                  <a16:creationId xmlns:a16="http://schemas.microsoft.com/office/drawing/2014/main" id="{5A93332A-CDCB-B099-27F9-ECDD6215EE4B}"/>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1625342" y="3796003"/>
              <a:ext cx="257281" cy="257281"/>
            </a:xfrm>
            <a:prstGeom prst="rect">
              <a:avLst/>
            </a:prstGeom>
            <a:solidFill>
              <a:schemeClr val="bg2"/>
            </a:solidFill>
          </p:spPr>
        </p:pic>
      </p:grpSp>
      <p:pic>
        <p:nvPicPr>
          <p:cNvPr id="358" name="Picture 357">
            <a:extLst>
              <a:ext uri="{FF2B5EF4-FFF2-40B4-BE49-F238E27FC236}">
                <a16:creationId xmlns:a16="http://schemas.microsoft.com/office/drawing/2014/main" id="{EA335952-0872-A8DD-5BF1-3D479F5286B5}"/>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2890193" y="5064452"/>
            <a:ext cx="342966" cy="343041"/>
          </a:xfrm>
          <a:prstGeom prst="rect">
            <a:avLst/>
          </a:prstGeom>
        </p:spPr>
      </p:pic>
      <p:sp>
        <p:nvSpPr>
          <p:cNvPr id="3" name="Title Placeholder 1">
            <a:extLst>
              <a:ext uri="{FF2B5EF4-FFF2-40B4-BE49-F238E27FC236}">
                <a16:creationId xmlns:a16="http://schemas.microsoft.com/office/drawing/2014/main" id="{6F8F52D6-E701-4437-274B-8A813CEAEC7C}"/>
              </a:ext>
            </a:extLst>
          </p:cNvPr>
          <p:cNvSpPr>
            <a:spLocks noGrp="1"/>
          </p:cNvSpPr>
          <p:nvPr>
            <p:ph type="title" hasCustomPrompt="1"/>
          </p:nvPr>
        </p:nvSpPr>
        <p:spPr>
          <a:xfrm>
            <a:off x="404572" y="466009"/>
            <a:ext cx="10970683" cy="612814"/>
          </a:xfrm>
          <a:prstGeom prst="rect">
            <a:avLst/>
          </a:prstGeom>
        </p:spPr>
        <p:txBody>
          <a:bodyPr vert="horz" wrap="none" lIns="0" tIns="0" rIns="0" bIns="0" rtlCol="0" anchor="t" anchorCtr="0">
            <a:noAutofit/>
          </a:bodyPr>
          <a:lstStyle>
            <a:lvl1pPr>
              <a:defRPr spc="-143">
                <a:solidFill>
                  <a:srgbClr val="132433"/>
                </a:solidFill>
              </a:defRPr>
            </a:lvl1pPr>
          </a:lstStyle>
          <a:p>
            <a:r>
              <a:rPr lang="en-GB"/>
              <a:t>ICONS CONTINUED</a:t>
            </a:r>
            <a:endParaRPr lang="en-US"/>
          </a:p>
        </p:txBody>
      </p:sp>
      <p:sp>
        <p:nvSpPr>
          <p:cNvPr id="6" name="TextBox 5">
            <a:extLst>
              <a:ext uri="{FF2B5EF4-FFF2-40B4-BE49-F238E27FC236}">
                <a16:creationId xmlns:a16="http://schemas.microsoft.com/office/drawing/2014/main" id="{8CB4E981-F4B4-6CB6-446A-58BC91612BDA}"/>
              </a:ext>
            </a:extLst>
          </p:cNvPr>
          <p:cNvSpPr txBox="1"/>
          <p:nvPr userDrawn="1"/>
        </p:nvSpPr>
        <p:spPr>
          <a:xfrm>
            <a:off x="404572" y="1499170"/>
            <a:ext cx="10970682" cy="410433"/>
          </a:xfrm>
          <a:prstGeom prst="rect">
            <a:avLst/>
          </a:prstGeom>
          <a:noFill/>
        </p:spPr>
        <p:txBody>
          <a:bodyPr wrap="square" lIns="0" tIns="0" rIns="0" bIns="0">
            <a:spAutoFit/>
          </a:bodyPr>
          <a:lstStyle/>
          <a:p>
            <a:pPr>
              <a:defRPr/>
            </a:pPr>
            <a:r>
              <a:rPr lang="en-US" sz="2667">
                <a:latin typeface="Roboto" panose="02000000000000000000" pitchFamily="2" charset="0"/>
                <a:ea typeface="Roboto" panose="02000000000000000000" pitchFamily="2" charset="0"/>
                <a:cs typeface="Roboto" panose="02000000000000000000" pitchFamily="2" charset="0"/>
              </a:rPr>
              <a:t>To use any of these icons, simply copy and paste into your required slide</a:t>
            </a:r>
            <a:endParaRPr lang="en-US" sz="2667">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7" name="Rectangle 6">
            <a:extLst>
              <a:ext uri="{FF2B5EF4-FFF2-40B4-BE49-F238E27FC236}">
                <a16:creationId xmlns:a16="http://schemas.microsoft.com/office/drawing/2014/main" id="{538C92DE-941E-AC28-CE75-DF2FBEA5971C}"/>
              </a:ext>
            </a:extLst>
          </p:cNvPr>
          <p:cNvSpPr/>
          <p:nvPr userDrawn="1"/>
        </p:nvSpPr>
        <p:spPr>
          <a:xfrm>
            <a:off x="0" y="5960709"/>
            <a:ext cx="12192000" cy="897290"/>
          </a:xfrm>
          <a:prstGeom prst="rect">
            <a:avLst/>
          </a:prstGeom>
          <a:solidFill>
            <a:srgbClr val="1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solidFill>
                <a:schemeClr val="tx1"/>
              </a:solidFill>
            </a:endParaRPr>
          </a:p>
        </p:txBody>
      </p:sp>
      <p:pic>
        <p:nvPicPr>
          <p:cNvPr id="8" name="Picture 7">
            <a:extLst>
              <a:ext uri="{FF2B5EF4-FFF2-40B4-BE49-F238E27FC236}">
                <a16:creationId xmlns:a16="http://schemas.microsoft.com/office/drawing/2014/main" id="{DD8898B5-32A3-832E-C05C-F3CAF12C14FB}"/>
              </a:ext>
            </a:extLst>
          </p:cNvPr>
          <p:cNvPicPr>
            <a:picLocks noChangeAspect="1"/>
          </p:cNvPicPr>
          <p:nvPr userDrawn="1"/>
        </p:nvPicPr>
        <p:blipFill>
          <a:blip r:embed="rId2"/>
          <a:srcRect/>
          <a:stretch/>
        </p:blipFill>
        <p:spPr>
          <a:xfrm>
            <a:off x="10810590" y="6239190"/>
            <a:ext cx="1066800" cy="321734"/>
          </a:xfrm>
          <a:prstGeom prst="rect">
            <a:avLst/>
          </a:prstGeom>
        </p:spPr>
      </p:pic>
      <p:sp>
        <p:nvSpPr>
          <p:cNvPr id="9" name="Oval 8">
            <a:extLst>
              <a:ext uri="{FF2B5EF4-FFF2-40B4-BE49-F238E27FC236}">
                <a16:creationId xmlns:a16="http://schemas.microsoft.com/office/drawing/2014/main" id="{58FC1241-2992-3EDF-D60B-9F97A325D2DB}"/>
              </a:ext>
            </a:extLst>
          </p:cNvPr>
          <p:cNvSpPr/>
          <p:nvPr userDrawn="1"/>
        </p:nvSpPr>
        <p:spPr>
          <a:xfrm>
            <a:off x="248905"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sp>
        <p:nvSpPr>
          <p:cNvPr id="382" name="TextBox 381">
            <a:extLst>
              <a:ext uri="{FF2B5EF4-FFF2-40B4-BE49-F238E27FC236}">
                <a16:creationId xmlns:a16="http://schemas.microsoft.com/office/drawing/2014/main" id="{9611BC5C-2CD8-3E14-8023-75A2BC713430}"/>
              </a:ext>
            </a:extLst>
          </p:cNvPr>
          <p:cNvSpPr txBox="1"/>
          <p:nvPr userDrawn="1"/>
        </p:nvSpPr>
        <p:spPr>
          <a:xfrm rot="16200000">
            <a:off x="10765258" y="1151943"/>
            <a:ext cx="2580885" cy="276999"/>
          </a:xfrm>
          <a:prstGeom prst="rect">
            <a:avLst/>
          </a:prstGeom>
          <a:solidFill>
            <a:srgbClr val="ED1A3A"/>
          </a:solidFill>
        </p:spPr>
        <p:txBody>
          <a:bodyPr wrap="square" rtlCol="0">
            <a:spAutoFit/>
          </a:bodyPr>
          <a:lstStyle/>
          <a:p>
            <a:pPr marL="0" marR="0" lvl="0" indent="0" algn="l" defTabSz="609526" rtl="0" eaLnBrk="1" fontAlgn="auto" latinLnBrk="0" hangingPunct="1">
              <a:lnSpc>
                <a:spcPct val="100000"/>
              </a:lnSpc>
              <a:spcBef>
                <a:spcPts val="0"/>
              </a:spcBef>
              <a:spcAft>
                <a:spcPts val="0"/>
              </a:spcAft>
              <a:buClrTx/>
              <a:buSzTx/>
              <a:buFontTx/>
              <a:buNone/>
              <a:tabLst/>
              <a:defRPr/>
            </a:pPr>
            <a:r>
              <a:rPr lang="en-US" sz="1200">
                <a:solidFill>
                  <a:schemeClr val="bg1"/>
                </a:solidFill>
              </a:rPr>
              <a:t>Security marking: </a:t>
            </a:r>
            <a:r>
              <a:rPr lang="en-US" sz="1200" b="1">
                <a:solidFill>
                  <a:schemeClr val="bg1"/>
                </a:solidFill>
              </a:rPr>
              <a:t>INTERNAL USE ONLY</a:t>
            </a:r>
          </a:p>
        </p:txBody>
      </p:sp>
    </p:spTree>
    <p:extLst>
      <p:ext uri="{BB962C8B-B14F-4D97-AF65-F5344CB8AC3E}">
        <p14:creationId xmlns:p14="http://schemas.microsoft.com/office/powerpoint/2010/main" val="356498752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preserve="1">
  <p:cSld name="30_Title and Content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2788E00-130B-FB47-8689-5D0DD01F05AE}"/>
              </a:ext>
            </a:extLst>
          </p:cNvPr>
          <p:cNvSpPr/>
          <p:nvPr/>
        </p:nvSpPr>
        <p:spPr>
          <a:xfrm>
            <a:off x="0" y="5960709"/>
            <a:ext cx="12192000" cy="897290"/>
          </a:xfrm>
          <a:prstGeom prst="rect">
            <a:avLst/>
          </a:prstGeom>
          <a:solidFill>
            <a:srgbClr val="1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solidFill>
                <a:schemeClr val="tx1"/>
              </a:solidFill>
            </a:endParaRPr>
          </a:p>
        </p:txBody>
      </p:sp>
      <p:pic>
        <p:nvPicPr>
          <p:cNvPr id="2" name="Picture 1">
            <a:extLst>
              <a:ext uri="{FF2B5EF4-FFF2-40B4-BE49-F238E27FC236}">
                <a16:creationId xmlns:a16="http://schemas.microsoft.com/office/drawing/2014/main" id="{0D0A6F68-F73B-DBAF-A59D-62AD5C17DD62}"/>
              </a:ext>
            </a:extLst>
          </p:cNvPr>
          <p:cNvPicPr>
            <a:picLocks noChangeAspect="1"/>
          </p:cNvPicPr>
          <p:nvPr/>
        </p:nvPicPr>
        <p:blipFill>
          <a:blip r:embed="rId2"/>
          <a:srcRect/>
          <a:stretch/>
        </p:blipFill>
        <p:spPr>
          <a:xfrm>
            <a:off x="10810590" y="6239190"/>
            <a:ext cx="1066800" cy="321734"/>
          </a:xfrm>
          <a:prstGeom prst="rect">
            <a:avLst/>
          </a:prstGeom>
        </p:spPr>
      </p:pic>
      <p:sp>
        <p:nvSpPr>
          <p:cNvPr id="5" name="Oval 4">
            <a:extLst>
              <a:ext uri="{FF2B5EF4-FFF2-40B4-BE49-F238E27FC236}">
                <a16:creationId xmlns:a16="http://schemas.microsoft.com/office/drawing/2014/main" id="{B1186BA7-7499-3081-8670-1D274B8D7887}"/>
              </a:ext>
            </a:extLst>
          </p:cNvPr>
          <p:cNvSpPr/>
          <p:nvPr/>
        </p:nvSpPr>
        <p:spPr>
          <a:xfrm>
            <a:off x="248905"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grpSp>
        <p:nvGrpSpPr>
          <p:cNvPr id="359" name="Group 358">
            <a:extLst>
              <a:ext uri="{FF2B5EF4-FFF2-40B4-BE49-F238E27FC236}">
                <a16:creationId xmlns:a16="http://schemas.microsoft.com/office/drawing/2014/main" id="{013B733B-7051-8048-43E4-D1AE42EDE750}"/>
              </a:ext>
            </a:extLst>
          </p:cNvPr>
          <p:cNvGrpSpPr/>
          <p:nvPr/>
        </p:nvGrpSpPr>
        <p:grpSpPr>
          <a:xfrm>
            <a:off x="528278" y="2433948"/>
            <a:ext cx="667128" cy="667275"/>
            <a:chOff x="5963303" y="1415834"/>
            <a:chExt cx="500456" cy="500456"/>
          </a:xfrm>
          <a:solidFill>
            <a:schemeClr val="accent3"/>
          </a:solidFill>
        </p:grpSpPr>
        <p:sp>
          <p:nvSpPr>
            <p:cNvPr id="360" name="Oval 359">
              <a:extLst>
                <a:ext uri="{FF2B5EF4-FFF2-40B4-BE49-F238E27FC236}">
                  <a16:creationId xmlns:a16="http://schemas.microsoft.com/office/drawing/2014/main" id="{E8281CB0-4D2E-308C-A043-A6E3717D8246}"/>
                </a:ext>
              </a:extLst>
            </p:cNvPr>
            <p:cNvSpPr/>
            <p:nvPr/>
          </p:nvSpPr>
          <p:spPr>
            <a:xfrm>
              <a:off x="5963303" y="1415834"/>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361" name="Picture 360">
              <a:extLst>
                <a:ext uri="{FF2B5EF4-FFF2-40B4-BE49-F238E27FC236}">
                  <a16:creationId xmlns:a16="http://schemas.microsoft.com/office/drawing/2014/main" id="{1DAF80EA-3D24-2125-A7BA-91C01AA0BC9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066513" y="1527210"/>
              <a:ext cx="294036" cy="294036"/>
            </a:xfrm>
            <a:prstGeom prst="rect">
              <a:avLst/>
            </a:prstGeom>
            <a:grpFill/>
          </p:spPr>
        </p:pic>
      </p:grpSp>
      <p:pic>
        <p:nvPicPr>
          <p:cNvPr id="362" name="Picture 361">
            <a:extLst>
              <a:ext uri="{FF2B5EF4-FFF2-40B4-BE49-F238E27FC236}">
                <a16:creationId xmlns:a16="http://schemas.microsoft.com/office/drawing/2014/main" id="{B2A150F9-6CB3-A905-97BB-F6AF4C970AC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865693" y="2582449"/>
            <a:ext cx="391962" cy="392048"/>
          </a:xfrm>
          <a:prstGeom prst="rect">
            <a:avLst/>
          </a:prstGeom>
        </p:spPr>
      </p:pic>
      <p:sp>
        <p:nvSpPr>
          <p:cNvPr id="363" name="TextBox 362">
            <a:extLst>
              <a:ext uri="{FF2B5EF4-FFF2-40B4-BE49-F238E27FC236}">
                <a16:creationId xmlns:a16="http://schemas.microsoft.com/office/drawing/2014/main" id="{FA244FAC-1E5B-B596-7FF1-035811779436}"/>
              </a:ext>
            </a:extLst>
          </p:cNvPr>
          <p:cNvSpPr txBox="1"/>
          <p:nvPr/>
        </p:nvSpPr>
        <p:spPr>
          <a:xfrm>
            <a:off x="3673351" y="2598878"/>
            <a:ext cx="1468946" cy="379656"/>
          </a:xfrm>
          <a:prstGeom prst="rect">
            <a:avLst/>
          </a:prstGeom>
          <a:noFill/>
        </p:spPr>
        <p:txBody>
          <a:bodyPr wrap="square" rtlCol="0">
            <a:spAutoFit/>
          </a:bodyPr>
          <a:lstStyle/>
          <a:p>
            <a:pPr>
              <a:defRPr/>
            </a:pPr>
            <a:r>
              <a:rPr lang="en-US" sz="1867"/>
              <a:t>Facebook</a:t>
            </a:r>
            <a:endParaRPr lang="en-US" sz="1867">
              <a:solidFill>
                <a:schemeClr val="tx1">
                  <a:lumMod val="50000"/>
                  <a:lumOff val="50000"/>
                </a:schemeClr>
              </a:solidFill>
              <a:cs typeface="FS Albert Pro"/>
            </a:endParaRPr>
          </a:p>
        </p:txBody>
      </p:sp>
      <p:grpSp>
        <p:nvGrpSpPr>
          <p:cNvPr id="364" name="Group 363">
            <a:extLst>
              <a:ext uri="{FF2B5EF4-FFF2-40B4-BE49-F238E27FC236}">
                <a16:creationId xmlns:a16="http://schemas.microsoft.com/office/drawing/2014/main" id="{16C3561F-77E7-C223-65B1-4662624E9008}"/>
              </a:ext>
            </a:extLst>
          </p:cNvPr>
          <p:cNvGrpSpPr/>
          <p:nvPr/>
        </p:nvGrpSpPr>
        <p:grpSpPr>
          <a:xfrm>
            <a:off x="5858832" y="2472511"/>
            <a:ext cx="667128" cy="667275"/>
            <a:chOff x="5963303" y="3801443"/>
            <a:chExt cx="500456" cy="500456"/>
          </a:xfrm>
          <a:solidFill>
            <a:schemeClr val="accent3"/>
          </a:solidFill>
        </p:grpSpPr>
        <p:sp>
          <p:nvSpPr>
            <p:cNvPr id="365" name="Oval 364">
              <a:extLst>
                <a:ext uri="{FF2B5EF4-FFF2-40B4-BE49-F238E27FC236}">
                  <a16:creationId xmlns:a16="http://schemas.microsoft.com/office/drawing/2014/main" id="{A1A0F051-966F-2613-60BC-87CB8BE9472B}"/>
                </a:ext>
              </a:extLst>
            </p:cNvPr>
            <p:cNvSpPr/>
            <p:nvPr/>
          </p:nvSpPr>
          <p:spPr>
            <a:xfrm>
              <a:off x="5963303"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366" name="Picture 365">
              <a:extLst>
                <a:ext uri="{FF2B5EF4-FFF2-40B4-BE49-F238E27FC236}">
                  <a16:creationId xmlns:a16="http://schemas.microsoft.com/office/drawing/2014/main" id="{AED9DFFE-3FB0-2908-AF2A-5FCE7FFAC807}"/>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066513" y="3912819"/>
              <a:ext cx="294036" cy="294036"/>
            </a:xfrm>
            <a:prstGeom prst="rect">
              <a:avLst/>
            </a:prstGeom>
            <a:grpFill/>
          </p:spPr>
        </p:pic>
      </p:grpSp>
      <p:sp>
        <p:nvSpPr>
          <p:cNvPr id="367" name="TextBox 366">
            <a:extLst>
              <a:ext uri="{FF2B5EF4-FFF2-40B4-BE49-F238E27FC236}">
                <a16:creationId xmlns:a16="http://schemas.microsoft.com/office/drawing/2014/main" id="{63818CEB-FC51-18F9-28D4-BF370C95D4FF}"/>
              </a:ext>
            </a:extLst>
          </p:cNvPr>
          <p:cNvSpPr txBox="1"/>
          <p:nvPr/>
        </p:nvSpPr>
        <p:spPr>
          <a:xfrm>
            <a:off x="9084216" y="2598878"/>
            <a:ext cx="1468946" cy="379656"/>
          </a:xfrm>
          <a:prstGeom prst="rect">
            <a:avLst/>
          </a:prstGeom>
          <a:noFill/>
        </p:spPr>
        <p:txBody>
          <a:bodyPr wrap="square" rtlCol="0">
            <a:spAutoFit/>
          </a:bodyPr>
          <a:lstStyle/>
          <a:p>
            <a:pPr>
              <a:defRPr/>
            </a:pPr>
            <a:r>
              <a:rPr lang="en-US" sz="1867"/>
              <a:t>Snapchat</a:t>
            </a:r>
            <a:endParaRPr lang="en-US" sz="1867">
              <a:solidFill>
                <a:schemeClr val="tx1">
                  <a:lumMod val="50000"/>
                  <a:lumOff val="50000"/>
                </a:schemeClr>
              </a:solidFill>
              <a:cs typeface="FS Albert Pro"/>
            </a:endParaRPr>
          </a:p>
        </p:txBody>
      </p:sp>
      <p:pic>
        <p:nvPicPr>
          <p:cNvPr id="368" name="Picture 367">
            <a:extLst>
              <a:ext uri="{FF2B5EF4-FFF2-40B4-BE49-F238E27FC236}">
                <a16:creationId xmlns:a16="http://schemas.microsoft.com/office/drawing/2014/main" id="{8A7639E4-61DC-E5E5-5EDE-19402EA6E0B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194847" y="2621013"/>
            <a:ext cx="391962" cy="392048"/>
          </a:xfrm>
          <a:prstGeom prst="rect">
            <a:avLst/>
          </a:prstGeom>
        </p:spPr>
      </p:pic>
      <p:grpSp>
        <p:nvGrpSpPr>
          <p:cNvPr id="369" name="Group 368">
            <a:extLst>
              <a:ext uri="{FF2B5EF4-FFF2-40B4-BE49-F238E27FC236}">
                <a16:creationId xmlns:a16="http://schemas.microsoft.com/office/drawing/2014/main" id="{6B37104C-120E-6BFC-4680-F3C5298076AF}"/>
              </a:ext>
            </a:extLst>
          </p:cNvPr>
          <p:cNvGrpSpPr/>
          <p:nvPr/>
        </p:nvGrpSpPr>
        <p:grpSpPr>
          <a:xfrm>
            <a:off x="528278" y="3243016"/>
            <a:ext cx="667128" cy="667275"/>
            <a:chOff x="5963303" y="1415834"/>
            <a:chExt cx="500456" cy="500456"/>
          </a:xfrm>
          <a:solidFill>
            <a:schemeClr val="accent3"/>
          </a:solidFill>
        </p:grpSpPr>
        <p:sp>
          <p:nvSpPr>
            <p:cNvPr id="370" name="Oval 369">
              <a:extLst>
                <a:ext uri="{FF2B5EF4-FFF2-40B4-BE49-F238E27FC236}">
                  <a16:creationId xmlns:a16="http://schemas.microsoft.com/office/drawing/2014/main" id="{93E88197-5930-783C-5F30-9407AA58EA52}"/>
                </a:ext>
              </a:extLst>
            </p:cNvPr>
            <p:cNvSpPr/>
            <p:nvPr/>
          </p:nvSpPr>
          <p:spPr>
            <a:xfrm>
              <a:off x="5963303" y="1415834"/>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371" name="Picture 370">
              <a:extLst>
                <a:ext uri="{FF2B5EF4-FFF2-40B4-BE49-F238E27FC236}">
                  <a16:creationId xmlns:a16="http://schemas.microsoft.com/office/drawing/2014/main" id="{755CBFA4-2A95-55C2-A7A5-6855BB3479DB}"/>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066513" y="1527210"/>
              <a:ext cx="294036" cy="294036"/>
            </a:xfrm>
            <a:prstGeom prst="rect">
              <a:avLst/>
            </a:prstGeom>
            <a:grpFill/>
          </p:spPr>
        </p:pic>
      </p:grpSp>
      <p:pic>
        <p:nvPicPr>
          <p:cNvPr id="372" name="Picture 371">
            <a:extLst>
              <a:ext uri="{FF2B5EF4-FFF2-40B4-BE49-F238E27FC236}">
                <a16:creationId xmlns:a16="http://schemas.microsoft.com/office/drawing/2014/main" id="{8D9071D6-3F49-E83C-E529-1D4B0275536B}"/>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865693" y="3391517"/>
            <a:ext cx="391962" cy="392048"/>
          </a:xfrm>
          <a:prstGeom prst="rect">
            <a:avLst/>
          </a:prstGeom>
        </p:spPr>
      </p:pic>
      <p:sp>
        <p:nvSpPr>
          <p:cNvPr id="373" name="TextBox 372">
            <a:extLst>
              <a:ext uri="{FF2B5EF4-FFF2-40B4-BE49-F238E27FC236}">
                <a16:creationId xmlns:a16="http://schemas.microsoft.com/office/drawing/2014/main" id="{A835DA8E-DB04-9463-96F0-603483C9372D}"/>
              </a:ext>
            </a:extLst>
          </p:cNvPr>
          <p:cNvSpPr txBox="1"/>
          <p:nvPr/>
        </p:nvSpPr>
        <p:spPr>
          <a:xfrm>
            <a:off x="3673351" y="3407944"/>
            <a:ext cx="1468946" cy="379656"/>
          </a:xfrm>
          <a:prstGeom prst="rect">
            <a:avLst/>
          </a:prstGeom>
          <a:noFill/>
        </p:spPr>
        <p:txBody>
          <a:bodyPr wrap="square" rtlCol="0">
            <a:spAutoFit/>
          </a:bodyPr>
          <a:lstStyle/>
          <a:p>
            <a:pPr>
              <a:defRPr/>
            </a:pPr>
            <a:r>
              <a:rPr lang="en-US" sz="1867"/>
              <a:t>Twitter</a:t>
            </a:r>
            <a:endParaRPr lang="en-US" sz="1867">
              <a:solidFill>
                <a:schemeClr val="tx1">
                  <a:lumMod val="50000"/>
                  <a:lumOff val="50000"/>
                </a:schemeClr>
              </a:solidFill>
              <a:cs typeface="FS Albert Pro"/>
            </a:endParaRPr>
          </a:p>
        </p:txBody>
      </p:sp>
      <p:grpSp>
        <p:nvGrpSpPr>
          <p:cNvPr id="374" name="Group 373">
            <a:extLst>
              <a:ext uri="{FF2B5EF4-FFF2-40B4-BE49-F238E27FC236}">
                <a16:creationId xmlns:a16="http://schemas.microsoft.com/office/drawing/2014/main" id="{F596703D-B04F-C71E-61BA-603FBD7DD33A}"/>
              </a:ext>
            </a:extLst>
          </p:cNvPr>
          <p:cNvGrpSpPr/>
          <p:nvPr/>
        </p:nvGrpSpPr>
        <p:grpSpPr>
          <a:xfrm>
            <a:off x="5858832" y="3281579"/>
            <a:ext cx="667128" cy="667275"/>
            <a:chOff x="5963303" y="3801443"/>
            <a:chExt cx="500456" cy="500456"/>
          </a:xfrm>
          <a:solidFill>
            <a:schemeClr val="accent3"/>
          </a:solidFill>
        </p:grpSpPr>
        <p:sp>
          <p:nvSpPr>
            <p:cNvPr id="375" name="Oval 374">
              <a:extLst>
                <a:ext uri="{FF2B5EF4-FFF2-40B4-BE49-F238E27FC236}">
                  <a16:creationId xmlns:a16="http://schemas.microsoft.com/office/drawing/2014/main" id="{5DAECCDA-DF65-36BD-C2C9-70F57DDEF56D}"/>
                </a:ext>
              </a:extLst>
            </p:cNvPr>
            <p:cNvSpPr/>
            <p:nvPr/>
          </p:nvSpPr>
          <p:spPr>
            <a:xfrm>
              <a:off x="5963303"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376" name="Picture 375">
              <a:extLst>
                <a:ext uri="{FF2B5EF4-FFF2-40B4-BE49-F238E27FC236}">
                  <a16:creationId xmlns:a16="http://schemas.microsoft.com/office/drawing/2014/main" id="{626D36DC-C6FF-8ACB-5E4D-2C15697E2C95}"/>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6066513" y="3912819"/>
              <a:ext cx="294036" cy="294036"/>
            </a:xfrm>
            <a:prstGeom prst="rect">
              <a:avLst/>
            </a:prstGeom>
            <a:grpFill/>
          </p:spPr>
        </p:pic>
      </p:grpSp>
      <p:sp>
        <p:nvSpPr>
          <p:cNvPr id="377" name="TextBox 376">
            <a:extLst>
              <a:ext uri="{FF2B5EF4-FFF2-40B4-BE49-F238E27FC236}">
                <a16:creationId xmlns:a16="http://schemas.microsoft.com/office/drawing/2014/main" id="{151053A9-8D89-F7DD-6ABF-2474799BF6CF}"/>
              </a:ext>
            </a:extLst>
          </p:cNvPr>
          <p:cNvSpPr txBox="1"/>
          <p:nvPr/>
        </p:nvSpPr>
        <p:spPr>
          <a:xfrm>
            <a:off x="9084216" y="3407944"/>
            <a:ext cx="1468946" cy="379656"/>
          </a:xfrm>
          <a:prstGeom prst="rect">
            <a:avLst/>
          </a:prstGeom>
          <a:noFill/>
        </p:spPr>
        <p:txBody>
          <a:bodyPr wrap="square" rtlCol="0">
            <a:spAutoFit/>
          </a:bodyPr>
          <a:lstStyle/>
          <a:p>
            <a:pPr>
              <a:defRPr/>
            </a:pPr>
            <a:r>
              <a:rPr lang="en-US" sz="1867" err="1"/>
              <a:t>Youtube</a:t>
            </a:r>
            <a:endParaRPr lang="en-US" sz="1867">
              <a:solidFill>
                <a:schemeClr val="tx1">
                  <a:lumMod val="50000"/>
                  <a:lumOff val="50000"/>
                </a:schemeClr>
              </a:solidFill>
              <a:cs typeface="FS Albert Pro"/>
            </a:endParaRPr>
          </a:p>
        </p:txBody>
      </p:sp>
      <p:pic>
        <p:nvPicPr>
          <p:cNvPr id="378" name="Picture 377">
            <a:extLst>
              <a:ext uri="{FF2B5EF4-FFF2-40B4-BE49-F238E27FC236}">
                <a16:creationId xmlns:a16="http://schemas.microsoft.com/office/drawing/2014/main" id="{12AB2855-6D2E-3B1D-7163-A1E9DAD0B8B4}"/>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8197138" y="3430081"/>
            <a:ext cx="391962" cy="392048"/>
          </a:xfrm>
          <a:prstGeom prst="rect">
            <a:avLst/>
          </a:prstGeom>
        </p:spPr>
      </p:pic>
      <p:grpSp>
        <p:nvGrpSpPr>
          <p:cNvPr id="379" name="Group 378">
            <a:extLst>
              <a:ext uri="{FF2B5EF4-FFF2-40B4-BE49-F238E27FC236}">
                <a16:creationId xmlns:a16="http://schemas.microsoft.com/office/drawing/2014/main" id="{3A019144-10F5-A154-7073-40C45CE36B64}"/>
              </a:ext>
            </a:extLst>
          </p:cNvPr>
          <p:cNvGrpSpPr/>
          <p:nvPr/>
        </p:nvGrpSpPr>
        <p:grpSpPr>
          <a:xfrm>
            <a:off x="528278" y="4068966"/>
            <a:ext cx="667128" cy="667275"/>
            <a:chOff x="5963303" y="1415834"/>
            <a:chExt cx="500456" cy="500456"/>
          </a:xfrm>
          <a:solidFill>
            <a:schemeClr val="accent3"/>
          </a:solidFill>
        </p:grpSpPr>
        <p:sp>
          <p:nvSpPr>
            <p:cNvPr id="380" name="Oval 379">
              <a:extLst>
                <a:ext uri="{FF2B5EF4-FFF2-40B4-BE49-F238E27FC236}">
                  <a16:creationId xmlns:a16="http://schemas.microsoft.com/office/drawing/2014/main" id="{FF7C0352-3B6E-5B2B-05F8-A589F588DBD0}"/>
                </a:ext>
              </a:extLst>
            </p:cNvPr>
            <p:cNvSpPr/>
            <p:nvPr/>
          </p:nvSpPr>
          <p:spPr>
            <a:xfrm>
              <a:off x="5963303" y="1415834"/>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381" name="Picture 380">
              <a:extLst>
                <a:ext uri="{FF2B5EF4-FFF2-40B4-BE49-F238E27FC236}">
                  <a16:creationId xmlns:a16="http://schemas.microsoft.com/office/drawing/2014/main" id="{0459CFD6-9F87-B767-5EF4-9C0D987DA6AD}"/>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6051400" y="1512099"/>
              <a:ext cx="324262" cy="324258"/>
            </a:xfrm>
            <a:prstGeom prst="rect">
              <a:avLst/>
            </a:prstGeom>
            <a:grpFill/>
          </p:spPr>
        </p:pic>
      </p:grpSp>
      <p:pic>
        <p:nvPicPr>
          <p:cNvPr id="382" name="Picture 381">
            <a:extLst>
              <a:ext uri="{FF2B5EF4-FFF2-40B4-BE49-F238E27FC236}">
                <a16:creationId xmlns:a16="http://schemas.microsoft.com/office/drawing/2014/main" id="{FFB953BA-6AFA-2BA2-45FF-0C3FC7F5FBDF}"/>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2845548" y="4197318"/>
            <a:ext cx="432257" cy="432347"/>
          </a:xfrm>
          <a:prstGeom prst="rect">
            <a:avLst/>
          </a:prstGeom>
        </p:spPr>
      </p:pic>
      <p:sp>
        <p:nvSpPr>
          <p:cNvPr id="383" name="TextBox 382">
            <a:extLst>
              <a:ext uri="{FF2B5EF4-FFF2-40B4-BE49-F238E27FC236}">
                <a16:creationId xmlns:a16="http://schemas.microsoft.com/office/drawing/2014/main" id="{7E18663A-B1E8-2851-2A3D-949B6D414A43}"/>
              </a:ext>
            </a:extLst>
          </p:cNvPr>
          <p:cNvSpPr txBox="1"/>
          <p:nvPr/>
        </p:nvSpPr>
        <p:spPr>
          <a:xfrm>
            <a:off x="3673351" y="4233896"/>
            <a:ext cx="1468946" cy="379656"/>
          </a:xfrm>
          <a:prstGeom prst="rect">
            <a:avLst/>
          </a:prstGeom>
          <a:noFill/>
        </p:spPr>
        <p:txBody>
          <a:bodyPr wrap="square" rtlCol="0">
            <a:spAutoFit/>
          </a:bodyPr>
          <a:lstStyle/>
          <a:p>
            <a:pPr>
              <a:defRPr/>
            </a:pPr>
            <a:r>
              <a:rPr lang="en-US" sz="1867"/>
              <a:t>Instagram</a:t>
            </a:r>
            <a:endParaRPr lang="en-US" sz="1867">
              <a:solidFill>
                <a:schemeClr val="tx1">
                  <a:lumMod val="50000"/>
                  <a:lumOff val="50000"/>
                </a:schemeClr>
              </a:solidFill>
              <a:cs typeface="FS Albert Pro"/>
            </a:endParaRPr>
          </a:p>
        </p:txBody>
      </p:sp>
      <p:grpSp>
        <p:nvGrpSpPr>
          <p:cNvPr id="384" name="Group 383">
            <a:extLst>
              <a:ext uri="{FF2B5EF4-FFF2-40B4-BE49-F238E27FC236}">
                <a16:creationId xmlns:a16="http://schemas.microsoft.com/office/drawing/2014/main" id="{3B505979-AED6-3972-C3F4-50637B8B2E2E}"/>
              </a:ext>
            </a:extLst>
          </p:cNvPr>
          <p:cNvGrpSpPr/>
          <p:nvPr/>
        </p:nvGrpSpPr>
        <p:grpSpPr>
          <a:xfrm>
            <a:off x="5858832" y="4107530"/>
            <a:ext cx="667128" cy="667275"/>
            <a:chOff x="5963303" y="3801443"/>
            <a:chExt cx="500456" cy="500456"/>
          </a:xfrm>
          <a:solidFill>
            <a:schemeClr val="accent3"/>
          </a:solidFill>
        </p:grpSpPr>
        <p:sp>
          <p:nvSpPr>
            <p:cNvPr id="385" name="Oval 384">
              <a:extLst>
                <a:ext uri="{FF2B5EF4-FFF2-40B4-BE49-F238E27FC236}">
                  <a16:creationId xmlns:a16="http://schemas.microsoft.com/office/drawing/2014/main" id="{DF61C553-21B3-03BB-7B0F-A3682F886A70}"/>
                </a:ext>
              </a:extLst>
            </p:cNvPr>
            <p:cNvSpPr/>
            <p:nvPr/>
          </p:nvSpPr>
          <p:spPr>
            <a:xfrm>
              <a:off x="5963303"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386" name="Picture 385">
              <a:extLst>
                <a:ext uri="{FF2B5EF4-FFF2-40B4-BE49-F238E27FC236}">
                  <a16:creationId xmlns:a16="http://schemas.microsoft.com/office/drawing/2014/main" id="{A11C7371-46F9-7A5B-5DAD-9D28C29AB15F}"/>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6066513" y="3912819"/>
              <a:ext cx="294036" cy="294036"/>
            </a:xfrm>
            <a:prstGeom prst="rect">
              <a:avLst/>
            </a:prstGeom>
            <a:grpFill/>
          </p:spPr>
        </p:pic>
      </p:grpSp>
      <p:sp>
        <p:nvSpPr>
          <p:cNvPr id="387" name="TextBox 386">
            <a:extLst>
              <a:ext uri="{FF2B5EF4-FFF2-40B4-BE49-F238E27FC236}">
                <a16:creationId xmlns:a16="http://schemas.microsoft.com/office/drawing/2014/main" id="{6A4301D3-2F37-6EEF-2300-F77CDC701E57}"/>
              </a:ext>
            </a:extLst>
          </p:cNvPr>
          <p:cNvSpPr txBox="1"/>
          <p:nvPr/>
        </p:nvSpPr>
        <p:spPr>
          <a:xfrm>
            <a:off x="9084216" y="4233895"/>
            <a:ext cx="1468946" cy="379656"/>
          </a:xfrm>
          <a:prstGeom prst="rect">
            <a:avLst/>
          </a:prstGeom>
          <a:noFill/>
        </p:spPr>
        <p:txBody>
          <a:bodyPr wrap="square" rtlCol="0">
            <a:spAutoFit/>
          </a:bodyPr>
          <a:lstStyle/>
          <a:p>
            <a:pPr>
              <a:defRPr/>
            </a:pPr>
            <a:r>
              <a:rPr lang="en-US" sz="1867"/>
              <a:t>Yammer</a:t>
            </a:r>
            <a:endParaRPr lang="en-US" sz="1867">
              <a:solidFill>
                <a:schemeClr val="tx1">
                  <a:lumMod val="50000"/>
                  <a:lumOff val="50000"/>
                </a:schemeClr>
              </a:solidFill>
              <a:cs typeface="FS Albert Pro"/>
            </a:endParaRPr>
          </a:p>
        </p:txBody>
      </p:sp>
      <p:pic>
        <p:nvPicPr>
          <p:cNvPr id="388" name="Picture 387">
            <a:extLst>
              <a:ext uri="{FF2B5EF4-FFF2-40B4-BE49-F238E27FC236}">
                <a16:creationId xmlns:a16="http://schemas.microsoft.com/office/drawing/2014/main" id="{BC18CC85-0272-3D19-1327-DB49894EE94A}"/>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8197138" y="4256031"/>
            <a:ext cx="391962" cy="392048"/>
          </a:xfrm>
          <a:prstGeom prst="rect">
            <a:avLst/>
          </a:prstGeom>
        </p:spPr>
      </p:pic>
      <p:sp>
        <p:nvSpPr>
          <p:cNvPr id="389" name="TextBox 388">
            <a:extLst>
              <a:ext uri="{FF2B5EF4-FFF2-40B4-BE49-F238E27FC236}">
                <a16:creationId xmlns:a16="http://schemas.microsoft.com/office/drawing/2014/main" id="{0CA8CEC5-8FFF-6D09-FC44-490107892044}"/>
              </a:ext>
            </a:extLst>
          </p:cNvPr>
          <p:cNvSpPr txBox="1"/>
          <p:nvPr/>
        </p:nvSpPr>
        <p:spPr>
          <a:xfrm>
            <a:off x="3673349" y="4997123"/>
            <a:ext cx="1468946" cy="379656"/>
          </a:xfrm>
          <a:prstGeom prst="rect">
            <a:avLst/>
          </a:prstGeom>
          <a:noFill/>
        </p:spPr>
        <p:txBody>
          <a:bodyPr wrap="square" rtlCol="0">
            <a:spAutoFit/>
          </a:bodyPr>
          <a:lstStyle/>
          <a:p>
            <a:pPr>
              <a:defRPr/>
            </a:pPr>
            <a:r>
              <a:rPr lang="en-US" sz="1867"/>
              <a:t>LinkedIn</a:t>
            </a:r>
            <a:endParaRPr lang="en-US" sz="1867">
              <a:solidFill>
                <a:schemeClr val="tx1">
                  <a:lumMod val="50000"/>
                  <a:lumOff val="50000"/>
                </a:schemeClr>
              </a:solidFill>
              <a:cs typeface="FS Albert Pro"/>
            </a:endParaRPr>
          </a:p>
        </p:txBody>
      </p:sp>
      <p:grpSp>
        <p:nvGrpSpPr>
          <p:cNvPr id="390" name="Group 389">
            <a:extLst>
              <a:ext uri="{FF2B5EF4-FFF2-40B4-BE49-F238E27FC236}">
                <a16:creationId xmlns:a16="http://schemas.microsoft.com/office/drawing/2014/main" id="{B2B24BBE-8E4C-24A6-98DC-CB8FC7899CC2}"/>
              </a:ext>
            </a:extLst>
          </p:cNvPr>
          <p:cNvGrpSpPr/>
          <p:nvPr/>
        </p:nvGrpSpPr>
        <p:grpSpPr>
          <a:xfrm>
            <a:off x="528277" y="4888332"/>
            <a:ext cx="667128" cy="667275"/>
            <a:chOff x="2764076" y="1349181"/>
            <a:chExt cx="500456" cy="500456"/>
          </a:xfrm>
          <a:solidFill>
            <a:schemeClr val="accent3"/>
          </a:solidFill>
        </p:grpSpPr>
        <p:sp>
          <p:nvSpPr>
            <p:cNvPr id="391" name="Oval 390">
              <a:extLst>
                <a:ext uri="{FF2B5EF4-FFF2-40B4-BE49-F238E27FC236}">
                  <a16:creationId xmlns:a16="http://schemas.microsoft.com/office/drawing/2014/main" id="{B06D3EE3-0B2A-4D22-0DB6-70DDFD62E083}"/>
                </a:ext>
              </a:extLst>
            </p:cNvPr>
            <p:cNvSpPr/>
            <p:nvPr/>
          </p:nvSpPr>
          <p:spPr>
            <a:xfrm>
              <a:off x="2764076" y="1349181"/>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392" name="Picture 391">
              <a:extLst>
                <a:ext uri="{FF2B5EF4-FFF2-40B4-BE49-F238E27FC236}">
                  <a16:creationId xmlns:a16="http://schemas.microsoft.com/office/drawing/2014/main" id="{C2BB3907-9DA9-E69D-2919-F4189E0821DD}"/>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2861404" y="1454676"/>
              <a:ext cx="305800" cy="305798"/>
            </a:xfrm>
            <a:prstGeom prst="rect">
              <a:avLst/>
            </a:prstGeom>
            <a:grpFill/>
          </p:spPr>
        </p:pic>
      </p:grpSp>
      <p:grpSp>
        <p:nvGrpSpPr>
          <p:cNvPr id="393" name="Group 392">
            <a:extLst>
              <a:ext uri="{FF2B5EF4-FFF2-40B4-BE49-F238E27FC236}">
                <a16:creationId xmlns:a16="http://schemas.microsoft.com/office/drawing/2014/main" id="{CCE4A4F4-AD41-CD42-BA1B-33227231B9DA}"/>
              </a:ext>
            </a:extLst>
          </p:cNvPr>
          <p:cNvGrpSpPr/>
          <p:nvPr/>
        </p:nvGrpSpPr>
        <p:grpSpPr>
          <a:xfrm>
            <a:off x="5858832" y="4883908"/>
            <a:ext cx="667128" cy="667275"/>
            <a:chOff x="2351913" y="3010922"/>
            <a:chExt cx="500456" cy="500456"/>
          </a:xfrm>
          <a:solidFill>
            <a:schemeClr val="accent3"/>
          </a:solidFill>
        </p:grpSpPr>
        <p:sp>
          <p:nvSpPr>
            <p:cNvPr id="394" name="Oval 393">
              <a:extLst>
                <a:ext uri="{FF2B5EF4-FFF2-40B4-BE49-F238E27FC236}">
                  <a16:creationId xmlns:a16="http://schemas.microsoft.com/office/drawing/2014/main" id="{98FD6B35-EFF9-689E-B8A2-1BBEDBCB11FE}"/>
                </a:ext>
              </a:extLst>
            </p:cNvPr>
            <p:cNvSpPr/>
            <p:nvPr/>
          </p:nvSpPr>
          <p:spPr>
            <a:xfrm>
              <a:off x="2351913" y="3010922"/>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395" name="Picture 394">
              <a:extLst>
                <a:ext uri="{FF2B5EF4-FFF2-40B4-BE49-F238E27FC236}">
                  <a16:creationId xmlns:a16="http://schemas.microsoft.com/office/drawing/2014/main" id="{5BDBE08F-11C0-7EAA-F95D-9E7AB508AF6A}"/>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2471458" y="3138633"/>
              <a:ext cx="261365" cy="261365"/>
            </a:xfrm>
            <a:prstGeom prst="rect">
              <a:avLst/>
            </a:prstGeom>
            <a:grpFill/>
          </p:spPr>
        </p:pic>
      </p:grpSp>
      <p:pic>
        <p:nvPicPr>
          <p:cNvPr id="396" name="Picture 395">
            <a:extLst>
              <a:ext uri="{FF2B5EF4-FFF2-40B4-BE49-F238E27FC236}">
                <a16:creationId xmlns:a16="http://schemas.microsoft.com/office/drawing/2014/main" id="{C52C9526-2296-8848-2EDF-E8C2E9CEC7F7}"/>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8204259" y="5054189"/>
            <a:ext cx="348410" cy="348486"/>
          </a:xfrm>
          <a:prstGeom prst="rect">
            <a:avLst/>
          </a:prstGeom>
        </p:spPr>
      </p:pic>
      <p:sp>
        <p:nvSpPr>
          <p:cNvPr id="397" name="TextBox 396">
            <a:extLst>
              <a:ext uri="{FF2B5EF4-FFF2-40B4-BE49-F238E27FC236}">
                <a16:creationId xmlns:a16="http://schemas.microsoft.com/office/drawing/2014/main" id="{81AC9710-5957-7565-FCC6-74A2A3418C70}"/>
              </a:ext>
            </a:extLst>
          </p:cNvPr>
          <p:cNvSpPr txBox="1"/>
          <p:nvPr/>
        </p:nvSpPr>
        <p:spPr>
          <a:xfrm>
            <a:off x="9084217" y="5087323"/>
            <a:ext cx="2027174" cy="379656"/>
          </a:xfrm>
          <a:prstGeom prst="rect">
            <a:avLst/>
          </a:prstGeom>
          <a:noFill/>
        </p:spPr>
        <p:txBody>
          <a:bodyPr wrap="square" rtlCol="0">
            <a:spAutoFit/>
          </a:bodyPr>
          <a:lstStyle/>
          <a:p>
            <a:pPr>
              <a:defRPr/>
            </a:pPr>
            <a:r>
              <a:rPr lang="en-US" sz="1867"/>
              <a:t>Campus society</a:t>
            </a:r>
            <a:endParaRPr lang="en-US" sz="1867">
              <a:solidFill>
                <a:schemeClr val="tx1">
                  <a:lumMod val="50000"/>
                  <a:lumOff val="50000"/>
                </a:schemeClr>
              </a:solidFill>
              <a:cs typeface="FS Albert Pro"/>
            </a:endParaRPr>
          </a:p>
        </p:txBody>
      </p:sp>
      <p:pic>
        <p:nvPicPr>
          <p:cNvPr id="398" name="Picture 397">
            <a:extLst>
              <a:ext uri="{FF2B5EF4-FFF2-40B4-BE49-F238E27FC236}">
                <a16:creationId xmlns:a16="http://schemas.microsoft.com/office/drawing/2014/main" id="{BEF457C9-4EA8-3D2B-893F-4C1221C27F45}"/>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2855282" y="5029534"/>
            <a:ext cx="412789" cy="412878"/>
          </a:xfrm>
          <a:prstGeom prst="rect">
            <a:avLst/>
          </a:prstGeom>
        </p:spPr>
      </p:pic>
      <p:grpSp>
        <p:nvGrpSpPr>
          <p:cNvPr id="399" name="Group 398">
            <a:extLst>
              <a:ext uri="{FF2B5EF4-FFF2-40B4-BE49-F238E27FC236}">
                <a16:creationId xmlns:a16="http://schemas.microsoft.com/office/drawing/2014/main" id="{6253145D-6F83-D0E8-C889-BC95D3EAAE1F}"/>
              </a:ext>
            </a:extLst>
          </p:cNvPr>
          <p:cNvGrpSpPr/>
          <p:nvPr/>
        </p:nvGrpSpPr>
        <p:grpSpPr>
          <a:xfrm>
            <a:off x="1273803" y="2433948"/>
            <a:ext cx="667128" cy="667275"/>
            <a:chOff x="5963303" y="1415834"/>
            <a:chExt cx="500456" cy="500456"/>
          </a:xfrm>
          <a:solidFill>
            <a:schemeClr val="tx1"/>
          </a:solidFill>
        </p:grpSpPr>
        <p:sp>
          <p:nvSpPr>
            <p:cNvPr id="400" name="Oval 399">
              <a:extLst>
                <a:ext uri="{FF2B5EF4-FFF2-40B4-BE49-F238E27FC236}">
                  <a16:creationId xmlns:a16="http://schemas.microsoft.com/office/drawing/2014/main" id="{79654D2D-3810-88C1-DD25-9216CF035C84}"/>
                </a:ext>
              </a:extLst>
            </p:cNvPr>
            <p:cNvSpPr/>
            <p:nvPr/>
          </p:nvSpPr>
          <p:spPr>
            <a:xfrm>
              <a:off x="5963303" y="1415834"/>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401" name="Picture 400">
              <a:extLst>
                <a:ext uri="{FF2B5EF4-FFF2-40B4-BE49-F238E27FC236}">
                  <a16:creationId xmlns:a16="http://schemas.microsoft.com/office/drawing/2014/main" id="{B3C6C11A-AE85-790D-9A49-E6A85D5FE21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066513" y="1527210"/>
              <a:ext cx="294036" cy="294036"/>
            </a:xfrm>
            <a:prstGeom prst="rect">
              <a:avLst/>
            </a:prstGeom>
            <a:grpFill/>
          </p:spPr>
        </p:pic>
      </p:grpSp>
      <p:grpSp>
        <p:nvGrpSpPr>
          <p:cNvPr id="402" name="Group 401">
            <a:extLst>
              <a:ext uri="{FF2B5EF4-FFF2-40B4-BE49-F238E27FC236}">
                <a16:creationId xmlns:a16="http://schemas.microsoft.com/office/drawing/2014/main" id="{DC722892-90E5-E953-853B-A83A26021FAF}"/>
              </a:ext>
            </a:extLst>
          </p:cNvPr>
          <p:cNvGrpSpPr/>
          <p:nvPr/>
        </p:nvGrpSpPr>
        <p:grpSpPr>
          <a:xfrm>
            <a:off x="2012328" y="2433948"/>
            <a:ext cx="667128" cy="667275"/>
            <a:chOff x="5963303" y="1415834"/>
            <a:chExt cx="500456" cy="500456"/>
          </a:xfrm>
          <a:solidFill>
            <a:schemeClr val="bg2"/>
          </a:solidFill>
        </p:grpSpPr>
        <p:sp>
          <p:nvSpPr>
            <p:cNvPr id="403" name="Oval 402">
              <a:extLst>
                <a:ext uri="{FF2B5EF4-FFF2-40B4-BE49-F238E27FC236}">
                  <a16:creationId xmlns:a16="http://schemas.microsoft.com/office/drawing/2014/main" id="{B1A3EE07-9685-532A-95DA-F06AC48AB45D}"/>
                </a:ext>
              </a:extLst>
            </p:cNvPr>
            <p:cNvSpPr/>
            <p:nvPr/>
          </p:nvSpPr>
          <p:spPr>
            <a:xfrm>
              <a:off x="5963303" y="1415834"/>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404" name="Picture 403">
              <a:extLst>
                <a:ext uri="{FF2B5EF4-FFF2-40B4-BE49-F238E27FC236}">
                  <a16:creationId xmlns:a16="http://schemas.microsoft.com/office/drawing/2014/main" id="{E7A18AE6-5A5C-816F-06BE-5A5CBFF3CB5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066513" y="1527210"/>
              <a:ext cx="294036" cy="294036"/>
            </a:xfrm>
            <a:prstGeom prst="rect">
              <a:avLst/>
            </a:prstGeom>
            <a:grpFill/>
          </p:spPr>
        </p:pic>
      </p:grpSp>
      <p:grpSp>
        <p:nvGrpSpPr>
          <p:cNvPr id="405" name="Group 404">
            <a:extLst>
              <a:ext uri="{FF2B5EF4-FFF2-40B4-BE49-F238E27FC236}">
                <a16:creationId xmlns:a16="http://schemas.microsoft.com/office/drawing/2014/main" id="{E42EDDDC-21E5-42DE-0DE6-7187A7059341}"/>
              </a:ext>
            </a:extLst>
          </p:cNvPr>
          <p:cNvGrpSpPr/>
          <p:nvPr/>
        </p:nvGrpSpPr>
        <p:grpSpPr>
          <a:xfrm>
            <a:off x="6596675" y="2472511"/>
            <a:ext cx="667128" cy="667275"/>
            <a:chOff x="5963303" y="3801443"/>
            <a:chExt cx="500456" cy="500456"/>
          </a:xfrm>
          <a:solidFill>
            <a:schemeClr val="tx1"/>
          </a:solidFill>
        </p:grpSpPr>
        <p:sp>
          <p:nvSpPr>
            <p:cNvPr id="406" name="Oval 405">
              <a:extLst>
                <a:ext uri="{FF2B5EF4-FFF2-40B4-BE49-F238E27FC236}">
                  <a16:creationId xmlns:a16="http://schemas.microsoft.com/office/drawing/2014/main" id="{6A191A38-26AA-12EA-4745-F94533F2C486}"/>
                </a:ext>
              </a:extLst>
            </p:cNvPr>
            <p:cNvSpPr/>
            <p:nvPr/>
          </p:nvSpPr>
          <p:spPr>
            <a:xfrm>
              <a:off x="5963303"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407" name="Picture 406">
              <a:extLst>
                <a:ext uri="{FF2B5EF4-FFF2-40B4-BE49-F238E27FC236}">
                  <a16:creationId xmlns:a16="http://schemas.microsoft.com/office/drawing/2014/main" id="{D71E8256-3A65-C6B9-10DE-FD39AB71D32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066513" y="3912819"/>
              <a:ext cx="294036" cy="294036"/>
            </a:xfrm>
            <a:prstGeom prst="rect">
              <a:avLst/>
            </a:prstGeom>
            <a:grpFill/>
          </p:spPr>
        </p:pic>
      </p:grpSp>
      <p:grpSp>
        <p:nvGrpSpPr>
          <p:cNvPr id="408" name="Group 407">
            <a:extLst>
              <a:ext uri="{FF2B5EF4-FFF2-40B4-BE49-F238E27FC236}">
                <a16:creationId xmlns:a16="http://schemas.microsoft.com/office/drawing/2014/main" id="{9F9BDB67-BCFD-2DA7-5517-708BE395F807}"/>
              </a:ext>
            </a:extLst>
          </p:cNvPr>
          <p:cNvGrpSpPr/>
          <p:nvPr/>
        </p:nvGrpSpPr>
        <p:grpSpPr>
          <a:xfrm>
            <a:off x="1273803" y="3243016"/>
            <a:ext cx="667128" cy="667275"/>
            <a:chOff x="5963303" y="1415834"/>
            <a:chExt cx="500456" cy="500456"/>
          </a:xfrm>
          <a:solidFill>
            <a:schemeClr val="tx1"/>
          </a:solidFill>
        </p:grpSpPr>
        <p:sp>
          <p:nvSpPr>
            <p:cNvPr id="409" name="Oval 408">
              <a:extLst>
                <a:ext uri="{FF2B5EF4-FFF2-40B4-BE49-F238E27FC236}">
                  <a16:creationId xmlns:a16="http://schemas.microsoft.com/office/drawing/2014/main" id="{DD5F8511-A9C0-3C0C-D74B-31081EDA4068}"/>
                </a:ext>
              </a:extLst>
            </p:cNvPr>
            <p:cNvSpPr/>
            <p:nvPr/>
          </p:nvSpPr>
          <p:spPr>
            <a:xfrm>
              <a:off x="5963303" y="1415834"/>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410" name="Picture 409">
              <a:extLst>
                <a:ext uri="{FF2B5EF4-FFF2-40B4-BE49-F238E27FC236}">
                  <a16:creationId xmlns:a16="http://schemas.microsoft.com/office/drawing/2014/main" id="{30FCAA6D-3081-FD89-93F9-4417E7431872}"/>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066513" y="1527210"/>
              <a:ext cx="294036" cy="294036"/>
            </a:xfrm>
            <a:prstGeom prst="rect">
              <a:avLst/>
            </a:prstGeom>
            <a:grpFill/>
          </p:spPr>
        </p:pic>
      </p:grpSp>
      <p:grpSp>
        <p:nvGrpSpPr>
          <p:cNvPr id="411" name="Group 410">
            <a:extLst>
              <a:ext uri="{FF2B5EF4-FFF2-40B4-BE49-F238E27FC236}">
                <a16:creationId xmlns:a16="http://schemas.microsoft.com/office/drawing/2014/main" id="{CF79A01C-6CB6-B24A-81BD-279CA5937038}"/>
              </a:ext>
            </a:extLst>
          </p:cNvPr>
          <p:cNvGrpSpPr/>
          <p:nvPr/>
        </p:nvGrpSpPr>
        <p:grpSpPr>
          <a:xfrm>
            <a:off x="6596675" y="3281579"/>
            <a:ext cx="667128" cy="667275"/>
            <a:chOff x="5963303" y="3801443"/>
            <a:chExt cx="500456" cy="500456"/>
          </a:xfrm>
          <a:solidFill>
            <a:schemeClr val="tx1"/>
          </a:solidFill>
        </p:grpSpPr>
        <p:sp>
          <p:nvSpPr>
            <p:cNvPr id="412" name="Oval 411">
              <a:extLst>
                <a:ext uri="{FF2B5EF4-FFF2-40B4-BE49-F238E27FC236}">
                  <a16:creationId xmlns:a16="http://schemas.microsoft.com/office/drawing/2014/main" id="{0ACEE18B-340A-3C05-73E4-00565D947BB0}"/>
                </a:ext>
              </a:extLst>
            </p:cNvPr>
            <p:cNvSpPr/>
            <p:nvPr/>
          </p:nvSpPr>
          <p:spPr>
            <a:xfrm>
              <a:off x="5963303"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413" name="Picture 412">
              <a:extLst>
                <a:ext uri="{FF2B5EF4-FFF2-40B4-BE49-F238E27FC236}">
                  <a16:creationId xmlns:a16="http://schemas.microsoft.com/office/drawing/2014/main" id="{5CEA5C5C-A750-9E49-D977-0CAC814FDFEE}"/>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6066513" y="3912819"/>
              <a:ext cx="294036" cy="294036"/>
            </a:xfrm>
            <a:prstGeom prst="rect">
              <a:avLst/>
            </a:prstGeom>
            <a:grpFill/>
          </p:spPr>
        </p:pic>
      </p:grpSp>
      <p:grpSp>
        <p:nvGrpSpPr>
          <p:cNvPr id="414" name="Group 413">
            <a:extLst>
              <a:ext uri="{FF2B5EF4-FFF2-40B4-BE49-F238E27FC236}">
                <a16:creationId xmlns:a16="http://schemas.microsoft.com/office/drawing/2014/main" id="{001DB65C-777E-AC3E-6318-9B3CC0E7D89C}"/>
              </a:ext>
            </a:extLst>
          </p:cNvPr>
          <p:cNvGrpSpPr/>
          <p:nvPr/>
        </p:nvGrpSpPr>
        <p:grpSpPr>
          <a:xfrm>
            <a:off x="1273803" y="4068966"/>
            <a:ext cx="667128" cy="667275"/>
            <a:chOff x="5963303" y="1415834"/>
            <a:chExt cx="500456" cy="500456"/>
          </a:xfrm>
          <a:solidFill>
            <a:schemeClr val="tx1"/>
          </a:solidFill>
        </p:grpSpPr>
        <p:sp>
          <p:nvSpPr>
            <p:cNvPr id="415" name="Oval 414">
              <a:extLst>
                <a:ext uri="{FF2B5EF4-FFF2-40B4-BE49-F238E27FC236}">
                  <a16:creationId xmlns:a16="http://schemas.microsoft.com/office/drawing/2014/main" id="{8F34F39A-31E5-F516-DB77-93DD65F24845}"/>
                </a:ext>
              </a:extLst>
            </p:cNvPr>
            <p:cNvSpPr/>
            <p:nvPr/>
          </p:nvSpPr>
          <p:spPr>
            <a:xfrm>
              <a:off x="5963303" y="1415834"/>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416" name="Picture 415">
              <a:extLst>
                <a:ext uri="{FF2B5EF4-FFF2-40B4-BE49-F238E27FC236}">
                  <a16:creationId xmlns:a16="http://schemas.microsoft.com/office/drawing/2014/main" id="{30A8C2CE-B80A-216B-C5D9-658599FDA5E8}"/>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6051400" y="1512099"/>
              <a:ext cx="324262" cy="324258"/>
            </a:xfrm>
            <a:prstGeom prst="rect">
              <a:avLst/>
            </a:prstGeom>
            <a:grpFill/>
          </p:spPr>
        </p:pic>
      </p:grpSp>
      <p:grpSp>
        <p:nvGrpSpPr>
          <p:cNvPr id="417" name="Group 416">
            <a:extLst>
              <a:ext uri="{FF2B5EF4-FFF2-40B4-BE49-F238E27FC236}">
                <a16:creationId xmlns:a16="http://schemas.microsoft.com/office/drawing/2014/main" id="{3CAE6D1E-1EB5-B14B-412D-F036A190DF40}"/>
              </a:ext>
            </a:extLst>
          </p:cNvPr>
          <p:cNvGrpSpPr/>
          <p:nvPr/>
        </p:nvGrpSpPr>
        <p:grpSpPr>
          <a:xfrm>
            <a:off x="6596675" y="4107530"/>
            <a:ext cx="667128" cy="667275"/>
            <a:chOff x="5963303" y="3801443"/>
            <a:chExt cx="500456" cy="500456"/>
          </a:xfrm>
          <a:solidFill>
            <a:schemeClr val="tx1"/>
          </a:solidFill>
        </p:grpSpPr>
        <p:sp>
          <p:nvSpPr>
            <p:cNvPr id="418" name="Oval 417">
              <a:extLst>
                <a:ext uri="{FF2B5EF4-FFF2-40B4-BE49-F238E27FC236}">
                  <a16:creationId xmlns:a16="http://schemas.microsoft.com/office/drawing/2014/main" id="{B2655BE9-87D7-98C4-EE60-10808ACA1E0B}"/>
                </a:ext>
              </a:extLst>
            </p:cNvPr>
            <p:cNvSpPr/>
            <p:nvPr/>
          </p:nvSpPr>
          <p:spPr>
            <a:xfrm>
              <a:off x="5963303"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419" name="Picture 418">
              <a:extLst>
                <a:ext uri="{FF2B5EF4-FFF2-40B4-BE49-F238E27FC236}">
                  <a16:creationId xmlns:a16="http://schemas.microsoft.com/office/drawing/2014/main" id="{1AA87E64-9210-9511-3AD9-4628CCC08565}"/>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6066513" y="3912819"/>
              <a:ext cx="294036" cy="294036"/>
            </a:xfrm>
            <a:prstGeom prst="rect">
              <a:avLst/>
            </a:prstGeom>
            <a:grpFill/>
          </p:spPr>
        </p:pic>
      </p:grpSp>
      <p:grpSp>
        <p:nvGrpSpPr>
          <p:cNvPr id="420" name="Group 419">
            <a:extLst>
              <a:ext uri="{FF2B5EF4-FFF2-40B4-BE49-F238E27FC236}">
                <a16:creationId xmlns:a16="http://schemas.microsoft.com/office/drawing/2014/main" id="{97FEE267-9986-72EF-D1B4-B7637A48C142}"/>
              </a:ext>
            </a:extLst>
          </p:cNvPr>
          <p:cNvGrpSpPr/>
          <p:nvPr/>
        </p:nvGrpSpPr>
        <p:grpSpPr>
          <a:xfrm>
            <a:off x="1273803" y="4888332"/>
            <a:ext cx="667128" cy="667275"/>
            <a:chOff x="2764076" y="1349181"/>
            <a:chExt cx="500456" cy="500456"/>
          </a:xfrm>
          <a:solidFill>
            <a:schemeClr val="tx1"/>
          </a:solidFill>
        </p:grpSpPr>
        <p:sp>
          <p:nvSpPr>
            <p:cNvPr id="421" name="Oval 420">
              <a:extLst>
                <a:ext uri="{FF2B5EF4-FFF2-40B4-BE49-F238E27FC236}">
                  <a16:creationId xmlns:a16="http://schemas.microsoft.com/office/drawing/2014/main" id="{52A03BF6-B28B-AF03-CC4E-775775E07145}"/>
                </a:ext>
              </a:extLst>
            </p:cNvPr>
            <p:cNvSpPr/>
            <p:nvPr/>
          </p:nvSpPr>
          <p:spPr>
            <a:xfrm>
              <a:off x="2764076" y="1349181"/>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422" name="Picture 421">
              <a:extLst>
                <a:ext uri="{FF2B5EF4-FFF2-40B4-BE49-F238E27FC236}">
                  <a16:creationId xmlns:a16="http://schemas.microsoft.com/office/drawing/2014/main" id="{13147AFA-C312-7874-547B-EB852C124B24}"/>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2861404" y="1454676"/>
              <a:ext cx="305800" cy="305798"/>
            </a:xfrm>
            <a:prstGeom prst="rect">
              <a:avLst/>
            </a:prstGeom>
            <a:grpFill/>
          </p:spPr>
        </p:pic>
      </p:grpSp>
      <p:grpSp>
        <p:nvGrpSpPr>
          <p:cNvPr id="423" name="Group 422">
            <a:extLst>
              <a:ext uri="{FF2B5EF4-FFF2-40B4-BE49-F238E27FC236}">
                <a16:creationId xmlns:a16="http://schemas.microsoft.com/office/drawing/2014/main" id="{AFC4BAD9-F24E-6EC8-4558-D28171EDCBFC}"/>
              </a:ext>
            </a:extLst>
          </p:cNvPr>
          <p:cNvGrpSpPr/>
          <p:nvPr/>
        </p:nvGrpSpPr>
        <p:grpSpPr>
          <a:xfrm>
            <a:off x="6596675" y="4883908"/>
            <a:ext cx="667128" cy="667275"/>
            <a:chOff x="2351913" y="3010922"/>
            <a:chExt cx="500456" cy="500456"/>
          </a:xfrm>
          <a:solidFill>
            <a:schemeClr val="tx1"/>
          </a:solidFill>
        </p:grpSpPr>
        <p:sp>
          <p:nvSpPr>
            <p:cNvPr id="424" name="Oval 423">
              <a:extLst>
                <a:ext uri="{FF2B5EF4-FFF2-40B4-BE49-F238E27FC236}">
                  <a16:creationId xmlns:a16="http://schemas.microsoft.com/office/drawing/2014/main" id="{AF98B114-8F7E-962C-8B37-4EA174024D1B}"/>
                </a:ext>
              </a:extLst>
            </p:cNvPr>
            <p:cNvSpPr/>
            <p:nvPr/>
          </p:nvSpPr>
          <p:spPr>
            <a:xfrm>
              <a:off x="2351913" y="3010922"/>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425" name="Picture 424">
              <a:extLst>
                <a:ext uri="{FF2B5EF4-FFF2-40B4-BE49-F238E27FC236}">
                  <a16:creationId xmlns:a16="http://schemas.microsoft.com/office/drawing/2014/main" id="{9023F9CA-4906-40EA-D99C-BDF102BA8555}"/>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2471458" y="3138633"/>
              <a:ext cx="261365" cy="261365"/>
            </a:xfrm>
            <a:prstGeom prst="rect">
              <a:avLst/>
            </a:prstGeom>
            <a:grpFill/>
          </p:spPr>
        </p:pic>
      </p:grpSp>
      <p:grpSp>
        <p:nvGrpSpPr>
          <p:cNvPr id="426" name="Group 425">
            <a:extLst>
              <a:ext uri="{FF2B5EF4-FFF2-40B4-BE49-F238E27FC236}">
                <a16:creationId xmlns:a16="http://schemas.microsoft.com/office/drawing/2014/main" id="{9D4569C0-40F1-DB94-D975-2243B78DA68E}"/>
              </a:ext>
            </a:extLst>
          </p:cNvPr>
          <p:cNvGrpSpPr/>
          <p:nvPr/>
        </p:nvGrpSpPr>
        <p:grpSpPr>
          <a:xfrm>
            <a:off x="7358311" y="2472511"/>
            <a:ext cx="667128" cy="667275"/>
            <a:chOff x="5963303" y="3801443"/>
            <a:chExt cx="500456" cy="500456"/>
          </a:xfrm>
          <a:solidFill>
            <a:schemeClr val="bg2"/>
          </a:solidFill>
        </p:grpSpPr>
        <p:sp>
          <p:nvSpPr>
            <p:cNvPr id="427" name="Oval 426">
              <a:extLst>
                <a:ext uri="{FF2B5EF4-FFF2-40B4-BE49-F238E27FC236}">
                  <a16:creationId xmlns:a16="http://schemas.microsoft.com/office/drawing/2014/main" id="{F8C0F07E-A12B-9E67-C9EB-B4C5D6E89275}"/>
                </a:ext>
              </a:extLst>
            </p:cNvPr>
            <p:cNvSpPr/>
            <p:nvPr/>
          </p:nvSpPr>
          <p:spPr>
            <a:xfrm>
              <a:off x="5963303"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428" name="Picture 427">
              <a:extLst>
                <a:ext uri="{FF2B5EF4-FFF2-40B4-BE49-F238E27FC236}">
                  <a16:creationId xmlns:a16="http://schemas.microsoft.com/office/drawing/2014/main" id="{AF086918-AD21-2EBD-19B1-F0859824E88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066513" y="3912819"/>
              <a:ext cx="294036" cy="294036"/>
            </a:xfrm>
            <a:prstGeom prst="rect">
              <a:avLst/>
            </a:prstGeom>
            <a:grpFill/>
          </p:spPr>
        </p:pic>
      </p:grpSp>
      <p:grpSp>
        <p:nvGrpSpPr>
          <p:cNvPr id="429" name="Group 428">
            <a:extLst>
              <a:ext uri="{FF2B5EF4-FFF2-40B4-BE49-F238E27FC236}">
                <a16:creationId xmlns:a16="http://schemas.microsoft.com/office/drawing/2014/main" id="{D2593DF0-4DB3-3FA0-20A6-1528F71F5257}"/>
              </a:ext>
            </a:extLst>
          </p:cNvPr>
          <p:cNvGrpSpPr/>
          <p:nvPr/>
        </p:nvGrpSpPr>
        <p:grpSpPr>
          <a:xfrm>
            <a:off x="2027757" y="3243016"/>
            <a:ext cx="667128" cy="667275"/>
            <a:chOff x="5963303" y="1415834"/>
            <a:chExt cx="500456" cy="500456"/>
          </a:xfrm>
          <a:solidFill>
            <a:schemeClr val="bg2"/>
          </a:solidFill>
        </p:grpSpPr>
        <p:sp>
          <p:nvSpPr>
            <p:cNvPr id="430" name="Oval 429">
              <a:extLst>
                <a:ext uri="{FF2B5EF4-FFF2-40B4-BE49-F238E27FC236}">
                  <a16:creationId xmlns:a16="http://schemas.microsoft.com/office/drawing/2014/main" id="{D667605A-B4A9-53AF-6268-A5892C5B0DDD}"/>
                </a:ext>
              </a:extLst>
            </p:cNvPr>
            <p:cNvSpPr/>
            <p:nvPr/>
          </p:nvSpPr>
          <p:spPr>
            <a:xfrm>
              <a:off x="5963303" y="1415834"/>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431" name="Picture 430">
              <a:extLst>
                <a:ext uri="{FF2B5EF4-FFF2-40B4-BE49-F238E27FC236}">
                  <a16:creationId xmlns:a16="http://schemas.microsoft.com/office/drawing/2014/main" id="{68AE3428-9708-03E0-375E-0BA7966E8ABC}"/>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066513" y="1527210"/>
              <a:ext cx="294036" cy="294036"/>
            </a:xfrm>
            <a:prstGeom prst="rect">
              <a:avLst/>
            </a:prstGeom>
            <a:grpFill/>
          </p:spPr>
        </p:pic>
      </p:grpSp>
      <p:grpSp>
        <p:nvGrpSpPr>
          <p:cNvPr id="432" name="Group 431">
            <a:extLst>
              <a:ext uri="{FF2B5EF4-FFF2-40B4-BE49-F238E27FC236}">
                <a16:creationId xmlns:a16="http://schemas.microsoft.com/office/drawing/2014/main" id="{F1D96D84-E3C3-BBBF-3F75-9D6593BF686F}"/>
              </a:ext>
            </a:extLst>
          </p:cNvPr>
          <p:cNvGrpSpPr/>
          <p:nvPr/>
        </p:nvGrpSpPr>
        <p:grpSpPr>
          <a:xfrm>
            <a:off x="7358311" y="3281579"/>
            <a:ext cx="667128" cy="667275"/>
            <a:chOff x="5963303" y="3801443"/>
            <a:chExt cx="500456" cy="500456"/>
          </a:xfrm>
          <a:solidFill>
            <a:schemeClr val="bg2"/>
          </a:solidFill>
        </p:grpSpPr>
        <p:sp>
          <p:nvSpPr>
            <p:cNvPr id="433" name="Oval 432">
              <a:extLst>
                <a:ext uri="{FF2B5EF4-FFF2-40B4-BE49-F238E27FC236}">
                  <a16:creationId xmlns:a16="http://schemas.microsoft.com/office/drawing/2014/main" id="{E10486CE-3CD5-AF25-0AE8-D69035C74E13}"/>
                </a:ext>
              </a:extLst>
            </p:cNvPr>
            <p:cNvSpPr/>
            <p:nvPr/>
          </p:nvSpPr>
          <p:spPr>
            <a:xfrm>
              <a:off x="5963303"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434" name="Picture 433">
              <a:extLst>
                <a:ext uri="{FF2B5EF4-FFF2-40B4-BE49-F238E27FC236}">
                  <a16:creationId xmlns:a16="http://schemas.microsoft.com/office/drawing/2014/main" id="{5A58F7B9-FF96-BD8F-781E-D73F6735C8F2}"/>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6066513" y="3912819"/>
              <a:ext cx="294036" cy="294036"/>
            </a:xfrm>
            <a:prstGeom prst="rect">
              <a:avLst/>
            </a:prstGeom>
            <a:grpFill/>
          </p:spPr>
        </p:pic>
      </p:grpSp>
      <p:grpSp>
        <p:nvGrpSpPr>
          <p:cNvPr id="435" name="Group 434">
            <a:extLst>
              <a:ext uri="{FF2B5EF4-FFF2-40B4-BE49-F238E27FC236}">
                <a16:creationId xmlns:a16="http://schemas.microsoft.com/office/drawing/2014/main" id="{7CEDB66E-135F-4B04-3D6E-BC419D686DD6}"/>
              </a:ext>
            </a:extLst>
          </p:cNvPr>
          <p:cNvGrpSpPr/>
          <p:nvPr/>
        </p:nvGrpSpPr>
        <p:grpSpPr>
          <a:xfrm>
            <a:off x="2027757" y="4068966"/>
            <a:ext cx="667128" cy="667275"/>
            <a:chOff x="5963303" y="1415834"/>
            <a:chExt cx="500456" cy="500456"/>
          </a:xfrm>
          <a:solidFill>
            <a:schemeClr val="bg2"/>
          </a:solidFill>
        </p:grpSpPr>
        <p:sp>
          <p:nvSpPr>
            <p:cNvPr id="436" name="Oval 435">
              <a:extLst>
                <a:ext uri="{FF2B5EF4-FFF2-40B4-BE49-F238E27FC236}">
                  <a16:creationId xmlns:a16="http://schemas.microsoft.com/office/drawing/2014/main" id="{027E9327-DBFF-8F1F-E499-9BF38C0B39DB}"/>
                </a:ext>
              </a:extLst>
            </p:cNvPr>
            <p:cNvSpPr/>
            <p:nvPr/>
          </p:nvSpPr>
          <p:spPr>
            <a:xfrm>
              <a:off x="5963303" y="1415834"/>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437" name="Picture 436">
              <a:extLst>
                <a:ext uri="{FF2B5EF4-FFF2-40B4-BE49-F238E27FC236}">
                  <a16:creationId xmlns:a16="http://schemas.microsoft.com/office/drawing/2014/main" id="{6C4719B0-FB13-80AC-97EF-EC57368981A7}"/>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6051400" y="1512099"/>
              <a:ext cx="324262" cy="324258"/>
            </a:xfrm>
            <a:prstGeom prst="rect">
              <a:avLst/>
            </a:prstGeom>
            <a:grpFill/>
          </p:spPr>
        </p:pic>
      </p:grpSp>
      <p:grpSp>
        <p:nvGrpSpPr>
          <p:cNvPr id="438" name="Group 437">
            <a:extLst>
              <a:ext uri="{FF2B5EF4-FFF2-40B4-BE49-F238E27FC236}">
                <a16:creationId xmlns:a16="http://schemas.microsoft.com/office/drawing/2014/main" id="{C0D4EC7A-DD4A-7197-9116-C59D347D876C}"/>
              </a:ext>
            </a:extLst>
          </p:cNvPr>
          <p:cNvGrpSpPr/>
          <p:nvPr/>
        </p:nvGrpSpPr>
        <p:grpSpPr>
          <a:xfrm>
            <a:off x="7358311" y="4107530"/>
            <a:ext cx="667128" cy="667275"/>
            <a:chOff x="5963303" y="3801443"/>
            <a:chExt cx="500456" cy="500456"/>
          </a:xfrm>
          <a:solidFill>
            <a:schemeClr val="bg2"/>
          </a:solidFill>
        </p:grpSpPr>
        <p:sp>
          <p:nvSpPr>
            <p:cNvPr id="439" name="Oval 438">
              <a:extLst>
                <a:ext uri="{FF2B5EF4-FFF2-40B4-BE49-F238E27FC236}">
                  <a16:creationId xmlns:a16="http://schemas.microsoft.com/office/drawing/2014/main" id="{C26C9558-7074-1225-3509-704B3BD0862B}"/>
                </a:ext>
              </a:extLst>
            </p:cNvPr>
            <p:cNvSpPr/>
            <p:nvPr/>
          </p:nvSpPr>
          <p:spPr>
            <a:xfrm>
              <a:off x="5963303"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440" name="Picture 439">
              <a:extLst>
                <a:ext uri="{FF2B5EF4-FFF2-40B4-BE49-F238E27FC236}">
                  <a16:creationId xmlns:a16="http://schemas.microsoft.com/office/drawing/2014/main" id="{FD3061BA-B6A8-C7D1-7635-4358CE113A5C}"/>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6066513" y="3912819"/>
              <a:ext cx="294036" cy="294036"/>
            </a:xfrm>
            <a:prstGeom prst="rect">
              <a:avLst/>
            </a:prstGeom>
            <a:grpFill/>
          </p:spPr>
        </p:pic>
      </p:grpSp>
      <p:grpSp>
        <p:nvGrpSpPr>
          <p:cNvPr id="441" name="Group 440">
            <a:extLst>
              <a:ext uri="{FF2B5EF4-FFF2-40B4-BE49-F238E27FC236}">
                <a16:creationId xmlns:a16="http://schemas.microsoft.com/office/drawing/2014/main" id="{1A0C25AE-EE53-0A5A-4602-B0A48BD4E091}"/>
              </a:ext>
            </a:extLst>
          </p:cNvPr>
          <p:cNvGrpSpPr/>
          <p:nvPr/>
        </p:nvGrpSpPr>
        <p:grpSpPr>
          <a:xfrm>
            <a:off x="2027755" y="4888332"/>
            <a:ext cx="667128" cy="667275"/>
            <a:chOff x="2764076" y="1349181"/>
            <a:chExt cx="500456" cy="500456"/>
          </a:xfrm>
          <a:solidFill>
            <a:schemeClr val="bg2"/>
          </a:solidFill>
        </p:grpSpPr>
        <p:sp>
          <p:nvSpPr>
            <p:cNvPr id="442" name="Oval 441">
              <a:extLst>
                <a:ext uri="{FF2B5EF4-FFF2-40B4-BE49-F238E27FC236}">
                  <a16:creationId xmlns:a16="http://schemas.microsoft.com/office/drawing/2014/main" id="{6D73E5CA-F0FC-A089-2BD2-860EE222E881}"/>
                </a:ext>
              </a:extLst>
            </p:cNvPr>
            <p:cNvSpPr/>
            <p:nvPr/>
          </p:nvSpPr>
          <p:spPr>
            <a:xfrm>
              <a:off x="2764076" y="1349181"/>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443" name="Picture 442">
              <a:extLst>
                <a:ext uri="{FF2B5EF4-FFF2-40B4-BE49-F238E27FC236}">
                  <a16:creationId xmlns:a16="http://schemas.microsoft.com/office/drawing/2014/main" id="{210B370D-0A3A-9BF0-5877-0844DB254FE0}"/>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2861404" y="1454676"/>
              <a:ext cx="305800" cy="305798"/>
            </a:xfrm>
            <a:prstGeom prst="rect">
              <a:avLst/>
            </a:prstGeom>
            <a:grpFill/>
          </p:spPr>
        </p:pic>
      </p:grpSp>
      <p:grpSp>
        <p:nvGrpSpPr>
          <p:cNvPr id="444" name="Group 443">
            <a:extLst>
              <a:ext uri="{FF2B5EF4-FFF2-40B4-BE49-F238E27FC236}">
                <a16:creationId xmlns:a16="http://schemas.microsoft.com/office/drawing/2014/main" id="{DB053A57-B7BC-1D88-0F23-BD7321A2B30E}"/>
              </a:ext>
            </a:extLst>
          </p:cNvPr>
          <p:cNvGrpSpPr/>
          <p:nvPr/>
        </p:nvGrpSpPr>
        <p:grpSpPr>
          <a:xfrm>
            <a:off x="7358311" y="4883908"/>
            <a:ext cx="667128" cy="667275"/>
            <a:chOff x="2351913" y="3010922"/>
            <a:chExt cx="500456" cy="500456"/>
          </a:xfrm>
          <a:solidFill>
            <a:schemeClr val="bg2"/>
          </a:solidFill>
        </p:grpSpPr>
        <p:sp>
          <p:nvSpPr>
            <p:cNvPr id="445" name="Oval 444">
              <a:extLst>
                <a:ext uri="{FF2B5EF4-FFF2-40B4-BE49-F238E27FC236}">
                  <a16:creationId xmlns:a16="http://schemas.microsoft.com/office/drawing/2014/main" id="{D8847468-B8F8-2C0C-6677-E2F8A2C57F3D}"/>
                </a:ext>
              </a:extLst>
            </p:cNvPr>
            <p:cNvSpPr/>
            <p:nvPr/>
          </p:nvSpPr>
          <p:spPr>
            <a:xfrm>
              <a:off x="2351913" y="3010922"/>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p>
          </p:txBody>
        </p:sp>
        <p:pic>
          <p:nvPicPr>
            <p:cNvPr id="446" name="Picture 445">
              <a:extLst>
                <a:ext uri="{FF2B5EF4-FFF2-40B4-BE49-F238E27FC236}">
                  <a16:creationId xmlns:a16="http://schemas.microsoft.com/office/drawing/2014/main" id="{6C9AF090-5099-55F1-BDEA-BBCFFCAB1F28}"/>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2471458" y="3138633"/>
              <a:ext cx="261365" cy="261365"/>
            </a:xfrm>
            <a:prstGeom prst="rect">
              <a:avLst/>
            </a:prstGeom>
            <a:grpFill/>
          </p:spPr>
        </p:pic>
      </p:grpSp>
      <p:sp>
        <p:nvSpPr>
          <p:cNvPr id="447" name="Title Placeholder 1">
            <a:extLst>
              <a:ext uri="{FF2B5EF4-FFF2-40B4-BE49-F238E27FC236}">
                <a16:creationId xmlns:a16="http://schemas.microsoft.com/office/drawing/2014/main" id="{02A93904-E7A8-ACF2-648D-31729CEE4021}"/>
              </a:ext>
            </a:extLst>
          </p:cNvPr>
          <p:cNvSpPr>
            <a:spLocks noGrp="1"/>
          </p:cNvSpPr>
          <p:nvPr>
            <p:ph type="title" hasCustomPrompt="1"/>
          </p:nvPr>
        </p:nvSpPr>
        <p:spPr>
          <a:xfrm>
            <a:off x="404572" y="466009"/>
            <a:ext cx="10970683" cy="612814"/>
          </a:xfrm>
          <a:prstGeom prst="rect">
            <a:avLst/>
          </a:prstGeom>
        </p:spPr>
        <p:txBody>
          <a:bodyPr vert="horz" wrap="none" lIns="0" tIns="0" rIns="0" bIns="0" rtlCol="0" anchor="t" anchorCtr="0">
            <a:noAutofit/>
          </a:bodyPr>
          <a:lstStyle>
            <a:lvl1pPr>
              <a:defRPr spc="-143">
                <a:solidFill>
                  <a:srgbClr val="132433"/>
                </a:solidFill>
              </a:defRPr>
            </a:lvl1pPr>
          </a:lstStyle>
          <a:p>
            <a:r>
              <a:rPr lang="en-GB"/>
              <a:t>ICONS CONTINUED</a:t>
            </a:r>
            <a:endParaRPr lang="en-US"/>
          </a:p>
        </p:txBody>
      </p:sp>
      <p:sp>
        <p:nvSpPr>
          <p:cNvPr id="448" name="TextBox 447">
            <a:extLst>
              <a:ext uri="{FF2B5EF4-FFF2-40B4-BE49-F238E27FC236}">
                <a16:creationId xmlns:a16="http://schemas.microsoft.com/office/drawing/2014/main" id="{A17F535A-40A3-3C28-13A2-635E14606FE6}"/>
              </a:ext>
            </a:extLst>
          </p:cNvPr>
          <p:cNvSpPr txBox="1"/>
          <p:nvPr userDrawn="1"/>
        </p:nvSpPr>
        <p:spPr>
          <a:xfrm>
            <a:off x="404572" y="1499170"/>
            <a:ext cx="10970682" cy="410433"/>
          </a:xfrm>
          <a:prstGeom prst="rect">
            <a:avLst/>
          </a:prstGeom>
          <a:noFill/>
        </p:spPr>
        <p:txBody>
          <a:bodyPr wrap="square" lIns="0" tIns="0" rIns="0" bIns="0">
            <a:spAutoFit/>
          </a:bodyPr>
          <a:lstStyle/>
          <a:p>
            <a:pPr>
              <a:defRPr/>
            </a:pPr>
            <a:r>
              <a:rPr lang="en-US" sz="2667">
                <a:latin typeface="Roboto" panose="02000000000000000000" pitchFamily="2" charset="0"/>
                <a:ea typeface="Roboto" panose="02000000000000000000" pitchFamily="2" charset="0"/>
                <a:cs typeface="Roboto" panose="02000000000000000000" pitchFamily="2" charset="0"/>
              </a:rPr>
              <a:t>To use any of these icons, simply copy and paste into your required slide</a:t>
            </a:r>
            <a:endParaRPr lang="en-US" sz="2667">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3" name="Rectangle 2">
            <a:extLst>
              <a:ext uri="{FF2B5EF4-FFF2-40B4-BE49-F238E27FC236}">
                <a16:creationId xmlns:a16="http://schemas.microsoft.com/office/drawing/2014/main" id="{F695F943-4D9D-A9AF-4280-D239DD54953A}"/>
              </a:ext>
            </a:extLst>
          </p:cNvPr>
          <p:cNvSpPr/>
          <p:nvPr userDrawn="1"/>
        </p:nvSpPr>
        <p:spPr>
          <a:xfrm>
            <a:off x="0" y="5960709"/>
            <a:ext cx="12192000" cy="897290"/>
          </a:xfrm>
          <a:prstGeom prst="rect">
            <a:avLst/>
          </a:prstGeom>
          <a:solidFill>
            <a:srgbClr val="1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solidFill>
                <a:schemeClr val="tx1"/>
              </a:solidFill>
            </a:endParaRPr>
          </a:p>
        </p:txBody>
      </p:sp>
      <p:pic>
        <p:nvPicPr>
          <p:cNvPr id="6" name="Picture 5">
            <a:extLst>
              <a:ext uri="{FF2B5EF4-FFF2-40B4-BE49-F238E27FC236}">
                <a16:creationId xmlns:a16="http://schemas.microsoft.com/office/drawing/2014/main" id="{A4C4428E-5D37-7E8E-2824-2C1648C2514A}"/>
              </a:ext>
            </a:extLst>
          </p:cNvPr>
          <p:cNvPicPr>
            <a:picLocks noChangeAspect="1"/>
          </p:cNvPicPr>
          <p:nvPr userDrawn="1"/>
        </p:nvPicPr>
        <p:blipFill>
          <a:blip r:embed="rId2"/>
          <a:srcRect/>
          <a:stretch/>
        </p:blipFill>
        <p:spPr>
          <a:xfrm>
            <a:off x="10810590" y="6239190"/>
            <a:ext cx="1066800" cy="321734"/>
          </a:xfrm>
          <a:prstGeom prst="rect">
            <a:avLst/>
          </a:prstGeom>
        </p:spPr>
      </p:pic>
      <p:sp>
        <p:nvSpPr>
          <p:cNvPr id="7" name="Oval 6">
            <a:extLst>
              <a:ext uri="{FF2B5EF4-FFF2-40B4-BE49-F238E27FC236}">
                <a16:creationId xmlns:a16="http://schemas.microsoft.com/office/drawing/2014/main" id="{96DF286C-285B-9901-B0B5-522DBF6DD740}"/>
              </a:ext>
            </a:extLst>
          </p:cNvPr>
          <p:cNvSpPr/>
          <p:nvPr userDrawn="1"/>
        </p:nvSpPr>
        <p:spPr>
          <a:xfrm>
            <a:off x="248905"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sp>
        <p:nvSpPr>
          <p:cNvPr id="485" name="TextBox 484">
            <a:extLst>
              <a:ext uri="{FF2B5EF4-FFF2-40B4-BE49-F238E27FC236}">
                <a16:creationId xmlns:a16="http://schemas.microsoft.com/office/drawing/2014/main" id="{65DBFA08-3BD1-96F0-F4FD-277F83A4667C}"/>
              </a:ext>
            </a:extLst>
          </p:cNvPr>
          <p:cNvSpPr txBox="1"/>
          <p:nvPr userDrawn="1"/>
        </p:nvSpPr>
        <p:spPr>
          <a:xfrm rot="16200000">
            <a:off x="10765258" y="1151943"/>
            <a:ext cx="2580885" cy="276999"/>
          </a:xfrm>
          <a:prstGeom prst="rect">
            <a:avLst/>
          </a:prstGeom>
          <a:solidFill>
            <a:srgbClr val="ED1A3A"/>
          </a:solidFill>
        </p:spPr>
        <p:txBody>
          <a:bodyPr wrap="square" rtlCol="0">
            <a:spAutoFit/>
          </a:bodyPr>
          <a:lstStyle/>
          <a:p>
            <a:pPr marL="0" marR="0" lvl="0" indent="0" algn="l" defTabSz="609526" rtl="0" eaLnBrk="1" fontAlgn="auto" latinLnBrk="0" hangingPunct="1">
              <a:lnSpc>
                <a:spcPct val="100000"/>
              </a:lnSpc>
              <a:spcBef>
                <a:spcPts val="0"/>
              </a:spcBef>
              <a:spcAft>
                <a:spcPts val="0"/>
              </a:spcAft>
              <a:buClrTx/>
              <a:buSzTx/>
              <a:buFontTx/>
              <a:buNone/>
              <a:tabLst/>
              <a:defRPr/>
            </a:pPr>
            <a:r>
              <a:rPr lang="en-US" sz="1200">
                <a:solidFill>
                  <a:schemeClr val="bg1"/>
                </a:solidFill>
              </a:rPr>
              <a:t>Security marking: </a:t>
            </a:r>
            <a:r>
              <a:rPr lang="en-US" sz="1200" b="1">
                <a:solidFill>
                  <a:schemeClr val="bg1"/>
                </a:solidFill>
              </a:rPr>
              <a:t>INTERNAL USE ONLY</a:t>
            </a:r>
          </a:p>
        </p:txBody>
      </p:sp>
    </p:spTree>
    <p:extLst>
      <p:ext uri="{BB962C8B-B14F-4D97-AF65-F5344CB8AC3E}">
        <p14:creationId xmlns:p14="http://schemas.microsoft.com/office/powerpoint/2010/main" val="163352395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type="title">
  <p:cSld name="2_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D29F38-BFE6-6E41-8C56-7C50E290DD6B}"/>
              </a:ext>
            </a:extLst>
          </p:cNvPr>
          <p:cNvSpPr/>
          <p:nvPr userDrawn="1"/>
        </p:nvSpPr>
        <p:spPr>
          <a:xfrm>
            <a:off x="393573" y="740834"/>
            <a:ext cx="6610851" cy="53551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hasCustomPrompt="1"/>
          </p:nvPr>
        </p:nvSpPr>
        <p:spPr>
          <a:xfrm>
            <a:off x="860612" y="1321654"/>
            <a:ext cx="5653741" cy="2586959"/>
          </a:xfrm>
        </p:spPr>
        <p:txBody>
          <a:bodyPr anchor="b"/>
          <a:lstStyle>
            <a:lvl1pPr algn="l">
              <a:defRPr sz="6000"/>
            </a:lvl1pPr>
          </a:lstStyle>
          <a:p>
            <a:r>
              <a:rPr lang="en-GB"/>
              <a:t>Click to edit </a:t>
            </a:r>
            <a:br>
              <a:rPr lang="en-GB"/>
            </a:br>
            <a:r>
              <a:rPr lang="en-GB"/>
              <a:t>Master title</a:t>
            </a:r>
            <a:endParaRPr lang="en-US"/>
          </a:p>
        </p:txBody>
      </p:sp>
      <p:sp>
        <p:nvSpPr>
          <p:cNvPr id="3" name="Subtitle 2"/>
          <p:cNvSpPr>
            <a:spLocks noGrp="1"/>
          </p:cNvSpPr>
          <p:nvPr>
            <p:ph type="subTitle" idx="1" hasCustomPrompt="1"/>
          </p:nvPr>
        </p:nvSpPr>
        <p:spPr>
          <a:xfrm>
            <a:off x="860612" y="4040095"/>
            <a:ext cx="5988424" cy="787400"/>
          </a:xfrm>
        </p:spPr>
        <p:txBody>
          <a:bodyPr>
            <a:noAutofit/>
          </a:bodyPr>
          <a:lstStyle>
            <a:lvl1pPr marL="0" indent="0" algn="l">
              <a:buNone/>
              <a:defRPr sz="1867" b="0" i="0">
                <a:latin typeface="+mj-lt"/>
                <a:ea typeface="Roboto Thin" panose="02000000000000000000" pitchFamily="2" charset="0"/>
                <a:cs typeface="Roboto Thin" panose="02000000000000000000"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a:t>
            </a:r>
            <a:br>
              <a:rPr lang="en-GB"/>
            </a:br>
            <a:r>
              <a:rPr lang="en-GB"/>
              <a:t>subtitle style</a:t>
            </a:r>
            <a:endParaRPr lang="en-US"/>
          </a:p>
        </p:txBody>
      </p:sp>
      <p:pic>
        <p:nvPicPr>
          <p:cNvPr id="5" name="Picture 4">
            <a:extLst>
              <a:ext uri="{FF2B5EF4-FFF2-40B4-BE49-F238E27FC236}">
                <a16:creationId xmlns:a16="http://schemas.microsoft.com/office/drawing/2014/main" id="{AC125250-2DBF-FC4A-87E0-B6E3AFADED1D}"/>
              </a:ext>
            </a:extLst>
          </p:cNvPr>
          <p:cNvPicPr>
            <a:picLocks noChangeAspect="1"/>
          </p:cNvPicPr>
          <p:nvPr userDrawn="1"/>
        </p:nvPicPr>
        <p:blipFill>
          <a:blip r:embed="rId3"/>
          <a:stretch>
            <a:fillRect/>
          </a:stretch>
        </p:blipFill>
        <p:spPr>
          <a:xfrm>
            <a:off x="860612" y="5300880"/>
            <a:ext cx="1066800" cy="321733"/>
          </a:xfrm>
          <a:prstGeom prst="rect">
            <a:avLst/>
          </a:prstGeom>
        </p:spPr>
      </p:pic>
    </p:spTree>
    <p:extLst>
      <p:ext uri="{BB962C8B-B14F-4D97-AF65-F5344CB8AC3E}">
        <p14:creationId xmlns:p14="http://schemas.microsoft.com/office/powerpoint/2010/main" val="272580223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userDrawn="1">
  <p:cSld name="Title Slide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393573" y="740834"/>
            <a:ext cx="6610851" cy="53551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860612" y="1342145"/>
            <a:ext cx="5653741" cy="2566468"/>
          </a:xfrm>
        </p:spPr>
        <p:txBody>
          <a:bodyPr anchor="b"/>
          <a:lstStyle>
            <a:lvl1pPr algn="l">
              <a:defRPr sz="60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860612" y="5300880"/>
            <a:ext cx="1066800" cy="321733"/>
          </a:xfrm>
          <a:prstGeom prst="rect">
            <a:avLst/>
          </a:prstGeom>
        </p:spPr>
      </p:pic>
      <p:sp>
        <p:nvSpPr>
          <p:cNvPr id="7" name="Subtitle 2">
            <a:extLst>
              <a:ext uri="{FF2B5EF4-FFF2-40B4-BE49-F238E27FC236}">
                <a16:creationId xmlns:a16="http://schemas.microsoft.com/office/drawing/2014/main" id="{5F715FDE-A7E9-EA46-8FBE-017202A0AB2C}"/>
              </a:ext>
            </a:extLst>
          </p:cNvPr>
          <p:cNvSpPr>
            <a:spLocks noGrp="1"/>
          </p:cNvSpPr>
          <p:nvPr>
            <p:ph type="subTitle" idx="1" hasCustomPrompt="1"/>
          </p:nvPr>
        </p:nvSpPr>
        <p:spPr>
          <a:xfrm>
            <a:off x="860612" y="4040095"/>
            <a:ext cx="5988424" cy="787400"/>
          </a:xfrm>
        </p:spPr>
        <p:txBody>
          <a:bodyPr>
            <a:noAutofit/>
          </a:bodyPr>
          <a:lstStyle>
            <a:lvl1pPr marL="0" indent="0" algn="l">
              <a:buNone/>
              <a:defRPr sz="1867" b="0" i="0">
                <a:solidFill>
                  <a:schemeClr val="accent3"/>
                </a:solidFill>
                <a:latin typeface="+mj-lt"/>
                <a:ea typeface="Roboto Thin" panose="02000000000000000000" pitchFamily="2" charset="0"/>
                <a:cs typeface="Roboto Thin" panose="02000000000000000000"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403230490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userDrawn="1">
  <p:cSld name="Divider 7">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p:nvPr>
        </p:nvSpPr>
        <p:spPr>
          <a:xfrm>
            <a:off x="383118" y="1709739"/>
            <a:ext cx="10964333" cy="2173260"/>
          </a:xfrm>
          <a:noFill/>
        </p:spPr>
        <p:txBody>
          <a:bodyPr anchor="b"/>
          <a:lstStyle>
            <a:lvl1pPr>
              <a:defRPr sz="6000">
                <a:solidFill>
                  <a:schemeClr val="bg1"/>
                </a:solidFill>
              </a:defRPr>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383118" y="3916391"/>
            <a:ext cx="10964333" cy="369332"/>
          </a:xfrm>
        </p:spPr>
        <p:txBody>
          <a:bodyPr/>
          <a:lstStyle>
            <a:lvl1pPr marL="0" indent="0">
              <a:buNone/>
              <a:defRPr sz="2400">
                <a:solidFill>
                  <a:schemeClr val="accent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10839610" y="448513"/>
            <a:ext cx="969273" cy="292320"/>
          </a:xfrm>
          <a:prstGeom prst="rect">
            <a:avLst/>
          </a:prstGeom>
        </p:spPr>
      </p:pic>
    </p:spTree>
    <p:extLst>
      <p:ext uri="{BB962C8B-B14F-4D97-AF65-F5344CB8AC3E}">
        <p14:creationId xmlns:p14="http://schemas.microsoft.com/office/powerpoint/2010/main" val="302462929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userDrawn="1">
  <p:cSld name="1_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383117" y="2180167"/>
            <a:ext cx="10970683" cy="3624069"/>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vl6pPr>
              <a:buClr>
                <a:schemeClr val="tx1"/>
              </a:buClr>
              <a:defRPr/>
            </a:lvl6pPr>
            <a:lvl7pPr>
              <a:buClr>
                <a:schemeClr val="tx1"/>
              </a:buClr>
              <a:defRPr/>
            </a:lvl7pPr>
            <a:lvl8pPr>
              <a:buClr>
                <a:schemeClr val="tx1"/>
              </a:buClr>
              <a:defRPr/>
            </a:lvl8pPr>
            <a:lvl9pPr>
              <a:buClr>
                <a:schemeClr val="tx1"/>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383118" y="466007"/>
            <a:ext cx="10147825" cy="1358703"/>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6405033"/>
            <a:ext cx="12192000" cy="452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62202465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userDrawn="1">
  <p:cSld name="Title and Content 2">
    <p:spTree>
      <p:nvGrpSpPr>
        <p:cNvPr id="1" name=""/>
        <p:cNvGrpSpPr/>
        <p:nvPr/>
      </p:nvGrpSpPr>
      <p:grpSpPr>
        <a:xfrm>
          <a:off x="0" y="0"/>
          <a:ext cx="0" cy="0"/>
          <a:chOff x="0" y="0"/>
          <a:chExt cx="0" cy="0"/>
        </a:xfrm>
      </p:grpSpPr>
      <p:sp>
        <p:nvSpPr>
          <p:cNvPr id="3" name="Content Placeholder 2"/>
          <p:cNvSpPr>
            <a:spLocks noGrp="1"/>
          </p:cNvSpPr>
          <p:nvPr>
            <p:ph idx="1"/>
          </p:nvPr>
        </p:nvSpPr>
        <p:spPr>
          <a:xfrm>
            <a:off x="383117" y="2180167"/>
            <a:ext cx="10970683" cy="3624069"/>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vl6pPr>
              <a:buClr>
                <a:schemeClr val="accent1"/>
              </a:buClr>
              <a:defRPr/>
            </a:lvl6pPr>
            <a:lvl7pPr>
              <a:buClr>
                <a:schemeClr val="accent1"/>
              </a:buClr>
              <a:defRPr/>
            </a:lvl7pPr>
            <a:lvl8pPr>
              <a:buClr>
                <a:schemeClr val="accent1"/>
              </a:buClr>
              <a:defRPr/>
            </a:lvl8pPr>
            <a:lvl9pPr>
              <a:buClr>
                <a:schemeClr val="accent1"/>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E5583453-FCDA-A14F-BFF8-458D001962D6}"/>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10" name="Title Placeholder 1">
            <a:extLst>
              <a:ext uri="{FF2B5EF4-FFF2-40B4-BE49-F238E27FC236}">
                <a16:creationId xmlns:a16="http://schemas.microsoft.com/office/drawing/2014/main" id="{EB033A1D-E455-9946-A3E3-EBEF1EBD72B4}"/>
              </a:ext>
            </a:extLst>
          </p:cNvPr>
          <p:cNvSpPr>
            <a:spLocks noGrp="1"/>
          </p:cNvSpPr>
          <p:nvPr>
            <p:ph type="title"/>
          </p:nvPr>
        </p:nvSpPr>
        <p:spPr>
          <a:xfrm>
            <a:off x="383118" y="466007"/>
            <a:ext cx="10147825" cy="1358703"/>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DABB8075-CBD7-4E4C-929A-4DA121AF4948}"/>
              </a:ext>
            </a:extLst>
          </p:cNvPr>
          <p:cNvSpPr/>
          <p:nvPr userDrawn="1"/>
        </p:nvSpPr>
        <p:spPr>
          <a:xfrm>
            <a:off x="0" y="6405033"/>
            <a:ext cx="12192000" cy="4529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4" name="Date Placeholder 3">
            <a:extLst>
              <a:ext uri="{FF2B5EF4-FFF2-40B4-BE49-F238E27FC236}">
                <a16:creationId xmlns:a16="http://schemas.microsoft.com/office/drawing/2014/main" id="{71985517-24AB-6347-BAA1-E8E5A30CFB49}"/>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5" name="Slide Number Placeholder 5">
            <a:extLst>
              <a:ext uri="{FF2B5EF4-FFF2-40B4-BE49-F238E27FC236}">
                <a16:creationId xmlns:a16="http://schemas.microsoft.com/office/drawing/2014/main" id="{07663476-5FE4-B242-80D4-EE4FA0045C08}"/>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A4B602E5-2865-ED4D-96ED-B6B22443B613}"/>
              </a:ext>
            </a:extLst>
          </p:cNvPr>
          <p:cNvSpPr>
            <a:spLocks noGrp="1"/>
          </p:cNvSpPr>
          <p:nvPr>
            <p:ph type="ftr" sz="quarter" idx="3"/>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90693723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userDrawn="1">
  <p:cSld name="Title and Content 5">
    <p:spTree>
      <p:nvGrpSpPr>
        <p:cNvPr id="1" name=""/>
        <p:cNvGrpSpPr/>
        <p:nvPr/>
      </p:nvGrpSpPr>
      <p:grpSpPr>
        <a:xfrm>
          <a:off x="0" y="0"/>
          <a:ext cx="0" cy="0"/>
          <a:chOff x="0" y="0"/>
          <a:chExt cx="0" cy="0"/>
        </a:xfrm>
      </p:grpSpPr>
      <p:sp>
        <p:nvSpPr>
          <p:cNvPr id="3" name="Content Placeholder 2"/>
          <p:cNvSpPr>
            <a:spLocks noGrp="1"/>
          </p:cNvSpPr>
          <p:nvPr>
            <p:ph idx="1"/>
          </p:nvPr>
        </p:nvSpPr>
        <p:spPr>
          <a:xfrm>
            <a:off x="383117" y="2180167"/>
            <a:ext cx="10970683" cy="3624069"/>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vl6pPr>
              <a:buClr>
                <a:schemeClr val="accent5"/>
              </a:buClr>
              <a:defRPr/>
            </a:lvl6pPr>
            <a:lvl7pPr>
              <a:buClr>
                <a:schemeClr val="accent5"/>
              </a:buClr>
              <a:defRPr/>
            </a:lvl7pPr>
            <a:lvl8pPr>
              <a:buClr>
                <a:schemeClr val="accent5"/>
              </a:buClr>
              <a:defRPr/>
            </a:lvl8pPr>
            <a:lvl9pPr>
              <a:buClr>
                <a:schemeClr val="accent5"/>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CEC45213-5C21-9F40-B678-83D74578103A}"/>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10" name="Title Placeholder 1">
            <a:extLst>
              <a:ext uri="{FF2B5EF4-FFF2-40B4-BE49-F238E27FC236}">
                <a16:creationId xmlns:a16="http://schemas.microsoft.com/office/drawing/2014/main" id="{50470134-F632-484B-8421-2A4FC29403B9}"/>
              </a:ext>
            </a:extLst>
          </p:cNvPr>
          <p:cNvSpPr>
            <a:spLocks noGrp="1"/>
          </p:cNvSpPr>
          <p:nvPr>
            <p:ph type="title"/>
          </p:nvPr>
        </p:nvSpPr>
        <p:spPr>
          <a:xfrm>
            <a:off x="383118" y="466007"/>
            <a:ext cx="10147825" cy="1358703"/>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C1240E4-618D-4949-A047-C50DE00C0E75}"/>
              </a:ext>
            </a:extLst>
          </p:cNvPr>
          <p:cNvSpPr/>
          <p:nvPr userDrawn="1"/>
        </p:nvSpPr>
        <p:spPr>
          <a:xfrm>
            <a:off x="0" y="6405033"/>
            <a:ext cx="12192000" cy="4529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4" name="Date Placeholder 3">
            <a:extLst>
              <a:ext uri="{FF2B5EF4-FFF2-40B4-BE49-F238E27FC236}">
                <a16:creationId xmlns:a16="http://schemas.microsoft.com/office/drawing/2014/main" id="{3710A017-5ED7-DF4D-B5B4-8EA7C1F86CA3}"/>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5" name="Slide Number Placeholder 5">
            <a:extLst>
              <a:ext uri="{FF2B5EF4-FFF2-40B4-BE49-F238E27FC236}">
                <a16:creationId xmlns:a16="http://schemas.microsoft.com/office/drawing/2014/main" id="{2529030A-D2E5-E043-9512-B594C6EE07B7}"/>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A8C4C72-106E-0E44-8DA6-1B2CD66EAB13}"/>
              </a:ext>
            </a:extLst>
          </p:cNvPr>
          <p:cNvSpPr>
            <a:spLocks noGrp="1"/>
          </p:cNvSpPr>
          <p:nvPr>
            <p:ph type="ftr" sz="quarter" idx="3"/>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6773237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vider image 7">
    <p:bg>
      <p:bgPr>
        <a:solidFill>
          <a:schemeClr val="accent6"/>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383118" y="6405033"/>
            <a:ext cx="969273" cy="29232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6096000" y="969"/>
            <a:ext cx="6096000" cy="430887"/>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36D0C987-4F5C-4A4F-B0D3-EB68F0D99275}"/>
              </a:ext>
            </a:extLst>
          </p:cNvPr>
          <p:cNvSpPr>
            <a:spLocks noGrp="1"/>
          </p:cNvSpPr>
          <p:nvPr>
            <p:ph type="title" hasCustomPrompt="1"/>
          </p:nvPr>
        </p:nvSpPr>
        <p:spPr>
          <a:xfrm>
            <a:off x="383117" y="1709739"/>
            <a:ext cx="5298515" cy="2173260"/>
          </a:xfrm>
          <a:noFill/>
        </p:spPr>
        <p:txBody>
          <a:bodyPr anchor="b">
            <a:normAutofit/>
          </a:bodyPr>
          <a:lstStyle>
            <a:lvl1pPr>
              <a:defRPr sz="5333">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27E889E2-B9CE-CD41-8B07-52E0696E65B3}"/>
              </a:ext>
            </a:extLst>
          </p:cNvPr>
          <p:cNvSpPr>
            <a:spLocks noGrp="1"/>
          </p:cNvSpPr>
          <p:nvPr>
            <p:ph type="body" idx="1"/>
          </p:nvPr>
        </p:nvSpPr>
        <p:spPr>
          <a:xfrm>
            <a:off x="383117" y="3916391"/>
            <a:ext cx="5298515" cy="369332"/>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00504468"/>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userDrawn="1">
  <p:cSld name="Title and Content 4">
    <p:spTree>
      <p:nvGrpSpPr>
        <p:cNvPr id="1" name=""/>
        <p:cNvGrpSpPr/>
        <p:nvPr/>
      </p:nvGrpSpPr>
      <p:grpSpPr>
        <a:xfrm>
          <a:off x="0" y="0"/>
          <a:ext cx="0" cy="0"/>
          <a:chOff x="0" y="0"/>
          <a:chExt cx="0" cy="0"/>
        </a:xfrm>
      </p:grpSpPr>
      <p:sp>
        <p:nvSpPr>
          <p:cNvPr id="3" name="Content Placeholder 2"/>
          <p:cNvSpPr>
            <a:spLocks noGrp="1"/>
          </p:cNvSpPr>
          <p:nvPr>
            <p:ph idx="1"/>
          </p:nvPr>
        </p:nvSpPr>
        <p:spPr>
          <a:xfrm>
            <a:off x="383117" y="2180167"/>
            <a:ext cx="10970683" cy="3624069"/>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vl6pPr>
              <a:buClr>
                <a:schemeClr val="accent4"/>
              </a:buClr>
              <a:defRPr/>
            </a:lvl6pPr>
            <a:lvl7pPr>
              <a:buClr>
                <a:schemeClr val="accent4"/>
              </a:buClr>
              <a:defRPr/>
            </a:lvl7pPr>
            <a:lvl8pPr>
              <a:buClr>
                <a:schemeClr val="accent4"/>
              </a:buClr>
              <a:defRPr/>
            </a:lvl8pPr>
            <a:lvl9pPr>
              <a:buClr>
                <a:schemeClr val="accent4"/>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6EA21A1A-31D9-3345-9E9C-55E41D29F892}"/>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10" name="Title Placeholder 1">
            <a:extLst>
              <a:ext uri="{FF2B5EF4-FFF2-40B4-BE49-F238E27FC236}">
                <a16:creationId xmlns:a16="http://schemas.microsoft.com/office/drawing/2014/main" id="{450084FB-EA30-D144-A06F-5DEFE380C224}"/>
              </a:ext>
            </a:extLst>
          </p:cNvPr>
          <p:cNvSpPr>
            <a:spLocks noGrp="1"/>
          </p:cNvSpPr>
          <p:nvPr>
            <p:ph type="title"/>
          </p:nvPr>
        </p:nvSpPr>
        <p:spPr>
          <a:xfrm>
            <a:off x="383118" y="466007"/>
            <a:ext cx="10147825" cy="1358703"/>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F29611D1-755D-C14D-ABFB-523189B7B915}"/>
              </a:ext>
            </a:extLst>
          </p:cNvPr>
          <p:cNvSpPr/>
          <p:nvPr userDrawn="1"/>
        </p:nvSpPr>
        <p:spPr>
          <a:xfrm>
            <a:off x="0" y="6405033"/>
            <a:ext cx="12192000" cy="4529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4" name="Date Placeholder 3">
            <a:extLst>
              <a:ext uri="{FF2B5EF4-FFF2-40B4-BE49-F238E27FC236}">
                <a16:creationId xmlns:a16="http://schemas.microsoft.com/office/drawing/2014/main" id="{90FE6763-B543-A640-83E6-2B5FEAAA5420}"/>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5" name="Slide Number Placeholder 5">
            <a:extLst>
              <a:ext uri="{FF2B5EF4-FFF2-40B4-BE49-F238E27FC236}">
                <a16:creationId xmlns:a16="http://schemas.microsoft.com/office/drawing/2014/main" id="{A47FF118-7F80-5E47-8BE4-4742EFCAE858}"/>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9692BA18-D70F-8545-8591-2FAC29073DE1}"/>
              </a:ext>
            </a:extLst>
          </p:cNvPr>
          <p:cNvSpPr>
            <a:spLocks noGrp="1"/>
          </p:cNvSpPr>
          <p:nvPr>
            <p:ph type="ftr" sz="quarter" idx="3"/>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73523815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preserve="1" userDrawn="1">
  <p:cSld name="2_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8F3FA0-FDC9-4849-9430-862DED5AD74B}"/>
              </a:ext>
            </a:extLst>
          </p:cNvPr>
          <p:cNvSpPr/>
          <p:nvPr userDrawn="1"/>
        </p:nvSpPr>
        <p:spPr>
          <a:xfrm>
            <a:off x="393573" y="740834"/>
            <a:ext cx="6610851" cy="53551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Title 1">
            <a:extLst>
              <a:ext uri="{FF2B5EF4-FFF2-40B4-BE49-F238E27FC236}">
                <a16:creationId xmlns:a16="http://schemas.microsoft.com/office/drawing/2014/main" id="{C13572AB-D103-F04F-843C-57A122277E4C}"/>
              </a:ext>
            </a:extLst>
          </p:cNvPr>
          <p:cNvSpPr>
            <a:spLocks noGrp="1"/>
          </p:cNvSpPr>
          <p:nvPr>
            <p:ph type="ctrTitle" hasCustomPrompt="1"/>
          </p:nvPr>
        </p:nvSpPr>
        <p:spPr>
          <a:xfrm>
            <a:off x="860612" y="1342145"/>
            <a:ext cx="5653741" cy="2566468"/>
          </a:xfrm>
          <a:prstGeom prst="rect">
            <a:avLst/>
          </a:prstGeom>
        </p:spPr>
        <p:txBody>
          <a:bodyPr anchor="b"/>
          <a:lstStyle>
            <a:lvl1pPr algn="l">
              <a:defRPr sz="60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04F58811-0F50-8146-A294-71126D7359D3}"/>
              </a:ext>
            </a:extLst>
          </p:cNvPr>
          <p:cNvPicPr>
            <a:picLocks noChangeAspect="1"/>
          </p:cNvPicPr>
          <p:nvPr userDrawn="1"/>
        </p:nvPicPr>
        <p:blipFill>
          <a:blip r:embed="rId3"/>
          <a:stretch>
            <a:fillRect/>
          </a:stretch>
        </p:blipFill>
        <p:spPr>
          <a:xfrm>
            <a:off x="860612" y="5300880"/>
            <a:ext cx="1066800" cy="321733"/>
          </a:xfrm>
          <a:prstGeom prst="rect">
            <a:avLst/>
          </a:prstGeom>
        </p:spPr>
      </p:pic>
      <p:sp>
        <p:nvSpPr>
          <p:cNvPr id="6" name="Subtitle 2">
            <a:extLst>
              <a:ext uri="{FF2B5EF4-FFF2-40B4-BE49-F238E27FC236}">
                <a16:creationId xmlns:a16="http://schemas.microsoft.com/office/drawing/2014/main" id="{6712FBA1-3220-1541-B375-FEB4A398D0AF}"/>
              </a:ext>
            </a:extLst>
          </p:cNvPr>
          <p:cNvSpPr>
            <a:spLocks noGrp="1"/>
          </p:cNvSpPr>
          <p:nvPr>
            <p:ph type="subTitle" idx="1" hasCustomPrompt="1"/>
          </p:nvPr>
        </p:nvSpPr>
        <p:spPr>
          <a:xfrm>
            <a:off x="860612" y="4040095"/>
            <a:ext cx="5988424" cy="787400"/>
          </a:xfrm>
          <a:prstGeom prst="rect">
            <a:avLst/>
          </a:prstGeom>
        </p:spPr>
        <p:txBody>
          <a:bodyPr>
            <a:noAutofit/>
          </a:bodyPr>
          <a:lstStyle>
            <a:lvl1pPr marL="0" indent="0" algn="l">
              <a:buNone/>
              <a:defRPr sz="1867" b="0" i="0">
                <a:latin typeface="+mj-lt"/>
                <a:ea typeface="Roboto Thin" panose="02000000000000000000" pitchFamily="2" charset="0"/>
                <a:cs typeface="Roboto Thin" panose="02000000000000000000"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77113806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preserve="1" userDrawn="1">
  <p:cSld name="1_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DE3579E-A86C-2B42-8026-775A95163FA8}"/>
              </a:ext>
            </a:extLst>
          </p:cNvPr>
          <p:cNvSpPr/>
          <p:nvPr userDrawn="1"/>
        </p:nvSpPr>
        <p:spPr>
          <a:xfrm>
            <a:off x="393573" y="740834"/>
            <a:ext cx="6610851" cy="53551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Title 1">
            <a:extLst>
              <a:ext uri="{FF2B5EF4-FFF2-40B4-BE49-F238E27FC236}">
                <a16:creationId xmlns:a16="http://schemas.microsoft.com/office/drawing/2014/main" id="{CDBEB950-34E2-0B44-A5B0-21A103349D83}"/>
              </a:ext>
            </a:extLst>
          </p:cNvPr>
          <p:cNvSpPr>
            <a:spLocks noGrp="1"/>
          </p:cNvSpPr>
          <p:nvPr>
            <p:ph type="ctrTitle" hasCustomPrompt="1"/>
          </p:nvPr>
        </p:nvSpPr>
        <p:spPr>
          <a:xfrm>
            <a:off x="860612" y="1352390"/>
            <a:ext cx="5653741" cy="2556223"/>
          </a:xfrm>
          <a:prstGeom prst="rect">
            <a:avLst/>
          </a:prstGeom>
        </p:spPr>
        <p:txBody>
          <a:bodyPr anchor="b"/>
          <a:lstStyle>
            <a:lvl1pPr algn="l">
              <a:defRPr sz="60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5A9D3911-7083-D447-B581-FFC98845EDA1}"/>
              </a:ext>
            </a:extLst>
          </p:cNvPr>
          <p:cNvPicPr>
            <a:picLocks noChangeAspect="1"/>
          </p:cNvPicPr>
          <p:nvPr userDrawn="1"/>
        </p:nvPicPr>
        <p:blipFill>
          <a:blip r:embed="rId3"/>
          <a:stretch>
            <a:fillRect/>
          </a:stretch>
        </p:blipFill>
        <p:spPr>
          <a:xfrm>
            <a:off x="860612" y="5300880"/>
            <a:ext cx="1066800" cy="321733"/>
          </a:xfrm>
          <a:prstGeom prst="rect">
            <a:avLst/>
          </a:prstGeom>
        </p:spPr>
      </p:pic>
      <p:sp>
        <p:nvSpPr>
          <p:cNvPr id="8" name="Subtitle 2">
            <a:extLst>
              <a:ext uri="{FF2B5EF4-FFF2-40B4-BE49-F238E27FC236}">
                <a16:creationId xmlns:a16="http://schemas.microsoft.com/office/drawing/2014/main" id="{8C2B44E1-A188-EC44-835F-A1699117DB09}"/>
              </a:ext>
            </a:extLst>
          </p:cNvPr>
          <p:cNvSpPr>
            <a:spLocks noGrp="1"/>
          </p:cNvSpPr>
          <p:nvPr>
            <p:ph type="subTitle" idx="1" hasCustomPrompt="1"/>
          </p:nvPr>
        </p:nvSpPr>
        <p:spPr>
          <a:xfrm>
            <a:off x="860613" y="4040095"/>
            <a:ext cx="5235388" cy="1051859"/>
          </a:xfrm>
          <a:prstGeom prst="rect">
            <a:avLst/>
          </a:prstGeom>
        </p:spPr>
        <p:txBody>
          <a:bodyPr wrap="square">
            <a:noAutofit/>
          </a:bodyPr>
          <a:lstStyle>
            <a:lvl1pPr marL="0" indent="0" algn="l">
              <a:buNone/>
              <a:defRPr sz="1867" b="0" i="0">
                <a:latin typeface="+mj-lt"/>
                <a:ea typeface="Roboto Thin" panose="02000000000000000000" pitchFamily="2" charset="0"/>
                <a:cs typeface="Roboto Thin" panose="02000000000000000000"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89985691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preserve="1" userDrawn="1">
  <p:cSld name="3_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EF661B-9E03-F742-B525-44535FC6C5E1}"/>
              </a:ext>
            </a:extLst>
          </p:cNvPr>
          <p:cNvSpPr/>
          <p:nvPr userDrawn="1"/>
        </p:nvSpPr>
        <p:spPr>
          <a:xfrm>
            <a:off x="393573" y="740834"/>
            <a:ext cx="6610851" cy="53551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itle 1">
            <a:extLst>
              <a:ext uri="{FF2B5EF4-FFF2-40B4-BE49-F238E27FC236}">
                <a16:creationId xmlns:a16="http://schemas.microsoft.com/office/drawing/2014/main" id="{970D40CC-642D-5147-9BFC-B0B1AC2F66C5}"/>
              </a:ext>
            </a:extLst>
          </p:cNvPr>
          <p:cNvSpPr>
            <a:spLocks noGrp="1"/>
          </p:cNvSpPr>
          <p:nvPr>
            <p:ph type="ctrTitle" hasCustomPrompt="1"/>
          </p:nvPr>
        </p:nvSpPr>
        <p:spPr>
          <a:xfrm>
            <a:off x="860612" y="1352390"/>
            <a:ext cx="5653741" cy="2556223"/>
          </a:xfrm>
          <a:prstGeom prst="rect">
            <a:avLst/>
          </a:prstGeom>
        </p:spPr>
        <p:txBody>
          <a:bodyPr lIns="0" anchor="b"/>
          <a:lstStyle>
            <a:lvl1pPr algn="l">
              <a:defRPr sz="60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86AF148F-EA21-634B-B678-7786BC9414FF}"/>
              </a:ext>
            </a:extLst>
          </p:cNvPr>
          <p:cNvPicPr>
            <a:picLocks noChangeAspect="1"/>
          </p:cNvPicPr>
          <p:nvPr userDrawn="1"/>
        </p:nvPicPr>
        <p:blipFill>
          <a:blip r:embed="rId3"/>
          <a:stretch>
            <a:fillRect/>
          </a:stretch>
        </p:blipFill>
        <p:spPr>
          <a:xfrm>
            <a:off x="860612" y="5300880"/>
            <a:ext cx="1066800" cy="321733"/>
          </a:xfrm>
          <a:prstGeom prst="rect">
            <a:avLst/>
          </a:prstGeom>
        </p:spPr>
      </p:pic>
      <p:sp>
        <p:nvSpPr>
          <p:cNvPr id="8" name="Subtitle 2">
            <a:extLst>
              <a:ext uri="{FF2B5EF4-FFF2-40B4-BE49-F238E27FC236}">
                <a16:creationId xmlns:a16="http://schemas.microsoft.com/office/drawing/2014/main" id="{C1480B16-9310-5440-883C-FCB0C6ED0247}"/>
              </a:ext>
            </a:extLst>
          </p:cNvPr>
          <p:cNvSpPr>
            <a:spLocks noGrp="1"/>
          </p:cNvSpPr>
          <p:nvPr>
            <p:ph type="subTitle" idx="1" hasCustomPrompt="1"/>
          </p:nvPr>
        </p:nvSpPr>
        <p:spPr>
          <a:xfrm>
            <a:off x="860611" y="4040094"/>
            <a:ext cx="5653741" cy="1075764"/>
          </a:xfrm>
          <a:prstGeom prst="rect">
            <a:avLst/>
          </a:prstGeom>
        </p:spPr>
        <p:txBody>
          <a:bodyPr>
            <a:noAutofit/>
          </a:bodyPr>
          <a:lstStyle>
            <a:lvl1pPr marL="0" indent="0" algn="l">
              <a:lnSpc>
                <a:spcPct val="100000"/>
              </a:lnSpc>
              <a:spcAft>
                <a:spcPts val="0"/>
              </a:spcAft>
              <a:buNone/>
              <a:defRPr sz="1867" b="0" i="0">
                <a:latin typeface="+mj-lt"/>
                <a:ea typeface="Roboto Thin" panose="02000000000000000000" pitchFamily="2" charset="0"/>
                <a:cs typeface="Roboto Thin" panose="02000000000000000000"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4062026614"/>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preserve="1" userDrawn="1">
  <p:cSld name="1_Title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393573" y="740834"/>
            <a:ext cx="6610851" cy="53551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860612" y="1342145"/>
            <a:ext cx="5653741" cy="2566468"/>
          </a:xfrm>
          <a:prstGeom prst="rect">
            <a:avLst/>
          </a:prstGeom>
        </p:spPr>
        <p:txBody>
          <a:bodyPr anchor="b"/>
          <a:lstStyle>
            <a:lvl1pPr algn="l">
              <a:defRPr sz="60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82CE5821-2F1E-4D45-AA2F-C66CD7B55E0D}"/>
              </a:ext>
            </a:extLst>
          </p:cNvPr>
          <p:cNvPicPr>
            <a:picLocks noChangeAspect="1"/>
          </p:cNvPicPr>
          <p:nvPr userDrawn="1"/>
        </p:nvPicPr>
        <p:blipFill>
          <a:blip r:embed="rId3"/>
          <a:stretch>
            <a:fillRect/>
          </a:stretch>
        </p:blipFill>
        <p:spPr>
          <a:xfrm>
            <a:off x="860612" y="5300880"/>
            <a:ext cx="1066800" cy="321733"/>
          </a:xfrm>
          <a:prstGeom prst="rect">
            <a:avLst/>
          </a:prstGeom>
        </p:spPr>
      </p:pic>
      <p:sp>
        <p:nvSpPr>
          <p:cNvPr id="8" name="Subtitle 2">
            <a:extLst>
              <a:ext uri="{FF2B5EF4-FFF2-40B4-BE49-F238E27FC236}">
                <a16:creationId xmlns:a16="http://schemas.microsoft.com/office/drawing/2014/main" id="{AF88F49C-C772-A844-8B3E-489B8779FDBF}"/>
              </a:ext>
            </a:extLst>
          </p:cNvPr>
          <p:cNvSpPr>
            <a:spLocks noGrp="1"/>
          </p:cNvSpPr>
          <p:nvPr>
            <p:ph type="subTitle" idx="1" hasCustomPrompt="1"/>
          </p:nvPr>
        </p:nvSpPr>
        <p:spPr>
          <a:xfrm>
            <a:off x="860612" y="4040095"/>
            <a:ext cx="5988424" cy="787400"/>
          </a:xfrm>
          <a:prstGeom prst="rect">
            <a:avLst/>
          </a:prstGeom>
        </p:spPr>
        <p:txBody>
          <a:bodyPr>
            <a:noAutofit/>
          </a:bodyPr>
          <a:lstStyle>
            <a:lvl1pPr marL="0" indent="0" algn="l">
              <a:buNone/>
              <a:defRPr sz="1867" b="0" i="0">
                <a:latin typeface="+mj-lt"/>
                <a:ea typeface="Roboto Thin" panose="02000000000000000000" pitchFamily="2" charset="0"/>
                <a:cs typeface="Roboto Thin" panose="02000000000000000000"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412338783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preserve="1" userDrawn="1">
  <p:cSld name="10_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393573" y="740834"/>
            <a:ext cx="6610851" cy="53551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860612" y="1342145"/>
            <a:ext cx="5653741" cy="2566468"/>
          </a:xfrm>
          <a:prstGeom prst="rect">
            <a:avLst/>
          </a:prstGeom>
        </p:spPr>
        <p:txBody>
          <a:bodyPr anchor="b"/>
          <a:lstStyle>
            <a:lvl1pPr algn="l">
              <a:defRPr sz="6000"/>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tretch>
            <a:fillRect/>
          </a:stretch>
        </p:blipFill>
        <p:spPr>
          <a:xfrm>
            <a:off x="860612" y="5300880"/>
            <a:ext cx="1066800" cy="321733"/>
          </a:xfrm>
          <a:prstGeom prst="rect">
            <a:avLst/>
          </a:prstGeom>
        </p:spPr>
      </p:pic>
      <p:sp>
        <p:nvSpPr>
          <p:cNvPr id="7" name="Subtitle 2">
            <a:extLst>
              <a:ext uri="{FF2B5EF4-FFF2-40B4-BE49-F238E27FC236}">
                <a16:creationId xmlns:a16="http://schemas.microsoft.com/office/drawing/2014/main" id="{5BAC9EE1-2FB0-964C-91B0-1330085D3DA7}"/>
              </a:ext>
            </a:extLst>
          </p:cNvPr>
          <p:cNvSpPr>
            <a:spLocks noGrp="1"/>
          </p:cNvSpPr>
          <p:nvPr>
            <p:ph type="subTitle" idx="1" hasCustomPrompt="1"/>
          </p:nvPr>
        </p:nvSpPr>
        <p:spPr>
          <a:xfrm>
            <a:off x="860612" y="4040095"/>
            <a:ext cx="5988424" cy="787400"/>
          </a:xfrm>
          <a:prstGeom prst="rect">
            <a:avLst/>
          </a:prstGeom>
        </p:spPr>
        <p:txBody>
          <a:bodyPr>
            <a:noAutofit/>
          </a:bodyPr>
          <a:lstStyle>
            <a:lvl1pPr marL="0" indent="0" algn="l">
              <a:buNone/>
              <a:defRPr sz="1867" b="0" i="0">
                <a:latin typeface="+mj-lt"/>
                <a:ea typeface="Roboto Thin" panose="02000000000000000000" pitchFamily="2" charset="0"/>
                <a:cs typeface="Roboto Thin" panose="02000000000000000000"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407138462"/>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393573" y="740834"/>
            <a:ext cx="6610851" cy="53551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860612" y="1342145"/>
            <a:ext cx="5653741" cy="2566468"/>
          </a:xfrm>
          <a:prstGeom prst="rect">
            <a:avLst/>
          </a:prstGeom>
        </p:spPr>
        <p:txBody>
          <a:bodyPr anchor="b"/>
          <a:lstStyle>
            <a:lvl1pPr algn="l">
              <a:defRPr sz="60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860612" y="5300880"/>
            <a:ext cx="1066800" cy="321733"/>
          </a:xfrm>
          <a:prstGeom prst="rect">
            <a:avLst/>
          </a:prstGeom>
        </p:spPr>
      </p:pic>
      <p:sp>
        <p:nvSpPr>
          <p:cNvPr id="7" name="Subtitle 2">
            <a:extLst>
              <a:ext uri="{FF2B5EF4-FFF2-40B4-BE49-F238E27FC236}">
                <a16:creationId xmlns:a16="http://schemas.microsoft.com/office/drawing/2014/main" id="{8F066634-7CFD-9946-81C5-5F8DF80831A0}"/>
              </a:ext>
            </a:extLst>
          </p:cNvPr>
          <p:cNvSpPr>
            <a:spLocks noGrp="1"/>
          </p:cNvSpPr>
          <p:nvPr>
            <p:ph type="subTitle" idx="1" hasCustomPrompt="1"/>
          </p:nvPr>
        </p:nvSpPr>
        <p:spPr>
          <a:xfrm>
            <a:off x="860612" y="4040095"/>
            <a:ext cx="5988424" cy="787400"/>
          </a:xfrm>
          <a:prstGeom prst="rect">
            <a:avLst/>
          </a:prstGeom>
        </p:spPr>
        <p:txBody>
          <a:bodyPr>
            <a:noAutofit/>
          </a:bodyPr>
          <a:lstStyle>
            <a:lvl1pPr marL="0" indent="0" algn="l">
              <a:buNone/>
              <a:defRPr sz="1867" b="0" i="0">
                <a:solidFill>
                  <a:schemeClr val="accent2"/>
                </a:solidFill>
                <a:latin typeface="+mj-lt"/>
                <a:ea typeface="Roboto Thin" panose="02000000000000000000" pitchFamily="2" charset="0"/>
                <a:cs typeface="Roboto Thin" panose="02000000000000000000"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02244830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preserve="1" userDrawn="1">
  <p:cSld name="Title Slid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393573" y="740834"/>
            <a:ext cx="6610851" cy="53551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860612" y="1342145"/>
            <a:ext cx="5653741" cy="2566468"/>
          </a:xfrm>
          <a:prstGeom prst="rect">
            <a:avLst/>
          </a:prstGeom>
        </p:spPr>
        <p:txBody>
          <a:bodyPr anchor="b"/>
          <a:lstStyle>
            <a:lvl1pPr algn="l">
              <a:defRPr sz="60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860612" y="5300880"/>
            <a:ext cx="1066800" cy="321733"/>
          </a:xfrm>
          <a:prstGeom prst="rect">
            <a:avLst/>
          </a:prstGeom>
        </p:spPr>
      </p:pic>
      <p:sp>
        <p:nvSpPr>
          <p:cNvPr id="7" name="Subtitle 2">
            <a:extLst>
              <a:ext uri="{FF2B5EF4-FFF2-40B4-BE49-F238E27FC236}">
                <a16:creationId xmlns:a16="http://schemas.microsoft.com/office/drawing/2014/main" id="{D436A2F7-9060-6E45-A646-4B9059CBD7FA}"/>
              </a:ext>
            </a:extLst>
          </p:cNvPr>
          <p:cNvSpPr>
            <a:spLocks noGrp="1"/>
          </p:cNvSpPr>
          <p:nvPr>
            <p:ph type="subTitle" idx="1" hasCustomPrompt="1"/>
          </p:nvPr>
        </p:nvSpPr>
        <p:spPr>
          <a:xfrm>
            <a:off x="860612" y="4040095"/>
            <a:ext cx="5988424" cy="787400"/>
          </a:xfrm>
          <a:prstGeom prst="rect">
            <a:avLst/>
          </a:prstGeom>
        </p:spPr>
        <p:txBody>
          <a:bodyPr>
            <a:noAutofit/>
          </a:bodyPr>
          <a:lstStyle>
            <a:lvl1pPr marL="0" indent="0" algn="l">
              <a:buNone/>
              <a:defRPr sz="1867" b="0" i="0">
                <a:solidFill>
                  <a:schemeClr val="accent1"/>
                </a:solidFill>
                <a:latin typeface="+mj-lt"/>
                <a:ea typeface="Roboto Thin" panose="02000000000000000000" pitchFamily="2" charset="0"/>
                <a:cs typeface="Roboto Thin" panose="02000000000000000000"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1139369460"/>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preserve="1" userDrawn="1">
  <p:cSld name="Title Slide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393573" y="740834"/>
            <a:ext cx="6610851" cy="53551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860612" y="1342145"/>
            <a:ext cx="5653741" cy="2566468"/>
          </a:xfrm>
          <a:prstGeom prst="rect">
            <a:avLst/>
          </a:prstGeom>
        </p:spPr>
        <p:txBody>
          <a:bodyPr anchor="b"/>
          <a:lstStyle>
            <a:lvl1pPr algn="l">
              <a:defRPr sz="60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860612" y="5300880"/>
            <a:ext cx="1066800" cy="321733"/>
          </a:xfrm>
          <a:prstGeom prst="rect">
            <a:avLst/>
          </a:prstGeom>
        </p:spPr>
      </p:pic>
      <p:sp>
        <p:nvSpPr>
          <p:cNvPr id="7" name="Subtitle 2">
            <a:extLst>
              <a:ext uri="{FF2B5EF4-FFF2-40B4-BE49-F238E27FC236}">
                <a16:creationId xmlns:a16="http://schemas.microsoft.com/office/drawing/2014/main" id="{7D5C3183-FF65-4B41-9855-7EAC026C52C3}"/>
              </a:ext>
            </a:extLst>
          </p:cNvPr>
          <p:cNvSpPr>
            <a:spLocks noGrp="1"/>
          </p:cNvSpPr>
          <p:nvPr>
            <p:ph type="subTitle" idx="1" hasCustomPrompt="1"/>
          </p:nvPr>
        </p:nvSpPr>
        <p:spPr>
          <a:xfrm>
            <a:off x="860612" y="4040095"/>
            <a:ext cx="5988424" cy="787400"/>
          </a:xfrm>
          <a:prstGeom prst="rect">
            <a:avLst/>
          </a:prstGeom>
        </p:spPr>
        <p:txBody>
          <a:bodyPr>
            <a:noAutofit/>
          </a:bodyPr>
          <a:lstStyle>
            <a:lvl1pPr marL="0" indent="0" algn="l">
              <a:buNone/>
              <a:defRPr sz="1867" b="0" i="0">
                <a:solidFill>
                  <a:schemeClr val="accent5"/>
                </a:solidFill>
                <a:latin typeface="+mj-lt"/>
                <a:ea typeface="Roboto Thin" panose="02000000000000000000" pitchFamily="2" charset="0"/>
                <a:cs typeface="Roboto Thin" panose="02000000000000000000"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04980483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preserve="1" userDrawn="1">
  <p:cSld name="Title Slide custom">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FC06EA8-215B-EA48-ADC6-32039FAB543A}"/>
              </a:ext>
            </a:extLst>
          </p:cNvPr>
          <p:cNvSpPr/>
          <p:nvPr userDrawn="1"/>
        </p:nvSpPr>
        <p:spPr>
          <a:xfrm>
            <a:off x="393573" y="740834"/>
            <a:ext cx="6610851" cy="53551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Picture Placeholder 8">
            <a:extLst>
              <a:ext uri="{FF2B5EF4-FFF2-40B4-BE49-F238E27FC236}">
                <a16:creationId xmlns:a16="http://schemas.microsoft.com/office/drawing/2014/main" id="{053B7104-D6B9-A841-B2B5-295B7BEF8BD7}"/>
              </a:ext>
            </a:extLst>
          </p:cNvPr>
          <p:cNvSpPr>
            <a:spLocks noGrp="1"/>
          </p:cNvSpPr>
          <p:nvPr>
            <p:ph type="pic" sz="quarter" idx="10" hasCustomPrompt="1"/>
          </p:nvPr>
        </p:nvSpPr>
        <p:spPr>
          <a:xfrm>
            <a:off x="0" y="0"/>
            <a:ext cx="12192000" cy="6858000"/>
          </a:xfrm>
          <a:custGeom>
            <a:avLst/>
            <a:gdLst>
              <a:gd name="connsiteX0" fmla="*/ 295180 w 9144000"/>
              <a:gd name="connsiteY0" fmla="*/ 555625 h 5143500"/>
              <a:gd name="connsiteX1" fmla="*/ 295180 w 9144000"/>
              <a:gd name="connsiteY1" fmla="*/ 4572000 h 5143500"/>
              <a:gd name="connsiteX2" fmla="*/ 5253318 w 9144000"/>
              <a:gd name="connsiteY2" fmla="*/ 4572000 h 5143500"/>
              <a:gd name="connsiteX3" fmla="*/ 5253318 w 9144000"/>
              <a:gd name="connsiteY3" fmla="*/ 555625 h 5143500"/>
              <a:gd name="connsiteX4" fmla="*/ 0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295180" y="555625"/>
                </a:moveTo>
                <a:lnTo>
                  <a:pt x="295180" y="4572000"/>
                </a:lnTo>
                <a:lnTo>
                  <a:pt x="5253318" y="4572000"/>
                </a:lnTo>
                <a:lnTo>
                  <a:pt x="5253318" y="555625"/>
                </a:lnTo>
                <a:close/>
                <a:moveTo>
                  <a:pt x="0" y="0"/>
                </a:moveTo>
                <a:lnTo>
                  <a:pt x="9144000" y="0"/>
                </a:lnTo>
                <a:lnTo>
                  <a:pt x="9144000" y="5143500"/>
                </a:lnTo>
                <a:lnTo>
                  <a:pt x="0" y="5143500"/>
                </a:lnTo>
                <a:close/>
              </a:path>
            </a:pathLst>
          </a:custGeom>
          <a:ln>
            <a:noFill/>
          </a:ln>
        </p:spPr>
        <p:txBody>
          <a:bodyPr wrap="square">
            <a:noAutofit/>
          </a:bodyPr>
          <a:lstStyle/>
          <a:p>
            <a:r>
              <a:rPr lang="en-US"/>
              <a:t>Click picture icon to add your own title slide background</a:t>
            </a:r>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860613" y="1342145"/>
            <a:ext cx="4686748" cy="2566468"/>
          </a:xfrm>
          <a:prstGeom prst="rect">
            <a:avLst/>
          </a:prstGeom>
        </p:spPr>
        <p:txBody>
          <a:bodyPr anchor="b"/>
          <a:lstStyle>
            <a:lvl1pPr algn="l">
              <a:defRPr sz="6000">
                <a:solidFill>
                  <a:schemeClr val="bg1"/>
                </a:solidFill>
              </a:defRPr>
            </a:lvl1pPr>
          </a:lstStyle>
          <a:p>
            <a:r>
              <a:rPr lang="en-GB"/>
              <a:t>Title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2"/>
          <a:srcRect/>
          <a:stretch/>
        </p:blipFill>
        <p:spPr>
          <a:xfrm>
            <a:off x="860612" y="5300880"/>
            <a:ext cx="1066800" cy="321733"/>
          </a:xfrm>
          <a:prstGeom prst="rect">
            <a:avLst/>
          </a:prstGeom>
        </p:spPr>
      </p:pic>
      <p:sp>
        <p:nvSpPr>
          <p:cNvPr id="7" name="Subtitle 2">
            <a:extLst>
              <a:ext uri="{FF2B5EF4-FFF2-40B4-BE49-F238E27FC236}">
                <a16:creationId xmlns:a16="http://schemas.microsoft.com/office/drawing/2014/main" id="{F9697A52-B785-2B40-8DE3-C6F6E55AA731}"/>
              </a:ext>
            </a:extLst>
          </p:cNvPr>
          <p:cNvSpPr>
            <a:spLocks noGrp="1"/>
          </p:cNvSpPr>
          <p:nvPr>
            <p:ph type="subTitle" idx="1" hasCustomPrompt="1"/>
          </p:nvPr>
        </p:nvSpPr>
        <p:spPr>
          <a:xfrm>
            <a:off x="860612" y="4040095"/>
            <a:ext cx="5988424" cy="787400"/>
          </a:xfrm>
          <a:prstGeom prst="rect">
            <a:avLst/>
          </a:prstGeom>
        </p:spPr>
        <p:txBody>
          <a:bodyPr>
            <a:noAutofit/>
          </a:bodyPr>
          <a:lstStyle>
            <a:lvl1pPr marL="0" indent="0" algn="l">
              <a:buNone/>
              <a:defRPr sz="1867" b="0" i="0">
                <a:solidFill>
                  <a:schemeClr val="accent1"/>
                </a:solidFill>
                <a:latin typeface="+mj-lt"/>
                <a:ea typeface="Roboto Thin" panose="02000000000000000000" pitchFamily="2" charset="0"/>
                <a:cs typeface="Roboto Thin" panose="02000000000000000000"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6236988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383117" y="2205023"/>
            <a:ext cx="5181600" cy="1918474"/>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096000" y="2205023"/>
            <a:ext cx="5181600" cy="1918474"/>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6405033"/>
            <a:ext cx="12192000" cy="4529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646998752"/>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preserve="1" userDrawn="1">
  <p:cSld name="35_Title and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383117" y="2180167"/>
            <a:ext cx="10970683" cy="3624069"/>
          </a:xfrm>
          <a:prstGeom prst="rect">
            <a:avLst/>
          </a:prstGeo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vl6pPr>
              <a:buClr>
                <a:schemeClr val="accent3"/>
              </a:buClr>
              <a:defRPr/>
            </a:lvl6pPr>
            <a:lvl7pPr>
              <a:buClr>
                <a:schemeClr val="accent3"/>
              </a:buClr>
              <a:defRPr/>
            </a:lvl7pPr>
            <a:lvl8pPr>
              <a:buClr>
                <a:schemeClr val="accent3"/>
              </a:buClr>
              <a:defRPr/>
            </a:lvl8pPr>
            <a:lvl9pPr>
              <a:buClr>
                <a:schemeClr val="accent3"/>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F06B88D1-1128-CB4E-BE17-E84D2B6F5897}"/>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10" name="Title Placeholder 1">
            <a:extLst>
              <a:ext uri="{FF2B5EF4-FFF2-40B4-BE49-F238E27FC236}">
                <a16:creationId xmlns:a16="http://schemas.microsoft.com/office/drawing/2014/main" id="{4C6284C7-D26E-3E4D-8B1A-19BE2F492BC3}"/>
              </a:ext>
            </a:extLst>
          </p:cNvPr>
          <p:cNvSpPr>
            <a:spLocks noGrp="1"/>
          </p:cNvSpPr>
          <p:nvPr>
            <p:ph type="title"/>
          </p:nvPr>
        </p:nvSpPr>
        <p:spPr>
          <a:xfrm>
            <a:off x="383118" y="466007"/>
            <a:ext cx="10147825" cy="1358703"/>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B2788E00-130B-FB47-8689-5D0DD01F05AE}"/>
              </a:ext>
            </a:extLst>
          </p:cNvPr>
          <p:cNvSpPr/>
          <p:nvPr userDrawn="1"/>
        </p:nvSpPr>
        <p:spPr>
          <a:xfrm>
            <a:off x="0" y="6405033"/>
            <a:ext cx="12192000" cy="4529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4" name="Date Placeholder 3">
            <a:extLst>
              <a:ext uri="{FF2B5EF4-FFF2-40B4-BE49-F238E27FC236}">
                <a16:creationId xmlns:a16="http://schemas.microsoft.com/office/drawing/2014/main" id="{D10CD6E9-DF45-C64F-9169-23E491AD9470}"/>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5" name="Slide Number Placeholder 5">
            <a:extLst>
              <a:ext uri="{FF2B5EF4-FFF2-40B4-BE49-F238E27FC236}">
                <a16:creationId xmlns:a16="http://schemas.microsoft.com/office/drawing/2014/main" id="{0CBA6877-9E42-1E4F-BF46-103DC83CB2A6}"/>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25E87634-AC02-A449-AE21-C08E2ACFAE32}"/>
              </a:ext>
            </a:extLst>
          </p:cNvPr>
          <p:cNvSpPr>
            <a:spLocks noGrp="1"/>
          </p:cNvSpPr>
          <p:nvPr>
            <p:ph type="ftr" sz="quarter" idx="3"/>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079641769"/>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preserve="1" userDrawn="1">
  <p:cSld name="Title and Content 3">
    <p:spTree>
      <p:nvGrpSpPr>
        <p:cNvPr id="1" name=""/>
        <p:cNvGrpSpPr/>
        <p:nvPr/>
      </p:nvGrpSpPr>
      <p:grpSpPr>
        <a:xfrm>
          <a:off x="0" y="0"/>
          <a:ext cx="0" cy="0"/>
          <a:chOff x="0" y="0"/>
          <a:chExt cx="0" cy="0"/>
        </a:xfrm>
      </p:grpSpPr>
      <p:sp>
        <p:nvSpPr>
          <p:cNvPr id="3" name="Content Placeholder 2"/>
          <p:cNvSpPr>
            <a:spLocks noGrp="1"/>
          </p:cNvSpPr>
          <p:nvPr>
            <p:ph idx="1"/>
          </p:nvPr>
        </p:nvSpPr>
        <p:spPr>
          <a:xfrm>
            <a:off x="383117" y="2180167"/>
            <a:ext cx="10970683" cy="3624069"/>
          </a:xfrm>
          <a:prstGeom prst="rect">
            <a:avLst/>
          </a:prstGeo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vl6pPr>
              <a:buClr>
                <a:schemeClr val="accent2"/>
              </a:buClr>
              <a:defRPr/>
            </a:lvl6pPr>
            <a:lvl7pPr>
              <a:buClr>
                <a:schemeClr val="accent2"/>
              </a:buClr>
              <a:defRPr/>
            </a:lvl7pPr>
            <a:lvl8pPr>
              <a:buClr>
                <a:schemeClr val="accent2"/>
              </a:buClr>
              <a:defRPr/>
            </a:lvl8pPr>
            <a:lvl9pPr>
              <a:buClr>
                <a:schemeClr val="accent2"/>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51ECDEDC-1980-3D42-9C5A-8D534AAAF59D}"/>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10" name="Title Placeholder 1">
            <a:extLst>
              <a:ext uri="{FF2B5EF4-FFF2-40B4-BE49-F238E27FC236}">
                <a16:creationId xmlns:a16="http://schemas.microsoft.com/office/drawing/2014/main" id="{3E408AC5-2F8A-FB4A-8BC5-0F73ABE4D23F}"/>
              </a:ext>
            </a:extLst>
          </p:cNvPr>
          <p:cNvSpPr>
            <a:spLocks noGrp="1"/>
          </p:cNvSpPr>
          <p:nvPr>
            <p:ph type="title"/>
          </p:nvPr>
        </p:nvSpPr>
        <p:spPr>
          <a:xfrm>
            <a:off x="383118" y="466007"/>
            <a:ext cx="10147825" cy="1358703"/>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E0E0848-F70C-E542-94DA-30773629AB19}"/>
              </a:ext>
            </a:extLst>
          </p:cNvPr>
          <p:cNvSpPr/>
          <p:nvPr userDrawn="1"/>
        </p:nvSpPr>
        <p:spPr>
          <a:xfrm>
            <a:off x="0" y="6405033"/>
            <a:ext cx="12192000" cy="4529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4" name="Date Placeholder 3">
            <a:extLst>
              <a:ext uri="{FF2B5EF4-FFF2-40B4-BE49-F238E27FC236}">
                <a16:creationId xmlns:a16="http://schemas.microsoft.com/office/drawing/2014/main" id="{3D442FCB-82D7-8A43-B8F6-C5915ED00E25}"/>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15 July 2024</a:t>
            </a:fld>
            <a:endParaRPr lang="en-US"/>
          </a:p>
        </p:txBody>
      </p:sp>
      <p:sp>
        <p:nvSpPr>
          <p:cNvPr id="15" name="Slide Number Placeholder 5">
            <a:extLst>
              <a:ext uri="{FF2B5EF4-FFF2-40B4-BE49-F238E27FC236}">
                <a16:creationId xmlns:a16="http://schemas.microsoft.com/office/drawing/2014/main" id="{5025ECB4-1BA3-254F-BBEE-0C9FA393EB8A}"/>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F232912-BB2D-674A-B02D-9F2EB011AD08}"/>
              </a:ext>
            </a:extLst>
          </p:cNvPr>
          <p:cNvSpPr>
            <a:spLocks noGrp="1"/>
          </p:cNvSpPr>
          <p:nvPr>
            <p:ph type="ftr" sz="quarter" idx="3"/>
          </p:nvPr>
        </p:nvSpPr>
        <p:spPr>
          <a:xfrm>
            <a:off x="383117" y="648686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12991442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383117" y="2180167"/>
            <a:ext cx="10970683" cy="3624069"/>
          </a:xfrm>
          <a:prstGeom prst="rect">
            <a:avLst/>
          </a:prstGeo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vl6pPr>
              <a:buClr>
                <a:schemeClr val="accent6"/>
              </a:buClr>
              <a:defRPr/>
            </a:lvl6pPr>
            <a:lvl7pPr>
              <a:buClr>
                <a:schemeClr val="accent6"/>
              </a:buClr>
              <a:defRPr/>
            </a:lvl7pPr>
            <a:lvl8pPr>
              <a:buClr>
                <a:schemeClr val="accent6"/>
              </a:buClr>
              <a:defRPr/>
            </a:lvl8pPr>
            <a:lvl9pPr>
              <a:buClr>
                <a:schemeClr val="accent6"/>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383118" y="466007"/>
            <a:ext cx="10147825" cy="1358703"/>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6405033"/>
            <a:ext cx="12192000" cy="4529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901171423"/>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E5AD9D7-3FF2-5447-AA52-34FD773D5D53}"/>
              </a:ext>
            </a:extLst>
          </p:cNvPr>
          <p:cNvSpPr>
            <a:spLocks noGrp="1"/>
          </p:cNvSpPr>
          <p:nvPr>
            <p:ph type="title"/>
          </p:nvPr>
        </p:nvSpPr>
        <p:spPr>
          <a:xfrm>
            <a:off x="383118" y="1709739"/>
            <a:ext cx="10964333" cy="2173260"/>
          </a:xfrm>
          <a:prstGeom prst="rect">
            <a:avLst/>
          </a:prstGeom>
          <a:noFill/>
        </p:spPr>
        <p:txBody>
          <a:bodyPr anchor="b"/>
          <a:lstStyle>
            <a:lvl1pPr>
              <a:defRPr sz="60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B49B58E8-986F-FA43-9938-1D0D441FC527}"/>
              </a:ext>
            </a:extLst>
          </p:cNvPr>
          <p:cNvSpPr>
            <a:spLocks noGrp="1"/>
          </p:cNvSpPr>
          <p:nvPr>
            <p:ph type="body" idx="1"/>
          </p:nvPr>
        </p:nvSpPr>
        <p:spPr>
          <a:xfrm>
            <a:off x="383118" y="3916391"/>
            <a:ext cx="10964333" cy="369332"/>
          </a:xfrm>
          <a:prstGeom prst="rect">
            <a:avLst/>
          </a:prstGeo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DFEAF77C-20E8-1246-94E4-83A2997C0FB8}"/>
              </a:ext>
            </a:extLst>
          </p:cNvPr>
          <p:cNvPicPr>
            <a:picLocks noChangeAspect="1"/>
          </p:cNvPicPr>
          <p:nvPr userDrawn="1"/>
        </p:nvPicPr>
        <p:blipFill>
          <a:blip r:embed="rId2"/>
          <a:stretch>
            <a:fillRect/>
          </a:stretch>
        </p:blipFill>
        <p:spPr>
          <a:xfrm>
            <a:off x="10839610" y="448513"/>
            <a:ext cx="969273" cy="292320"/>
          </a:xfrm>
          <a:prstGeom prst="rect">
            <a:avLst/>
          </a:prstGeom>
        </p:spPr>
      </p:pic>
    </p:spTree>
    <p:extLst>
      <p:ext uri="{BB962C8B-B14F-4D97-AF65-F5344CB8AC3E}">
        <p14:creationId xmlns:p14="http://schemas.microsoft.com/office/powerpoint/2010/main" val="364560584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5499EDF-113E-8542-A55C-303B9E274B2C}"/>
              </a:ext>
            </a:extLst>
          </p:cNvPr>
          <p:cNvSpPr>
            <a:spLocks noGrp="1"/>
          </p:cNvSpPr>
          <p:nvPr>
            <p:ph type="title"/>
          </p:nvPr>
        </p:nvSpPr>
        <p:spPr>
          <a:xfrm>
            <a:off x="383118" y="1709739"/>
            <a:ext cx="10964333" cy="2173260"/>
          </a:xfrm>
          <a:prstGeom prst="rect">
            <a:avLst/>
          </a:prstGeom>
          <a:noFill/>
        </p:spPr>
        <p:txBody>
          <a:bodyPr anchor="b"/>
          <a:lstStyle>
            <a:lvl1pPr>
              <a:defRPr sz="60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D5FEF07A-017B-0D46-9B49-B575F6035C3B}"/>
              </a:ext>
            </a:extLst>
          </p:cNvPr>
          <p:cNvSpPr>
            <a:spLocks noGrp="1"/>
          </p:cNvSpPr>
          <p:nvPr>
            <p:ph type="body" idx="1"/>
          </p:nvPr>
        </p:nvSpPr>
        <p:spPr>
          <a:xfrm>
            <a:off x="383118" y="3916391"/>
            <a:ext cx="10964333" cy="369332"/>
          </a:xfrm>
          <a:prstGeom prst="rect">
            <a:avLst/>
          </a:prstGeo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FDB83B7-C535-4D4E-9F05-B3D6C6D0D7A7}"/>
              </a:ext>
            </a:extLst>
          </p:cNvPr>
          <p:cNvPicPr>
            <a:picLocks noChangeAspect="1"/>
          </p:cNvPicPr>
          <p:nvPr userDrawn="1"/>
        </p:nvPicPr>
        <p:blipFill>
          <a:blip r:embed="rId2"/>
          <a:stretch>
            <a:fillRect/>
          </a:stretch>
        </p:blipFill>
        <p:spPr>
          <a:xfrm>
            <a:off x="10839610" y="448513"/>
            <a:ext cx="969273" cy="292320"/>
          </a:xfrm>
          <a:prstGeom prst="rect">
            <a:avLst/>
          </a:prstGeom>
        </p:spPr>
      </p:pic>
    </p:spTree>
    <p:extLst>
      <p:ext uri="{BB962C8B-B14F-4D97-AF65-F5344CB8AC3E}">
        <p14:creationId xmlns:p14="http://schemas.microsoft.com/office/powerpoint/2010/main" val="346661051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preserve="1" userDrawn="1">
  <p:cSld name="1_Divider 5">
    <p:bg>
      <p:bgPr>
        <a:solidFill>
          <a:schemeClr val="accent5"/>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A26E801-3E29-734A-A15B-7CBF97B7B4E1}"/>
              </a:ext>
            </a:extLst>
          </p:cNvPr>
          <p:cNvSpPr>
            <a:spLocks noGrp="1"/>
          </p:cNvSpPr>
          <p:nvPr>
            <p:ph type="title"/>
          </p:nvPr>
        </p:nvSpPr>
        <p:spPr>
          <a:xfrm>
            <a:off x="383118" y="1709739"/>
            <a:ext cx="10964333" cy="2173260"/>
          </a:xfrm>
          <a:prstGeom prst="rect">
            <a:avLst/>
          </a:prstGeom>
          <a:noFill/>
        </p:spPr>
        <p:txBody>
          <a:bodyPr anchor="b"/>
          <a:lstStyle>
            <a:lvl1pPr>
              <a:defRPr sz="60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27599318-7E7F-A842-9771-05E6C1CC4E51}"/>
              </a:ext>
            </a:extLst>
          </p:cNvPr>
          <p:cNvSpPr>
            <a:spLocks noGrp="1"/>
          </p:cNvSpPr>
          <p:nvPr>
            <p:ph type="body" idx="1"/>
          </p:nvPr>
        </p:nvSpPr>
        <p:spPr>
          <a:xfrm>
            <a:off x="383118" y="3916391"/>
            <a:ext cx="10964333" cy="369332"/>
          </a:xfrm>
          <a:prstGeom prst="rect">
            <a:avLst/>
          </a:prstGeo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40481B7-880B-354A-9791-B504B07D444D}"/>
              </a:ext>
            </a:extLst>
          </p:cNvPr>
          <p:cNvPicPr>
            <a:picLocks noChangeAspect="1"/>
          </p:cNvPicPr>
          <p:nvPr userDrawn="1"/>
        </p:nvPicPr>
        <p:blipFill>
          <a:blip r:embed="rId2"/>
          <a:stretch>
            <a:fillRect/>
          </a:stretch>
        </p:blipFill>
        <p:spPr>
          <a:xfrm>
            <a:off x="10839610" y="448513"/>
            <a:ext cx="969273" cy="292320"/>
          </a:xfrm>
          <a:prstGeom prst="rect">
            <a:avLst/>
          </a:prstGeom>
        </p:spPr>
      </p:pic>
    </p:spTree>
    <p:extLst>
      <p:ext uri="{BB962C8B-B14F-4D97-AF65-F5344CB8AC3E}">
        <p14:creationId xmlns:p14="http://schemas.microsoft.com/office/powerpoint/2010/main" val="394658081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preserve="1" userDrawn="1">
  <p:cSld name="Divider 6">
    <p:bg>
      <p:bgPr>
        <a:solidFill>
          <a:schemeClr val="accent6"/>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449C442-4A25-164A-A88B-5124FFED77F2}"/>
              </a:ext>
            </a:extLst>
          </p:cNvPr>
          <p:cNvSpPr>
            <a:spLocks noGrp="1"/>
          </p:cNvSpPr>
          <p:nvPr>
            <p:ph type="title"/>
          </p:nvPr>
        </p:nvSpPr>
        <p:spPr>
          <a:xfrm>
            <a:off x="383118" y="1709739"/>
            <a:ext cx="10964333" cy="2173260"/>
          </a:xfrm>
          <a:prstGeom prst="rect">
            <a:avLst/>
          </a:prstGeom>
          <a:noFill/>
        </p:spPr>
        <p:txBody>
          <a:bodyPr anchor="b"/>
          <a:lstStyle>
            <a:lvl1pPr>
              <a:defRPr sz="60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7FFE1CAA-62A8-9645-A977-B747EB5EC8BE}"/>
              </a:ext>
            </a:extLst>
          </p:cNvPr>
          <p:cNvSpPr>
            <a:spLocks noGrp="1"/>
          </p:cNvSpPr>
          <p:nvPr>
            <p:ph type="body" idx="1"/>
          </p:nvPr>
        </p:nvSpPr>
        <p:spPr>
          <a:xfrm>
            <a:off x="383118" y="3916391"/>
            <a:ext cx="10964333" cy="369332"/>
          </a:xfrm>
          <a:prstGeom prst="rect">
            <a:avLst/>
          </a:prstGeo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846D95C-0B59-2E49-BC5D-B8766F28EFC3}"/>
              </a:ext>
            </a:extLst>
          </p:cNvPr>
          <p:cNvPicPr>
            <a:picLocks noChangeAspect="1"/>
          </p:cNvPicPr>
          <p:nvPr userDrawn="1"/>
        </p:nvPicPr>
        <p:blipFill>
          <a:blip r:embed="rId2"/>
          <a:stretch>
            <a:fillRect/>
          </a:stretch>
        </p:blipFill>
        <p:spPr>
          <a:xfrm>
            <a:off x="10839610" y="448513"/>
            <a:ext cx="969273" cy="292320"/>
          </a:xfrm>
          <a:prstGeom prst="rect">
            <a:avLst/>
          </a:prstGeom>
        </p:spPr>
      </p:pic>
    </p:spTree>
    <p:extLst>
      <p:ext uri="{BB962C8B-B14F-4D97-AF65-F5344CB8AC3E}">
        <p14:creationId xmlns:p14="http://schemas.microsoft.com/office/powerpoint/2010/main" val="3565235452"/>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preserve="1" userDrawn="1">
  <p:cSld name="Divider image 1">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hasCustomPrompt="1"/>
          </p:nvPr>
        </p:nvSpPr>
        <p:spPr>
          <a:xfrm>
            <a:off x="383117" y="1709739"/>
            <a:ext cx="5298515" cy="2173260"/>
          </a:xfrm>
          <a:prstGeom prst="rect">
            <a:avLst/>
          </a:prstGeom>
          <a:noFill/>
        </p:spPr>
        <p:txBody>
          <a:bodyPr anchor="b"/>
          <a:lstStyle>
            <a:lvl1pPr>
              <a:defRPr sz="6000">
                <a:solidFill>
                  <a:schemeClr val="bg1"/>
                </a:solidFill>
              </a:defRPr>
            </a:lvl1pPr>
          </a:lstStyle>
          <a:p>
            <a:r>
              <a:rPr lang="en-GB"/>
              <a:t>Click to edit </a:t>
            </a:r>
            <a:br>
              <a:rPr lang="en-GB"/>
            </a:br>
            <a:r>
              <a:rPr lang="en-GB"/>
              <a:t>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383117" y="3916391"/>
            <a:ext cx="5298515" cy="369332"/>
          </a:xfrm>
          <a:prstGeom prst="rect">
            <a:avLst/>
          </a:prstGeom>
        </p:spPr>
        <p:txBody>
          <a:bodyPr/>
          <a:lstStyle>
            <a:lvl1pPr marL="0" indent="0">
              <a:buNone/>
              <a:defRPr sz="2400">
                <a:solidFill>
                  <a:schemeClr val="accent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383118" y="6405033"/>
            <a:ext cx="969273" cy="29232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6096000" y="969"/>
            <a:ext cx="6096000" cy="430887"/>
          </a:xfrm>
          <a:prstGeom prst="rect">
            <a:avLst/>
          </a:prstGeom>
          <a:noFill/>
        </p:spPr>
        <p:txBody>
          <a:bodyPr/>
          <a:lstStyle/>
          <a:p>
            <a:r>
              <a:rPr lang="en-US"/>
              <a:t>Click the icon to add a half page image</a:t>
            </a:r>
          </a:p>
        </p:txBody>
      </p:sp>
    </p:spTree>
    <p:extLst>
      <p:ext uri="{BB962C8B-B14F-4D97-AF65-F5344CB8AC3E}">
        <p14:creationId xmlns:p14="http://schemas.microsoft.com/office/powerpoint/2010/main" val="262345752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preserve="1" userDrawn="1">
  <p:cSld name="Divider image 2">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383118" y="6405033"/>
            <a:ext cx="969273" cy="29232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6096000" y="969"/>
            <a:ext cx="6096000" cy="430887"/>
          </a:xfrm>
          <a:prstGeom prst="rect">
            <a:avLst/>
          </a:prstGeom>
          <a:noFill/>
        </p:spPr>
        <p:txBody>
          <a:bodyPr/>
          <a:lstStyle/>
          <a:p>
            <a:r>
              <a:rPr lang="en-US"/>
              <a:t>Click the icon to add a half page image</a:t>
            </a:r>
          </a:p>
        </p:txBody>
      </p:sp>
      <p:sp>
        <p:nvSpPr>
          <p:cNvPr id="9" name="Title 1">
            <a:extLst>
              <a:ext uri="{FF2B5EF4-FFF2-40B4-BE49-F238E27FC236}">
                <a16:creationId xmlns:a16="http://schemas.microsoft.com/office/drawing/2014/main" id="{CCBA5AE3-006F-BD49-B651-0C964FE95E8A}"/>
              </a:ext>
            </a:extLst>
          </p:cNvPr>
          <p:cNvSpPr>
            <a:spLocks noGrp="1"/>
          </p:cNvSpPr>
          <p:nvPr>
            <p:ph type="title" hasCustomPrompt="1"/>
          </p:nvPr>
        </p:nvSpPr>
        <p:spPr>
          <a:xfrm>
            <a:off x="383117" y="1709739"/>
            <a:ext cx="5298515" cy="2173260"/>
          </a:xfrm>
          <a:prstGeom prst="rect">
            <a:avLst/>
          </a:prstGeom>
          <a:noFill/>
        </p:spPr>
        <p:txBody>
          <a:bodyPr anchor="b">
            <a:normAutofit/>
          </a:bodyPr>
          <a:lstStyle>
            <a:lvl1pPr>
              <a:defRPr sz="5333">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6B291027-4824-D64E-98DD-D51466B685F3}"/>
              </a:ext>
            </a:extLst>
          </p:cNvPr>
          <p:cNvSpPr>
            <a:spLocks noGrp="1"/>
          </p:cNvSpPr>
          <p:nvPr>
            <p:ph type="body" idx="1"/>
          </p:nvPr>
        </p:nvSpPr>
        <p:spPr>
          <a:xfrm>
            <a:off x="383117" y="3916391"/>
            <a:ext cx="5298515" cy="369332"/>
          </a:xfrm>
          <a:prstGeom prst="rect">
            <a:avLst/>
          </a:prstGeo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88977326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preserve="1" userDrawn="1">
  <p:cSld name="Divider image 3">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rcRect/>
          <a:stretch/>
        </p:blipFill>
        <p:spPr>
          <a:xfrm>
            <a:off x="383119" y="6405033"/>
            <a:ext cx="969271" cy="29232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6096000" y="969"/>
            <a:ext cx="6096000" cy="430887"/>
          </a:xfrm>
          <a:prstGeom prst="rect">
            <a:avLst/>
          </a:prstGeom>
          <a:noFill/>
        </p:spPr>
        <p:txBody>
          <a:bodyPr/>
          <a:lstStyle/>
          <a:p>
            <a:r>
              <a:rPr lang="en-US"/>
              <a:t>Click the icon to add a half page image</a:t>
            </a:r>
          </a:p>
        </p:txBody>
      </p:sp>
      <p:sp>
        <p:nvSpPr>
          <p:cNvPr id="9" name="Title 1">
            <a:extLst>
              <a:ext uri="{FF2B5EF4-FFF2-40B4-BE49-F238E27FC236}">
                <a16:creationId xmlns:a16="http://schemas.microsoft.com/office/drawing/2014/main" id="{C8A7B213-F682-8C46-89BB-3DC075594399}"/>
              </a:ext>
            </a:extLst>
          </p:cNvPr>
          <p:cNvSpPr>
            <a:spLocks noGrp="1"/>
          </p:cNvSpPr>
          <p:nvPr>
            <p:ph type="title" hasCustomPrompt="1"/>
          </p:nvPr>
        </p:nvSpPr>
        <p:spPr>
          <a:xfrm>
            <a:off x="383117" y="1709739"/>
            <a:ext cx="5298515" cy="2173260"/>
          </a:xfrm>
          <a:prstGeom prst="rect">
            <a:avLst/>
          </a:prstGeom>
          <a:noFill/>
        </p:spPr>
        <p:txBody>
          <a:bodyPr anchor="b">
            <a:normAutofit/>
          </a:bodyPr>
          <a:lstStyle>
            <a:lvl1pPr>
              <a:defRPr sz="5333">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F978937C-B57E-7D49-8073-879091884B1C}"/>
              </a:ext>
            </a:extLst>
          </p:cNvPr>
          <p:cNvSpPr>
            <a:spLocks noGrp="1"/>
          </p:cNvSpPr>
          <p:nvPr>
            <p:ph type="body" idx="1"/>
          </p:nvPr>
        </p:nvSpPr>
        <p:spPr>
          <a:xfrm>
            <a:off x="383117" y="3916391"/>
            <a:ext cx="5298515" cy="369332"/>
          </a:xfrm>
          <a:prstGeom prst="rect">
            <a:avLst/>
          </a:prstGeo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6380859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1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383117" y="2205023"/>
            <a:ext cx="5181600" cy="1918474"/>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096000" y="2205023"/>
            <a:ext cx="5181600" cy="1918474"/>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6405033"/>
            <a:ext cx="12192000" cy="4529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94908177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preserve="1" userDrawn="1">
  <p:cSld name="Divider image 4">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hasCustomPrompt="1"/>
          </p:nvPr>
        </p:nvSpPr>
        <p:spPr>
          <a:xfrm>
            <a:off x="383117" y="1709739"/>
            <a:ext cx="5298515" cy="2173260"/>
          </a:xfrm>
          <a:prstGeom prst="rect">
            <a:avLst/>
          </a:prstGeom>
          <a:noFill/>
        </p:spPr>
        <p:txBody>
          <a:bodyPr anchor="b">
            <a:normAutofit/>
          </a:bodyPr>
          <a:lstStyle>
            <a:lvl1pPr>
              <a:defRPr sz="5333">
                <a:solidFill>
                  <a:schemeClr val="tx1"/>
                </a:solidFill>
              </a:defRPr>
            </a:lvl1pPr>
          </a:lstStyle>
          <a:p>
            <a:r>
              <a:rPr lang="en-GB"/>
              <a:t>Click to edit </a:t>
            </a:r>
            <a:br>
              <a:rPr lang="en-GB"/>
            </a:br>
            <a:r>
              <a:rPr lang="en-GB"/>
              <a:t>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383117" y="3916391"/>
            <a:ext cx="5298515" cy="369332"/>
          </a:xfrm>
          <a:prstGeom prst="rect">
            <a:avLst/>
          </a:prstGeo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383118" y="6405033"/>
            <a:ext cx="969273" cy="29232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6096000" y="969"/>
            <a:ext cx="6096000" cy="430887"/>
          </a:xfrm>
          <a:prstGeom prst="rect">
            <a:avLst/>
          </a:prstGeom>
          <a:noFill/>
        </p:spPr>
        <p:txBody>
          <a:bodyPr/>
          <a:lstStyle/>
          <a:p>
            <a:r>
              <a:rPr lang="en-US"/>
              <a:t>Click the icon to add a half page image</a:t>
            </a:r>
          </a:p>
        </p:txBody>
      </p:sp>
    </p:spTree>
    <p:extLst>
      <p:ext uri="{BB962C8B-B14F-4D97-AF65-F5344CB8AC3E}">
        <p14:creationId xmlns:p14="http://schemas.microsoft.com/office/powerpoint/2010/main" val="3769553465"/>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preserve="1" userDrawn="1">
  <p:cSld name="Divider image 5">
    <p:bg>
      <p:bgPr>
        <a:solidFill>
          <a:schemeClr val="accent4"/>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383118" y="6405033"/>
            <a:ext cx="969273" cy="29232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6096000" y="969"/>
            <a:ext cx="6096000" cy="430887"/>
          </a:xfrm>
          <a:prstGeom prst="rect">
            <a:avLst/>
          </a:prstGeom>
          <a:noFill/>
        </p:spPr>
        <p:txBody>
          <a:bodyPr/>
          <a:lstStyle/>
          <a:p>
            <a:r>
              <a:rPr lang="en-US"/>
              <a:t>Click the icon to add a half page image</a:t>
            </a:r>
          </a:p>
        </p:txBody>
      </p:sp>
      <p:sp>
        <p:nvSpPr>
          <p:cNvPr id="9" name="Title 1">
            <a:extLst>
              <a:ext uri="{FF2B5EF4-FFF2-40B4-BE49-F238E27FC236}">
                <a16:creationId xmlns:a16="http://schemas.microsoft.com/office/drawing/2014/main" id="{34E714B4-27CB-B944-8B3E-FC3FFD3DE961}"/>
              </a:ext>
            </a:extLst>
          </p:cNvPr>
          <p:cNvSpPr>
            <a:spLocks noGrp="1"/>
          </p:cNvSpPr>
          <p:nvPr>
            <p:ph type="title" hasCustomPrompt="1"/>
          </p:nvPr>
        </p:nvSpPr>
        <p:spPr>
          <a:xfrm>
            <a:off x="383117" y="1709739"/>
            <a:ext cx="5298515" cy="2173260"/>
          </a:xfrm>
          <a:prstGeom prst="rect">
            <a:avLst/>
          </a:prstGeom>
          <a:noFill/>
        </p:spPr>
        <p:txBody>
          <a:bodyPr anchor="b">
            <a:normAutofit/>
          </a:bodyPr>
          <a:lstStyle>
            <a:lvl1pPr>
              <a:defRPr sz="5333">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DAD8859D-837A-9A4E-811E-0BAD27094891}"/>
              </a:ext>
            </a:extLst>
          </p:cNvPr>
          <p:cNvSpPr>
            <a:spLocks noGrp="1"/>
          </p:cNvSpPr>
          <p:nvPr>
            <p:ph type="body" idx="1"/>
          </p:nvPr>
        </p:nvSpPr>
        <p:spPr>
          <a:xfrm>
            <a:off x="383117" y="3916391"/>
            <a:ext cx="5298515" cy="369332"/>
          </a:xfrm>
          <a:prstGeom prst="rect">
            <a:avLst/>
          </a:prstGeo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2970962991"/>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preserve="1" userDrawn="1">
  <p:cSld name="Divider image 6">
    <p:bg>
      <p:bgPr>
        <a:solidFill>
          <a:schemeClr val="accent5"/>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383118" y="6405033"/>
            <a:ext cx="969273" cy="29232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6096000" y="969"/>
            <a:ext cx="6096000" cy="430887"/>
          </a:xfrm>
          <a:prstGeom prst="rect">
            <a:avLst/>
          </a:prstGeom>
          <a:noFill/>
        </p:spPr>
        <p:txBody>
          <a:bodyPr/>
          <a:lstStyle/>
          <a:p>
            <a:r>
              <a:rPr lang="en-US"/>
              <a:t>Click the icon to add a half page image</a:t>
            </a:r>
          </a:p>
        </p:txBody>
      </p:sp>
      <p:sp>
        <p:nvSpPr>
          <p:cNvPr id="9" name="Title 1">
            <a:extLst>
              <a:ext uri="{FF2B5EF4-FFF2-40B4-BE49-F238E27FC236}">
                <a16:creationId xmlns:a16="http://schemas.microsoft.com/office/drawing/2014/main" id="{94581C8A-6766-5F4B-9453-EF912542AD9B}"/>
              </a:ext>
            </a:extLst>
          </p:cNvPr>
          <p:cNvSpPr>
            <a:spLocks noGrp="1"/>
          </p:cNvSpPr>
          <p:nvPr>
            <p:ph type="title" hasCustomPrompt="1"/>
          </p:nvPr>
        </p:nvSpPr>
        <p:spPr>
          <a:xfrm>
            <a:off x="383117" y="1709739"/>
            <a:ext cx="5298515" cy="2173260"/>
          </a:xfrm>
          <a:prstGeom prst="rect">
            <a:avLst/>
          </a:prstGeom>
          <a:noFill/>
        </p:spPr>
        <p:txBody>
          <a:bodyPr anchor="b">
            <a:normAutofit/>
          </a:bodyPr>
          <a:lstStyle>
            <a:lvl1pPr>
              <a:defRPr sz="5333">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E8B6930A-5DB0-2643-94A2-162A264D3D14}"/>
              </a:ext>
            </a:extLst>
          </p:cNvPr>
          <p:cNvSpPr>
            <a:spLocks noGrp="1"/>
          </p:cNvSpPr>
          <p:nvPr>
            <p:ph type="body" idx="1"/>
          </p:nvPr>
        </p:nvSpPr>
        <p:spPr>
          <a:xfrm>
            <a:off x="383117" y="3916391"/>
            <a:ext cx="5298515" cy="369332"/>
          </a:xfrm>
          <a:prstGeom prst="rect">
            <a:avLst/>
          </a:prstGeo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77824069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preserve="1" userDrawn="1">
  <p:cSld name="Divider image 7">
    <p:bg>
      <p:bgPr>
        <a:solidFill>
          <a:schemeClr val="accent6"/>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383118" y="6405033"/>
            <a:ext cx="969273" cy="29232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6096000" y="969"/>
            <a:ext cx="6096000" cy="430887"/>
          </a:xfrm>
          <a:prstGeom prst="rect">
            <a:avLst/>
          </a:prstGeom>
          <a:noFill/>
        </p:spPr>
        <p:txBody>
          <a:bodyPr/>
          <a:lstStyle/>
          <a:p>
            <a:r>
              <a:rPr lang="en-US"/>
              <a:t>Click the icon to add a half page image</a:t>
            </a:r>
          </a:p>
        </p:txBody>
      </p:sp>
      <p:sp>
        <p:nvSpPr>
          <p:cNvPr id="9" name="Title 1">
            <a:extLst>
              <a:ext uri="{FF2B5EF4-FFF2-40B4-BE49-F238E27FC236}">
                <a16:creationId xmlns:a16="http://schemas.microsoft.com/office/drawing/2014/main" id="{36D0C987-4F5C-4A4F-B0D3-EB68F0D99275}"/>
              </a:ext>
            </a:extLst>
          </p:cNvPr>
          <p:cNvSpPr>
            <a:spLocks noGrp="1"/>
          </p:cNvSpPr>
          <p:nvPr>
            <p:ph type="title" hasCustomPrompt="1"/>
          </p:nvPr>
        </p:nvSpPr>
        <p:spPr>
          <a:xfrm>
            <a:off x="383117" y="1709739"/>
            <a:ext cx="5298515" cy="2173260"/>
          </a:xfrm>
          <a:prstGeom prst="rect">
            <a:avLst/>
          </a:prstGeom>
          <a:noFill/>
        </p:spPr>
        <p:txBody>
          <a:bodyPr anchor="b">
            <a:normAutofit/>
          </a:bodyPr>
          <a:lstStyle>
            <a:lvl1pPr>
              <a:defRPr sz="5333">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27E889E2-B9CE-CD41-8B07-52E0696E65B3}"/>
              </a:ext>
            </a:extLst>
          </p:cNvPr>
          <p:cNvSpPr>
            <a:spLocks noGrp="1"/>
          </p:cNvSpPr>
          <p:nvPr>
            <p:ph type="body" idx="1"/>
          </p:nvPr>
        </p:nvSpPr>
        <p:spPr>
          <a:xfrm>
            <a:off x="383117" y="3916391"/>
            <a:ext cx="5298515" cy="369332"/>
          </a:xfrm>
          <a:prstGeom prst="rect">
            <a:avLst/>
          </a:prstGeo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930307978"/>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3117" y="2180167"/>
            <a:ext cx="5157787" cy="547844"/>
          </a:xfrm>
          <a:prstGeom prst="rect">
            <a:avLst/>
          </a:prstGeom>
        </p:spPr>
        <p:txBody>
          <a:bodyPr anchor="b">
            <a:noAutofit/>
          </a:bodyPr>
          <a:lstStyle>
            <a:lvl1pPr marL="0" indent="0">
              <a:buNone/>
              <a:defRPr sz="2800" b="1">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a:t>
            </a:r>
          </a:p>
        </p:txBody>
      </p:sp>
      <p:sp>
        <p:nvSpPr>
          <p:cNvPr id="4" name="Content Placeholder 3"/>
          <p:cNvSpPr>
            <a:spLocks noGrp="1"/>
          </p:cNvSpPr>
          <p:nvPr>
            <p:ph sz="half" idx="2"/>
          </p:nvPr>
        </p:nvSpPr>
        <p:spPr>
          <a:xfrm>
            <a:off x="383119" y="2814108"/>
            <a:ext cx="5157787" cy="1815818"/>
          </a:xfrm>
          <a:prstGeom prst="rect">
            <a:avLst/>
          </a:prstGeom>
        </p:spPr>
        <p:txBody>
          <a:bodyPr/>
          <a:lstStyle>
            <a:lvl1pPr>
              <a:buClr>
                <a:schemeClr val="accent1"/>
              </a:buClr>
              <a:defRPr sz="2400"/>
            </a:lvl1pPr>
            <a:lvl2pPr>
              <a:buClr>
                <a:schemeClr val="accent1"/>
              </a:buClr>
              <a:defRPr sz="2133"/>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096002" y="2180167"/>
            <a:ext cx="5183188" cy="547844"/>
          </a:xfrm>
          <a:prstGeom prst="rect">
            <a:avLst/>
          </a:prstGeom>
        </p:spPr>
        <p:txBody>
          <a:bodyPr anchor="b">
            <a:noAutofit/>
          </a:bodyPr>
          <a:lstStyle>
            <a:lvl1pPr marL="0" indent="0">
              <a:buNone/>
              <a:defRPr sz="2800" b="1">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096002" y="2814106"/>
            <a:ext cx="5259388" cy="1815818"/>
          </a:xfrm>
          <a:prstGeom prst="rect">
            <a:avLst/>
          </a:prstGeom>
        </p:spPr>
        <p:txBody>
          <a:bodyPr/>
          <a:lstStyle>
            <a:lvl1pPr>
              <a:buClr>
                <a:schemeClr val="accent1"/>
              </a:buClr>
              <a:defRPr sz="2400"/>
            </a:lvl1pPr>
            <a:lvl2pPr>
              <a:buClr>
                <a:schemeClr val="accent1"/>
              </a:buClr>
              <a:defRPr sz="2133"/>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6405033"/>
            <a:ext cx="12192000" cy="4529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383118" y="466007"/>
            <a:ext cx="10147825" cy="1358703"/>
          </a:xfrm>
          <a:prstGeom prst="rect">
            <a:avLst/>
          </a:prstGeo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2306570431"/>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2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3116" y="2180167"/>
            <a:ext cx="5157787" cy="547844"/>
          </a:xfrm>
          <a:prstGeom prst="rect">
            <a:avLst/>
          </a:prstGeom>
        </p:spPr>
        <p:txBody>
          <a:bodyPr anchor="b">
            <a:noAutofit/>
          </a:bodyPr>
          <a:lstStyle>
            <a:lvl1pPr marL="0" indent="0">
              <a:buNone/>
              <a:defRPr sz="2800" b="1">
                <a:solidFill>
                  <a:schemeClr val="accent3"/>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a:t>
            </a:r>
          </a:p>
        </p:txBody>
      </p:sp>
      <p:sp>
        <p:nvSpPr>
          <p:cNvPr id="4" name="Content Placeholder 3"/>
          <p:cNvSpPr>
            <a:spLocks noGrp="1"/>
          </p:cNvSpPr>
          <p:nvPr>
            <p:ph sz="half" idx="2"/>
          </p:nvPr>
        </p:nvSpPr>
        <p:spPr>
          <a:xfrm>
            <a:off x="383117" y="2814108"/>
            <a:ext cx="5157787" cy="1815818"/>
          </a:xfrm>
          <a:prstGeom prst="rect">
            <a:avLst/>
          </a:prstGeom>
        </p:spPr>
        <p:txBody>
          <a:bodyPr/>
          <a:lstStyle>
            <a:lvl1pPr>
              <a:buClr>
                <a:schemeClr val="accent3"/>
              </a:buClr>
              <a:defRPr sz="2400"/>
            </a:lvl1pPr>
            <a:lvl2pPr>
              <a:buClr>
                <a:schemeClr val="accent3"/>
              </a:buClr>
              <a:defRPr sz="2133"/>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096001" y="2180167"/>
            <a:ext cx="5183188" cy="547844"/>
          </a:xfrm>
          <a:prstGeom prst="rect">
            <a:avLst/>
          </a:prstGeom>
        </p:spPr>
        <p:txBody>
          <a:bodyPr anchor="b">
            <a:noAutofit/>
          </a:bodyPr>
          <a:lstStyle>
            <a:lvl1pPr marL="0" indent="0">
              <a:buNone/>
              <a:defRPr sz="2800" b="1">
                <a:solidFill>
                  <a:schemeClr val="accent3"/>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096001" y="2814106"/>
            <a:ext cx="5259388" cy="1815818"/>
          </a:xfrm>
          <a:prstGeom prst="rect">
            <a:avLst/>
          </a:prstGeom>
        </p:spPr>
        <p:txBody>
          <a:bodyPr/>
          <a:lstStyle>
            <a:lvl1pPr>
              <a:buClr>
                <a:schemeClr val="accent3"/>
              </a:buClr>
              <a:defRPr sz="2400"/>
            </a:lvl1pPr>
            <a:lvl2pPr>
              <a:buClr>
                <a:schemeClr val="accent3"/>
              </a:buClr>
              <a:defRPr sz="2133"/>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6405033"/>
            <a:ext cx="12192000" cy="4529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383118" y="466007"/>
            <a:ext cx="10147825" cy="1358703"/>
          </a:xfrm>
          <a:prstGeom prst="rect">
            <a:avLst/>
          </a:prstGeo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181924081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3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3116" y="2180167"/>
            <a:ext cx="5157787" cy="547844"/>
          </a:xfrm>
          <a:prstGeom prst="rect">
            <a:avLst/>
          </a:prstGeom>
        </p:spPr>
        <p:txBody>
          <a:bodyPr anchor="b">
            <a:noAutofit/>
          </a:bodyPr>
          <a:lstStyle>
            <a:lvl1pPr marL="0" indent="0">
              <a:buNone/>
              <a:defRPr sz="2800" b="1">
                <a:solidFill>
                  <a:schemeClr val="accent4"/>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a:t>
            </a:r>
          </a:p>
        </p:txBody>
      </p:sp>
      <p:sp>
        <p:nvSpPr>
          <p:cNvPr id="4" name="Content Placeholder 3"/>
          <p:cNvSpPr>
            <a:spLocks noGrp="1"/>
          </p:cNvSpPr>
          <p:nvPr>
            <p:ph sz="half" idx="2"/>
          </p:nvPr>
        </p:nvSpPr>
        <p:spPr>
          <a:xfrm>
            <a:off x="383117" y="2814108"/>
            <a:ext cx="5157787" cy="1815818"/>
          </a:xfrm>
          <a:prstGeom prst="rect">
            <a:avLst/>
          </a:prstGeom>
        </p:spPr>
        <p:txBody>
          <a:bodyPr/>
          <a:lstStyle>
            <a:lvl1pPr>
              <a:buClr>
                <a:schemeClr val="accent4"/>
              </a:buClr>
              <a:defRPr sz="2400"/>
            </a:lvl1pPr>
            <a:lvl2pPr>
              <a:buClr>
                <a:schemeClr val="accent4"/>
              </a:buClr>
              <a:defRPr sz="2133"/>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096001" y="2180167"/>
            <a:ext cx="5183188" cy="547844"/>
          </a:xfrm>
          <a:prstGeom prst="rect">
            <a:avLst/>
          </a:prstGeom>
        </p:spPr>
        <p:txBody>
          <a:bodyPr anchor="b">
            <a:noAutofit/>
          </a:bodyPr>
          <a:lstStyle>
            <a:lvl1pPr marL="0" indent="0">
              <a:buNone/>
              <a:defRPr sz="2800" b="1">
                <a:solidFill>
                  <a:schemeClr val="accent4"/>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096001" y="2814106"/>
            <a:ext cx="5259388" cy="1815818"/>
          </a:xfrm>
          <a:prstGeom prst="rect">
            <a:avLst/>
          </a:prstGeom>
        </p:spPr>
        <p:txBody>
          <a:bodyPr/>
          <a:lstStyle>
            <a:lvl1pPr>
              <a:buClr>
                <a:schemeClr val="accent4"/>
              </a:buClr>
              <a:defRPr sz="2400"/>
            </a:lvl1pPr>
            <a:lvl2pPr>
              <a:buClr>
                <a:schemeClr val="accent4"/>
              </a:buClr>
              <a:defRPr sz="2133"/>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6405033"/>
            <a:ext cx="12192000" cy="4529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383118" y="466007"/>
            <a:ext cx="10147825" cy="1358703"/>
          </a:xfrm>
          <a:prstGeom prst="rect">
            <a:avLst/>
          </a:prstGeo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479648385"/>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4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3116" y="2180167"/>
            <a:ext cx="5157787" cy="547844"/>
          </a:xfrm>
          <a:prstGeom prst="rect">
            <a:avLst/>
          </a:prstGeom>
        </p:spPr>
        <p:txBody>
          <a:bodyPr anchor="b">
            <a:noAutofit/>
          </a:bodyPr>
          <a:lstStyle>
            <a:lvl1pPr marL="0" indent="0">
              <a:buNone/>
              <a:defRPr sz="2800" b="1">
                <a:solidFill>
                  <a:schemeClr val="accent5"/>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a:t>
            </a:r>
          </a:p>
        </p:txBody>
      </p:sp>
      <p:sp>
        <p:nvSpPr>
          <p:cNvPr id="4" name="Content Placeholder 3"/>
          <p:cNvSpPr>
            <a:spLocks noGrp="1"/>
          </p:cNvSpPr>
          <p:nvPr>
            <p:ph sz="half" idx="2"/>
          </p:nvPr>
        </p:nvSpPr>
        <p:spPr>
          <a:xfrm>
            <a:off x="383117" y="2814108"/>
            <a:ext cx="5157787" cy="1815818"/>
          </a:xfrm>
          <a:prstGeom prst="rect">
            <a:avLst/>
          </a:prstGeom>
        </p:spPr>
        <p:txBody>
          <a:bodyPr/>
          <a:lstStyle>
            <a:lvl1pPr>
              <a:buClr>
                <a:schemeClr val="accent5"/>
              </a:buClr>
              <a:defRPr sz="2400"/>
            </a:lvl1pPr>
            <a:lvl2pPr>
              <a:buClr>
                <a:schemeClr val="accent5"/>
              </a:buClr>
              <a:defRPr sz="2133"/>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096001" y="2180167"/>
            <a:ext cx="5183188" cy="547844"/>
          </a:xfrm>
          <a:prstGeom prst="rect">
            <a:avLst/>
          </a:prstGeom>
        </p:spPr>
        <p:txBody>
          <a:bodyPr anchor="b">
            <a:noAutofit/>
          </a:bodyPr>
          <a:lstStyle>
            <a:lvl1pPr marL="0" indent="0">
              <a:buNone/>
              <a:defRPr sz="2800" b="1">
                <a:solidFill>
                  <a:schemeClr val="accent5"/>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096001" y="2814106"/>
            <a:ext cx="5259388" cy="1815818"/>
          </a:xfrm>
          <a:prstGeom prst="rect">
            <a:avLst/>
          </a:prstGeom>
        </p:spPr>
        <p:txBody>
          <a:bodyPr/>
          <a:lstStyle>
            <a:lvl1pPr>
              <a:buClr>
                <a:schemeClr val="accent5"/>
              </a:buClr>
              <a:defRPr sz="2400"/>
            </a:lvl1pPr>
            <a:lvl2pPr>
              <a:buClr>
                <a:schemeClr val="accent5"/>
              </a:buClr>
              <a:defRPr sz="2133"/>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6405033"/>
            <a:ext cx="12192000" cy="4529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383118" y="466007"/>
            <a:ext cx="10147825" cy="1358703"/>
          </a:xfrm>
          <a:prstGeom prst="rect">
            <a:avLst/>
          </a:prstGeo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124353239"/>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5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3116" y="2180167"/>
            <a:ext cx="5157787" cy="547844"/>
          </a:xfrm>
          <a:prstGeom prst="rect">
            <a:avLst/>
          </a:prstGeom>
        </p:spPr>
        <p:txBody>
          <a:bodyPr anchor="b">
            <a:noAutofit/>
          </a:bodyPr>
          <a:lstStyle>
            <a:lvl1pPr marL="0" indent="0">
              <a:buNone/>
              <a:defRPr sz="2800" b="1">
                <a:solidFill>
                  <a:schemeClr val="accent6"/>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a:t>
            </a:r>
          </a:p>
        </p:txBody>
      </p:sp>
      <p:sp>
        <p:nvSpPr>
          <p:cNvPr id="4" name="Content Placeholder 3"/>
          <p:cNvSpPr>
            <a:spLocks noGrp="1"/>
          </p:cNvSpPr>
          <p:nvPr>
            <p:ph sz="half" idx="2"/>
          </p:nvPr>
        </p:nvSpPr>
        <p:spPr>
          <a:xfrm>
            <a:off x="383117" y="2814108"/>
            <a:ext cx="5157787" cy="1815818"/>
          </a:xfrm>
          <a:prstGeom prst="rect">
            <a:avLst/>
          </a:prstGeom>
        </p:spPr>
        <p:txBody>
          <a:bodyPr/>
          <a:lstStyle>
            <a:lvl1pPr>
              <a:buClr>
                <a:schemeClr val="accent6"/>
              </a:buClr>
              <a:defRPr sz="2400"/>
            </a:lvl1pPr>
            <a:lvl2pPr>
              <a:buClr>
                <a:schemeClr val="accent6"/>
              </a:buClr>
              <a:defRPr sz="2133"/>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096001" y="2180167"/>
            <a:ext cx="5183188" cy="547844"/>
          </a:xfrm>
          <a:prstGeom prst="rect">
            <a:avLst/>
          </a:prstGeom>
        </p:spPr>
        <p:txBody>
          <a:bodyPr anchor="b">
            <a:noAutofit/>
          </a:bodyPr>
          <a:lstStyle>
            <a:lvl1pPr marL="0" indent="0">
              <a:buNone/>
              <a:defRPr sz="2800" b="1">
                <a:solidFill>
                  <a:schemeClr val="accent6"/>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096001" y="2814106"/>
            <a:ext cx="5259388" cy="1815818"/>
          </a:xfrm>
          <a:prstGeom prst="rect">
            <a:avLst/>
          </a:prstGeom>
        </p:spPr>
        <p:txBody>
          <a:bodyPr/>
          <a:lstStyle>
            <a:lvl1pPr>
              <a:buClr>
                <a:schemeClr val="accent6"/>
              </a:buClr>
              <a:defRPr sz="2400"/>
            </a:lvl1pPr>
            <a:lvl2pPr>
              <a:buClr>
                <a:schemeClr val="accent6"/>
              </a:buClr>
              <a:defRPr sz="2133"/>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6405033"/>
            <a:ext cx="12192000" cy="4529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383118" y="466007"/>
            <a:ext cx="10147825" cy="1358703"/>
          </a:xfrm>
          <a:prstGeom prst="rect">
            <a:avLst/>
          </a:prstGeo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146559692"/>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1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3116" y="2180167"/>
            <a:ext cx="5157787" cy="547844"/>
          </a:xfrm>
          <a:prstGeom prst="rect">
            <a:avLst/>
          </a:prstGeom>
        </p:spPr>
        <p:txBody>
          <a:bodyPr anchor="b">
            <a:noAutofit/>
          </a:bodyPr>
          <a:lstStyle>
            <a:lvl1pPr marL="0" indent="0">
              <a:buNone/>
              <a:defRPr sz="2800" b="1">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a:t>
            </a:r>
          </a:p>
        </p:txBody>
      </p:sp>
      <p:sp>
        <p:nvSpPr>
          <p:cNvPr id="4" name="Content Placeholder 3"/>
          <p:cNvSpPr>
            <a:spLocks noGrp="1"/>
          </p:cNvSpPr>
          <p:nvPr>
            <p:ph sz="half" idx="2"/>
          </p:nvPr>
        </p:nvSpPr>
        <p:spPr>
          <a:xfrm>
            <a:off x="383117" y="2814108"/>
            <a:ext cx="5157787" cy="1815818"/>
          </a:xfrm>
          <a:prstGeom prst="rect">
            <a:avLst/>
          </a:prstGeom>
        </p:spPr>
        <p:txBody>
          <a:bodyPr/>
          <a:lstStyle>
            <a:lvl1pPr>
              <a:buClr>
                <a:schemeClr val="accent2"/>
              </a:buClr>
              <a:defRPr sz="2400"/>
            </a:lvl1pPr>
            <a:lvl2pPr>
              <a:buClr>
                <a:schemeClr val="accent2"/>
              </a:buClr>
              <a:defRPr sz="2133"/>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096001" y="2180167"/>
            <a:ext cx="5183188" cy="547844"/>
          </a:xfrm>
          <a:prstGeom prst="rect">
            <a:avLst/>
          </a:prstGeom>
        </p:spPr>
        <p:txBody>
          <a:bodyPr anchor="b">
            <a:noAutofit/>
          </a:bodyPr>
          <a:lstStyle>
            <a:lvl1pPr marL="0" indent="0">
              <a:buNone/>
              <a:defRPr sz="2800" b="1">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096001" y="2814106"/>
            <a:ext cx="5259388" cy="1815818"/>
          </a:xfrm>
          <a:prstGeom prst="rect">
            <a:avLst/>
          </a:prstGeom>
        </p:spPr>
        <p:txBody>
          <a:bodyPr/>
          <a:lstStyle>
            <a:lvl1pPr>
              <a:buClr>
                <a:schemeClr val="accent2"/>
              </a:buClr>
              <a:defRPr sz="2400"/>
            </a:lvl1pPr>
            <a:lvl2pPr>
              <a:buClr>
                <a:schemeClr val="accent2"/>
              </a:buClr>
              <a:defRPr sz="2133"/>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6405033"/>
            <a:ext cx="12192000" cy="4529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15 July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11075255"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383117" y="648686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383118" y="466007"/>
            <a:ext cx="10147825" cy="1358703"/>
          </a:xfrm>
          <a:prstGeom prst="rect">
            <a:avLst/>
          </a:prstGeo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15514950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2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383117" y="2205023"/>
            <a:ext cx="5181600" cy="1918474"/>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096000" y="2205023"/>
            <a:ext cx="5181600" cy="1918474"/>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6405033"/>
            <a:ext cx="12192000" cy="4529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15 July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383117" y="648686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568941741"/>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6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3116" y="2180167"/>
            <a:ext cx="5157787" cy="547844"/>
          </a:xfrm>
          <a:prstGeom prst="rect">
            <a:avLst/>
          </a:prstGeom>
        </p:spPr>
        <p:txBody>
          <a:bodyPr anchor="b">
            <a:noAutofit/>
          </a:bodyPr>
          <a:lstStyle>
            <a:lvl1pPr marL="0" indent="0">
              <a:buNone/>
              <a:defRPr sz="2800" b="1">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a:t>
            </a:r>
          </a:p>
        </p:txBody>
      </p:sp>
      <p:sp>
        <p:nvSpPr>
          <p:cNvPr id="4" name="Content Placeholder 3"/>
          <p:cNvSpPr>
            <a:spLocks noGrp="1"/>
          </p:cNvSpPr>
          <p:nvPr>
            <p:ph sz="half" idx="2"/>
          </p:nvPr>
        </p:nvSpPr>
        <p:spPr>
          <a:xfrm>
            <a:off x="383117" y="2814108"/>
            <a:ext cx="5157787" cy="1815818"/>
          </a:xfrm>
          <a:prstGeom prst="rect">
            <a:avLst/>
          </a:prstGeom>
        </p:spPr>
        <p:txBody>
          <a:bodyPr/>
          <a:lstStyle>
            <a:lvl1pPr>
              <a:buClr>
                <a:schemeClr val="tx1"/>
              </a:buClr>
              <a:defRPr sz="2400"/>
            </a:lvl1pPr>
            <a:lvl2pPr>
              <a:buClr>
                <a:schemeClr val="tx1"/>
              </a:buClr>
              <a:defRPr sz="2133"/>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096001" y="2180167"/>
            <a:ext cx="5183188" cy="547844"/>
          </a:xfrm>
          <a:prstGeom prst="rect">
            <a:avLst/>
          </a:prstGeom>
        </p:spPr>
        <p:txBody>
          <a:bodyPr anchor="b">
            <a:noAutofit/>
          </a:bodyPr>
          <a:lstStyle>
            <a:lvl1pPr marL="0" indent="0">
              <a:buNone/>
              <a:defRPr sz="2800" b="1">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096001" y="2814106"/>
            <a:ext cx="5259388" cy="1815818"/>
          </a:xfrm>
          <a:prstGeom prst="rect">
            <a:avLst/>
          </a:prstGeom>
        </p:spPr>
        <p:txBody>
          <a:bodyPr/>
          <a:lstStyle>
            <a:lvl1pPr>
              <a:buClr>
                <a:schemeClr val="tx1"/>
              </a:buClr>
              <a:defRPr sz="2400"/>
            </a:lvl1pPr>
            <a:lvl2pPr>
              <a:buClr>
                <a:schemeClr val="tx1"/>
              </a:buClr>
              <a:defRPr sz="2133"/>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6405033"/>
            <a:ext cx="12192000" cy="452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383118" y="466007"/>
            <a:ext cx="10147825" cy="1358703"/>
          </a:xfrm>
          <a:prstGeom prst="rect">
            <a:avLst/>
          </a:prstGeo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51121299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1_Blank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B1E9BE-222B-FB46-8292-D1E012B4D94C}"/>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9" name="Rectangle 8">
            <a:extLst>
              <a:ext uri="{FF2B5EF4-FFF2-40B4-BE49-F238E27FC236}">
                <a16:creationId xmlns:a16="http://schemas.microsoft.com/office/drawing/2014/main" id="{2DBB7D74-320F-9743-AB43-470FDD0767A9}"/>
              </a:ext>
            </a:extLst>
          </p:cNvPr>
          <p:cNvSpPr/>
          <p:nvPr userDrawn="1"/>
        </p:nvSpPr>
        <p:spPr>
          <a:xfrm>
            <a:off x="0" y="6405033"/>
            <a:ext cx="12192000" cy="4529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1" name="Date Placeholder 3">
            <a:extLst>
              <a:ext uri="{FF2B5EF4-FFF2-40B4-BE49-F238E27FC236}">
                <a16:creationId xmlns:a16="http://schemas.microsoft.com/office/drawing/2014/main" id="{4683FF6C-EF4D-4B43-BFBC-B1F97145A6C7}"/>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15 July 2024</a:t>
            </a:fld>
            <a:endParaRPr lang="en-US"/>
          </a:p>
        </p:txBody>
      </p:sp>
      <p:sp>
        <p:nvSpPr>
          <p:cNvPr id="12" name="Slide Number Placeholder 5">
            <a:extLst>
              <a:ext uri="{FF2B5EF4-FFF2-40B4-BE49-F238E27FC236}">
                <a16:creationId xmlns:a16="http://schemas.microsoft.com/office/drawing/2014/main" id="{805B6C67-8B35-8848-BD1B-C32BF6489C87}"/>
              </a:ext>
            </a:extLst>
          </p:cNvPr>
          <p:cNvSpPr>
            <a:spLocks noGrp="1"/>
          </p:cNvSpPr>
          <p:nvPr>
            <p:ph type="sldNum" sz="quarter" idx="11"/>
          </p:nvPr>
        </p:nvSpPr>
        <p:spPr>
          <a:xfrm>
            <a:off x="11075255"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CA4059AE-8F05-5040-8E7C-51CFA249D9F7}"/>
              </a:ext>
            </a:extLst>
          </p:cNvPr>
          <p:cNvSpPr>
            <a:spLocks noGrp="1"/>
          </p:cNvSpPr>
          <p:nvPr>
            <p:ph type="ftr" sz="quarter" idx="12"/>
          </p:nvPr>
        </p:nvSpPr>
        <p:spPr>
          <a:xfrm>
            <a:off x="383117" y="648686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762067528"/>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slimlin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8660719" y="3326716"/>
            <a:ext cx="6858000" cy="2045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15 July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796406" y="648686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383118" y="6514147"/>
            <a:ext cx="819719" cy="247216"/>
          </a:xfrm>
          <a:prstGeom prst="rect">
            <a:avLst/>
          </a:prstGeom>
        </p:spPr>
      </p:pic>
    </p:spTree>
    <p:extLst>
      <p:ext uri="{BB962C8B-B14F-4D97-AF65-F5344CB8AC3E}">
        <p14:creationId xmlns:p14="http://schemas.microsoft.com/office/powerpoint/2010/main" val="4262640712"/>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1_slimline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8660719" y="3326716"/>
            <a:ext cx="6858000" cy="20456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15 July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796406" y="648686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383118" y="6514147"/>
            <a:ext cx="819719" cy="247216"/>
          </a:xfrm>
          <a:prstGeom prst="rect">
            <a:avLst/>
          </a:prstGeom>
        </p:spPr>
      </p:pic>
    </p:spTree>
    <p:extLst>
      <p:ext uri="{BB962C8B-B14F-4D97-AF65-F5344CB8AC3E}">
        <p14:creationId xmlns:p14="http://schemas.microsoft.com/office/powerpoint/2010/main" val="176977033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1"/>
            <a:ext cx="12192000" cy="430887"/>
          </a:xfrm>
          <a:prstGeom prst="rect">
            <a:avLst/>
          </a:prstGeom>
          <a:noFill/>
        </p:spPr>
        <p:txBody>
          <a:bodyPr/>
          <a:lstStyle/>
          <a:p>
            <a:r>
              <a:rPr lang="en-US"/>
              <a:t>Click the icon to add a full bleed image</a:t>
            </a:r>
          </a:p>
        </p:txBody>
      </p:sp>
      <p:sp>
        <p:nvSpPr>
          <p:cNvPr id="15" name="Date Placeholder 3">
            <a:extLst>
              <a:ext uri="{FF2B5EF4-FFF2-40B4-BE49-F238E27FC236}">
                <a16:creationId xmlns:a16="http://schemas.microsoft.com/office/drawing/2014/main" id="{9DBF8A99-D25D-9948-A148-A6DE02FF5473}"/>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15 July 2024</a:t>
            </a:fld>
            <a:endParaRPr lang="en-US"/>
          </a:p>
        </p:txBody>
      </p:sp>
      <p:sp>
        <p:nvSpPr>
          <p:cNvPr id="16" name="Slide Number Placeholder 5">
            <a:extLst>
              <a:ext uri="{FF2B5EF4-FFF2-40B4-BE49-F238E27FC236}">
                <a16:creationId xmlns:a16="http://schemas.microsoft.com/office/drawing/2014/main" id="{1C88FFC1-6C9C-C641-964B-951FD5AC5964}"/>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17" name="Footer Placeholder 4">
            <a:extLst>
              <a:ext uri="{FF2B5EF4-FFF2-40B4-BE49-F238E27FC236}">
                <a16:creationId xmlns:a16="http://schemas.microsoft.com/office/drawing/2014/main" id="{F272FA12-A438-3A4D-A51B-8F64BFA33CCF}"/>
              </a:ext>
            </a:extLst>
          </p:cNvPr>
          <p:cNvSpPr>
            <a:spLocks noGrp="1"/>
          </p:cNvSpPr>
          <p:nvPr>
            <p:ph type="ftr" sz="quarter" idx="3"/>
          </p:nvPr>
        </p:nvSpPr>
        <p:spPr>
          <a:xfrm>
            <a:off x="1796406" y="648686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pic>
        <p:nvPicPr>
          <p:cNvPr id="18" name="Picture 17">
            <a:extLst>
              <a:ext uri="{FF2B5EF4-FFF2-40B4-BE49-F238E27FC236}">
                <a16:creationId xmlns:a16="http://schemas.microsoft.com/office/drawing/2014/main" id="{A9BE4CAA-A334-2843-A7F2-ADB08D9C7D36}"/>
              </a:ext>
            </a:extLst>
          </p:cNvPr>
          <p:cNvPicPr>
            <a:picLocks noChangeAspect="1"/>
          </p:cNvPicPr>
          <p:nvPr userDrawn="1"/>
        </p:nvPicPr>
        <p:blipFill>
          <a:blip r:embed="rId2"/>
          <a:stretch>
            <a:fillRect/>
          </a:stretch>
        </p:blipFill>
        <p:spPr>
          <a:xfrm>
            <a:off x="383118" y="6514147"/>
            <a:ext cx="819719" cy="247216"/>
          </a:xfrm>
          <a:prstGeom prst="rect">
            <a:avLst/>
          </a:prstGeom>
        </p:spPr>
      </p:pic>
    </p:spTree>
    <p:extLst>
      <p:ext uri="{BB962C8B-B14F-4D97-AF65-F5344CB8AC3E}">
        <p14:creationId xmlns:p14="http://schemas.microsoft.com/office/powerpoint/2010/main" val="3389734644"/>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half page 2">
    <p:bg>
      <p:bgPr>
        <a:solidFill>
          <a:schemeClr val="accent6"/>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6096000" cy="430887"/>
          </a:xfrm>
          <a:prstGeom prst="rect">
            <a:avLst/>
          </a:prstGeo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15 July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6096001" y="649879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6462185" y="1186379"/>
            <a:ext cx="5346700" cy="191847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99E3A46-6309-284C-9E98-7CFC28A8FBDA}"/>
              </a:ext>
            </a:extLst>
          </p:cNvPr>
          <p:cNvPicPr>
            <a:picLocks noChangeAspect="1"/>
          </p:cNvPicPr>
          <p:nvPr userDrawn="1"/>
        </p:nvPicPr>
        <p:blipFill>
          <a:blip r:embed="rId2"/>
          <a:stretch>
            <a:fillRect/>
          </a:stretch>
        </p:blipFill>
        <p:spPr>
          <a:xfrm>
            <a:off x="10819119" y="441986"/>
            <a:ext cx="989765" cy="298500"/>
          </a:xfrm>
          <a:prstGeom prst="rect">
            <a:avLst/>
          </a:prstGeom>
        </p:spPr>
      </p:pic>
    </p:spTree>
    <p:extLst>
      <p:ext uri="{BB962C8B-B14F-4D97-AF65-F5344CB8AC3E}">
        <p14:creationId xmlns:p14="http://schemas.microsoft.com/office/powerpoint/2010/main" val="3262260198"/>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half page 3">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6096000" cy="430887"/>
          </a:xfrm>
          <a:prstGeom prst="rect">
            <a:avLst/>
          </a:prstGeo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15 July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6096001" y="649879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6462185" y="1186379"/>
            <a:ext cx="5346700" cy="191847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9F4EE78-9EC6-5A42-A27A-643CCD136D02}"/>
              </a:ext>
            </a:extLst>
          </p:cNvPr>
          <p:cNvPicPr>
            <a:picLocks noChangeAspect="1"/>
          </p:cNvPicPr>
          <p:nvPr userDrawn="1"/>
        </p:nvPicPr>
        <p:blipFill>
          <a:blip r:embed="rId2"/>
          <a:stretch>
            <a:fillRect/>
          </a:stretch>
        </p:blipFill>
        <p:spPr>
          <a:xfrm>
            <a:off x="10819119" y="441986"/>
            <a:ext cx="989765" cy="298500"/>
          </a:xfrm>
          <a:prstGeom prst="rect">
            <a:avLst/>
          </a:prstGeom>
        </p:spPr>
      </p:pic>
    </p:spTree>
    <p:extLst>
      <p:ext uri="{BB962C8B-B14F-4D97-AF65-F5344CB8AC3E}">
        <p14:creationId xmlns:p14="http://schemas.microsoft.com/office/powerpoint/2010/main" val="1825754400"/>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half page 4">
    <p:bg>
      <p:bgPr>
        <a:solidFill>
          <a:schemeClr val="accent3"/>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6096000" cy="430887"/>
          </a:xfrm>
          <a:prstGeom prst="rect">
            <a:avLst/>
          </a:prstGeo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15 July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6096001" y="649879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6462185" y="1186379"/>
            <a:ext cx="5346700" cy="191847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980889F2-963A-464A-953E-02B93DB3F238}"/>
              </a:ext>
            </a:extLst>
          </p:cNvPr>
          <p:cNvPicPr>
            <a:picLocks noChangeAspect="1"/>
          </p:cNvPicPr>
          <p:nvPr userDrawn="1"/>
        </p:nvPicPr>
        <p:blipFill>
          <a:blip r:embed="rId2"/>
          <a:stretch>
            <a:fillRect/>
          </a:stretch>
        </p:blipFill>
        <p:spPr>
          <a:xfrm>
            <a:off x="10819119" y="441986"/>
            <a:ext cx="989765" cy="298500"/>
          </a:xfrm>
          <a:prstGeom prst="rect">
            <a:avLst/>
          </a:prstGeom>
        </p:spPr>
      </p:pic>
    </p:spTree>
    <p:extLst>
      <p:ext uri="{BB962C8B-B14F-4D97-AF65-F5344CB8AC3E}">
        <p14:creationId xmlns:p14="http://schemas.microsoft.com/office/powerpoint/2010/main" val="399374665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half page 5">
    <p:bg>
      <p:bgPr>
        <a:solidFill>
          <a:schemeClr val="accent4"/>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6096000" cy="430887"/>
          </a:xfrm>
          <a:prstGeom prst="rect">
            <a:avLst/>
          </a:prstGeo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15 July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6096001" y="649879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6462185" y="1186379"/>
            <a:ext cx="5346700" cy="191847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ED7AA5D8-97CC-C84E-B7CB-EEEBF1C12820}"/>
              </a:ext>
            </a:extLst>
          </p:cNvPr>
          <p:cNvPicPr>
            <a:picLocks noChangeAspect="1"/>
          </p:cNvPicPr>
          <p:nvPr userDrawn="1"/>
        </p:nvPicPr>
        <p:blipFill>
          <a:blip r:embed="rId2"/>
          <a:stretch>
            <a:fillRect/>
          </a:stretch>
        </p:blipFill>
        <p:spPr>
          <a:xfrm>
            <a:off x="10819119" y="441986"/>
            <a:ext cx="989765" cy="298500"/>
          </a:xfrm>
          <a:prstGeom prst="rect">
            <a:avLst/>
          </a:prstGeom>
        </p:spPr>
      </p:pic>
    </p:spTree>
    <p:extLst>
      <p:ext uri="{BB962C8B-B14F-4D97-AF65-F5344CB8AC3E}">
        <p14:creationId xmlns:p14="http://schemas.microsoft.com/office/powerpoint/2010/main" val="221952362"/>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half page 6">
    <p:bg>
      <p:bgPr>
        <a:solidFill>
          <a:schemeClr val="accent5"/>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6096000" cy="430887"/>
          </a:xfrm>
          <a:prstGeom prst="rect">
            <a:avLst/>
          </a:prstGeo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15 July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6096001" y="649879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6462185" y="1186379"/>
            <a:ext cx="5346700" cy="191847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CE28463-A3D4-7844-8604-F8CE8407B2B4}"/>
              </a:ext>
            </a:extLst>
          </p:cNvPr>
          <p:cNvPicPr>
            <a:picLocks noChangeAspect="1"/>
          </p:cNvPicPr>
          <p:nvPr userDrawn="1"/>
        </p:nvPicPr>
        <p:blipFill>
          <a:blip r:embed="rId2"/>
          <a:stretch>
            <a:fillRect/>
          </a:stretch>
        </p:blipFill>
        <p:spPr>
          <a:xfrm>
            <a:off x="10819119" y="441986"/>
            <a:ext cx="989765" cy="298500"/>
          </a:xfrm>
          <a:prstGeom prst="rect">
            <a:avLst/>
          </a:prstGeom>
        </p:spPr>
      </p:pic>
    </p:spTree>
    <p:extLst>
      <p:ext uri="{BB962C8B-B14F-4D97-AF65-F5344CB8AC3E}">
        <p14:creationId xmlns:p14="http://schemas.microsoft.com/office/powerpoint/2010/main" val="32466827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3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383117" y="2205023"/>
            <a:ext cx="5181600" cy="1918474"/>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096000" y="2205023"/>
            <a:ext cx="5181600" cy="1918474"/>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6405033"/>
            <a:ext cx="12192000" cy="4529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841980144"/>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half page 7">
    <p:bg>
      <p:bgPr>
        <a:solidFill>
          <a:schemeClr val="accent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6096000" cy="430887"/>
          </a:xfrm>
          <a:prstGeom prst="rect">
            <a:avLst/>
          </a:prstGeo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15 July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6096001" y="649879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6462185" y="1186379"/>
            <a:ext cx="5346700" cy="1918474"/>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49E6ED99-6D7C-C647-A092-E37B33386CDB}"/>
              </a:ext>
            </a:extLst>
          </p:cNvPr>
          <p:cNvPicPr>
            <a:picLocks noChangeAspect="1"/>
          </p:cNvPicPr>
          <p:nvPr userDrawn="1"/>
        </p:nvPicPr>
        <p:blipFill>
          <a:blip r:embed="rId2"/>
          <a:stretch>
            <a:fillRect/>
          </a:stretch>
        </p:blipFill>
        <p:spPr>
          <a:xfrm>
            <a:off x="10819119" y="441986"/>
            <a:ext cx="989765" cy="298500"/>
          </a:xfrm>
          <a:prstGeom prst="rect">
            <a:avLst/>
          </a:prstGeom>
        </p:spPr>
      </p:pic>
    </p:spTree>
    <p:extLst>
      <p:ext uri="{BB962C8B-B14F-4D97-AF65-F5344CB8AC3E}">
        <p14:creationId xmlns:p14="http://schemas.microsoft.com/office/powerpoint/2010/main" val="4235529029"/>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F269AE-A84D-4CF7-A88F-FA6E8977F576}" type="datetimeFigureOut">
              <a:rPr lang="en-GB" smtClean="0"/>
              <a:t>15/07/2024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8804B0F-2000-4EEF-9CB3-2FC46E4090F4}" type="slidenum">
              <a:rPr lang="en-GB" smtClean="0"/>
              <a:t>‹#›</a:t>
            </a:fld>
            <a:endParaRPr lang="en-GB"/>
          </a:p>
        </p:txBody>
      </p:sp>
    </p:spTree>
    <p:extLst>
      <p:ext uri="{BB962C8B-B14F-4D97-AF65-F5344CB8AC3E}">
        <p14:creationId xmlns:p14="http://schemas.microsoft.com/office/powerpoint/2010/main" val="671196231"/>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showMasterSp="0" userDrawn="1">
  <p:cSld name="1_Title and Content 4">
    <p:spTree>
      <p:nvGrpSpPr>
        <p:cNvPr id="1" name=""/>
        <p:cNvGrpSpPr/>
        <p:nvPr/>
      </p:nvGrpSpPr>
      <p:grpSpPr>
        <a:xfrm>
          <a:off x="0" y="0"/>
          <a:ext cx="0" cy="0"/>
          <a:chOff x="0" y="0"/>
          <a:chExt cx="0" cy="0"/>
        </a:xfrm>
      </p:grpSpPr>
      <p:sp>
        <p:nvSpPr>
          <p:cNvPr id="3" name="Content Placeholder 2"/>
          <p:cNvSpPr>
            <a:spLocks noGrp="1"/>
          </p:cNvSpPr>
          <p:nvPr>
            <p:ph idx="1"/>
          </p:nvPr>
        </p:nvSpPr>
        <p:spPr>
          <a:xfrm>
            <a:off x="383117" y="2180167"/>
            <a:ext cx="10970683" cy="3996796"/>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vl6pPr>
              <a:buClr>
                <a:schemeClr val="accent4"/>
              </a:buClr>
              <a:defRPr/>
            </a:lvl6pPr>
            <a:lvl7pPr>
              <a:buClr>
                <a:schemeClr val="accent4"/>
              </a:buClr>
              <a:defRPr/>
            </a:lvl7pPr>
            <a:lvl8pPr>
              <a:buClr>
                <a:schemeClr val="accent4"/>
              </a:buClr>
              <a:defRPr/>
            </a:lvl8pPr>
            <a:lvl9pPr>
              <a:buClr>
                <a:schemeClr val="accent4"/>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6EA21A1A-31D9-3345-9E9C-55E41D29F892}"/>
              </a:ext>
            </a:extLst>
          </p:cNvPr>
          <p:cNvPicPr>
            <a:picLocks noChangeAspect="1"/>
          </p:cNvPicPr>
          <p:nvPr userDrawn="1"/>
        </p:nvPicPr>
        <p:blipFill>
          <a:blip r:embed="rId2"/>
          <a:stretch>
            <a:fillRect/>
          </a:stretch>
        </p:blipFill>
        <p:spPr>
          <a:xfrm>
            <a:off x="10819120" y="441987"/>
            <a:ext cx="989765" cy="298500"/>
          </a:xfrm>
          <a:prstGeom prst="rect">
            <a:avLst/>
          </a:prstGeom>
        </p:spPr>
      </p:pic>
      <p:sp>
        <p:nvSpPr>
          <p:cNvPr id="10" name="Title Placeholder 1">
            <a:extLst>
              <a:ext uri="{FF2B5EF4-FFF2-40B4-BE49-F238E27FC236}">
                <a16:creationId xmlns:a16="http://schemas.microsoft.com/office/drawing/2014/main" id="{450084FB-EA30-D144-A06F-5DEFE380C224}"/>
              </a:ext>
            </a:extLst>
          </p:cNvPr>
          <p:cNvSpPr>
            <a:spLocks noGrp="1"/>
          </p:cNvSpPr>
          <p:nvPr>
            <p:ph type="title"/>
          </p:nvPr>
        </p:nvSpPr>
        <p:spPr>
          <a:xfrm>
            <a:off x="383120" y="466009"/>
            <a:ext cx="10147825" cy="1358703"/>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F29611D1-755D-C14D-ABFB-523189B7B915}"/>
              </a:ext>
            </a:extLst>
          </p:cNvPr>
          <p:cNvSpPr/>
          <p:nvPr userDrawn="1"/>
        </p:nvSpPr>
        <p:spPr>
          <a:xfrm>
            <a:off x="0" y="6405034"/>
            <a:ext cx="12192000" cy="4529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14" name="Date Placeholder 3">
            <a:extLst>
              <a:ext uri="{FF2B5EF4-FFF2-40B4-BE49-F238E27FC236}">
                <a16:creationId xmlns:a16="http://schemas.microsoft.com/office/drawing/2014/main" id="{90FE6763-B543-A640-83E6-2B5FEAAA5420}"/>
              </a:ext>
            </a:extLst>
          </p:cNvPr>
          <p:cNvSpPr>
            <a:spLocks noGrp="1"/>
          </p:cNvSpPr>
          <p:nvPr>
            <p:ph type="dt" sz="half" idx="2"/>
          </p:nvPr>
        </p:nvSpPr>
        <p:spPr>
          <a:xfrm>
            <a:off x="7951793"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5" name="Slide Number Placeholder 5">
            <a:extLst>
              <a:ext uri="{FF2B5EF4-FFF2-40B4-BE49-F238E27FC236}">
                <a16:creationId xmlns:a16="http://schemas.microsoft.com/office/drawing/2014/main" id="{A47FF118-7F80-5E47-8BE4-4742EFCAE858}"/>
              </a:ext>
            </a:extLst>
          </p:cNvPr>
          <p:cNvSpPr>
            <a:spLocks noGrp="1"/>
          </p:cNvSpPr>
          <p:nvPr>
            <p:ph type="sldNum" sz="quarter" idx="4"/>
          </p:nvPr>
        </p:nvSpPr>
        <p:spPr>
          <a:xfrm>
            <a:off x="11075256"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9692BA18-D70F-8545-8591-2FAC29073DE1}"/>
              </a:ext>
            </a:extLst>
          </p:cNvPr>
          <p:cNvSpPr>
            <a:spLocks noGrp="1"/>
          </p:cNvSpPr>
          <p:nvPr>
            <p:ph type="ftr" sz="quarter" idx="3"/>
          </p:nvPr>
        </p:nvSpPr>
        <p:spPr>
          <a:xfrm>
            <a:off x="383118"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43046877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showMasterSp="0" userDrawn="1">
  <p:cSld name="11_Title Slide 6">
    <p:bg>
      <p:bgPr>
        <a:solidFill>
          <a:schemeClr val="bg1"/>
        </a:solidFill>
        <a:effectLst/>
      </p:bgPr>
    </p:bg>
    <p:spTree>
      <p:nvGrpSpPr>
        <p:cNvPr id="1" name=""/>
        <p:cNvGrpSpPr/>
        <p:nvPr/>
      </p:nvGrpSpPr>
      <p:grpSpPr>
        <a:xfrm>
          <a:off x="0" y="0"/>
          <a:ext cx="0" cy="0"/>
          <a:chOff x="0" y="0"/>
          <a:chExt cx="0" cy="0"/>
        </a:xfrm>
      </p:grpSpPr>
      <p:pic>
        <p:nvPicPr>
          <p:cNvPr id="4" name="Picture 3" descr="A blue and purple background">
            <a:extLst>
              <a:ext uri="{FF2B5EF4-FFF2-40B4-BE49-F238E27FC236}">
                <a16:creationId xmlns:a16="http://schemas.microsoft.com/office/drawing/2014/main" id="{3097B6C8-2DE2-4385-F7EF-E9E371635B4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90815" cy="6858000"/>
          </a:xfrm>
          <a:prstGeom prst="rect">
            <a:avLst/>
          </a:prstGeom>
        </p:spPr>
      </p:pic>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860613" y="2046996"/>
            <a:ext cx="7060873" cy="3537967"/>
          </a:xfrm>
        </p:spPr>
        <p:txBody>
          <a:bodyPr anchor="b"/>
          <a:lstStyle>
            <a:lvl1pPr algn="l">
              <a:lnSpc>
                <a:spcPct val="90000"/>
              </a:lnSpc>
              <a:defRPr sz="10000" spc="-300" baseline="0">
                <a:solidFill>
                  <a:schemeClr val="bg1"/>
                </a:solidFill>
              </a:defRPr>
            </a:lvl1pPr>
          </a:lstStyle>
          <a:p>
            <a:r>
              <a:rPr lang="en-GB"/>
              <a:t>Title</a:t>
            </a:r>
            <a:endParaRPr lang="en-US"/>
          </a:p>
        </p:txBody>
      </p:sp>
      <p:pic>
        <p:nvPicPr>
          <p:cNvPr id="5" name="Picture 4">
            <a:extLst>
              <a:ext uri="{FF2B5EF4-FFF2-40B4-BE49-F238E27FC236}">
                <a16:creationId xmlns:a16="http://schemas.microsoft.com/office/drawing/2014/main" id="{F590CA7D-2E74-64AC-8B31-02E860CE77B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7125"/>
          <a:stretch/>
        </p:blipFill>
        <p:spPr>
          <a:xfrm>
            <a:off x="860612" y="457202"/>
            <a:ext cx="1485023" cy="479775"/>
          </a:xfrm>
          <a:prstGeom prst="rect">
            <a:avLst/>
          </a:prstGeom>
        </p:spPr>
      </p:pic>
      <p:sp>
        <p:nvSpPr>
          <p:cNvPr id="6" name="TextBox 5">
            <a:extLst>
              <a:ext uri="{FF2B5EF4-FFF2-40B4-BE49-F238E27FC236}">
                <a16:creationId xmlns:a16="http://schemas.microsoft.com/office/drawing/2014/main" id="{2F9C7079-5DB2-C12B-6832-BFD7719ADED6}"/>
              </a:ext>
            </a:extLst>
          </p:cNvPr>
          <p:cNvSpPr txBox="1"/>
          <p:nvPr userDrawn="1"/>
        </p:nvSpPr>
        <p:spPr>
          <a:xfrm>
            <a:off x="860611" y="6498193"/>
            <a:ext cx="1485023" cy="369332"/>
          </a:xfrm>
          <a:prstGeom prst="rect">
            <a:avLst/>
          </a:prstGeom>
          <a:solidFill>
            <a:schemeClr val="bg1"/>
          </a:solidFill>
        </p:spPr>
        <p:txBody>
          <a:bodyPr wrap="square" rtlCol="0" anchor="ctr">
            <a:spAutoFit/>
          </a:bodyPr>
          <a:lstStyle/>
          <a:p>
            <a:pPr algn="ctr"/>
            <a:r>
              <a:rPr lang="en-GB" sz="1800" spc="-100" baseline="0">
                <a:latin typeface="Oswald" pitchFamily="2" charset="0"/>
              </a:rPr>
              <a:t>INTERNATIONAL</a:t>
            </a:r>
            <a:endParaRPr lang="en-GB" sz="1600" spc="-100" baseline="0">
              <a:latin typeface="Oswald" pitchFamily="2" charset="0"/>
            </a:endParaRPr>
          </a:p>
        </p:txBody>
      </p:sp>
    </p:spTree>
    <p:extLst>
      <p:ext uri="{BB962C8B-B14F-4D97-AF65-F5344CB8AC3E}">
        <p14:creationId xmlns:p14="http://schemas.microsoft.com/office/powerpoint/2010/main" val="19801381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4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383117" y="2205023"/>
            <a:ext cx="5181600" cy="1918474"/>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096000" y="2205023"/>
            <a:ext cx="5181600" cy="1918474"/>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6405033"/>
            <a:ext cx="12192000" cy="4529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143673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5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383117" y="2205023"/>
            <a:ext cx="5181600" cy="1918474"/>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096000" y="2205023"/>
            <a:ext cx="5181600" cy="1918474"/>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6405033"/>
            <a:ext cx="12192000" cy="4529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5158798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6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383117" y="2205023"/>
            <a:ext cx="5181600" cy="1918474"/>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096000" y="2205023"/>
            <a:ext cx="5181600" cy="1918474"/>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6405033"/>
            <a:ext cx="12192000" cy="452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498872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EF661B-9E03-F742-B525-44535FC6C5E1}"/>
              </a:ext>
            </a:extLst>
          </p:cNvPr>
          <p:cNvSpPr/>
          <p:nvPr userDrawn="1"/>
        </p:nvSpPr>
        <p:spPr>
          <a:xfrm>
            <a:off x="393573" y="740834"/>
            <a:ext cx="6610851" cy="53551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itle 1">
            <a:extLst>
              <a:ext uri="{FF2B5EF4-FFF2-40B4-BE49-F238E27FC236}">
                <a16:creationId xmlns:a16="http://schemas.microsoft.com/office/drawing/2014/main" id="{970D40CC-642D-5147-9BFC-B0B1AC2F66C5}"/>
              </a:ext>
            </a:extLst>
          </p:cNvPr>
          <p:cNvSpPr>
            <a:spLocks noGrp="1"/>
          </p:cNvSpPr>
          <p:nvPr>
            <p:ph type="ctrTitle" hasCustomPrompt="1"/>
          </p:nvPr>
        </p:nvSpPr>
        <p:spPr>
          <a:xfrm>
            <a:off x="860612" y="1352390"/>
            <a:ext cx="5653741" cy="2556223"/>
          </a:xfrm>
        </p:spPr>
        <p:txBody>
          <a:bodyPr lIns="0" anchor="b"/>
          <a:lstStyle>
            <a:lvl1pPr algn="l">
              <a:defRPr sz="60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86AF148F-EA21-634B-B678-7786BC9414FF}"/>
              </a:ext>
            </a:extLst>
          </p:cNvPr>
          <p:cNvPicPr>
            <a:picLocks noChangeAspect="1"/>
          </p:cNvPicPr>
          <p:nvPr userDrawn="1"/>
        </p:nvPicPr>
        <p:blipFill>
          <a:blip r:embed="rId3"/>
          <a:stretch>
            <a:fillRect/>
          </a:stretch>
        </p:blipFill>
        <p:spPr>
          <a:xfrm>
            <a:off x="860612" y="5300880"/>
            <a:ext cx="1066800" cy="321733"/>
          </a:xfrm>
          <a:prstGeom prst="rect">
            <a:avLst/>
          </a:prstGeom>
        </p:spPr>
      </p:pic>
      <p:sp>
        <p:nvSpPr>
          <p:cNvPr id="8" name="Subtitle 2">
            <a:extLst>
              <a:ext uri="{FF2B5EF4-FFF2-40B4-BE49-F238E27FC236}">
                <a16:creationId xmlns:a16="http://schemas.microsoft.com/office/drawing/2014/main" id="{C1480B16-9310-5440-883C-FCB0C6ED0247}"/>
              </a:ext>
            </a:extLst>
          </p:cNvPr>
          <p:cNvSpPr>
            <a:spLocks noGrp="1"/>
          </p:cNvSpPr>
          <p:nvPr>
            <p:ph type="subTitle" idx="1" hasCustomPrompt="1"/>
          </p:nvPr>
        </p:nvSpPr>
        <p:spPr>
          <a:xfrm>
            <a:off x="860611" y="4040094"/>
            <a:ext cx="5653741" cy="1075764"/>
          </a:xfrm>
        </p:spPr>
        <p:txBody>
          <a:bodyPr>
            <a:noAutofit/>
          </a:bodyPr>
          <a:lstStyle>
            <a:lvl1pPr marL="0" indent="0" algn="l">
              <a:lnSpc>
                <a:spcPct val="100000"/>
              </a:lnSpc>
              <a:spcAft>
                <a:spcPts val="0"/>
              </a:spcAft>
              <a:buNone/>
              <a:defRPr sz="1867" b="0" i="0">
                <a:latin typeface="+mj-lt"/>
                <a:ea typeface="Roboto Thin" panose="02000000000000000000" pitchFamily="2" charset="0"/>
                <a:cs typeface="Roboto Thin" panose="02000000000000000000"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2912393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3117" y="2180167"/>
            <a:ext cx="5157787" cy="547844"/>
          </a:xfrm>
        </p:spPr>
        <p:txBody>
          <a:bodyPr anchor="b">
            <a:noAutofit/>
          </a:bodyPr>
          <a:lstStyle>
            <a:lvl1pPr marL="0" indent="0">
              <a:buNone/>
              <a:defRPr sz="2800" b="1">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a:t>
            </a:r>
          </a:p>
        </p:txBody>
      </p:sp>
      <p:sp>
        <p:nvSpPr>
          <p:cNvPr id="4" name="Content Placeholder 3"/>
          <p:cNvSpPr>
            <a:spLocks noGrp="1"/>
          </p:cNvSpPr>
          <p:nvPr>
            <p:ph sz="half" idx="2"/>
          </p:nvPr>
        </p:nvSpPr>
        <p:spPr>
          <a:xfrm>
            <a:off x="383119" y="2814108"/>
            <a:ext cx="5157787" cy="1815818"/>
          </a:xfrm>
        </p:spPr>
        <p:txBody>
          <a:bodyPr/>
          <a:lstStyle>
            <a:lvl1pPr>
              <a:buClr>
                <a:schemeClr val="accent1"/>
              </a:buClr>
              <a:defRPr sz="2400"/>
            </a:lvl1pPr>
            <a:lvl2pPr>
              <a:buClr>
                <a:schemeClr val="accent1"/>
              </a:buClr>
              <a:defRPr sz="2133"/>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096002" y="2180167"/>
            <a:ext cx="5183188" cy="547844"/>
          </a:xfrm>
        </p:spPr>
        <p:txBody>
          <a:bodyPr anchor="b">
            <a:noAutofit/>
          </a:bodyPr>
          <a:lstStyle>
            <a:lvl1pPr marL="0" indent="0">
              <a:buNone/>
              <a:defRPr sz="2800" b="1">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096002" y="2814106"/>
            <a:ext cx="5259388" cy="1815818"/>
          </a:xfrm>
        </p:spPr>
        <p:txBody>
          <a:bodyPr/>
          <a:lstStyle>
            <a:lvl1pPr>
              <a:buClr>
                <a:schemeClr val="accent1"/>
              </a:buClr>
              <a:defRPr sz="2400"/>
            </a:lvl1pPr>
            <a:lvl2pPr>
              <a:buClr>
                <a:schemeClr val="accent1"/>
              </a:buClr>
              <a:defRPr sz="2133"/>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6405033"/>
            <a:ext cx="12192000" cy="4529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383118" y="466007"/>
            <a:ext cx="10147825" cy="1358703"/>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23638121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3116" y="2180167"/>
            <a:ext cx="5157787" cy="547844"/>
          </a:xfrm>
        </p:spPr>
        <p:txBody>
          <a:bodyPr anchor="b">
            <a:noAutofit/>
          </a:bodyPr>
          <a:lstStyle>
            <a:lvl1pPr marL="0" indent="0">
              <a:buNone/>
              <a:defRPr sz="2800" b="1">
                <a:solidFill>
                  <a:schemeClr val="accent3"/>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a:t>
            </a:r>
          </a:p>
        </p:txBody>
      </p:sp>
      <p:sp>
        <p:nvSpPr>
          <p:cNvPr id="4" name="Content Placeholder 3"/>
          <p:cNvSpPr>
            <a:spLocks noGrp="1"/>
          </p:cNvSpPr>
          <p:nvPr>
            <p:ph sz="half" idx="2"/>
          </p:nvPr>
        </p:nvSpPr>
        <p:spPr>
          <a:xfrm>
            <a:off x="383117" y="2814108"/>
            <a:ext cx="5157787" cy="1815818"/>
          </a:xfrm>
        </p:spPr>
        <p:txBody>
          <a:bodyPr/>
          <a:lstStyle>
            <a:lvl1pPr>
              <a:buClr>
                <a:schemeClr val="accent3"/>
              </a:buClr>
              <a:defRPr sz="2400"/>
            </a:lvl1pPr>
            <a:lvl2pPr>
              <a:buClr>
                <a:schemeClr val="accent3"/>
              </a:buClr>
              <a:defRPr sz="2133"/>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096001" y="2180167"/>
            <a:ext cx="5183188" cy="547844"/>
          </a:xfrm>
        </p:spPr>
        <p:txBody>
          <a:bodyPr anchor="b">
            <a:noAutofit/>
          </a:bodyPr>
          <a:lstStyle>
            <a:lvl1pPr marL="0" indent="0">
              <a:buNone/>
              <a:defRPr sz="2800" b="1">
                <a:solidFill>
                  <a:schemeClr val="accent3"/>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096001" y="2814106"/>
            <a:ext cx="5259388" cy="1815818"/>
          </a:xfrm>
        </p:spPr>
        <p:txBody>
          <a:bodyPr/>
          <a:lstStyle>
            <a:lvl1pPr>
              <a:buClr>
                <a:schemeClr val="accent3"/>
              </a:buClr>
              <a:defRPr sz="2400"/>
            </a:lvl1pPr>
            <a:lvl2pPr>
              <a:buClr>
                <a:schemeClr val="accent3"/>
              </a:buClr>
              <a:defRPr sz="2133"/>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6405033"/>
            <a:ext cx="12192000" cy="4529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383118" y="466007"/>
            <a:ext cx="10147825" cy="1358703"/>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11294584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3116" y="2180167"/>
            <a:ext cx="5157787" cy="547844"/>
          </a:xfrm>
        </p:spPr>
        <p:txBody>
          <a:bodyPr anchor="b">
            <a:noAutofit/>
          </a:bodyPr>
          <a:lstStyle>
            <a:lvl1pPr marL="0" indent="0">
              <a:buNone/>
              <a:defRPr sz="2800" b="1">
                <a:solidFill>
                  <a:schemeClr val="accent4"/>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a:t>
            </a:r>
          </a:p>
        </p:txBody>
      </p:sp>
      <p:sp>
        <p:nvSpPr>
          <p:cNvPr id="4" name="Content Placeholder 3"/>
          <p:cNvSpPr>
            <a:spLocks noGrp="1"/>
          </p:cNvSpPr>
          <p:nvPr>
            <p:ph sz="half" idx="2"/>
          </p:nvPr>
        </p:nvSpPr>
        <p:spPr>
          <a:xfrm>
            <a:off x="383117" y="2814108"/>
            <a:ext cx="5157787" cy="1815818"/>
          </a:xfrm>
        </p:spPr>
        <p:txBody>
          <a:bodyPr/>
          <a:lstStyle>
            <a:lvl1pPr>
              <a:buClr>
                <a:schemeClr val="accent4"/>
              </a:buClr>
              <a:defRPr sz="2400"/>
            </a:lvl1pPr>
            <a:lvl2pPr>
              <a:buClr>
                <a:schemeClr val="accent4"/>
              </a:buClr>
              <a:defRPr sz="2133"/>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096001" y="2180167"/>
            <a:ext cx="5183188" cy="547844"/>
          </a:xfrm>
        </p:spPr>
        <p:txBody>
          <a:bodyPr anchor="b">
            <a:noAutofit/>
          </a:bodyPr>
          <a:lstStyle>
            <a:lvl1pPr marL="0" indent="0">
              <a:buNone/>
              <a:defRPr sz="2800" b="1">
                <a:solidFill>
                  <a:schemeClr val="accent4"/>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096001" y="2814106"/>
            <a:ext cx="5259388" cy="1815818"/>
          </a:xfrm>
        </p:spPr>
        <p:txBody>
          <a:bodyPr/>
          <a:lstStyle>
            <a:lvl1pPr>
              <a:buClr>
                <a:schemeClr val="accent4"/>
              </a:buClr>
              <a:defRPr sz="2400"/>
            </a:lvl1pPr>
            <a:lvl2pPr>
              <a:buClr>
                <a:schemeClr val="accent4"/>
              </a:buClr>
              <a:defRPr sz="2133"/>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6405033"/>
            <a:ext cx="12192000" cy="4529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383118" y="466007"/>
            <a:ext cx="10147825" cy="1358703"/>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11625183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3116" y="2180167"/>
            <a:ext cx="5157787" cy="547844"/>
          </a:xfrm>
        </p:spPr>
        <p:txBody>
          <a:bodyPr anchor="b">
            <a:noAutofit/>
          </a:bodyPr>
          <a:lstStyle>
            <a:lvl1pPr marL="0" indent="0">
              <a:buNone/>
              <a:defRPr sz="2800" b="1">
                <a:solidFill>
                  <a:schemeClr val="accent5"/>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a:t>
            </a:r>
          </a:p>
        </p:txBody>
      </p:sp>
      <p:sp>
        <p:nvSpPr>
          <p:cNvPr id="4" name="Content Placeholder 3"/>
          <p:cNvSpPr>
            <a:spLocks noGrp="1"/>
          </p:cNvSpPr>
          <p:nvPr>
            <p:ph sz="half" idx="2"/>
          </p:nvPr>
        </p:nvSpPr>
        <p:spPr>
          <a:xfrm>
            <a:off x="383117" y="2814108"/>
            <a:ext cx="5157787" cy="1815818"/>
          </a:xfrm>
        </p:spPr>
        <p:txBody>
          <a:bodyPr/>
          <a:lstStyle>
            <a:lvl1pPr>
              <a:buClr>
                <a:schemeClr val="accent5"/>
              </a:buClr>
              <a:defRPr sz="2400"/>
            </a:lvl1pPr>
            <a:lvl2pPr>
              <a:buClr>
                <a:schemeClr val="accent5"/>
              </a:buClr>
              <a:defRPr sz="2133"/>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096001" y="2180167"/>
            <a:ext cx="5183188" cy="547844"/>
          </a:xfrm>
        </p:spPr>
        <p:txBody>
          <a:bodyPr anchor="b">
            <a:noAutofit/>
          </a:bodyPr>
          <a:lstStyle>
            <a:lvl1pPr marL="0" indent="0">
              <a:buNone/>
              <a:defRPr sz="2800" b="1">
                <a:solidFill>
                  <a:schemeClr val="accent5"/>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096001" y="2814106"/>
            <a:ext cx="5259388" cy="1815818"/>
          </a:xfrm>
        </p:spPr>
        <p:txBody>
          <a:bodyPr/>
          <a:lstStyle>
            <a:lvl1pPr>
              <a:buClr>
                <a:schemeClr val="accent5"/>
              </a:buClr>
              <a:defRPr sz="2400"/>
            </a:lvl1pPr>
            <a:lvl2pPr>
              <a:buClr>
                <a:schemeClr val="accent5"/>
              </a:buClr>
              <a:defRPr sz="2133"/>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6405033"/>
            <a:ext cx="12192000" cy="4529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383118" y="466007"/>
            <a:ext cx="10147825" cy="1358703"/>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6334931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3116" y="2180167"/>
            <a:ext cx="5157787" cy="547844"/>
          </a:xfrm>
        </p:spPr>
        <p:txBody>
          <a:bodyPr anchor="b">
            <a:noAutofit/>
          </a:bodyPr>
          <a:lstStyle>
            <a:lvl1pPr marL="0" indent="0">
              <a:buNone/>
              <a:defRPr sz="2800" b="1">
                <a:solidFill>
                  <a:schemeClr val="accent6"/>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a:t>
            </a:r>
          </a:p>
        </p:txBody>
      </p:sp>
      <p:sp>
        <p:nvSpPr>
          <p:cNvPr id="4" name="Content Placeholder 3"/>
          <p:cNvSpPr>
            <a:spLocks noGrp="1"/>
          </p:cNvSpPr>
          <p:nvPr>
            <p:ph sz="half" idx="2"/>
          </p:nvPr>
        </p:nvSpPr>
        <p:spPr>
          <a:xfrm>
            <a:off x="383117" y="2814108"/>
            <a:ext cx="5157787" cy="1815818"/>
          </a:xfrm>
        </p:spPr>
        <p:txBody>
          <a:bodyPr/>
          <a:lstStyle>
            <a:lvl1pPr>
              <a:buClr>
                <a:schemeClr val="accent6"/>
              </a:buClr>
              <a:defRPr sz="2400"/>
            </a:lvl1pPr>
            <a:lvl2pPr>
              <a:buClr>
                <a:schemeClr val="accent6"/>
              </a:buClr>
              <a:defRPr sz="2133"/>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096001" y="2180167"/>
            <a:ext cx="5183188" cy="547844"/>
          </a:xfrm>
        </p:spPr>
        <p:txBody>
          <a:bodyPr anchor="b">
            <a:noAutofit/>
          </a:bodyPr>
          <a:lstStyle>
            <a:lvl1pPr marL="0" indent="0">
              <a:buNone/>
              <a:defRPr sz="2800" b="1">
                <a:solidFill>
                  <a:schemeClr val="accent6"/>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096001" y="2814106"/>
            <a:ext cx="5259388" cy="1815818"/>
          </a:xfrm>
        </p:spPr>
        <p:txBody>
          <a:bodyPr/>
          <a:lstStyle>
            <a:lvl1pPr>
              <a:buClr>
                <a:schemeClr val="accent6"/>
              </a:buClr>
              <a:defRPr sz="2400"/>
            </a:lvl1pPr>
            <a:lvl2pPr>
              <a:buClr>
                <a:schemeClr val="accent6"/>
              </a:buClr>
              <a:defRPr sz="2133"/>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6405033"/>
            <a:ext cx="12192000" cy="4529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383118" y="466007"/>
            <a:ext cx="10147825" cy="1358703"/>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26454120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3116" y="2180167"/>
            <a:ext cx="5157787" cy="547844"/>
          </a:xfrm>
        </p:spPr>
        <p:txBody>
          <a:bodyPr anchor="b">
            <a:noAutofit/>
          </a:bodyPr>
          <a:lstStyle>
            <a:lvl1pPr marL="0" indent="0">
              <a:buNone/>
              <a:defRPr sz="2800" b="1">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a:t>
            </a:r>
          </a:p>
        </p:txBody>
      </p:sp>
      <p:sp>
        <p:nvSpPr>
          <p:cNvPr id="4" name="Content Placeholder 3"/>
          <p:cNvSpPr>
            <a:spLocks noGrp="1"/>
          </p:cNvSpPr>
          <p:nvPr>
            <p:ph sz="half" idx="2"/>
          </p:nvPr>
        </p:nvSpPr>
        <p:spPr>
          <a:xfrm>
            <a:off x="383117" y="2814108"/>
            <a:ext cx="5157787" cy="1815818"/>
          </a:xfrm>
        </p:spPr>
        <p:txBody>
          <a:bodyPr/>
          <a:lstStyle>
            <a:lvl1pPr>
              <a:buClr>
                <a:schemeClr val="accent2"/>
              </a:buClr>
              <a:defRPr sz="2400"/>
            </a:lvl1pPr>
            <a:lvl2pPr>
              <a:buClr>
                <a:schemeClr val="accent2"/>
              </a:buClr>
              <a:defRPr sz="2133"/>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096001" y="2180167"/>
            <a:ext cx="5183188" cy="547844"/>
          </a:xfrm>
        </p:spPr>
        <p:txBody>
          <a:bodyPr anchor="b">
            <a:noAutofit/>
          </a:bodyPr>
          <a:lstStyle>
            <a:lvl1pPr marL="0" indent="0">
              <a:buNone/>
              <a:defRPr sz="2800" b="1">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096001" y="2814106"/>
            <a:ext cx="5259388" cy="1815818"/>
          </a:xfrm>
        </p:spPr>
        <p:txBody>
          <a:bodyPr/>
          <a:lstStyle>
            <a:lvl1pPr>
              <a:buClr>
                <a:schemeClr val="accent2"/>
              </a:buClr>
              <a:defRPr sz="2400"/>
            </a:lvl1pPr>
            <a:lvl2pPr>
              <a:buClr>
                <a:schemeClr val="accent2"/>
              </a:buClr>
              <a:defRPr sz="2133"/>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6405033"/>
            <a:ext cx="12192000" cy="4529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15 July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11075255"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383117" y="648686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383118" y="466007"/>
            <a:ext cx="10147825" cy="1358703"/>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3529407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3116" y="2180167"/>
            <a:ext cx="5157787" cy="547844"/>
          </a:xfrm>
        </p:spPr>
        <p:txBody>
          <a:bodyPr anchor="b">
            <a:noAutofit/>
          </a:bodyPr>
          <a:lstStyle>
            <a:lvl1pPr marL="0" indent="0">
              <a:buNone/>
              <a:defRPr sz="2800" b="1">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a:t>
            </a:r>
          </a:p>
        </p:txBody>
      </p:sp>
      <p:sp>
        <p:nvSpPr>
          <p:cNvPr id="4" name="Content Placeholder 3"/>
          <p:cNvSpPr>
            <a:spLocks noGrp="1"/>
          </p:cNvSpPr>
          <p:nvPr>
            <p:ph sz="half" idx="2"/>
          </p:nvPr>
        </p:nvSpPr>
        <p:spPr>
          <a:xfrm>
            <a:off x="383117" y="2814108"/>
            <a:ext cx="5157787" cy="1815818"/>
          </a:xfrm>
        </p:spPr>
        <p:txBody>
          <a:bodyPr/>
          <a:lstStyle>
            <a:lvl1pPr>
              <a:buClr>
                <a:schemeClr val="tx1"/>
              </a:buClr>
              <a:defRPr sz="2400"/>
            </a:lvl1pPr>
            <a:lvl2pPr>
              <a:buClr>
                <a:schemeClr val="tx1"/>
              </a:buClr>
              <a:defRPr sz="2133"/>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096001" y="2180167"/>
            <a:ext cx="5183188" cy="547844"/>
          </a:xfrm>
        </p:spPr>
        <p:txBody>
          <a:bodyPr anchor="b">
            <a:noAutofit/>
          </a:bodyPr>
          <a:lstStyle>
            <a:lvl1pPr marL="0" indent="0">
              <a:buNone/>
              <a:defRPr sz="2800" b="1">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096001" y="2814106"/>
            <a:ext cx="5259388" cy="1815818"/>
          </a:xfrm>
        </p:spPr>
        <p:txBody>
          <a:bodyPr/>
          <a:lstStyle>
            <a:lvl1pPr>
              <a:buClr>
                <a:schemeClr val="tx1"/>
              </a:buClr>
              <a:defRPr sz="2400"/>
            </a:lvl1pPr>
            <a:lvl2pPr>
              <a:buClr>
                <a:schemeClr val="tx1"/>
              </a:buClr>
              <a:defRPr sz="2133"/>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6405033"/>
            <a:ext cx="12192000" cy="452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383118" y="466007"/>
            <a:ext cx="10147825" cy="1358703"/>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15754799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6405033"/>
            <a:ext cx="12192000" cy="4529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1651081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6405033"/>
            <a:ext cx="12192000" cy="4529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2327332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6405033"/>
            <a:ext cx="12192000" cy="4529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401507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393573" y="740834"/>
            <a:ext cx="6610851" cy="53551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860612" y="1342145"/>
            <a:ext cx="5653741" cy="2566468"/>
          </a:xfrm>
        </p:spPr>
        <p:txBody>
          <a:bodyPr anchor="b"/>
          <a:lstStyle>
            <a:lvl1pPr algn="l">
              <a:defRPr sz="60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82CE5821-2F1E-4D45-AA2F-C66CD7B55E0D}"/>
              </a:ext>
            </a:extLst>
          </p:cNvPr>
          <p:cNvPicPr>
            <a:picLocks noChangeAspect="1"/>
          </p:cNvPicPr>
          <p:nvPr userDrawn="1"/>
        </p:nvPicPr>
        <p:blipFill>
          <a:blip r:embed="rId3"/>
          <a:stretch>
            <a:fillRect/>
          </a:stretch>
        </p:blipFill>
        <p:spPr>
          <a:xfrm>
            <a:off x="860612" y="5300880"/>
            <a:ext cx="1066800" cy="321733"/>
          </a:xfrm>
          <a:prstGeom prst="rect">
            <a:avLst/>
          </a:prstGeom>
        </p:spPr>
      </p:pic>
      <p:sp>
        <p:nvSpPr>
          <p:cNvPr id="8" name="Subtitle 2">
            <a:extLst>
              <a:ext uri="{FF2B5EF4-FFF2-40B4-BE49-F238E27FC236}">
                <a16:creationId xmlns:a16="http://schemas.microsoft.com/office/drawing/2014/main" id="{AF88F49C-C772-A844-8B3E-489B8779FDBF}"/>
              </a:ext>
            </a:extLst>
          </p:cNvPr>
          <p:cNvSpPr>
            <a:spLocks noGrp="1"/>
          </p:cNvSpPr>
          <p:nvPr>
            <p:ph type="subTitle" idx="1" hasCustomPrompt="1"/>
          </p:nvPr>
        </p:nvSpPr>
        <p:spPr>
          <a:xfrm>
            <a:off x="860612" y="4040095"/>
            <a:ext cx="5988424" cy="787400"/>
          </a:xfrm>
        </p:spPr>
        <p:txBody>
          <a:bodyPr>
            <a:noAutofit/>
          </a:bodyPr>
          <a:lstStyle>
            <a:lvl1pPr marL="0" indent="0" algn="l">
              <a:buNone/>
              <a:defRPr sz="1867" b="0" i="0">
                <a:latin typeface="+mj-lt"/>
                <a:ea typeface="Roboto Thin" panose="02000000000000000000" pitchFamily="2" charset="0"/>
                <a:cs typeface="Roboto Thin" panose="02000000000000000000"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1042341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6405033"/>
            <a:ext cx="12192000" cy="4529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507781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6405033"/>
            <a:ext cx="12192000" cy="4529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0409764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6405033"/>
            <a:ext cx="12192000" cy="4529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15 July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11075255"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383117" y="648686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979354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6405033"/>
            <a:ext cx="12192000" cy="452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6329346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B1E9BE-222B-FB46-8292-D1E012B4D94C}"/>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9" name="Rectangle 8">
            <a:extLst>
              <a:ext uri="{FF2B5EF4-FFF2-40B4-BE49-F238E27FC236}">
                <a16:creationId xmlns:a16="http://schemas.microsoft.com/office/drawing/2014/main" id="{2DBB7D74-320F-9743-AB43-470FDD0767A9}"/>
              </a:ext>
            </a:extLst>
          </p:cNvPr>
          <p:cNvSpPr/>
          <p:nvPr userDrawn="1"/>
        </p:nvSpPr>
        <p:spPr>
          <a:xfrm>
            <a:off x="0" y="6405033"/>
            <a:ext cx="12192000" cy="4529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1" name="Date Placeholder 3">
            <a:extLst>
              <a:ext uri="{FF2B5EF4-FFF2-40B4-BE49-F238E27FC236}">
                <a16:creationId xmlns:a16="http://schemas.microsoft.com/office/drawing/2014/main" id="{4683FF6C-EF4D-4B43-BFBC-B1F97145A6C7}"/>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15 July 2024</a:t>
            </a:fld>
            <a:endParaRPr lang="en-US"/>
          </a:p>
        </p:txBody>
      </p:sp>
      <p:sp>
        <p:nvSpPr>
          <p:cNvPr id="12" name="Slide Number Placeholder 5">
            <a:extLst>
              <a:ext uri="{FF2B5EF4-FFF2-40B4-BE49-F238E27FC236}">
                <a16:creationId xmlns:a16="http://schemas.microsoft.com/office/drawing/2014/main" id="{805B6C67-8B35-8848-BD1B-C32BF6489C87}"/>
              </a:ext>
            </a:extLst>
          </p:cNvPr>
          <p:cNvSpPr>
            <a:spLocks noGrp="1"/>
          </p:cNvSpPr>
          <p:nvPr>
            <p:ph type="sldNum" sz="quarter" idx="11"/>
          </p:nvPr>
        </p:nvSpPr>
        <p:spPr>
          <a:xfrm>
            <a:off x="11075255"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CA4059AE-8F05-5040-8E7C-51CFA249D9F7}"/>
              </a:ext>
            </a:extLst>
          </p:cNvPr>
          <p:cNvSpPr>
            <a:spLocks noGrp="1"/>
          </p:cNvSpPr>
          <p:nvPr>
            <p:ph type="ftr" sz="quarter" idx="12"/>
          </p:nvPr>
        </p:nvSpPr>
        <p:spPr>
          <a:xfrm>
            <a:off x="383117" y="648686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4847340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85D838-5580-B346-A5C8-F3F610B00281}"/>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9" name="Rectangle 8">
            <a:extLst>
              <a:ext uri="{FF2B5EF4-FFF2-40B4-BE49-F238E27FC236}">
                <a16:creationId xmlns:a16="http://schemas.microsoft.com/office/drawing/2014/main" id="{69DD2D11-E1B2-5B47-9CEF-AC219BED6359}"/>
              </a:ext>
            </a:extLst>
          </p:cNvPr>
          <p:cNvSpPr/>
          <p:nvPr userDrawn="1"/>
        </p:nvSpPr>
        <p:spPr>
          <a:xfrm>
            <a:off x="0" y="6405033"/>
            <a:ext cx="12192000" cy="4529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1" name="Date Placeholder 3">
            <a:extLst>
              <a:ext uri="{FF2B5EF4-FFF2-40B4-BE49-F238E27FC236}">
                <a16:creationId xmlns:a16="http://schemas.microsoft.com/office/drawing/2014/main" id="{B178753B-B85C-A943-AA55-73E222334D96}"/>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2" name="Slide Number Placeholder 5">
            <a:extLst>
              <a:ext uri="{FF2B5EF4-FFF2-40B4-BE49-F238E27FC236}">
                <a16:creationId xmlns:a16="http://schemas.microsoft.com/office/drawing/2014/main" id="{A0C71B9E-F331-0D44-A985-20D528D18A7F}"/>
              </a:ext>
            </a:extLst>
          </p:cNvPr>
          <p:cNvSpPr>
            <a:spLocks noGrp="1"/>
          </p:cNvSpPr>
          <p:nvPr>
            <p:ph type="sldNum" sz="quarter" idx="11"/>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CE5E41F-4B76-A546-A047-8C150366C412}"/>
              </a:ext>
            </a:extLst>
          </p:cNvPr>
          <p:cNvSpPr>
            <a:spLocks noGrp="1"/>
          </p:cNvSpPr>
          <p:nvPr>
            <p:ph type="ftr" sz="quarter" idx="12"/>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3364442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BB6C72-80DB-6947-A268-72C014729A3E}"/>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9" name="Rectangle 8">
            <a:extLst>
              <a:ext uri="{FF2B5EF4-FFF2-40B4-BE49-F238E27FC236}">
                <a16:creationId xmlns:a16="http://schemas.microsoft.com/office/drawing/2014/main" id="{59B790EC-8C5B-D343-A62E-4D3C8191175D}"/>
              </a:ext>
            </a:extLst>
          </p:cNvPr>
          <p:cNvSpPr/>
          <p:nvPr userDrawn="1"/>
        </p:nvSpPr>
        <p:spPr>
          <a:xfrm>
            <a:off x="0" y="6405033"/>
            <a:ext cx="12192000" cy="4529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1" name="Date Placeholder 3">
            <a:extLst>
              <a:ext uri="{FF2B5EF4-FFF2-40B4-BE49-F238E27FC236}">
                <a16:creationId xmlns:a16="http://schemas.microsoft.com/office/drawing/2014/main" id="{EBEDA432-64C8-DE4C-ACA0-1C8F1BE663F4}"/>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2" name="Slide Number Placeholder 5">
            <a:extLst>
              <a:ext uri="{FF2B5EF4-FFF2-40B4-BE49-F238E27FC236}">
                <a16:creationId xmlns:a16="http://schemas.microsoft.com/office/drawing/2014/main" id="{00F9FE36-268D-4746-B932-033FC7DB134A}"/>
              </a:ext>
            </a:extLst>
          </p:cNvPr>
          <p:cNvSpPr>
            <a:spLocks noGrp="1"/>
          </p:cNvSpPr>
          <p:nvPr>
            <p:ph type="sldNum" sz="quarter" idx="11"/>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174779F4-2C51-0B47-920D-A13091721EC3}"/>
              </a:ext>
            </a:extLst>
          </p:cNvPr>
          <p:cNvSpPr>
            <a:spLocks noGrp="1"/>
          </p:cNvSpPr>
          <p:nvPr>
            <p:ph type="ftr" sz="quarter" idx="12"/>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5397166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39B35B-9CB2-A940-AB8D-492F9F38D48A}"/>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9" name="Rectangle 8">
            <a:extLst>
              <a:ext uri="{FF2B5EF4-FFF2-40B4-BE49-F238E27FC236}">
                <a16:creationId xmlns:a16="http://schemas.microsoft.com/office/drawing/2014/main" id="{6577C829-9A29-B541-88A0-E0A3241E2494}"/>
              </a:ext>
            </a:extLst>
          </p:cNvPr>
          <p:cNvSpPr/>
          <p:nvPr userDrawn="1"/>
        </p:nvSpPr>
        <p:spPr>
          <a:xfrm>
            <a:off x="0" y="6405033"/>
            <a:ext cx="12192000" cy="4529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1" name="Date Placeholder 3">
            <a:extLst>
              <a:ext uri="{FF2B5EF4-FFF2-40B4-BE49-F238E27FC236}">
                <a16:creationId xmlns:a16="http://schemas.microsoft.com/office/drawing/2014/main" id="{6FFDA17A-4D85-2B45-A847-4908C659401E}"/>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2" name="Slide Number Placeholder 5">
            <a:extLst>
              <a:ext uri="{FF2B5EF4-FFF2-40B4-BE49-F238E27FC236}">
                <a16:creationId xmlns:a16="http://schemas.microsoft.com/office/drawing/2014/main" id="{DDAE4CE8-E988-8743-B07A-75A86D10F4FE}"/>
              </a:ext>
            </a:extLst>
          </p:cNvPr>
          <p:cNvSpPr>
            <a:spLocks noGrp="1"/>
          </p:cNvSpPr>
          <p:nvPr>
            <p:ph type="sldNum" sz="quarter" idx="11"/>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A44E55B-9546-8343-A41F-0EA8DF15F830}"/>
              </a:ext>
            </a:extLst>
          </p:cNvPr>
          <p:cNvSpPr>
            <a:spLocks noGrp="1"/>
          </p:cNvSpPr>
          <p:nvPr>
            <p:ph type="ftr" sz="quarter" idx="12"/>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4809329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5">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ECA29A-370C-4747-8EA1-6BCDF42055F1}"/>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9" name="Rectangle 8">
            <a:extLst>
              <a:ext uri="{FF2B5EF4-FFF2-40B4-BE49-F238E27FC236}">
                <a16:creationId xmlns:a16="http://schemas.microsoft.com/office/drawing/2014/main" id="{E031A498-E422-4046-93F7-CC32877DA159}"/>
              </a:ext>
            </a:extLst>
          </p:cNvPr>
          <p:cNvSpPr/>
          <p:nvPr userDrawn="1"/>
        </p:nvSpPr>
        <p:spPr>
          <a:xfrm>
            <a:off x="0" y="6405033"/>
            <a:ext cx="12192000" cy="4529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1" name="Date Placeholder 3">
            <a:extLst>
              <a:ext uri="{FF2B5EF4-FFF2-40B4-BE49-F238E27FC236}">
                <a16:creationId xmlns:a16="http://schemas.microsoft.com/office/drawing/2014/main" id="{C393D178-A36A-C840-845A-B7AA72CB30C5}"/>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2" name="Slide Number Placeholder 5">
            <a:extLst>
              <a:ext uri="{FF2B5EF4-FFF2-40B4-BE49-F238E27FC236}">
                <a16:creationId xmlns:a16="http://schemas.microsoft.com/office/drawing/2014/main" id="{0F2248CB-B5C2-2E4B-AC5A-0C8A1B66F5D4}"/>
              </a:ext>
            </a:extLst>
          </p:cNvPr>
          <p:cNvSpPr>
            <a:spLocks noGrp="1"/>
          </p:cNvSpPr>
          <p:nvPr>
            <p:ph type="sldNum" sz="quarter" idx="11"/>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1F6A1D6-F6DA-2F43-BE4E-AD26AF786F3B}"/>
              </a:ext>
            </a:extLst>
          </p:cNvPr>
          <p:cNvSpPr>
            <a:spLocks noGrp="1"/>
          </p:cNvSpPr>
          <p:nvPr>
            <p:ph type="ftr" sz="quarter" idx="12"/>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1387625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6">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9" name="Rectangle 8">
            <a:extLst>
              <a:ext uri="{FF2B5EF4-FFF2-40B4-BE49-F238E27FC236}">
                <a16:creationId xmlns:a16="http://schemas.microsoft.com/office/drawing/2014/main" id="{1C0AACF5-FD30-B543-B35B-F0EAD87D9C67}"/>
              </a:ext>
            </a:extLst>
          </p:cNvPr>
          <p:cNvSpPr/>
          <p:nvPr userDrawn="1"/>
        </p:nvSpPr>
        <p:spPr>
          <a:xfrm>
            <a:off x="0" y="6405033"/>
            <a:ext cx="12192000" cy="4529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1" name="Date Placeholder 3">
            <a:extLst>
              <a:ext uri="{FF2B5EF4-FFF2-40B4-BE49-F238E27FC236}">
                <a16:creationId xmlns:a16="http://schemas.microsoft.com/office/drawing/2014/main" id="{4D685024-CF4B-374F-A16C-36D6705856C3}"/>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2" name="Slide Number Placeholder 5">
            <a:extLst>
              <a:ext uri="{FF2B5EF4-FFF2-40B4-BE49-F238E27FC236}">
                <a16:creationId xmlns:a16="http://schemas.microsoft.com/office/drawing/2014/main" id="{2E7F940B-8D3B-1B49-9202-A183D4B92370}"/>
              </a:ext>
            </a:extLst>
          </p:cNvPr>
          <p:cNvSpPr>
            <a:spLocks noGrp="1"/>
          </p:cNvSpPr>
          <p:nvPr>
            <p:ph type="sldNum" sz="quarter" idx="11"/>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15CE11C-BF75-ED44-8C24-8691C2EC2EBE}"/>
              </a:ext>
            </a:extLst>
          </p:cNvPr>
          <p:cNvSpPr>
            <a:spLocks noGrp="1"/>
          </p:cNvSpPr>
          <p:nvPr>
            <p:ph type="ftr" sz="quarter" idx="12"/>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295017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393573" y="740834"/>
            <a:ext cx="6610851" cy="53551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860612" y="1342145"/>
            <a:ext cx="5653741" cy="2566468"/>
          </a:xfrm>
        </p:spPr>
        <p:txBody>
          <a:bodyPr anchor="b"/>
          <a:lstStyle>
            <a:lvl1pPr algn="l">
              <a:defRPr sz="6000"/>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tretch>
            <a:fillRect/>
          </a:stretch>
        </p:blipFill>
        <p:spPr>
          <a:xfrm>
            <a:off x="860612" y="5300880"/>
            <a:ext cx="1066800" cy="321733"/>
          </a:xfrm>
          <a:prstGeom prst="rect">
            <a:avLst/>
          </a:prstGeom>
        </p:spPr>
      </p:pic>
      <p:sp>
        <p:nvSpPr>
          <p:cNvPr id="7" name="Subtitle 2">
            <a:extLst>
              <a:ext uri="{FF2B5EF4-FFF2-40B4-BE49-F238E27FC236}">
                <a16:creationId xmlns:a16="http://schemas.microsoft.com/office/drawing/2014/main" id="{5BAC9EE1-2FB0-964C-91B0-1330085D3DA7}"/>
              </a:ext>
            </a:extLst>
          </p:cNvPr>
          <p:cNvSpPr>
            <a:spLocks noGrp="1"/>
          </p:cNvSpPr>
          <p:nvPr>
            <p:ph type="subTitle" idx="1" hasCustomPrompt="1"/>
          </p:nvPr>
        </p:nvSpPr>
        <p:spPr>
          <a:xfrm>
            <a:off x="860612" y="4040095"/>
            <a:ext cx="5988424" cy="787400"/>
          </a:xfrm>
        </p:spPr>
        <p:txBody>
          <a:bodyPr>
            <a:noAutofit/>
          </a:bodyPr>
          <a:lstStyle>
            <a:lvl1pPr marL="0" indent="0" algn="l">
              <a:buNone/>
              <a:defRPr sz="1867" b="0" i="0">
                <a:latin typeface="+mj-lt"/>
                <a:ea typeface="Roboto Thin" panose="02000000000000000000" pitchFamily="2" charset="0"/>
                <a:cs typeface="Roboto Thin" panose="02000000000000000000"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199896463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7">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a:off x="0" y="6405033"/>
            <a:ext cx="12192000" cy="452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10819119" y="441986"/>
            <a:ext cx="989765" cy="298500"/>
          </a:xfrm>
          <a:prstGeom prst="rect">
            <a:avLst/>
          </a:prstGeom>
        </p:spPr>
      </p:pic>
    </p:spTree>
    <p:extLst>
      <p:ext uri="{BB962C8B-B14F-4D97-AF65-F5344CB8AC3E}">
        <p14:creationId xmlns:p14="http://schemas.microsoft.com/office/powerpoint/2010/main" val="20760156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limlin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8660719" y="3326716"/>
            <a:ext cx="6858000" cy="2045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15 July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796406" y="648686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383118" y="6514147"/>
            <a:ext cx="819719" cy="247216"/>
          </a:xfrm>
          <a:prstGeom prst="rect">
            <a:avLst/>
          </a:prstGeom>
        </p:spPr>
      </p:pic>
    </p:spTree>
    <p:extLst>
      <p:ext uri="{BB962C8B-B14F-4D97-AF65-F5344CB8AC3E}">
        <p14:creationId xmlns:p14="http://schemas.microsoft.com/office/powerpoint/2010/main" val="29591587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limline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8660719" y="3326716"/>
            <a:ext cx="6858000" cy="2045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15 July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796406" y="648686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383118" y="6514147"/>
            <a:ext cx="819719" cy="247216"/>
          </a:xfrm>
          <a:prstGeom prst="rect">
            <a:avLst/>
          </a:prstGeom>
        </p:spPr>
      </p:pic>
    </p:spTree>
    <p:extLst>
      <p:ext uri="{BB962C8B-B14F-4D97-AF65-F5344CB8AC3E}">
        <p14:creationId xmlns:p14="http://schemas.microsoft.com/office/powerpoint/2010/main" val="21571589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limline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8660719" y="3326716"/>
            <a:ext cx="6858000" cy="2045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15 July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796406" y="648686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383118" y="6514147"/>
            <a:ext cx="819719" cy="247216"/>
          </a:xfrm>
          <a:prstGeom prst="rect">
            <a:avLst/>
          </a:prstGeom>
        </p:spPr>
      </p:pic>
    </p:spTree>
    <p:extLst>
      <p:ext uri="{BB962C8B-B14F-4D97-AF65-F5344CB8AC3E}">
        <p14:creationId xmlns:p14="http://schemas.microsoft.com/office/powerpoint/2010/main" val="27459664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limline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8660719" y="3326716"/>
            <a:ext cx="6858000" cy="2045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15 July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796406" y="648686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383118" y="6514147"/>
            <a:ext cx="819719" cy="247216"/>
          </a:xfrm>
          <a:prstGeom prst="rect">
            <a:avLst/>
          </a:prstGeom>
        </p:spPr>
      </p:pic>
    </p:spTree>
    <p:extLst>
      <p:ext uri="{BB962C8B-B14F-4D97-AF65-F5344CB8AC3E}">
        <p14:creationId xmlns:p14="http://schemas.microsoft.com/office/powerpoint/2010/main" val="29545400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limline 5">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8660719" y="3326716"/>
            <a:ext cx="6858000" cy="2045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15 July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796406" y="648686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383118" y="6514147"/>
            <a:ext cx="819719" cy="247216"/>
          </a:xfrm>
          <a:prstGeom prst="rect">
            <a:avLst/>
          </a:prstGeom>
        </p:spPr>
      </p:pic>
    </p:spTree>
    <p:extLst>
      <p:ext uri="{BB962C8B-B14F-4D97-AF65-F5344CB8AC3E}">
        <p14:creationId xmlns:p14="http://schemas.microsoft.com/office/powerpoint/2010/main" val="27303435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limline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8660719" y="3326716"/>
            <a:ext cx="6858000" cy="20456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15 July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796406" y="648686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383118" y="6514147"/>
            <a:ext cx="819719" cy="247216"/>
          </a:xfrm>
          <a:prstGeom prst="rect">
            <a:avLst/>
          </a:prstGeom>
        </p:spPr>
      </p:pic>
    </p:spTree>
    <p:extLst>
      <p:ext uri="{BB962C8B-B14F-4D97-AF65-F5344CB8AC3E}">
        <p14:creationId xmlns:p14="http://schemas.microsoft.com/office/powerpoint/2010/main" val="21726889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1"/>
            <a:ext cx="12192000" cy="430887"/>
          </a:xfrm>
          <a:noFill/>
        </p:spPr>
        <p:txBody>
          <a:bodyPr/>
          <a:lstStyle/>
          <a:p>
            <a:r>
              <a:rPr lang="en-US"/>
              <a:t>Click the icon to add a full bleed image</a:t>
            </a:r>
          </a:p>
        </p:txBody>
      </p:sp>
      <p:sp>
        <p:nvSpPr>
          <p:cNvPr id="15" name="Date Placeholder 3">
            <a:extLst>
              <a:ext uri="{FF2B5EF4-FFF2-40B4-BE49-F238E27FC236}">
                <a16:creationId xmlns:a16="http://schemas.microsoft.com/office/drawing/2014/main" id="{9DBF8A99-D25D-9948-A148-A6DE02FF5473}"/>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15 July 2024</a:t>
            </a:fld>
            <a:endParaRPr lang="en-US"/>
          </a:p>
        </p:txBody>
      </p:sp>
      <p:sp>
        <p:nvSpPr>
          <p:cNvPr id="16" name="Slide Number Placeholder 5">
            <a:extLst>
              <a:ext uri="{FF2B5EF4-FFF2-40B4-BE49-F238E27FC236}">
                <a16:creationId xmlns:a16="http://schemas.microsoft.com/office/drawing/2014/main" id="{1C88FFC1-6C9C-C641-964B-951FD5AC5964}"/>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17" name="Footer Placeholder 4">
            <a:extLst>
              <a:ext uri="{FF2B5EF4-FFF2-40B4-BE49-F238E27FC236}">
                <a16:creationId xmlns:a16="http://schemas.microsoft.com/office/drawing/2014/main" id="{F272FA12-A438-3A4D-A51B-8F64BFA33CCF}"/>
              </a:ext>
            </a:extLst>
          </p:cNvPr>
          <p:cNvSpPr>
            <a:spLocks noGrp="1"/>
          </p:cNvSpPr>
          <p:nvPr>
            <p:ph type="ftr" sz="quarter" idx="3"/>
          </p:nvPr>
        </p:nvSpPr>
        <p:spPr>
          <a:xfrm>
            <a:off x="1796406" y="648686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pic>
        <p:nvPicPr>
          <p:cNvPr id="18" name="Picture 17">
            <a:extLst>
              <a:ext uri="{FF2B5EF4-FFF2-40B4-BE49-F238E27FC236}">
                <a16:creationId xmlns:a16="http://schemas.microsoft.com/office/drawing/2014/main" id="{A9BE4CAA-A334-2843-A7F2-ADB08D9C7D36}"/>
              </a:ext>
            </a:extLst>
          </p:cNvPr>
          <p:cNvPicPr>
            <a:picLocks noChangeAspect="1"/>
          </p:cNvPicPr>
          <p:nvPr userDrawn="1"/>
        </p:nvPicPr>
        <p:blipFill>
          <a:blip r:embed="rId2"/>
          <a:stretch>
            <a:fillRect/>
          </a:stretch>
        </p:blipFill>
        <p:spPr>
          <a:xfrm>
            <a:off x="383118" y="6514147"/>
            <a:ext cx="819719" cy="247216"/>
          </a:xfrm>
          <a:prstGeom prst="rect">
            <a:avLst/>
          </a:prstGeom>
        </p:spPr>
      </p:pic>
    </p:spTree>
    <p:extLst>
      <p:ext uri="{BB962C8B-B14F-4D97-AF65-F5344CB8AC3E}">
        <p14:creationId xmlns:p14="http://schemas.microsoft.com/office/powerpoint/2010/main" val="414584365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half page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6096000" cy="430887"/>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15 July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6096001" y="649879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6462185" y="1186379"/>
            <a:ext cx="5346700" cy="191847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88092194-4A6E-7349-A356-9893901B808F}"/>
              </a:ext>
            </a:extLst>
          </p:cNvPr>
          <p:cNvPicPr>
            <a:picLocks noChangeAspect="1"/>
          </p:cNvPicPr>
          <p:nvPr userDrawn="1"/>
        </p:nvPicPr>
        <p:blipFill>
          <a:blip r:embed="rId2"/>
          <a:stretch>
            <a:fillRect/>
          </a:stretch>
        </p:blipFill>
        <p:spPr>
          <a:xfrm>
            <a:off x="10819119" y="441986"/>
            <a:ext cx="989765" cy="298500"/>
          </a:xfrm>
          <a:prstGeom prst="rect">
            <a:avLst/>
          </a:prstGeom>
        </p:spPr>
      </p:pic>
    </p:spTree>
    <p:extLst>
      <p:ext uri="{BB962C8B-B14F-4D97-AF65-F5344CB8AC3E}">
        <p14:creationId xmlns:p14="http://schemas.microsoft.com/office/powerpoint/2010/main" val="32751678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half page 2">
    <p:bg>
      <p:bgPr>
        <a:solidFill>
          <a:schemeClr val="accent6"/>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6096000" cy="430887"/>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15 July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6096001" y="649879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6462185" y="1186379"/>
            <a:ext cx="5346700" cy="191847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99E3A46-6309-284C-9E98-7CFC28A8FBDA}"/>
              </a:ext>
            </a:extLst>
          </p:cNvPr>
          <p:cNvPicPr>
            <a:picLocks noChangeAspect="1"/>
          </p:cNvPicPr>
          <p:nvPr userDrawn="1"/>
        </p:nvPicPr>
        <p:blipFill>
          <a:blip r:embed="rId2"/>
          <a:stretch>
            <a:fillRect/>
          </a:stretch>
        </p:blipFill>
        <p:spPr>
          <a:xfrm>
            <a:off x="10819119" y="441986"/>
            <a:ext cx="989765" cy="298500"/>
          </a:xfrm>
          <a:prstGeom prst="rect">
            <a:avLst/>
          </a:prstGeom>
        </p:spPr>
      </p:pic>
    </p:spTree>
    <p:extLst>
      <p:ext uri="{BB962C8B-B14F-4D97-AF65-F5344CB8AC3E}">
        <p14:creationId xmlns:p14="http://schemas.microsoft.com/office/powerpoint/2010/main" val="2613216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393573" y="740834"/>
            <a:ext cx="6610851" cy="53551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860612" y="1342145"/>
            <a:ext cx="5653741" cy="2566468"/>
          </a:xfrm>
        </p:spPr>
        <p:txBody>
          <a:bodyPr anchor="b"/>
          <a:lstStyle>
            <a:lvl1pPr algn="l">
              <a:defRPr sz="60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860612" y="5300880"/>
            <a:ext cx="1066800" cy="321733"/>
          </a:xfrm>
          <a:prstGeom prst="rect">
            <a:avLst/>
          </a:prstGeom>
        </p:spPr>
      </p:pic>
      <p:sp>
        <p:nvSpPr>
          <p:cNvPr id="7" name="Subtitle 2">
            <a:extLst>
              <a:ext uri="{FF2B5EF4-FFF2-40B4-BE49-F238E27FC236}">
                <a16:creationId xmlns:a16="http://schemas.microsoft.com/office/drawing/2014/main" id="{8F066634-7CFD-9946-81C5-5F8DF80831A0}"/>
              </a:ext>
            </a:extLst>
          </p:cNvPr>
          <p:cNvSpPr>
            <a:spLocks noGrp="1"/>
          </p:cNvSpPr>
          <p:nvPr>
            <p:ph type="subTitle" idx="1" hasCustomPrompt="1"/>
          </p:nvPr>
        </p:nvSpPr>
        <p:spPr>
          <a:xfrm>
            <a:off x="860612" y="4040095"/>
            <a:ext cx="5988424" cy="787400"/>
          </a:xfrm>
        </p:spPr>
        <p:txBody>
          <a:bodyPr>
            <a:noAutofit/>
          </a:bodyPr>
          <a:lstStyle>
            <a:lvl1pPr marL="0" indent="0" algn="l">
              <a:buNone/>
              <a:defRPr sz="1867" b="0" i="0">
                <a:solidFill>
                  <a:schemeClr val="accent2"/>
                </a:solidFill>
                <a:latin typeface="+mj-lt"/>
                <a:ea typeface="Roboto Thin" panose="02000000000000000000" pitchFamily="2" charset="0"/>
                <a:cs typeface="Roboto Thin" panose="02000000000000000000"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85065262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half page 3">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6096000" cy="430887"/>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15 July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6096001" y="649879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6462185" y="1186379"/>
            <a:ext cx="5346700" cy="191847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9F4EE78-9EC6-5A42-A27A-643CCD136D02}"/>
              </a:ext>
            </a:extLst>
          </p:cNvPr>
          <p:cNvPicPr>
            <a:picLocks noChangeAspect="1"/>
          </p:cNvPicPr>
          <p:nvPr userDrawn="1"/>
        </p:nvPicPr>
        <p:blipFill>
          <a:blip r:embed="rId2"/>
          <a:stretch>
            <a:fillRect/>
          </a:stretch>
        </p:blipFill>
        <p:spPr>
          <a:xfrm>
            <a:off x="10819119" y="441986"/>
            <a:ext cx="989765" cy="298500"/>
          </a:xfrm>
          <a:prstGeom prst="rect">
            <a:avLst/>
          </a:prstGeom>
        </p:spPr>
      </p:pic>
    </p:spTree>
    <p:extLst>
      <p:ext uri="{BB962C8B-B14F-4D97-AF65-F5344CB8AC3E}">
        <p14:creationId xmlns:p14="http://schemas.microsoft.com/office/powerpoint/2010/main" val="12765302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half page 4">
    <p:bg>
      <p:bgPr>
        <a:solidFill>
          <a:schemeClr val="accent3"/>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6096000" cy="430887"/>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15 July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6096001" y="649879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6462185" y="1186379"/>
            <a:ext cx="5346700" cy="191847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980889F2-963A-464A-953E-02B93DB3F238}"/>
              </a:ext>
            </a:extLst>
          </p:cNvPr>
          <p:cNvPicPr>
            <a:picLocks noChangeAspect="1"/>
          </p:cNvPicPr>
          <p:nvPr userDrawn="1"/>
        </p:nvPicPr>
        <p:blipFill>
          <a:blip r:embed="rId2"/>
          <a:stretch>
            <a:fillRect/>
          </a:stretch>
        </p:blipFill>
        <p:spPr>
          <a:xfrm>
            <a:off x="10819119" y="441986"/>
            <a:ext cx="989765" cy="298500"/>
          </a:xfrm>
          <a:prstGeom prst="rect">
            <a:avLst/>
          </a:prstGeom>
        </p:spPr>
      </p:pic>
    </p:spTree>
    <p:extLst>
      <p:ext uri="{BB962C8B-B14F-4D97-AF65-F5344CB8AC3E}">
        <p14:creationId xmlns:p14="http://schemas.microsoft.com/office/powerpoint/2010/main" val="23944563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half page 5">
    <p:bg>
      <p:bgPr>
        <a:solidFill>
          <a:schemeClr val="accent4"/>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6096000" cy="430887"/>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15 July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6096001" y="649879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6462185" y="1186379"/>
            <a:ext cx="5346700" cy="191847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ED7AA5D8-97CC-C84E-B7CB-EEEBF1C12820}"/>
              </a:ext>
            </a:extLst>
          </p:cNvPr>
          <p:cNvPicPr>
            <a:picLocks noChangeAspect="1"/>
          </p:cNvPicPr>
          <p:nvPr userDrawn="1"/>
        </p:nvPicPr>
        <p:blipFill>
          <a:blip r:embed="rId2"/>
          <a:stretch>
            <a:fillRect/>
          </a:stretch>
        </p:blipFill>
        <p:spPr>
          <a:xfrm>
            <a:off x="10819119" y="441986"/>
            <a:ext cx="989765" cy="298500"/>
          </a:xfrm>
          <a:prstGeom prst="rect">
            <a:avLst/>
          </a:prstGeom>
        </p:spPr>
      </p:pic>
    </p:spTree>
    <p:extLst>
      <p:ext uri="{BB962C8B-B14F-4D97-AF65-F5344CB8AC3E}">
        <p14:creationId xmlns:p14="http://schemas.microsoft.com/office/powerpoint/2010/main" val="5283227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half page 6">
    <p:bg>
      <p:bgPr>
        <a:solidFill>
          <a:schemeClr val="accent5"/>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6096000" cy="430887"/>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15 July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6096001" y="649879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6462185" y="1186379"/>
            <a:ext cx="5346700" cy="191847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CE28463-A3D4-7844-8604-F8CE8407B2B4}"/>
              </a:ext>
            </a:extLst>
          </p:cNvPr>
          <p:cNvPicPr>
            <a:picLocks noChangeAspect="1"/>
          </p:cNvPicPr>
          <p:nvPr userDrawn="1"/>
        </p:nvPicPr>
        <p:blipFill>
          <a:blip r:embed="rId2"/>
          <a:stretch>
            <a:fillRect/>
          </a:stretch>
        </p:blipFill>
        <p:spPr>
          <a:xfrm>
            <a:off x="10819119" y="441986"/>
            <a:ext cx="989765" cy="298500"/>
          </a:xfrm>
          <a:prstGeom prst="rect">
            <a:avLst/>
          </a:prstGeom>
        </p:spPr>
      </p:pic>
    </p:spTree>
    <p:extLst>
      <p:ext uri="{BB962C8B-B14F-4D97-AF65-F5344CB8AC3E}">
        <p14:creationId xmlns:p14="http://schemas.microsoft.com/office/powerpoint/2010/main" val="29114828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half page 7">
    <p:bg>
      <p:bgPr>
        <a:solidFill>
          <a:schemeClr val="accent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6096000" cy="430887"/>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15 July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6096001" y="649879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6462185" y="1186379"/>
            <a:ext cx="5346700" cy="191847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49E6ED99-6D7C-C647-A092-E37B33386CDB}"/>
              </a:ext>
            </a:extLst>
          </p:cNvPr>
          <p:cNvPicPr>
            <a:picLocks noChangeAspect="1"/>
          </p:cNvPicPr>
          <p:nvPr userDrawn="1"/>
        </p:nvPicPr>
        <p:blipFill>
          <a:blip r:embed="rId2"/>
          <a:stretch>
            <a:fillRect/>
          </a:stretch>
        </p:blipFill>
        <p:spPr>
          <a:xfrm>
            <a:off x="10819119" y="441986"/>
            <a:ext cx="989765" cy="298500"/>
          </a:xfrm>
          <a:prstGeom prst="rect">
            <a:avLst/>
          </a:prstGeom>
        </p:spPr>
      </p:pic>
    </p:spTree>
    <p:extLst>
      <p:ext uri="{BB962C8B-B14F-4D97-AF65-F5344CB8AC3E}">
        <p14:creationId xmlns:p14="http://schemas.microsoft.com/office/powerpoint/2010/main" val="329954130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half page 8">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6096000" cy="430887"/>
          </a:xfrm>
          <a:noFill/>
        </p:spPr>
        <p:txBody>
          <a:bodyPr/>
          <a:lstStyle>
            <a:lvl1pPr>
              <a:defRPr>
                <a:solidFill>
                  <a:schemeClr val="bg1"/>
                </a:solidFill>
              </a:defRPr>
            </a:lvl1p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pPr/>
              <a:t>15 July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6096001" y="649879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6462185" y="1186379"/>
            <a:ext cx="5346700" cy="1918474"/>
          </a:xfrm>
        </p:spPr>
        <p:txBody>
          <a:bodyPr/>
          <a:lstStyle>
            <a:lvl1pPr>
              <a:buClr>
                <a:schemeClr val="accent1"/>
              </a:buCl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buClr>
                <a:schemeClr val="accent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1897A14-5094-5841-92A6-0015940B5F0B}"/>
              </a:ext>
            </a:extLst>
          </p:cNvPr>
          <p:cNvPicPr>
            <a:picLocks noChangeAspect="1"/>
          </p:cNvPicPr>
          <p:nvPr userDrawn="1"/>
        </p:nvPicPr>
        <p:blipFill>
          <a:blip r:embed="rId2"/>
          <a:srcRect/>
          <a:stretch/>
        </p:blipFill>
        <p:spPr>
          <a:xfrm>
            <a:off x="10819120" y="441986"/>
            <a:ext cx="989763" cy="298500"/>
          </a:xfrm>
          <a:prstGeom prst="rect">
            <a:avLst/>
          </a:prstGeom>
        </p:spPr>
      </p:pic>
    </p:spTree>
    <p:extLst>
      <p:ext uri="{BB962C8B-B14F-4D97-AF65-F5344CB8AC3E}">
        <p14:creationId xmlns:p14="http://schemas.microsoft.com/office/powerpoint/2010/main" val="6788533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6095999" y="1231770"/>
            <a:ext cx="5712884" cy="4851661"/>
          </a:xfrm>
          <a:prstGeom prst="rect">
            <a:avLst/>
          </a:prstGeom>
          <a:solidFill>
            <a:srgbClr val="3BC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hasCustomPrompt="1"/>
          </p:nvPr>
        </p:nvSpPr>
        <p:spPr>
          <a:xfrm>
            <a:off x="383117" y="472811"/>
            <a:ext cx="5109568" cy="1316567"/>
          </a:xfrm>
        </p:spPr>
        <p:txBody>
          <a:bodyPr anchor="b">
            <a:normAutofit/>
          </a:bodyPr>
          <a:lstStyle>
            <a:lvl1pPr>
              <a:defRPr sz="4267"/>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6442098" y="1558565"/>
            <a:ext cx="5020687" cy="4078577"/>
          </a:xfrm>
        </p:spPr>
        <p:txBody>
          <a:bodyPr anchor="t">
            <a:normAutofit/>
          </a:bodyPr>
          <a:lstStyle>
            <a:lvl1pPr marL="0" indent="0">
              <a:buNone/>
              <a:defRPr sz="2133"/>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383118" y="2057401"/>
            <a:ext cx="5109567" cy="246221"/>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7951791" y="6405034"/>
            <a:ext cx="3123463" cy="314629"/>
          </a:xfrm>
          <a:prstGeom prst="rect">
            <a:avLst/>
          </a:prstGeom>
        </p:spPr>
        <p:txBody>
          <a:bodyPr vert="horz" lIns="91440" tIns="45720" rIns="0" bIns="45720" rtlCol="0" anchor="ctr"/>
          <a:lstStyle>
            <a:lvl1pPr algn="r">
              <a:defRPr sz="1200">
                <a:solidFill>
                  <a:schemeClr val="tx1"/>
                </a:solidFill>
              </a:defRPr>
            </a:lvl1pPr>
          </a:lstStyle>
          <a:p>
            <a:fld id="{44A54624-B99B-AC4F-A116-46AE1742D7F1}" type="datetime4">
              <a:rPr lang="en-GB" smtClean="0"/>
              <a:t>15 July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383117" y="6405034"/>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11075255" y="6405034"/>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73CFA225-0A54-AB45-8F44-85103F0372E0}"/>
              </a:ext>
            </a:extLst>
          </p:cNvPr>
          <p:cNvPicPr>
            <a:picLocks noChangeAspect="1"/>
          </p:cNvPicPr>
          <p:nvPr userDrawn="1"/>
        </p:nvPicPr>
        <p:blipFill>
          <a:blip r:embed="rId2"/>
          <a:stretch>
            <a:fillRect/>
          </a:stretch>
        </p:blipFill>
        <p:spPr>
          <a:xfrm>
            <a:off x="10819119" y="441986"/>
            <a:ext cx="989765" cy="298500"/>
          </a:xfrm>
          <a:prstGeom prst="rect">
            <a:avLst/>
          </a:prstGeom>
        </p:spPr>
      </p:pic>
    </p:spTree>
    <p:extLst>
      <p:ext uri="{BB962C8B-B14F-4D97-AF65-F5344CB8AC3E}">
        <p14:creationId xmlns:p14="http://schemas.microsoft.com/office/powerpoint/2010/main" val="42905908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6095999" y="1231770"/>
            <a:ext cx="5712884" cy="485166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hasCustomPrompt="1"/>
          </p:nvPr>
        </p:nvSpPr>
        <p:spPr>
          <a:xfrm>
            <a:off x="383117" y="472811"/>
            <a:ext cx="5109568" cy="1316567"/>
          </a:xfrm>
        </p:spPr>
        <p:txBody>
          <a:bodyPr anchor="b">
            <a:normAutofit/>
          </a:bodyPr>
          <a:lstStyle>
            <a:lvl1pPr>
              <a:defRPr sz="4267"/>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6442098" y="1558565"/>
            <a:ext cx="5020687" cy="4078577"/>
          </a:xfrm>
        </p:spPr>
        <p:txBody>
          <a:bodyPr anchor="t">
            <a:normAutofit/>
          </a:bodyPr>
          <a:lstStyle>
            <a:lvl1pPr marL="0" indent="0">
              <a:buNone/>
              <a:defRPr sz="2133"/>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383118" y="2057401"/>
            <a:ext cx="5109567" cy="246221"/>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7951791" y="6405034"/>
            <a:ext cx="3123463" cy="314629"/>
          </a:xfrm>
          <a:prstGeom prst="rect">
            <a:avLst/>
          </a:prstGeom>
        </p:spPr>
        <p:txBody>
          <a:bodyPr vert="horz" lIns="91440" tIns="45720" rIns="0" bIns="45720" rtlCol="0" anchor="ctr"/>
          <a:lstStyle>
            <a:lvl1pPr algn="r">
              <a:defRPr sz="1200">
                <a:solidFill>
                  <a:schemeClr val="tx1"/>
                </a:solidFill>
              </a:defRPr>
            </a:lvl1pPr>
          </a:lstStyle>
          <a:p>
            <a:fld id="{53D41685-637F-A541-9AC9-5F46001ECA27}" type="datetime4">
              <a:rPr lang="en-GB" smtClean="0"/>
              <a:t>15 July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383117" y="6405034"/>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11075255" y="6405034"/>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8FB05A0-9605-754F-9136-4311D6E2537D}"/>
              </a:ext>
            </a:extLst>
          </p:cNvPr>
          <p:cNvPicPr>
            <a:picLocks noChangeAspect="1"/>
          </p:cNvPicPr>
          <p:nvPr userDrawn="1"/>
        </p:nvPicPr>
        <p:blipFill>
          <a:blip r:embed="rId2"/>
          <a:stretch>
            <a:fillRect/>
          </a:stretch>
        </p:blipFill>
        <p:spPr>
          <a:xfrm>
            <a:off x="10819119" y="441986"/>
            <a:ext cx="989765" cy="298500"/>
          </a:xfrm>
          <a:prstGeom prst="rect">
            <a:avLst/>
          </a:prstGeom>
        </p:spPr>
      </p:pic>
    </p:spTree>
    <p:extLst>
      <p:ext uri="{BB962C8B-B14F-4D97-AF65-F5344CB8AC3E}">
        <p14:creationId xmlns:p14="http://schemas.microsoft.com/office/powerpoint/2010/main" val="389022549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6095999" y="1231770"/>
            <a:ext cx="5712884" cy="485166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hasCustomPrompt="1"/>
          </p:nvPr>
        </p:nvSpPr>
        <p:spPr>
          <a:xfrm>
            <a:off x="383117" y="472811"/>
            <a:ext cx="5109568" cy="1316567"/>
          </a:xfrm>
        </p:spPr>
        <p:txBody>
          <a:bodyPr anchor="b">
            <a:normAutofit/>
          </a:bodyPr>
          <a:lstStyle>
            <a:lvl1pPr>
              <a:defRPr sz="4267"/>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6442098" y="1558565"/>
            <a:ext cx="5020687" cy="4078577"/>
          </a:xfrm>
        </p:spPr>
        <p:txBody>
          <a:bodyPr anchor="t">
            <a:normAutofit/>
          </a:bodyPr>
          <a:lstStyle>
            <a:lvl1pPr marL="0" indent="0">
              <a:buNone/>
              <a:defRPr sz="2133"/>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383118" y="2057401"/>
            <a:ext cx="5109567" cy="246221"/>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21A12B7-EBC2-C64B-BA30-5EC28CE63A86}"/>
              </a:ext>
            </a:extLst>
          </p:cNvPr>
          <p:cNvSpPr>
            <a:spLocks noGrp="1"/>
          </p:cNvSpPr>
          <p:nvPr>
            <p:ph type="dt" sz="half" idx="10"/>
          </p:nvPr>
        </p:nvSpPr>
        <p:spPr/>
        <p:txBody>
          <a:bodyPr/>
          <a:lstStyle>
            <a:lvl1pPr>
              <a:defRPr>
                <a:solidFill>
                  <a:schemeClr val="tx1"/>
                </a:solidFill>
              </a:defRPr>
            </a:lvl1pPr>
          </a:lstStyle>
          <a:p>
            <a:fld id="{64CF22F4-70E1-3247-8A10-6817A6DE4064}" type="datetime4">
              <a:rPr lang="en-GB" smtClean="0"/>
              <a:t>15 July 2024</a:t>
            </a:fld>
            <a:endParaRPr lang="en-US"/>
          </a:p>
        </p:txBody>
      </p:sp>
      <p:sp>
        <p:nvSpPr>
          <p:cNvPr id="6" name="Footer Placeholder 5">
            <a:extLst>
              <a:ext uri="{FF2B5EF4-FFF2-40B4-BE49-F238E27FC236}">
                <a16:creationId xmlns:a16="http://schemas.microsoft.com/office/drawing/2014/main" id="{BDED0BC9-6DEF-B04F-90B0-B4C92A566CFF}"/>
              </a:ext>
            </a:extLst>
          </p:cNvPr>
          <p:cNvSpPr>
            <a:spLocks noGrp="1"/>
          </p:cNvSpPr>
          <p:nvPr>
            <p:ph type="ftr" sz="quarter" idx="11"/>
          </p:nvPr>
        </p:nvSpPr>
        <p:spPr/>
        <p:txBody>
          <a:bodyPr/>
          <a:lstStyle>
            <a:lvl1pPr>
              <a:defRPr>
                <a:solidFill>
                  <a:schemeClr val="tx1"/>
                </a:solidFill>
              </a:defRPr>
            </a:lvl1pPr>
          </a:lstStyle>
          <a:p>
            <a:r>
              <a:rPr lang="en-US"/>
              <a:t>Security marking: </a:t>
            </a:r>
            <a:r>
              <a:rPr lang="en-US" b="1"/>
              <a:t>PUBLIC/INTERNAL USE ONLY/CONFIDENTIAL</a:t>
            </a:r>
          </a:p>
        </p:txBody>
      </p:sp>
      <p:sp>
        <p:nvSpPr>
          <p:cNvPr id="7" name="Slide Number Placeholder 6">
            <a:extLst>
              <a:ext uri="{FF2B5EF4-FFF2-40B4-BE49-F238E27FC236}">
                <a16:creationId xmlns:a16="http://schemas.microsoft.com/office/drawing/2014/main" id="{0D315095-21DE-484F-BA48-3A0FD349F51A}"/>
              </a:ext>
            </a:extLst>
          </p:cNvPr>
          <p:cNvSpPr>
            <a:spLocks noGrp="1"/>
          </p:cNvSpPr>
          <p:nvPr>
            <p:ph type="sldNum" sz="quarter" idx="12"/>
          </p:nvPr>
        </p:nvSpPr>
        <p:spPr/>
        <p:txBody>
          <a:bodyPr/>
          <a:lstStyle>
            <a:lvl1pPr>
              <a:defRPr>
                <a:solidFill>
                  <a:schemeClr val="tx1"/>
                </a:solidFill>
              </a:defRPr>
            </a:lvl1pPr>
          </a:lstStyle>
          <a:p>
            <a:r>
              <a:rPr lang="en-US"/>
              <a:t>|   </a:t>
            </a:r>
            <a:fld id="{D7A593A7-184A-6D43-8A36-702213271FF9}" type="slidenum">
              <a:rPr lang="en-US" smtClean="0"/>
              <a:pPr/>
              <a:t>‹#›</a:t>
            </a:fld>
            <a:endParaRPr lang="en-US"/>
          </a:p>
        </p:txBody>
      </p:sp>
      <p:pic>
        <p:nvPicPr>
          <p:cNvPr id="10" name="Picture 9">
            <a:extLst>
              <a:ext uri="{FF2B5EF4-FFF2-40B4-BE49-F238E27FC236}">
                <a16:creationId xmlns:a16="http://schemas.microsoft.com/office/drawing/2014/main" id="{E880A967-DE58-6D40-A388-1FCF3D6A9AC1}"/>
              </a:ext>
            </a:extLst>
          </p:cNvPr>
          <p:cNvPicPr>
            <a:picLocks noChangeAspect="1"/>
          </p:cNvPicPr>
          <p:nvPr userDrawn="1"/>
        </p:nvPicPr>
        <p:blipFill>
          <a:blip r:embed="rId2"/>
          <a:stretch>
            <a:fillRect/>
          </a:stretch>
        </p:blipFill>
        <p:spPr>
          <a:xfrm>
            <a:off x="10819119" y="441986"/>
            <a:ext cx="989765" cy="298500"/>
          </a:xfrm>
          <a:prstGeom prst="rect">
            <a:avLst/>
          </a:prstGeom>
        </p:spPr>
      </p:pic>
    </p:spTree>
    <p:extLst>
      <p:ext uri="{BB962C8B-B14F-4D97-AF65-F5344CB8AC3E}">
        <p14:creationId xmlns:p14="http://schemas.microsoft.com/office/powerpoint/2010/main" val="211859508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6095999" y="1231770"/>
            <a:ext cx="5712884" cy="48516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hasCustomPrompt="1"/>
          </p:nvPr>
        </p:nvSpPr>
        <p:spPr>
          <a:xfrm>
            <a:off x="383117" y="472811"/>
            <a:ext cx="5109568" cy="1316567"/>
          </a:xfrm>
        </p:spPr>
        <p:txBody>
          <a:bodyPr anchor="b">
            <a:normAutofit/>
          </a:bodyPr>
          <a:lstStyle>
            <a:lvl1pPr>
              <a:defRPr sz="4267"/>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6442098" y="1558565"/>
            <a:ext cx="5020687" cy="4078577"/>
          </a:xfrm>
        </p:spPr>
        <p:txBody>
          <a:bodyPr anchor="t">
            <a:normAutofit/>
          </a:bodyPr>
          <a:lstStyle>
            <a:lvl1pPr marL="0" indent="0">
              <a:buNone/>
              <a:defRPr sz="2133"/>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383118" y="2057401"/>
            <a:ext cx="5109567" cy="246221"/>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7951791" y="6405034"/>
            <a:ext cx="3123463" cy="314629"/>
          </a:xfrm>
          <a:prstGeom prst="rect">
            <a:avLst/>
          </a:prstGeom>
        </p:spPr>
        <p:txBody>
          <a:bodyPr vert="horz" lIns="91440" tIns="45720" rIns="0" bIns="45720" rtlCol="0" anchor="ctr"/>
          <a:lstStyle>
            <a:lvl1pPr algn="r">
              <a:defRPr sz="1200">
                <a:solidFill>
                  <a:schemeClr val="tx1"/>
                </a:solidFill>
              </a:defRPr>
            </a:lvl1pPr>
          </a:lstStyle>
          <a:p>
            <a:fld id="{3A6D6FAE-D43A-044F-91A1-990520CC9738}" type="datetime4">
              <a:rPr lang="en-GB" smtClean="0"/>
              <a:t>15 July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383117" y="6405034"/>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11075255" y="6405034"/>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F9D1B77C-60BD-ED41-9FF7-9A684459068E}"/>
              </a:ext>
            </a:extLst>
          </p:cNvPr>
          <p:cNvPicPr>
            <a:picLocks noChangeAspect="1"/>
          </p:cNvPicPr>
          <p:nvPr userDrawn="1"/>
        </p:nvPicPr>
        <p:blipFill>
          <a:blip r:embed="rId2"/>
          <a:stretch>
            <a:fillRect/>
          </a:stretch>
        </p:blipFill>
        <p:spPr>
          <a:xfrm>
            <a:off x="10819119" y="441986"/>
            <a:ext cx="989765" cy="298500"/>
          </a:xfrm>
          <a:prstGeom prst="rect">
            <a:avLst/>
          </a:prstGeom>
        </p:spPr>
      </p:pic>
    </p:spTree>
    <p:extLst>
      <p:ext uri="{BB962C8B-B14F-4D97-AF65-F5344CB8AC3E}">
        <p14:creationId xmlns:p14="http://schemas.microsoft.com/office/powerpoint/2010/main" val="2227810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393573" y="740834"/>
            <a:ext cx="6610851" cy="53551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860612" y="1342145"/>
            <a:ext cx="5653741" cy="2566468"/>
          </a:xfrm>
        </p:spPr>
        <p:txBody>
          <a:bodyPr anchor="b"/>
          <a:lstStyle>
            <a:lvl1pPr algn="l">
              <a:defRPr sz="60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860612" y="5300880"/>
            <a:ext cx="1066800" cy="321733"/>
          </a:xfrm>
          <a:prstGeom prst="rect">
            <a:avLst/>
          </a:prstGeom>
        </p:spPr>
      </p:pic>
      <p:sp>
        <p:nvSpPr>
          <p:cNvPr id="7" name="Subtitle 2">
            <a:extLst>
              <a:ext uri="{FF2B5EF4-FFF2-40B4-BE49-F238E27FC236}">
                <a16:creationId xmlns:a16="http://schemas.microsoft.com/office/drawing/2014/main" id="{D436A2F7-9060-6E45-A646-4B9059CBD7FA}"/>
              </a:ext>
            </a:extLst>
          </p:cNvPr>
          <p:cNvSpPr>
            <a:spLocks noGrp="1"/>
          </p:cNvSpPr>
          <p:nvPr>
            <p:ph type="subTitle" idx="1" hasCustomPrompt="1"/>
          </p:nvPr>
        </p:nvSpPr>
        <p:spPr>
          <a:xfrm>
            <a:off x="860612" y="4040095"/>
            <a:ext cx="5988424" cy="787400"/>
          </a:xfrm>
        </p:spPr>
        <p:txBody>
          <a:bodyPr>
            <a:noAutofit/>
          </a:bodyPr>
          <a:lstStyle>
            <a:lvl1pPr marL="0" indent="0" algn="l">
              <a:buNone/>
              <a:defRPr sz="1867" b="0" i="0">
                <a:solidFill>
                  <a:schemeClr val="accent1"/>
                </a:solidFill>
                <a:latin typeface="+mj-lt"/>
                <a:ea typeface="Roboto Thin" panose="02000000000000000000" pitchFamily="2" charset="0"/>
                <a:cs typeface="Roboto Thin" panose="02000000000000000000"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2017381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6095999" y="1231770"/>
            <a:ext cx="5712884" cy="485166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hasCustomPrompt="1"/>
          </p:nvPr>
        </p:nvSpPr>
        <p:spPr>
          <a:xfrm>
            <a:off x="383117" y="471271"/>
            <a:ext cx="5109568" cy="1316567"/>
          </a:xfrm>
        </p:spPr>
        <p:txBody>
          <a:bodyPr anchor="b">
            <a:normAutofit/>
          </a:bodyPr>
          <a:lstStyle>
            <a:lvl1pPr>
              <a:defRPr sz="4267"/>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6442098" y="1558565"/>
            <a:ext cx="5020687" cy="4078577"/>
          </a:xfrm>
        </p:spPr>
        <p:txBody>
          <a:bodyPr anchor="t">
            <a:normAutofit/>
          </a:bodyPr>
          <a:lstStyle>
            <a:lvl1pPr marL="0" indent="0">
              <a:buNone/>
              <a:defRPr sz="2133"/>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383118" y="2057401"/>
            <a:ext cx="5109567" cy="246221"/>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7951791" y="6405034"/>
            <a:ext cx="3123463" cy="314629"/>
          </a:xfrm>
          <a:prstGeom prst="rect">
            <a:avLst/>
          </a:prstGeom>
        </p:spPr>
        <p:txBody>
          <a:bodyPr vert="horz" lIns="91440" tIns="45720" rIns="0" bIns="45720" rtlCol="0" anchor="ctr"/>
          <a:lstStyle>
            <a:lvl1pPr algn="r">
              <a:defRPr sz="1200">
                <a:solidFill>
                  <a:schemeClr val="tx1"/>
                </a:solidFill>
              </a:defRPr>
            </a:lvl1pPr>
          </a:lstStyle>
          <a:p>
            <a:fld id="{59F323AB-CA4F-FD4D-A9F9-7AB88D73544A}" type="datetime4">
              <a:rPr lang="en-GB" smtClean="0"/>
              <a:t>15 July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383117" y="6405034"/>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11075255" y="6405034"/>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10819119" y="441986"/>
            <a:ext cx="989765" cy="298500"/>
          </a:xfrm>
          <a:prstGeom prst="rect">
            <a:avLst/>
          </a:prstGeom>
        </p:spPr>
      </p:pic>
    </p:spTree>
    <p:extLst>
      <p:ext uri="{BB962C8B-B14F-4D97-AF65-F5344CB8AC3E}">
        <p14:creationId xmlns:p14="http://schemas.microsoft.com/office/powerpoint/2010/main" val="51053600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1_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6095999" y="1231770"/>
            <a:ext cx="5712884" cy="485166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hasCustomPrompt="1"/>
          </p:nvPr>
        </p:nvSpPr>
        <p:spPr>
          <a:xfrm>
            <a:off x="383117" y="471271"/>
            <a:ext cx="5109568" cy="1316567"/>
          </a:xfrm>
        </p:spPr>
        <p:txBody>
          <a:bodyPr anchor="b">
            <a:normAutofit/>
          </a:bodyPr>
          <a:lstStyle>
            <a:lvl1pPr>
              <a:defRPr sz="4267"/>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6442098" y="1558565"/>
            <a:ext cx="5020687" cy="4078577"/>
          </a:xfrm>
        </p:spPr>
        <p:txBody>
          <a:bodyPr anchor="t">
            <a:normAutofit/>
          </a:bodyPr>
          <a:lstStyle>
            <a:lvl1pPr marL="0" indent="0">
              <a:buNone/>
              <a:defRPr sz="2133"/>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383118" y="2057401"/>
            <a:ext cx="5109567" cy="246221"/>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7951791" y="6405034"/>
            <a:ext cx="3123463" cy="314629"/>
          </a:xfrm>
          <a:prstGeom prst="rect">
            <a:avLst/>
          </a:prstGeom>
        </p:spPr>
        <p:txBody>
          <a:bodyPr vert="horz" lIns="91440" tIns="45720" rIns="0" bIns="45720" rtlCol="0" anchor="ctr"/>
          <a:lstStyle>
            <a:lvl1pPr algn="r">
              <a:defRPr sz="1200">
                <a:solidFill>
                  <a:schemeClr val="tx1"/>
                </a:solidFill>
              </a:defRPr>
            </a:lvl1pPr>
          </a:lstStyle>
          <a:p>
            <a:fld id="{59F323AB-CA4F-FD4D-A9F9-7AB88D73544A}" type="datetime4">
              <a:rPr lang="en-GB" smtClean="0"/>
              <a:t>15 July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383117" y="6405034"/>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11075255" y="6405034"/>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10819119" y="441986"/>
            <a:ext cx="989765" cy="298500"/>
          </a:xfrm>
          <a:prstGeom prst="rect">
            <a:avLst/>
          </a:prstGeom>
        </p:spPr>
      </p:pic>
    </p:spTree>
    <p:extLst>
      <p:ext uri="{BB962C8B-B14F-4D97-AF65-F5344CB8AC3E}">
        <p14:creationId xmlns:p14="http://schemas.microsoft.com/office/powerpoint/2010/main" val="114338157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D29F38-BFE6-6E41-8C56-7C50E290DD6B}"/>
              </a:ext>
            </a:extLst>
          </p:cNvPr>
          <p:cNvSpPr/>
          <p:nvPr userDrawn="1"/>
        </p:nvSpPr>
        <p:spPr>
          <a:xfrm>
            <a:off x="393573" y="740835"/>
            <a:ext cx="6610851" cy="53551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 name="Title 1"/>
          <p:cNvSpPr>
            <a:spLocks noGrp="1"/>
          </p:cNvSpPr>
          <p:nvPr>
            <p:ph type="ctrTitle" hasCustomPrompt="1"/>
          </p:nvPr>
        </p:nvSpPr>
        <p:spPr>
          <a:xfrm>
            <a:off x="860612" y="1321655"/>
            <a:ext cx="5653741" cy="2586959"/>
          </a:xfrm>
        </p:spPr>
        <p:txBody>
          <a:bodyPr anchor="b"/>
          <a:lstStyle>
            <a:lvl1pPr algn="l">
              <a:defRPr sz="6000"/>
            </a:lvl1pPr>
          </a:lstStyle>
          <a:p>
            <a:r>
              <a:rPr lang="en-GB"/>
              <a:t>Click to edit </a:t>
            </a:r>
            <a:br>
              <a:rPr lang="en-GB"/>
            </a:br>
            <a:r>
              <a:rPr lang="en-GB"/>
              <a:t>Master title</a:t>
            </a:r>
            <a:endParaRPr lang="en-US"/>
          </a:p>
        </p:txBody>
      </p:sp>
      <p:sp>
        <p:nvSpPr>
          <p:cNvPr id="3" name="Subtitle 2"/>
          <p:cNvSpPr>
            <a:spLocks noGrp="1"/>
          </p:cNvSpPr>
          <p:nvPr>
            <p:ph type="subTitle" idx="1" hasCustomPrompt="1"/>
          </p:nvPr>
        </p:nvSpPr>
        <p:spPr>
          <a:xfrm>
            <a:off x="860612" y="4040095"/>
            <a:ext cx="5988424" cy="787400"/>
          </a:xfrm>
        </p:spPr>
        <p:txBody>
          <a:bodyPr>
            <a:normAutofit/>
          </a:bodyPr>
          <a:lstStyle>
            <a:lvl1pPr marL="0" indent="0" algn="l">
              <a:buNone/>
              <a:defRPr sz="1867" b="0" i="0">
                <a:latin typeface="Roboto Thin" panose="02000000000000000000" pitchFamily="2" charset="0"/>
                <a:ea typeface="Roboto Thin" panose="02000000000000000000" pitchFamily="2" charset="0"/>
                <a:cs typeface="Roboto Thin" panose="02000000000000000000" pitchFamily="2"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GB"/>
              <a:t>Click to edit Master </a:t>
            </a:r>
            <a:br>
              <a:rPr lang="en-GB"/>
            </a:br>
            <a:r>
              <a:rPr lang="en-GB"/>
              <a:t>subtitle style</a:t>
            </a:r>
            <a:endParaRPr lang="en-US"/>
          </a:p>
        </p:txBody>
      </p:sp>
      <p:pic>
        <p:nvPicPr>
          <p:cNvPr id="5" name="Picture 4">
            <a:extLst>
              <a:ext uri="{FF2B5EF4-FFF2-40B4-BE49-F238E27FC236}">
                <a16:creationId xmlns:a16="http://schemas.microsoft.com/office/drawing/2014/main" id="{AC125250-2DBF-FC4A-87E0-B6E3AFADED1D}"/>
              </a:ext>
            </a:extLst>
          </p:cNvPr>
          <p:cNvPicPr>
            <a:picLocks noChangeAspect="1"/>
          </p:cNvPicPr>
          <p:nvPr userDrawn="1"/>
        </p:nvPicPr>
        <p:blipFill>
          <a:blip r:embed="rId3"/>
          <a:stretch>
            <a:fillRect/>
          </a:stretch>
        </p:blipFill>
        <p:spPr>
          <a:xfrm>
            <a:off x="860612" y="5300880"/>
            <a:ext cx="1066800" cy="321733"/>
          </a:xfrm>
          <a:prstGeom prst="rect">
            <a:avLst/>
          </a:prstGeom>
        </p:spPr>
      </p:pic>
    </p:spTree>
    <p:extLst>
      <p:ext uri="{BB962C8B-B14F-4D97-AF65-F5344CB8AC3E}">
        <p14:creationId xmlns:p14="http://schemas.microsoft.com/office/powerpoint/2010/main" val="140557555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8F3FA0-FDC9-4849-9430-862DED5AD74B}"/>
              </a:ext>
            </a:extLst>
          </p:cNvPr>
          <p:cNvSpPr/>
          <p:nvPr userDrawn="1"/>
        </p:nvSpPr>
        <p:spPr>
          <a:xfrm>
            <a:off x="393573" y="740835"/>
            <a:ext cx="6610851" cy="53551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5" name="Title 1">
            <a:extLst>
              <a:ext uri="{FF2B5EF4-FFF2-40B4-BE49-F238E27FC236}">
                <a16:creationId xmlns:a16="http://schemas.microsoft.com/office/drawing/2014/main" id="{C13572AB-D103-F04F-843C-57A122277E4C}"/>
              </a:ext>
            </a:extLst>
          </p:cNvPr>
          <p:cNvSpPr>
            <a:spLocks noGrp="1"/>
          </p:cNvSpPr>
          <p:nvPr>
            <p:ph type="ctrTitle" hasCustomPrompt="1"/>
          </p:nvPr>
        </p:nvSpPr>
        <p:spPr>
          <a:xfrm>
            <a:off x="860612" y="1342146"/>
            <a:ext cx="5653741" cy="2566468"/>
          </a:xfrm>
        </p:spPr>
        <p:txBody>
          <a:bodyPr anchor="b"/>
          <a:lstStyle>
            <a:lvl1pPr algn="l">
              <a:defRPr sz="60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04F58811-0F50-8146-A294-71126D7359D3}"/>
              </a:ext>
            </a:extLst>
          </p:cNvPr>
          <p:cNvPicPr>
            <a:picLocks noChangeAspect="1"/>
          </p:cNvPicPr>
          <p:nvPr userDrawn="1"/>
        </p:nvPicPr>
        <p:blipFill>
          <a:blip r:embed="rId3"/>
          <a:stretch>
            <a:fillRect/>
          </a:stretch>
        </p:blipFill>
        <p:spPr>
          <a:xfrm>
            <a:off x="860612" y="5300880"/>
            <a:ext cx="1066800" cy="321733"/>
          </a:xfrm>
          <a:prstGeom prst="rect">
            <a:avLst/>
          </a:prstGeom>
        </p:spPr>
      </p:pic>
      <p:sp>
        <p:nvSpPr>
          <p:cNvPr id="8" name="Subtitle 2">
            <a:extLst>
              <a:ext uri="{FF2B5EF4-FFF2-40B4-BE49-F238E27FC236}">
                <a16:creationId xmlns:a16="http://schemas.microsoft.com/office/drawing/2014/main" id="{C212684C-FE78-9948-AE20-50BD4176C18D}"/>
              </a:ext>
            </a:extLst>
          </p:cNvPr>
          <p:cNvSpPr>
            <a:spLocks noGrp="1"/>
          </p:cNvSpPr>
          <p:nvPr>
            <p:ph type="subTitle" idx="1" hasCustomPrompt="1"/>
          </p:nvPr>
        </p:nvSpPr>
        <p:spPr>
          <a:xfrm>
            <a:off x="860612" y="4040095"/>
            <a:ext cx="5988424" cy="787400"/>
          </a:xfrm>
        </p:spPr>
        <p:txBody>
          <a:bodyPr>
            <a:normAutofit/>
          </a:bodyPr>
          <a:lstStyle>
            <a:lvl1pPr marL="0" indent="0" algn="l">
              <a:buNone/>
              <a:defRPr sz="1867" b="0" i="0">
                <a:latin typeface="Roboto Thin" panose="02000000000000000000" pitchFamily="2" charset="0"/>
                <a:ea typeface="Roboto Thin" panose="02000000000000000000" pitchFamily="2" charset="0"/>
                <a:cs typeface="Roboto Thin" panose="02000000000000000000" pitchFamily="2"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65350864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DE3579E-A86C-2B42-8026-775A95163FA8}"/>
              </a:ext>
            </a:extLst>
          </p:cNvPr>
          <p:cNvSpPr/>
          <p:nvPr userDrawn="1"/>
        </p:nvSpPr>
        <p:spPr>
          <a:xfrm>
            <a:off x="393573" y="740835"/>
            <a:ext cx="6610851" cy="53551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5" name="Title 1">
            <a:extLst>
              <a:ext uri="{FF2B5EF4-FFF2-40B4-BE49-F238E27FC236}">
                <a16:creationId xmlns:a16="http://schemas.microsoft.com/office/drawing/2014/main" id="{CDBEB950-34E2-0B44-A5B0-21A103349D83}"/>
              </a:ext>
            </a:extLst>
          </p:cNvPr>
          <p:cNvSpPr>
            <a:spLocks noGrp="1"/>
          </p:cNvSpPr>
          <p:nvPr>
            <p:ph type="ctrTitle" hasCustomPrompt="1"/>
          </p:nvPr>
        </p:nvSpPr>
        <p:spPr>
          <a:xfrm>
            <a:off x="860612" y="1352391"/>
            <a:ext cx="5653741" cy="2556223"/>
          </a:xfrm>
        </p:spPr>
        <p:txBody>
          <a:bodyPr anchor="b"/>
          <a:lstStyle>
            <a:lvl1pPr algn="l">
              <a:defRPr sz="60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5A9D3911-7083-D447-B581-FFC98845EDA1}"/>
              </a:ext>
            </a:extLst>
          </p:cNvPr>
          <p:cNvPicPr>
            <a:picLocks noChangeAspect="1"/>
          </p:cNvPicPr>
          <p:nvPr userDrawn="1"/>
        </p:nvPicPr>
        <p:blipFill>
          <a:blip r:embed="rId3"/>
          <a:stretch>
            <a:fillRect/>
          </a:stretch>
        </p:blipFill>
        <p:spPr>
          <a:xfrm>
            <a:off x="860612" y="5300880"/>
            <a:ext cx="1066800" cy="321733"/>
          </a:xfrm>
          <a:prstGeom prst="rect">
            <a:avLst/>
          </a:prstGeom>
        </p:spPr>
      </p:pic>
      <p:sp>
        <p:nvSpPr>
          <p:cNvPr id="6" name="Subtitle 2">
            <a:extLst>
              <a:ext uri="{FF2B5EF4-FFF2-40B4-BE49-F238E27FC236}">
                <a16:creationId xmlns:a16="http://schemas.microsoft.com/office/drawing/2014/main" id="{ABAC877F-A52B-104D-A1BF-51B86086C28D}"/>
              </a:ext>
            </a:extLst>
          </p:cNvPr>
          <p:cNvSpPr>
            <a:spLocks noGrp="1"/>
          </p:cNvSpPr>
          <p:nvPr>
            <p:ph type="subTitle" idx="1" hasCustomPrompt="1"/>
          </p:nvPr>
        </p:nvSpPr>
        <p:spPr>
          <a:xfrm>
            <a:off x="860612" y="4040095"/>
            <a:ext cx="5988424" cy="787400"/>
          </a:xfrm>
        </p:spPr>
        <p:txBody>
          <a:bodyPr>
            <a:normAutofit/>
          </a:bodyPr>
          <a:lstStyle>
            <a:lvl1pPr marL="0" indent="0" algn="l">
              <a:buNone/>
              <a:defRPr sz="1867" b="0" i="0">
                <a:latin typeface="Roboto Thin" panose="02000000000000000000" pitchFamily="2" charset="0"/>
                <a:ea typeface="Roboto Thin" panose="02000000000000000000" pitchFamily="2" charset="0"/>
                <a:cs typeface="Roboto Thin" panose="02000000000000000000" pitchFamily="2"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79116741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EF661B-9E03-F742-B525-44535FC6C5E1}"/>
              </a:ext>
            </a:extLst>
          </p:cNvPr>
          <p:cNvSpPr/>
          <p:nvPr userDrawn="1"/>
        </p:nvSpPr>
        <p:spPr>
          <a:xfrm>
            <a:off x="393573" y="740835"/>
            <a:ext cx="6610851" cy="53551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1" name="Title 1">
            <a:extLst>
              <a:ext uri="{FF2B5EF4-FFF2-40B4-BE49-F238E27FC236}">
                <a16:creationId xmlns:a16="http://schemas.microsoft.com/office/drawing/2014/main" id="{970D40CC-642D-5147-9BFC-B0B1AC2F66C5}"/>
              </a:ext>
            </a:extLst>
          </p:cNvPr>
          <p:cNvSpPr>
            <a:spLocks noGrp="1"/>
          </p:cNvSpPr>
          <p:nvPr>
            <p:ph type="ctrTitle" hasCustomPrompt="1"/>
          </p:nvPr>
        </p:nvSpPr>
        <p:spPr>
          <a:xfrm>
            <a:off x="860612" y="1352391"/>
            <a:ext cx="5653741" cy="2556223"/>
          </a:xfrm>
        </p:spPr>
        <p:txBody>
          <a:bodyPr lIns="0" anchor="b"/>
          <a:lstStyle>
            <a:lvl1pPr algn="l">
              <a:defRPr sz="60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86AF148F-EA21-634B-B678-7786BC9414FF}"/>
              </a:ext>
            </a:extLst>
          </p:cNvPr>
          <p:cNvPicPr>
            <a:picLocks noChangeAspect="1"/>
          </p:cNvPicPr>
          <p:nvPr userDrawn="1"/>
        </p:nvPicPr>
        <p:blipFill>
          <a:blip r:embed="rId3"/>
          <a:stretch>
            <a:fillRect/>
          </a:stretch>
        </p:blipFill>
        <p:spPr>
          <a:xfrm>
            <a:off x="860612" y="5300880"/>
            <a:ext cx="1066800" cy="321733"/>
          </a:xfrm>
          <a:prstGeom prst="rect">
            <a:avLst/>
          </a:prstGeom>
        </p:spPr>
      </p:pic>
      <p:sp>
        <p:nvSpPr>
          <p:cNvPr id="6" name="Subtitle 2">
            <a:extLst>
              <a:ext uri="{FF2B5EF4-FFF2-40B4-BE49-F238E27FC236}">
                <a16:creationId xmlns:a16="http://schemas.microsoft.com/office/drawing/2014/main" id="{67B1364A-7BDD-BC48-AE67-63F20F9540DC}"/>
              </a:ext>
            </a:extLst>
          </p:cNvPr>
          <p:cNvSpPr>
            <a:spLocks noGrp="1"/>
          </p:cNvSpPr>
          <p:nvPr>
            <p:ph type="subTitle" idx="1" hasCustomPrompt="1"/>
          </p:nvPr>
        </p:nvSpPr>
        <p:spPr>
          <a:xfrm>
            <a:off x="860612" y="4040095"/>
            <a:ext cx="5988424" cy="787400"/>
          </a:xfrm>
        </p:spPr>
        <p:txBody>
          <a:bodyPr>
            <a:normAutofit/>
          </a:bodyPr>
          <a:lstStyle>
            <a:lvl1pPr marL="0" indent="0" algn="l">
              <a:buNone/>
              <a:defRPr sz="1867" b="0" i="0">
                <a:latin typeface="Roboto Thin" panose="02000000000000000000" pitchFamily="2" charset="0"/>
                <a:ea typeface="Roboto Thin" panose="02000000000000000000" pitchFamily="2" charset="0"/>
                <a:cs typeface="Roboto Thin" panose="02000000000000000000" pitchFamily="2"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129804105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393573" y="740835"/>
            <a:ext cx="6610851" cy="53551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860612" y="1342146"/>
            <a:ext cx="5653741" cy="2566468"/>
          </a:xfrm>
        </p:spPr>
        <p:txBody>
          <a:bodyPr anchor="b"/>
          <a:lstStyle>
            <a:lvl1pPr algn="l">
              <a:defRPr sz="60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82CE5821-2F1E-4D45-AA2F-C66CD7B55E0D}"/>
              </a:ext>
            </a:extLst>
          </p:cNvPr>
          <p:cNvPicPr>
            <a:picLocks noChangeAspect="1"/>
          </p:cNvPicPr>
          <p:nvPr userDrawn="1"/>
        </p:nvPicPr>
        <p:blipFill>
          <a:blip r:embed="rId3"/>
          <a:stretch>
            <a:fillRect/>
          </a:stretch>
        </p:blipFill>
        <p:spPr>
          <a:xfrm>
            <a:off x="860612" y="5300880"/>
            <a:ext cx="1066800" cy="321733"/>
          </a:xfrm>
          <a:prstGeom prst="rect">
            <a:avLst/>
          </a:prstGeom>
        </p:spPr>
      </p:pic>
      <p:sp>
        <p:nvSpPr>
          <p:cNvPr id="6" name="Subtitle 2">
            <a:extLst>
              <a:ext uri="{FF2B5EF4-FFF2-40B4-BE49-F238E27FC236}">
                <a16:creationId xmlns:a16="http://schemas.microsoft.com/office/drawing/2014/main" id="{4DE52A12-1ACB-124C-A58D-1CB4FFC0CFB9}"/>
              </a:ext>
            </a:extLst>
          </p:cNvPr>
          <p:cNvSpPr>
            <a:spLocks noGrp="1"/>
          </p:cNvSpPr>
          <p:nvPr>
            <p:ph type="subTitle" idx="1" hasCustomPrompt="1"/>
          </p:nvPr>
        </p:nvSpPr>
        <p:spPr>
          <a:xfrm>
            <a:off x="860612" y="4040095"/>
            <a:ext cx="5988424" cy="787400"/>
          </a:xfrm>
        </p:spPr>
        <p:txBody>
          <a:bodyPr>
            <a:normAutofit/>
          </a:bodyPr>
          <a:lstStyle>
            <a:lvl1pPr marL="0" indent="0" algn="l">
              <a:buNone/>
              <a:defRPr sz="1867" b="0" i="0">
                <a:latin typeface="Roboto Thin" panose="02000000000000000000" pitchFamily="2" charset="0"/>
                <a:ea typeface="Roboto Thin" panose="02000000000000000000" pitchFamily="2" charset="0"/>
                <a:cs typeface="Roboto Thin" panose="02000000000000000000" pitchFamily="2"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96842400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393573" y="740835"/>
            <a:ext cx="6610851" cy="53551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860612" y="1342146"/>
            <a:ext cx="5653741" cy="2566468"/>
          </a:xfrm>
        </p:spPr>
        <p:txBody>
          <a:bodyPr anchor="b"/>
          <a:lstStyle>
            <a:lvl1pPr algn="l">
              <a:defRPr sz="6000"/>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tretch>
            <a:fillRect/>
          </a:stretch>
        </p:blipFill>
        <p:spPr>
          <a:xfrm>
            <a:off x="860612" y="5300880"/>
            <a:ext cx="1066800" cy="321733"/>
          </a:xfrm>
          <a:prstGeom prst="rect">
            <a:avLst/>
          </a:prstGeom>
        </p:spPr>
      </p:pic>
      <p:sp>
        <p:nvSpPr>
          <p:cNvPr id="6" name="Subtitle 2">
            <a:extLst>
              <a:ext uri="{FF2B5EF4-FFF2-40B4-BE49-F238E27FC236}">
                <a16:creationId xmlns:a16="http://schemas.microsoft.com/office/drawing/2014/main" id="{C4936FAF-6D7A-5144-91E8-9B46DDA8D375}"/>
              </a:ext>
            </a:extLst>
          </p:cNvPr>
          <p:cNvSpPr>
            <a:spLocks noGrp="1"/>
          </p:cNvSpPr>
          <p:nvPr>
            <p:ph type="subTitle" idx="1" hasCustomPrompt="1"/>
          </p:nvPr>
        </p:nvSpPr>
        <p:spPr>
          <a:xfrm>
            <a:off x="860612" y="4040095"/>
            <a:ext cx="5988424" cy="787400"/>
          </a:xfrm>
        </p:spPr>
        <p:txBody>
          <a:bodyPr>
            <a:normAutofit/>
          </a:bodyPr>
          <a:lstStyle>
            <a:lvl1pPr marL="0" indent="0" algn="l">
              <a:buNone/>
              <a:defRPr sz="1867" b="0" i="0">
                <a:latin typeface="Roboto Thin" panose="02000000000000000000" pitchFamily="2" charset="0"/>
                <a:ea typeface="Roboto Thin" panose="02000000000000000000" pitchFamily="2" charset="0"/>
                <a:cs typeface="Roboto Thin" panose="02000000000000000000" pitchFamily="2"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115347617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1_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393573" y="740835"/>
            <a:ext cx="6610851" cy="53551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860612" y="1342146"/>
            <a:ext cx="5653741" cy="2566468"/>
          </a:xfrm>
        </p:spPr>
        <p:txBody>
          <a:bodyPr anchor="b"/>
          <a:lstStyle>
            <a:lvl1pPr algn="l">
              <a:defRPr sz="60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860612" y="5300880"/>
            <a:ext cx="1066800" cy="321733"/>
          </a:xfrm>
          <a:prstGeom prst="rect">
            <a:avLst/>
          </a:prstGeom>
        </p:spPr>
      </p:pic>
      <p:sp>
        <p:nvSpPr>
          <p:cNvPr id="6" name="Subtitle 2">
            <a:extLst>
              <a:ext uri="{FF2B5EF4-FFF2-40B4-BE49-F238E27FC236}">
                <a16:creationId xmlns:a16="http://schemas.microsoft.com/office/drawing/2014/main" id="{2EA301AA-06D1-A440-BEEF-429EE92A7990}"/>
              </a:ext>
            </a:extLst>
          </p:cNvPr>
          <p:cNvSpPr>
            <a:spLocks noGrp="1"/>
          </p:cNvSpPr>
          <p:nvPr>
            <p:ph type="subTitle" idx="1" hasCustomPrompt="1"/>
          </p:nvPr>
        </p:nvSpPr>
        <p:spPr>
          <a:xfrm>
            <a:off x="860612" y="4040095"/>
            <a:ext cx="5988424" cy="787400"/>
          </a:xfrm>
        </p:spPr>
        <p:txBody>
          <a:bodyPr>
            <a:normAutofit/>
          </a:bodyPr>
          <a:lstStyle>
            <a:lvl1pPr marL="0" indent="0" algn="l">
              <a:buNone/>
              <a:defRPr sz="1867" b="0" i="0">
                <a:solidFill>
                  <a:schemeClr val="accent2"/>
                </a:solidFill>
                <a:latin typeface="Roboto Thin" panose="02000000000000000000" pitchFamily="2" charset="0"/>
                <a:ea typeface="Roboto Thin" panose="02000000000000000000" pitchFamily="2" charset="0"/>
                <a:cs typeface="Roboto Thin" panose="02000000000000000000" pitchFamily="2"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50771899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3_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393573" y="740835"/>
            <a:ext cx="6610851" cy="53551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860612" y="1342146"/>
            <a:ext cx="5653741" cy="2566468"/>
          </a:xfrm>
        </p:spPr>
        <p:txBody>
          <a:bodyPr anchor="b"/>
          <a:lstStyle>
            <a:lvl1pPr algn="l">
              <a:defRPr sz="60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860612" y="5300880"/>
            <a:ext cx="1066800" cy="321733"/>
          </a:xfrm>
          <a:prstGeom prst="rect">
            <a:avLst/>
          </a:prstGeom>
        </p:spPr>
      </p:pic>
      <p:sp>
        <p:nvSpPr>
          <p:cNvPr id="6" name="Subtitle 2">
            <a:extLst>
              <a:ext uri="{FF2B5EF4-FFF2-40B4-BE49-F238E27FC236}">
                <a16:creationId xmlns:a16="http://schemas.microsoft.com/office/drawing/2014/main" id="{1A6EB3CC-E208-0A49-8A5B-A1CF3970DEA2}"/>
              </a:ext>
            </a:extLst>
          </p:cNvPr>
          <p:cNvSpPr>
            <a:spLocks noGrp="1"/>
          </p:cNvSpPr>
          <p:nvPr>
            <p:ph type="subTitle" idx="1" hasCustomPrompt="1"/>
          </p:nvPr>
        </p:nvSpPr>
        <p:spPr>
          <a:xfrm>
            <a:off x="860612" y="4040095"/>
            <a:ext cx="5988424" cy="787400"/>
          </a:xfrm>
        </p:spPr>
        <p:txBody>
          <a:bodyPr>
            <a:normAutofit/>
          </a:bodyPr>
          <a:lstStyle>
            <a:lvl1pPr marL="0" indent="0" algn="l">
              <a:buNone/>
              <a:defRPr sz="1867" b="0" i="0">
                <a:solidFill>
                  <a:schemeClr val="accent1"/>
                </a:solidFill>
                <a:latin typeface="Roboto Thin" panose="02000000000000000000" pitchFamily="2" charset="0"/>
                <a:ea typeface="Roboto Thin" panose="02000000000000000000" pitchFamily="2" charset="0"/>
                <a:cs typeface="Roboto Thin" panose="02000000000000000000" pitchFamily="2"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299508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393573" y="740834"/>
            <a:ext cx="6610851" cy="53551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860612" y="1342145"/>
            <a:ext cx="5653741" cy="2566468"/>
          </a:xfrm>
        </p:spPr>
        <p:txBody>
          <a:bodyPr anchor="b"/>
          <a:lstStyle>
            <a:lvl1pPr algn="l">
              <a:defRPr sz="60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860612" y="5300880"/>
            <a:ext cx="1066800" cy="321733"/>
          </a:xfrm>
          <a:prstGeom prst="rect">
            <a:avLst/>
          </a:prstGeom>
        </p:spPr>
      </p:pic>
      <p:sp>
        <p:nvSpPr>
          <p:cNvPr id="7" name="Subtitle 2">
            <a:extLst>
              <a:ext uri="{FF2B5EF4-FFF2-40B4-BE49-F238E27FC236}">
                <a16:creationId xmlns:a16="http://schemas.microsoft.com/office/drawing/2014/main" id="{7D5C3183-FF65-4B41-9855-7EAC026C52C3}"/>
              </a:ext>
            </a:extLst>
          </p:cNvPr>
          <p:cNvSpPr>
            <a:spLocks noGrp="1"/>
          </p:cNvSpPr>
          <p:nvPr>
            <p:ph type="subTitle" idx="1" hasCustomPrompt="1"/>
          </p:nvPr>
        </p:nvSpPr>
        <p:spPr>
          <a:xfrm>
            <a:off x="860612" y="4040095"/>
            <a:ext cx="5988424" cy="787400"/>
          </a:xfrm>
        </p:spPr>
        <p:txBody>
          <a:bodyPr>
            <a:noAutofit/>
          </a:bodyPr>
          <a:lstStyle>
            <a:lvl1pPr marL="0" indent="0" algn="l">
              <a:buNone/>
              <a:defRPr sz="1867" b="0" i="0">
                <a:solidFill>
                  <a:schemeClr val="accent5"/>
                </a:solidFill>
                <a:latin typeface="+mj-lt"/>
                <a:ea typeface="Roboto Thin" panose="02000000000000000000" pitchFamily="2" charset="0"/>
                <a:cs typeface="Roboto Thin" panose="02000000000000000000"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60507669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4_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393573" y="740835"/>
            <a:ext cx="6610851" cy="53551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860612" y="1342146"/>
            <a:ext cx="5653741" cy="2566468"/>
          </a:xfrm>
        </p:spPr>
        <p:txBody>
          <a:bodyPr anchor="b"/>
          <a:lstStyle>
            <a:lvl1pPr algn="l">
              <a:defRPr sz="60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860612" y="5300880"/>
            <a:ext cx="1066800" cy="321733"/>
          </a:xfrm>
          <a:prstGeom prst="rect">
            <a:avLst/>
          </a:prstGeom>
        </p:spPr>
      </p:pic>
      <p:sp>
        <p:nvSpPr>
          <p:cNvPr id="6" name="Subtitle 2">
            <a:extLst>
              <a:ext uri="{FF2B5EF4-FFF2-40B4-BE49-F238E27FC236}">
                <a16:creationId xmlns:a16="http://schemas.microsoft.com/office/drawing/2014/main" id="{2883B852-1B7A-D74D-88BA-80898D82F2E1}"/>
              </a:ext>
            </a:extLst>
          </p:cNvPr>
          <p:cNvSpPr>
            <a:spLocks noGrp="1"/>
          </p:cNvSpPr>
          <p:nvPr>
            <p:ph type="subTitle" idx="1" hasCustomPrompt="1"/>
          </p:nvPr>
        </p:nvSpPr>
        <p:spPr>
          <a:xfrm>
            <a:off x="860612" y="4040095"/>
            <a:ext cx="5988424" cy="787400"/>
          </a:xfrm>
        </p:spPr>
        <p:txBody>
          <a:bodyPr>
            <a:normAutofit/>
          </a:bodyPr>
          <a:lstStyle>
            <a:lvl1pPr marL="0" indent="0" algn="l">
              <a:buNone/>
              <a:defRPr sz="1867" b="0" i="0">
                <a:solidFill>
                  <a:schemeClr val="accent5"/>
                </a:solidFill>
                <a:latin typeface="Roboto Thin" panose="02000000000000000000" pitchFamily="2" charset="0"/>
                <a:ea typeface="Roboto Thin" panose="02000000000000000000" pitchFamily="2" charset="0"/>
                <a:cs typeface="Roboto Thin" panose="02000000000000000000" pitchFamily="2"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104582306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5_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393573" y="740835"/>
            <a:ext cx="6610851" cy="53551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860612" y="1342146"/>
            <a:ext cx="5653741" cy="2566468"/>
          </a:xfrm>
        </p:spPr>
        <p:txBody>
          <a:bodyPr anchor="b"/>
          <a:lstStyle>
            <a:lvl1pPr algn="l">
              <a:defRPr sz="60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860612" y="5300880"/>
            <a:ext cx="1066800" cy="321733"/>
          </a:xfrm>
          <a:prstGeom prst="rect">
            <a:avLst/>
          </a:prstGeom>
        </p:spPr>
      </p:pic>
      <p:sp>
        <p:nvSpPr>
          <p:cNvPr id="6" name="Subtitle 2">
            <a:extLst>
              <a:ext uri="{FF2B5EF4-FFF2-40B4-BE49-F238E27FC236}">
                <a16:creationId xmlns:a16="http://schemas.microsoft.com/office/drawing/2014/main" id="{95961367-D622-6247-B8C3-B1DD140B1037}"/>
              </a:ext>
            </a:extLst>
          </p:cNvPr>
          <p:cNvSpPr>
            <a:spLocks noGrp="1"/>
          </p:cNvSpPr>
          <p:nvPr>
            <p:ph type="subTitle" idx="1" hasCustomPrompt="1"/>
          </p:nvPr>
        </p:nvSpPr>
        <p:spPr>
          <a:xfrm>
            <a:off x="860612" y="4040095"/>
            <a:ext cx="5988424" cy="787400"/>
          </a:xfrm>
        </p:spPr>
        <p:txBody>
          <a:bodyPr>
            <a:normAutofit/>
          </a:bodyPr>
          <a:lstStyle>
            <a:lvl1pPr marL="0" indent="0" algn="l">
              <a:buNone/>
              <a:defRPr sz="1867" b="0" i="0">
                <a:solidFill>
                  <a:schemeClr val="accent3"/>
                </a:solidFill>
                <a:latin typeface="Roboto Thin" panose="02000000000000000000" pitchFamily="2" charset="0"/>
                <a:ea typeface="Roboto Thin" panose="02000000000000000000" pitchFamily="2" charset="0"/>
                <a:cs typeface="Roboto Thin" panose="02000000000000000000" pitchFamily="2"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123703227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2_Title Slide 6">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FC06EA8-215B-EA48-ADC6-32039FAB543A}"/>
              </a:ext>
            </a:extLst>
          </p:cNvPr>
          <p:cNvSpPr/>
          <p:nvPr userDrawn="1"/>
        </p:nvSpPr>
        <p:spPr>
          <a:xfrm>
            <a:off x="393573" y="740835"/>
            <a:ext cx="6610851" cy="53551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9" name="Picture Placeholder 8">
            <a:extLst>
              <a:ext uri="{FF2B5EF4-FFF2-40B4-BE49-F238E27FC236}">
                <a16:creationId xmlns:a16="http://schemas.microsoft.com/office/drawing/2014/main" id="{053B7104-D6B9-A841-B2B5-295B7BEF8BD7}"/>
              </a:ext>
            </a:extLst>
          </p:cNvPr>
          <p:cNvSpPr>
            <a:spLocks noGrp="1"/>
          </p:cNvSpPr>
          <p:nvPr>
            <p:ph type="pic" sz="quarter" idx="10" hasCustomPrompt="1"/>
          </p:nvPr>
        </p:nvSpPr>
        <p:spPr>
          <a:xfrm>
            <a:off x="0" y="0"/>
            <a:ext cx="12192000" cy="6858000"/>
          </a:xfrm>
          <a:custGeom>
            <a:avLst/>
            <a:gdLst>
              <a:gd name="connsiteX0" fmla="*/ 295180 w 9144000"/>
              <a:gd name="connsiteY0" fmla="*/ 555625 h 5143500"/>
              <a:gd name="connsiteX1" fmla="*/ 295180 w 9144000"/>
              <a:gd name="connsiteY1" fmla="*/ 4572000 h 5143500"/>
              <a:gd name="connsiteX2" fmla="*/ 5253318 w 9144000"/>
              <a:gd name="connsiteY2" fmla="*/ 4572000 h 5143500"/>
              <a:gd name="connsiteX3" fmla="*/ 5253318 w 9144000"/>
              <a:gd name="connsiteY3" fmla="*/ 555625 h 5143500"/>
              <a:gd name="connsiteX4" fmla="*/ 0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295180" y="555625"/>
                </a:moveTo>
                <a:lnTo>
                  <a:pt x="295180" y="4572000"/>
                </a:lnTo>
                <a:lnTo>
                  <a:pt x="5253318" y="4572000"/>
                </a:lnTo>
                <a:lnTo>
                  <a:pt x="5253318" y="555625"/>
                </a:lnTo>
                <a:close/>
                <a:moveTo>
                  <a:pt x="0" y="0"/>
                </a:moveTo>
                <a:lnTo>
                  <a:pt x="9144000" y="0"/>
                </a:lnTo>
                <a:lnTo>
                  <a:pt x="9144000" y="5143500"/>
                </a:lnTo>
                <a:lnTo>
                  <a:pt x="0" y="5143500"/>
                </a:lnTo>
                <a:close/>
              </a:path>
            </a:pathLst>
          </a:custGeom>
          <a:ln>
            <a:noFill/>
          </a:ln>
        </p:spPr>
        <p:txBody>
          <a:bodyPr wrap="square">
            <a:noAutofit/>
          </a:bodyPr>
          <a:lstStyle/>
          <a:p>
            <a:r>
              <a:rPr lang="en-US"/>
              <a:t>Click picture icon to add your own title slide background</a:t>
            </a:r>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860614" y="1342146"/>
            <a:ext cx="4686748" cy="2566468"/>
          </a:xfrm>
        </p:spPr>
        <p:txBody>
          <a:bodyPr anchor="b"/>
          <a:lstStyle>
            <a:lvl1pPr algn="l">
              <a:defRPr sz="6000">
                <a:solidFill>
                  <a:schemeClr val="bg1"/>
                </a:solidFill>
              </a:defRPr>
            </a:lvl1pPr>
          </a:lstStyle>
          <a:p>
            <a:r>
              <a:rPr lang="en-GB"/>
              <a:t>Title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2"/>
          <a:srcRect/>
          <a:stretch/>
        </p:blipFill>
        <p:spPr>
          <a:xfrm>
            <a:off x="860612" y="5300880"/>
            <a:ext cx="1066800" cy="321733"/>
          </a:xfrm>
          <a:prstGeom prst="rect">
            <a:avLst/>
          </a:prstGeom>
        </p:spPr>
      </p:pic>
      <p:sp>
        <p:nvSpPr>
          <p:cNvPr id="14" name="Subtitle 2">
            <a:extLst>
              <a:ext uri="{FF2B5EF4-FFF2-40B4-BE49-F238E27FC236}">
                <a16:creationId xmlns:a16="http://schemas.microsoft.com/office/drawing/2014/main" id="{B59FD06D-511D-DC44-89DE-BAC8E5739C47}"/>
              </a:ext>
            </a:extLst>
          </p:cNvPr>
          <p:cNvSpPr>
            <a:spLocks noGrp="1"/>
          </p:cNvSpPr>
          <p:nvPr>
            <p:ph type="subTitle" idx="1" hasCustomPrompt="1"/>
          </p:nvPr>
        </p:nvSpPr>
        <p:spPr>
          <a:xfrm>
            <a:off x="860612" y="4040095"/>
            <a:ext cx="5988424" cy="787400"/>
          </a:xfrm>
        </p:spPr>
        <p:txBody>
          <a:bodyPr>
            <a:normAutofit/>
          </a:bodyPr>
          <a:lstStyle>
            <a:lvl1pPr marL="0" indent="0" algn="l">
              <a:buNone/>
              <a:defRPr sz="1867" b="0" i="0">
                <a:solidFill>
                  <a:schemeClr val="accent1"/>
                </a:solidFill>
                <a:latin typeface="Roboto Thin" panose="02000000000000000000" pitchFamily="2" charset="0"/>
                <a:ea typeface="Roboto Thin" panose="02000000000000000000" pitchFamily="2" charset="0"/>
                <a:cs typeface="Roboto Thin" panose="02000000000000000000" pitchFamily="2"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38663716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383117" y="2180167"/>
            <a:ext cx="10970683" cy="3996796"/>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vl6pPr>
              <a:buClr>
                <a:schemeClr val="accent3"/>
              </a:buClr>
              <a:defRPr/>
            </a:lvl6pPr>
            <a:lvl7pPr>
              <a:buClr>
                <a:schemeClr val="accent3"/>
              </a:buClr>
              <a:defRPr/>
            </a:lvl7pPr>
            <a:lvl8pPr>
              <a:buClr>
                <a:schemeClr val="accent3"/>
              </a:buClr>
              <a:defRPr/>
            </a:lvl8pPr>
            <a:lvl9pPr>
              <a:buClr>
                <a:schemeClr val="accent3"/>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F06B88D1-1128-CB4E-BE17-E84D2B6F5897}"/>
              </a:ext>
            </a:extLst>
          </p:cNvPr>
          <p:cNvPicPr>
            <a:picLocks noChangeAspect="1"/>
          </p:cNvPicPr>
          <p:nvPr userDrawn="1"/>
        </p:nvPicPr>
        <p:blipFill>
          <a:blip r:embed="rId2"/>
          <a:stretch>
            <a:fillRect/>
          </a:stretch>
        </p:blipFill>
        <p:spPr>
          <a:xfrm>
            <a:off x="10819120" y="441987"/>
            <a:ext cx="989765" cy="298500"/>
          </a:xfrm>
          <a:prstGeom prst="rect">
            <a:avLst/>
          </a:prstGeom>
        </p:spPr>
      </p:pic>
      <p:sp>
        <p:nvSpPr>
          <p:cNvPr id="10" name="Title Placeholder 1">
            <a:extLst>
              <a:ext uri="{FF2B5EF4-FFF2-40B4-BE49-F238E27FC236}">
                <a16:creationId xmlns:a16="http://schemas.microsoft.com/office/drawing/2014/main" id="{4C6284C7-D26E-3E4D-8B1A-19BE2F492BC3}"/>
              </a:ext>
            </a:extLst>
          </p:cNvPr>
          <p:cNvSpPr>
            <a:spLocks noGrp="1"/>
          </p:cNvSpPr>
          <p:nvPr>
            <p:ph type="title"/>
          </p:nvPr>
        </p:nvSpPr>
        <p:spPr>
          <a:xfrm>
            <a:off x="383120" y="466009"/>
            <a:ext cx="10147825" cy="1358703"/>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B2788E00-130B-FB47-8689-5D0DD01F05AE}"/>
              </a:ext>
            </a:extLst>
          </p:cNvPr>
          <p:cNvSpPr/>
          <p:nvPr userDrawn="1"/>
        </p:nvSpPr>
        <p:spPr>
          <a:xfrm>
            <a:off x="0" y="6405034"/>
            <a:ext cx="12192000" cy="4529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14" name="Date Placeholder 3">
            <a:extLst>
              <a:ext uri="{FF2B5EF4-FFF2-40B4-BE49-F238E27FC236}">
                <a16:creationId xmlns:a16="http://schemas.microsoft.com/office/drawing/2014/main" id="{D10CD6E9-DF45-C64F-9169-23E491AD9470}"/>
              </a:ext>
            </a:extLst>
          </p:cNvPr>
          <p:cNvSpPr>
            <a:spLocks noGrp="1"/>
          </p:cNvSpPr>
          <p:nvPr>
            <p:ph type="dt" sz="half" idx="2"/>
          </p:nvPr>
        </p:nvSpPr>
        <p:spPr>
          <a:xfrm>
            <a:off x="7951793"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5" name="Slide Number Placeholder 5">
            <a:extLst>
              <a:ext uri="{FF2B5EF4-FFF2-40B4-BE49-F238E27FC236}">
                <a16:creationId xmlns:a16="http://schemas.microsoft.com/office/drawing/2014/main" id="{0CBA6877-9E42-1E4F-BF46-103DC83CB2A6}"/>
              </a:ext>
            </a:extLst>
          </p:cNvPr>
          <p:cNvSpPr>
            <a:spLocks noGrp="1"/>
          </p:cNvSpPr>
          <p:nvPr>
            <p:ph type="sldNum" sz="quarter" idx="4"/>
          </p:nvPr>
        </p:nvSpPr>
        <p:spPr>
          <a:xfrm>
            <a:off x="11075256"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25E87634-AC02-A449-AE21-C08E2ACFAE32}"/>
              </a:ext>
            </a:extLst>
          </p:cNvPr>
          <p:cNvSpPr>
            <a:spLocks noGrp="1"/>
          </p:cNvSpPr>
          <p:nvPr>
            <p:ph type="ftr" sz="quarter" idx="3"/>
          </p:nvPr>
        </p:nvSpPr>
        <p:spPr>
          <a:xfrm>
            <a:off x="383118"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5770177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3" name="Content Placeholder 2"/>
          <p:cNvSpPr>
            <a:spLocks noGrp="1"/>
          </p:cNvSpPr>
          <p:nvPr>
            <p:ph idx="1"/>
          </p:nvPr>
        </p:nvSpPr>
        <p:spPr>
          <a:xfrm>
            <a:off x="383117" y="2180167"/>
            <a:ext cx="10970683" cy="3996796"/>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vl6pPr>
              <a:buClr>
                <a:schemeClr val="accent1"/>
              </a:buClr>
              <a:defRPr/>
            </a:lvl6pPr>
            <a:lvl7pPr>
              <a:buClr>
                <a:schemeClr val="accent1"/>
              </a:buClr>
              <a:defRPr/>
            </a:lvl7pPr>
            <a:lvl8pPr>
              <a:buClr>
                <a:schemeClr val="accent1"/>
              </a:buClr>
              <a:defRPr/>
            </a:lvl8pPr>
            <a:lvl9pPr>
              <a:buClr>
                <a:schemeClr val="accent1"/>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E5583453-FCDA-A14F-BFF8-458D001962D6}"/>
              </a:ext>
            </a:extLst>
          </p:cNvPr>
          <p:cNvPicPr>
            <a:picLocks noChangeAspect="1"/>
          </p:cNvPicPr>
          <p:nvPr userDrawn="1"/>
        </p:nvPicPr>
        <p:blipFill>
          <a:blip r:embed="rId2"/>
          <a:stretch>
            <a:fillRect/>
          </a:stretch>
        </p:blipFill>
        <p:spPr>
          <a:xfrm>
            <a:off x="10819120" y="441987"/>
            <a:ext cx="989765" cy="298500"/>
          </a:xfrm>
          <a:prstGeom prst="rect">
            <a:avLst/>
          </a:prstGeom>
        </p:spPr>
      </p:pic>
      <p:sp>
        <p:nvSpPr>
          <p:cNvPr id="10" name="Title Placeholder 1">
            <a:extLst>
              <a:ext uri="{FF2B5EF4-FFF2-40B4-BE49-F238E27FC236}">
                <a16:creationId xmlns:a16="http://schemas.microsoft.com/office/drawing/2014/main" id="{EB033A1D-E455-9946-A3E3-EBEF1EBD72B4}"/>
              </a:ext>
            </a:extLst>
          </p:cNvPr>
          <p:cNvSpPr>
            <a:spLocks noGrp="1"/>
          </p:cNvSpPr>
          <p:nvPr>
            <p:ph type="title"/>
          </p:nvPr>
        </p:nvSpPr>
        <p:spPr>
          <a:xfrm>
            <a:off x="383120" y="466009"/>
            <a:ext cx="10147825" cy="1358703"/>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DABB8075-CBD7-4E4C-929A-4DA121AF4948}"/>
              </a:ext>
            </a:extLst>
          </p:cNvPr>
          <p:cNvSpPr/>
          <p:nvPr userDrawn="1"/>
        </p:nvSpPr>
        <p:spPr>
          <a:xfrm>
            <a:off x="0" y="6405034"/>
            <a:ext cx="12192000" cy="4529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14" name="Date Placeholder 3">
            <a:extLst>
              <a:ext uri="{FF2B5EF4-FFF2-40B4-BE49-F238E27FC236}">
                <a16:creationId xmlns:a16="http://schemas.microsoft.com/office/drawing/2014/main" id="{71985517-24AB-6347-BAA1-E8E5A30CFB49}"/>
              </a:ext>
            </a:extLst>
          </p:cNvPr>
          <p:cNvSpPr>
            <a:spLocks noGrp="1"/>
          </p:cNvSpPr>
          <p:nvPr>
            <p:ph type="dt" sz="half" idx="2"/>
          </p:nvPr>
        </p:nvSpPr>
        <p:spPr>
          <a:xfrm>
            <a:off x="7951793"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5" name="Slide Number Placeholder 5">
            <a:extLst>
              <a:ext uri="{FF2B5EF4-FFF2-40B4-BE49-F238E27FC236}">
                <a16:creationId xmlns:a16="http://schemas.microsoft.com/office/drawing/2014/main" id="{07663476-5FE4-B242-80D4-EE4FA0045C08}"/>
              </a:ext>
            </a:extLst>
          </p:cNvPr>
          <p:cNvSpPr>
            <a:spLocks noGrp="1"/>
          </p:cNvSpPr>
          <p:nvPr>
            <p:ph type="sldNum" sz="quarter" idx="4"/>
          </p:nvPr>
        </p:nvSpPr>
        <p:spPr>
          <a:xfrm>
            <a:off x="11075256"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A4B602E5-2865-ED4D-96ED-B6B22443B613}"/>
              </a:ext>
            </a:extLst>
          </p:cNvPr>
          <p:cNvSpPr>
            <a:spLocks noGrp="1"/>
          </p:cNvSpPr>
          <p:nvPr>
            <p:ph type="ftr" sz="quarter" idx="3"/>
          </p:nvPr>
        </p:nvSpPr>
        <p:spPr>
          <a:xfrm>
            <a:off x="383118"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93396931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3">
    <p:spTree>
      <p:nvGrpSpPr>
        <p:cNvPr id="1" name=""/>
        <p:cNvGrpSpPr/>
        <p:nvPr/>
      </p:nvGrpSpPr>
      <p:grpSpPr>
        <a:xfrm>
          <a:off x="0" y="0"/>
          <a:ext cx="0" cy="0"/>
          <a:chOff x="0" y="0"/>
          <a:chExt cx="0" cy="0"/>
        </a:xfrm>
      </p:grpSpPr>
      <p:sp>
        <p:nvSpPr>
          <p:cNvPr id="3" name="Content Placeholder 2"/>
          <p:cNvSpPr>
            <a:spLocks noGrp="1"/>
          </p:cNvSpPr>
          <p:nvPr>
            <p:ph idx="1"/>
          </p:nvPr>
        </p:nvSpPr>
        <p:spPr>
          <a:xfrm>
            <a:off x="383117" y="2180167"/>
            <a:ext cx="10970683" cy="3996796"/>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vl6pPr>
              <a:buClr>
                <a:schemeClr val="accent2"/>
              </a:buClr>
              <a:defRPr/>
            </a:lvl6pPr>
            <a:lvl7pPr>
              <a:buClr>
                <a:schemeClr val="accent2"/>
              </a:buClr>
              <a:defRPr/>
            </a:lvl7pPr>
            <a:lvl8pPr>
              <a:buClr>
                <a:schemeClr val="accent2"/>
              </a:buClr>
              <a:defRPr/>
            </a:lvl8pPr>
            <a:lvl9pPr>
              <a:buClr>
                <a:schemeClr val="accent2"/>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51ECDEDC-1980-3D42-9C5A-8D534AAAF59D}"/>
              </a:ext>
            </a:extLst>
          </p:cNvPr>
          <p:cNvPicPr>
            <a:picLocks noChangeAspect="1"/>
          </p:cNvPicPr>
          <p:nvPr userDrawn="1"/>
        </p:nvPicPr>
        <p:blipFill>
          <a:blip r:embed="rId2"/>
          <a:stretch>
            <a:fillRect/>
          </a:stretch>
        </p:blipFill>
        <p:spPr>
          <a:xfrm>
            <a:off x="10819120" y="441987"/>
            <a:ext cx="989765" cy="298500"/>
          </a:xfrm>
          <a:prstGeom prst="rect">
            <a:avLst/>
          </a:prstGeom>
        </p:spPr>
      </p:pic>
      <p:sp>
        <p:nvSpPr>
          <p:cNvPr id="10" name="Title Placeholder 1">
            <a:extLst>
              <a:ext uri="{FF2B5EF4-FFF2-40B4-BE49-F238E27FC236}">
                <a16:creationId xmlns:a16="http://schemas.microsoft.com/office/drawing/2014/main" id="{3E408AC5-2F8A-FB4A-8BC5-0F73ABE4D23F}"/>
              </a:ext>
            </a:extLst>
          </p:cNvPr>
          <p:cNvSpPr>
            <a:spLocks noGrp="1"/>
          </p:cNvSpPr>
          <p:nvPr>
            <p:ph type="title"/>
          </p:nvPr>
        </p:nvSpPr>
        <p:spPr>
          <a:xfrm>
            <a:off x="383120" y="466009"/>
            <a:ext cx="10147825" cy="1358703"/>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E0E0848-F70C-E542-94DA-30773629AB19}"/>
              </a:ext>
            </a:extLst>
          </p:cNvPr>
          <p:cNvSpPr/>
          <p:nvPr userDrawn="1"/>
        </p:nvSpPr>
        <p:spPr>
          <a:xfrm>
            <a:off x="0" y="6405034"/>
            <a:ext cx="12192000" cy="4529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14" name="Date Placeholder 3">
            <a:extLst>
              <a:ext uri="{FF2B5EF4-FFF2-40B4-BE49-F238E27FC236}">
                <a16:creationId xmlns:a16="http://schemas.microsoft.com/office/drawing/2014/main" id="{3D442FCB-82D7-8A43-B8F6-C5915ED00E25}"/>
              </a:ext>
            </a:extLst>
          </p:cNvPr>
          <p:cNvSpPr>
            <a:spLocks noGrp="1"/>
          </p:cNvSpPr>
          <p:nvPr>
            <p:ph type="dt" sz="half" idx="2"/>
          </p:nvPr>
        </p:nvSpPr>
        <p:spPr>
          <a:xfrm>
            <a:off x="7951793"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15 July 2024</a:t>
            </a:fld>
            <a:endParaRPr lang="en-US"/>
          </a:p>
        </p:txBody>
      </p:sp>
      <p:sp>
        <p:nvSpPr>
          <p:cNvPr id="15" name="Slide Number Placeholder 5">
            <a:extLst>
              <a:ext uri="{FF2B5EF4-FFF2-40B4-BE49-F238E27FC236}">
                <a16:creationId xmlns:a16="http://schemas.microsoft.com/office/drawing/2014/main" id="{5025ECB4-1BA3-254F-BBEE-0C9FA393EB8A}"/>
              </a:ext>
            </a:extLst>
          </p:cNvPr>
          <p:cNvSpPr>
            <a:spLocks noGrp="1"/>
          </p:cNvSpPr>
          <p:nvPr>
            <p:ph type="sldNum" sz="quarter" idx="4"/>
          </p:nvPr>
        </p:nvSpPr>
        <p:spPr>
          <a:xfrm>
            <a:off x="11075256"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F232912-BB2D-674A-B02D-9F2EB011AD08}"/>
              </a:ext>
            </a:extLst>
          </p:cNvPr>
          <p:cNvSpPr>
            <a:spLocks noGrp="1"/>
          </p:cNvSpPr>
          <p:nvPr>
            <p:ph type="ftr" sz="quarter" idx="3"/>
          </p:nvPr>
        </p:nvSpPr>
        <p:spPr>
          <a:xfrm>
            <a:off x="383118" y="648686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06849678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4">
    <p:spTree>
      <p:nvGrpSpPr>
        <p:cNvPr id="1" name=""/>
        <p:cNvGrpSpPr/>
        <p:nvPr/>
      </p:nvGrpSpPr>
      <p:grpSpPr>
        <a:xfrm>
          <a:off x="0" y="0"/>
          <a:ext cx="0" cy="0"/>
          <a:chOff x="0" y="0"/>
          <a:chExt cx="0" cy="0"/>
        </a:xfrm>
      </p:grpSpPr>
      <p:sp>
        <p:nvSpPr>
          <p:cNvPr id="3" name="Content Placeholder 2"/>
          <p:cNvSpPr>
            <a:spLocks noGrp="1"/>
          </p:cNvSpPr>
          <p:nvPr>
            <p:ph idx="1"/>
          </p:nvPr>
        </p:nvSpPr>
        <p:spPr>
          <a:xfrm>
            <a:off x="383117" y="2180167"/>
            <a:ext cx="10970683" cy="3996796"/>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vl6pPr>
              <a:buClr>
                <a:schemeClr val="accent4"/>
              </a:buClr>
              <a:defRPr/>
            </a:lvl6pPr>
            <a:lvl7pPr>
              <a:buClr>
                <a:schemeClr val="accent4"/>
              </a:buClr>
              <a:defRPr/>
            </a:lvl7pPr>
            <a:lvl8pPr>
              <a:buClr>
                <a:schemeClr val="accent4"/>
              </a:buClr>
              <a:defRPr/>
            </a:lvl8pPr>
            <a:lvl9pPr>
              <a:buClr>
                <a:schemeClr val="accent4"/>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6EA21A1A-31D9-3345-9E9C-55E41D29F892}"/>
              </a:ext>
            </a:extLst>
          </p:cNvPr>
          <p:cNvPicPr>
            <a:picLocks noChangeAspect="1"/>
          </p:cNvPicPr>
          <p:nvPr userDrawn="1"/>
        </p:nvPicPr>
        <p:blipFill>
          <a:blip r:embed="rId2"/>
          <a:stretch>
            <a:fillRect/>
          </a:stretch>
        </p:blipFill>
        <p:spPr>
          <a:xfrm>
            <a:off x="10819120" y="441987"/>
            <a:ext cx="989765" cy="298500"/>
          </a:xfrm>
          <a:prstGeom prst="rect">
            <a:avLst/>
          </a:prstGeom>
        </p:spPr>
      </p:pic>
      <p:sp>
        <p:nvSpPr>
          <p:cNvPr id="10" name="Title Placeholder 1">
            <a:extLst>
              <a:ext uri="{FF2B5EF4-FFF2-40B4-BE49-F238E27FC236}">
                <a16:creationId xmlns:a16="http://schemas.microsoft.com/office/drawing/2014/main" id="{450084FB-EA30-D144-A06F-5DEFE380C224}"/>
              </a:ext>
            </a:extLst>
          </p:cNvPr>
          <p:cNvSpPr>
            <a:spLocks noGrp="1"/>
          </p:cNvSpPr>
          <p:nvPr>
            <p:ph type="title"/>
          </p:nvPr>
        </p:nvSpPr>
        <p:spPr>
          <a:xfrm>
            <a:off x="383120" y="466009"/>
            <a:ext cx="10147825" cy="1358703"/>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F29611D1-755D-C14D-ABFB-523189B7B915}"/>
              </a:ext>
            </a:extLst>
          </p:cNvPr>
          <p:cNvSpPr/>
          <p:nvPr userDrawn="1"/>
        </p:nvSpPr>
        <p:spPr>
          <a:xfrm>
            <a:off x="0" y="6405034"/>
            <a:ext cx="12192000" cy="4529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14" name="Date Placeholder 3">
            <a:extLst>
              <a:ext uri="{FF2B5EF4-FFF2-40B4-BE49-F238E27FC236}">
                <a16:creationId xmlns:a16="http://schemas.microsoft.com/office/drawing/2014/main" id="{90FE6763-B543-A640-83E6-2B5FEAAA5420}"/>
              </a:ext>
            </a:extLst>
          </p:cNvPr>
          <p:cNvSpPr>
            <a:spLocks noGrp="1"/>
          </p:cNvSpPr>
          <p:nvPr>
            <p:ph type="dt" sz="half" idx="2"/>
          </p:nvPr>
        </p:nvSpPr>
        <p:spPr>
          <a:xfrm>
            <a:off x="7951793"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5" name="Slide Number Placeholder 5">
            <a:extLst>
              <a:ext uri="{FF2B5EF4-FFF2-40B4-BE49-F238E27FC236}">
                <a16:creationId xmlns:a16="http://schemas.microsoft.com/office/drawing/2014/main" id="{A47FF118-7F80-5E47-8BE4-4742EFCAE858}"/>
              </a:ext>
            </a:extLst>
          </p:cNvPr>
          <p:cNvSpPr>
            <a:spLocks noGrp="1"/>
          </p:cNvSpPr>
          <p:nvPr>
            <p:ph type="sldNum" sz="quarter" idx="4"/>
          </p:nvPr>
        </p:nvSpPr>
        <p:spPr>
          <a:xfrm>
            <a:off x="11075256"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9692BA18-D70F-8545-8591-2FAC29073DE1}"/>
              </a:ext>
            </a:extLst>
          </p:cNvPr>
          <p:cNvSpPr>
            <a:spLocks noGrp="1"/>
          </p:cNvSpPr>
          <p:nvPr>
            <p:ph type="ftr" sz="quarter" idx="3"/>
          </p:nvPr>
        </p:nvSpPr>
        <p:spPr>
          <a:xfrm>
            <a:off x="383118"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420847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5">
    <p:spTree>
      <p:nvGrpSpPr>
        <p:cNvPr id="1" name=""/>
        <p:cNvGrpSpPr/>
        <p:nvPr/>
      </p:nvGrpSpPr>
      <p:grpSpPr>
        <a:xfrm>
          <a:off x="0" y="0"/>
          <a:ext cx="0" cy="0"/>
          <a:chOff x="0" y="0"/>
          <a:chExt cx="0" cy="0"/>
        </a:xfrm>
      </p:grpSpPr>
      <p:sp>
        <p:nvSpPr>
          <p:cNvPr id="3" name="Content Placeholder 2"/>
          <p:cNvSpPr>
            <a:spLocks noGrp="1"/>
          </p:cNvSpPr>
          <p:nvPr>
            <p:ph idx="1"/>
          </p:nvPr>
        </p:nvSpPr>
        <p:spPr>
          <a:xfrm>
            <a:off x="383117" y="2180167"/>
            <a:ext cx="10970683" cy="3996796"/>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vl6pPr>
              <a:buClr>
                <a:schemeClr val="accent5"/>
              </a:buClr>
              <a:defRPr/>
            </a:lvl6pPr>
            <a:lvl7pPr>
              <a:buClr>
                <a:schemeClr val="accent5"/>
              </a:buClr>
              <a:defRPr/>
            </a:lvl7pPr>
            <a:lvl8pPr>
              <a:buClr>
                <a:schemeClr val="accent5"/>
              </a:buClr>
              <a:defRPr/>
            </a:lvl8pPr>
            <a:lvl9pPr>
              <a:buClr>
                <a:schemeClr val="accent5"/>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CEC45213-5C21-9F40-B678-83D74578103A}"/>
              </a:ext>
            </a:extLst>
          </p:cNvPr>
          <p:cNvPicPr>
            <a:picLocks noChangeAspect="1"/>
          </p:cNvPicPr>
          <p:nvPr userDrawn="1"/>
        </p:nvPicPr>
        <p:blipFill>
          <a:blip r:embed="rId2"/>
          <a:stretch>
            <a:fillRect/>
          </a:stretch>
        </p:blipFill>
        <p:spPr>
          <a:xfrm>
            <a:off x="10819120" y="441987"/>
            <a:ext cx="989765" cy="298500"/>
          </a:xfrm>
          <a:prstGeom prst="rect">
            <a:avLst/>
          </a:prstGeom>
        </p:spPr>
      </p:pic>
      <p:sp>
        <p:nvSpPr>
          <p:cNvPr id="10" name="Title Placeholder 1">
            <a:extLst>
              <a:ext uri="{FF2B5EF4-FFF2-40B4-BE49-F238E27FC236}">
                <a16:creationId xmlns:a16="http://schemas.microsoft.com/office/drawing/2014/main" id="{50470134-F632-484B-8421-2A4FC29403B9}"/>
              </a:ext>
            </a:extLst>
          </p:cNvPr>
          <p:cNvSpPr>
            <a:spLocks noGrp="1"/>
          </p:cNvSpPr>
          <p:nvPr>
            <p:ph type="title"/>
          </p:nvPr>
        </p:nvSpPr>
        <p:spPr>
          <a:xfrm>
            <a:off x="383120" y="466009"/>
            <a:ext cx="10147825" cy="1358703"/>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C1240E4-618D-4949-A047-C50DE00C0E75}"/>
              </a:ext>
            </a:extLst>
          </p:cNvPr>
          <p:cNvSpPr/>
          <p:nvPr userDrawn="1"/>
        </p:nvSpPr>
        <p:spPr>
          <a:xfrm>
            <a:off x="0" y="6405034"/>
            <a:ext cx="12192000" cy="4529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14" name="Date Placeholder 3">
            <a:extLst>
              <a:ext uri="{FF2B5EF4-FFF2-40B4-BE49-F238E27FC236}">
                <a16:creationId xmlns:a16="http://schemas.microsoft.com/office/drawing/2014/main" id="{3710A017-5ED7-DF4D-B5B4-8EA7C1F86CA3}"/>
              </a:ext>
            </a:extLst>
          </p:cNvPr>
          <p:cNvSpPr>
            <a:spLocks noGrp="1"/>
          </p:cNvSpPr>
          <p:nvPr>
            <p:ph type="dt" sz="half" idx="2"/>
          </p:nvPr>
        </p:nvSpPr>
        <p:spPr>
          <a:xfrm>
            <a:off x="7951793"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5" name="Slide Number Placeholder 5">
            <a:extLst>
              <a:ext uri="{FF2B5EF4-FFF2-40B4-BE49-F238E27FC236}">
                <a16:creationId xmlns:a16="http://schemas.microsoft.com/office/drawing/2014/main" id="{2529030A-D2E5-E043-9512-B594C6EE07B7}"/>
              </a:ext>
            </a:extLst>
          </p:cNvPr>
          <p:cNvSpPr>
            <a:spLocks noGrp="1"/>
          </p:cNvSpPr>
          <p:nvPr>
            <p:ph type="sldNum" sz="quarter" idx="4"/>
          </p:nvPr>
        </p:nvSpPr>
        <p:spPr>
          <a:xfrm>
            <a:off x="11075256"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A8C4C72-106E-0E44-8DA6-1B2CD66EAB13}"/>
              </a:ext>
            </a:extLst>
          </p:cNvPr>
          <p:cNvSpPr>
            <a:spLocks noGrp="1"/>
          </p:cNvSpPr>
          <p:nvPr>
            <p:ph type="ftr" sz="quarter" idx="3"/>
          </p:nvPr>
        </p:nvSpPr>
        <p:spPr>
          <a:xfrm>
            <a:off x="383118"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80589612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383117" y="2180167"/>
            <a:ext cx="10970683" cy="3996796"/>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vl6pPr>
              <a:buClr>
                <a:schemeClr val="accent6"/>
              </a:buClr>
              <a:defRPr/>
            </a:lvl6pPr>
            <a:lvl7pPr>
              <a:buClr>
                <a:schemeClr val="accent6"/>
              </a:buClr>
              <a:defRPr/>
            </a:lvl7pPr>
            <a:lvl8pPr>
              <a:buClr>
                <a:schemeClr val="accent6"/>
              </a:buClr>
              <a:defRPr/>
            </a:lvl8pPr>
            <a:lvl9pPr>
              <a:buClr>
                <a:schemeClr val="accent6"/>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10819120" y="441987"/>
            <a:ext cx="989765" cy="298500"/>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383120" y="466009"/>
            <a:ext cx="10147825" cy="1358703"/>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6405034"/>
            <a:ext cx="12192000" cy="4529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7951793"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11075256"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383118"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02308177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383117" y="2180167"/>
            <a:ext cx="10970683" cy="3996796"/>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vl6pPr>
              <a:buClr>
                <a:schemeClr val="tx1"/>
              </a:buClr>
              <a:defRPr/>
            </a:lvl6pPr>
            <a:lvl7pPr>
              <a:buClr>
                <a:schemeClr val="tx1"/>
              </a:buClr>
              <a:defRPr/>
            </a:lvl7pPr>
            <a:lvl8pPr>
              <a:buClr>
                <a:schemeClr val="tx1"/>
              </a:buClr>
              <a:defRPr/>
            </a:lvl8pPr>
            <a:lvl9pPr>
              <a:buClr>
                <a:schemeClr val="tx1"/>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10819120" y="441987"/>
            <a:ext cx="989765" cy="298500"/>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383120" y="466009"/>
            <a:ext cx="10147825" cy="1358703"/>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6405034"/>
            <a:ext cx="12192000" cy="452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7951793"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July 2024</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11075256"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383118"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034385866"/>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107.xml"/><Relationship Id="rId21" Type="http://schemas.openxmlformats.org/officeDocument/2006/relationships/slideLayout" Target="../slideLayouts/slideLayout102.xml"/><Relationship Id="rId42" Type="http://schemas.openxmlformats.org/officeDocument/2006/relationships/slideLayout" Target="../slideLayouts/slideLayout123.xml"/><Relationship Id="rId47" Type="http://schemas.openxmlformats.org/officeDocument/2006/relationships/slideLayout" Target="../slideLayouts/slideLayout128.xml"/><Relationship Id="rId63" Type="http://schemas.openxmlformats.org/officeDocument/2006/relationships/slideLayout" Target="../slideLayouts/slideLayout144.xml"/><Relationship Id="rId68" Type="http://schemas.openxmlformats.org/officeDocument/2006/relationships/slideLayout" Target="../slideLayouts/slideLayout149.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9" Type="http://schemas.openxmlformats.org/officeDocument/2006/relationships/slideLayout" Target="../slideLayouts/slideLayout110.xml"/><Relationship Id="rId11" Type="http://schemas.openxmlformats.org/officeDocument/2006/relationships/slideLayout" Target="../slideLayouts/slideLayout92.xml"/><Relationship Id="rId24" Type="http://schemas.openxmlformats.org/officeDocument/2006/relationships/slideLayout" Target="../slideLayouts/slideLayout105.xml"/><Relationship Id="rId32" Type="http://schemas.openxmlformats.org/officeDocument/2006/relationships/slideLayout" Target="../slideLayouts/slideLayout113.xml"/><Relationship Id="rId37" Type="http://schemas.openxmlformats.org/officeDocument/2006/relationships/slideLayout" Target="../slideLayouts/slideLayout118.xml"/><Relationship Id="rId40" Type="http://schemas.openxmlformats.org/officeDocument/2006/relationships/slideLayout" Target="../slideLayouts/slideLayout121.xml"/><Relationship Id="rId45" Type="http://schemas.openxmlformats.org/officeDocument/2006/relationships/slideLayout" Target="../slideLayouts/slideLayout126.xml"/><Relationship Id="rId53" Type="http://schemas.openxmlformats.org/officeDocument/2006/relationships/slideLayout" Target="../slideLayouts/slideLayout134.xml"/><Relationship Id="rId58" Type="http://schemas.openxmlformats.org/officeDocument/2006/relationships/slideLayout" Target="../slideLayouts/slideLayout139.xml"/><Relationship Id="rId66" Type="http://schemas.openxmlformats.org/officeDocument/2006/relationships/slideLayout" Target="../slideLayouts/slideLayout147.xml"/><Relationship Id="rId74" Type="http://schemas.openxmlformats.org/officeDocument/2006/relationships/slideLayout" Target="../slideLayouts/slideLayout155.xml"/><Relationship Id="rId5" Type="http://schemas.openxmlformats.org/officeDocument/2006/relationships/slideLayout" Target="../slideLayouts/slideLayout86.xml"/><Relationship Id="rId61" Type="http://schemas.openxmlformats.org/officeDocument/2006/relationships/slideLayout" Target="../slideLayouts/slideLayout142.xml"/><Relationship Id="rId19" Type="http://schemas.openxmlformats.org/officeDocument/2006/relationships/slideLayout" Target="../slideLayouts/slideLayout100.xml"/><Relationship Id="rId14" Type="http://schemas.openxmlformats.org/officeDocument/2006/relationships/slideLayout" Target="../slideLayouts/slideLayout95.xml"/><Relationship Id="rId22" Type="http://schemas.openxmlformats.org/officeDocument/2006/relationships/slideLayout" Target="../slideLayouts/slideLayout103.xml"/><Relationship Id="rId27" Type="http://schemas.openxmlformats.org/officeDocument/2006/relationships/slideLayout" Target="../slideLayouts/slideLayout108.xml"/><Relationship Id="rId30" Type="http://schemas.openxmlformats.org/officeDocument/2006/relationships/slideLayout" Target="../slideLayouts/slideLayout111.xml"/><Relationship Id="rId35" Type="http://schemas.openxmlformats.org/officeDocument/2006/relationships/slideLayout" Target="../slideLayouts/slideLayout116.xml"/><Relationship Id="rId43" Type="http://schemas.openxmlformats.org/officeDocument/2006/relationships/slideLayout" Target="../slideLayouts/slideLayout124.xml"/><Relationship Id="rId48" Type="http://schemas.openxmlformats.org/officeDocument/2006/relationships/slideLayout" Target="../slideLayouts/slideLayout129.xml"/><Relationship Id="rId56" Type="http://schemas.openxmlformats.org/officeDocument/2006/relationships/slideLayout" Target="../slideLayouts/slideLayout137.xml"/><Relationship Id="rId64" Type="http://schemas.openxmlformats.org/officeDocument/2006/relationships/slideLayout" Target="../slideLayouts/slideLayout145.xml"/><Relationship Id="rId69" Type="http://schemas.openxmlformats.org/officeDocument/2006/relationships/slideLayout" Target="../slideLayouts/slideLayout150.xml"/><Relationship Id="rId8" Type="http://schemas.openxmlformats.org/officeDocument/2006/relationships/slideLayout" Target="../slideLayouts/slideLayout89.xml"/><Relationship Id="rId51" Type="http://schemas.openxmlformats.org/officeDocument/2006/relationships/slideLayout" Target="../slideLayouts/slideLayout132.xml"/><Relationship Id="rId72" Type="http://schemas.openxmlformats.org/officeDocument/2006/relationships/slideLayout" Target="../slideLayouts/slideLayout153.xml"/><Relationship Id="rId3" Type="http://schemas.openxmlformats.org/officeDocument/2006/relationships/slideLayout" Target="../slideLayouts/slideLayout84.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5" Type="http://schemas.openxmlformats.org/officeDocument/2006/relationships/slideLayout" Target="../slideLayouts/slideLayout106.xml"/><Relationship Id="rId33" Type="http://schemas.openxmlformats.org/officeDocument/2006/relationships/slideLayout" Target="../slideLayouts/slideLayout114.xml"/><Relationship Id="rId38" Type="http://schemas.openxmlformats.org/officeDocument/2006/relationships/slideLayout" Target="../slideLayouts/slideLayout119.xml"/><Relationship Id="rId46" Type="http://schemas.openxmlformats.org/officeDocument/2006/relationships/slideLayout" Target="../slideLayouts/slideLayout127.xml"/><Relationship Id="rId59" Type="http://schemas.openxmlformats.org/officeDocument/2006/relationships/slideLayout" Target="../slideLayouts/slideLayout140.xml"/><Relationship Id="rId67" Type="http://schemas.openxmlformats.org/officeDocument/2006/relationships/slideLayout" Target="../slideLayouts/slideLayout148.xml"/><Relationship Id="rId20" Type="http://schemas.openxmlformats.org/officeDocument/2006/relationships/slideLayout" Target="../slideLayouts/slideLayout101.xml"/><Relationship Id="rId41" Type="http://schemas.openxmlformats.org/officeDocument/2006/relationships/slideLayout" Target="../slideLayouts/slideLayout122.xml"/><Relationship Id="rId54" Type="http://schemas.openxmlformats.org/officeDocument/2006/relationships/slideLayout" Target="../slideLayouts/slideLayout135.xml"/><Relationship Id="rId62" Type="http://schemas.openxmlformats.org/officeDocument/2006/relationships/slideLayout" Target="../slideLayouts/slideLayout143.xml"/><Relationship Id="rId70" Type="http://schemas.openxmlformats.org/officeDocument/2006/relationships/slideLayout" Target="../slideLayouts/slideLayout151.xml"/><Relationship Id="rId75" Type="http://schemas.openxmlformats.org/officeDocument/2006/relationships/theme" Target="../theme/theme2.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5" Type="http://schemas.openxmlformats.org/officeDocument/2006/relationships/slideLayout" Target="../slideLayouts/slideLayout96.xml"/><Relationship Id="rId23" Type="http://schemas.openxmlformats.org/officeDocument/2006/relationships/slideLayout" Target="../slideLayouts/slideLayout104.xml"/><Relationship Id="rId28" Type="http://schemas.openxmlformats.org/officeDocument/2006/relationships/slideLayout" Target="../slideLayouts/slideLayout109.xml"/><Relationship Id="rId36" Type="http://schemas.openxmlformats.org/officeDocument/2006/relationships/slideLayout" Target="../slideLayouts/slideLayout117.xml"/><Relationship Id="rId49" Type="http://schemas.openxmlformats.org/officeDocument/2006/relationships/slideLayout" Target="../slideLayouts/slideLayout130.xml"/><Relationship Id="rId57" Type="http://schemas.openxmlformats.org/officeDocument/2006/relationships/slideLayout" Target="../slideLayouts/slideLayout138.xml"/><Relationship Id="rId10" Type="http://schemas.openxmlformats.org/officeDocument/2006/relationships/slideLayout" Target="../slideLayouts/slideLayout91.xml"/><Relationship Id="rId31" Type="http://schemas.openxmlformats.org/officeDocument/2006/relationships/slideLayout" Target="../slideLayouts/slideLayout112.xml"/><Relationship Id="rId44" Type="http://schemas.openxmlformats.org/officeDocument/2006/relationships/slideLayout" Target="../slideLayouts/slideLayout125.xml"/><Relationship Id="rId52" Type="http://schemas.openxmlformats.org/officeDocument/2006/relationships/slideLayout" Target="../slideLayouts/slideLayout133.xml"/><Relationship Id="rId60" Type="http://schemas.openxmlformats.org/officeDocument/2006/relationships/slideLayout" Target="../slideLayouts/slideLayout141.xml"/><Relationship Id="rId65" Type="http://schemas.openxmlformats.org/officeDocument/2006/relationships/slideLayout" Target="../slideLayouts/slideLayout146.xml"/><Relationship Id="rId73" Type="http://schemas.openxmlformats.org/officeDocument/2006/relationships/slideLayout" Target="../slideLayouts/slideLayout154.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39" Type="http://schemas.openxmlformats.org/officeDocument/2006/relationships/slideLayout" Target="../slideLayouts/slideLayout120.xml"/><Relationship Id="rId34" Type="http://schemas.openxmlformats.org/officeDocument/2006/relationships/slideLayout" Target="../slideLayouts/slideLayout115.xml"/><Relationship Id="rId50" Type="http://schemas.openxmlformats.org/officeDocument/2006/relationships/slideLayout" Target="../slideLayouts/slideLayout131.xml"/><Relationship Id="rId55" Type="http://schemas.openxmlformats.org/officeDocument/2006/relationships/slideLayout" Target="../slideLayouts/slideLayout136.xml"/><Relationship Id="rId7" Type="http://schemas.openxmlformats.org/officeDocument/2006/relationships/slideLayout" Target="../slideLayouts/slideLayout88.xml"/><Relationship Id="rId71" Type="http://schemas.openxmlformats.org/officeDocument/2006/relationships/slideLayout" Target="../slideLayouts/slideLayout152.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81.xml"/><Relationship Id="rId21" Type="http://schemas.openxmlformats.org/officeDocument/2006/relationships/slideLayout" Target="../slideLayouts/slideLayout176.xml"/><Relationship Id="rId42" Type="http://schemas.openxmlformats.org/officeDocument/2006/relationships/slideLayout" Target="../slideLayouts/slideLayout197.xml"/><Relationship Id="rId47" Type="http://schemas.openxmlformats.org/officeDocument/2006/relationships/slideLayout" Target="../slideLayouts/slideLayout202.xml"/><Relationship Id="rId63" Type="http://schemas.openxmlformats.org/officeDocument/2006/relationships/slideLayout" Target="../slideLayouts/slideLayout218.xml"/><Relationship Id="rId68" Type="http://schemas.openxmlformats.org/officeDocument/2006/relationships/slideLayout" Target="../slideLayouts/slideLayout223.xml"/><Relationship Id="rId84" Type="http://schemas.openxmlformats.org/officeDocument/2006/relationships/slideLayout" Target="../slideLayouts/slideLayout239.xml"/><Relationship Id="rId16" Type="http://schemas.openxmlformats.org/officeDocument/2006/relationships/slideLayout" Target="../slideLayouts/slideLayout171.xml"/><Relationship Id="rId11" Type="http://schemas.openxmlformats.org/officeDocument/2006/relationships/slideLayout" Target="../slideLayouts/slideLayout166.xml"/><Relationship Id="rId32" Type="http://schemas.openxmlformats.org/officeDocument/2006/relationships/slideLayout" Target="../slideLayouts/slideLayout187.xml"/><Relationship Id="rId37" Type="http://schemas.openxmlformats.org/officeDocument/2006/relationships/slideLayout" Target="../slideLayouts/slideLayout192.xml"/><Relationship Id="rId53" Type="http://schemas.openxmlformats.org/officeDocument/2006/relationships/slideLayout" Target="../slideLayouts/slideLayout208.xml"/><Relationship Id="rId58" Type="http://schemas.openxmlformats.org/officeDocument/2006/relationships/slideLayout" Target="../slideLayouts/slideLayout213.xml"/><Relationship Id="rId74" Type="http://schemas.openxmlformats.org/officeDocument/2006/relationships/slideLayout" Target="../slideLayouts/slideLayout229.xml"/><Relationship Id="rId79" Type="http://schemas.openxmlformats.org/officeDocument/2006/relationships/slideLayout" Target="../slideLayouts/slideLayout234.xml"/><Relationship Id="rId5" Type="http://schemas.openxmlformats.org/officeDocument/2006/relationships/slideLayout" Target="../slideLayouts/slideLayout160.xml"/><Relationship Id="rId19" Type="http://schemas.openxmlformats.org/officeDocument/2006/relationships/slideLayout" Target="../slideLayouts/slideLayout174.xml"/><Relationship Id="rId14" Type="http://schemas.openxmlformats.org/officeDocument/2006/relationships/slideLayout" Target="../slideLayouts/slideLayout169.xml"/><Relationship Id="rId22" Type="http://schemas.openxmlformats.org/officeDocument/2006/relationships/slideLayout" Target="../slideLayouts/slideLayout177.xml"/><Relationship Id="rId27" Type="http://schemas.openxmlformats.org/officeDocument/2006/relationships/slideLayout" Target="../slideLayouts/slideLayout182.xml"/><Relationship Id="rId30" Type="http://schemas.openxmlformats.org/officeDocument/2006/relationships/slideLayout" Target="../slideLayouts/slideLayout185.xml"/><Relationship Id="rId35" Type="http://schemas.openxmlformats.org/officeDocument/2006/relationships/slideLayout" Target="../slideLayouts/slideLayout190.xml"/><Relationship Id="rId43" Type="http://schemas.openxmlformats.org/officeDocument/2006/relationships/slideLayout" Target="../slideLayouts/slideLayout198.xml"/><Relationship Id="rId48" Type="http://schemas.openxmlformats.org/officeDocument/2006/relationships/slideLayout" Target="../slideLayouts/slideLayout203.xml"/><Relationship Id="rId56" Type="http://schemas.openxmlformats.org/officeDocument/2006/relationships/slideLayout" Target="../slideLayouts/slideLayout211.xml"/><Relationship Id="rId64" Type="http://schemas.openxmlformats.org/officeDocument/2006/relationships/slideLayout" Target="../slideLayouts/slideLayout219.xml"/><Relationship Id="rId69" Type="http://schemas.openxmlformats.org/officeDocument/2006/relationships/slideLayout" Target="../slideLayouts/slideLayout224.xml"/><Relationship Id="rId77" Type="http://schemas.openxmlformats.org/officeDocument/2006/relationships/slideLayout" Target="../slideLayouts/slideLayout232.xml"/><Relationship Id="rId8" Type="http://schemas.openxmlformats.org/officeDocument/2006/relationships/slideLayout" Target="../slideLayouts/slideLayout163.xml"/><Relationship Id="rId51" Type="http://schemas.openxmlformats.org/officeDocument/2006/relationships/slideLayout" Target="../slideLayouts/slideLayout206.xml"/><Relationship Id="rId72" Type="http://schemas.openxmlformats.org/officeDocument/2006/relationships/slideLayout" Target="../slideLayouts/slideLayout227.xml"/><Relationship Id="rId80" Type="http://schemas.openxmlformats.org/officeDocument/2006/relationships/slideLayout" Target="../slideLayouts/slideLayout235.xml"/><Relationship Id="rId85" Type="http://schemas.openxmlformats.org/officeDocument/2006/relationships/slideLayout" Target="../slideLayouts/slideLayout240.xml"/><Relationship Id="rId3" Type="http://schemas.openxmlformats.org/officeDocument/2006/relationships/slideLayout" Target="../slideLayouts/slideLayout158.xml"/><Relationship Id="rId12" Type="http://schemas.openxmlformats.org/officeDocument/2006/relationships/slideLayout" Target="../slideLayouts/slideLayout167.xml"/><Relationship Id="rId17" Type="http://schemas.openxmlformats.org/officeDocument/2006/relationships/slideLayout" Target="../slideLayouts/slideLayout172.xml"/><Relationship Id="rId25" Type="http://schemas.openxmlformats.org/officeDocument/2006/relationships/slideLayout" Target="../slideLayouts/slideLayout180.xml"/><Relationship Id="rId33" Type="http://schemas.openxmlformats.org/officeDocument/2006/relationships/slideLayout" Target="../slideLayouts/slideLayout188.xml"/><Relationship Id="rId38" Type="http://schemas.openxmlformats.org/officeDocument/2006/relationships/slideLayout" Target="../slideLayouts/slideLayout193.xml"/><Relationship Id="rId46" Type="http://schemas.openxmlformats.org/officeDocument/2006/relationships/slideLayout" Target="../slideLayouts/slideLayout201.xml"/><Relationship Id="rId59" Type="http://schemas.openxmlformats.org/officeDocument/2006/relationships/slideLayout" Target="../slideLayouts/slideLayout214.xml"/><Relationship Id="rId67" Type="http://schemas.openxmlformats.org/officeDocument/2006/relationships/slideLayout" Target="../slideLayouts/slideLayout222.xml"/><Relationship Id="rId20" Type="http://schemas.openxmlformats.org/officeDocument/2006/relationships/slideLayout" Target="../slideLayouts/slideLayout175.xml"/><Relationship Id="rId41" Type="http://schemas.openxmlformats.org/officeDocument/2006/relationships/slideLayout" Target="../slideLayouts/slideLayout196.xml"/><Relationship Id="rId54" Type="http://schemas.openxmlformats.org/officeDocument/2006/relationships/slideLayout" Target="../slideLayouts/slideLayout209.xml"/><Relationship Id="rId62" Type="http://schemas.openxmlformats.org/officeDocument/2006/relationships/slideLayout" Target="../slideLayouts/slideLayout217.xml"/><Relationship Id="rId70" Type="http://schemas.openxmlformats.org/officeDocument/2006/relationships/slideLayout" Target="../slideLayouts/slideLayout225.xml"/><Relationship Id="rId75" Type="http://schemas.openxmlformats.org/officeDocument/2006/relationships/slideLayout" Target="../slideLayouts/slideLayout230.xml"/><Relationship Id="rId83" Type="http://schemas.openxmlformats.org/officeDocument/2006/relationships/slideLayout" Target="../slideLayouts/slideLayout238.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5" Type="http://schemas.openxmlformats.org/officeDocument/2006/relationships/slideLayout" Target="../slideLayouts/slideLayout170.xml"/><Relationship Id="rId23" Type="http://schemas.openxmlformats.org/officeDocument/2006/relationships/slideLayout" Target="../slideLayouts/slideLayout178.xml"/><Relationship Id="rId28" Type="http://schemas.openxmlformats.org/officeDocument/2006/relationships/slideLayout" Target="../slideLayouts/slideLayout183.xml"/><Relationship Id="rId36" Type="http://schemas.openxmlformats.org/officeDocument/2006/relationships/slideLayout" Target="../slideLayouts/slideLayout191.xml"/><Relationship Id="rId49" Type="http://schemas.openxmlformats.org/officeDocument/2006/relationships/slideLayout" Target="../slideLayouts/slideLayout204.xml"/><Relationship Id="rId57" Type="http://schemas.openxmlformats.org/officeDocument/2006/relationships/slideLayout" Target="../slideLayouts/slideLayout212.xml"/><Relationship Id="rId10" Type="http://schemas.openxmlformats.org/officeDocument/2006/relationships/slideLayout" Target="../slideLayouts/slideLayout165.xml"/><Relationship Id="rId31" Type="http://schemas.openxmlformats.org/officeDocument/2006/relationships/slideLayout" Target="../slideLayouts/slideLayout186.xml"/><Relationship Id="rId44" Type="http://schemas.openxmlformats.org/officeDocument/2006/relationships/slideLayout" Target="../slideLayouts/slideLayout199.xml"/><Relationship Id="rId52" Type="http://schemas.openxmlformats.org/officeDocument/2006/relationships/slideLayout" Target="../slideLayouts/slideLayout207.xml"/><Relationship Id="rId60" Type="http://schemas.openxmlformats.org/officeDocument/2006/relationships/slideLayout" Target="../slideLayouts/slideLayout215.xml"/><Relationship Id="rId65" Type="http://schemas.openxmlformats.org/officeDocument/2006/relationships/slideLayout" Target="../slideLayouts/slideLayout220.xml"/><Relationship Id="rId73" Type="http://schemas.openxmlformats.org/officeDocument/2006/relationships/slideLayout" Target="../slideLayouts/slideLayout228.xml"/><Relationship Id="rId78" Type="http://schemas.openxmlformats.org/officeDocument/2006/relationships/slideLayout" Target="../slideLayouts/slideLayout233.xml"/><Relationship Id="rId81" Type="http://schemas.openxmlformats.org/officeDocument/2006/relationships/slideLayout" Target="../slideLayouts/slideLayout236.xml"/><Relationship Id="rId86" Type="http://schemas.openxmlformats.org/officeDocument/2006/relationships/slideLayout" Target="../slideLayouts/slideLayout241.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3" Type="http://schemas.openxmlformats.org/officeDocument/2006/relationships/slideLayout" Target="../slideLayouts/slideLayout168.xml"/><Relationship Id="rId18" Type="http://schemas.openxmlformats.org/officeDocument/2006/relationships/slideLayout" Target="../slideLayouts/slideLayout173.xml"/><Relationship Id="rId39" Type="http://schemas.openxmlformats.org/officeDocument/2006/relationships/slideLayout" Target="../slideLayouts/slideLayout194.xml"/><Relationship Id="rId34" Type="http://schemas.openxmlformats.org/officeDocument/2006/relationships/slideLayout" Target="../slideLayouts/slideLayout189.xml"/><Relationship Id="rId50" Type="http://schemas.openxmlformats.org/officeDocument/2006/relationships/slideLayout" Target="../slideLayouts/slideLayout205.xml"/><Relationship Id="rId55" Type="http://schemas.openxmlformats.org/officeDocument/2006/relationships/slideLayout" Target="../slideLayouts/slideLayout210.xml"/><Relationship Id="rId76" Type="http://schemas.openxmlformats.org/officeDocument/2006/relationships/slideLayout" Target="../slideLayouts/slideLayout231.xml"/><Relationship Id="rId7" Type="http://schemas.openxmlformats.org/officeDocument/2006/relationships/slideLayout" Target="../slideLayouts/slideLayout162.xml"/><Relationship Id="rId71" Type="http://schemas.openxmlformats.org/officeDocument/2006/relationships/slideLayout" Target="../slideLayouts/slideLayout226.xml"/><Relationship Id="rId2" Type="http://schemas.openxmlformats.org/officeDocument/2006/relationships/slideLayout" Target="../slideLayouts/slideLayout157.xml"/><Relationship Id="rId29" Type="http://schemas.openxmlformats.org/officeDocument/2006/relationships/slideLayout" Target="../slideLayouts/slideLayout184.xml"/><Relationship Id="rId24" Type="http://schemas.openxmlformats.org/officeDocument/2006/relationships/slideLayout" Target="../slideLayouts/slideLayout179.xml"/><Relationship Id="rId40" Type="http://schemas.openxmlformats.org/officeDocument/2006/relationships/slideLayout" Target="../slideLayouts/slideLayout195.xml"/><Relationship Id="rId45" Type="http://schemas.openxmlformats.org/officeDocument/2006/relationships/slideLayout" Target="../slideLayouts/slideLayout200.xml"/><Relationship Id="rId66" Type="http://schemas.openxmlformats.org/officeDocument/2006/relationships/slideLayout" Target="../slideLayouts/slideLayout221.xml"/><Relationship Id="rId87" Type="http://schemas.openxmlformats.org/officeDocument/2006/relationships/theme" Target="../theme/theme3.xml"/><Relationship Id="rId61" Type="http://schemas.openxmlformats.org/officeDocument/2006/relationships/slideLayout" Target="../slideLayouts/slideLayout216.xml"/><Relationship Id="rId82" Type="http://schemas.openxmlformats.org/officeDocument/2006/relationships/slideLayout" Target="../slideLayouts/slideLayout237.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267.xml"/><Relationship Id="rId117" Type="http://schemas.openxmlformats.org/officeDocument/2006/relationships/slideLayout" Target="../slideLayouts/slideLayout358.xml"/><Relationship Id="rId21" Type="http://schemas.openxmlformats.org/officeDocument/2006/relationships/slideLayout" Target="../slideLayouts/slideLayout262.xml"/><Relationship Id="rId42" Type="http://schemas.openxmlformats.org/officeDocument/2006/relationships/slideLayout" Target="../slideLayouts/slideLayout283.xml"/><Relationship Id="rId47" Type="http://schemas.openxmlformats.org/officeDocument/2006/relationships/slideLayout" Target="../slideLayouts/slideLayout288.xml"/><Relationship Id="rId63" Type="http://schemas.openxmlformats.org/officeDocument/2006/relationships/slideLayout" Target="../slideLayouts/slideLayout304.xml"/><Relationship Id="rId68" Type="http://schemas.openxmlformats.org/officeDocument/2006/relationships/slideLayout" Target="../slideLayouts/slideLayout309.xml"/><Relationship Id="rId84" Type="http://schemas.openxmlformats.org/officeDocument/2006/relationships/slideLayout" Target="../slideLayouts/slideLayout325.xml"/><Relationship Id="rId89" Type="http://schemas.openxmlformats.org/officeDocument/2006/relationships/slideLayout" Target="../slideLayouts/slideLayout330.xml"/><Relationship Id="rId112" Type="http://schemas.openxmlformats.org/officeDocument/2006/relationships/slideLayout" Target="../slideLayouts/slideLayout353.xml"/><Relationship Id="rId16" Type="http://schemas.openxmlformats.org/officeDocument/2006/relationships/slideLayout" Target="../slideLayouts/slideLayout257.xml"/><Relationship Id="rId107" Type="http://schemas.openxmlformats.org/officeDocument/2006/relationships/slideLayout" Target="../slideLayouts/slideLayout348.xml"/><Relationship Id="rId11" Type="http://schemas.openxmlformats.org/officeDocument/2006/relationships/slideLayout" Target="../slideLayouts/slideLayout252.xml"/><Relationship Id="rId32" Type="http://schemas.openxmlformats.org/officeDocument/2006/relationships/slideLayout" Target="../slideLayouts/slideLayout273.xml"/><Relationship Id="rId37" Type="http://schemas.openxmlformats.org/officeDocument/2006/relationships/slideLayout" Target="../slideLayouts/slideLayout278.xml"/><Relationship Id="rId53" Type="http://schemas.openxmlformats.org/officeDocument/2006/relationships/slideLayout" Target="../slideLayouts/slideLayout294.xml"/><Relationship Id="rId58" Type="http://schemas.openxmlformats.org/officeDocument/2006/relationships/slideLayout" Target="../slideLayouts/slideLayout299.xml"/><Relationship Id="rId74" Type="http://schemas.openxmlformats.org/officeDocument/2006/relationships/slideLayout" Target="../slideLayouts/slideLayout315.xml"/><Relationship Id="rId79" Type="http://schemas.openxmlformats.org/officeDocument/2006/relationships/slideLayout" Target="../slideLayouts/slideLayout320.xml"/><Relationship Id="rId102" Type="http://schemas.openxmlformats.org/officeDocument/2006/relationships/slideLayout" Target="../slideLayouts/slideLayout343.xml"/><Relationship Id="rId123" Type="http://schemas.openxmlformats.org/officeDocument/2006/relationships/theme" Target="../theme/theme4.xml"/><Relationship Id="rId5" Type="http://schemas.openxmlformats.org/officeDocument/2006/relationships/slideLayout" Target="../slideLayouts/slideLayout246.xml"/><Relationship Id="rId90" Type="http://schemas.openxmlformats.org/officeDocument/2006/relationships/slideLayout" Target="../slideLayouts/slideLayout331.xml"/><Relationship Id="rId95" Type="http://schemas.openxmlformats.org/officeDocument/2006/relationships/slideLayout" Target="../slideLayouts/slideLayout336.xml"/><Relationship Id="rId22" Type="http://schemas.openxmlformats.org/officeDocument/2006/relationships/slideLayout" Target="../slideLayouts/slideLayout263.xml"/><Relationship Id="rId27" Type="http://schemas.openxmlformats.org/officeDocument/2006/relationships/slideLayout" Target="../slideLayouts/slideLayout268.xml"/><Relationship Id="rId43" Type="http://schemas.openxmlformats.org/officeDocument/2006/relationships/slideLayout" Target="../slideLayouts/slideLayout284.xml"/><Relationship Id="rId48" Type="http://schemas.openxmlformats.org/officeDocument/2006/relationships/slideLayout" Target="../slideLayouts/slideLayout289.xml"/><Relationship Id="rId64" Type="http://schemas.openxmlformats.org/officeDocument/2006/relationships/slideLayout" Target="../slideLayouts/slideLayout305.xml"/><Relationship Id="rId69" Type="http://schemas.openxmlformats.org/officeDocument/2006/relationships/slideLayout" Target="../slideLayouts/slideLayout310.xml"/><Relationship Id="rId113" Type="http://schemas.openxmlformats.org/officeDocument/2006/relationships/slideLayout" Target="../slideLayouts/slideLayout354.xml"/><Relationship Id="rId118" Type="http://schemas.openxmlformats.org/officeDocument/2006/relationships/slideLayout" Target="../slideLayouts/slideLayout359.xml"/><Relationship Id="rId80" Type="http://schemas.openxmlformats.org/officeDocument/2006/relationships/slideLayout" Target="../slideLayouts/slideLayout321.xml"/><Relationship Id="rId85" Type="http://schemas.openxmlformats.org/officeDocument/2006/relationships/slideLayout" Target="../slideLayouts/slideLayout326.xml"/><Relationship Id="rId12" Type="http://schemas.openxmlformats.org/officeDocument/2006/relationships/slideLayout" Target="../slideLayouts/slideLayout253.xml"/><Relationship Id="rId17" Type="http://schemas.openxmlformats.org/officeDocument/2006/relationships/slideLayout" Target="../slideLayouts/slideLayout258.xml"/><Relationship Id="rId33" Type="http://schemas.openxmlformats.org/officeDocument/2006/relationships/slideLayout" Target="../slideLayouts/slideLayout274.xml"/><Relationship Id="rId38" Type="http://schemas.openxmlformats.org/officeDocument/2006/relationships/slideLayout" Target="../slideLayouts/slideLayout279.xml"/><Relationship Id="rId59" Type="http://schemas.openxmlformats.org/officeDocument/2006/relationships/slideLayout" Target="../slideLayouts/slideLayout300.xml"/><Relationship Id="rId103" Type="http://schemas.openxmlformats.org/officeDocument/2006/relationships/slideLayout" Target="../slideLayouts/slideLayout344.xml"/><Relationship Id="rId108" Type="http://schemas.openxmlformats.org/officeDocument/2006/relationships/slideLayout" Target="../slideLayouts/slideLayout349.xml"/><Relationship Id="rId124" Type="http://schemas.openxmlformats.org/officeDocument/2006/relationships/image" Target="../media/image10.emf"/><Relationship Id="rId54" Type="http://schemas.openxmlformats.org/officeDocument/2006/relationships/slideLayout" Target="../slideLayouts/slideLayout295.xml"/><Relationship Id="rId70" Type="http://schemas.openxmlformats.org/officeDocument/2006/relationships/slideLayout" Target="../slideLayouts/slideLayout311.xml"/><Relationship Id="rId75" Type="http://schemas.openxmlformats.org/officeDocument/2006/relationships/slideLayout" Target="../slideLayouts/slideLayout316.xml"/><Relationship Id="rId91" Type="http://schemas.openxmlformats.org/officeDocument/2006/relationships/slideLayout" Target="../slideLayouts/slideLayout332.xml"/><Relationship Id="rId96" Type="http://schemas.openxmlformats.org/officeDocument/2006/relationships/slideLayout" Target="../slideLayouts/slideLayout337.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23" Type="http://schemas.openxmlformats.org/officeDocument/2006/relationships/slideLayout" Target="../slideLayouts/slideLayout264.xml"/><Relationship Id="rId28" Type="http://schemas.openxmlformats.org/officeDocument/2006/relationships/slideLayout" Target="../slideLayouts/slideLayout269.xml"/><Relationship Id="rId49" Type="http://schemas.openxmlformats.org/officeDocument/2006/relationships/slideLayout" Target="../slideLayouts/slideLayout290.xml"/><Relationship Id="rId114" Type="http://schemas.openxmlformats.org/officeDocument/2006/relationships/slideLayout" Target="../slideLayouts/slideLayout355.xml"/><Relationship Id="rId119" Type="http://schemas.openxmlformats.org/officeDocument/2006/relationships/slideLayout" Target="../slideLayouts/slideLayout360.xml"/><Relationship Id="rId44" Type="http://schemas.openxmlformats.org/officeDocument/2006/relationships/slideLayout" Target="../slideLayouts/slideLayout285.xml"/><Relationship Id="rId60" Type="http://schemas.openxmlformats.org/officeDocument/2006/relationships/slideLayout" Target="../slideLayouts/slideLayout301.xml"/><Relationship Id="rId65" Type="http://schemas.openxmlformats.org/officeDocument/2006/relationships/slideLayout" Target="../slideLayouts/slideLayout306.xml"/><Relationship Id="rId81" Type="http://schemas.openxmlformats.org/officeDocument/2006/relationships/slideLayout" Target="../slideLayouts/slideLayout322.xml"/><Relationship Id="rId86" Type="http://schemas.openxmlformats.org/officeDocument/2006/relationships/slideLayout" Target="../slideLayouts/slideLayout327.xml"/><Relationship Id="rId4" Type="http://schemas.openxmlformats.org/officeDocument/2006/relationships/slideLayout" Target="../slideLayouts/slideLayout245.xml"/><Relationship Id="rId9" Type="http://schemas.openxmlformats.org/officeDocument/2006/relationships/slideLayout" Target="../slideLayouts/slideLayout250.xml"/><Relationship Id="rId13" Type="http://schemas.openxmlformats.org/officeDocument/2006/relationships/slideLayout" Target="../slideLayouts/slideLayout254.xml"/><Relationship Id="rId18" Type="http://schemas.openxmlformats.org/officeDocument/2006/relationships/slideLayout" Target="../slideLayouts/slideLayout259.xml"/><Relationship Id="rId39" Type="http://schemas.openxmlformats.org/officeDocument/2006/relationships/slideLayout" Target="../slideLayouts/slideLayout280.xml"/><Relationship Id="rId109" Type="http://schemas.openxmlformats.org/officeDocument/2006/relationships/slideLayout" Target="../slideLayouts/slideLayout350.xml"/><Relationship Id="rId34" Type="http://schemas.openxmlformats.org/officeDocument/2006/relationships/slideLayout" Target="../slideLayouts/slideLayout275.xml"/><Relationship Id="rId50" Type="http://schemas.openxmlformats.org/officeDocument/2006/relationships/slideLayout" Target="../slideLayouts/slideLayout291.xml"/><Relationship Id="rId55" Type="http://schemas.openxmlformats.org/officeDocument/2006/relationships/slideLayout" Target="../slideLayouts/slideLayout296.xml"/><Relationship Id="rId76" Type="http://schemas.openxmlformats.org/officeDocument/2006/relationships/slideLayout" Target="../slideLayouts/slideLayout317.xml"/><Relationship Id="rId97" Type="http://schemas.openxmlformats.org/officeDocument/2006/relationships/slideLayout" Target="../slideLayouts/slideLayout338.xml"/><Relationship Id="rId104" Type="http://schemas.openxmlformats.org/officeDocument/2006/relationships/slideLayout" Target="../slideLayouts/slideLayout345.xml"/><Relationship Id="rId120" Type="http://schemas.openxmlformats.org/officeDocument/2006/relationships/slideLayout" Target="../slideLayouts/slideLayout361.xml"/><Relationship Id="rId7" Type="http://schemas.openxmlformats.org/officeDocument/2006/relationships/slideLayout" Target="../slideLayouts/slideLayout248.xml"/><Relationship Id="rId71" Type="http://schemas.openxmlformats.org/officeDocument/2006/relationships/slideLayout" Target="../slideLayouts/slideLayout312.xml"/><Relationship Id="rId92" Type="http://schemas.openxmlformats.org/officeDocument/2006/relationships/slideLayout" Target="../slideLayouts/slideLayout333.xml"/><Relationship Id="rId2" Type="http://schemas.openxmlformats.org/officeDocument/2006/relationships/slideLayout" Target="../slideLayouts/slideLayout243.xml"/><Relationship Id="rId29" Type="http://schemas.openxmlformats.org/officeDocument/2006/relationships/slideLayout" Target="../slideLayouts/slideLayout270.xml"/><Relationship Id="rId24" Type="http://schemas.openxmlformats.org/officeDocument/2006/relationships/slideLayout" Target="../slideLayouts/slideLayout265.xml"/><Relationship Id="rId40" Type="http://schemas.openxmlformats.org/officeDocument/2006/relationships/slideLayout" Target="../slideLayouts/slideLayout281.xml"/><Relationship Id="rId45" Type="http://schemas.openxmlformats.org/officeDocument/2006/relationships/slideLayout" Target="../slideLayouts/slideLayout286.xml"/><Relationship Id="rId66" Type="http://schemas.openxmlformats.org/officeDocument/2006/relationships/slideLayout" Target="../slideLayouts/slideLayout307.xml"/><Relationship Id="rId87" Type="http://schemas.openxmlformats.org/officeDocument/2006/relationships/slideLayout" Target="../slideLayouts/slideLayout328.xml"/><Relationship Id="rId110" Type="http://schemas.openxmlformats.org/officeDocument/2006/relationships/slideLayout" Target="../slideLayouts/slideLayout351.xml"/><Relationship Id="rId115" Type="http://schemas.openxmlformats.org/officeDocument/2006/relationships/slideLayout" Target="../slideLayouts/slideLayout356.xml"/><Relationship Id="rId61" Type="http://schemas.openxmlformats.org/officeDocument/2006/relationships/slideLayout" Target="../slideLayouts/slideLayout302.xml"/><Relationship Id="rId82" Type="http://schemas.openxmlformats.org/officeDocument/2006/relationships/slideLayout" Target="../slideLayouts/slideLayout323.xml"/><Relationship Id="rId19" Type="http://schemas.openxmlformats.org/officeDocument/2006/relationships/slideLayout" Target="../slideLayouts/slideLayout260.xml"/><Relationship Id="rId14" Type="http://schemas.openxmlformats.org/officeDocument/2006/relationships/slideLayout" Target="../slideLayouts/slideLayout255.xml"/><Relationship Id="rId30" Type="http://schemas.openxmlformats.org/officeDocument/2006/relationships/slideLayout" Target="../slideLayouts/slideLayout271.xml"/><Relationship Id="rId35" Type="http://schemas.openxmlformats.org/officeDocument/2006/relationships/slideLayout" Target="../slideLayouts/slideLayout276.xml"/><Relationship Id="rId56" Type="http://schemas.openxmlformats.org/officeDocument/2006/relationships/slideLayout" Target="../slideLayouts/slideLayout297.xml"/><Relationship Id="rId77" Type="http://schemas.openxmlformats.org/officeDocument/2006/relationships/slideLayout" Target="../slideLayouts/slideLayout318.xml"/><Relationship Id="rId100" Type="http://schemas.openxmlformats.org/officeDocument/2006/relationships/slideLayout" Target="../slideLayouts/slideLayout341.xml"/><Relationship Id="rId105" Type="http://schemas.openxmlformats.org/officeDocument/2006/relationships/slideLayout" Target="../slideLayouts/slideLayout346.xml"/><Relationship Id="rId8" Type="http://schemas.openxmlformats.org/officeDocument/2006/relationships/slideLayout" Target="../slideLayouts/slideLayout249.xml"/><Relationship Id="rId51" Type="http://schemas.openxmlformats.org/officeDocument/2006/relationships/slideLayout" Target="../slideLayouts/slideLayout292.xml"/><Relationship Id="rId72" Type="http://schemas.openxmlformats.org/officeDocument/2006/relationships/slideLayout" Target="../slideLayouts/slideLayout313.xml"/><Relationship Id="rId93" Type="http://schemas.openxmlformats.org/officeDocument/2006/relationships/slideLayout" Target="../slideLayouts/slideLayout334.xml"/><Relationship Id="rId98" Type="http://schemas.openxmlformats.org/officeDocument/2006/relationships/slideLayout" Target="../slideLayouts/slideLayout339.xml"/><Relationship Id="rId121" Type="http://schemas.openxmlformats.org/officeDocument/2006/relationships/slideLayout" Target="../slideLayouts/slideLayout362.xml"/><Relationship Id="rId3" Type="http://schemas.openxmlformats.org/officeDocument/2006/relationships/slideLayout" Target="../slideLayouts/slideLayout244.xml"/><Relationship Id="rId25" Type="http://schemas.openxmlformats.org/officeDocument/2006/relationships/slideLayout" Target="../slideLayouts/slideLayout266.xml"/><Relationship Id="rId46" Type="http://schemas.openxmlformats.org/officeDocument/2006/relationships/slideLayout" Target="../slideLayouts/slideLayout287.xml"/><Relationship Id="rId67" Type="http://schemas.openxmlformats.org/officeDocument/2006/relationships/slideLayout" Target="../slideLayouts/slideLayout308.xml"/><Relationship Id="rId116" Type="http://schemas.openxmlformats.org/officeDocument/2006/relationships/slideLayout" Target="../slideLayouts/slideLayout357.xml"/><Relationship Id="rId20" Type="http://schemas.openxmlformats.org/officeDocument/2006/relationships/slideLayout" Target="../slideLayouts/slideLayout261.xml"/><Relationship Id="rId41" Type="http://schemas.openxmlformats.org/officeDocument/2006/relationships/slideLayout" Target="../slideLayouts/slideLayout282.xml"/><Relationship Id="rId62" Type="http://schemas.openxmlformats.org/officeDocument/2006/relationships/slideLayout" Target="../slideLayouts/slideLayout303.xml"/><Relationship Id="rId83" Type="http://schemas.openxmlformats.org/officeDocument/2006/relationships/slideLayout" Target="../slideLayouts/slideLayout324.xml"/><Relationship Id="rId88" Type="http://schemas.openxmlformats.org/officeDocument/2006/relationships/slideLayout" Target="../slideLayouts/slideLayout329.xml"/><Relationship Id="rId111" Type="http://schemas.openxmlformats.org/officeDocument/2006/relationships/slideLayout" Target="../slideLayouts/slideLayout352.xml"/><Relationship Id="rId15" Type="http://schemas.openxmlformats.org/officeDocument/2006/relationships/slideLayout" Target="../slideLayouts/slideLayout256.xml"/><Relationship Id="rId36" Type="http://schemas.openxmlformats.org/officeDocument/2006/relationships/slideLayout" Target="../slideLayouts/slideLayout277.xml"/><Relationship Id="rId57" Type="http://schemas.openxmlformats.org/officeDocument/2006/relationships/slideLayout" Target="../slideLayouts/slideLayout298.xml"/><Relationship Id="rId106" Type="http://schemas.openxmlformats.org/officeDocument/2006/relationships/slideLayout" Target="../slideLayouts/slideLayout347.xml"/><Relationship Id="rId10" Type="http://schemas.openxmlformats.org/officeDocument/2006/relationships/slideLayout" Target="../slideLayouts/slideLayout251.xml"/><Relationship Id="rId31" Type="http://schemas.openxmlformats.org/officeDocument/2006/relationships/slideLayout" Target="../slideLayouts/slideLayout272.xml"/><Relationship Id="rId52" Type="http://schemas.openxmlformats.org/officeDocument/2006/relationships/slideLayout" Target="../slideLayouts/slideLayout293.xml"/><Relationship Id="rId73" Type="http://schemas.openxmlformats.org/officeDocument/2006/relationships/slideLayout" Target="../slideLayouts/slideLayout314.xml"/><Relationship Id="rId78" Type="http://schemas.openxmlformats.org/officeDocument/2006/relationships/slideLayout" Target="../slideLayouts/slideLayout319.xml"/><Relationship Id="rId94" Type="http://schemas.openxmlformats.org/officeDocument/2006/relationships/slideLayout" Target="../slideLayouts/slideLayout335.xml"/><Relationship Id="rId99" Type="http://schemas.openxmlformats.org/officeDocument/2006/relationships/slideLayout" Target="../slideLayouts/slideLayout340.xml"/><Relationship Id="rId101" Type="http://schemas.openxmlformats.org/officeDocument/2006/relationships/slideLayout" Target="../slideLayouts/slideLayout342.xml"/><Relationship Id="rId122" Type="http://schemas.openxmlformats.org/officeDocument/2006/relationships/slideLayout" Target="../slideLayouts/slideLayout3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3118" y="466007"/>
            <a:ext cx="10147825" cy="1358703"/>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3" name="Text Placeholder 2"/>
          <p:cNvSpPr>
            <a:spLocks noGrp="1"/>
          </p:cNvSpPr>
          <p:nvPr>
            <p:ph type="body" idx="1"/>
          </p:nvPr>
        </p:nvSpPr>
        <p:spPr>
          <a:xfrm>
            <a:off x="383117" y="2180167"/>
            <a:ext cx="11425767" cy="3317148"/>
          </a:xfrm>
          <a:prstGeom prst="rect">
            <a:avLst/>
          </a:prstGeom>
          <a:ln>
            <a:noFill/>
          </a:ln>
        </p:spPr>
        <p:txBody>
          <a:bodyPr vert="horz" lIns="0" tIns="0" rIns="0" bIns="0" rtlCol="0">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p:txBody>
      </p:sp>
      <p:sp>
        <p:nvSpPr>
          <p:cNvPr id="4" name="Date Placeholder 3"/>
          <p:cNvSpPr>
            <a:spLocks noGrp="1"/>
          </p:cNvSpPr>
          <p:nvPr>
            <p:ph type="dt" sz="half" idx="2"/>
          </p:nvPr>
        </p:nvSpPr>
        <p:spPr>
          <a:xfrm>
            <a:off x="7951791" y="6405034"/>
            <a:ext cx="3123463" cy="314629"/>
          </a:xfrm>
          <a:prstGeom prst="rect">
            <a:avLst/>
          </a:prstGeom>
        </p:spPr>
        <p:txBody>
          <a:bodyPr vert="horz" lIns="91440" tIns="45720" rIns="0" bIns="45720" rtlCol="0" anchor="ctr"/>
          <a:lstStyle>
            <a:lvl1pPr algn="r">
              <a:defRPr sz="1200">
                <a:solidFill>
                  <a:schemeClr val="tx1"/>
                </a:solidFill>
              </a:defRPr>
            </a:lvl1pPr>
          </a:lstStyle>
          <a:p>
            <a:fld id="{3D7419EE-49C5-E447-8207-BBAD892BE406}" type="datetime4">
              <a:rPr lang="en-GB" smtClean="0"/>
              <a:pPr/>
              <a:t>15 July 2024</a:t>
            </a:fld>
            <a:endParaRPr lang="en-US"/>
          </a:p>
        </p:txBody>
      </p:sp>
      <p:sp>
        <p:nvSpPr>
          <p:cNvPr id="5" name="Footer Placeholder 4"/>
          <p:cNvSpPr>
            <a:spLocks noGrp="1"/>
          </p:cNvSpPr>
          <p:nvPr>
            <p:ph type="ftr" sz="quarter" idx="3"/>
          </p:nvPr>
        </p:nvSpPr>
        <p:spPr>
          <a:xfrm>
            <a:off x="383117" y="6405034"/>
            <a:ext cx="5486640"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sp>
        <p:nvSpPr>
          <p:cNvPr id="6" name="Slide Number Placeholder 5"/>
          <p:cNvSpPr>
            <a:spLocks noGrp="1"/>
          </p:cNvSpPr>
          <p:nvPr>
            <p:ph type="sldNum" sz="quarter" idx="4"/>
          </p:nvPr>
        </p:nvSpPr>
        <p:spPr>
          <a:xfrm>
            <a:off x="11075255" y="6405034"/>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Tree>
    <p:extLst>
      <p:ext uri="{BB962C8B-B14F-4D97-AF65-F5344CB8AC3E}">
        <p14:creationId xmlns:p14="http://schemas.microsoft.com/office/powerpoint/2010/main" val="21267993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 id="2147483731" r:id="rId71"/>
    <p:sldLayoutId id="2147483732" r:id="rId72"/>
    <p:sldLayoutId id="2147483733" r:id="rId73"/>
    <p:sldLayoutId id="2147483734" r:id="rId74"/>
    <p:sldLayoutId id="2147483735" r:id="rId75"/>
    <p:sldLayoutId id="2147483736" r:id="rId76"/>
    <p:sldLayoutId id="2147483737" r:id="rId77"/>
    <p:sldLayoutId id="2147483738" r:id="rId78"/>
    <p:sldLayoutId id="2147483739" r:id="rId79"/>
    <p:sldLayoutId id="2147483740" r:id="rId80"/>
    <p:sldLayoutId id="2147483741" r:id="rId81"/>
  </p:sldLayoutIdLst>
  <p:hf hdr="0"/>
  <p:txStyles>
    <p:titleStyle>
      <a:lvl1pPr algn="l" defTabSz="914377" rtl="0" eaLnBrk="1" latinLnBrk="0" hangingPunct="1">
        <a:lnSpc>
          <a:spcPct val="90000"/>
        </a:lnSpc>
        <a:spcBef>
          <a:spcPct val="0"/>
        </a:spcBef>
        <a:buNone/>
        <a:defRPr sz="4800" b="1" kern="1200">
          <a:solidFill>
            <a:schemeClr val="tx1"/>
          </a:solidFill>
          <a:latin typeface="+mn-lt"/>
          <a:ea typeface="Roboto" panose="02000000000000000000" pitchFamily="2" charset="0"/>
          <a:cs typeface="Roboto" panose="02000000000000000000" pitchFamily="2" charset="0"/>
        </a:defRPr>
      </a:lvl1pPr>
    </p:titleStyle>
    <p:bodyStyle>
      <a:lvl1pPr marL="228594" indent="-228594" algn="l" defTabSz="914377" rtl="0" eaLnBrk="1" latinLnBrk="0" hangingPunct="1">
        <a:lnSpc>
          <a:spcPct val="100000"/>
        </a:lnSpc>
        <a:spcBef>
          <a:spcPts val="1000"/>
        </a:spcBef>
        <a:buClr>
          <a:schemeClr val="tx1"/>
        </a:buClr>
        <a:buFont typeface="Wingdings" pitchFamily="2" charset="2"/>
        <a:buChar char="§"/>
        <a:defRPr sz="2800" b="0" i="0" kern="1200">
          <a:solidFill>
            <a:schemeClr val="tx1"/>
          </a:solidFill>
          <a:latin typeface="+mj-lt"/>
          <a:ea typeface="Roboto Light" panose="02000000000000000000" pitchFamily="2" charset="0"/>
          <a:cs typeface="Roboto Light" panose="02000000000000000000" pitchFamily="2" charset="0"/>
        </a:defRPr>
      </a:lvl1pPr>
      <a:lvl2pPr marL="685783" indent="-228594" algn="l" defTabSz="914377" rtl="0" eaLnBrk="1" latinLnBrk="0" hangingPunct="1">
        <a:lnSpc>
          <a:spcPct val="100000"/>
        </a:lnSpc>
        <a:spcBef>
          <a:spcPts val="500"/>
        </a:spcBef>
        <a:buClr>
          <a:schemeClr val="tx1"/>
        </a:buClr>
        <a:buFont typeface="Wingdings" pitchFamily="2" charset="2"/>
        <a:buChar char="§"/>
        <a:defRPr sz="2400" b="0" i="0" kern="1200">
          <a:solidFill>
            <a:schemeClr val="tx1"/>
          </a:solidFill>
          <a:latin typeface="+mj-lt"/>
          <a:ea typeface="Roboto Light" panose="02000000000000000000" pitchFamily="2" charset="0"/>
          <a:cs typeface="Roboto Light" panose="02000000000000000000" pitchFamily="2" charset="0"/>
        </a:defRPr>
      </a:lvl2pPr>
      <a:lvl3pPr marL="1142971" indent="-228594" algn="l" defTabSz="914377" rtl="0" eaLnBrk="1" latinLnBrk="0" hangingPunct="1">
        <a:lnSpc>
          <a:spcPct val="100000"/>
        </a:lnSpc>
        <a:spcBef>
          <a:spcPts val="500"/>
        </a:spcBef>
        <a:buClr>
          <a:schemeClr val="tx1"/>
        </a:buClr>
        <a:buFont typeface="Wingdings" pitchFamily="2" charset="2"/>
        <a:buChar char="§"/>
        <a:defRPr sz="2000" b="0" i="0" kern="1200">
          <a:solidFill>
            <a:schemeClr val="tx1"/>
          </a:solidFill>
          <a:latin typeface="+mj-lt"/>
          <a:ea typeface="Roboto Light" panose="02000000000000000000" pitchFamily="2" charset="0"/>
          <a:cs typeface="Roboto Light" panose="02000000000000000000" pitchFamily="2" charset="0"/>
        </a:defRPr>
      </a:lvl3pPr>
      <a:lvl4pPr marL="1600160" indent="-228594" algn="l" defTabSz="914377" rtl="0" eaLnBrk="1" latinLnBrk="0" hangingPunct="1">
        <a:lnSpc>
          <a:spcPct val="100000"/>
        </a:lnSpc>
        <a:spcBef>
          <a:spcPts val="500"/>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4pPr>
      <a:lvl5pPr marL="2057349" indent="-228594" algn="l" defTabSz="914377" rtl="0" eaLnBrk="1" latinLnBrk="0" hangingPunct="1">
        <a:lnSpc>
          <a:spcPct val="100000"/>
        </a:lnSpc>
        <a:spcBef>
          <a:spcPts val="500"/>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5pPr>
      <a:lvl6pPr marL="2514537" indent="-228594" algn="l" defTabSz="914377" rtl="0" eaLnBrk="1" latinLnBrk="0" hangingPunct="1">
        <a:lnSpc>
          <a:spcPct val="100000"/>
        </a:lnSpc>
        <a:spcBef>
          <a:spcPts val="500"/>
        </a:spcBef>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6pPr>
      <a:lvl7pPr marL="2971726" indent="-228594" algn="l" defTabSz="914377" rtl="0" eaLnBrk="1" latinLnBrk="0" hangingPunct="1">
        <a:lnSpc>
          <a:spcPct val="100000"/>
        </a:lnSpc>
        <a:spcBef>
          <a:spcPts val="500"/>
        </a:spcBef>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7pPr>
      <a:lvl8pPr marL="3428914" indent="-228594" algn="l" defTabSz="914377" rtl="0" eaLnBrk="1" latinLnBrk="0" hangingPunct="1">
        <a:lnSpc>
          <a:spcPct val="100000"/>
        </a:lnSpc>
        <a:spcBef>
          <a:spcPts val="500"/>
        </a:spcBef>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8pPr>
      <a:lvl9pPr marL="3886103" indent="-228594" algn="l" defTabSz="914377" rtl="0" eaLnBrk="1" latinLnBrk="0" hangingPunct="1">
        <a:lnSpc>
          <a:spcPct val="100000"/>
        </a:lnSpc>
        <a:spcBef>
          <a:spcPts val="500"/>
        </a:spcBef>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orient="horz" pos="214">
          <p15:clr>
            <a:srgbClr val="F26B43"/>
          </p15:clr>
        </p15:guide>
        <p15:guide id="5" orient="horz" pos="1030">
          <p15:clr>
            <a:srgbClr val="F26B43"/>
          </p15:clr>
        </p15:guide>
        <p15:guide id="7" pos="181">
          <p15:clr>
            <a:srgbClr val="F26B43"/>
          </p15:clr>
        </p15:guide>
        <p15:guide id="8" pos="5579">
          <p15:clr>
            <a:srgbClr val="F26B43"/>
          </p15:clr>
        </p15:guide>
        <p15:guide id="9" orient="horz" pos="302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3120" y="466009"/>
            <a:ext cx="10147825" cy="1358703"/>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3" name="Text Placeholder 2"/>
          <p:cNvSpPr>
            <a:spLocks noGrp="1"/>
          </p:cNvSpPr>
          <p:nvPr>
            <p:ph type="body" idx="1"/>
          </p:nvPr>
        </p:nvSpPr>
        <p:spPr>
          <a:xfrm>
            <a:off x="383118" y="2180167"/>
            <a:ext cx="11425767" cy="3996796"/>
          </a:xfrm>
          <a:prstGeom prst="rect">
            <a:avLst/>
          </a:prstGeom>
          <a:ln>
            <a:noFill/>
          </a:ln>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p:txBody>
      </p:sp>
      <p:sp>
        <p:nvSpPr>
          <p:cNvPr id="4" name="Date Placeholder 3"/>
          <p:cNvSpPr>
            <a:spLocks noGrp="1"/>
          </p:cNvSpPr>
          <p:nvPr>
            <p:ph type="dt" sz="half" idx="2"/>
          </p:nvPr>
        </p:nvSpPr>
        <p:spPr>
          <a:xfrm>
            <a:off x="7951793" y="6405035"/>
            <a:ext cx="3123463" cy="314629"/>
          </a:xfrm>
          <a:prstGeom prst="rect">
            <a:avLst/>
          </a:prstGeom>
        </p:spPr>
        <p:txBody>
          <a:bodyPr vert="horz" lIns="91440" tIns="45720" rIns="0" bIns="45720" rtlCol="0" anchor="ctr"/>
          <a:lstStyle>
            <a:lvl1pPr algn="r">
              <a:defRPr sz="1200">
                <a:solidFill>
                  <a:schemeClr val="tx1"/>
                </a:solidFill>
              </a:defRPr>
            </a:lvl1pPr>
          </a:lstStyle>
          <a:p>
            <a:fld id="{3D7419EE-49C5-E447-8207-BBAD892BE406}" type="datetime4">
              <a:rPr lang="en-GB" smtClean="0"/>
              <a:pPr/>
              <a:t>15 July 2024</a:t>
            </a:fld>
            <a:endParaRPr lang="en-US"/>
          </a:p>
        </p:txBody>
      </p:sp>
      <p:sp>
        <p:nvSpPr>
          <p:cNvPr id="5" name="Footer Placeholder 4"/>
          <p:cNvSpPr>
            <a:spLocks noGrp="1"/>
          </p:cNvSpPr>
          <p:nvPr>
            <p:ph type="ftr" sz="quarter" idx="3"/>
          </p:nvPr>
        </p:nvSpPr>
        <p:spPr>
          <a:xfrm>
            <a:off x="383117" y="6405035"/>
            <a:ext cx="5486640"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sp>
        <p:nvSpPr>
          <p:cNvPr id="6" name="Slide Number Placeholder 5"/>
          <p:cNvSpPr>
            <a:spLocks noGrp="1"/>
          </p:cNvSpPr>
          <p:nvPr>
            <p:ph type="sldNum" sz="quarter" idx="4"/>
          </p:nvPr>
        </p:nvSpPr>
        <p:spPr>
          <a:xfrm>
            <a:off x="11075256" y="6405035"/>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Tree>
    <p:extLst>
      <p:ext uri="{BB962C8B-B14F-4D97-AF65-F5344CB8AC3E}">
        <p14:creationId xmlns:p14="http://schemas.microsoft.com/office/powerpoint/2010/main" val="1705679570"/>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 id="2147483851" r:id="rId13"/>
    <p:sldLayoutId id="2147483852" r:id="rId14"/>
    <p:sldLayoutId id="2147483853" r:id="rId15"/>
    <p:sldLayoutId id="2147483854" r:id="rId16"/>
    <p:sldLayoutId id="2147483855" r:id="rId17"/>
    <p:sldLayoutId id="2147483856" r:id="rId18"/>
    <p:sldLayoutId id="2147483857" r:id="rId19"/>
    <p:sldLayoutId id="2147483858" r:id="rId20"/>
    <p:sldLayoutId id="2147483859" r:id="rId21"/>
    <p:sldLayoutId id="2147483860" r:id="rId22"/>
    <p:sldLayoutId id="2147483861" r:id="rId23"/>
    <p:sldLayoutId id="2147483862" r:id="rId24"/>
    <p:sldLayoutId id="2147483863" r:id="rId25"/>
    <p:sldLayoutId id="2147483864" r:id="rId26"/>
    <p:sldLayoutId id="2147483865" r:id="rId27"/>
    <p:sldLayoutId id="2147483866" r:id="rId28"/>
    <p:sldLayoutId id="2147483867" r:id="rId29"/>
    <p:sldLayoutId id="2147483868" r:id="rId30"/>
    <p:sldLayoutId id="2147483869" r:id="rId31"/>
    <p:sldLayoutId id="2147483870" r:id="rId32"/>
    <p:sldLayoutId id="2147483871" r:id="rId33"/>
    <p:sldLayoutId id="2147483872" r:id="rId34"/>
    <p:sldLayoutId id="2147483873" r:id="rId35"/>
    <p:sldLayoutId id="2147483874" r:id="rId36"/>
    <p:sldLayoutId id="2147483875" r:id="rId37"/>
    <p:sldLayoutId id="2147483876" r:id="rId38"/>
    <p:sldLayoutId id="2147483877" r:id="rId39"/>
    <p:sldLayoutId id="2147483878" r:id="rId40"/>
    <p:sldLayoutId id="2147483879" r:id="rId41"/>
    <p:sldLayoutId id="2147483880" r:id="rId42"/>
    <p:sldLayoutId id="2147483881" r:id="rId43"/>
    <p:sldLayoutId id="2147483882" r:id="rId44"/>
    <p:sldLayoutId id="2147483883" r:id="rId45"/>
    <p:sldLayoutId id="2147483884" r:id="rId46"/>
    <p:sldLayoutId id="2147483885" r:id="rId47"/>
    <p:sldLayoutId id="2147483886" r:id="rId48"/>
    <p:sldLayoutId id="2147483887" r:id="rId49"/>
    <p:sldLayoutId id="2147483888" r:id="rId50"/>
    <p:sldLayoutId id="2147483889" r:id="rId51"/>
    <p:sldLayoutId id="2147483890" r:id="rId52"/>
    <p:sldLayoutId id="2147483891" r:id="rId53"/>
    <p:sldLayoutId id="2147483892" r:id="rId54"/>
    <p:sldLayoutId id="2147483893" r:id="rId55"/>
    <p:sldLayoutId id="2147483894" r:id="rId56"/>
    <p:sldLayoutId id="2147483895" r:id="rId57"/>
    <p:sldLayoutId id="2147483896" r:id="rId58"/>
    <p:sldLayoutId id="2147483897" r:id="rId59"/>
    <p:sldLayoutId id="2147483898" r:id="rId60"/>
    <p:sldLayoutId id="2147483899" r:id="rId61"/>
    <p:sldLayoutId id="2147483900" r:id="rId62"/>
    <p:sldLayoutId id="2147483901" r:id="rId63"/>
    <p:sldLayoutId id="2147483902" r:id="rId64"/>
    <p:sldLayoutId id="2147483903" r:id="rId65"/>
    <p:sldLayoutId id="2147483904" r:id="rId66"/>
    <p:sldLayoutId id="2147483905" r:id="rId67"/>
    <p:sldLayoutId id="2147483906" r:id="rId68"/>
    <p:sldLayoutId id="2147483907" r:id="rId69"/>
    <p:sldLayoutId id="2147483908" r:id="rId70"/>
    <p:sldLayoutId id="2147483909" r:id="rId71"/>
    <p:sldLayoutId id="2147483910" r:id="rId72"/>
    <p:sldLayoutId id="2147483911" r:id="rId73"/>
    <p:sldLayoutId id="2147483912" r:id="rId74"/>
  </p:sldLayoutIdLst>
  <p:hf hdr="0"/>
  <p:txStyles>
    <p:titleStyle>
      <a:lvl1pPr algn="l" defTabSz="914354" rtl="0" eaLnBrk="1" latinLnBrk="0" hangingPunct="1">
        <a:lnSpc>
          <a:spcPct val="90000"/>
        </a:lnSpc>
        <a:spcBef>
          <a:spcPct val="0"/>
        </a:spcBef>
        <a:buNone/>
        <a:defRPr sz="4800" b="1" kern="1200">
          <a:solidFill>
            <a:schemeClr val="tx1"/>
          </a:solidFill>
          <a:latin typeface="Roboto" panose="02000000000000000000" pitchFamily="2" charset="0"/>
          <a:ea typeface="Roboto" panose="02000000000000000000" pitchFamily="2" charset="0"/>
          <a:cs typeface="Roboto" panose="02000000000000000000" pitchFamily="2" charset="0"/>
        </a:defRPr>
      </a:lvl1pPr>
    </p:titleStyle>
    <p:bodyStyle>
      <a:lvl1pPr marL="228589" indent="-228589" algn="l" defTabSz="914354" rtl="0" eaLnBrk="1" latinLnBrk="0" hangingPunct="1">
        <a:lnSpc>
          <a:spcPct val="100000"/>
        </a:lnSpc>
        <a:spcBef>
          <a:spcPts val="1000"/>
        </a:spcBef>
        <a:buClr>
          <a:schemeClr val="tx1"/>
        </a:buClr>
        <a:buFont typeface="Wingdings" pitchFamily="2" charset="2"/>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685766" indent="-228589" algn="l" defTabSz="914354" rtl="0" eaLnBrk="1" latinLnBrk="0" hangingPunct="1">
        <a:lnSpc>
          <a:spcPct val="100000"/>
        </a:lnSpc>
        <a:spcBef>
          <a:spcPts val="500"/>
        </a:spcBef>
        <a:buClr>
          <a:schemeClr val="tx1"/>
        </a:buClr>
        <a:buFont typeface="Wingdings" pitchFamily="2" charset="2"/>
        <a:buChar char="§"/>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1142942" indent="-228589" algn="l" defTabSz="914354" rtl="0" eaLnBrk="1" latinLnBrk="0" hangingPunct="1">
        <a:lnSpc>
          <a:spcPct val="100000"/>
        </a:lnSpc>
        <a:spcBef>
          <a:spcPts val="500"/>
        </a:spcBef>
        <a:buClr>
          <a:schemeClr val="tx1"/>
        </a:buClr>
        <a:buFont typeface="Wingdings" pitchFamily="2" charset="2"/>
        <a:buChar char="§"/>
        <a:defRPr sz="20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1600120" indent="-228589" algn="l" defTabSz="914354" rtl="0" eaLnBrk="1" latinLnBrk="0" hangingPunct="1">
        <a:lnSpc>
          <a:spcPct val="100000"/>
        </a:lnSpc>
        <a:spcBef>
          <a:spcPts val="500"/>
        </a:spcBef>
        <a:buClr>
          <a:schemeClr val="tx1"/>
        </a:buClr>
        <a:buFont typeface="Wingdings" pitchFamily="2" charset="2"/>
        <a:buChar char="§"/>
        <a:defRPr sz="1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2057298" indent="-228589" algn="l" defTabSz="914354" rtl="0" eaLnBrk="1" latinLnBrk="0" hangingPunct="1">
        <a:lnSpc>
          <a:spcPct val="100000"/>
        </a:lnSpc>
        <a:spcBef>
          <a:spcPts val="500"/>
        </a:spcBef>
        <a:buClr>
          <a:schemeClr val="tx1"/>
        </a:buClr>
        <a:buFont typeface="Wingdings" pitchFamily="2" charset="2"/>
        <a:buChar char="§"/>
        <a:defRPr sz="1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2514474" indent="-228589" algn="l" defTabSz="914354" rtl="0" eaLnBrk="1" latinLnBrk="0" hangingPunct="1">
        <a:lnSpc>
          <a:spcPct val="100000"/>
        </a:lnSpc>
        <a:spcBef>
          <a:spcPts val="500"/>
        </a:spcBef>
        <a:buFont typeface="Wingdings" pitchFamily="2" charset="2"/>
        <a:buChar char="§"/>
        <a:defRPr sz="1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6pPr>
      <a:lvl7pPr marL="2971652" indent="-228589" algn="l" defTabSz="914354" rtl="0" eaLnBrk="1" latinLnBrk="0" hangingPunct="1">
        <a:lnSpc>
          <a:spcPct val="100000"/>
        </a:lnSpc>
        <a:spcBef>
          <a:spcPts val="500"/>
        </a:spcBef>
        <a:buFont typeface="Wingdings" pitchFamily="2" charset="2"/>
        <a:buChar char="§"/>
        <a:defRPr sz="1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7pPr>
      <a:lvl8pPr marL="3428829" indent="-228589" algn="l" defTabSz="914354" rtl="0" eaLnBrk="1" latinLnBrk="0" hangingPunct="1">
        <a:lnSpc>
          <a:spcPct val="100000"/>
        </a:lnSpc>
        <a:spcBef>
          <a:spcPts val="500"/>
        </a:spcBef>
        <a:buFont typeface="Wingdings" pitchFamily="2" charset="2"/>
        <a:buChar char="§"/>
        <a:defRPr sz="1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8pPr>
      <a:lvl9pPr marL="3886006" indent="-228589" algn="l" defTabSz="914354" rtl="0" eaLnBrk="1" latinLnBrk="0" hangingPunct="1">
        <a:lnSpc>
          <a:spcPct val="100000"/>
        </a:lnSpc>
        <a:spcBef>
          <a:spcPts val="500"/>
        </a:spcBef>
        <a:buFont typeface="Wingdings" pitchFamily="2" charset="2"/>
        <a:buChar char="§"/>
        <a:defRPr sz="1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orient="horz" pos="214">
          <p15:clr>
            <a:srgbClr val="F26B43"/>
          </p15:clr>
        </p15:guide>
        <p15:guide id="5" orient="horz" pos="1030">
          <p15:clr>
            <a:srgbClr val="F26B43"/>
          </p15:clr>
        </p15:guide>
        <p15:guide id="7" pos="181">
          <p15:clr>
            <a:srgbClr val="F26B43"/>
          </p15:clr>
        </p15:guide>
        <p15:guide id="8" pos="5579">
          <p15:clr>
            <a:srgbClr val="F26B43"/>
          </p15:clr>
        </p15:guide>
        <p15:guide id="9" orient="horz" pos="302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3118" y="466008"/>
            <a:ext cx="10147826" cy="1358702"/>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3" name="Text Placeholder 2"/>
          <p:cNvSpPr>
            <a:spLocks noGrp="1"/>
          </p:cNvSpPr>
          <p:nvPr>
            <p:ph type="body" idx="1"/>
          </p:nvPr>
        </p:nvSpPr>
        <p:spPr>
          <a:xfrm>
            <a:off x="383117" y="2180167"/>
            <a:ext cx="11425767" cy="3317148"/>
          </a:xfrm>
          <a:prstGeom prst="rect">
            <a:avLst/>
          </a:prstGeom>
          <a:ln>
            <a:noFill/>
          </a:ln>
        </p:spPr>
        <p:txBody>
          <a:bodyPr vert="horz" lIns="0" tIns="0" rIns="0" bIns="0" rtlCol="0">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p:txBody>
      </p:sp>
      <p:sp>
        <p:nvSpPr>
          <p:cNvPr id="4" name="Date Placeholder 3"/>
          <p:cNvSpPr>
            <a:spLocks noGrp="1"/>
          </p:cNvSpPr>
          <p:nvPr>
            <p:ph type="dt" sz="half" idx="2"/>
          </p:nvPr>
        </p:nvSpPr>
        <p:spPr>
          <a:xfrm>
            <a:off x="7951791" y="6405034"/>
            <a:ext cx="3123463" cy="314629"/>
          </a:xfrm>
          <a:prstGeom prst="rect">
            <a:avLst/>
          </a:prstGeom>
        </p:spPr>
        <p:txBody>
          <a:bodyPr vert="horz" lIns="91440" tIns="45720" rIns="0" bIns="45720" rtlCol="0" anchor="ctr"/>
          <a:lstStyle>
            <a:lvl1pPr algn="r">
              <a:defRPr sz="1200">
                <a:solidFill>
                  <a:schemeClr val="tx1"/>
                </a:solidFill>
              </a:defRPr>
            </a:lvl1pPr>
          </a:lstStyle>
          <a:p>
            <a:fld id="{3D7419EE-49C5-E447-8207-BBAD892BE406}" type="datetime4">
              <a:rPr lang="en-GB" smtClean="0"/>
              <a:pPr/>
              <a:t>15 July 2024</a:t>
            </a:fld>
            <a:endParaRPr lang="en-US"/>
          </a:p>
        </p:txBody>
      </p:sp>
      <p:sp>
        <p:nvSpPr>
          <p:cNvPr id="5" name="Footer Placeholder 4"/>
          <p:cNvSpPr>
            <a:spLocks noGrp="1"/>
          </p:cNvSpPr>
          <p:nvPr>
            <p:ph type="ftr" sz="quarter" idx="3"/>
          </p:nvPr>
        </p:nvSpPr>
        <p:spPr>
          <a:xfrm>
            <a:off x="383117" y="6405034"/>
            <a:ext cx="5486640"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sp>
        <p:nvSpPr>
          <p:cNvPr id="6" name="Slide Number Placeholder 5"/>
          <p:cNvSpPr>
            <a:spLocks noGrp="1"/>
          </p:cNvSpPr>
          <p:nvPr>
            <p:ph type="sldNum" sz="quarter" idx="4"/>
          </p:nvPr>
        </p:nvSpPr>
        <p:spPr>
          <a:xfrm>
            <a:off x="11075255" y="6405034"/>
            <a:ext cx="733630"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Tree>
    <p:extLst>
      <p:ext uri="{BB962C8B-B14F-4D97-AF65-F5344CB8AC3E}">
        <p14:creationId xmlns:p14="http://schemas.microsoft.com/office/powerpoint/2010/main" val="2173726129"/>
      </p:ext>
    </p:extLst>
  </p:cSld>
  <p:clrMap bg1="lt1" tx1="dk1" bg2="lt2" tx2="dk2" accent1="accent1" accent2="accent2" accent3="accent3" accent4="accent4" accent5="accent5" accent6="accent6" hlink="hlink" folHlink="folHlink"/>
  <p:sldLayoutIdLst>
    <p:sldLayoutId id="2147484333" r:id="rId1"/>
    <p:sldLayoutId id="2147484334" r:id="rId2"/>
    <p:sldLayoutId id="2147484335" r:id="rId3"/>
    <p:sldLayoutId id="2147484336" r:id="rId4"/>
    <p:sldLayoutId id="2147484337" r:id="rId5"/>
    <p:sldLayoutId id="2147484338" r:id="rId6"/>
    <p:sldLayoutId id="2147484339" r:id="rId7"/>
    <p:sldLayoutId id="2147484340" r:id="rId8"/>
    <p:sldLayoutId id="2147484341" r:id="rId9"/>
    <p:sldLayoutId id="2147484342" r:id="rId10"/>
    <p:sldLayoutId id="2147484343" r:id="rId11"/>
    <p:sldLayoutId id="2147484344" r:id="rId12"/>
    <p:sldLayoutId id="2147484345" r:id="rId13"/>
    <p:sldLayoutId id="2147484346" r:id="rId14"/>
    <p:sldLayoutId id="2147484347" r:id="rId15"/>
    <p:sldLayoutId id="2147484348" r:id="rId16"/>
    <p:sldLayoutId id="2147484349" r:id="rId17"/>
    <p:sldLayoutId id="2147484350" r:id="rId18"/>
    <p:sldLayoutId id="2147484351" r:id="rId19"/>
    <p:sldLayoutId id="2147484352" r:id="rId20"/>
    <p:sldLayoutId id="2147484353" r:id="rId21"/>
    <p:sldLayoutId id="2147484354" r:id="rId22"/>
    <p:sldLayoutId id="2147484355" r:id="rId23"/>
    <p:sldLayoutId id="2147484356" r:id="rId24"/>
    <p:sldLayoutId id="2147484357" r:id="rId25"/>
    <p:sldLayoutId id="2147484358" r:id="rId26"/>
    <p:sldLayoutId id="2147484359" r:id="rId27"/>
    <p:sldLayoutId id="2147484360" r:id="rId28"/>
    <p:sldLayoutId id="2147484361" r:id="rId29"/>
    <p:sldLayoutId id="2147484362" r:id="rId30"/>
    <p:sldLayoutId id="2147484363" r:id="rId31"/>
    <p:sldLayoutId id="2147484364" r:id="rId32"/>
    <p:sldLayoutId id="2147484365" r:id="rId33"/>
    <p:sldLayoutId id="2147484366" r:id="rId34"/>
    <p:sldLayoutId id="2147484367" r:id="rId35"/>
    <p:sldLayoutId id="2147484368" r:id="rId36"/>
    <p:sldLayoutId id="2147484369" r:id="rId37"/>
    <p:sldLayoutId id="2147484370" r:id="rId38"/>
    <p:sldLayoutId id="2147484371" r:id="rId39"/>
    <p:sldLayoutId id="2147484372" r:id="rId40"/>
    <p:sldLayoutId id="2147484373" r:id="rId41"/>
    <p:sldLayoutId id="2147484374" r:id="rId42"/>
    <p:sldLayoutId id="2147484375" r:id="rId43"/>
    <p:sldLayoutId id="2147484376" r:id="rId44"/>
    <p:sldLayoutId id="2147484377" r:id="rId45"/>
    <p:sldLayoutId id="2147484378" r:id="rId46"/>
    <p:sldLayoutId id="2147484379" r:id="rId47"/>
    <p:sldLayoutId id="2147484380" r:id="rId48"/>
    <p:sldLayoutId id="2147484381" r:id="rId49"/>
    <p:sldLayoutId id="2147484382" r:id="rId50"/>
    <p:sldLayoutId id="2147484383" r:id="rId51"/>
    <p:sldLayoutId id="2147484384" r:id="rId52"/>
    <p:sldLayoutId id="2147484385" r:id="rId53"/>
    <p:sldLayoutId id="2147484386" r:id="rId54"/>
    <p:sldLayoutId id="2147484387" r:id="rId55"/>
    <p:sldLayoutId id="2147484388" r:id="rId56"/>
    <p:sldLayoutId id="2147484389" r:id="rId57"/>
    <p:sldLayoutId id="2147484390" r:id="rId58"/>
    <p:sldLayoutId id="2147484391" r:id="rId59"/>
    <p:sldLayoutId id="2147484392" r:id="rId60"/>
    <p:sldLayoutId id="2147484393" r:id="rId61"/>
    <p:sldLayoutId id="2147484394" r:id="rId62"/>
    <p:sldLayoutId id="2147484395" r:id="rId63"/>
    <p:sldLayoutId id="2147484396" r:id="rId64"/>
    <p:sldLayoutId id="2147484397" r:id="rId65"/>
    <p:sldLayoutId id="2147484398" r:id="rId66"/>
    <p:sldLayoutId id="2147484399" r:id="rId67"/>
    <p:sldLayoutId id="2147484400" r:id="rId68"/>
    <p:sldLayoutId id="2147484401" r:id="rId69"/>
    <p:sldLayoutId id="2147484402" r:id="rId70"/>
    <p:sldLayoutId id="2147484403" r:id="rId71"/>
    <p:sldLayoutId id="2147484404" r:id="rId72"/>
    <p:sldLayoutId id="2147484405" r:id="rId73"/>
    <p:sldLayoutId id="2147484406" r:id="rId74"/>
    <p:sldLayoutId id="2147484407" r:id="rId75"/>
    <p:sldLayoutId id="2147484408" r:id="rId76"/>
    <p:sldLayoutId id="2147484409" r:id="rId77"/>
    <p:sldLayoutId id="2147484410" r:id="rId78"/>
    <p:sldLayoutId id="2147484411" r:id="rId79"/>
    <p:sldLayoutId id="2147484412" r:id="rId80"/>
    <p:sldLayoutId id="2147484413" r:id="rId81"/>
    <p:sldLayoutId id="2147484414" r:id="rId82"/>
    <p:sldLayoutId id="2147484415" r:id="rId83"/>
    <p:sldLayoutId id="2147484416" r:id="rId84"/>
    <p:sldLayoutId id="2147484417" r:id="rId85"/>
    <p:sldLayoutId id="2147484418" r:id="rId86"/>
  </p:sldLayoutIdLst>
  <p:hf hdr="0"/>
  <p:txStyles>
    <p:titleStyle>
      <a:lvl1pPr algn="l" defTabSz="914222" rtl="0" eaLnBrk="1" latinLnBrk="0" hangingPunct="1">
        <a:lnSpc>
          <a:spcPct val="90000"/>
        </a:lnSpc>
        <a:spcBef>
          <a:spcPct val="0"/>
        </a:spcBef>
        <a:buNone/>
        <a:defRPr sz="4799" b="1" kern="1200">
          <a:solidFill>
            <a:schemeClr val="tx1"/>
          </a:solidFill>
          <a:latin typeface="+mn-lt"/>
          <a:ea typeface="Roboto" panose="02000000000000000000" pitchFamily="2" charset="0"/>
          <a:cs typeface="Roboto" panose="02000000000000000000" pitchFamily="2" charset="0"/>
        </a:defRPr>
      </a:lvl1pPr>
    </p:titleStyle>
    <p:bodyStyle>
      <a:lvl1pPr marL="228556" indent="-228556" algn="l" defTabSz="914222" rtl="0" eaLnBrk="1" latinLnBrk="0" hangingPunct="1">
        <a:lnSpc>
          <a:spcPct val="100000"/>
        </a:lnSpc>
        <a:spcBef>
          <a:spcPts val="1000"/>
        </a:spcBef>
        <a:buClr>
          <a:schemeClr val="tx1"/>
        </a:buClr>
        <a:buFont typeface="Wingdings" pitchFamily="2" charset="2"/>
        <a:buChar char="§"/>
        <a:defRPr sz="2799" b="0" i="0" kern="1200">
          <a:solidFill>
            <a:schemeClr val="tx1"/>
          </a:solidFill>
          <a:latin typeface="+mj-lt"/>
          <a:ea typeface="Roboto Light" panose="02000000000000000000" pitchFamily="2" charset="0"/>
          <a:cs typeface="Roboto Light" panose="02000000000000000000" pitchFamily="2" charset="0"/>
        </a:defRPr>
      </a:lvl1pPr>
      <a:lvl2pPr marL="685667" indent="-228556" algn="l" defTabSz="914222" rtl="0" eaLnBrk="1" latinLnBrk="0" hangingPunct="1">
        <a:lnSpc>
          <a:spcPct val="100000"/>
        </a:lnSpc>
        <a:spcBef>
          <a:spcPts val="500"/>
        </a:spcBef>
        <a:buClr>
          <a:schemeClr val="tx1"/>
        </a:buClr>
        <a:buFont typeface="Wingdings" pitchFamily="2" charset="2"/>
        <a:buChar char="§"/>
        <a:defRPr sz="2399" b="0" i="0" kern="1200">
          <a:solidFill>
            <a:schemeClr val="tx1"/>
          </a:solidFill>
          <a:latin typeface="+mj-lt"/>
          <a:ea typeface="Roboto Light" panose="02000000000000000000" pitchFamily="2" charset="0"/>
          <a:cs typeface="Roboto Light" panose="02000000000000000000" pitchFamily="2" charset="0"/>
        </a:defRPr>
      </a:lvl2pPr>
      <a:lvl3pPr marL="1142778" indent="-228556" algn="l" defTabSz="914222" rtl="0" eaLnBrk="1" latinLnBrk="0" hangingPunct="1">
        <a:lnSpc>
          <a:spcPct val="100000"/>
        </a:lnSpc>
        <a:spcBef>
          <a:spcPts val="500"/>
        </a:spcBef>
        <a:buClr>
          <a:schemeClr val="tx1"/>
        </a:buClr>
        <a:buFont typeface="Wingdings" pitchFamily="2" charset="2"/>
        <a:buChar char="§"/>
        <a:defRPr sz="2000" b="0" i="0" kern="1200">
          <a:solidFill>
            <a:schemeClr val="tx1"/>
          </a:solidFill>
          <a:latin typeface="+mj-lt"/>
          <a:ea typeface="Roboto Light" panose="02000000000000000000" pitchFamily="2" charset="0"/>
          <a:cs typeface="Roboto Light" panose="02000000000000000000" pitchFamily="2" charset="0"/>
        </a:defRPr>
      </a:lvl3pPr>
      <a:lvl4pPr marL="1599889" indent="-228556" algn="l" defTabSz="914222" rtl="0" eaLnBrk="1" latinLnBrk="0" hangingPunct="1">
        <a:lnSpc>
          <a:spcPct val="100000"/>
        </a:lnSpc>
        <a:spcBef>
          <a:spcPts val="500"/>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4pPr>
      <a:lvl5pPr marL="2057000" indent="-228556" algn="l" defTabSz="914222" rtl="0" eaLnBrk="1" latinLnBrk="0" hangingPunct="1">
        <a:lnSpc>
          <a:spcPct val="100000"/>
        </a:lnSpc>
        <a:spcBef>
          <a:spcPts val="500"/>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5pPr>
      <a:lvl6pPr marL="2514111" indent="-228556" algn="l" defTabSz="914222" rtl="0" eaLnBrk="1" latinLnBrk="0" hangingPunct="1">
        <a:lnSpc>
          <a:spcPct val="100000"/>
        </a:lnSpc>
        <a:spcBef>
          <a:spcPts val="500"/>
        </a:spcBef>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6pPr>
      <a:lvl7pPr marL="2971222" indent="-228556" algn="l" defTabSz="914222" rtl="0" eaLnBrk="1" latinLnBrk="0" hangingPunct="1">
        <a:lnSpc>
          <a:spcPct val="100000"/>
        </a:lnSpc>
        <a:spcBef>
          <a:spcPts val="500"/>
        </a:spcBef>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7pPr>
      <a:lvl8pPr marL="3428333" indent="-228556" algn="l" defTabSz="914222" rtl="0" eaLnBrk="1" latinLnBrk="0" hangingPunct="1">
        <a:lnSpc>
          <a:spcPct val="100000"/>
        </a:lnSpc>
        <a:spcBef>
          <a:spcPts val="500"/>
        </a:spcBef>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8pPr>
      <a:lvl9pPr marL="3885445" indent="-228556" algn="l" defTabSz="914222" rtl="0" eaLnBrk="1" latinLnBrk="0" hangingPunct="1">
        <a:lnSpc>
          <a:spcPct val="100000"/>
        </a:lnSpc>
        <a:spcBef>
          <a:spcPts val="500"/>
        </a:spcBef>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9pPr>
    </p:bodyStyle>
    <p:otherStyle>
      <a:defPPr>
        <a:defRPr lang="en-US"/>
      </a:defPPr>
      <a:lvl1pPr marL="0" algn="l" defTabSz="914222" rtl="0" eaLnBrk="1" latinLnBrk="0" hangingPunct="1">
        <a:defRPr sz="1800" kern="1200">
          <a:solidFill>
            <a:schemeClr val="tx1"/>
          </a:solidFill>
          <a:latin typeface="+mn-lt"/>
          <a:ea typeface="+mn-ea"/>
          <a:cs typeface="+mn-cs"/>
        </a:defRPr>
      </a:lvl1pPr>
      <a:lvl2pPr marL="457111" algn="l" defTabSz="914222" rtl="0" eaLnBrk="1" latinLnBrk="0" hangingPunct="1">
        <a:defRPr sz="1800" kern="1200">
          <a:solidFill>
            <a:schemeClr val="tx1"/>
          </a:solidFill>
          <a:latin typeface="+mn-lt"/>
          <a:ea typeface="+mn-ea"/>
          <a:cs typeface="+mn-cs"/>
        </a:defRPr>
      </a:lvl2pPr>
      <a:lvl3pPr marL="914222" algn="l" defTabSz="914222" rtl="0" eaLnBrk="1" latinLnBrk="0" hangingPunct="1">
        <a:defRPr sz="1800" kern="1200">
          <a:solidFill>
            <a:schemeClr val="tx1"/>
          </a:solidFill>
          <a:latin typeface="+mn-lt"/>
          <a:ea typeface="+mn-ea"/>
          <a:cs typeface="+mn-cs"/>
        </a:defRPr>
      </a:lvl3pPr>
      <a:lvl4pPr marL="1371333" algn="l" defTabSz="914222" rtl="0" eaLnBrk="1" latinLnBrk="0" hangingPunct="1">
        <a:defRPr sz="1800" kern="1200">
          <a:solidFill>
            <a:schemeClr val="tx1"/>
          </a:solidFill>
          <a:latin typeface="+mn-lt"/>
          <a:ea typeface="+mn-ea"/>
          <a:cs typeface="+mn-cs"/>
        </a:defRPr>
      </a:lvl4pPr>
      <a:lvl5pPr marL="1828445" algn="l" defTabSz="914222" rtl="0" eaLnBrk="1" latinLnBrk="0" hangingPunct="1">
        <a:defRPr sz="1800" kern="1200">
          <a:solidFill>
            <a:schemeClr val="tx1"/>
          </a:solidFill>
          <a:latin typeface="+mn-lt"/>
          <a:ea typeface="+mn-ea"/>
          <a:cs typeface="+mn-cs"/>
        </a:defRPr>
      </a:lvl5pPr>
      <a:lvl6pPr marL="2285556" algn="l" defTabSz="914222" rtl="0" eaLnBrk="1" latinLnBrk="0" hangingPunct="1">
        <a:defRPr sz="1800" kern="1200">
          <a:solidFill>
            <a:schemeClr val="tx1"/>
          </a:solidFill>
          <a:latin typeface="+mn-lt"/>
          <a:ea typeface="+mn-ea"/>
          <a:cs typeface="+mn-cs"/>
        </a:defRPr>
      </a:lvl6pPr>
      <a:lvl7pPr marL="2742667" algn="l" defTabSz="914222" rtl="0" eaLnBrk="1" latinLnBrk="0" hangingPunct="1">
        <a:defRPr sz="1800" kern="1200">
          <a:solidFill>
            <a:schemeClr val="tx1"/>
          </a:solidFill>
          <a:latin typeface="+mn-lt"/>
          <a:ea typeface="+mn-ea"/>
          <a:cs typeface="+mn-cs"/>
        </a:defRPr>
      </a:lvl7pPr>
      <a:lvl8pPr marL="3199778" algn="l" defTabSz="914222" rtl="0" eaLnBrk="1" latinLnBrk="0" hangingPunct="1">
        <a:defRPr sz="1800" kern="1200">
          <a:solidFill>
            <a:schemeClr val="tx1"/>
          </a:solidFill>
          <a:latin typeface="+mn-lt"/>
          <a:ea typeface="+mn-ea"/>
          <a:cs typeface="+mn-cs"/>
        </a:defRPr>
      </a:lvl8pPr>
      <a:lvl9pPr marL="3656889" algn="l" defTabSz="91422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268">
          <p15:clr>
            <a:srgbClr val="F26B43"/>
          </p15:clr>
        </p15:guide>
        <p15:guide id="2" pos="4032">
          <p15:clr>
            <a:srgbClr val="F26B43"/>
          </p15:clr>
        </p15:guide>
        <p15:guide id="3" orient="horz" pos="300">
          <p15:clr>
            <a:srgbClr val="F26B43"/>
          </p15:clr>
        </p15:guide>
        <p15:guide id="5" orient="horz" pos="1442">
          <p15:clr>
            <a:srgbClr val="F26B43"/>
          </p15:clr>
        </p15:guide>
        <p15:guide id="7" pos="253">
          <p15:clr>
            <a:srgbClr val="F26B43"/>
          </p15:clr>
        </p15:guide>
        <p15:guide id="8" pos="7811">
          <p15:clr>
            <a:srgbClr val="F26B43"/>
          </p15:clr>
        </p15:guide>
        <p15:guide id="9" orient="horz" pos="4235">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E0359A-80BF-E683-393F-CB58BC9996B2}"/>
              </a:ext>
            </a:extLst>
          </p:cNvPr>
          <p:cNvSpPr/>
          <p:nvPr/>
        </p:nvSpPr>
        <p:spPr>
          <a:xfrm>
            <a:off x="0" y="5960709"/>
            <a:ext cx="12192000" cy="897290"/>
          </a:xfrm>
          <a:prstGeom prst="rect">
            <a:avLst/>
          </a:prstGeom>
          <a:solidFill>
            <a:srgbClr val="1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solidFill>
                <a:schemeClr val="tx1"/>
              </a:solidFill>
            </a:endParaRPr>
          </a:p>
        </p:txBody>
      </p:sp>
      <p:pic>
        <p:nvPicPr>
          <p:cNvPr id="5" name="Picture 4">
            <a:extLst>
              <a:ext uri="{FF2B5EF4-FFF2-40B4-BE49-F238E27FC236}">
                <a16:creationId xmlns:a16="http://schemas.microsoft.com/office/drawing/2014/main" id="{2BBA7CD5-C31F-F7EF-59A0-DC3DC6859C1D}"/>
              </a:ext>
            </a:extLst>
          </p:cNvPr>
          <p:cNvPicPr>
            <a:picLocks noChangeAspect="1"/>
          </p:cNvPicPr>
          <p:nvPr/>
        </p:nvPicPr>
        <p:blipFill>
          <a:blip r:embed="rId124"/>
          <a:srcRect/>
          <a:stretch/>
        </p:blipFill>
        <p:spPr>
          <a:xfrm>
            <a:off x="10810590" y="6239190"/>
            <a:ext cx="1066800" cy="321734"/>
          </a:xfrm>
          <a:prstGeom prst="rect">
            <a:avLst/>
          </a:prstGeom>
        </p:spPr>
      </p:pic>
      <p:sp>
        <p:nvSpPr>
          <p:cNvPr id="9" name="Oval 8">
            <a:extLst>
              <a:ext uri="{FF2B5EF4-FFF2-40B4-BE49-F238E27FC236}">
                <a16:creationId xmlns:a16="http://schemas.microsoft.com/office/drawing/2014/main" id="{95E7C845-D1B3-7BAF-123B-0151D0A10BA2}"/>
              </a:ext>
            </a:extLst>
          </p:cNvPr>
          <p:cNvSpPr/>
          <p:nvPr/>
        </p:nvSpPr>
        <p:spPr>
          <a:xfrm>
            <a:off x="227402"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sp>
        <p:nvSpPr>
          <p:cNvPr id="7" name="Rectangle 6">
            <a:extLst>
              <a:ext uri="{FF2B5EF4-FFF2-40B4-BE49-F238E27FC236}">
                <a16:creationId xmlns:a16="http://schemas.microsoft.com/office/drawing/2014/main" id="{DB902FA9-312B-FCF5-44A6-2F60F73E8EC0}"/>
              </a:ext>
            </a:extLst>
          </p:cNvPr>
          <p:cNvSpPr/>
          <p:nvPr userDrawn="1"/>
        </p:nvSpPr>
        <p:spPr>
          <a:xfrm>
            <a:off x="0" y="5960709"/>
            <a:ext cx="12192000" cy="897290"/>
          </a:xfrm>
          <a:prstGeom prst="rect">
            <a:avLst/>
          </a:prstGeom>
          <a:solidFill>
            <a:srgbClr val="1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9">
              <a:solidFill>
                <a:schemeClr val="tx1"/>
              </a:solidFill>
            </a:endParaRPr>
          </a:p>
        </p:txBody>
      </p:sp>
      <p:pic>
        <p:nvPicPr>
          <p:cNvPr id="8" name="Picture 7">
            <a:extLst>
              <a:ext uri="{FF2B5EF4-FFF2-40B4-BE49-F238E27FC236}">
                <a16:creationId xmlns:a16="http://schemas.microsoft.com/office/drawing/2014/main" id="{252BC079-2553-9EFB-B9FC-284C04139EED}"/>
              </a:ext>
            </a:extLst>
          </p:cNvPr>
          <p:cNvPicPr>
            <a:picLocks noChangeAspect="1"/>
          </p:cNvPicPr>
          <p:nvPr userDrawn="1"/>
        </p:nvPicPr>
        <p:blipFill>
          <a:blip r:embed="rId124"/>
          <a:srcRect/>
          <a:stretch/>
        </p:blipFill>
        <p:spPr>
          <a:xfrm>
            <a:off x="10810590" y="6239190"/>
            <a:ext cx="1066800" cy="321734"/>
          </a:xfrm>
          <a:prstGeom prst="rect">
            <a:avLst/>
          </a:prstGeom>
        </p:spPr>
      </p:pic>
      <p:sp>
        <p:nvSpPr>
          <p:cNvPr id="10" name="Oval 9">
            <a:extLst>
              <a:ext uri="{FF2B5EF4-FFF2-40B4-BE49-F238E27FC236}">
                <a16:creationId xmlns:a16="http://schemas.microsoft.com/office/drawing/2014/main" id="{1724D7C2-46F3-8BB8-FCF9-390369419160}"/>
              </a:ext>
            </a:extLst>
          </p:cNvPr>
          <p:cNvSpPr/>
          <p:nvPr userDrawn="1"/>
        </p:nvSpPr>
        <p:spPr>
          <a:xfrm>
            <a:off x="227402" y="6165785"/>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a:solidFill>
                <a:srgbClr val="132433"/>
              </a:solidFill>
            </a:endParaRPr>
          </a:p>
        </p:txBody>
      </p:sp>
      <p:sp>
        <p:nvSpPr>
          <p:cNvPr id="16" name="TextBox 15">
            <a:extLst>
              <a:ext uri="{FF2B5EF4-FFF2-40B4-BE49-F238E27FC236}">
                <a16:creationId xmlns:a16="http://schemas.microsoft.com/office/drawing/2014/main" id="{B833C59E-E814-A3DA-5F14-59875B6C5598}"/>
              </a:ext>
            </a:extLst>
          </p:cNvPr>
          <p:cNvSpPr txBox="1"/>
          <p:nvPr userDrawn="1"/>
        </p:nvSpPr>
        <p:spPr>
          <a:xfrm rot="16200000">
            <a:off x="10765258" y="1151943"/>
            <a:ext cx="2580885" cy="276999"/>
          </a:xfrm>
          <a:prstGeom prst="rect">
            <a:avLst/>
          </a:prstGeom>
          <a:solidFill>
            <a:srgbClr val="ED1A3A"/>
          </a:solidFill>
        </p:spPr>
        <p:txBody>
          <a:bodyPr wrap="square" rtlCol="0">
            <a:spAutoFit/>
          </a:bodyPr>
          <a:lstStyle/>
          <a:p>
            <a:pPr marL="0" marR="0" lvl="0" indent="0" algn="l" defTabSz="609526" rtl="0" eaLnBrk="1" fontAlgn="auto" latinLnBrk="0" hangingPunct="1">
              <a:lnSpc>
                <a:spcPct val="100000"/>
              </a:lnSpc>
              <a:spcBef>
                <a:spcPts val="0"/>
              </a:spcBef>
              <a:spcAft>
                <a:spcPts val="0"/>
              </a:spcAft>
              <a:buClrTx/>
              <a:buSzTx/>
              <a:buFontTx/>
              <a:buNone/>
              <a:tabLst/>
              <a:defRPr/>
            </a:pPr>
            <a:r>
              <a:rPr lang="en-US" sz="1200">
                <a:solidFill>
                  <a:schemeClr val="bg1"/>
                </a:solidFill>
              </a:rPr>
              <a:t>Security marking: </a:t>
            </a:r>
            <a:r>
              <a:rPr lang="en-US" sz="1200" b="1">
                <a:solidFill>
                  <a:schemeClr val="bg1"/>
                </a:solidFill>
              </a:rPr>
              <a:t>INTERNAL USE ONLY</a:t>
            </a:r>
          </a:p>
        </p:txBody>
      </p:sp>
    </p:spTree>
    <p:extLst>
      <p:ext uri="{BB962C8B-B14F-4D97-AF65-F5344CB8AC3E}">
        <p14:creationId xmlns:p14="http://schemas.microsoft.com/office/powerpoint/2010/main" val="4115839414"/>
      </p:ext>
    </p:extLst>
  </p:cSld>
  <p:clrMap bg1="lt1" tx1="dk1" bg2="lt2" tx2="dk2" accent1="accent1" accent2="accent2" accent3="accent3" accent4="accent4" accent5="accent5" accent6="accent6" hlink="hlink" folHlink="folHlink"/>
  <p:sldLayoutIdLst>
    <p:sldLayoutId id="2147484442" r:id="rId1"/>
    <p:sldLayoutId id="2147484443" r:id="rId2"/>
    <p:sldLayoutId id="2147484444" r:id="rId3"/>
    <p:sldLayoutId id="2147484445" r:id="rId4"/>
    <p:sldLayoutId id="2147484446" r:id="rId5"/>
    <p:sldLayoutId id="2147484447" r:id="rId6"/>
    <p:sldLayoutId id="2147484448" r:id="rId7"/>
    <p:sldLayoutId id="2147484449" r:id="rId8"/>
    <p:sldLayoutId id="2147484450" r:id="rId9"/>
    <p:sldLayoutId id="2147484451" r:id="rId10"/>
    <p:sldLayoutId id="2147484452" r:id="rId11"/>
    <p:sldLayoutId id="2147484453" r:id="rId12"/>
    <p:sldLayoutId id="2147484454" r:id="rId13"/>
    <p:sldLayoutId id="2147484455" r:id="rId14"/>
    <p:sldLayoutId id="2147484456" r:id="rId15"/>
    <p:sldLayoutId id="2147484457" r:id="rId16"/>
    <p:sldLayoutId id="2147484458" r:id="rId17"/>
    <p:sldLayoutId id="2147484459" r:id="rId18"/>
    <p:sldLayoutId id="2147484460" r:id="rId19"/>
    <p:sldLayoutId id="2147484461" r:id="rId20"/>
    <p:sldLayoutId id="2147484462" r:id="rId21"/>
    <p:sldLayoutId id="2147484463" r:id="rId22"/>
    <p:sldLayoutId id="2147484464" r:id="rId23"/>
    <p:sldLayoutId id="2147484465" r:id="rId24"/>
    <p:sldLayoutId id="2147484466" r:id="rId25"/>
    <p:sldLayoutId id="2147484467" r:id="rId26"/>
    <p:sldLayoutId id="2147484468" r:id="rId27"/>
    <p:sldLayoutId id="2147484469" r:id="rId28"/>
    <p:sldLayoutId id="2147484470" r:id="rId29"/>
    <p:sldLayoutId id="2147484471" r:id="rId30"/>
    <p:sldLayoutId id="2147484472" r:id="rId31"/>
    <p:sldLayoutId id="2147484473" r:id="rId32"/>
    <p:sldLayoutId id="2147484474" r:id="rId33"/>
    <p:sldLayoutId id="2147484475" r:id="rId34"/>
    <p:sldLayoutId id="2147484476" r:id="rId35"/>
    <p:sldLayoutId id="2147484477" r:id="rId36"/>
    <p:sldLayoutId id="2147484478" r:id="rId37"/>
    <p:sldLayoutId id="2147484479" r:id="rId38"/>
    <p:sldLayoutId id="2147484480" r:id="rId39"/>
    <p:sldLayoutId id="2147484481" r:id="rId40"/>
    <p:sldLayoutId id="2147484482" r:id="rId41"/>
    <p:sldLayoutId id="2147484483" r:id="rId42"/>
    <p:sldLayoutId id="2147484484" r:id="rId43"/>
    <p:sldLayoutId id="2147484485" r:id="rId44"/>
    <p:sldLayoutId id="2147484486" r:id="rId45"/>
    <p:sldLayoutId id="2147484487" r:id="rId46"/>
    <p:sldLayoutId id="2147484488" r:id="rId47"/>
    <p:sldLayoutId id="2147484489" r:id="rId48"/>
    <p:sldLayoutId id="2147484490" r:id="rId49"/>
    <p:sldLayoutId id="2147484491" r:id="rId50"/>
    <p:sldLayoutId id="2147484492" r:id="rId51"/>
    <p:sldLayoutId id="2147484493" r:id="rId52"/>
    <p:sldLayoutId id="2147484494" r:id="rId53"/>
    <p:sldLayoutId id="2147484495" r:id="rId54"/>
    <p:sldLayoutId id="2147484496" r:id="rId55"/>
    <p:sldLayoutId id="2147484497" r:id="rId56"/>
    <p:sldLayoutId id="2147484498" r:id="rId57"/>
    <p:sldLayoutId id="2147484499" r:id="rId58"/>
    <p:sldLayoutId id="2147484500" r:id="rId59"/>
    <p:sldLayoutId id="2147484501" r:id="rId60"/>
    <p:sldLayoutId id="2147484502" r:id="rId61"/>
    <p:sldLayoutId id="2147484503" r:id="rId62"/>
    <p:sldLayoutId id="2147484504" r:id="rId63"/>
    <p:sldLayoutId id="2147484505" r:id="rId64"/>
    <p:sldLayoutId id="2147484506" r:id="rId65"/>
    <p:sldLayoutId id="2147484507" r:id="rId66"/>
    <p:sldLayoutId id="2147484508" r:id="rId67"/>
    <p:sldLayoutId id="2147484509" r:id="rId68"/>
    <p:sldLayoutId id="2147484510" r:id="rId69"/>
    <p:sldLayoutId id="2147484511" r:id="rId70"/>
    <p:sldLayoutId id="2147484512" r:id="rId71"/>
    <p:sldLayoutId id="2147484513" r:id="rId72"/>
    <p:sldLayoutId id="2147484515" r:id="rId73"/>
    <p:sldLayoutId id="2147484516" r:id="rId74"/>
    <p:sldLayoutId id="2147484517" r:id="rId75"/>
    <p:sldLayoutId id="2147484518" r:id="rId76"/>
    <p:sldLayoutId id="2147484519" r:id="rId77"/>
    <p:sldLayoutId id="2147484520" r:id="rId78"/>
    <p:sldLayoutId id="2147484521" r:id="rId79"/>
    <p:sldLayoutId id="2147484522" r:id="rId80"/>
    <p:sldLayoutId id="2147484523" r:id="rId81"/>
    <p:sldLayoutId id="2147484524" r:id="rId82"/>
    <p:sldLayoutId id="2147484525" r:id="rId83"/>
    <p:sldLayoutId id="2147484526" r:id="rId84"/>
    <p:sldLayoutId id="2147484527" r:id="rId85"/>
    <p:sldLayoutId id="2147484528" r:id="rId86"/>
    <p:sldLayoutId id="2147484529" r:id="rId87"/>
    <p:sldLayoutId id="2147484530" r:id="rId88"/>
    <p:sldLayoutId id="2147484531" r:id="rId89"/>
    <p:sldLayoutId id="2147484532" r:id="rId90"/>
    <p:sldLayoutId id="2147484533" r:id="rId91"/>
    <p:sldLayoutId id="2147484534" r:id="rId92"/>
    <p:sldLayoutId id="2147484535" r:id="rId93"/>
    <p:sldLayoutId id="2147484536" r:id="rId94"/>
    <p:sldLayoutId id="2147484537" r:id="rId95"/>
    <p:sldLayoutId id="2147484538" r:id="rId96"/>
    <p:sldLayoutId id="2147484539" r:id="rId97"/>
    <p:sldLayoutId id="2147484540" r:id="rId98"/>
    <p:sldLayoutId id="2147484541" r:id="rId99"/>
    <p:sldLayoutId id="2147484542" r:id="rId100"/>
    <p:sldLayoutId id="2147484543" r:id="rId101"/>
    <p:sldLayoutId id="2147484544" r:id="rId102"/>
    <p:sldLayoutId id="2147484545" r:id="rId103"/>
    <p:sldLayoutId id="2147484546" r:id="rId104"/>
    <p:sldLayoutId id="2147484547" r:id="rId105"/>
    <p:sldLayoutId id="2147484548" r:id="rId106"/>
    <p:sldLayoutId id="2147484549" r:id="rId107"/>
    <p:sldLayoutId id="2147484550" r:id="rId108"/>
    <p:sldLayoutId id="2147484551" r:id="rId109"/>
    <p:sldLayoutId id="2147484552" r:id="rId110"/>
    <p:sldLayoutId id="2147484553" r:id="rId111"/>
    <p:sldLayoutId id="2147484554" r:id="rId112"/>
    <p:sldLayoutId id="2147484555" r:id="rId113"/>
    <p:sldLayoutId id="2147484556" r:id="rId114"/>
    <p:sldLayoutId id="2147484557" r:id="rId115"/>
    <p:sldLayoutId id="2147484558" r:id="rId116"/>
    <p:sldLayoutId id="2147484559" r:id="rId117"/>
    <p:sldLayoutId id="2147484560" r:id="rId118"/>
    <p:sldLayoutId id="2147484561" r:id="rId119"/>
    <p:sldLayoutId id="2147484562" r:id="rId120"/>
    <p:sldLayoutId id="2147484563" r:id="rId121"/>
    <p:sldLayoutId id="2147484564" r:id="rId122"/>
  </p:sldLayoutIdLst>
  <p:hf hdr="0"/>
  <p:txStyles>
    <p:titleStyle>
      <a:lvl1pPr algn="l" defTabSz="914222" rtl="0" eaLnBrk="1" latinLnBrk="0" hangingPunct="1">
        <a:lnSpc>
          <a:spcPct val="90000"/>
        </a:lnSpc>
        <a:spcBef>
          <a:spcPct val="0"/>
        </a:spcBef>
        <a:buNone/>
        <a:defRPr sz="5332" b="0" i="0" kern="1200" spc="-200">
          <a:solidFill>
            <a:srgbClr val="132433"/>
          </a:solidFill>
          <a:latin typeface="Oswald Medium" pitchFamily="2" charset="77"/>
          <a:ea typeface="Roboto" panose="02000000000000000000" pitchFamily="2" charset="0"/>
          <a:cs typeface="Roboto" panose="02000000000000000000" pitchFamily="2" charset="0"/>
        </a:defRPr>
      </a:lvl1pPr>
    </p:titleStyle>
    <p:bodyStyle>
      <a:lvl1pPr marL="228556" indent="-228556" algn="l" defTabSz="914222" rtl="0" eaLnBrk="1" latinLnBrk="0" hangingPunct="1">
        <a:lnSpc>
          <a:spcPct val="100000"/>
        </a:lnSpc>
        <a:spcBef>
          <a:spcPts val="1000"/>
        </a:spcBef>
        <a:buClr>
          <a:schemeClr val="tx1"/>
        </a:buClr>
        <a:buFont typeface="Wingdings" pitchFamily="2" charset="2"/>
        <a:buChar char="§"/>
        <a:defRPr sz="2799"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685667" indent="-228556" algn="l" defTabSz="914222" rtl="0" eaLnBrk="1" latinLnBrk="0" hangingPunct="1">
        <a:lnSpc>
          <a:spcPct val="100000"/>
        </a:lnSpc>
        <a:spcBef>
          <a:spcPts val="500"/>
        </a:spcBef>
        <a:buClr>
          <a:schemeClr val="tx1"/>
        </a:buClr>
        <a:buFont typeface="Wingdings" pitchFamily="2" charset="2"/>
        <a:buChar char="§"/>
        <a:defRPr sz="2399"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1142778" indent="-228556" algn="l" defTabSz="914222" rtl="0" eaLnBrk="1" latinLnBrk="0" hangingPunct="1">
        <a:lnSpc>
          <a:spcPct val="100000"/>
        </a:lnSpc>
        <a:spcBef>
          <a:spcPts val="500"/>
        </a:spcBef>
        <a:buClr>
          <a:schemeClr val="tx1"/>
        </a:buClr>
        <a:buFont typeface="Wingdings" pitchFamily="2" charset="2"/>
        <a:buChar char="§"/>
        <a:defRPr sz="20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1599889" indent="-228556" algn="l" defTabSz="914222" rtl="0" eaLnBrk="1" latinLnBrk="0" hangingPunct="1">
        <a:lnSpc>
          <a:spcPct val="100000"/>
        </a:lnSpc>
        <a:spcBef>
          <a:spcPts val="500"/>
        </a:spcBef>
        <a:buClr>
          <a:schemeClr val="tx1"/>
        </a:buClr>
        <a:buFont typeface="Wingdings" pitchFamily="2" charset="2"/>
        <a:buChar char="§"/>
        <a:defRPr sz="1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2057000" indent="-228556" algn="l" defTabSz="914222" rtl="0" eaLnBrk="1" latinLnBrk="0" hangingPunct="1">
        <a:lnSpc>
          <a:spcPct val="100000"/>
        </a:lnSpc>
        <a:spcBef>
          <a:spcPts val="500"/>
        </a:spcBef>
        <a:buClr>
          <a:schemeClr val="tx1"/>
        </a:buClr>
        <a:buFont typeface="Wingdings" pitchFamily="2" charset="2"/>
        <a:buChar char="§"/>
        <a:defRPr sz="1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2514111" indent="-228556" algn="l" defTabSz="914222" rtl="0" eaLnBrk="1" latinLnBrk="0" hangingPunct="1">
        <a:lnSpc>
          <a:spcPct val="100000"/>
        </a:lnSpc>
        <a:spcBef>
          <a:spcPts val="500"/>
        </a:spcBef>
        <a:buFont typeface="Wingdings" pitchFamily="2" charset="2"/>
        <a:buChar char="§"/>
        <a:defRPr sz="1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6pPr>
      <a:lvl7pPr marL="2971222" indent="-228556" algn="l" defTabSz="914222" rtl="0" eaLnBrk="1" latinLnBrk="0" hangingPunct="1">
        <a:lnSpc>
          <a:spcPct val="100000"/>
        </a:lnSpc>
        <a:spcBef>
          <a:spcPts val="500"/>
        </a:spcBef>
        <a:buFont typeface="Wingdings" pitchFamily="2" charset="2"/>
        <a:buChar char="§"/>
        <a:defRPr sz="1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7pPr>
      <a:lvl8pPr marL="3428333" indent="-228556" algn="l" defTabSz="914222" rtl="0" eaLnBrk="1" latinLnBrk="0" hangingPunct="1">
        <a:lnSpc>
          <a:spcPct val="100000"/>
        </a:lnSpc>
        <a:spcBef>
          <a:spcPts val="500"/>
        </a:spcBef>
        <a:buFont typeface="Wingdings" pitchFamily="2" charset="2"/>
        <a:buChar char="§"/>
        <a:defRPr sz="1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8pPr>
      <a:lvl9pPr marL="3885445" indent="-228556" algn="l" defTabSz="914222" rtl="0" eaLnBrk="1" latinLnBrk="0" hangingPunct="1">
        <a:lnSpc>
          <a:spcPct val="100000"/>
        </a:lnSpc>
        <a:spcBef>
          <a:spcPts val="500"/>
        </a:spcBef>
        <a:buFont typeface="Wingdings" pitchFamily="2" charset="2"/>
        <a:buChar char="§"/>
        <a:defRPr sz="1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9pPr>
    </p:bodyStyle>
    <p:otherStyle>
      <a:defPPr>
        <a:defRPr lang="en-US"/>
      </a:defPPr>
      <a:lvl1pPr marL="0" algn="l" defTabSz="914222" rtl="0" eaLnBrk="1" latinLnBrk="0" hangingPunct="1">
        <a:defRPr sz="1800" kern="1200">
          <a:solidFill>
            <a:schemeClr val="tx1"/>
          </a:solidFill>
          <a:latin typeface="+mn-lt"/>
          <a:ea typeface="+mn-ea"/>
          <a:cs typeface="+mn-cs"/>
        </a:defRPr>
      </a:lvl1pPr>
      <a:lvl2pPr marL="457111" algn="l" defTabSz="914222" rtl="0" eaLnBrk="1" latinLnBrk="0" hangingPunct="1">
        <a:defRPr sz="1800" kern="1200">
          <a:solidFill>
            <a:schemeClr val="tx1"/>
          </a:solidFill>
          <a:latin typeface="+mn-lt"/>
          <a:ea typeface="+mn-ea"/>
          <a:cs typeface="+mn-cs"/>
        </a:defRPr>
      </a:lvl2pPr>
      <a:lvl3pPr marL="914222" algn="l" defTabSz="914222" rtl="0" eaLnBrk="1" latinLnBrk="0" hangingPunct="1">
        <a:defRPr sz="1800" kern="1200">
          <a:solidFill>
            <a:schemeClr val="tx1"/>
          </a:solidFill>
          <a:latin typeface="+mn-lt"/>
          <a:ea typeface="+mn-ea"/>
          <a:cs typeface="+mn-cs"/>
        </a:defRPr>
      </a:lvl3pPr>
      <a:lvl4pPr marL="1371333" algn="l" defTabSz="914222" rtl="0" eaLnBrk="1" latinLnBrk="0" hangingPunct="1">
        <a:defRPr sz="1800" kern="1200">
          <a:solidFill>
            <a:schemeClr val="tx1"/>
          </a:solidFill>
          <a:latin typeface="+mn-lt"/>
          <a:ea typeface="+mn-ea"/>
          <a:cs typeface="+mn-cs"/>
        </a:defRPr>
      </a:lvl4pPr>
      <a:lvl5pPr marL="1828445" algn="l" defTabSz="914222" rtl="0" eaLnBrk="1" latinLnBrk="0" hangingPunct="1">
        <a:defRPr sz="1800" kern="1200">
          <a:solidFill>
            <a:schemeClr val="tx1"/>
          </a:solidFill>
          <a:latin typeface="+mn-lt"/>
          <a:ea typeface="+mn-ea"/>
          <a:cs typeface="+mn-cs"/>
        </a:defRPr>
      </a:lvl5pPr>
      <a:lvl6pPr marL="2285556" algn="l" defTabSz="914222" rtl="0" eaLnBrk="1" latinLnBrk="0" hangingPunct="1">
        <a:defRPr sz="1800" kern="1200">
          <a:solidFill>
            <a:schemeClr val="tx1"/>
          </a:solidFill>
          <a:latin typeface="+mn-lt"/>
          <a:ea typeface="+mn-ea"/>
          <a:cs typeface="+mn-cs"/>
        </a:defRPr>
      </a:lvl6pPr>
      <a:lvl7pPr marL="2742667" algn="l" defTabSz="914222" rtl="0" eaLnBrk="1" latinLnBrk="0" hangingPunct="1">
        <a:defRPr sz="1800" kern="1200">
          <a:solidFill>
            <a:schemeClr val="tx1"/>
          </a:solidFill>
          <a:latin typeface="+mn-lt"/>
          <a:ea typeface="+mn-ea"/>
          <a:cs typeface="+mn-cs"/>
        </a:defRPr>
      </a:lvl7pPr>
      <a:lvl8pPr marL="3199778" algn="l" defTabSz="914222" rtl="0" eaLnBrk="1" latinLnBrk="0" hangingPunct="1">
        <a:defRPr sz="1800" kern="1200">
          <a:solidFill>
            <a:schemeClr val="tx1"/>
          </a:solidFill>
          <a:latin typeface="+mn-lt"/>
          <a:ea typeface="+mn-ea"/>
          <a:cs typeface="+mn-cs"/>
        </a:defRPr>
      </a:lvl8pPr>
      <a:lvl9pPr marL="3656889" algn="l" defTabSz="91422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268">
          <p15:clr>
            <a:srgbClr val="F26B43"/>
          </p15:clr>
        </p15:guide>
        <p15:guide id="2" pos="4032">
          <p15:clr>
            <a:srgbClr val="F26B43"/>
          </p15:clr>
        </p15:guide>
        <p15:guide id="3" orient="horz" pos="300">
          <p15:clr>
            <a:srgbClr val="F26B43"/>
          </p15:clr>
        </p15:guide>
        <p15:guide id="5" orient="horz" pos="1442">
          <p15:clr>
            <a:srgbClr val="F26B43"/>
          </p15:clr>
        </p15:guide>
        <p15:guide id="7" pos="253">
          <p15:clr>
            <a:srgbClr val="F26B43"/>
          </p15:clr>
        </p15:guide>
        <p15:guide id="8" pos="7811">
          <p15:clr>
            <a:srgbClr val="F26B43"/>
          </p15:clr>
        </p15:guide>
        <p15:guide id="9" orient="horz" pos="423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0.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6.xml"/><Relationship Id="rId1" Type="http://schemas.openxmlformats.org/officeDocument/2006/relationships/slideLayout" Target="../slideLayouts/slideLayout235.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7.xml"/><Relationship Id="rId1" Type="http://schemas.openxmlformats.org/officeDocument/2006/relationships/slideLayout" Target="../slideLayouts/slideLayout60.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www.ucas.com/advisers/help-and-training/guides-resources-and-training/pre-application-support/personal-statements-2026-entry-onwards?hash=ogb54YtrAxeJXZMdVhR5tHtShv6UxasQsdEsVVtlNb8" TargetMode="External"/><Relationship Id="rId2" Type="http://schemas.openxmlformats.org/officeDocument/2006/relationships/hyperlink" Target="https://www.ucas.com/advisers/news/adviser-lives/ask-us-anything" TargetMode="External"/><Relationship Id="rId1" Type="http://schemas.openxmlformats.org/officeDocument/2006/relationships/slideLayout" Target="../slideLayouts/slideLayout53.xml"/></Relationships>
</file>

<file path=ppt/slides/_rels/slide14.xml.rels><?xml version="1.0" encoding="UTF-8" standalone="yes"?>
<Relationships xmlns="http://schemas.openxmlformats.org/package/2006/relationships"><Relationship Id="rId8" Type="http://schemas.openxmlformats.org/officeDocument/2006/relationships/hyperlink" Target="https://www.ucas.com/advisers" TargetMode="External"/><Relationship Id="rId3" Type="http://schemas.openxmlformats.org/officeDocument/2006/relationships/notesSlide" Target="../notesSlides/notesSlide8.xml"/><Relationship Id="rId7" Type="http://schemas.openxmlformats.org/officeDocument/2006/relationships/hyperlink" Target="https://www.ucas.com/advisers/guides-resources-and-training/digital-training-support-you" TargetMode="External"/><Relationship Id="rId2" Type="http://schemas.openxmlformats.org/officeDocument/2006/relationships/slideLayout" Target="../slideLayouts/slideLayout134.xml"/><Relationship Id="rId1" Type="http://schemas.openxmlformats.org/officeDocument/2006/relationships/tags" Target="../tags/tag3.xml"/><Relationship Id="rId6" Type="http://schemas.openxmlformats.org/officeDocument/2006/relationships/hyperlink" Target="https://www.ucas.com/advisers/guides-resources-and-training/adviser-lives" TargetMode="External"/><Relationship Id="rId11" Type="http://schemas.openxmlformats.org/officeDocument/2006/relationships/image" Target="../media/image88.png"/><Relationship Id="rId5" Type="http://schemas.openxmlformats.org/officeDocument/2006/relationships/hyperlink" Target="https://www.ucas.com/content/sign-updates-advisers" TargetMode="External"/><Relationship Id="rId10" Type="http://schemas.openxmlformats.org/officeDocument/2006/relationships/image" Target="../media/image124.jpeg"/><Relationship Id="rId4" Type="http://schemas.openxmlformats.org/officeDocument/2006/relationships/image" Target="../media/image123.png"/><Relationship Id="rId9" Type="http://schemas.openxmlformats.org/officeDocument/2006/relationships/image" Target="../media/image76.png"/></Relationships>
</file>

<file path=ppt/slides/_rels/slide2.xml.rels><?xml version="1.0" encoding="UTF-8" standalone="yes"?>
<Relationships xmlns="http://schemas.openxmlformats.org/package/2006/relationships"><Relationship Id="rId3" Type="http://schemas.openxmlformats.org/officeDocument/2006/relationships/hyperlink" Target="https://www.ucas.com/content/sign-updates-advisers" TargetMode="External"/><Relationship Id="rId2" Type="http://schemas.openxmlformats.org/officeDocument/2006/relationships/image" Target="../media/image99.jpe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3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xml"/><Relationship Id="rId1" Type="http://schemas.openxmlformats.org/officeDocument/2006/relationships/slideLayout" Target="../slideLayouts/slideLayout5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xml"/><Relationship Id="rId1" Type="http://schemas.openxmlformats.org/officeDocument/2006/relationships/slideLayout" Target="../slideLayouts/slideLayout5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xml"/><Relationship Id="rId1" Type="http://schemas.openxmlformats.org/officeDocument/2006/relationships/slideLayout" Target="../slideLayouts/slideLayout5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D9814010-DD99-81E9-9E4E-62E7D32733A7}"/>
              </a:ext>
            </a:extLst>
          </p:cNvPr>
          <p:cNvSpPr>
            <a:spLocks noGrp="1"/>
          </p:cNvSpPr>
          <p:nvPr>
            <p:ph type="subTitle" idx="1"/>
          </p:nvPr>
        </p:nvSpPr>
        <p:spPr>
          <a:xfrm>
            <a:off x="893846" y="3953947"/>
            <a:ext cx="5988424" cy="787400"/>
          </a:xfrm>
        </p:spPr>
        <p:txBody>
          <a:bodyPr/>
          <a:lstStyle/>
          <a:p>
            <a:r>
              <a:rPr lang="en-US" sz="3600" b="1">
                <a:latin typeface="Oswald" panose="02000503000000000000" pitchFamily="2" charset="0"/>
              </a:rPr>
              <a:t>W</a:t>
            </a:r>
            <a:r>
              <a:rPr kumimoji="0" lang="en-US" sz="3600" b="1" i="0" u="none" strike="noStrike" kern="1200" cap="none" spc="0" normalizeH="0" baseline="0" noProof="0">
                <a:ln>
                  <a:noFill/>
                </a:ln>
                <a:effectLst/>
                <a:uLnTx/>
                <a:uFillTx/>
                <a:latin typeface="Oswald" panose="02000503000000000000" pitchFamily="2" charset="0"/>
              </a:rPr>
              <a:t>hat</a:t>
            </a:r>
            <a:r>
              <a:rPr lang="en-US" sz="3600" b="1">
                <a:latin typeface="Oswald" panose="02000503000000000000" pitchFamily="2" charset="0"/>
              </a:rPr>
              <a:t> you need to know</a:t>
            </a:r>
            <a:endParaRPr kumimoji="0" lang="en-US" sz="3600" b="1" i="0" u="none" strike="noStrike" kern="1200" cap="none" spc="0" normalizeH="0" baseline="0" noProof="0">
              <a:ln>
                <a:noFill/>
              </a:ln>
              <a:effectLst/>
              <a:uLnTx/>
              <a:uFillTx/>
              <a:latin typeface="Oswald" panose="02000503000000000000" pitchFamily="2" charset="0"/>
            </a:endParaRPr>
          </a:p>
          <a:p>
            <a:endParaRPr lang="en-GB"/>
          </a:p>
        </p:txBody>
      </p:sp>
      <p:sp>
        <p:nvSpPr>
          <p:cNvPr id="2" name="Date Placeholder 1">
            <a:extLst>
              <a:ext uri="{FF2B5EF4-FFF2-40B4-BE49-F238E27FC236}">
                <a16:creationId xmlns:a16="http://schemas.microsoft.com/office/drawing/2014/main" id="{8DF5DEAB-45AE-34C5-091F-B46311942706}"/>
              </a:ext>
            </a:extLst>
          </p:cNvPr>
          <p:cNvSpPr>
            <a:spLocks noGrp="1"/>
          </p:cNvSpPr>
          <p:nvPr>
            <p:ph type="dt" sz="half" idx="4294967295"/>
          </p:nvPr>
        </p:nvSpPr>
        <p:spPr>
          <a:xfrm>
            <a:off x="9067800" y="6486525"/>
            <a:ext cx="3124200" cy="3143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3ED7F5-D386-9F4E-93F6-FF04FAB3DF3D}" type="datetime4">
              <a:rPr kumimoji="0" lang="en-GB" sz="1200" b="0" i="0" u="none" strike="noStrike" kern="1200" cap="none" spc="0" normalizeH="0" baseline="0" noProof="0" smtClean="0">
                <a:ln>
                  <a:noFill/>
                </a:ln>
                <a:solidFill>
                  <a:srgbClr val="1F283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 July 2024</a:t>
            </a:fld>
            <a:endParaRPr kumimoji="0" lang="en-US" sz="1200" b="0" i="0" u="none" strike="noStrike" kern="1200" cap="none" spc="0" normalizeH="0" baseline="0" noProof="0">
              <a:ln>
                <a:noFill/>
              </a:ln>
              <a:solidFill>
                <a:srgbClr val="1F2834"/>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DD881AB8-D399-0C7F-8E8B-69015172D4E0}"/>
              </a:ext>
            </a:extLst>
          </p:cNvPr>
          <p:cNvSpPr>
            <a:spLocks noGrp="1"/>
          </p:cNvSpPr>
          <p:nvPr>
            <p:ph type="sldNum" sz="quarter" idx="4294967295"/>
          </p:nvPr>
        </p:nvSpPr>
        <p:spPr>
          <a:xfrm>
            <a:off x="11458575" y="6486525"/>
            <a:ext cx="733425" cy="3016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2834"/>
                </a:solidFill>
                <a:effectLst/>
                <a:uLnTx/>
                <a:uFillTx/>
                <a:latin typeface="Calibri" panose="020F0502020204030204"/>
                <a:ea typeface="+mn-ea"/>
                <a:cs typeface="+mn-cs"/>
              </a:rPr>
              <a:t>|   </a:t>
            </a:r>
            <a:fld id="{D7A593A7-184A-6D43-8A36-702213271FF9}" type="slidenum">
              <a:rPr kumimoji="0" lang="en-US" sz="1200" b="0" i="0" u="none" strike="noStrike" kern="1200" cap="none" spc="0" normalizeH="0" baseline="0" noProof="0" smtClean="0">
                <a:ln>
                  <a:noFill/>
                </a:ln>
                <a:solidFill>
                  <a:srgbClr val="1F2834"/>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srgbClr val="1F2834"/>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CB8F4769-3AD1-0055-3220-339186927319}"/>
              </a:ext>
            </a:extLst>
          </p:cNvPr>
          <p:cNvSpPr>
            <a:spLocks noGrp="1"/>
          </p:cNvSpPr>
          <p:nvPr>
            <p:ph type="ftr" sz="quarter" idx="4294967295"/>
          </p:nvPr>
        </p:nvSpPr>
        <p:spPr>
          <a:xfrm>
            <a:off x="0" y="6486525"/>
            <a:ext cx="5976938" cy="3016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2834"/>
                </a:solidFill>
                <a:effectLst/>
                <a:uLnTx/>
                <a:uFillTx/>
                <a:latin typeface="Calibri" panose="020F0502020204030204"/>
                <a:ea typeface="+mn-ea"/>
                <a:cs typeface="+mn-cs"/>
              </a:rPr>
              <a:t>Security marking: </a:t>
            </a:r>
            <a:r>
              <a:rPr kumimoji="0" lang="en-US" sz="1200" b="1" i="0" u="none" strike="noStrike" kern="1200" cap="none" spc="0" normalizeH="0" baseline="0" noProof="0">
                <a:ln>
                  <a:noFill/>
                </a:ln>
                <a:solidFill>
                  <a:srgbClr val="1F2834"/>
                </a:solidFill>
                <a:effectLst/>
                <a:uLnTx/>
                <a:uFillTx/>
                <a:latin typeface="Calibri" panose="020F0502020204030204"/>
                <a:ea typeface="+mn-ea"/>
                <a:cs typeface="+mn-cs"/>
              </a:rPr>
              <a:t>PUBLIC</a:t>
            </a:r>
          </a:p>
        </p:txBody>
      </p:sp>
      <p:sp>
        <p:nvSpPr>
          <p:cNvPr id="7" name="Title 6">
            <a:extLst>
              <a:ext uri="{FF2B5EF4-FFF2-40B4-BE49-F238E27FC236}">
                <a16:creationId xmlns:a16="http://schemas.microsoft.com/office/drawing/2014/main" id="{162B0CA0-95A4-9FBF-4717-408016C1D91C}"/>
              </a:ext>
            </a:extLst>
          </p:cNvPr>
          <p:cNvSpPr txBox="1">
            <a:spLocks/>
          </p:cNvSpPr>
          <p:nvPr/>
        </p:nvSpPr>
        <p:spPr>
          <a:xfrm>
            <a:off x="860612" y="1217101"/>
            <a:ext cx="4686748" cy="2566468"/>
          </a:xfrm>
          <a:prstGeom prst="rect">
            <a:avLst/>
          </a:prstGeom>
        </p:spPr>
        <p:txBody>
          <a:bodyPr vert="horz" wrap="none" lIns="0" tIns="0" rIns="0" bIns="0" rtlCol="0" anchor="b">
            <a:noAutofit/>
          </a:bodyPr>
          <a:lstStyle>
            <a:lvl1pPr algn="l" defTabSz="914377" rtl="0" eaLnBrk="1" latinLnBrk="0" hangingPunct="1">
              <a:lnSpc>
                <a:spcPct val="90000"/>
              </a:lnSpc>
              <a:spcBef>
                <a:spcPct val="0"/>
              </a:spcBef>
              <a:buNone/>
              <a:defRPr sz="6000" b="1" kern="1200">
                <a:solidFill>
                  <a:schemeClr val="bg1"/>
                </a:solidFill>
                <a:latin typeface="+mn-lt"/>
                <a:ea typeface="Roboto" panose="02000000000000000000" pitchFamily="2" charset="0"/>
                <a:cs typeface="Roboto" panose="02000000000000000000" pitchFamily="2"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Oswald" panose="02000503000000000000" pitchFamily="2" charset="0"/>
              </a:rPr>
              <a:t>Personal statement: </a:t>
            </a:r>
          </a:p>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Oswald" panose="02000503000000000000" pitchFamily="2" charset="0"/>
              </a:rPr>
              <a:t>Changes for 2026 cycle </a:t>
            </a:r>
          </a:p>
        </p:txBody>
      </p:sp>
    </p:spTree>
    <p:custDataLst>
      <p:tags r:id="rId1"/>
    </p:custDataLst>
    <p:extLst>
      <p:ext uri="{BB962C8B-B14F-4D97-AF65-F5344CB8AC3E}">
        <p14:creationId xmlns:p14="http://schemas.microsoft.com/office/powerpoint/2010/main" val="2039085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B5D961-8A33-33F9-52CE-A5F9D8982BF8}"/>
              </a:ext>
            </a:extLst>
          </p:cNvPr>
          <p:cNvSpPr>
            <a:spLocks noGrp="1"/>
          </p:cNvSpPr>
          <p:nvPr>
            <p:ph type="dt" sz="half" idx="2"/>
          </p:nvPr>
        </p:nvSpPr>
        <p:spPr/>
        <p:txBody>
          <a:bodyPr/>
          <a:lstStyle/>
          <a:p>
            <a:fld id="{E13ED7F5-D386-9F4E-93F6-FF04FAB3DF3D}" type="datetime4">
              <a:rPr lang="en-GB" smtClean="0"/>
              <a:pPr/>
              <a:t>15 July 2024</a:t>
            </a:fld>
            <a:endParaRPr lang="en-US"/>
          </a:p>
        </p:txBody>
      </p:sp>
      <p:sp>
        <p:nvSpPr>
          <p:cNvPr id="3" name="Slide Number Placeholder 2">
            <a:extLst>
              <a:ext uri="{FF2B5EF4-FFF2-40B4-BE49-F238E27FC236}">
                <a16:creationId xmlns:a16="http://schemas.microsoft.com/office/drawing/2014/main" id="{875EE811-5FAA-79BB-68F5-CDC59CEF9860}"/>
              </a:ext>
            </a:extLst>
          </p:cNvPr>
          <p:cNvSpPr>
            <a:spLocks noGrp="1"/>
          </p:cNvSpPr>
          <p:nvPr>
            <p:ph type="sldNum" sz="quarter" idx="4"/>
          </p:nvPr>
        </p:nvSpPr>
        <p:spPr/>
        <p:txBody>
          <a:bodyPr/>
          <a:lstStyle/>
          <a:p>
            <a:r>
              <a:rPr lang="en-US"/>
              <a:t>|   </a:t>
            </a:r>
            <a:fld id="{D7A593A7-184A-6D43-8A36-702213271FF9}" type="slidenum">
              <a:rPr lang="en-US" smtClean="0"/>
              <a:pPr/>
              <a:t>10</a:t>
            </a:fld>
            <a:endParaRPr lang="en-US"/>
          </a:p>
        </p:txBody>
      </p:sp>
      <p:sp>
        <p:nvSpPr>
          <p:cNvPr id="4" name="Footer Placeholder 3">
            <a:extLst>
              <a:ext uri="{FF2B5EF4-FFF2-40B4-BE49-F238E27FC236}">
                <a16:creationId xmlns:a16="http://schemas.microsoft.com/office/drawing/2014/main" id="{C91ACA26-4529-542C-31C2-7F14607D6323}"/>
              </a:ext>
            </a:extLst>
          </p:cNvPr>
          <p:cNvSpPr>
            <a:spLocks noGrp="1"/>
          </p:cNvSpPr>
          <p:nvPr>
            <p:ph type="ftr" sz="quarter" idx="3"/>
          </p:nvPr>
        </p:nvSpPr>
        <p:spPr/>
        <p:txBody>
          <a:bodyPr/>
          <a:lstStyle/>
          <a:p>
            <a:r>
              <a:rPr lang="en-US"/>
              <a:t>Security marking: </a:t>
            </a:r>
            <a:r>
              <a:rPr lang="en-US" b="1"/>
              <a:t>PUBLIC</a:t>
            </a:r>
          </a:p>
        </p:txBody>
      </p:sp>
      <p:graphicFrame>
        <p:nvGraphicFramePr>
          <p:cNvPr id="17" name="Table 16">
            <a:extLst>
              <a:ext uri="{FF2B5EF4-FFF2-40B4-BE49-F238E27FC236}">
                <a16:creationId xmlns:a16="http://schemas.microsoft.com/office/drawing/2014/main" id="{3F3E45C6-CDF5-00B2-4E35-9C7B275E4AC1}"/>
              </a:ext>
            </a:extLst>
          </p:cNvPr>
          <p:cNvGraphicFramePr>
            <a:graphicFrameLocks noGrp="1"/>
          </p:cNvGraphicFramePr>
          <p:nvPr>
            <p:extLst>
              <p:ext uri="{D42A27DB-BD31-4B8C-83A1-F6EECF244321}">
                <p14:modId xmlns:p14="http://schemas.microsoft.com/office/powerpoint/2010/main" val="2782829956"/>
              </p:ext>
            </p:extLst>
          </p:nvPr>
        </p:nvGraphicFramePr>
        <p:xfrm>
          <a:off x="774700" y="1231900"/>
          <a:ext cx="10642600" cy="4951718"/>
        </p:xfrm>
        <a:graphic>
          <a:graphicData uri="http://schemas.openxmlformats.org/drawingml/2006/table">
            <a:tbl>
              <a:tblPr firstRow="1" bandRow="1">
                <a:tableStyleId>{E8B1032C-EA38-4F05-BA0D-38AFFFC7BED3}</a:tableStyleId>
              </a:tblPr>
              <a:tblGrid>
                <a:gridCol w="2128520">
                  <a:extLst>
                    <a:ext uri="{9D8B030D-6E8A-4147-A177-3AD203B41FA5}">
                      <a16:colId xmlns:a16="http://schemas.microsoft.com/office/drawing/2014/main" val="3263393831"/>
                    </a:ext>
                  </a:extLst>
                </a:gridCol>
                <a:gridCol w="2128520">
                  <a:extLst>
                    <a:ext uri="{9D8B030D-6E8A-4147-A177-3AD203B41FA5}">
                      <a16:colId xmlns:a16="http://schemas.microsoft.com/office/drawing/2014/main" val="2752172808"/>
                    </a:ext>
                  </a:extLst>
                </a:gridCol>
                <a:gridCol w="2128520">
                  <a:extLst>
                    <a:ext uri="{9D8B030D-6E8A-4147-A177-3AD203B41FA5}">
                      <a16:colId xmlns:a16="http://schemas.microsoft.com/office/drawing/2014/main" val="2591050790"/>
                    </a:ext>
                  </a:extLst>
                </a:gridCol>
                <a:gridCol w="2128520">
                  <a:extLst>
                    <a:ext uri="{9D8B030D-6E8A-4147-A177-3AD203B41FA5}">
                      <a16:colId xmlns:a16="http://schemas.microsoft.com/office/drawing/2014/main" val="3843336632"/>
                    </a:ext>
                  </a:extLst>
                </a:gridCol>
                <a:gridCol w="2128520">
                  <a:extLst>
                    <a:ext uri="{9D8B030D-6E8A-4147-A177-3AD203B41FA5}">
                      <a16:colId xmlns:a16="http://schemas.microsoft.com/office/drawing/2014/main" val="1823657423"/>
                    </a:ext>
                  </a:extLst>
                </a:gridCol>
              </a:tblGrid>
              <a:tr h="989530">
                <a:tc>
                  <a:txBody>
                    <a:bodyPr/>
                    <a:lstStyle/>
                    <a:p>
                      <a:pPr algn="ctr"/>
                      <a:r>
                        <a:rPr lang="en-GB" sz="2000" b="0"/>
                        <a:t>In person work experience </a:t>
                      </a:r>
                      <a:endParaRPr lang="en-GB" sz="2000" b="0">
                        <a:latin typeface="Roboto "/>
                      </a:endParaRPr>
                    </a:p>
                  </a:txBody>
                  <a:tcPr anchor="ctr"/>
                </a:tc>
                <a:tc>
                  <a:txBody>
                    <a:bodyPr/>
                    <a:lstStyle/>
                    <a:p>
                      <a:pPr algn="ctr"/>
                      <a:r>
                        <a:rPr lang="en-GB" sz="2000" b="0"/>
                        <a:t>Blogs &amp; vlogs</a:t>
                      </a:r>
                      <a:endParaRPr lang="en-GB" sz="2000" b="0">
                        <a:latin typeface="Roboto "/>
                      </a:endParaRPr>
                    </a:p>
                  </a:txBody>
                  <a:tcPr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2000" b="0"/>
                        <a:t>Positions of responsibility </a:t>
                      </a:r>
                      <a:endParaRPr lang="en-GB" sz="2000" b="0">
                        <a:latin typeface="Roboto "/>
                      </a:endParaRPr>
                    </a:p>
                  </a:txBody>
                  <a:tcPr anchor="ctr"/>
                </a:tc>
                <a:tc>
                  <a:txBody>
                    <a:bodyPr/>
                    <a:lstStyle/>
                    <a:p>
                      <a:pPr algn="ctr"/>
                      <a:r>
                        <a:rPr lang="en-GB" sz="2000" b="0"/>
                        <a:t>Projects or essays</a:t>
                      </a:r>
                      <a:endParaRPr lang="en-GB" sz="2000" b="0">
                        <a:latin typeface="Roboto "/>
                      </a:endParaRPr>
                    </a:p>
                  </a:txBody>
                  <a:tcPr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2000" b="0"/>
                        <a:t>Mentoring </a:t>
                      </a:r>
                      <a:endParaRPr lang="en-GB" sz="2000" b="0">
                        <a:latin typeface="Roboto "/>
                      </a:endParaRPr>
                    </a:p>
                  </a:txBody>
                  <a:tcPr anchor="ctr"/>
                </a:tc>
                <a:extLst>
                  <a:ext uri="{0D108BD9-81ED-4DB2-BD59-A6C34878D82A}">
                    <a16:rowId xmlns:a16="http://schemas.microsoft.com/office/drawing/2014/main" val="2000153655"/>
                  </a:ext>
                </a:extLst>
              </a:tr>
              <a:tr h="947383">
                <a:tc>
                  <a:txBody>
                    <a:bodyPr/>
                    <a:lstStyle/>
                    <a:p>
                      <a:pPr algn="ctr"/>
                      <a:endParaRPr lang="en-GB" sz="2000"/>
                    </a:p>
                    <a:p>
                      <a:pPr algn="ctr"/>
                      <a:r>
                        <a:rPr lang="en-GB" sz="2000"/>
                        <a:t>Virtual work experience </a:t>
                      </a:r>
                      <a:endParaRPr lang="en-GB" sz="2000">
                        <a:latin typeface="Roboto "/>
                      </a:endParaRPr>
                    </a:p>
                  </a:txBody>
                  <a:tcPr anchor="ctr"/>
                </a:tc>
                <a:tc>
                  <a:txBody>
                    <a:bodyPr/>
                    <a:lstStyle/>
                    <a:p>
                      <a:pPr algn="ctr"/>
                      <a:r>
                        <a:rPr lang="en-GB" sz="2000"/>
                        <a:t>Documentaries </a:t>
                      </a:r>
                      <a:endParaRPr lang="en-GB" sz="2000">
                        <a:latin typeface="Roboto "/>
                      </a:endParaRPr>
                    </a:p>
                  </a:txBody>
                  <a:tcPr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2000"/>
                        <a:t>Awards </a:t>
                      </a:r>
                      <a:endParaRPr lang="en-GB" sz="2000">
                        <a:latin typeface="Roboto "/>
                      </a:endParaRPr>
                    </a:p>
                  </a:txBody>
                  <a:tcPr anchor="ctr"/>
                </a:tc>
                <a:tc>
                  <a:txBody>
                    <a:bodyPr/>
                    <a:lstStyle/>
                    <a:p>
                      <a:pPr algn="ctr"/>
                      <a:r>
                        <a:rPr lang="en-GB" sz="2000"/>
                        <a:t>Books </a:t>
                      </a:r>
                      <a:endParaRPr lang="en-GB" sz="2000">
                        <a:latin typeface="Roboto "/>
                      </a:endParaRPr>
                    </a:p>
                  </a:txBody>
                  <a:tcPr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2000"/>
                        <a:t>Tutoring </a:t>
                      </a:r>
                      <a:endParaRPr lang="en-GB" sz="2000">
                        <a:latin typeface="Roboto "/>
                      </a:endParaRPr>
                    </a:p>
                  </a:txBody>
                  <a:tcPr anchor="ctr"/>
                </a:tc>
                <a:extLst>
                  <a:ext uri="{0D108BD9-81ED-4DB2-BD59-A6C34878D82A}">
                    <a16:rowId xmlns:a16="http://schemas.microsoft.com/office/drawing/2014/main" val="1579724925"/>
                  </a:ext>
                </a:extLst>
              </a:tr>
              <a:tr h="855138">
                <a:tc>
                  <a:txBody>
                    <a:bodyPr/>
                    <a:lstStyle/>
                    <a:p>
                      <a:pPr algn="ctr"/>
                      <a:r>
                        <a:rPr lang="en-GB" sz="2000"/>
                        <a:t>Work shadowing </a:t>
                      </a:r>
                      <a:endParaRPr lang="en-GB" sz="2000">
                        <a:latin typeface="Roboto "/>
                      </a:endParaRPr>
                    </a:p>
                  </a:txBody>
                  <a:tcPr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2000"/>
                        <a:t>Podcasts </a:t>
                      </a:r>
                      <a:endParaRPr lang="en-GB" sz="2000">
                        <a:latin typeface="Roboto "/>
                      </a:endParaRPr>
                    </a:p>
                  </a:txBody>
                  <a:tcPr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2000"/>
                        <a:t>Challenges</a:t>
                      </a:r>
                      <a:endParaRPr lang="en-GB" sz="2000">
                        <a:latin typeface="Roboto "/>
                      </a:endParaRPr>
                    </a:p>
                  </a:txBody>
                  <a:tcPr anchor="ctr"/>
                </a:tc>
                <a:tc>
                  <a:txBody>
                    <a:bodyPr/>
                    <a:lstStyle/>
                    <a:p>
                      <a:pPr algn="ctr"/>
                      <a:r>
                        <a:rPr lang="en-GB" sz="2000"/>
                        <a:t>Influencers </a:t>
                      </a:r>
                      <a:endParaRPr lang="en-GB" sz="2000">
                        <a:latin typeface="Roboto "/>
                      </a:endParaRPr>
                    </a:p>
                  </a:txBody>
                  <a:tcPr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2000"/>
                        <a:t>Online subject courses </a:t>
                      </a:r>
                      <a:endParaRPr lang="en-GB" sz="2000">
                        <a:latin typeface="Roboto "/>
                      </a:endParaRPr>
                    </a:p>
                  </a:txBody>
                  <a:tcPr anchor="ctr"/>
                </a:tc>
                <a:extLst>
                  <a:ext uri="{0D108BD9-81ED-4DB2-BD59-A6C34878D82A}">
                    <a16:rowId xmlns:a16="http://schemas.microsoft.com/office/drawing/2014/main" val="2453541824"/>
                  </a:ext>
                </a:extLst>
              </a:tr>
              <a:tr h="989530">
                <a:tc>
                  <a:txBody>
                    <a:bodyPr/>
                    <a:lstStyle/>
                    <a:p>
                      <a:pPr algn="ctr"/>
                      <a:r>
                        <a:rPr lang="en-GB" sz="2000"/>
                        <a:t>Paid employment </a:t>
                      </a:r>
                      <a:endParaRPr lang="en-GB" sz="2000">
                        <a:latin typeface="Roboto "/>
                      </a:endParaRPr>
                    </a:p>
                  </a:txBody>
                  <a:tcPr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2000"/>
                        <a:t>TED Talks </a:t>
                      </a:r>
                      <a:endParaRPr lang="en-GB" sz="2000">
                        <a:latin typeface="Roboto "/>
                      </a:endParaRPr>
                    </a:p>
                  </a:txBody>
                  <a:tcPr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2000"/>
                        <a:t>Personal life experiences </a:t>
                      </a:r>
                      <a:endParaRPr lang="en-GB" sz="2000">
                        <a:latin typeface="Roboto "/>
                      </a:endParaRPr>
                    </a:p>
                  </a:txBody>
                  <a:tcPr anchor="ctr"/>
                </a:tc>
                <a:tc>
                  <a:txBody>
                    <a:bodyPr/>
                    <a:lstStyle/>
                    <a:p>
                      <a:pPr algn="ctr"/>
                      <a:r>
                        <a:rPr lang="en-GB" sz="2000"/>
                        <a:t>Hobbies </a:t>
                      </a:r>
                      <a:endParaRPr lang="en-GB" sz="2000">
                        <a:latin typeface="Roboto "/>
                      </a:endParaRPr>
                    </a:p>
                  </a:txBody>
                  <a:tcPr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2000"/>
                        <a:t>Trips or visits </a:t>
                      </a:r>
                      <a:endParaRPr lang="en-GB" sz="2000">
                        <a:latin typeface="Roboto "/>
                      </a:endParaRPr>
                    </a:p>
                  </a:txBody>
                  <a:tcPr anchor="ctr"/>
                </a:tc>
                <a:extLst>
                  <a:ext uri="{0D108BD9-81ED-4DB2-BD59-A6C34878D82A}">
                    <a16:rowId xmlns:a16="http://schemas.microsoft.com/office/drawing/2014/main" val="3690079556"/>
                  </a:ext>
                </a:extLst>
              </a:tr>
              <a:tr h="1111680">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2000"/>
                        <a:t>Volunteering </a:t>
                      </a:r>
                      <a:endParaRPr lang="en-GB" sz="2000">
                        <a:latin typeface="Roboto "/>
                      </a:endParaRPr>
                    </a:p>
                  </a:txBody>
                  <a:tcPr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2000"/>
                        <a:t>Articles </a:t>
                      </a:r>
                      <a:endParaRPr lang="en-GB" sz="2000">
                        <a:latin typeface="Roboto "/>
                      </a:endParaRPr>
                    </a:p>
                  </a:txBody>
                  <a:tcPr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2000"/>
                        <a:t>Work based learning / training </a:t>
                      </a:r>
                      <a:endParaRPr lang="en-GB" sz="2000">
                        <a:latin typeface="Roboto "/>
                      </a:endParaRPr>
                    </a:p>
                  </a:txBody>
                  <a:tcPr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2000"/>
                        <a:t>Clubs </a:t>
                      </a:r>
                      <a:endParaRPr lang="en-GB" sz="2000">
                        <a:latin typeface="Roboto "/>
                      </a:endParaRPr>
                    </a:p>
                  </a:txBody>
                  <a:tcPr anchor="ctr"/>
                </a:tc>
                <a:tc>
                  <a:txBody>
                    <a:bodyPr/>
                    <a:lstStyle/>
                    <a:p>
                      <a:pPr algn="ctr"/>
                      <a:r>
                        <a:rPr lang="en-GB" sz="2000"/>
                        <a:t>Competitions</a:t>
                      </a:r>
                      <a:endParaRPr lang="en-GB" sz="2000">
                        <a:latin typeface="Roboto "/>
                      </a:endParaRPr>
                    </a:p>
                  </a:txBody>
                  <a:tcPr anchor="ctr"/>
                </a:tc>
                <a:extLst>
                  <a:ext uri="{0D108BD9-81ED-4DB2-BD59-A6C34878D82A}">
                    <a16:rowId xmlns:a16="http://schemas.microsoft.com/office/drawing/2014/main" val="3001172633"/>
                  </a:ext>
                </a:extLst>
              </a:tr>
            </a:tbl>
          </a:graphicData>
        </a:graphic>
      </p:graphicFrame>
      <p:sp>
        <p:nvSpPr>
          <p:cNvPr id="32" name="TextBox 31">
            <a:extLst>
              <a:ext uri="{FF2B5EF4-FFF2-40B4-BE49-F238E27FC236}">
                <a16:creationId xmlns:a16="http://schemas.microsoft.com/office/drawing/2014/main" id="{CA241A29-5AF3-2F74-B233-CA476CCE4AC9}"/>
              </a:ext>
            </a:extLst>
          </p:cNvPr>
          <p:cNvSpPr txBox="1">
            <a:spLocks noChangeArrowheads="1"/>
          </p:cNvSpPr>
          <p:nvPr/>
        </p:nvSpPr>
        <p:spPr bwMode="auto">
          <a:xfrm>
            <a:off x="459836" y="289472"/>
            <a:ext cx="876882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914354">
              <a:defRPr/>
            </a:pPr>
            <a:r>
              <a:rPr lang="en-US" altLang="en-US" sz="4800" b="1" dirty="0">
                <a:solidFill>
                  <a:srgbClr val="1F2834"/>
                </a:solidFill>
                <a:latin typeface="Oswald"/>
                <a:ea typeface="Roboto"/>
                <a:cs typeface="Roboto"/>
              </a:rPr>
              <a:t>Examples of </a:t>
            </a:r>
            <a:r>
              <a:rPr kumimoji="0" lang="en-US" altLang="en-US" sz="4800" b="1" i="0" u="none" strike="noStrike" kern="1200" cap="none" spc="0" normalizeH="0" baseline="0" noProof="0" dirty="0">
                <a:ln>
                  <a:noFill/>
                </a:ln>
                <a:solidFill>
                  <a:srgbClr val="1F2834"/>
                </a:solidFill>
                <a:effectLst/>
                <a:uLnTx/>
                <a:uFillTx/>
                <a:latin typeface="Oswald"/>
                <a:ea typeface="Roboto"/>
                <a:cs typeface="Roboto"/>
              </a:rPr>
              <a:t>evidence</a:t>
            </a:r>
            <a:r>
              <a:rPr lang="en-US" altLang="en-US" sz="4800" b="1" dirty="0">
                <a:solidFill>
                  <a:srgbClr val="1F2834"/>
                </a:solidFill>
                <a:latin typeface="Oswald"/>
                <a:ea typeface="Roboto"/>
                <a:cs typeface="Roboto"/>
              </a:rPr>
              <a:t> </a:t>
            </a:r>
            <a:endParaRPr kumimoji="0" lang="en-US" altLang="en-US" sz="4800" b="1" i="0" u="none" strike="noStrike" kern="1200" cap="none" spc="0" normalizeH="0" baseline="0" noProof="0" dirty="0">
              <a:ln>
                <a:noFill/>
              </a:ln>
              <a:solidFill>
                <a:srgbClr val="1F2834"/>
              </a:solidFill>
              <a:effectLst/>
              <a:uLnTx/>
              <a:uFillTx/>
              <a:latin typeface="Oswald" panose="02000503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7169812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E5F2C71-372A-33B3-D347-3D74C60793BE}"/>
              </a:ext>
            </a:extLst>
          </p:cNvPr>
          <p:cNvSpPr>
            <a:spLocks noGrp="1"/>
          </p:cNvSpPr>
          <p:nvPr>
            <p:ph type="dt" sz="half" idx="10"/>
          </p:nvPr>
        </p:nvSpPr>
        <p:spPr/>
        <p:txBody>
          <a:bodyPr/>
          <a:lstStyle/>
          <a:p>
            <a:fld id="{E13ED7F5-D386-9F4E-93F6-FF04FAB3DF3D}" type="datetime4">
              <a:rPr lang="en-GB" smtClean="0"/>
              <a:t>15 July 2024</a:t>
            </a:fld>
            <a:endParaRPr lang="en-US"/>
          </a:p>
        </p:txBody>
      </p:sp>
      <p:sp>
        <p:nvSpPr>
          <p:cNvPr id="2" name="Title 1">
            <a:extLst>
              <a:ext uri="{FF2B5EF4-FFF2-40B4-BE49-F238E27FC236}">
                <a16:creationId xmlns:a16="http://schemas.microsoft.com/office/drawing/2014/main" id="{E9DF35A8-552C-5682-209C-DF7882BDDFC3}"/>
              </a:ext>
            </a:extLst>
          </p:cNvPr>
          <p:cNvSpPr>
            <a:spLocks noGrp="1"/>
          </p:cNvSpPr>
          <p:nvPr>
            <p:ph type="title"/>
          </p:nvPr>
        </p:nvSpPr>
        <p:spPr>
          <a:xfrm>
            <a:off x="383117" y="800134"/>
            <a:ext cx="5109568" cy="1316566"/>
          </a:xfrm>
        </p:spPr>
        <p:txBody>
          <a:bodyPr>
            <a:noAutofit/>
          </a:bodyPr>
          <a:lstStyle/>
          <a:p>
            <a:r>
              <a:rPr lang="en-GB" sz="4800">
                <a:latin typeface="Oswald" panose="00000500000000000000" pitchFamily="2" charset="0"/>
              </a:rPr>
              <a:t>Remember to PEEL</a:t>
            </a:r>
            <a:br>
              <a:rPr lang="en-GB" sz="4800">
                <a:latin typeface="Oswald" panose="00000500000000000000" pitchFamily="2" charset="0"/>
              </a:rPr>
            </a:br>
            <a:endParaRPr lang="en-GB" sz="4800">
              <a:latin typeface="Oswald" panose="00000500000000000000" pitchFamily="2" charset="0"/>
            </a:endParaRPr>
          </a:p>
        </p:txBody>
      </p:sp>
      <p:sp>
        <p:nvSpPr>
          <p:cNvPr id="5" name="Footer Placeholder 4">
            <a:extLst>
              <a:ext uri="{FF2B5EF4-FFF2-40B4-BE49-F238E27FC236}">
                <a16:creationId xmlns:a16="http://schemas.microsoft.com/office/drawing/2014/main" id="{4A038390-20DF-32D3-A910-AC8587289AE9}"/>
              </a:ext>
            </a:extLst>
          </p:cNvPr>
          <p:cNvSpPr>
            <a:spLocks noGrp="1"/>
          </p:cNvSpPr>
          <p:nvPr>
            <p:ph type="ftr" sz="quarter" idx="3"/>
          </p:nvPr>
        </p:nvSpPr>
        <p:spPr/>
        <p:txBody>
          <a:bodyPr/>
          <a:lstStyle/>
          <a:p>
            <a:r>
              <a:rPr lang="en-US"/>
              <a:t>Security marking: </a:t>
            </a:r>
            <a:r>
              <a:rPr lang="en-US" b="1"/>
              <a:t>PUBLIC</a:t>
            </a:r>
          </a:p>
        </p:txBody>
      </p:sp>
      <p:sp>
        <p:nvSpPr>
          <p:cNvPr id="4" name="Slide Number Placeholder 3">
            <a:extLst>
              <a:ext uri="{FF2B5EF4-FFF2-40B4-BE49-F238E27FC236}">
                <a16:creationId xmlns:a16="http://schemas.microsoft.com/office/drawing/2014/main" id="{A2877F94-3A30-7002-B78F-97071C34B352}"/>
              </a:ext>
            </a:extLst>
          </p:cNvPr>
          <p:cNvSpPr>
            <a:spLocks noGrp="1"/>
          </p:cNvSpPr>
          <p:nvPr>
            <p:ph type="sldNum" sz="quarter" idx="4"/>
          </p:nvPr>
        </p:nvSpPr>
        <p:spPr/>
        <p:txBody>
          <a:bodyPr/>
          <a:lstStyle/>
          <a:p>
            <a:r>
              <a:rPr lang="en-US"/>
              <a:t>|   </a:t>
            </a:r>
            <a:fld id="{D7A593A7-184A-6D43-8A36-702213271FF9}" type="slidenum">
              <a:rPr lang="en-US" smtClean="0"/>
              <a:pPr/>
              <a:t>11</a:t>
            </a:fld>
            <a:endParaRPr lang="en-US"/>
          </a:p>
        </p:txBody>
      </p:sp>
      <p:sp>
        <p:nvSpPr>
          <p:cNvPr id="6" name="Text Placeholder 3">
            <a:extLst>
              <a:ext uri="{FF2B5EF4-FFF2-40B4-BE49-F238E27FC236}">
                <a16:creationId xmlns:a16="http://schemas.microsoft.com/office/drawing/2014/main" id="{E77C88F0-1969-9A42-052D-2D516BDA3EBE}"/>
              </a:ext>
            </a:extLst>
          </p:cNvPr>
          <p:cNvSpPr txBox="1">
            <a:spLocks/>
          </p:cNvSpPr>
          <p:nvPr/>
        </p:nvSpPr>
        <p:spPr>
          <a:xfrm>
            <a:off x="1787451" y="1738761"/>
            <a:ext cx="3641066" cy="4553978"/>
          </a:xfrm>
          <a:prstGeom prst="rect">
            <a:avLst/>
          </a:prstGeom>
        </p:spPr>
        <p:txBody>
          <a:bodyPr>
            <a:normAutofit/>
          </a:bodyPr>
          <a:lstStyle>
            <a:lvl1pPr marL="228594" indent="-228594" algn="l" defTabSz="914377" rtl="0" eaLnBrk="1" latinLnBrk="0" hangingPunct="1">
              <a:lnSpc>
                <a:spcPct val="100000"/>
              </a:lnSpc>
              <a:spcBef>
                <a:spcPts val="1000"/>
              </a:spcBef>
              <a:buClr>
                <a:schemeClr val="tx1"/>
              </a:buClr>
              <a:buFont typeface="Wingdings" pitchFamily="2" charset="2"/>
              <a:buChar char="§"/>
              <a:defRPr sz="2800" b="0" i="0" kern="1200">
                <a:solidFill>
                  <a:schemeClr val="tx1"/>
                </a:solidFill>
                <a:latin typeface="+mj-lt"/>
                <a:ea typeface="Roboto Light" panose="02000000000000000000" pitchFamily="2" charset="0"/>
                <a:cs typeface="Roboto Light" panose="02000000000000000000" pitchFamily="2" charset="0"/>
              </a:defRPr>
            </a:lvl1pPr>
            <a:lvl2pPr marL="685783" indent="-228594" algn="l" defTabSz="914377" rtl="0" eaLnBrk="1" latinLnBrk="0" hangingPunct="1">
              <a:lnSpc>
                <a:spcPct val="100000"/>
              </a:lnSpc>
              <a:spcBef>
                <a:spcPts val="500"/>
              </a:spcBef>
              <a:buClr>
                <a:schemeClr val="tx1"/>
              </a:buClr>
              <a:buFont typeface="Wingdings" pitchFamily="2" charset="2"/>
              <a:buChar char="§"/>
              <a:defRPr sz="2400" b="0" i="0" kern="1200">
                <a:solidFill>
                  <a:schemeClr val="tx1"/>
                </a:solidFill>
                <a:latin typeface="+mj-lt"/>
                <a:ea typeface="Roboto Light" panose="02000000000000000000" pitchFamily="2" charset="0"/>
                <a:cs typeface="Roboto Light" panose="02000000000000000000" pitchFamily="2" charset="0"/>
              </a:defRPr>
            </a:lvl2pPr>
            <a:lvl3pPr marL="1142971" indent="-228594" algn="l" defTabSz="914377" rtl="0" eaLnBrk="1" latinLnBrk="0" hangingPunct="1">
              <a:lnSpc>
                <a:spcPct val="100000"/>
              </a:lnSpc>
              <a:spcBef>
                <a:spcPts val="500"/>
              </a:spcBef>
              <a:buClr>
                <a:schemeClr val="tx1"/>
              </a:buClr>
              <a:buFont typeface="Wingdings" pitchFamily="2" charset="2"/>
              <a:buChar char="§"/>
              <a:defRPr sz="2000" b="0" i="0" kern="1200">
                <a:solidFill>
                  <a:schemeClr val="tx1"/>
                </a:solidFill>
                <a:latin typeface="+mj-lt"/>
                <a:ea typeface="Roboto Light" panose="02000000000000000000" pitchFamily="2" charset="0"/>
                <a:cs typeface="Roboto Light" panose="02000000000000000000" pitchFamily="2" charset="0"/>
              </a:defRPr>
            </a:lvl3pPr>
            <a:lvl4pPr marL="1600160" indent="-228594" algn="l" defTabSz="914377" rtl="0" eaLnBrk="1" latinLnBrk="0" hangingPunct="1">
              <a:lnSpc>
                <a:spcPct val="100000"/>
              </a:lnSpc>
              <a:spcBef>
                <a:spcPts val="500"/>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4pPr>
            <a:lvl5pPr marL="2057349" indent="-228594" algn="l" defTabSz="914377" rtl="0" eaLnBrk="1" latinLnBrk="0" hangingPunct="1">
              <a:lnSpc>
                <a:spcPct val="100000"/>
              </a:lnSpc>
              <a:spcBef>
                <a:spcPts val="500"/>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5pPr>
            <a:lvl6pPr marL="2514537" indent="-228594" algn="l" defTabSz="914377" rtl="0" eaLnBrk="1" latinLnBrk="0" hangingPunct="1">
              <a:lnSpc>
                <a:spcPct val="100000"/>
              </a:lnSpc>
              <a:spcBef>
                <a:spcPts val="500"/>
              </a:spcBef>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6pPr>
            <a:lvl7pPr marL="2971726" indent="-228594" algn="l" defTabSz="914377" rtl="0" eaLnBrk="1" latinLnBrk="0" hangingPunct="1">
              <a:lnSpc>
                <a:spcPct val="100000"/>
              </a:lnSpc>
              <a:spcBef>
                <a:spcPts val="500"/>
              </a:spcBef>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7pPr>
            <a:lvl8pPr marL="3428914" indent="-228594" algn="l" defTabSz="914377" rtl="0" eaLnBrk="1" latinLnBrk="0" hangingPunct="1">
              <a:lnSpc>
                <a:spcPct val="100000"/>
              </a:lnSpc>
              <a:spcBef>
                <a:spcPts val="500"/>
              </a:spcBef>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8pPr>
            <a:lvl9pPr marL="3886103" indent="-228594" algn="l" defTabSz="914377" rtl="0" eaLnBrk="1" latinLnBrk="0" hangingPunct="1">
              <a:lnSpc>
                <a:spcPct val="100000"/>
              </a:lnSpc>
              <a:spcBef>
                <a:spcPts val="500"/>
              </a:spcBef>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9pPr>
          </a:lstStyle>
          <a:p>
            <a:pPr marL="0" indent="0">
              <a:buNone/>
            </a:pPr>
            <a:r>
              <a:rPr lang="en-GB" sz="6000" b="1">
                <a:solidFill>
                  <a:schemeClr val="accent6"/>
                </a:solidFill>
                <a:latin typeface="Roboto" panose="02000000000000000000" pitchFamily="2" charset="0"/>
                <a:ea typeface="Roboto" panose="02000000000000000000" pitchFamily="2" charset="0"/>
                <a:cs typeface="Roboto" panose="02000000000000000000" pitchFamily="2" charset="0"/>
              </a:rPr>
              <a:t>P</a:t>
            </a:r>
            <a:r>
              <a:rPr lang="en-GB" sz="5400">
                <a:latin typeface="Roboto" panose="02000000000000000000" pitchFamily="2" charset="0"/>
                <a:ea typeface="Roboto" panose="02000000000000000000" pitchFamily="2" charset="0"/>
                <a:cs typeface="Roboto" panose="02000000000000000000" pitchFamily="2" charset="0"/>
              </a:rPr>
              <a:t>oint</a:t>
            </a:r>
          </a:p>
          <a:p>
            <a:pPr marL="0" indent="0">
              <a:buNone/>
            </a:pPr>
            <a:r>
              <a:rPr lang="en-GB" sz="6500" b="1">
                <a:solidFill>
                  <a:schemeClr val="accent6"/>
                </a:solidFill>
                <a:latin typeface="Roboto" panose="02000000000000000000" pitchFamily="2" charset="0"/>
                <a:ea typeface="Roboto" panose="02000000000000000000" pitchFamily="2" charset="0"/>
                <a:cs typeface="Roboto" panose="02000000000000000000" pitchFamily="2" charset="0"/>
              </a:rPr>
              <a:t>E</a:t>
            </a:r>
            <a:r>
              <a:rPr lang="en-GB" sz="5400">
                <a:latin typeface="Roboto" panose="02000000000000000000" pitchFamily="2" charset="0"/>
                <a:ea typeface="Roboto" panose="02000000000000000000" pitchFamily="2" charset="0"/>
                <a:cs typeface="Roboto" panose="02000000000000000000" pitchFamily="2" charset="0"/>
              </a:rPr>
              <a:t>vidence</a:t>
            </a:r>
            <a:r>
              <a:rPr lang="en-GB" sz="5400" b="1">
                <a:solidFill>
                  <a:schemeClr val="accent6"/>
                </a:solidFill>
                <a:latin typeface="Roboto" panose="02000000000000000000" pitchFamily="2" charset="0"/>
                <a:ea typeface="Roboto" panose="02000000000000000000" pitchFamily="2" charset="0"/>
                <a:cs typeface="Roboto" panose="02000000000000000000" pitchFamily="2" charset="0"/>
              </a:rPr>
              <a:t> </a:t>
            </a:r>
          </a:p>
          <a:p>
            <a:pPr marL="0" indent="0">
              <a:buNone/>
            </a:pPr>
            <a:r>
              <a:rPr lang="en-GB" sz="6500" b="1">
                <a:solidFill>
                  <a:schemeClr val="accent6"/>
                </a:solidFill>
                <a:latin typeface="Roboto" panose="02000000000000000000" pitchFamily="2" charset="0"/>
                <a:ea typeface="Roboto" panose="02000000000000000000" pitchFamily="2" charset="0"/>
                <a:cs typeface="Roboto" panose="02000000000000000000" pitchFamily="2" charset="0"/>
              </a:rPr>
              <a:t>E</a:t>
            </a:r>
            <a:r>
              <a:rPr lang="en-GB" sz="5400">
                <a:latin typeface="Roboto" panose="02000000000000000000" pitchFamily="2" charset="0"/>
                <a:ea typeface="Roboto" panose="02000000000000000000" pitchFamily="2" charset="0"/>
                <a:cs typeface="Roboto" panose="02000000000000000000" pitchFamily="2" charset="0"/>
              </a:rPr>
              <a:t>xplain</a:t>
            </a:r>
          </a:p>
          <a:p>
            <a:pPr marL="0" indent="0">
              <a:buNone/>
            </a:pPr>
            <a:r>
              <a:rPr lang="en-GB" sz="6500" b="1">
                <a:solidFill>
                  <a:schemeClr val="accent6"/>
                </a:solidFill>
                <a:latin typeface="Roboto" panose="02000000000000000000" pitchFamily="2" charset="0"/>
                <a:ea typeface="Roboto" panose="02000000000000000000" pitchFamily="2" charset="0"/>
                <a:cs typeface="Roboto" panose="02000000000000000000" pitchFamily="2" charset="0"/>
              </a:rPr>
              <a:t>L</a:t>
            </a:r>
            <a:r>
              <a:rPr lang="en-GB" sz="5400">
                <a:latin typeface="Roboto" panose="02000000000000000000" pitchFamily="2" charset="0"/>
                <a:ea typeface="Roboto" panose="02000000000000000000" pitchFamily="2" charset="0"/>
                <a:cs typeface="Roboto" panose="02000000000000000000" pitchFamily="2" charset="0"/>
              </a:rPr>
              <a:t>ink</a:t>
            </a:r>
            <a:endParaRPr lang="en-GB" sz="2400">
              <a:latin typeface="Roboto Light" panose="02000000000000000000" pitchFamily="2" charset="0"/>
            </a:endParaRPr>
          </a:p>
        </p:txBody>
      </p:sp>
      <p:sp>
        <p:nvSpPr>
          <p:cNvPr id="19" name="TextBox 18">
            <a:extLst>
              <a:ext uri="{FF2B5EF4-FFF2-40B4-BE49-F238E27FC236}">
                <a16:creationId xmlns:a16="http://schemas.microsoft.com/office/drawing/2014/main" id="{E27AFBBE-1B6D-71AB-2571-C84FA1D06FE0}"/>
              </a:ext>
            </a:extLst>
          </p:cNvPr>
          <p:cNvSpPr txBox="1"/>
          <p:nvPr/>
        </p:nvSpPr>
        <p:spPr>
          <a:xfrm>
            <a:off x="3048000" y="3109845"/>
            <a:ext cx="6096000" cy="369332"/>
          </a:xfrm>
          <a:prstGeom prst="rect">
            <a:avLst/>
          </a:prstGeom>
          <a:noFill/>
        </p:spPr>
        <p:txBody>
          <a:bodyPr wrap="square">
            <a:spAutoFit/>
          </a:bodyPr>
          <a:lstStyle/>
          <a:p>
            <a:r>
              <a:rPr lang="en-GB" sz="1800" b="0" i="0">
                <a:solidFill>
                  <a:srgbClr val="000000"/>
                </a:solidFill>
                <a:effectLst/>
                <a:latin typeface="Roboto "/>
              </a:rPr>
              <a:t>. </a:t>
            </a:r>
            <a:endParaRPr lang="en-GB" sz="1800">
              <a:latin typeface="Roboto "/>
            </a:endParaRPr>
          </a:p>
        </p:txBody>
      </p:sp>
      <p:pic>
        <p:nvPicPr>
          <p:cNvPr id="23" name="Picture Placeholder 22" descr="A person typing on a computer&#10;&#10;Description automatically generated">
            <a:extLst>
              <a:ext uri="{FF2B5EF4-FFF2-40B4-BE49-F238E27FC236}">
                <a16:creationId xmlns:a16="http://schemas.microsoft.com/office/drawing/2014/main" id="{5EDB1DD7-5BF0-F7FA-573E-1E0FDD9A8E9D}"/>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8959" r="8959"/>
          <a:stretch>
            <a:fillRect/>
          </a:stretch>
        </p:blipFill>
        <p:spPr>
          <a:xfrm>
            <a:off x="6442075" y="1558925"/>
            <a:ext cx="5021263" cy="4078288"/>
          </a:xfrm>
          <a:prstGeom prst="rect">
            <a:avLst/>
          </a:prstGeom>
        </p:spPr>
      </p:pic>
    </p:spTree>
    <p:extLst>
      <p:ext uri="{BB962C8B-B14F-4D97-AF65-F5344CB8AC3E}">
        <p14:creationId xmlns:p14="http://schemas.microsoft.com/office/powerpoint/2010/main" val="10275663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F387818-6DA0-A659-989B-733065525E6B}"/>
              </a:ext>
            </a:extLst>
          </p:cNvPr>
          <p:cNvSpPr>
            <a:spLocks noGrp="1"/>
          </p:cNvSpPr>
          <p:nvPr>
            <p:ph type="dt" sz="half" idx="2"/>
          </p:nvPr>
        </p:nvSpPr>
        <p:spPr/>
        <p:txBody>
          <a:bodyPr vert="horz" lIns="91440" tIns="45720" rIns="0" bIns="45720" rtlCol="0" anchor="ctr">
            <a:normAutofit/>
          </a:bodyPr>
          <a:lstStyle/>
          <a:p>
            <a:pPr>
              <a:spcAft>
                <a:spcPts val="600"/>
              </a:spcAft>
            </a:pPr>
            <a:fld id="{E13ED7F5-D386-9F4E-93F6-FF04FAB3DF3D}" type="datetime4">
              <a:rPr lang="en-GB" smtClean="0"/>
              <a:pPr>
                <a:spcAft>
                  <a:spcPts val="600"/>
                </a:spcAft>
              </a:pPr>
              <a:t>15 July 2024</a:t>
            </a:fld>
            <a:endParaRPr lang="en-US"/>
          </a:p>
        </p:txBody>
      </p:sp>
      <p:sp>
        <p:nvSpPr>
          <p:cNvPr id="4" name="Slide Number Placeholder 3">
            <a:extLst>
              <a:ext uri="{FF2B5EF4-FFF2-40B4-BE49-F238E27FC236}">
                <a16:creationId xmlns:a16="http://schemas.microsoft.com/office/drawing/2014/main" id="{4F15689D-7B36-F2ED-10E9-B1A1F3196CCD}"/>
              </a:ext>
            </a:extLst>
          </p:cNvPr>
          <p:cNvSpPr>
            <a:spLocks noGrp="1"/>
          </p:cNvSpPr>
          <p:nvPr>
            <p:ph type="sldNum" sz="quarter" idx="4"/>
          </p:nvPr>
        </p:nvSpPr>
        <p:spPr/>
        <p:txBody>
          <a:bodyPr vert="horz" lIns="91440" tIns="45720" rIns="91440" bIns="45720" rtlCol="0" anchor="ctr">
            <a:normAutofit/>
          </a:bodyPr>
          <a:lstStyle/>
          <a:p>
            <a:pPr>
              <a:spcAft>
                <a:spcPts val="600"/>
              </a:spcAft>
            </a:pPr>
            <a:r>
              <a:rPr lang="en-US"/>
              <a:t>|   </a:t>
            </a:r>
            <a:fld id="{D7A593A7-184A-6D43-8A36-702213271FF9}" type="slidenum">
              <a:rPr lang="en-US" smtClean="0"/>
              <a:pPr>
                <a:spcAft>
                  <a:spcPts val="600"/>
                </a:spcAft>
              </a:pPr>
              <a:t>12</a:t>
            </a:fld>
            <a:endParaRPr lang="en-US"/>
          </a:p>
        </p:txBody>
      </p:sp>
      <p:sp>
        <p:nvSpPr>
          <p:cNvPr id="5" name="Footer Placeholder 4">
            <a:extLst>
              <a:ext uri="{FF2B5EF4-FFF2-40B4-BE49-F238E27FC236}">
                <a16:creationId xmlns:a16="http://schemas.microsoft.com/office/drawing/2014/main" id="{5779C6BA-5B00-85B5-61F2-2C64CE12C3AD}"/>
              </a:ext>
            </a:extLst>
          </p:cNvPr>
          <p:cNvSpPr>
            <a:spLocks noGrp="1"/>
          </p:cNvSpPr>
          <p:nvPr>
            <p:ph type="ftr" sz="quarter" idx="3"/>
          </p:nvPr>
        </p:nvSpPr>
        <p:spPr/>
        <p:txBody>
          <a:bodyPr vert="horz" lIns="91440" tIns="45720" rIns="91440" bIns="45720" rtlCol="0" anchor="ctr">
            <a:normAutofit/>
          </a:bodyPr>
          <a:lstStyle/>
          <a:p>
            <a:pPr>
              <a:spcAft>
                <a:spcPts val="600"/>
              </a:spcAft>
            </a:pPr>
            <a:r>
              <a:rPr lang="en-US"/>
              <a:t>Security marking: </a:t>
            </a:r>
            <a:r>
              <a:rPr lang="en-US" b="1"/>
              <a:t>PUBLIC</a:t>
            </a:r>
          </a:p>
        </p:txBody>
      </p:sp>
      <p:sp>
        <p:nvSpPr>
          <p:cNvPr id="2" name="Title 1">
            <a:extLst>
              <a:ext uri="{FF2B5EF4-FFF2-40B4-BE49-F238E27FC236}">
                <a16:creationId xmlns:a16="http://schemas.microsoft.com/office/drawing/2014/main" id="{0AEA157E-68BF-2193-A073-5FD1D70135F9}"/>
              </a:ext>
            </a:extLst>
          </p:cNvPr>
          <p:cNvSpPr>
            <a:spLocks noGrp="1"/>
          </p:cNvSpPr>
          <p:nvPr>
            <p:ph type="title" idx="4294967295"/>
          </p:nvPr>
        </p:nvSpPr>
        <p:spPr>
          <a:xfrm>
            <a:off x="669758" y="-2375"/>
            <a:ext cx="10148888" cy="1357313"/>
          </a:xfrm>
        </p:spPr>
        <p:txBody>
          <a:bodyPr vert="horz" wrap="none" lIns="0" tIns="0" rIns="0" bIns="0" rtlCol="0" anchor="b">
            <a:normAutofit/>
          </a:bodyPr>
          <a:lstStyle/>
          <a:p>
            <a:r>
              <a:rPr lang="en-GB">
                <a:latin typeface="Oswald" panose="00000500000000000000" pitchFamily="2" charset="0"/>
              </a:rPr>
              <a:t>What about character count? </a:t>
            </a:r>
          </a:p>
        </p:txBody>
      </p:sp>
      <p:graphicFrame>
        <p:nvGraphicFramePr>
          <p:cNvPr id="11" name="TextBox 6">
            <a:extLst>
              <a:ext uri="{FF2B5EF4-FFF2-40B4-BE49-F238E27FC236}">
                <a16:creationId xmlns:a16="http://schemas.microsoft.com/office/drawing/2014/main" id="{C64EBD50-46C6-0B72-9307-1C8F59FA0B93}"/>
              </a:ext>
            </a:extLst>
          </p:cNvPr>
          <p:cNvGraphicFramePr/>
          <p:nvPr>
            <p:extLst>
              <p:ext uri="{D42A27DB-BD31-4B8C-83A1-F6EECF244321}">
                <p14:modId xmlns:p14="http://schemas.microsoft.com/office/powerpoint/2010/main" val="1956685322"/>
              </p:ext>
            </p:extLst>
          </p:nvPr>
        </p:nvGraphicFramePr>
        <p:xfrm>
          <a:off x="-249692" y="1076315"/>
          <a:ext cx="12063663" cy="4698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396276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3D6FEAD-F563-1310-A594-C08222EF3B0A}"/>
              </a:ext>
            </a:extLst>
          </p:cNvPr>
          <p:cNvSpPr>
            <a:spLocks noGrp="1"/>
          </p:cNvSpPr>
          <p:nvPr>
            <p:ph type="title"/>
          </p:nvPr>
        </p:nvSpPr>
        <p:spPr>
          <a:xfrm>
            <a:off x="686082" y="-4143"/>
            <a:ext cx="10147825" cy="1358703"/>
          </a:xfrm>
        </p:spPr>
        <p:txBody>
          <a:bodyPr/>
          <a:lstStyle/>
          <a:p>
            <a:r>
              <a:rPr lang="en-GB">
                <a:latin typeface="Oswald" panose="00000500000000000000" pitchFamily="2" charset="0"/>
              </a:rPr>
              <a:t>Further support and resources </a:t>
            </a:r>
          </a:p>
        </p:txBody>
      </p:sp>
      <p:sp>
        <p:nvSpPr>
          <p:cNvPr id="2" name="Date Placeholder 1">
            <a:extLst>
              <a:ext uri="{FF2B5EF4-FFF2-40B4-BE49-F238E27FC236}">
                <a16:creationId xmlns:a16="http://schemas.microsoft.com/office/drawing/2014/main" id="{F95BF5DD-290F-BE21-785B-18AEE962F53C}"/>
              </a:ext>
            </a:extLst>
          </p:cNvPr>
          <p:cNvSpPr>
            <a:spLocks noGrp="1"/>
          </p:cNvSpPr>
          <p:nvPr>
            <p:ph type="dt" sz="half" idx="10"/>
          </p:nvPr>
        </p:nvSpPr>
        <p:spPr/>
        <p:txBody>
          <a:bodyPr/>
          <a:lstStyle/>
          <a:p>
            <a:fld id="{E13ED7F5-D386-9F4E-93F6-FF04FAB3DF3D}" type="datetime4">
              <a:rPr lang="en-GB" smtClean="0"/>
              <a:t>15 July 2024</a:t>
            </a:fld>
            <a:endParaRPr lang="en-US"/>
          </a:p>
        </p:txBody>
      </p:sp>
      <p:sp>
        <p:nvSpPr>
          <p:cNvPr id="3" name="Slide Number Placeholder 2">
            <a:extLst>
              <a:ext uri="{FF2B5EF4-FFF2-40B4-BE49-F238E27FC236}">
                <a16:creationId xmlns:a16="http://schemas.microsoft.com/office/drawing/2014/main" id="{BA19D804-38D3-75DE-279E-6426CE8D488F}"/>
              </a:ext>
            </a:extLst>
          </p:cNvPr>
          <p:cNvSpPr>
            <a:spLocks noGrp="1"/>
          </p:cNvSpPr>
          <p:nvPr>
            <p:ph type="sldNum" sz="quarter" idx="11"/>
          </p:nvPr>
        </p:nvSpPr>
        <p:spPr/>
        <p:txBody>
          <a:bodyPr/>
          <a:lstStyle/>
          <a:p>
            <a:r>
              <a:rPr lang="en-US"/>
              <a:t>|   </a:t>
            </a:r>
            <a:fld id="{D7A593A7-184A-6D43-8A36-702213271FF9}" type="slidenum">
              <a:rPr lang="en-US" smtClean="0"/>
              <a:pPr/>
              <a:t>13</a:t>
            </a:fld>
            <a:endParaRPr lang="en-US"/>
          </a:p>
        </p:txBody>
      </p:sp>
      <p:sp>
        <p:nvSpPr>
          <p:cNvPr id="4" name="Footer Placeholder 3">
            <a:extLst>
              <a:ext uri="{FF2B5EF4-FFF2-40B4-BE49-F238E27FC236}">
                <a16:creationId xmlns:a16="http://schemas.microsoft.com/office/drawing/2014/main" id="{4AE9D797-3817-BF1D-15ED-56738AB5B271}"/>
              </a:ext>
            </a:extLst>
          </p:cNvPr>
          <p:cNvSpPr>
            <a:spLocks noGrp="1"/>
          </p:cNvSpPr>
          <p:nvPr>
            <p:ph type="ftr" sz="quarter" idx="12"/>
          </p:nvPr>
        </p:nvSpPr>
        <p:spPr/>
        <p:txBody>
          <a:bodyPr/>
          <a:lstStyle/>
          <a:p>
            <a:r>
              <a:rPr lang="en-US"/>
              <a:t>Security marking: </a:t>
            </a:r>
            <a:r>
              <a:rPr lang="en-US" b="1"/>
              <a:t>PUBLIC</a:t>
            </a:r>
          </a:p>
        </p:txBody>
      </p:sp>
      <p:sp>
        <p:nvSpPr>
          <p:cNvPr id="23" name="TextBox 22">
            <a:extLst>
              <a:ext uri="{FF2B5EF4-FFF2-40B4-BE49-F238E27FC236}">
                <a16:creationId xmlns:a16="http://schemas.microsoft.com/office/drawing/2014/main" id="{AA001925-4F7A-8B51-43C5-7BD87CE1498C}"/>
              </a:ext>
            </a:extLst>
          </p:cNvPr>
          <p:cNvSpPr txBox="1"/>
          <p:nvPr/>
        </p:nvSpPr>
        <p:spPr>
          <a:xfrm>
            <a:off x="689593" y="1715537"/>
            <a:ext cx="10292048" cy="58785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AutoNum type="arabicPeriod"/>
            </a:pPr>
            <a:r>
              <a:rPr lang="en-US" sz="2000" dirty="0">
                <a:latin typeface="Roboto Light"/>
                <a:ea typeface="Roboto Light"/>
                <a:cs typeface="Calibri"/>
              </a:rPr>
              <a:t>Join UCAS' Ask Us Anything Week, 2-6 September. Sam Sykes hosts a week of webinars and live Q+A sessions with UCAS experts and guest speakers, to help you prepare relevant support for your students.</a:t>
            </a:r>
            <a:endParaRPr lang="en-US">
              <a:cs typeface="Calibri"/>
            </a:endParaRPr>
          </a:p>
          <a:p>
            <a:endParaRPr lang="en-US" sz="2000" dirty="0">
              <a:latin typeface="Roboto Light"/>
              <a:ea typeface="Roboto Light"/>
              <a:cs typeface="Calibri"/>
            </a:endParaRPr>
          </a:p>
          <a:p>
            <a:endParaRPr lang="en-US" sz="2000" b="1" dirty="0">
              <a:latin typeface="Roboto Light"/>
              <a:ea typeface="Roboto Light"/>
              <a:cs typeface="Calibri" panose="020F0502020204030204"/>
            </a:endParaRPr>
          </a:p>
          <a:p>
            <a:endParaRPr lang="en-US" sz="2000" b="1" dirty="0">
              <a:latin typeface="Roboto Light"/>
              <a:ea typeface="Roboto Light"/>
              <a:cs typeface="Calibri" panose="020F0502020204030204"/>
            </a:endParaRPr>
          </a:p>
          <a:p>
            <a:r>
              <a:rPr lang="en-US" sz="2000" dirty="0">
                <a:latin typeface="Roboto Light"/>
                <a:ea typeface="Roboto Light"/>
                <a:cs typeface="Calibri" panose="020F0502020204030204"/>
              </a:rPr>
              <a:t>2.  Learn more about the new personal statement and how we'll support you and your   students.</a:t>
            </a:r>
          </a:p>
          <a:p>
            <a:endParaRPr lang="en-US" sz="2000" dirty="0">
              <a:latin typeface="Roboto Light"/>
              <a:ea typeface="Roboto Light"/>
              <a:cs typeface="Calibri" panose="020F0502020204030204"/>
            </a:endParaRPr>
          </a:p>
          <a:p>
            <a:endParaRPr lang="en-US" sz="2000" b="1" dirty="0">
              <a:latin typeface="Roboto Light"/>
              <a:ea typeface="Roboto Light"/>
              <a:cs typeface="Calibri" panose="020F0502020204030204"/>
            </a:endParaRPr>
          </a:p>
          <a:p>
            <a:endParaRPr lang="en-US" sz="2000" dirty="0">
              <a:latin typeface="Roboto Light"/>
              <a:ea typeface="Roboto Light"/>
              <a:cs typeface="Calibri" panose="020F0502020204030204"/>
            </a:endParaRPr>
          </a:p>
          <a:p>
            <a:r>
              <a:rPr lang="en-US" sz="2000" dirty="0">
                <a:latin typeface="Roboto Light"/>
                <a:ea typeface="Roboto Light"/>
                <a:cs typeface="Calibri" panose="020F0502020204030204"/>
              </a:rPr>
              <a:t>3.  Look out for resource packs arriving from 2 September to help you prepare for       the academic year ahead.</a:t>
            </a:r>
          </a:p>
          <a:p>
            <a:endParaRPr lang="en-US" b="1" dirty="0">
              <a:solidFill>
                <a:srgbClr val="3B3838"/>
              </a:solidFill>
              <a:ea typeface="Roboto Light"/>
              <a:cs typeface="Calibri"/>
            </a:endParaRPr>
          </a:p>
          <a:p>
            <a:endParaRPr lang="en-US" sz="2000" dirty="0">
              <a:latin typeface="Roboto Light"/>
              <a:ea typeface="Roboto Light"/>
              <a:cs typeface="Calibri" panose="020F0502020204030204"/>
            </a:endParaRPr>
          </a:p>
          <a:p>
            <a:endParaRPr lang="en-US" sz="2000" dirty="0">
              <a:latin typeface="Roboto Light"/>
              <a:ea typeface="Roboto Light"/>
              <a:cs typeface="Calibri" panose="020F0502020204030204"/>
            </a:endParaRPr>
          </a:p>
          <a:p>
            <a:endParaRPr lang="en-US" sz="2000" b="1" dirty="0">
              <a:latin typeface="Roboto Light"/>
              <a:ea typeface="Roboto Light"/>
              <a:cs typeface="Calibri" panose="020F0502020204030204"/>
            </a:endParaRPr>
          </a:p>
          <a:p>
            <a:endParaRPr lang="en-US" sz="2000" b="1" dirty="0">
              <a:latin typeface="Roboto Light"/>
              <a:ea typeface="Roboto Light"/>
              <a:cs typeface="Calibri" panose="020F0502020204030204"/>
            </a:endParaRPr>
          </a:p>
          <a:p>
            <a:endParaRPr lang="en-US" dirty="0">
              <a:cs typeface="Calibri" panose="020F0502020204030204"/>
            </a:endParaRPr>
          </a:p>
        </p:txBody>
      </p:sp>
      <p:sp>
        <p:nvSpPr>
          <p:cNvPr id="101" name="Rectangle: Rounded Corners 100">
            <a:extLst>
              <a:ext uri="{FF2B5EF4-FFF2-40B4-BE49-F238E27FC236}">
                <a16:creationId xmlns:a16="http://schemas.microsoft.com/office/drawing/2014/main" id="{49B8713F-15C3-139E-DE44-7A7F92F60EB6}"/>
              </a:ext>
            </a:extLst>
          </p:cNvPr>
          <p:cNvSpPr/>
          <p:nvPr/>
        </p:nvSpPr>
        <p:spPr>
          <a:xfrm>
            <a:off x="1217195" y="2831431"/>
            <a:ext cx="1967162" cy="5634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Rounded Corners 101">
            <a:extLst>
              <a:ext uri="{FF2B5EF4-FFF2-40B4-BE49-F238E27FC236}">
                <a16:creationId xmlns:a16="http://schemas.microsoft.com/office/drawing/2014/main" id="{8045FB9E-7069-A88D-D9AD-17B5696FD874}"/>
              </a:ext>
            </a:extLst>
          </p:cNvPr>
          <p:cNvSpPr/>
          <p:nvPr/>
        </p:nvSpPr>
        <p:spPr>
          <a:xfrm>
            <a:off x="1217195" y="4315326"/>
            <a:ext cx="1967162" cy="5634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Box 102">
            <a:extLst>
              <a:ext uri="{FF2B5EF4-FFF2-40B4-BE49-F238E27FC236}">
                <a16:creationId xmlns:a16="http://schemas.microsoft.com/office/drawing/2014/main" id="{0EBAFE13-D6CE-E1E5-E886-109F614E1D99}"/>
              </a:ext>
            </a:extLst>
          </p:cNvPr>
          <p:cNvSpPr txBox="1"/>
          <p:nvPr/>
        </p:nvSpPr>
        <p:spPr>
          <a:xfrm>
            <a:off x="1483896" y="2927683"/>
            <a:ext cx="18849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bg2">
                    <a:lumMod val="25000"/>
                  </a:schemeClr>
                </a:solidFill>
                <a:cs typeface="Calibri"/>
                <a:hlinkClick r:id="rId2">
                  <a:extLst>
                    <a:ext uri="{A12FA001-AC4F-418D-AE19-62706E023703}">
                      <ahyp:hlinkClr xmlns:ahyp="http://schemas.microsoft.com/office/drawing/2018/hyperlinkcolor" val="tx"/>
                    </a:ext>
                  </a:extLst>
                </a:hlinkClick>
              </a:rPr>
              <a:t>Register now</a:t>
            </a:r>
            <a:endParaRPr lang="en-US" b="1" dirty="0">
              <a:solidFill>
                <a:schemeClr val="bg2">
                  <a:lumMod val="25000"/>
                </a:schemeClr>
              </a:solidFill>
            </a:endParaRPr>
          </a:p>
        </p:txBody>
      </p:sp>
      <p:sp>
        <p:nvSpPr>
          <p:cNvPr id="104" name="TextBox 103">
            <a:extLst>
              <a:ext uri="{FF2B5EF4-FFF2-40B4-BE49-F238E27FC236}">
                <a16:creationId xmlns:a16="http://schemas.microsoft.com/office/drawing/2014/main" id="{F87937CC-78A3-5E17-0CA1-4C8F658E98C3}"/>
              </a:ext>
            </a:extLst>
          </p:cNvPr>
          <p:cNvSpPr txBox="1"/>
          <p:nvPr/>
        </p:nvSpPr>
        <p:spPr>
          <a:xfrm>
            <a:off x="1564106" y="4411579"/>
            <a:ext cx="20955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bg2">
                    <a:lumMod val="25000"/>
                  </a:schemeClr>
                </a:solidFill>
                <a:cs typeface="Calibri"/>
                <a:hlinkClick r:id="rId3">
                  <a:extLst>
                    <a:ext uri="{A12FA001-AC4F-418D-AE19-62706E023703}">
                      <ahyp:hlinkClr xmlns:ahyp="http://schemas.microsoft.com/office/drawing/2018/hyperlinkcolor" val="tx"/>
                    </a:ext>
                  </a:extLst>
                </a:hlinkClick>
              </a:rPr>
              <a:t>Read more</a:t>
            </a:r>
            <a:endParaRPr lang="en-US" b="1" dirty="0">
              <a:solidFill>
                <a:schemeClr val="bg2">
                  <a:lumMod val="25000"/>
                </a:schemeClr>
              </a:solidFill>
              <a:hlinkClick r:id="rId3">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11943333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AEC244F-E082-4E4F-A1EC-FD5894EFF4B3}"/>
              </a:ext>
            </a:extLst>
          </p:cNvPr>
          <p:cNvSpPr>
            <a:spLocks noGrp="1"/>
          </p:cNvSpPr>
          <p:nvPr>
            <p:ph type="dt" sz="half" idx="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F84D988E-9C91-5F48-87DB-536CAAFE0145}" type="datetime4">
              <a:rPr kumimoji="0" lang="en-GB"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15 July 2024</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080C7E1-A346-144E-9C02-203A7614D364}"/>
              </a:ext>
            </a:extLst>
          </p:cNvPr>
          <p:cNvSpPr>
            <a:spLocks noGrp="1"/>
          </p:cNvSpPr>
          <p:nvPr>
            <p:ph type="sldNum" sz="quarter" idx="4"/>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t>|   </a:t>
            </a:r>
            <a:fld id="{D7A593A7-184A-6D43-8A36-702213271FF9}" type="slidenum">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91B13AF-47A8-C447-A665-820ACA93A35E}"/>
              </a:ext>
            </a:extLst>
          </p:cNvPr>
          <p:cNvSpPr>
            <a:spLocks noGrp="1"/>
          </p:cNvSpPr>
          <p:nvPr>
            <p:ph type="ftr" sz="quarter" idx="3"/>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t>Security marking: </a:t>
            </a:r>
            <a:r>
              <a:rPr kumimoji="0" lang="en-US" sz="1200" b="1" i="0" u="none" strike="noStrike" kern="1200" cap="none" spc="0" normalizeH="0" baseline="0" noProof="0">
                <a:ln>
                  <a:noFill/>
                </a:ln>
                <a:solidFill>
                  <a:srgbClr val="FFFFFF"/>
                </a:solidFill>
                <a:effectLst/>
                <a:uLnTx/>
                <a:uFillTx/>
                <a:latin typeface="Calibri" panose="020F0502020204030204"/>
                <a:ea typeface="+mn-ea"/>
                <a:cs typeface="+mn-cs"/>
              </a:rPr>
              <a:t>PUBLIC</a:t>
            </a:r>
          </a:p>
        </p:txBody>
      </p:sp>
      <p:sp>
        <p:nvSpPr>
          <p:cNvPr id="16" name="TextBox 15">
            <a:extLst>
              <a:ext uri="{FF2B5EF4-FFF2-40B4-BE49-F238E27FC236}">
                <a16:creationId xmlns:a16="http://schemas.microsoft.com/office/drawing/2014/main" id="{71347C2B-6479-6CD1-615E-8CC595A52253}"/>
              </a:ext>
            </a:extLst>
          </p:cNvPr>
          <p:cNvSpPr txBox="1"/>
          <p:nvPr/>
        </p:nvSpPr>
        <p:spPr>
          <a:xfrm>
            <a:off x="752172" y="455140"/>
            <a:ext cx="9015349" cy="738664"/>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1F2834"/>
                </a:solidFill>
                <a:effectLst/>
                <a:uLnTx/>
                <a:uFillTx/>
                <a:latin typeface="Oswald" panose="02000503000000000000" pitchFamily="2" charset="0"/>
                <a:cs typeface="Calibri"/>
              </a:rPr>
              <a:t>Information and guidance for advisers</a:t>
            </a:r>
            <a:endParaRPr kumimoji="0" lang="en-US" sz="3200" b="0" i="0" u="none" strike="noStrike" kern="1200" cap="none" spc="0" normalizeH="0" baseline="0" noProof="0">
              <a:ln>
                <a:noFill/>
              </a:ln>
              <a:solidFill>
                <a:srgbClr val="1F2834"/>
              </a:solidFill>
              <a:effectLst/>
              <a:uLnTx/>
              <a:uFillTx/>
              <a:latin typeface="Oswald" panose="02000503000000000000" pitchFamily="2" charset="0"/>
            </a:endParaRPr>
          </a:p>
        </p:txBody>
      </p:sp>
      <p:pic>
        <p:nvPicPr>
          <p:cNvPr id="7" name="Picture 10">
            <a:extLst>
              <a:ext uri="{FF2B5EF4-FFF2-40B4-BE49-F238E27FC236}">
                <a16:creationId xmlns:a16="http://schemas.microsoft.com/office/drawing/2014/main" id="{196B286C-CBBE-06C0-7F12-73853FB6AB6A}"/>
              </a:ext>
            </a:extLst>
          </p:cNvPr>
          <p:cNvPicPr>
            <a:picLocks noChangeAspect="1"/>
          </p:cNvPicPr>
          <p:nvPr/>
        </p:nvPicPr>
        <p:blipFill>
          <a:blip r:embed="rId4"/>
          <a:stretch>
            <a:fillRect/>
          </a:stretch>
        </p:blipFill>
        <p:spPr>
          <a:xfrm>
            <a:off x="5962651" y="3295651"/>
            <a:ext cx="266700" cy="266700"/>
          </a:xfrm>
          <a:prstGeom prst="rect">
            <a:avLst/>
          </a:prstGeom>
        </p:spPr>
      </p:pic>
      <p:grpSp>
        <p:nvGrpSpPr>
          <p:cNvPr id="17" name="Group 16">
            <a:extLst>
              <a:ext uri="{FF2B5EF4-FFF2-40B4-BE49-F238E27FC236}">
                <a16:creationId xmlns:a16="http://schemas.microsoft.com/office/drawing/2014/main" id="{F7238196-885F-3310-D462-52C74AB296A2}"/>
              </a:ext>
            </a:extLst>
          </p:cNvPr>
          <p:cNvGrpSpPr/>
          <p:nvPr/>
        </p:nvGrpSpPr>
        <p:grpSpPr>
          <a:xfrm>
            <a:off x="527108" y="1639729"/>
            <a:ext cx="11137784" cy="4401205"/>
            <a:chOff x="949756" y="1175508"/>
            <a:chExt cx="7816332" cy="2914453"/>
          </a:xfrm>
        </p:grpSpPr>
        <p:sp>
          <p:nvSpPr>
            <p:cNvPr id="3" name="TextBox 2">
              <a:extLst>
                <a:ext uri="{FF2B5EF4-FFF2-40B4-BE49-F238E27FC236}">
                  <a16:creationId xmlns:a16="http://schemas.microsoft.com/office/drawing/2014/main" id="{FDE303A8-459E-E24B-AFB2-B69C7D235B9A}"/>
                </a:ext>
              </a:extLst>
            </p:cNvPr>
            <p:cNvSpPr txBox="1"/>
            <p:nvPr/>
          </p:nvSpPr>
          <p:spPr>
            <a:xfrm>
              <a:off x="1491290" y="1175508"/>
              <a:ext cx="7274798" cy="2914453"/>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3399"/>
                  </a:solidFill>
                  <a:effectLst/>
                  <a:uLnTx/>
                  <a:uFillTx/>
                  <a:latin typeface="Roboto "/>
                  <a:ea typeface="Roboto Light" panose="02000000000000000000" pitchFamily="2" charset="0"/>
                  <a:cs typeface="Roboto Light" panose="02000000000000000000" pitchFamily="2" charset="0"/>
                </a:rPr>
                <a:t>Monthly newsletters</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Advisers can stay up-to-date with all the latest news and guidance by signing up at </a:t>
              </a:r>
              <a:r>
                <a:rPr kumimoji="0" lang="en-GB" sz="1600" b="1"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hlinkClick r:id="rId5"/>
                </a:rPr>
                <a:t>ucas.com/adviser-updates</a:t>
              </a:r>
              <a:r>
                <a:rPr kumimoji="0" lang="en-GB" sz="16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0000"/>
                </a:solidFill>
                <a:effectLst/>
                <a:uLnTx/>
                <a:uFillTx/>
                <a:latin typeface="Roboto Light" panose="02000000000000000000" pitchFamily="2" charset="0"/>
                <a:ea typeface="Roboto Light" panose="02000000000000000000" pitchFamily="2" charset="0"/>
                <a:cs typeface="Roboto Light" panose="02000000000000000000"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3399"/>
                  </a:solidFill>
                  <a:effectLst/>
                  <a:uLnTx/>
                  <a:uFillTx/>
                  <a:latin typeface="Roboto "/>
                  <a:ea typeface="Roboto Light" panose="02000000000000000000" pitchFamily="2" charset="0"/>
                  <a:cs typeface="Roboto Light" panose="02000000000000000000" pitchFamily="2" charset="0"/>
                </a:rPr>
                <a:t>Adviser Live sessions</a:t>
              </a:r>
              <a:r>
                <a:rPr kumimoji="0" lang="en-GB" sz="1800" b="1" i="0" u="none" strike="noStrike" kern="1200" cap="none" spc="0" normalizeH="0" baseline="0" noProof="0">
                  <a:ln>
                    <a:noFill/>
                  </a:ln>
                  <a:solidFill>
                    <a:srgbClr val="FF3399"/>
                  </a:solidFill>
                  <a:effectLst/>
                  <a:uLnTx/>
                  <a:uFillTx/>
                  <a:latin typeface="Roboto Light" panose="02000000000000000000" pitchFamily="2" charset="0"/>
                  <a:ea typeface="Roboto Light" panose="02000000000000000000" pitchFamily="2" charset="0"/>
                  <a:cs typeface="Roboto Light" panose="02000000000000000000" pitchFamily="2" charset="0"/>
                </a:rPr>
                <a:t>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Our regular live studio sessions feature expert speakers from different sectors exploring all student pathways. Take a look at our upcoming events on </a:t>
              </a:r>
              <a:r>
                <a:rPr kumimoji="0" lang="en-GB" sz="1600" b="1"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hlinkClick r:id="rId6"/>
                </a:rPr>
                <a:t>ucas.com/adviser-lives</a:t>
              </a:r>
              <a:r>
                <a:rPr kumimoji="0" lang="en-GB" sz="16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Roboto Light" panose="02000000000000000000"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Roboto Light" panose="02000000000000000000"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3399"/>
                  </a:solidFill>
                  <a:effectLst/>
                  <a:uLnTx/>
                  <a:uFillTx/>
                  <a:latin typeface="Roboto "/>
                  <a:ea typeface="Roboto Light" panose="02000000000000000000" pitchFamily="2" charset="0"/>
                  <a:cs typeface="Roboto Light" panose="02000000000000000000" pitchFamily="2" charset="0"/>
                </a:rPr>
                <a:t>Training and conferences</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We host dedicated events, conferences, and professional development sessions for teachers and advisers right across the year – everything needed to help advisers help their students: </a:t>
              </a:r>
              <a:r>
                <a:rPr kumimoji="0" lang="en-GB" sz="1600" b="1"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hlinkClick r:id="rId7"/>
                </a:rPr>
                <a:t>ucas.com/advisers/training</a:t>
              </a:r>
              <a:r>
                <a:rPr kumimoji="0" lang="en-GB" sz="16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a:t>
              </a:r>
              <a:endParaRPr kumimoji="0" lang="en-GB" sz="1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Roboto Light" panose="02000000000000000000"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Roboto Light" panose="02000000000000000000"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3399"/>
                  </a:solidFill>
                  <a:effectLst/>
                  <a:uLnTx/>
                  <a:uFillTx/>
                  <a:latin typeface="Roboto "/>
                  <a:ea typeface="Roboto Light" panose="02000000000000000000" pitchFamily="2" charset="0"/>
                  <a:cs typeface="Roboto Light" panose="02000000000000000000" pitchFamily="2" charset="0"/>
                </a:rPr>
                <a:t>ucas.com/advisers</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Our dedicated area for advisers on ucas.com. Here you’ll find all our latest news, events, and a variety of guides and resources to help you plan and provide support throughout the whole application cycle: </a:t>
              </a:r>
              <a:r>
                <a:rPr kumimoji="0" lang="en-GB" sz="1600" b="1"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hlinkClick r:id="rId8"/>
                </a:rPr>
                <a:t>ucas.com/advisers</a:t>
              </a:r>
              <a:r>
                <a:rPr kumimoji="0" lang="en-GB" sz="16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a:t>
              </a:r>
              <a:endParaRPr kumimoji="0" lang="en-GB" sz="1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grpSp>
          <p:nvGrpSpPr>
            <p:cNvPr id="20" name="Group 19">
              <a:extLst>
                <a:ext uri="{FF2B5EF4-FFF2-40B4-BE49-F238E27FC236}">
                  <a16:creationId xmlns:a16="http://schemas.microsoft.com/office/drawing/2014/main" id="{27290C43-8069-BEA1-6F50-6297E4D893F7}"/>
                </a:ext>
              </a:extLst>
            </p:cNvPr>
            <p:cNvGrpSpPr/>
            <p:nvPr/>
          </p:nvGrpSpPr>
          <p:grpSpPr>
            <a:xfrm>
              <a:off x="950617" y="2706668"/>
              <a:ext cx="375342" cy="375342"/>
              <a:chOff x="4346549" y="3147926"/>
              <a:chExt cx="500456" cy="500456"/>
            </a:xfrm>
            <a:solidFill>
              <a:schemeClr val="accent5"/>
            </a:solidFill>
          </p:grpSpPr>
          <p:sp>
            <p:nvSpPr>
              <p:cNvPr id="21" name="Oval 20">
                <a:extLst>
                  <a:ext uri="{FF2B5EF4-FFF2-40B4-BE49-F238E27FC236}">
                    <a16:creationId xmlns:a16="http://schemas.microsoft.com/office/drawing/2014/main" id="{EFD136D6-F6CD-A234-3AF1-7B99732C8778}"/>
                  </a:ext>
                </a:extLst>
              </p:cNvPr>
              <p:cNvSpPr/>
              <p:nvPr/>
            </p:nvSpPr>
            <p:spPr>
              <a:xfrm>
                <a:off x="4346549" y="3147926"/>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4F71A032-2028-5D0D-5D37-D8D2C70DA29B}"/>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449761" y="3248090"/>
                <a:ext cx="294036" cy="294036"/>
              </a:xfrm>
              <a:prstGeom prst="rect">
                <a:avLst/>
              </a:prstGeom>
              <a:grpFill/>
            </p:spPr>
          </p:pic>
        </p:grpSp>
        <p:grpSp>
          <p:nvGrpSpPr>
            <p:cNvPr id="14" name="Group 13">
              <a:extLst>
                <a:ext uri="{FF2B5EF4-FFF2-40B4-BE49-F238E27FC236}">
                  <a16:creationId xmlns:a16="http://schemas.microsoft.com/office/drawing/2014/main" id="{0E0EA60B-A139-8137-78B0-8F3206147E23}"/>
                </a:ext>
              </a:extLst>
            </p:cNvPr>
            <p:cNvGrpSpPr/>
            <p:nvPr/>
          </p:nvGrpSpPr>
          <p:grpSpPr>
            <a:xfrm>
              <a:off x="951970" y="1203833"/>
              <a:ext cx="375342" cy="375342"/>
              <a:chOff x="951970" y="1203833"/>
              <a:chExt cx="375342" cy="375342"/>
            </a:xfrm>
          </p:grpSpPr>
          <p:sp>
            <p:nvSpPr>
              <p:cNvPr id="30" name="Oval 29">
                <a:extLst>
                  <a:ext uri="{FF2B5EF4-FFF2-40B4-BE49-F238E27FC236}">
                    <a16:creationId xmlns:a16="http://schemas.microsoft.com/office/drawing/2014/main" id="{1BFD890A-6AB0-968D-CF50-860A942D7396}"/>
                  </a:ext>
                </a:extLst>
              </p:cNvPr>
              <p:cNvSpPr/>
              <p:nvPr/>
            </p:nvSpPr>
            <p:spPr>
              <a:xfrm>
                <a:off x="951970" y="1203833"/>
                <a:ext cx="375342" cy="37534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8" name="Picture 28">
                <a:extLst>
                  <a:ext uri="{FF2B5EF4-FFF2-40B4-BE49-F238E27FC236}">
                    <a16:creationId xmlns:a16="http://schemas.microsoft.com/office/drawing/2014/main" id="{D59F2CBA-894D-ECEE-D81D-C9C9925ED128}"/>
                  </a:ext>
                </a:extLst>
              </p:cNvPr>
              <p:cNvPicPr>
                <a:picLocks noChangeAspect="1"/>
              </p:cNvPicPr>
              <p:nvPr/>
            </p:nvPicPr>
            <p:blipFill>
              <a:blip r:embed="rId10"/>
              <a:stretch>
                <a:fillRect/>
              </a:stretch>
            </p:blipFill>
            <p:spPr>
              <a:xfrm>
                <a:off x="1028699" y="1283816"/>
                <a:ext cx="228600" cy="221456"/>
              </a:xfrm>
              <a:prstGeom prst="rect">
                <a:avLst/>
              </a:prstGeom>
            </p:spPr>
          </p:pic>
        </p:grpSp>
        <p:grpSp>
          <p:nvGrpSpPr>
            <p:cNvPr id="8" name="Group 7">
              <a:extLst>
                <a:ext uri="{FF2B5EF4-FFF2-40B4-BE49-F238E27FC236}">
                  <a16:creationId xmlns:a16="http://schemas.microsoft.com/office/drawing/2014/main" id="{2560C559-BB57-581A-D8E7-2AD16AA64676}"/>
                </a:ext>
              </a:extLst>
            </p:cNvPr>
            <p:cNvGrpSpPr/>
            <p:nvPr/>
          </p:nvGrpSpPr>
          <p:grpSpPr>
            <a:xfrm>
              <a:off x="949756" y="1951690"/>
              <a:ext cx="375342" cy="375342"/>
              <a:chOff x="4394085" y="2584528"/>
              <a:chExt cx="500456" cy="500456"/>
            </a:xfrm>
            <a:solidFill>
              <a:schemeClr val="accent3"/>
            </a:solidFill>
          </p:grpSpPr>
          <p:sp>
            <p:nvSpPr>
              <p:cNvPr id="9" name="Oval 8">
                <a:extLst>
                  <a:ext uri="{FF2B5EF4-FFF2-40B4-BE49-F238E27FC236}">
                    <a16:creationId xmlns:a16="http://schemas.microsoft.com/office/drawing/2014/main" id="{AB18E816-B453-1236-0B9C-F99631A0A611}"/>
                  </a:ext>
                </a:extLst>
              </p:cNvPr>
              <p:cNvSpPr/>
              <p:nvPr/>
            </p:nvSpPr>
            <p:spPr>
              <a:xfrm>
                <a:off x="4394085" y="2584528"/>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F605BC8D-0FFF-287B-109B-DBBB05EC58CD}"/>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4499342" y="2695904"/>
                <a:ext cx="294036" cy="294036"/>
              </a:xfrm>
              <a:prstGeom prst="rect">
                <a:avLst/>
              </a:prstGeom>
              <a:grpFill/>
            </p:spPr>
          </p:pic>
        </p:grpSp>
        <p:grpSp>
          <p:nvGrpSpPr>
            <p:cNvPr id="15" name="Group 14">
              <a:extLst>
                <a:ext uri="{FF2B5EF4-FFF2-40B4-BE49-F238E27FC236}">
                  <a16:creationId xmlns:a16="http://schemas.microsoft.com/office/drawing/2014/main" id="{F0645057-35A6-566C-3B4E-4102276A7AEF}"/>
                </a:ext>
              </a:extLst>
            </p:cNvPr>
            <p:cNvGrpSpPr/>
            <p:nvPr/>
          </p:nvGrpSpPr>
          <p:grpSpPr>
            <a:xfrm>
              <a:off x="953152" y="3531350"/>
              <a:ext cx="375342" cy="375342"/>
              <a:chOff x="953152" y="3531350"/>
              <a:chExt cx="375342" cy="375342"/>
            </a:xfrm>
          </p:grpSpPr>
          <p:sp>
            <p:nvSpPr>
              <p:cNvPr id="11" name="Oval 10">
                <a:extLst>
                  <a:ext uri="{FF2B5EF4-FFF2-40B4-BE49-F238E27FC236}">
                    <a16:creationId xmlns:a16="http://schemas.microsoft.com/office/drawing/2014/main" id="{74A91368-9403-82A3-6471-40B048B440E6}"/>
                  </a:ext>
                </a:extLst>
              </p:cNvPr>
              <p:cNvSpPr/>
              <p:nvPr/>
            </p:nvSpPr>
            <p:spPr>
              <a:xfrm>
                <a:off x="953152" y="3531350"/>
                <a:ext cx="375342" cy="37534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2" name="Picture 12">
                <a:extLst>
                  <a:ext uri="{FF2B5EF4-FFF2-40B4-BE49-F238E27FC236}">
                    <a16:creationId xmlns:a16="http://schemas.microsoft.com/office/drawing/2014/main" id="{0A89C28F-DD59-0BBF-0849-BD51B911DD02}"/>
                  </a:ext>
                </a:extLst>
              </p:cNvPr>
              <p:cNvPicPr>
                <a:picLocks noChangeAspect="1"/>
              </p:cNvPicPr>
              <p:nvPr/>
            </p:nvPicPr>
            <p:blipFill>
              <a:blip r:embed="rId4"/>
              <a:stretch>
                <a:fillRect/>
              </a:stretch>
            </p:blipFill>
            <p:spPr>
              <a:xfrm>
                <a:off x="1042988" y="3621383"/>
                <a:ext cx="200025" cy="200025"/>
              </a:xfrm>
              <a:prstGeom prst="rect">
                <a:avLst/>
              </a:prstGeom>
            </p:spPr>
          </p:pic>
        </p:grpSp>
      </p:grpSp>
    </p:spTree>
    <p:custDataLst>
      <p:tags r:id="rId1"/>
    </p:custDataLst>
    <p:extLst>
      <p:ext uri="{BB962C8B-B14F-4D97-AF65-F5344CB8AC3E}">
        <p14:creationId xmlns:p14="http://schemas.microsoft.com/office/powerpoint/2010/main" val="29437421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3">
            <a:extLst>
              <a:ext uri="{FF2B5EF4-FFF2-40B4-BE49-F238E27FC236}">
                <a16:creationId xmlns:a16="http://schemas.microsoft.com/office/drawing/2014/main" id="{987E9B13-B9F1-4525-BAE3-F6EB5ED4A54E}"/>
              </a:ext>
            </a:extLst>
          </p:cNvPr>
          <p:cNvSpPr>
            <a:spLocks noGrp="1"/>
          </p:cNvSpPr>
          <p:nvPr>
            <p:ph type="ftr" sz="quarter" idx="4294967295"/>
          </p:nvPr>
        </p:nvSpPr>
        <p:spPr>
          <a:xfrm>
            <a:off x="0" y="6405563"/>
            <a:ext cx="5976938" cy="301625"/>
          </a:xfrm>
        </p:spPr>
        <p:txBody>
          <a:bodyPr/>
          <a:lstStyle/>
          <a:p>
            <a:pPr defTabSz="609585">
              <a:spcAft>
                <a:spcPts val="800"/>
              </a:spcAft>
            </a:pPr>
            <a:r>
              <a:rPr lang="en-US">
                <a:solidFill>
                  <a:srgbClr val="1F2834"/>
                </a:solidFill>
                <a:latin typeface="Calibri" panose="020F0502020204030204"/>
              </a:rPr>
              <a:t>Security marking: </a:t>
            </a:r>
            <a:r>
              <a:rPr lang="en-US" b="1">
                <a:solidFill>
                  <a:srgbClr val="1F2834"/>
                </a:solidFill>
                <a:latin typeface="Calibri" panose="020F0502020204030204"/>
              </a:rPr>
              <a:t>PUBLIC</a:t>
            </a:r>
          </a:p>
        </p:txBody>
      </p:sp>
      <p:sp>
        <p:nvSpPr>
          <p:cNvPr id="4" name="Slide Number Placeholder 3">
            <a:extLst>
              <a:ext uri="{FF2B5EF4-FFF2-40B4-BE49-F238E27FC236}">
                <a16:creationId xmlns:a16="http://schemas.microsoft.com/office/drawing/2014/main" id="{007B862B-47FA-4C1F-BE94-AB38117A6109}"/>
              </a:ext>
            </a:extLst>
          </p:cNvPr>
          <p:cNvSpPr>
            <a:spLocks noGrp="1"/>
          </p:cNvSpPr>
          <p:nvPr>
            <p:ph type="sldNum" sz="quarter" idx="4294967295"/>
          </p:nvPr>
        </p:nvSpPr>
        <p:spPr>
          <a:xfrm>
            <a:off x="11456988" y="6405563"/>
            <a:ext cx="735012" cy="301625"/>
          </a:xfrm>
        </p:spPr>
        <p:txBody>
          <a:bodyPr anchor="ctr">
            <a:normAutofit/>
          </a:bodyPr>
          <a:lstStyle/>
          <a:p>
            <a:pPr defTabSz="609585">
              <a:lnSpc>
                <a:spcPct val="90000"/>
              </a:lnSpc>
              <a:spcAft>
                <a:spcPts val="800"/>
              </a:spcAft>
            </a:pPr>
            <a:r>
              <a:rPr lang="en-US">
                <a:solidFill>
                  <a:srgbClr val="1F2834"/>
                </a:solidFill>
                <a:latin typeface="Calibri" panose="020F0502020204030204"/>
              </a:rPr>
              <a:t>|   </a:t>
            </a:r>
            <a:fld id="{D7A593A7-184A-6D43-8A36-702213271FF9}" type="slidenum">
              <a:rPr lang="en-US">
                <a:solidFill>
                  <a:srgbClr val="1F2834"/>
                </a:solidFill>
                <a:latin typeface="Calibri" panose="020F0502020204030204"/>
              </a:rPr>
              <a:pPr defTabSz="609585">
                <a:lnSpc>
                  <a:spcPct val="90000"/>
                </a:lnSpc>
                <a:spcAft>
                  <a:spcPts val="800"/>
                </a:spcAft>
              </a:pPr>
              <a:t>2</a:t>
            </a:fld>
            <a:endParaRPr lang="en-US">
              <a:solidFill>
                <a:srgbClr val="1F2834"/>
              </a:solidFill>
              <a:latin typeface="Calibri" panose="020F0502020204030204"/>
            </a:endParaRPr>
          </a:p>
        </p:txBody>
      </p:sp>
      <p:pic>
        <p:nvPicPr>
          <p:cNvPr id="16" name="Picture 15" descr="A person typing on a computer&#10;&#10;Description automatically generated">
            <a:extLst>
              <a:ext uri="{FF2B5EF4-FFF2-40B4-BE49-F238E27FC236}">
                <a16:creationId xmlns:a16="http://schemas.microsoft.com/office/drawing/2014/main" id="{A348E20F-142F-E9D6-9510-ABAA4D04DE35}"/>
              </a:ext>
            </a:extLst>
          </p:cNvPr>
          <p:cNvPicPr>
            <a:picLocks noChangeAspect="1"/>
          </p:cNvPicPr>
          <p:nvPr/>
        </p:nvPicPr>
        <p:blipFill rotWithShape="1">
          <a:blip r:embed="rId2">
            <a:extLst>
              <a:ext uri="{28A0092B-C50C-407E-A947-70E740481C1C}">
                <a14:useLocalDpi xmlns:a14="http://schemas.microsoft.com/office/drawing/2010/main" val="0"/>
              </a:ext>
            </a:extLst>
          </a:blip>
          <a:srcRect l="43532"/>
          <a:stretch/>
        </p:blipFill>
        <p:spPr>
          <a:xfrm>
            <a:off x="0" y="0"/>
            <a:ext cx="5765713" cy="6858000"/>
          </a:xfrm>
          <a:prstGeom prst="rect">
            <a:avLst/>
          </a:prstGeom>
        </p:spPr>
      </p:pic>
      <p:sp>
        <p:nvSpPr>
          <p:cNvPr id="23" name="Title 1">
            <a:extLst>
              <a:ext uri="{FF2B5EF4-FFF2-40B4-BE49-F238E27FC236}">
                <a16:creationId xmlns:a16="http://schemas.microsoft.com/office/drawing/2014/main" id="{894A0CB3-30A7-4ED4-8171-C89439EDCC4E}"/>
              </a:ext>
            </a:extLst>
          </p:cNvPr>
          <p:cNvSpPr>
            <a:spLocks noGrp="1"/>
          </p:cNvSpPr>
          <p:nvPr>
            <p:ph type="title"/>
          </p:nvPr>
        </p:nvSpPr>
        <p:spPr>
          <a:xfrm>
            <a:off x="6520108" y="746"/>
            <a:ext cx="5298515" cy="2173260"/>
          </a:xfrm>
        </p:spPr>
        <p:txBody>
          <a:bodyPr>
            <a:normAutofit/>
          </a:bodyPr>
          <a:lstStyle/>
          <a:p>
            <a:r>
              <a:rPr lang="en-US" dirty="0">
                <a:latin typeface="Oswald"/>
                <a:ea typeface="Roboto"/>
                <a:cs typeface="Roboto"/>
              </a:rPr>
              <a:t>Using this deck</a:t>
            </a:r>
          </a:p>
        </p:txBody>
      </p:sp>
      <p:sp>
        <p:nvSpPr>
          <p:cNvPr id="24" name="Content Placeholder 2">
            <a:extLst>
              <a:ext uri="{FF2B5EF4-FFF2-40B4-BE49-F238E27FC236}">
                <a16:creationId xmlns:a16="http://schemas.microsoft.com/office/drawing/2014/main" id="{591BA300-CCF3-41A2-A585-28B6EE071E47}"/>
              </a:ext>
            </a:extLst>
          </p:cNvPr>
          <p:cNvSpPr>
            <a:spLocks noGrp="1"/>
          </p:cNvSpPr>
          <p:nvPr>
            <p:ph type="body" idx="1"/>
          </p:nvPr>
        </p:nvSpPr>
        <p:spPr>
          <a:xfrm>
            <a:off x="6426289" y="2483238"/>
            <a:ext cx="5546317" cy="3921796"/>
          </a:xfrm>
        </p:spPr>
        <p:txBody>
          <a:bodyPr vert="horz" lIns="121920" tIns="60960" rIns="121920" bIns="60960" rtlCol="0" anchor="t">
            <a:normAutofit lnSpcReduction="10000"/>
          </a:bodyPr>
          <a:lstStyle/>
          <a:p>
            <a:r>
              <a:rPr lang="en-US" sz="2133">
                <a:solidFill>
                  <a:schemeClr val="bg1"/>
                </a:solidFill>
                <a:latin typeface="Roboto" panose="02000000000000000000" pitchFamily="2" charset="0"/>
                <a:ea typeface="Roboto" panose="02000000000000000000" pitchFamily="2" charset="0"/>
                <a:cs typeface="Roboto" panose="02000000000000000000" pitchFamily="2" charset="0"/>
              </a:rPr>
              <a:t>This presentation deck has been designed to support you through the changes to the personal statement for the 2026 cycle. </a:t>
            </a:r>
          </a:p>
          <a:p>
            <a:r>
              <a:rPr lang="en-US" sz="2133">
                <a:solidFill>
                  <a:schemeClr val="bg1"/>
                </a:solidFill>
                <a:latin typeface="Roboto" panose="02000000000000000000" pitchFamily="2" charset="0"/>
                <a:ea typeface="Roboto" panose="02000000000000000000" pitchFamily="2" charset="0"/>
                <a:cs typeface="Roboto" panose="02000000000000000000" pitchFamily="2" charset="0"/>
              </a:rPr>
              <a:t>You can copy and paste slides into your own materials and guides to support staff training and CPD. </a:t>
            </a:r>
          </a:p>
          <a:p>
            <a:r>
              <a:rPr lang="en-US" sz="2133">
                <a:solidFill>
                  <a:schemeClr val="bg1"/>
                </a:solidFill>
                <a:latin typeface="Roboto" panose="02000000000000000000" pitchFamily="2" charset="0"/>
                <a:ea typeface="Roboto" panose="02000000000000000000" pitchFamily="2" charset="0"/>
                <a:cs typeface="Roboto" panose="02000000000000000000" pitchFamily="2" charset="0"/>
              </a:rPr>
              <a:t>We’ll continue to communicate key operational changes to you through our monthly newsletters. Please encourage all colleagues who advise applicants to </a:t>
            </a:r>
            <a:r>
              <a:rPr lang="en-US" sz="2133">
                <a:solidFill>
                  <a:schemeClr val="bg1"/>
                </a:solidFill>
                <a:latin typeface="Roboto" panose="02000000000000000000" pitchFamily="2" charset="0"/>
                <a:ea typeface="Roboto" panose="02000000000000000000" pitchFamily="2" charset="0"/>
                <a:cs typeface="Roboto" panose="02000000000000000000" pitchFamily="2" charset="0"/>
                <a:hlinkClick r:id="rId3">
                  <a:extLst>
                    <a:ext uri="{A12FA001-AC4F-418D-AE19-62706E023703}">
                      <ahyp:hlinkClr xmlns:ahyp="http://schemas.microsoft.com/office/drawing/2018/hyperlinkcolor" val="tx"/>
                    </a:ext>
                  </a:extLst>
                </a:hlinkClick>
              </a:rPr>
              <a:t>sign up </a:t>
            </a:r>
            <a:r>
              <a:rPr lang="en-US" sz="2133">
                <a:solidFill>
                  <a:schemeClr val="bg1"/>
                </a:solidFill>
                <a:latin typeface="Roboto" panose="02000000000000000000" pitchFamily="2" charset="0"/>
                <a:ea typeface="Roboto" panose="02000000000000000000" pitchFamily="2" charset="0"/>
                <a:cs typeface="Roboto" panose="02000000000000000000" pitchFamily="2" charset="0"/>
              </a:rPr>
              <a:t>to receive them. </a:t>
            </a:r>
          </a:p>
          <a:p>
            <a:endParaRPr lang="en-US" sz="1867">
              <a:solidFill>
                <a:schemeClr val="bg1"/>
              </a:solidFill>
              <a:ea typeface="Roboto Light"/>
              <a:cs typeface="Roboto Light"/>
            </a:endParaRPr>
          </a:p>
        </p:txBody>
      </p:sp>
    </p:spTree>
    <p:extLst>
      <p:ext uri="{BB962C8B-B14F-4D97-AF65-F5344CB8AC3E}">
        <p14:creationId xmlns:p14="http://schemas.microsoft.com/office/powerpoint/2010/main" val="17775622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2">
            <a:extLst>
              <a:ext uri="{FF2B5EF4-FFF2-40B4-BE49-F238E27FC236}">
                <a16:creationId xmlns:a16="http://schemas.microsoft.com/office/drawing/2014/main" id="{542DB308-11C5-25D1-0A5D-C094655C5D05}"/>
              </a:ext>
            </a:extLst>
          </p:cNvPr>
          <p:cNvSpPr>
            <a:spLocks noGrp="1"/>
          </p:cNvSpPr>
          <p:nvPr>
            <p:ph type="dt" sz="half" idx="2"/>
          </p:nvPr>
        </p:nvSpPr>
        <p:spPr/>
        <p:txBody>
          <a:bodyPr vert="horz" lIns="91440" tIns="45720" rIns="0" bIns="45720" rtlCol="0" anchor="ctr">
            <a:normAutofit/>
          </a:bodyPr>
          <a:lstStyle/>
          <a:p>
            <a:pPr>
              <a:spcAft>
                <a:spcPts val="600"/>
              </a:spcAft>
            </a:pPr>
            <a:fld id="{E13ED7F5-D386-9F4E-93F6-FF04FAB3DF3D}" type="datetime4">
              <a:rPr lang="en-GB" smtClean="0"/>
              <a:pPr>
                <a:spcAft>
                  <a:spcPts val="600"/>
                </a:spcAft>
              </a:pPr>
              <a:t>15 July 2024</a:t>
            </a:fld>
            <a:endParaRPr lang="en-US"/>
          </a:p>
        </p:txBody>
      </p:sp>
      <p:sp>
        <p:nvSpPr>
          <p:cNvPr id="8" name="Slide Number Placeholder 3">
            <a:extLst>
              <a:ext uri="{FF2B5EF4-FFF2-40B4-BE49-F238E27FC236}">
                <a16:creationId xmlns:a16="http://schemas.microsoft.com/office/drawing/2014/main" id="{222525FE-A44E-FF8C-386B-44CCB8071E7C}"/>
              </a:ext>
            </a:extLst>
          </p:cNvPr>
          <p:cNvSpPr>
            <a:spLocks noGrp="1"/>
          </p:cNvSpPr>
          <p:nvPr>
            <p:ph type="sldNum" sz="quarter" idx="4"/>
          </p:nvPr>
        </p:nvSpPr>
        <p:spPr/>
        <p:txBody>
          <a:bodyPr vert="horz" lIns="91440" tIns="45720" rIns="91440" bIns="45720" rtlCol="0" anchor="ctr">
            <a:normAutofit/>
          </a:bodyPr>
          <a:lstStyle/>
          <a:p>
            <a:pPr>
              <a:spcAft>
                <a:spcPts val="600"/>
              </a:spcAft>
            </a:pPr>
            <a:r>
              <a:rPr lang="en-US"/>
              <a:t>|   </a:t>
            </a:r>
            <a:fld id="{D7A593A7-184A-6D43-8A36-702213271FF9}" type="slidenum">
              <a:rPr lang="en-US" smtClean="0"/>
              <a:pPr>
                <a:spcAft>
                  <a:spcPts val="600"/>
                </a:spcAft>
              </a:pPr>
              <a:t>3</a:t>
            </a:fld>
            <a:endParaRPr lang="en-US"/>
          </a:p>
        </p:txBody>
      </p:sp>
      <p:sp>
        <p:nvSpPr>
          <p:cNvPr id="9" name="Footer Placeholder 4">
            <a:extLst>
              <a:ext uri="{FF2B5EF4-FFF2-40B4-BE49-F238E27FC236}">
                <a16:creationId xmlns:a16="http://schemas.microsoft.com/office/drawing/2014/main" id="{9746976E-C8F3-764E-62A9-4FF009B482F7}"/>
              </a:ext>
            </a:extLst>
          </p:cNvPr>
          <p:cNvSpPr>
            <a:spLocks noGrp="1"/>
          </p:cNvSpPr>
          <p:nvPr>
            <p:ph type="ftr" sz="quarter" idx="3"/>
          </p:nvPr>
        </p:nvSpPr>
        <p:spPr/>
        <p:txBody>
          <a:bodyPr vert="horz" lIns="91440" tIns="45720" rIns="91440" bIns="45720" rtlCol="0" anchor="ctr">
            <a:normAutofit/>
          </a:bodyPr>
          <a:lstStyle/>
          <a:p>
            <a:pPr>
              <a:spcAft>
                <a:spcPts val="600"/>
              </a:spcAft>
            </a:pPr>
            <a:r>
              <a:rPr lang="en-US"/>
              <a:t>Security marking: PUBLIC</a:t>
            </a:r>
          </a:p>
        </p:txBody>
      </p:sp>
      <p:sp>
        <p:nvSpPr>
          <p:cNvPr id="4" name="Title 3">
            <a:extLst>
              <a:ext uri="{FF2B5EF4-FFF2-40B4-BE49-F238E27FC236}">
                <a16:creationId xmlns:a16="http://schemas.microsoft.com/office/drawing/2014/main" id="{2D47F9EE-DFCD-B613-F91D-1272F2C22B3D}"/>
              </a:ext>
            </a:extLst>
          </p:cNvPr>
          <p:cNvSpPr>
            <a:spLocks noGrp="1"/>
          </p:cNvSpPr>
          <p:nvPr>
            <p:ph type="title" idx="4294967295"/>
          </p:nvPr>
        </p:nvSpPr>
        <p:spPr>
          <a:xfrm>
            <a:off x="383117" y="864"/>
            <a:ext cx="10148888" cy="1357313"/>
          </a:xfrm>
        </p:spPr>
        <p:txBody>
          <a:bodyPr vert="horz" wrap="none" lIns="0" tIns="0" rIns="0" bIns="0" rtlCol="0" anchor="b">
            <a:normAutofit/>
          </a:bodyPr>
          <a:lstStyle/>
          <a:p>
            <a:r>
              <a:rPr lang="en-GB">
                <a:latin typeface="Oswald" panose="00000500000000000000" pitchFamily="2" charset="0"/>
              </a:rPr>
              <a:t>What’s changing for 2026 entry</a:t>
            </a:r>
          </a:p>
        </p:txBody>
      </p:sp>
      <p:graphicFrame>
        <p:nvGraphicFramePr>
          <p:cNvPr id="11" name="TextBox 5">
            <a:extLst>
              <a:ext uri="{FF2B5EF4-FFF2-40B4-BE49-F238E27FC236}">
                <a16:creationId xmlns:a16="http://schemas.microsoft.com/office/drawing/2014/main" id="{5E668866-1B42-0734-5328-6D0C59413CEF}"/>
              </a:ext>
            </a:extLst>
          </p:cNvPr>
          <p:cNvGraphicFramePr/>
          <p:nvPr>
            <p:extLst>
              <p:ext uri="{D42A27DB-BD31-4B8C-83A1-F6EECF244321}">
                <p14:modId xmlns:p14="http://schemas.microsoft.com/office/powerpoint/2010/main" val="4177010283"/>
              </p:ext>
            </p:extLst>
          </p:nvPr>
        </p:nvGraphicFramePr>
        <p:xfrm>
          <a:off x="383117" y="1538483"/>
          <a:ext cx="10970683" cy="39967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50389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88C73-C53D-4D0C-57C6-6AB8A3B917F7}"/>
              </a:ext>
            </a:extLst>
          </p:cNvPr>
          <p:cNvSpPr>
            <a:spLocks noGrp="1"/>
          </p:cNvSpPr>
          <p:nvPr>
            <p:ph type="title"/>
          </p:nvPr>
        </p:nvSpPr>
        <p:spPr>
          <a:xfrm>
            <a:off x="383117" y="3438"/>
            <a:ext cx="10147825" cy="1358703"/>
          </a:xfrm>
        </p:spPr>
        <p:txBody>
          <a:bodyPr vert="horz" wrap="none" lIns="0" tIns="0" rIns="0" bIns="0" rtlCol="0" anchor="b">
            <a:normAutofit/>
          </a:bodyPr>
          <a:lstStyle/>
          <a:p>
            <a:r>
              <a:rPr lang="en-GB">
                <a:latin typeface="Oswald" panose="00000500000000000000" pitchFamily="2" charset="0"/>
              </a:rPr>
              <a:t>The purpose remains clear</a:t>
            </a:r>
          </a:p>
        </p:txBody>
      </p:sp>
      <p:sp>
        <p:nvSpPr>
          <p:cNvPr id="3" name="Date Placeholder 2">
            <a:extLst>
              <a:ext uri="{FF2B5EF4-FFF2-40B4-BE49-F238E27FC236}">
                <a16:creationId xmlns:a16="http://schemas.microsoft.com/office/drawing/2014/main" id="{CF9D889F-377F-29D9-599F-DD55B09CAB8C}"/>
              </a:ext>
            </a:extLst>
          </p:cNvPr>
          <p:cNvSpPr>
            <a:spLocks noGrp="1"/>
          </p:cNvSpPr>
          <p:nvPr>
            <p:ph type="dt" sz="half" idx="10"/>
          </p:nvPr>
        </p:nvSpPr>
        <p:spPr/>
        <p:txBody>
          <a:bodyPr vert="horz" lIns="91440" tIns="45720" rIns="0" bIns="45720" rtlCol="0" anchor="ctr">
            <a:normAutofit/>
          </a:bodyPr>
          <a:lstStyle/>
          <a:p>
            <a:pPr>
              <a:spcAft>
                <a:spcPts val="600"/>
              </a:spcAft>
            </a:pPr>
            <a:fld id="{E13ED7F5-D386-9F4E-93F6-FF04FAB3DF3D}" type="datetime4">
              <a:rPr lang="en-GB" smtClean="0"/>
              <a:pPr>
                <a:spcAft>
                  <a:spcPts val="600"/>
                </a:spcAft>
              </a:pPr>
              <a:t>15 July 2024</a:t>
            </a:fld>
            <a:endParaRPr lang="en-US"/>
          </a:p>
        </p:txBody>
      </p:sp>
      <p:sp>
        <p:nvSpPr>
          <p:cNvPr id="4" name="Slide Number Placeholder 3">
            <a:extLst>
              <a:ext uri="{FF2B5EF4-FFF2-40B4-BE49-F238E27FC236}">
                <a16:creationId xmlns:a16="http://schemas.microsoft.com/office/drawing/2014/main" id="{34CC1D0D-7A36-2CAC-6CF4-271A71E849A2}"/>
              </a:ext>
            </a:extLst>
          </p:cNvPr>
          <p:cNvSpPr>
            <a:spLocks noGrp="1"/>
          </p:cNvSpPr>
          <p:nvPr>
            <p:ph type="sldNum" sz="quarter" idx="11"/>
          </p:nvPr>
        </p:nvSpPr>
        <p:spPr/>
        <p:txBody>
          <a:bodyPr vert="horz" lIns="91440" tIns="45720" rIns="91440" bIns="45720" rtlCol="0" anchor="ctr">
            <a:normAutofit/>
          </a:bodyPr>
          <a:lstStyle/>
          <a:p>
            <a:pPr>
              <a:spcAft>
                <a:spcPts val="600"/>
              </a:spcAft>
            </a:pPr>
            <a:r>
              <a:rPr lang="en-US"/>
              <a:t>|   </a:t>
            </a:r>
            <a:fld id="{D7A593A7-184A-6D43-8A36-702213271FF9}" type="slidenum">
              <a:rPr lang="en-US" smtClean="0"/>
              <a:pPr>
                <a:spcAft>
                  <a:spcPts val="600"/>
                </a:spcAft>
              </a:pPr>
              <a:t>4</a:t>
            </a:fld>
            <a:endParaRPr lang="en-US"/>
          </a:p>
        </p:txBody>
      </p:sp>
      <p:sp>
        <p:nvSpPr>
          <p:cNvPr id="5" name="Footer Placeholder 4">
            <a:extLst>
              <a:ext uri="{FF2B5EF4-FFF2-40B4-BE49-F238E27FC236}">
                <a16:creationId xmlns:a16="http://schemas.microsoft.com/office/drawing/2014/main" id="{C1E357D6-CF39-CDEC-7017-8D3B974EB01D}"/>
              </a:ext>
            </a:extLst>
          </p:cNvPr>
          <p:cNvSpPr>
            <a:spLocks noGrp="1"/>
          </p:cNvSpPr>
          <p:nvPr>
            <p:ph type="ftr" sz="quarter" idx="12"/>
          </p:nvPr>
        </p:nvSpPr>
        <p:spPr/>
        <p:txBody>
          <a:bodyPr vert="horz" lIns="91440" tIns="45720" rIns="91440" bIns="45720" rtlCol="0" anchor="ctr">
            <a:normAutofit/>
          </a:bodyPr>
          <a:lstStyle/>
          <a:p>
            <a:pPr>
              <a:spcAft>
                <a:spcPts val="600"/>
              </a:spcAft>
            </a:pPr>
            <a:r>
              <a:rPr lang="en-US"/>
              <a:t>Security marking: </a:t>
            </a:r>
            <a:r>
              <a:rPr lang="en-US" b="1"/>
              <a:t>PUBLIC</a:t>
            </a:r>
          </a:p>
        </p:txBody>
      </p:sp>
      <p:graphicFrame>
        <p:nvGraphicFramePr>
          <p:cNvPr id="11" name="TextBox 8">
            <a:extLst>
              <a:ext uri="{FF2B5EF4-FFF2-40B4-BE49-F238E27FC236}">
                <a16:creationId xmlns:a16="http://schemas.microsoft.com/office/drawing/2014/main" id="{5B5FC5EB-1961-0D55-7C9C-2CC969F1D785}"/>
              </a:ext>
            </a:extLst>
          </p:cNvPr>
          <p:cNvGraphicFramePr/>
          <p:nvPr>
            <p:extLst>
              <p:ext uri="{D42A27DB-BD31-4B8C-83A1-F6EECF244321}">
                <p14:modId xmlns:p14="http://schemas.microsoft.com/office/powerpoint/2010/main" val="2813596444"/>
              </p:ext>
            </p:extLst>
          </p:nvPr>
        </p:nvGraphicFramePr>
        <p:xfrm>
          <a:off x="383117" y="2180167"/>
          <a:ext cx="10970683" cy="36240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660762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4F9E081-3804-D177-27FA-1E03B756F1D0}"/>
              </a:ext>
            </a:extLst>
          </p:cNvPr>
          <p:cNvSpPr>
            <a:spLocks noGrp="1"/>
          </p:cNvSpPr>
          <p:nvPr>
            <p:ph type="title"/>
          </p:nvPr>
        </p:nvSpPr>
        <p:spPr>
          <a:xfrm>
            <a:off x="495300" y="-606385"/>
            <a:ext cx="10964333" cy="2173260"/>
          </a:xfrm>
        </p:spPr>
        <p:txBody>
          <a:bodyPr wrap="none" anchor="b">
            <a:normAutofit/>
          </a:bodyPr>
          <a:lstStyle/>
          <a:p>
            <a:r>
              <a:rPr lang="en-GB" sz="4800">
                <a:latin typeface="Oswald" panose="00000500000000000000" pitchFamily="2" charset="0"/>
              </a:rPr>
              <a:t>What are the questions? </a:t>
            </a:r>
          </a:p>
        </p:txBody>
      </p:sp>
      <p:sp>
        <p:nvSpPr>
          <p:cNvPr id="4" name="Date Placeholder 3">
            <a:extLst>
              <a:ext uri="{FF2B5EF4-FFF2-40B4-BE49-F238E27FC236}">
                <a16:creationId xmlns:a16="http://schemas.microsoft.com/office/drawing/2014/main" id="{91F2B56C-72A6-D7D4-BCDE-B3F399B59E6A}"/>
              </a:ext>
            </a:extLst>
          </p:cNvPr>
          <p:cNvSpPr>
            <a:spLocks noGrp="1"/>
          </p:cNvSpPr>
          <p:nvPr>
            <p:ph type="dt" sz="half" idx="4294967295"/>
          </p:nvPr>
        </p:nvSpPr>
        <p:spPr>
          <a:xfrm>
            <a:off x="9069917" y="6487584"/>
            <a:ext cx="3122083" cy="313267"/>
          </a:xfrm>
        </p:spPr>
        <p:txBody>
          <a:bodyPr anchor="ctr">
            <a:normAutofit/>
          </a:bodyPr>
          <a:lstStyle/>
          <a:p>
            <a:pPr defTabSz="609585">
              <a:spcAft>
                <a:spcPts val="800"/>
              </a:spcAft>
            </a:pPr>
            <a:fld id="{E13ED7F5-D386-9F4E-93F6-FF04FAB3DF3D}" type="datetime4">
              <a:rPr lang="en-GB">
                <a:solidFill>
                  <a:srgbClr val="1F2834"/>
                </a:solidFill>
                <a:latin typeface="Calibri" panose="020F0502020204030204"/>
              </a:rPr>
              <a:pPr defTabSz="609585">
                <a:spcAft>
                  <a:spcPts val="800"/>
                </a:spcAft>
              </a:pPr>
              <a:t>15 July 2024</a:t>
            </a:fld>
            <a:endParaRPr lang="en-US">
              <a:solidFill>
                <a:srgbClr val="1F2834"/>
              </a:solidFill>
              <a:latin typeface="Calibri" panose="020F0502020204030204"/>
            </a:endParaRPr>
          </a:p>
        </p:txBody>
      </p:sp>
      <p:sp>
        <p:nvSpPr>
          <p:cNvPr id="5" name="Slide Number Placeholder 4">
            <a:extLst>
              <a:ext uri="{FF2B5EF4-FFF2-40B4-BE49-F238E27FC236}">
                <a16:creationId xmlns:a16="http://schemas.microsoft.com/office/drawing/2014/main" id="{4DCDCE6A-D2BB-CF97-3182-87D24FFD1026}"/>
              </a:ext>
            </a:extLst>
          </p:cNvPr>
          <p:cNvSpPr>
            <a:spLocks noGrp="1"/>
          </p:cNvSpPr>
          <p:nvPr>
            <p:ph type="sldNum" sz="quarter" idx="4294967295"/>
          </p:nvPr>
        </p:nvSpPr>
        <p:spPr>
          <a:xfrm>
            <a:off x="11457517" y="6487585"/>
            <a:ext cx="734483" cy="300567"/>
          </a:xfrm>
        </p:spPr>
        <p:txBody>
          <a:bodyPr anchor="ctr">
            <a:normAutofit/>
          </a:bodyPr>
          <a:lstStyle/>
          <a:p>
            <a:pPr defTabSz="609585">
              <a:lnSpc>
                <a:spcPct val="90000"/>
              </a:lnSpc>
              <a:spcAft>
                <a:spcPts val="800"/>
              </a:spcAft>
            </a:pPr>
            <a:r>
              <a:rPr lang="en-US">
                <a:solidFill>
                  <a:srgbClr val="1F2834"/>
                </a:solidFill>
                <a:latin typeface="Calibri" panose="020F0502020204030204"/>
              </a:rPr>
              <a:t>|   </a:t>
            </a:r>
            <a:fld id="{D7A593A7-184A-6D43-8A36-702213271FF9}" type="slidenum">
              <a:rPr lang="en-US">
                <a:solidFill>
                  <a:srgbClr val="1F2834"/>
                </a:solidFill>
                <a:latin typeface="Calibri" panose="020F0502020204030204"/>
              </a:rPr>
              <a:pPr defTabSz="609585">
                <a:lnSpc>
                  <a:spcPct val="90000"/>
                </a:lnSpc>
                <a:spcAft>
                  <a:spcPts val="800"/>
                </a:spcAft>
              </a:pPr>
              <a:t>5</a:t>
            </a:fld>
            <a:endParaRPr lang="en-US">
              <a:solidFill>
                <a:srgbClr val="1F2834"/>
              </a:solidFill>
              <a:latin typeface="Calibri" panose="020F0502020204030204"/>
            </a:endParaRPr>
          </a:p>
        </p:txBody>
      </p:sp>
      <p:sp>
        <p:nvSpPr>
          <p:cNvPr id="6" name="Footer Placeholder 5">
            <a:extLst>
              <a:ext uri="{FF2B5EF4-FFF2-40B4-BE49-F238E27FC236}">
                <a16:creationId xmlns:a16="http://schemas.microsoft.com/office/drawing/2014/main" id="{9F82A9F6-5F04-C94A-C01B-27C2C73D8E4B}"/>
              </a:ext>
            </a:extLst>
          </p:cNvPr>
          <p:cNvSpPr>
            <a:spLocks noGrp="1"/>
          </p:cNvSpPr>
          <p:nvPr>
            <p:ph type="ftr" sz="quarter" idx="4294967295"/>
          </p:nvPr>
        </p:nvSpPr>
        <p:spPr>
          <a:xfrm>
            <a:off x="0" y="6487585"/>
            <a:ext cx="5977467" cy="300567"/>
          </a:xfrm>
        </p:spPr>
        <p:txBody>
          <a:bodyPr anchor="ctr">
            <a:normAutofit/>
          </a:bodyPr>
          <a:lstStyle/>
          <a:p>
            <a:pPr defTabSz="609585">
              <a:lnSpc>
                <a:spcPct val="90000"/>
              </a:lnSpc>
              <a:spcAft>
                <a:spcPts val="800"/>
              </a:spcAft>
            </a:pPr>
            <a:r>
              <a:rPr lang="en-US">
                <a:solidFill>
                  <a:srgbClr val="1F2834"/>
                </a:solidFill>
                <a:latin typeface="Calibri" panose="020F0502020204030204"/>
              </a:rPr>
              <a:t>Security marking: </a:t>
            </a:r>
            <a:r>
              <a:rPr lang="en-US" b="1">
                <a:solidFill>
                  <a:srgbClr val="1F2834"/>
                </a:solidFill>
                <a:latin typeface="Calibri" panose="020F0502020204030204"/>
              </a:rPr>
              <a:t>PUBLIC</a:t>
            </a:r>
          </a:p>
        </p:txBody>
      </p:sp>
      <p:graphicFrame>
        <p:nvGraphicFramePr>
          <p:cNvPr id="11" name="Rectangle 1">
            <a:extLst>
              <a:ext uri="{FF2B5EF4-FFF2-40B4-BE49-F238E27FC236}">
                <a16:creationId xmlns:a16="http://schemas.microsoft.com/office/drawing/2014/main" id="{0DD2A340-0A4D-BE0E-027B-F1236A182870}"/>
              </a:ext>
            </a:extLst>
          </p:cNvPr>
          <p:cNvGraphicFramePr>
            <a:graphicFrameLocks noGrp="1"/>
          </p:cNvGraphicFramePr>
          <p:nvPr>
            <p:ph idx="4294967295"/>
            <p:extLst>
              <p:ext uri="{D42A27DB-BD31-4B8C-83A1-F6EECF244321}">
                <p14:modId xmlns:p14="http://schemas.microsoft.com/office/powerpoint/2010/main" val="531632193"/>
              </p:ext>
            </p:extLst>
          </p:nvPr>
        </p:nvGraphicFramePr>
        <p:xfrm>
          <a:off x="383118" y="1996017"/>
          <a:ext cx="11425767" cy="41888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393472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CDB2D-EBBD-3B67-154E-DF44F0A5F10D}"/>
              </a:ext>
            </a:extLst>
          </p:cNvPr>
          <p:cNvSpPr>
            <a:spLocks noGrp="1"/>
          </p:cNvSpPr>
          <p:nvPr>
            <p:ph type="title"/>
          </p:nvPr>
        </p:nvSpPr>
        <p:spPr>
          <a:xfrm>
            <a:off x="409520" y="976833"/>
            <a:ext cx="10964333" cy="2173260"/>
          </a:xfrm>
        </p:spPr>
        <p:txBody>
          <a:bodyPr/>
          <a:lstStyle/>
          <a:p>
            <a:r>
              <a:rPr kumimoji="0" lang="en-GB" i="0" u="none" strike="noStrike" kern="1200" cap="none" spc="0" normalizeH="0" baseline="0" noProof="0" dirty="0">
                <a:ln>
                  <a:noFill/>
                </a:ln>
                <a:effectLst/>
                <a:uLnTx/>
                <a:uFillTx/>
                <a:latin typeface="Oswald"/>
                <a:ea typeface="Roboto Light"/>
                <a:cs typeface="Roboto Light"/>
              </a:rPr>
              <a:t>Research is the foundation </a:t>
            </a:r>
            <a:br>
              <a:rPr lang="en-GB" i="0" u="none" strike="noStrike" kern="1200" cap="none" spc="0" normalizeH="0" baseline="0" noProof="0" dirty="0">
                <a:ln>
                  <a:noFill/>
                </a:ln>
                <a:effectLst/>
                <a:uLnTx/>
                <a:uFillTx/>
                <a:latin typeface="Oswald"/>
                <a:ea typeface="Roboto Light" panose="02000000000000000000" pitchFamily="2" charset="0"/>
                <a:cs typeface="Roboto Light" panose="02000000000000000000" pitchFamily="2" charset="0"/>
              </a:rPr>
            </a:br>
            <a:r>
              <a:rPr kumimoji="0" lang="en-GB" i="0" u="none" strike="noStrike" kern="1200" cap="none" spc="0" normalizeH="0" baseline="0" noProof="0" dirty="0">
                <a:ln>
                  <a:noFill/>
                </a:ln>
                <a:effectLst/>
                <a:uLnTx/>
                <a:uFillTx/>
                <a:latin typeface="Oswald"/>
                <a:ea typeface="Roboto Light"/>
                <a:cs typeface="Roboto Light"/>
              </a:rPr>
              <a:t>of a strong personal statement.</a:t>
            </a:r>
            <a:endParaRPr lang="en-GB" sz="8000" dirty="0">
              <a:latin typeface="Oswald"/>
              <a:ea typeface="Roboto Light"/>
              <a:cs typeface="Roboto Light"/>
            </a:endParaRPr>
          </a:p>
        </p:txBody>
      </p:sp>
      <p:sp>
        <p:nvSpPr>
          <p:cNvPr id="3" name="Text Placeholder 2">
            <a:extLst>
              <a:ext uri="{FF2B5EF4-FFF2-40B4-BE49-F238E27FC236}">
                <a16:creationId xmlns:a16="http://schemas.microsoft.com/office/drawing/2014/main" id="{8857E2EC-5BA5-A320-12D1-CB2B7E23FAA5}"/>
              </a:ext>
            </a:extLst>
          </p:cNvPr>
          <p:cNvSpPr>
            <a:spLocks noGrp="1"/>
          </p:cNvSpPr>
          <p:nvPr>
            <p:ph type="body" idx="1"/>
          </p:nvPr>
        </p:nvSpPr>
        <p:spPr>
          <a:xfrm>
            <a:off x="409520" y="3665176"/>
            <a:ext cx="10964333" cy="2215991"/>
          </a:xfrm>
        </p:spPr>
        <p:txBody>
          <a:bodyPr vert="horz" lIns="0" tIns="0" rIns="0" bIns="0" rtlCol="0" anchor="t">
            <a:spAutoFit/>
          </a:bodyPr>
          <a:lstStyle/>
          <a:p>
            <a:r>
              <a:rPr lang="en-GB" sz="2400" dirty="0">
                <a:solidFill>
                  <a:schemeClr val="accent5">
                    <a:lumMod val="40000"/>
                    <a:lumOff val="60000"/>
                  </a:schemeClr>
                </a:solidFill>
                <a:latin typeface="Roboto "/>
                <a:ea typeface="Roboto Light"/>
                <a:cs typeface="Roboto Light"/>
              </a:rPr>
              <a:t>It's important to note any examples given</a:t>
            </a:r>
            <a:r>
              <a:rPr lang="en-GB" dirty="0">
                <a:solidFill>
                  <a:schemeClr val="accent5">
                    <a:lumMod val="40000"/>
                    <a:lumOff val="60000"/>
                  </a:schemeClr>
                </a:solidFill>
                <a:latin typeface="Roboto "/>
                <a:ea typeface="Roboto Light"/>
                <a:cs typeface="Roboto Light"/>
              </a:rPr>
              <a:t> </a:t>
            </a:r>
            <a:r>
              <a:rPr lang="en-GB" sz="2400" dirty="0">
                <a:solidFill>
                  <a:schemeClr val="accent5">
                    <a:lumMod val="40000"/>
                    <a:lumOff val="60000"/>
                  </a:schemeClr>
                </a:solidFill>
                <a:latin typeface="Roboto "/>
                <a:ea typeface="Roboto Light"/>
                <a:cs typeface="Roboto Light"/>
              </a:rPr>
              <a:t> by UCAS are merely guidance, and not everything suggested needs to be included in every personal statement. </a:t>
            </a:r>
            <a:br>
              <a:rPr lang="en-GB" sz="2400" dirty="0">
                <a:latin typeface="Roboto "/>
              </a:rPr>
            </a:br>
            <a:br>
              <a:rPr lang="en-GB" sz="2400" dirty="0">
                <a:latin typeface="Roboto "/>
              </a:rPr>
            </a:br>
            <a:r>
              <a:rPr lang="en-GB" sz="2400" dirty="0">
                <a:solidFill>
                  <a:schemeClr val="accent5">
                    <a:lumMod val="40000"/>
                    <a:lumOff val="60000"/>
                  </a:schemeClr>
                </a:solidFill>
                <a:latin typeface="Roboto "/>
                <a:ea typeface="Roboto Light"/>
                <a:cs typeface="Roboto Light"/>
              </a:rPr>
              <a:t>Requirements may differ for each university or college, as well as depending heavily on the course. </a:t>
            </a:r>
            <a:r>
              <a:rPr lang="en-GB" dirty="0">
                <a:solidFill>
                  <a:schemeClr val="accent5">
                    <a:lumMod val="40000"/>
                    <a:lumOff val="60000"/>
                  </a:schemeClr>
                </a:solidFill>
                <a:latin typeface="Roboto "/>
                <a:ea typeface="Roboto Light"/>
                <a:cs typeface="Roboto Light"/>
              </a:rPr>
              <a:t>It is </a:t>
            </a:r>
            <a:r>
              <a:rPr lang="en-GB" sz="2400" dirty="0">
                <a:solidFill>
                  <a:schemeClr val="accent5">
                    <a:lumMod val="40000"/>
                    <a:lumOff val="60000"/>
                  </a:schemeClr>
                </a:solidFill>
                <a:latin typeface="Roboto "/>
                <a:ea typeface="Roboto Light"/>
                <a:cs typeface="Roboto Light"/>
              </a:rPr>
              <a:t>important students research their chosen area of study </a:t>
            </a:r>
            <a:r>
              <a:rPr lang="en-GB" dirty="0">
                <a:solidFill>
                  <a:schemeClr val="accent5">
                    <a:lumMod val="40000"/>
                    <a:lumOff val="60000"/>
                  </a:schemeClr>
                </a:solidFill>
                <a:latin typeface="Roboto "/>
                <a:ea typeface="Roboto Light"/>
                <a:cs typeface="Roboto Light"/>
              </a:rPr>
              <a:t>before writing their personal statement. </a:t>
            </a:r>
            <a:endParaRPr lang="en-GB">
              <a:solidFill>
                <a:schemeClr val="accent5">
                  <a:lumMod val="40000"/>
                  <a:lumOff val="60000"/>
                </a:schemeClr>
              </a:solidFill>
              <a:latin typeface="Roboto "/>
            </a:endParaRPr>
          </a:p>
        </p:txBody>
      </p:sp>
    </p:spTree>
    <p:extLst>
      <p:ext uri="{BB962C8B-B14F-4D97-AF65-F5344CB8AC3E}">
        <p14:creationId xmlns:p14="http://schemas.microsoft.com/office/powerpoint/2010/main" val="2737250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BA6C26B-D17A-6DA3-E840-D1B49BE2BC8F}"/>
              </a:ext>
            </a:extLst>
          </p:cNvPr>
          <p:cNvSpPr>
            <a:spLocks noGrp="1"/>
          </p:cNvSpPr>
          <p:nvPr>
            <p:ph type="dt" sz="half" idx="10"/>
          </p:nvPr>
        </p:nvSpPr>
        <p:spPr/>
        <p:txBody>
          <a:bodyPr/>
          <a:lstStyle/>
          <a:p>
            <a:fld id="{E13ED7F5-D386-9F4E-93F6-FF04FAB3DF3D}" type="datetime4">
              <a:rPr lang="en-GB" smtClean="0"/>
              <a:t>15 July 2024</a:t>
            </a:fld>
            <a:endParaRPr lang="en-US"/>
          </a:p>
        </p:txBody>
      </p:sp>
      <p:sp>
        <p:nvSpPr>
          <p:cNvPr id="4" name="Slide Number Placeholder 3">
            <a:extLst>
              <a:ext uri="{FF2B5EF4-FFF2-40B4-BE49-F238E27FC236}">
                <a16:creationId xmlns:a16="http://schemas.microsoft.com/office/drawing/2014/main" id="{B7AC61C4-B718-2B17-FAB7-CC7E64C038AA}"/>
              </a:ext>
            </a:extLst>
          </p:cNvPr>
          <p:cNvSpPr>
            <a:spLocks noGrp="1"/>
          </p:cNvSpPr>
          <p:nvPr>
            <p:ph type="sldNum" sz="quarter" idx="11"/>
          </p:nvPr>
        </p:nvSpPr>
        <p:spPr/>
        <p:txBody>
          <a:bodyPr/>
          <a:lstStyle/>
          <a:p>
            <a:r>
              <a:rPr lang="en-US"/>
              <a:t>|   </a:t>
            </a:r>
            <a:fld id="{D7A593A7-184A-6D43-8A36-702213271FF9}" type="slidenum">
              <a:rPr lang="en-US" smtClean="0"/>
              <a:pPr/>
              <a:t>7</a:t>
            </a:fld>
            <a:endParaRPr lang="en-US"/>
          </a:p>
        </p:txBody>
      </p:sp>
      <p:sp>
        <p:nvSpPr>
          <p:cNvPr id="5" name="Footer Placeholder 4">
            <a:extLst>
              <a:ext uri="{FF2B5EF4-FFF2-40B4-BE49-F238E27FC236}">
                <a16:creationId xmlns:a16="http://schemas.microsoft.com/office/drawing/2014/main" id="{907CADB0-F737-63D7-F23A-1FE678CF5D7E}"/>
              </a:ext>
            </a:extLst>
          </p:cNvPr>
          <p:cNvSpPr>
            <a:spLocks noGrp="1"/>
          </p:cNvSpPr>
          <p:nvPr>
            <p:ph type="ftr" sz="quarter" idx="12"/>
          </p:nvPr>
        </p:nvSpPr>
        <p:spPr/>
        <p:txBody>
          <a:bodyPr/>
          <a:lstStyle/>
          <a:p>
            <a:r>
              <a:rPr lang="en-US"/>
              <a:t>Security marking: </a:t>
            </a:r>
            <a:r>
              <a:rPr lang="en-US" b="1"/>
              <a:t>PUBLIC</a:t>
            </a:r>
          </a:p>
        </p:txBody>
      </p:sp>
      <p:sp>
        <p:nvSpPr>
          <p:cNvPr id="9" name="TextBox 8">
            <a:extLst>
              <a:ext uri="{FF2B5EF4-FFF2-40B4-BE49-F238E27FC236}">
                <a16:creationId xmlns:a16="http://schemas.microsoft.com/office/drawing/2014/main" id="{5D9BB679-C5FC-A44E-E8B5-BD4F89F52400}"/>
              </a:ext>
            </a:extLst>
          </p:cNvPr>
          <p:cNvSpPr txBox="1"/>
          <p:nvPr/>
        </p:nvSpPr>
        <p:spPr>
          <a:xfrm>
            <a:off x="323170" y="1647233"/>
            <a:ext cx="11677967" cy="369332"/>
          </a:xfrm>
          <a:prstGeom prst="rect">
            <a:avLst/>
          </a:prstGeom>
          <a:noFill/>
        </p:spPr>
        <p:txBody>
          <a:bodyPr wrap="square">
            <a:spAutoFit/>
          </a:bodyPr>
          <a:lstStyle/>
          <a:p>
            <a:pPr algn="l"/>
            <a:r>
              <a:rPr lang="en-GB">
                <a:solidFill>
                  <a:srgbClr val="333333"/>
                </a:solidFill>
                <a:latin typeface="Roboto" panose="02000000000000000000" pitchFamily="2" charset="0"/>
              </a:rPr>
              <a:t>Students will want to show </a:t>
            </a:r>
            <a:r>
              <a:rPr lang="en-GB" b="1">
                <a:solidFill>
                  <a:srgbClr val="333333"/>
                </a:solidFill>
                <a:latin typeface="Roboto" panose="02000000000000000000" pitchFamily="2" charset="0"/>
              </a:rPr>
              <a:t>evidence</a:t>
            </a:r>
            <a:r>
              <a:rPr lang="en-GB">
                <a:solidFill>
                  <a:srgbClr val="333333"/>
                </a:solidFill>
                <a:latin typeface="Roboto" panose="02000000000000000000" pitchFamily="2" charset="0"/>
              </a:rPr>
              <a:t> of passion, curiosity and interest, this could include: </a:t>
            </a:r>
            <a:endParaRPr lang="en-GB" b="1" i="0">
              <a:solidFill>
                <a:srgbClr val="333333"/>
              </a:solidFill>
              <a:effectLst/>
              <a:latin typeface="Roboto" panose="02000000000000000000" pitchFamily="2" charset="0"/>
            </a:endParaRPr>
          </a:p>
        </p:txBody>
      </p:sp>
      <p:sp>
        <p:nvSpPr>
          <p:cNvPr id="7" name="TextBox 6">
            <a:extLst>
              <a:ext uri="{FF2B5EF4-FFF2-40B4-BE49-F238E27FC236}">
                <a16:creationId xmlns:a16="http://schemas.microsoft.com/office/drawing/2014/main" id="{2A057307-0E0F-2FD4-1AAB-7C55104058F8}"/>
              </a:ext>
            </a:extLst>
          </p:cNvPr>
          <p:cNvSpPr txBox="1"/>
          <p:nvPr/>
        </p:nvSpPr>
        <p:spPr>
          <a:xfrm>
            <a:off x="257016" y="797955"/>
            <a:ext cx="8721884" cy="553998"/>
          </a:xfrm>
          <a:prstGeom prst="rect">
            <a:avLst/>
          </a:prstGeom>
          <a:noFill/>
        </p:spPr>
        <p:txBody>
          <a:bodyPr wrap="square">
            <a:spAutoFit/>
          </a:bodyPr>
          <a:lstStyle/>
          <a:p>
            <a:r>
              <a:rPr lang="en-GB" sz="3000" b="1">
                <a:latin typeface="Oswald" panose="00000500000000000000" pitchFamily="2" charset="0"/>
              </a:rPr>
              <a:t>Q1: Why do you want to study this course or subject?</a:t>
            </a:r>
          </a:p>
        </p:txBody>
      </p:sp>
      <p:graphicFrame>
        <p:nvGraphicFramePr>
          <p:cNvPr id="2" name="Diagram 1">
            <a:extLst>
              <a:ext uri="{FF2B5EF4-FFF2-40B4-BE49-F238E27FC236}">
                <a16:creationId xmlns:a16="http://schemas.microsoft.com/office/drawing/2014/main" id="{744EED92-89E8-6DDF-0B58-1218AA20C7B2}"/>
              </a:ext>
            </a:extLst>
          </p:cNvPr>
          <p:cNvGraphicFramePr/>
          <p:nvPr>
            <p:extLst>
              <p:ext uri="{D42A27DB-BD31-4B8C-83A1-F6EECF244321}">
                <p14:modId xmlns:p14="http://schemas.microsoft.com/office/powerpoint/2010/main" val="3557139300"/>
              </p:ext>
            </p:extLst>
          </p:nvPr>
        </p:nvGraphicFramePr>
        <p:xfrm>
          <a:off x="419297" y="1939843"/>
          <a:ext cx="11485712" cy="45610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990424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BA6C26B-D17A-6DA3-E840-D1B49BE2BC8F}"/>
              </a:ext>
            </a:extLst>
          </p:cNvPr>
          <p:cNvSpPr>
            <a:spLocks noGrp="1"/>
          </p:cNvSpPr>
          <p:nvPr>
            <p:ph type="dt" sz="half" idx="10"/>
          </p:nvPr>
        </p:nvSpPr>
        <p:spPr/>
        <p:txBody>
          <a:bodyPr/>
          <a:lstStyle/>
          <a:p>
            <a:fld id="{E13ED7F5-D386-9F4E-93F6-FF04FAB3DF3D}" type="datetime4">
              <a:rPr lang="en-GB" smtClean="0"/>
              <a:t>15 July 2024</a:t>
            </a:fld>
            <a:endParaRPr lang="en-US"/>
          </a:p>
        </p:txBody>
      </p:sp>
      <p:sp>
        <p:nvSpPr>
          <p:cNvPr id="4" name="Slide Number Placeholder 3">
            <a:extLst>
              <a:ext uri="{FF2B5EF4-FFF2-40B4-BE49-F238E27FC236}">
                <a16:creationId xmlns:a16="http://schemas.microsoft.com/office/drawing/2014/main" id="{B7AC61C4-B718-2B17-FAB7-CC7E64C038AA}"/>
              </a:ext>
            </a:extLst>
          </p:cNvPr>
          <p:cNvSpPr>
            <a:spLocks noGrp="1"/>
          </p:cNvSpPr>
          <p:nvPr>
            <p:ph type="sldNum" sz="quarter" idx="11"/>
          </p:nvPr>
        </p:nvSpPr>
        <p:spPr/>
        <p:txBody>
          <a:bodyPr/>
          <a:lstStyle/>
          <a:p>
            <a:r>
              <a:rPr lang="en-US"/>
              <a:t>|   </a:t>
            </a:r>
            <a:fld id="{D7A593A7-184A-6D43-8A36-702213271FF9}" type="slidenum">
              <a:rPr lang="en-US" smtClean="0"/>
              <a:pPr/>
              <a:t>8</a:t>
            </a:fld>
            <a:endParaRPr lang="en-US"/>
          </a:p>
        </p:txBody>
      </p:sp>
      <p:sp>
        <p:nvSpPr>
          <p:cNvPr id="5" name="Footer Placeholder 4">
            <a:extLst>
              <a:ext uri="{FF2B5EF4-FFF2-40B4-BE49-F238E27FC236}">
                <a16:creationId xmlns:a16="http://schemas.microsoft.com/office/drawing/2014/main" id="{907CADB0-F737-63D7-F23A-1FE678CF5D7E}"/>
              </a:ext>
            </a:extLst>
          </p:cNvPr>
          <p:cNvSpPr>
            <a:spLocks noGrp="1"/>
          </p:cNvSpPr>
          <p:nvPr>
            <p:ph type="ftr" sz="quarter" idx="12"/>
          </p:nvPr>
        </p:nvSpPr>
        <p:spPr/>
        <p:txBody>
          <a:bodyPr/>
          <a:lstStyle/>
          <a:p>
            <a:r>
              <a:rPr lang="en-US"/>
              <a:t>Security marking: </a:t>
            </a:r>
            <a:r>
              <a:rPr lang="en-US" b="1"/>
              <a:t>PUBLIC</a:t>
            </a:r>
          </a:p>
        </p:txBody>
      </p:sp>
      <p:sp>
        <p:nvSpPr>
          <p:cNvPr id="9" name="TextBox 8">
            <a:extLst>
              <a:ext uri="{FF2B5EF4-FFF2-40B4-BE49-F238E27FC236}">
                <a16:creationId xmlns:a16="http://schemas.microsoft.com/office/drawing/2014/main" id="{5D9BB679-C5FC-A44E-E8B5-BD4F89F52400}"/>
              </a:ext>
            </a:extLst>
          </p:cNvPr>
          <p:cNvSpPr txBox="1"/>
          <p:nvPr/>
        </p:nvSpPr>
        <p:spPr>
          <a:xfrm>
            <a:off x="323170" y="1647233"/>
            <a:ext cx="11545660" cy="369332"/>
          </a:xfrm>
          <a:prstGeom prst="rect">
            <a:avLst/>
          </a:prstGeom>
          <a:noFill/>
        </p:spPr>
        <p:txBody>
          <a:bodyPr wrap="square">
            <a:spAutoFit/>
          </a:bodyPr>
          <a:lstStyle/>
          <a:p>
            <a:r>
              <a:rPr lang="en-GB">
                <a:latin typeface="Roboto" panose="02000000000000000000" pitchFamily="2" charset="0"/>
              </a:rPr>
              <a:t>F</a:t>
            </a:r>
            <a:r>
              <a:rPr lang="en-GB" b="0" i="0">
                <a:effectLst/>
                <a:latin typeface="Roboto" panose="02000000000000000000" pitchFamily="2" charset="0"/>
              </a:rPr>
              <a:t>ocus on what’s </a:t>
            </a:r>
            <a:r>
              <a:rPr lang="en-GB" i="0">
                <a:effectLst/>
                <a:latin typeface="Roboto" panose="02000000000000000000" pitchFamily="2" charset="0"/>
              </a:rPr>
              <a:t>most</a:t>
            </a:r>
            <a:r>
              <a:rPr lang="en-GB" b="1" i="0">
                <a:effectLst/>
                <a:latin typeface="Roboto" panose="02000000000000000000" pitchFamily="2" charset="0"/>
              </a:rPr>
              <a:t> recent </a:t>
            </a:r>
            <a:r>
              <a:rPr lang="en-GB" b="0" i="0">
                <a:effectLst/>
                <a:latin typeface="Roboto" panose="02000000000000000000" pitchFamily="2" charset="0"/>
              </a:rPr>
              <a:t>and </a:t>
            </a:r>
            <a:r>
              <a:rPr lang="en-GB" b="1" i="0">
                <a:effectLst/>
                <a:latin typeface="Roboto" panose="02000000000000000000" pitchFamily="2" charset="0"/>
              </a:rPr>
              <a:t>relevant </a:t>
            </a:r>
            <a:r>
              <a:rPr lang="en-GB" i="0">
                <a:effectLst/>
                <a:latin typeface="Roboto" panose="02000000000000000000" pitchFamily="2" charset="0"/>
              </a:rPr>
              <a:t>to the subject or course(s), examples could include:</a:t>
            </a:r>
            <a:endParaRPr lang="en-GB" b="1" i="0">
              <a:solidFill>
                <a:srgbClr val="333333"/>
              </a:solidFill>
              <a:effectLst/>
              <a:latin typeface="Roboto" panose="02000000000000000000" pitchFamily="2" charset="0"/>
            </a:endParaRPr>
          </a:p>
        </p:txBody>
      </p:sp>
      <p:sp>
        <p:nvSpPr>
          <p:cNvPr id="7" name="TextBox 6">
            <a:extLst>
              <a:ext uri="{FF2B5EF4-FFF2-40B4-BE49-F238E27FC236}">
                <a16:creationId xmlns:a16="http://schemas.microsoft.com/office/drawing/2014/main" id="{2A057307-0E0F-2FD4-1AAB-7C55104058F8}"/>
              </a:ext>
            </a:extLst>
          </p:cNvPr>
          <p:cNvSpPr txBox="1"/>
          <p:nvPr/>
        </p:nvSpPr>
        <p:spPr>
          <a:xfrm>
            <a:off x="323170" y="420938"/>
            <a:ext cx="10217830" cy="1015663"/>
          </a:xfrm>
          <a:prstGeom prst="rect">
            <a:avLst/>
          </a:prstGeom>
          <a:noFill/>
        </p:spPr>
        <p:txBody>
          <a:bodyPr wrap="square">
            <a:spAutoFit/>
          </a:bodyPr>
          <a:lstStyle/>
          <a:p>
            <a:r>
              <a:rPr lang="en-GB" sz="3000" b="1">
                <a:latin typeface="Oswald" panose="00000500000000000000" pitchFamily="2" charset="0"/>
              </a:rPr>
              <a:t>Q2: How have your qualifications and studies helped you to </a:t>
            </a:r>
            <a:br>
              <a:rPr lang="en-GB" sz="3000" b="1">
                <a:latin typeface="Oswald" panose="00000500000000000000" pitchFamily="2" charset="0"/>
              </a:rPr>
            </a:br>
            <a:r>
              <a:rPr lang="en-GB" sz="3000" b="1">
                <a:latin typeface="Oswald" panose="00000500000000000000" pitchFamily="2" charset="0"/>
              </a:rPr>
              <a:t>prepare for this course or subject?</a:t>
            </a:r>
          </a:p>
        </p:txBody>
      </p:sp>
      <p:graphicFrame>
        <p:nvGraphicFramePr>
          <p:cNvPr id="2" name="Diagram 1">
            <a:extLst>
              <a:ext uri="{FF2B5EF4-FFF2-40B4-BE49-F238E27FC236}">
                <a16:creationId xmlns:a16="http://schemas.microsoft.com/office/drawing/2014/main" id="{744EED92-89E8-6DDF-0B58-1218AA20C7B2}"/>
              </a:ext>
            </a:extLst>
          </p:cNvPr>
          <p:cNvGraphicFramePr/>
          <p:nvPr>
            <p:extLst>
              <p:ext uri="{D42A27DB-BD31-4B8C-83A1-F6EECF244321}">
                <p14:modId xmlns:p14="http://schemas.microsoft.com/office/powerpoint/2010/main" val="1390152630"/>
              </p:ext>
            </p:extLst>
          </p:nvPr>
        </p:nvGraphicFramePr>
        <p:xfrm>
          <a:off x="479243" y="2227197"/>
          <a:ext cx="11389587" cy="41705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119915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BA6C26B-D17A-6DA3-E840-D1B49BE2BC8F}"/>
              </a:ext>
            </a:extLst>
          </p:cNvPr>
          <p:cNvSpPr>
            <a:spLocks noGrp="1"/>
          </p:cNvSpPr>
          <p:nvPr>
            <p:ph type="dt" sz="half" idx="10"/>
          </p:nvPr>
        </p:nvSpPr>
        <p:spPr/>
        <p:txBody>
          <a:bodyPr/>
          <a:lstStyle/>
          <a:p>
            <a:fld id="{E13ED7F5-D386-9F4E-93F6-FF04FAB3DF3D}" type="datetime4">
              <a:rPr lang="en-GB" smtClean="0"/>
              <a:t>15 July 2024</a:t>
            </a:fld>
            <a:endParaRPr lang="en-US"/>
          </a:p>
        </p:txBody>
      </p:sp>
      <p:sp>
        <p:nvSpPr>
          <p:cNvPr id="4" name="Slide Number Placeholder 3">
            <a:extLst>
              <a:ext uri="{FF2B5EF4-FFF2-40B4-BE49-F238E27FC236}">
                <a16:creationId xmlns:a16="http://schemas.microsoft.com/office/drawing/2014/main" id="{B7AC61C4-B718-2B17-FAB7-CC7E64C038AA}"/>
              </a:ext>
            </a:extLst>
          </p:cNvPr>
          <p:cNvSpPr>
            <a:spLocks noGrp="1"/>
          </p:cNvSpPr>
          <p:nvPr>
            <p:ph type="sldNum" sz="quarter" idx="11"/>
          </p:nvPr>
        </p:nvSpPr>
        <p:spPr/>
        <p:txBody>
          <a:bodyPr/>
          <a:lstStyle/>
          <a:p>
            <a:r>
              <a:rPr lang="en-US"/>
              <a:t>|   </a:t>
            </a:r>
            <a:fld id="{D7A593A7-184A-6D43-8A36-702213271FF9}" type="slidenum">
              <a:rPr lang="en-US" smtClean="0"/>
              <a:pPr/>
              <a:t>9</a:t>
            </a:fld>
            <a:endParaRPr lang="en-US"/>
          </a:p>
        </p:txBody>
      </p:sp>
      <p:sp>
        <p:nvSpPr>
          <p:cNvPr id="5" name="Footer Placeholder 4">
            <a:extLst>
              <a:ext uri="{FF2B5EF4-FFF2-40B4-BE49-F238E27FC236}">
                <a16:creationId xmlns:a16="http://schemas.microsoft.com/office/drawing/2014/main" id="{907CADB0-F737-63D7-F23A-1FE678CF5D7E}"/>
              </a:ext>
            </a:extLst>
          </p:cNvPr>
          <p:cNvSpPr>
            <a:spLocks noGrp="1"/>
          </p:cNvSpPr>
          <p:nvPr>
            <p:ph type="ftr" sz="quarter" idx="12"/>
          </p:nvPr>
        </p:nvSpPr>
        <p:spPr/>
        <p:txBody>
          <a:bodyPr/>
          <a:lstStyle/>
          <a:p>
            <a:r>
              <a:rPr lang="en-US"/>
              <a:t>Security marking: </a:t>
            </a:r>
            <a:r>
              <a:rPr lang="en-US" b="1"/>
              <a:t>PUBLIC</a:t>
            </a:r>
          </a:p>
        </p:txBody>
      </p:sp>
      <p:sp>
        <p:nvSpPr>
          <p:cNvPr id="9" name="TextBox 8">
            <a:extLst>
              <a:ext uri="{FF2B5EF4-FFF2-40B4-BE49-F238E27FC236}">
                <a16:creationId xmlns:a16="http://schemas.microsoft.com/office/drawing/2014/main" id="{5D9BB679-C5FC-A44E-E8B5-BD4F89F52400}"/>
              </a:ext>
            </a:extLst>
          </p:cNvPr>
          <p:cNvSpPr txBox="1"/>
          <p:nvPr/>
        </p:nvSpPr>
        <p:spPr>
          <a:xfrm>
            <a:off x="323170" y="1583241"/>
            <a:ext cx="11677967" cy="369332"/>
          </a:xfrm>
          <a:prstGeom prst="rect">
            <a:avLst/>
          </a:prstGeom>
          <a:noFill/>
        </p:spPr>
        <p:txBody>
          <a:bodyPr wrap="square" lIns="91440" tIns="45720" rIns="91440" bIns="45720" anchor="t">
            <a:spAutoFit/>
          </a:bodyPr>
          <a:lstStyle/>
          <a:p>
            <a:pPr algn="l"/>
            <a:r>
              <a:rPr lang="en-GB" i="0" dirty="0">
                <a:solidFill>
                  <a:srgbClr val="333333"/>
                </a:solidFill>
                <a:effectLst/>
                <a:latin typeface="Roboto"/>
                <a:ea typeface="Roboto"/>
                <a:cs typeface="Roboto"/>
              </a:rPr>
              <a:t>Examples should be </a:t>
            </a:r>
            <a:r>
              <a:rPr lang="en-GB" b="1" i="0" dirty="0">
                <a:solidFill>
                  <a:srgbClr val="333333"/>
                </a:solidFill>
                <a:effectLst/>
                <a:latin typeface="Roboto"/>
                <a:ea typeface="Roboto"/>
                <a:cs typeface="Roboto"/>
              </a:rPr>
              <a:t>reflective</a:t>
            </a:r>
            <a:r>
              <a:rPr lang="en-GB" i="0" dirty="0">
                <a:solidFill>
                  <a:srgbClr val="333333"/>
                </a:solidFill>
                <a:effectLst/>
                <a:latin typeface="Roboto"/>
                <a:ea typeface="Roboto"/>
                <a:cs typeface="Roboto"/>
              </a:rPr>
              <a:t> and </a:t>
            </a:r>
            <a:r>
              <a:rPr lang="en-GB" b="1" i="0" dirty="0">
                <a:solidFill>
                  <a:srgbClr val="333333"/>
                </a:solidFill>
                <a:effectLst/>
                <a:latin typeface="Roboto"/>
                <a:ea typeface="Roboto"/>
                <a:cs typeface="Roboto"/>
              </a:rPr>
              <a:t>demonstrate</a:t>
            </a:r>
            <a:r>
              <a:rPr lang="en-GB" i="0" dirty="0">
                <a:solidFill>
                  <a:srgbClr val="333333"/>
                </a:solidFill>
                <a:effectLst/>
                <a:latin typeface="Roboto"/>
                <a:ea typeface="Roboto"/>
                <a:cs typeface="Roboto"/>
              </a:rPr>
              <a:t> further </a:t>
            </a:r>
            <a:r>
              <a:rPr lang="en-GB" b="1" i="0" dirty="0">
                <a:solidFill>
                  <a:srgbClr val="333333"/>
                </a:solidFill>
                <a:effectLst/>
                <a:latin typeface="Roboto"/>
                <a:ea typeface="Roboto"/>
                <a:cs typeface="Roboto"/>
              </a:rPr>
              <a:t>suitability</a:t>
            </a:r>
            <a:r>
              <a:rPr lang="en-GB" i="0" dirty="0">
                <a:solidFill>
                  <a:srgbClr val="333333"/>
                </a:solidFill>
                <a:effectLst/>
                <a:latin typeface="Roboto"/>
                <a:ea typeface="Roboto"/>
                <a:cs typeface="Roboto"/>
              </a:rPr>
              <a:t> for the subject or course(s), this could include</a:t>
            </a:r>
            <a:r>
              <a:rPr lang="en-GB" dirty="0">
                <a:solidFill>
                  <a:srgbClr val="333333"/>
                </a:solidFill>
                <a:latin typeface="Roboto"/>
                <a:ea typeface="Roboto"/>
                <a:cs typeface="Roboto"/>
              </a:rPr>
              <a:t>:</a:t>
            </a:r>
            <a:endParaRPr lang="en-GB" i="0" dirty="0">
              <a:solidFill>
                <a:srgbClr val="333333"/>
              </a:solidFill>
              <a:effectLst/>
              <a:latin typeface="Roboto" panose="02000000000000000000" pitchFamily="2" charset="0"/>
            </a:endParaRPr>
          </a:p>
        </p:txBody>
      </p:sp>
      <p:sp>
        <p:nvSpPr>
          <p:cNvPr id="7" name="TextBox 6">
            <a:extLst>
              <a:ext uri="{FF2B5EF4-FFF2-40B4-BE49-F238E27FC236}">
                <a16:creationId xmlns:a16="http://schemas.microsoft.com/office/drawing/2014/main" id="{2A057307-0E0F-2FD4-1AAB-7C55104058F8}"/>
              </a:ext>
            </a:extLst>
          </p:cNvPr>
          <p:cNvSpPr txBox="1"/>
          <p:nvPr/>
        </p:nvSpPr>
        <p:spPr>
          <a:xfrm>
            <a:off x="323170" y="328676"/>
            <a:ext cx="10929030" cy="1077218"/>
          </a:xfrm>
          <a:prstGeom prst="rect">
            <a:avLst/>
          </a:prstGeom>
          <a:noFill/>
        </p:spPr>
        <p:txBody>
          <a:bodyPr wrap="square">
            <a:spAutoFit/>
          </a:bodyPr>
          <a:lstStyle/>
          <a:p>
            <a:r>
              <a:rPr lang="en-GB" sz="3000" b="1">
                <a:latin typeface="Oswald" panose="00000500000000000000" pitchFamily="2" charset="0"/>
              </a:rPr>
              <a:t>Q3: </a:t>
            </a:r>
            <a:r>
              <a:rPr lang="en-GB" sz="3200" b="1" i="0">
                <a:solidFill>
                  <a:srgbClr val="333333"/>
                </a:solidFill>
                <a:effectLst/>
                <a:highlight>
                  <a:srgbClr val="FFFFFF"/>
                </a:highlight>
                <a:latin typeface="Oswald" panose="00000500000000000000" pitchFamily="2" charset="0"/>
              </a:rPr>
              <a:t>What else have you done to prepare outside of education, and why are these experiences useful?</a:t>
            </a:r>
          </a:p>
        </p:txBody>
      </p:sp>
      <p:graphicFrame>
        <p:nvGraphicFramePr>
          <p:cNvPr id="2" name="Diagram 1">
            <a:extLst>
              <a:ext uri="{FF2B5EF4-FFF2-40B4-BE49-F238E27FC236}">
                <a16:creationId xmlns:a16="http://schemas.microsoft.com/office/drawing/2014/main" id="{744EED92-89E8-6DDF-0B58-1218AA20C7B2}"/>
              </a:ext>
            </a:extLst>
          </p:cNvPr>
          <p:cNvGraphicFramePr/>
          <p:nvPr>
            <p:extLst>
              <p:ext uri="{D42A27DB-BD31-4B8C-83A1-F6EECF244321}">
                <p14:modId xmlns:p14="http://schemas.microsoft.com/office/powerpoint/2010/main" val="4043874844"/>
              </p:ext>
            </p:extLst>
          </p:nvPr>
        </p:nvGraphicFramePr>
        <p:xfrm>
          <a:off x="401206" y="2078247"/>
          <a:ext cx="11389587" cy="42312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4580908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9"/>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ucas2020">
  <a:themeElements>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ucas2020" id="{9B65FBC3-19D0-F846-913F-2B170872C121}" vid="{D98C6301-1BE2-7B4E-924C-3388BA04D931}"/>
    </a:ext>
  </a:extLst>
</a:theme>
</file>

<file path=ppt/theme/theme2.xml><?xml version="1.0" encoding="utf-8"?>
<a:theme xmlns:a="http://schemas.openxmlformats.org/drawingml/2006/main" name="2_ucas2020">
  <a:themeElements>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ucas2020" id="{9B65FBC3-19D0-F846-913F-2B170872C121}" vid="{D98C6301-1BE2-7B4E-924C-3388BA04D931}"/>
    </a:ext>
  </a:extLst>
</a:theme>
</file>

<file path=ppt/theme/theme3.xml><?xml version="1.0" encoding="utf-8"?>
<a:theme xmlns:a="http://schemas.openxmlformats.org/drawingml/2006/main" name="1_ucas2020">
  <a:themeElements>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ucas2020" id="{9B65FBC3-19D0-F846-913F-2B170872C121}" vid="{D98C6301-1BE2-7B4E-924C-3388BA04D931}"/>
    </a:ext>
  </a:extLst>
</a:theme>
</file>

<file path=ppt/theme/theme4.xml><?xml version="1.0" encoding="utf-8"?>
<a:theme xmlns:a="http://schemas.openxmlformats.org/drawingml/2006/main" name="Confidential">
  <a:themeElements>
    <a:clrScheme name="UCAS 2023">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BFD730"/>
      </a:accent5>
      <a:accent6>
        <a:srgbClr val="706CB2"/>
      </a:accent6>
      <a:hlink>
        <a:srgbClr val="177EBF"/>
      </a:hlink>
      <a:folHlink>
        <a:srgbClr val="15BCB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0000"/>
        </a:solidFill>
        <a:ln w="9508" cap="flat">
          <a:noFill/>
          <a:prstDash val="solid"/>
          <a:miter/>
        </a:ln>
      </a:spPr>
      <a:bodyPr rtlCol="0" anchor="ctr"/>
      <a:lstStyle>
        <a:defPPr algn="l">
          <a:defRPr/>
        </a:defPPr>
      </a:lstStyle>
    </a:spDef>
  </a:objectDefaults>
  <a:extraClrSchemeLst/>
  <a:extLst>
    <a:ext uri="{05A4C25C-085E-4340-85A3-A5531E510DB2}">
      <thm15:themeFamily xmlns:thm15="http://schemas.microsoft.com/office/thememl/2012/main" name="Confidential" id="{BB002AC7-3FFA-B546-9726-18A973771FA4}" vid="{E00D3107-637A-294C-9054-73F9D8992FC5}"/>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04FD8678C59DB4795F7A63193DF46BF" ma:contentTypeVersion="17" ma:contentTypeDescription="Create a new document." ma:contentTypeScope="" ma:versionID="1d972e6f16b61c045d610574f0a92519">
  <xsd:schema xmlns:xsd="http://www.w3.org/2001/XMLSchema" xmlns:xs="http://www.w3.org/2001/XMLSchema" xmlns:p="http://schemas.microsoft.com/office/2006/metadata/properties" xmlns:ns2="08cb61c2-c0f5-40a2-b0d2-53b6b4e452e8" xmlns:ns3="e3ac768b-cf52-4a35-9e07-f759ff379489" targetNamespace="http://schemas.microsoft.com/office/2006/metadata/properties" ma:root="true" ma:fieldsID="e2397b86fb74a53bc162365a85ac9aad" ns2:_="" ns3:_="">
    <xsd:import namespace="08cb61c2-c0f5-40a2-b0d2-53b6b4e452e8"/>
    <xsd:import namespace="e3ac768b-cf52-4a35-9e07-f759ff37948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cb61c2-c0f5-40a2-b0d2-53b6b4e452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780052e2-7a6d-497f-9711-5471179560a1"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2" nillable="true" ma:displayName="Location"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3ac768b-cf52-4a35-9e07-f759ff379489"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86377715-aede-4b53-b81a-6ae77a156bb3}" ma:internalName="TaxCatchAll" ma:showField="CatchAllData" ma:web="e3ac768b-cf52-4a35-9e07-f759ff379489">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e3ac768b-cf52-4a35-9e07-f759ff379489" xsi:nil="true"/>
    <lcf76f155ced4ddcb4097134ff3c332f xmlns="08cb61c2-c0f5-40a2-b0d2-53b6b4e452e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7FA7B08-BE00-4116-A40E-2D5C8828671D}">
  <ds:schemaRefs>
    <ds:schemaRef ds:uri="http://schemas.microsoft.com/sharepoint/v3/contenttype/forms"/>
  </ds:schemaRefs>
</ds:datastoreItem>
</file>

<file path=customXml/itemProps2.xml><?xml version="1.0" encoding="utf-8"?>
<ds:datastoreItem xmlns:ds="http://schemas.openxmlformats.org/officeDocument/2006/customXml" ds:itemID="{5B13CA58-2FA8-41FC-9F45-A8C7B42926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8cb61c2-c0f5-40a2-b0d2-53b6b4e452e8"/>
    <ds:schemaRef ds:uri="e3ac768b-cf52-4a35-9e07-f759ff37948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9E981B5-5175-4F53-9275-E58E885D98E9}">
  <ds:schemaRefs>
    <ds:schemaRef ds:uri="http://schemas.microsoft.com/office/2006/metadata/properties"/>
    <ds:schemaRef ds:uri="http://schemas.microsoft.com/office/infopath/2007/PartnerControls"/>
    <ds:schemaRef ds:uri="e3ac768b-cf52-4a35-9e07-f759ff379489"/>
    <ds:schemaRef ds:uri="08cb61c2-c0f5-40a2-b0d2-53b6b4e452e8"/>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14</Slides>
  <Notes>8</Notes>
  <HiddenSlides>0</HiddenSlides>
  <ScaleCrop>false</ScaleCrop>
  <HeadingPairs>
    <vt:vector size="4" baseType="variant">
      <vt:variant>
        <vt:lpstr>Theme</vt:lpstr>
      </vt:variant>
      <vt:variant>
        <vt:i4>4</vt:i4>
      </vt:variant>
      <vt:variant>
        <vt:lpstr>Slide Titles</vt:lpstr>
      </vt:variant>
      <vt:variant>
        <vt:i4>14</vt:i4>
      </vt:variant>
    </vt:vector>
  </HeadingPairs>
  <TitlesOfParts>
    <vt:vector size="18" baseType="lpstr">
      <vt:lpstr>ucas2020</vt:lpstr>
      <vt:lpstr>2_ucas2020</vt:lpstr>
      <vt:lpstr>1_ucas2020</vt:lpstr>
      <vt:lpstr>Confidential</vt:lpstr>
      <vt:lpstr>PowerPoint Presentation</vt:lpstr>
      <vt:lpstr>Using this deck</vt:lpstr>
      <vt:lpstr>What’s changing for 2026 entry</vt:lpstr>
      <vt:lpstr>The purpose remains clear</vt:lpstr>
      <vt:lpstr>What are the questions? </vt:lpstr>
      <vt:lpstr>Research is the foundation  of a strong personal statement.</vt:lpstr>
      <vt:lpstr>PowerPoint Presentation</vt:lpstr>
      <vt:lpstr>PowerPoint Presentation</vt:lpstr>
      <vt:lpstr>PowerPoint Presentation</vt:lpstr>
      <vt:lpstr>PowerPoint Presentation</vt:lpstr>
      <vt:lpstr>Remember to PEEL </vt:lpstr>
      <vt:lpstr>What about character count? </vt:lpstr>
      <vt:lpstr>Further support and resources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Ross Sanger</dc:creator>
  <cp:revision>239</cp:revision>
  <dcterms:created xsi:type="dcterms:W3CDTF">2024-02-23T10:00:12Z</dcterms:created>
  <dcterms:modified xsi:type="dcterms:W3CDTF">2024-07-15T11:15:55Z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5AB79830-13D9-4A97-ADC2-9D692329DD55</vt:lpwstr>
  </property>
  <property fmtid="{D5CDD505-2E9C-101B-9397-08002B2CF9AE}" pid="3" name="ArticulatePath">
    <vt:lpwstr>Presentation2</vt:lpwstr>
  </property>
  <property fmtid="{D5CDD505-2E9C-101B-9397-08002B2CF9AE}" pid="4" name="MSIP_Label_119c747e-0609-44bc-a84a-379ba7e92455_Enabled">
    <vt:lpwstr>true</vt:lpwstr>
  </property>
  <property fmtid="{D5CDD505-2E9C-101B-9397-08002B2CF9AE}" pid="5" name="MSIP_Label_119c747e-0609-44bc-a84a-379ba7e92455_SetDate">
    <vt:lpwstr>2024-02-23T11:17:48Z</vt:lpwstr>
  </property>
  <property fmtid="{D5CDD505-2E9C-101B-9397-08002B2CF9AE}" pid="6" name="MSIP_Label_119c747e-0609-44bc-a84a-379ba7e92455_Method">
    <vt:lpwstr>Standard</vt:lpwstr>
  </property>
  <property fmtid="{D5CDD505-2E9C-101B-9397-08002B2CF9AE}" pid="7" name="MSIP_Label_119c747e-0609-44bc-a84a-379ba7e92455_Name">
    <vt:lpwstr>Confidential</vt:lpwstr>
  </property>
  <property fmtid="{D5CDD505-2E9C-101B-9397-08002B2CF9AE}" pid="8" name="MSIP_Label_119c747e-0609-44bc-a84a-379ba7e92455_SiteId">
    <vt:lpwstr>c62bca44-70cb-457b-a355-deaa5cb7e689</vt:lpwstr>
  </property>
  <property fmtid="{D5CDD505-2E9C-101B-9397-08002B2CF9AE}" pid="9" name="MSIP_Label_119c747e-0609-44bc-a84a-379ba7e92455_ActionId">
    <vt:lpwstr>c524e621-fa03-4c37-9d43-d9a22287dc5c</vt:lpwstr>
  </property>
  <property fmtid="{D5CDD505-2E9C-101B-9397-08002B2CF9AE}" pid="10" name="MSIP_Label_119c747e-0609-44bc-a84a-379ba7e92455_ContentBits">
    <vt:lpwstr>0</vt:lpwstr>
  </property>
  <property fmtid="{D5CDD505-2E9C-101B-9397-08002B2CF9AE}" pid="11" name="ContentTypeId">
    <vt:lpwstr>0x010100B04FD8678C59DB4795F7A63193DF46BF</vt:lpwstr>
  </property>
  <property fmtid="{D5CDD505-2E9C-101B-9397-08002B2CF9AE}" pid="12" name="MediaServiceImageTags">
    <vt:lpwstr/>
  </property>
</Properties>
</file>