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2.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3.xml" ContentType="application/vnd.openxmlformats-officedocument.presentationml.tags+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4.xml" ContentType="application/vnd.openxmlformats-officedocument.presentationml.tags+xml"/>
  <Override PartName="/ppt/tags/tag5.xml" ContentType="application/vnd.openxmlformats-officedocument.presentationml.tags+xml"/>
  <Override PartName="/ppt/notesSlides/notesSlide6.xml" ContentType="application/vnd.openxmlformats-officedocument.presentationml.notesSlide+xml"/>
  <Override PartName="/ppt/tags/tag6.xml" ContentType="application/vnd.openxmlformats-officedocument.presentationml.tags+xml"/>
  <Override PartName="/ppt/notesSlides/notesSlide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8.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notesSlides/notesSlide9.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0.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 id="2147483826" r:id="rId5"/>
    <p:sldMasterId id="2147483840" r:id="rId6"/>
  </p:sldMasterIdLst>
  <p:notesMasterIdLst>
    <p:notesMasterId r:id="rId41"/>
  </p:notesMasterIdLst>
  <p:sldIdLst>
    <p:sldId id="357" r:id="rId7"/>
    <p:sldId id="373" r:id="rId8"/>
    <p:sldId id="4297" r:id="rId9"/>
    <p:sldId id="4359" r:id="rId10"/>
    <p:sldId id="286" r:id="rId11"/>
    <p:sldId id="414" r:id="rId12"/>
    <p:sldId id="4357" r:id="rId13"/>
    <p:sldId id="4361" r:id="rId14"/>
    <p:sldId id="443" r:id="rId15"/>
    <p:sldId id="444" r:id="rId16"/>
    <p:sldId id="445" r:id="rId17"/>
    <p:sldId id="4192" r:id="rId18"/>
    <p:sldId id="4298" r:id="rId19"/>
    <p:sldId id="403" r:id="rId20"/>
    <p:sldId id="374" r:id="rId21"/>
    <p:sldId id="375" r:id="rId22"/>
    <p:sldId id="391" r:id="rId23"/>
    <p:sldId id="4252" r:id="rId24"/>
    <p:sldId id="4253" r:id="rId25"/>
    <p:sldId id="405" r:id="rId26"/>
    <p:sldId id="406" r:id="rId27"/>
    <p:sldId id="407" r:id="rId28"/>
    <p:sldId id="260" r:id="rId29"/>
    <p:sldId id="387" r:id="rId30"/>
    <p:sldId id="4369" r:id="rId31"/>
    <p:sldId id="409" r:id="rId32"/>
    <p:sldId id="448" r:id="rId33"/>
    <p:sldId id="4360" r:id="rId34"/>
    <p:sldId id="4356" r:id="rId35"/>
    <p:sldId id="4362" r:id="rId36"/>
    <p:sldId id="380" r:id="rId37"/>
    <p:sldId id="376" r:id="rId38"/>
    <p:sldId id="411" r:id="rId39"/>
    <p:sldId id="412" r:id="rId40"/>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43" userDrawn="1">
          <p15:clr>
            <a:srgbClr val="A4A3A4"/>
          </p15:clr>
        </p15:guide>
        <p15:guide id="2" pos="288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DB88D"/>
    <a:srgbClr val="E31873"/>
    <a:srgbClr val="FBC65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B925A9-010A-42BE-898B-3EF4357A0C27}" v="208" dt="2024-04-09T09:36:30.3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4510" autoAdjust="0"/>
  </p:normalViewPr>
  <p:slideViewPr>
    <p:cSldViewPr snapToGrid="0">
      <p:cViewPr varScale="1">
        <p:scale>
          <a:sx n="48" d="100"/>
          <a:sy n="48" d="100"/>
        </p:scale>
        <p:origin x="1800" y="32"/>
      </p:cViewPr>
      <p:guideLst>
        <p:guide orient="horz" pos="1643"/>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6/11/relationships/changesInfo" Target="changesInfos/changesInfo1.xml"/><Relationship Id="rId20" Type="http://schemas.openxmlformats.org/officeDocument/2006/relationships/slide" Target="slides/slide14.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antha Sykes" userId="90c81e61-1625-4134-9dba-bbafe25093fa" providerId="ADAL" clId="{8AB925A9-010A-42BE-898B-3EF4357A0C27}"/>
    <pc:docChg chg="undo custSel mod addSld delSld modSld sldOrd delMainMaster">
      <pc:chgData name="Samantha Sykes" userId="90c81e61-1625-4134-9dba-bbafe25093fa" providerId="ADAL" clId="{8AB925A9-010A-42BE-898B-3EF4357A0C27}" dt="2024-04-09T09:36:49.108" v="2274"/>
      <pc:docMkLst>
        <pc:docMk/>
      </pc:docMkLst>
      <pc:sldChg chg="addSp delSp modSp add mod setBg modClrScheme chgLayout">
        <pc:chgData name="Samantha Sykes" userId="90c81e61-1625-4134-9dba-bbafe25093fa" providerId="ADAL" clId="{8AB925A9-010A-42BE-898B-3EF4357A0C27}" dt="2024-04-09T09:34:48.427" v="2269" actId="34135"/>
        <pc:sldMkLst>
          <pc:docMk/>
          <pc:sldMk cId="4159684712" sldId="260"/>
        </pc:sldMkLst>
        <pc:spChg chg="add del mod ord">
          <ac:chgData name="Samantha Sykes" userId="90c81e61-1625-4134-9dba-bbafe25093fa" providerId="ADAL" clId="{8AB925A9-010A-42BE-898B-3EF4357A0C27}" dt="2024-03-27T17:47:12.398" v="271" actId="478"/>
          <ac:spMkLst>
            <pc:docMk/>
            <pc:sldMk cId="4159684712" sldId="260"/>
            <ac:spMk id="2" creationId="{C9825718-51ED-E6B1-563F-34ADED9A2003}"/>
          </ac:spMkLst>
        </pc:spChg>
        <pc:spChg chg="add del mod ord">
          <ac:chgData name="Samantha Sykes" userId="90c81e61-1625-4134-9dba-bbafe25093fa" providerId="ADAL" clId="{8AB925A9-010A-42BE-898B-3EF4357A0C27}" dt="2024-03-27T17:47:10.993" v="270" actId="478"/>
          <ac:spMkLst>
            <pc:docMk/>
            <pc:sldMk cId="4159684712" sldId="260"/>
            <ac:spMk id="5" creationId="{21D90A98-9C8B-ABA7-6431-BF6E8343A467}"/>
          </ac:spMkLst>
        </pc:spChg>
        <pc:spChg chg="mod">
          <ac:chgData name="Samantha Sykes" userId="90c81e61-1625-4134-9dba-bbafe25093fa" providerId="ADAL" clId="{8AB925A9-010A-42BE-898B-3EF4357A0C27}" dt="2024-03-27T17:47:01.117" v="265" actId="207"/>
          <ac:spMkLst>
            <pc:docMk/>
            <pc:sldMk cId="4159684712" sldId="260"/>
            <ac:spMk id="7" creationId="{76C7B2C0-8221-755F-0D2B-4E1DDE61A428}"/>
          </ac:spMkLst>
        </pc:spChg>
        <pc:grpChg chg="add mod">
          <ac:chgData name="Samantha Sykes" userId="90c81e61-1625-4134-9dba-bbafe25093fa" providerId="ADAL" clId="{8AB925A9-010A-42BE-898B-3EF4357A0C27}" dt="2024-04-09T09:34:48.427" v="2269" actId="34135"/>
          <ac:grpSpMkLst>
            <pc:docMk/>
            <pc:sldMk cId="4159684712" sldId="260"/>
            <ac:grpSpMk id="2" creationId="{FDBBC4E2-0E82-7AE4-872E-B546E869EA53}"/>
          </ac:grpSpMkLst>
        </pc:grpChg>
        <pc:picChg chg="mod ord">
          <ac:chgData name="Samantha Sykes" userId="90c81e61-1625-4134-9dba-bbafe25093fa" providerId="ADAL" clId="{8AB925A9-010A-42BE-898B-3EF4357A0C27}" dt="2024-04-09T09:34:48.427" v="2269" actId="34135"/>
          <ac:picMkLst>
            <pc:docMk/>
            <pc:sldMk cId="4159684712" sldId="260"/>
            <ac:picMk id="3" creationId="{E09B6ACE-3BB9-4650-596F-118D63623067}"/>
          </ac:picMkLst>
        </pc:picChg>
        <pc:picChg chg="add del mod modCrop">
          <ac:chgData name="Samantha Sykes" userId="90c81e61-1625-4134-9dba-bbafe25093fa" providerId="ADAL" clId="{8AB925A9-010A-42BE-898B-3EF4357A0C27}" dt="2024-04-09T09:34:48.427" v="2269" actId="34135"/>
          <ac:picMkLst>
            <pc:docMk/>
            <pc:sldMk cId="4159684712" sldId="260"/>
            <ac:picMk id="4" creationId="{73FC5069-6346-1A44-3DCA-02EDDFE2321C}"/>
          </ac:picMkLst>
        </pc:picChg>
        <pc:picChg chg="del">
          <ac:chgData name="Samantha Sykes" userId="90c81e61-1625-4134-9dba-bbafe25093fa" providerId="ADAL" clId="{8AB925A9-010A-42BE-898B-3EF4357A0C27}" dt="2024-03-27T17:47:03.881" v="266" actId="478"/>
          <ac:picMkLst>
            <pc:docMk/>
            <pc:sldMk cId="4159684712" sldId="260"/>
            <ac:picMk id="6" creationId="{29755E4A-F1D1-7FC2-E8BA-6BE121925627}"/>
          </ac:picMkLst>
        </pc:picChg>
        <pc:picChg chg="del">
          <ac:chgData name="Samantha Sykes" userId="90c81e61-1625-4134-9dba-bbafe25093fa" providerId="ADAL" clId="{8AB925A9-010A-42BE-898B-3EF4357A0C27}" dt="2024-03-27T17:47:05.086" v="267" actId="478"/>
          <ac:picMkLst>
            <pc:docMk/>
            <pc:sldMk cId="4159684712" sldId="260"/>
            <ac:picMk id="10" creationId="{E77B5956-8A6D-9DD9-89F0-D90FDC5C433F}"/>
          </ac:picMkLst>
        </pc:picChg>
      </pc:sldChg>
      <pc:sldChg chg="add del">
        <pc:chgData name="Samantha Sykes" userId="90c81e61-1625-4134-9dba-bbafe25093fa" providerId="ADAL" clId="{8AB925A9-010A-42BE-898B-3EF4357A0C27}" dt="2024-04-01T14:38:37.987" v="2106" actId="47"/>
        <pc:sldMkLst>
          <pc:docMk/>
          <pc:sldMk cId="3263124686" sldId="268"/>
        </pc:sldMkLst>
      </pc:sldChg>
      <pc:sldChg chg="addSp delSp modSp add del mod">
        <pc:chgData name="Samantha Sykes" userId="90c81e61-1625-4134-9dba-bbafe25093fa" providerId="ADAL" clId="{8AB925A9-010A-42BE-898B-3EF4357A0C27}" dt="2024-03-29T08:50:26.671" v="1123" actId="47"/>
        <pc:sldMkLst>
          <pc:docMk/>
          <pc:sldMk cId="876042142" sldId="277"/>
        </pc:sldMkLst>
        <pc:picChg chg="add del">
          <ac:chgData name="Samantha Sykes" userId="90c81e61-1625-4134-9dba-bbafe25093fa" providerId="ADAL" clId="{8AB925A9-010A-42BE-898B-3EF4357A0C27}" dt="2024-03-29T08:45:33.996" v="1093" actId="478"/>
          <ac:picMkLst>
            <pc:docMk/>
            <pc:sldMk cId="876042142" sldId="277"/>
            <ac:picMk id="5" creationId="{4C951EA1-4BA0-C37C-C388-F336DFB5C1B2}"/>
          </ac:picMkLst>
        </pc:picChg>
        <pc:picChg chg="add del">
          <ac:chgData name="Samantha Sykes" userId="90c81e61-1625-4134-9dba-bbafe25093fa" providerId="ADAL" clId="{8AB925A9-010A-42BE-898B-3EF4357A0C27}" dt="2024-03-29T08:45:28.541" v="1090" actId="478"/>
          <ac:picMkLst>
            <pc:docMk/>
            <pc:sldMk cId="876042142" sldId="277"/>
            <ac:picMk id="6" creationId="{361DD28E-334F-257D-A84D-3BFBD80BD538}"/>
          </ac:picMkLst>
        </pc:picChg>
        <pc:picChg chg="add del mod">
          <ac:chgData name="Samantha Sykes" userId="90c81e61-1625-4134-9dba-bbafe25093fa" providerId="ADAL" clId="{8AB925A9-010A-42BE-898B-3EF4357A0C27}" dt="2024-03-29T08:47:20.128" v="1101" actId="478"/>
          <ac:picMkLst>
            <pc:docMk/>
            <pc:sldMk cId="876042142" sldId="277"/>
            <ac:picMk id="8" creationId="{F99A3508-580F-8553-CD0A-4E53AC289794}"/>
          </ac:picMkLst>
        </pc:picChg>
      </pc:sldChg>
      <pc:sldChg chg="delSp modSp add del mod ord setBg">
        <pc:chgData name="Samantha Sykes" userId="90c81e61-1625-4134-9dba-bbafe25093fa" providerId="ADAL" clId="{8AB925A9-010A-42BE-898B-3EF4357A0C27}" dt="2024-03-29T08:25:36.265" v="795" actId="2696"/>
        <pc:sldMkLst>
          <pc:docMk/>
          <pc:sldMk cId="14738724" sldId="286"/>
        </pc:sldMkLst>
        <pc:spChg chg="mod">
          <ac:chgData name="Samantha Sykes" userId="90c81e61-1625-4134-9dba-bbafe25093fa" providerId="ADAL" clId="{8AB925A9-010A-42BE-898B-3EF4357A0C27}" dt="2024-03-27T17:46:15.940" v="255" actId="207"/>
          <ac:spMkLst>
            <pc:docMk/>
            <pc:sldMk cId="14738724" sldId="286"/>
            <ac:spMk id="5" creationId="{7307CD8D-3EF5-2C62-343F-BF0D1BCA9B82}"/>
          </ac:spMkLst>
        </pc:spChg>
        <pc:picChg chg="mod">
          <ac:chgData name="Samantha Sykes" userId="90c81e61-1625-4134-9dba-bbafe25093fa" providerId="ADAL" clId="{8AB925A9-010A-42BE-898B-3EF4357A0C27}" dt="2024-03-27T17:48:04.630" v="278" actId="11530"/>
          <ac:picMkLst>
            <pc:docMk/>
            <pc:sldMk cId="14738724" sldId="286"/>
            <ac:picMk id="3" creationId="{E50F9CEE-7452-DC6C-C456-D2D6D3030133}"/>
          </ac:picMkLst>
        </pc:picChg>
        <pc:picChg chg="mod">
          <ac:chgData name="Samantha Sykes" userId="90c81e61-1625-4134-9dba-bbafe25093fa" providerId="ADAL" clId="{8AB925A9-010A-42BE-898B-3EF4357A0C27}" dt="2024-03-27T17:48:08.745" v="279" actId="1076"/>
          <ac:picMkLst>
            <pc:docMk/>
            <pc:sldMk cId="14738724" sldId="286"/>
            <ac:picMk id="4" creationId="{1D226C6E-516A-027F-2348-3E19B1701B14}"/>
          </ac:picMkLst>
        </pc:picChg>
        <pc:picChg chg="del">
          <ac:chgData name="Samantha Sykes" userId="90c81e61-1625-4134-9dba-bbafe25093fa" providerId="ADAL" clId="{8AB925A9-010A-42BE-898B-3EF4357A0C27}" dt="2024-03-27T17:53:00.364" v="319" actId="478"/>
          <ac:picMkLst>
            <pc:docMk/>
            <pc:sldMk cId="14738724" sldId="286"/>
            <ac:picMk id="6" creationId="{39DC23EA-2F1F-7ED5-05EC-FB4FD051F031}"/>
          </ac:picMkLst>
        </pc:picChg>
      </pc:sldChg>
      <pc:sldChg chg="addSp modSp add mod ord">
        <pc:chgData name="Samantha Sykes" userId="90c81e61-1625-4134-9dba-bbafe25093fa" providerId="ADAL" clId="{8AB925A9-010A-42BE-898B-3EF4357A0C27}" dt="2024-04-09T09:34:12.225" v="2263" actId="34135"/>
        <pc:sldMkLst>
          <pc:docMk/>
          <pc:sldMk cId="3509346090" sldId="286"/>
        </pc:sldMkLst>
        <pc:grpChg chg="add mod">
          <ac:chgData name="Samantha Sykes" userId="90c81e61-1625-4134-9dba-bbafe25093fa" providerId="ADAL" clId="{8AB925A9-010A-42BE-898B-3EF4357A0C27}" dt="2024-04-09T09:34:12.225" v="2263" actId="34135"/>
          <ac:grpSpMkLst>
            <pc:docMk/>
            <pc:sldMk cId="3509346090" sldId="286"/>
            <ac:grpSpMk id="6" creationId="{07A7A493-5E76-DD62-C039-4BF71C0BE864}"/>
          </ac:grpSpMkLst>
        </pc:grpChg>
        <pc:picChg chg="mod">
          <ac:chgData name="Samantha Sykes" userId="90c81e61-1625-4134-9dba-bbafe25093fa" providerId="ADAL" clId="{8AB925A9-010A-42BE-898B-3EF4357A0C27}" dt="2024-04-09T09:34:12.225" v="2263" actId="34135"/>
          <ac:picMkLst>
            <pc:docMk/>
            <pc:sldMk cId="3509346090" sldId="286"/>
            <ac:picMk id="3" creationId="{E50F9CEE-7452-DC6C-C456-D2D6D3030133}"/>
          </ac:picMkLst>
        </pc:picChg>
        <pc:picChg chg="mod">
          <ac:chgData name="Samantha Sykes" userId="90c81e61-1625-4134-9dba-bbafe25093fa" providerId="ADAL" clId="{8AB925A9-010A-42BE-898B-3EF4357A0C27}" dt="2024-04-09T09:34:12.225" v="2263" actId="34135"/>
          <ac:picMkLst>
            <pc:docMk/>
            <pc:sldMk cId="3509346090" sldId="286"/>
            <ac:picMk id="4" creationId="{1D226C6E-516A-027F-2348-3E19B1701B14}"/>
          </ac:picMkLst>
        </pc:picChg>
      </pc:sldChg>
      <pc:sldChg chg="modSp mod modClrScheme chgLayout">
        <pc:chgData name="Samantha Sykes" userId="90c81e61-1625-4134-9dba-bbafe25093fa" providerId="ADAL" clId="{8AB925A9-010A-42BE-898B-3EF4357A0C27}" dt="2024-03-29T09:13:56.640" v="1816" actId="1076"/>
        <pc:sldMkLst>
          <pc:docMk/>
          <pc:sldMk cId="1396135407" sldId="357"/>
        </pc:sldMkLst>
        <pc:spChg chg="mod ord">
          <ac:chgData name="Samantha Sykes" userId="90c81e61-1625-4134-9dba-bbafe25093fa" providerId="ADAL" clId="{8AB925A9-010A-42BE-898B-3EF4357A0C27}" dt="2024-03-29T09:13:56.640" v="1816" actId="1076"/>
          <ac:spMkLst>
            <pc:docMk/>
            <pc:sldMk cId="1396135407" sldId="357"/>
            <ac:spMk id="2" creationId="{007627E1-E7B4-5A43-896E-685CC40D0E5C}"/>
          </ac:spMkLst>
        </pc:spChg>
        <pc:spChg chg="mod ord">
          <ac:chgData name="Samantha Sykes" userId="90c81e61-1625-4134-9dba-bbafe25093fa" providerId="ADAL" clId="{8AB925A9-010A-42BE-898B-3EF4357A0C27}" dt="2024-03-29T09:12:55.612" v="1756" actId="700"/>
          <ac:spMkLst>
            <pc:docMk/>
            <pc:sldMk cId="1396135407" sldId="357"/>
            <ac:spMk id="5" creationId="{98ACCC5F-D207-4069-AED4-888EF5D33CC2}"/>
          </ac:spMkLst>
        </pc:spChg>
      </pc:sldChg>
      <pc:sldChg chg="addSp delSp modSp mod modClrScheme chgLayout">
        <pc:chgData name="Samantha Sykes" userId="90c81e61-1625-4134-9dba-bbafe25093fa" providerId="ADAL" clId="{8AB925A9-010A-42BE-898B-3EF4357A0C27}" dt="2024-03-29T09:14:09.281" v="1819" actId="700"/>
        <pc:sldMkLst>
          <pc:docMk/>
          <pc:sldMk cId="2310620335" sldId="373"/>
        </pc:sldMkLst>
        <pc:spChg chg="add del mod ord">
          <ac:chgData name="Samantha Sykes" userId="90c81e61-1625-4134-9dba-bbafe25093fa" providerId="ADAL" clId="{8AB925A9-010A-42BE-898B-3EF4357A0C27}" dt="2024-03-29T08:16:56.397" v="658" actId="478"/>
          <ac:spMkLst>
            <pc:docMk/>
            <pc:sldMk cId="2310620335" sldId="373"/>
            <ac:spMk id="2" creationId="{F757E69F-FBF7-21E7-7CA1-F0C8F4C033A9}"/>
          </ac:spMkLst>
        </pc:spChg>
        <pc:spChg chg="add del mod ord">
          <ac:chgData name="Samantha Sykes" userId="90c81e61-1625-4134-9dba-bbafe25093fa" providerId="ADAL" clId="{8AB925A9-010A-42BE-898B-3EF4357A0C27}" dt="2024-03-29T08:17:33.847" v="667" actId="478"/>
          <ac:spMkLst>
            <pc:docMk/>
            <pc:sldMk cId="2310620335" sldId="373"/>
            <ac:spMk id="3" creationId="{B0118D36-A00D-91CD-3E39-426AB7659E05}"/>
          </ac:spMkLst>
        </pc:spChg>
        <pc:spChg chg="add del mod ord">
          <ac:chgData name="Samantha Sykes" userId="90c81e61-1625-4134-9dba-bbafe25093fa" providerId="ADAL" clId="{8AB925A9-010A-42BE-898B-3EF4357A0C27}" dt="2024-03-29T09:14:09.281" v="1819" actId="700"/>
          <ac:spMkLst>
            <pc:docMk/>
            <pc:sldMk cId="2310620335" sldId="373"/>
            <ac:spMk id="4" creationId="{45EEC1F7-03CA-C2E2-555C-5F2E7B91E6C1}"/>
          </ac:spMkLst>
        </pc:spChg>
        <pc:spChg chg="mod ord">
          <ac:chgData name="Samantha Sykes" userId="90c81e61-1625-4134-9dba-bbafe25093fa" providerId="ADAL" clId="{8AB925A9-010A-42BE-898B-3EF4357A0C27}" dt="2024-03-29T09:14:09.281" v="1819" actId="700"/>
          <ac:spMkLst>
            <pc:docMk/>
            <pc:sldMk cId="2310620335" sldId="373"/>
            <ac:spMk id="5" creationId="{94AC0D96-E807-4321-B11C-3B92A955EE05}"/>
          </ac:spMkLst>
        </pc:spChg>
        <pc:spChg chg="add mod ord">
          <ac:chgData name="Samantha Sykes" userId="90c81e61-1625-4134-9dba-bbafe25093fa" providerId="ADAL" clId="{8AB925A9-010A-42BE-898B-3EF4357A0C27}" dt="2024-03-29T09:14:09.281" v="1819" actId="700"/>
          <ac:spMkLst>
            <pc:docMk/>
            <pc:sldMk cId="2310620335" sldId="373"/>
            <ac:spMk id="13" creationId="{E00F7C33-99CE-CA9D-8F69-701A13C9C35F}"/>
          </ac:spMkLst>
        </pc:spChg>
        <pc:spChg chg="add mod ord">
          <ac:chgData name="Samantha Sykes" userId="90c81e61-1625-4134-9dba-bbafe25093fa" providerId="ADAL" clId="{8AB925A9-010A-42BE-898B-3EF4357A0C27}" dt="2024-03-29T09:14:09.281" v="1819" actId="700"/>
          <ac:spMkLst>
            <pc:docMk/>
            <pc:sldMk cId="2310620335" sldId="373"/>
            <ac:spMk id="15" creationId="{ECCD39F5-067C-02F9-5CA2-A8F01C50E8E2}"/>
          </ac:spMkLst>
        </pc:spChg>
        <pc:spChg chg="add mod ord">
          <ac:chgData name="Samantha Sykes" userId="90c81e61-1625-4134-9dba-bbafe25093fa" providerId="ADAL" clId="{8AB925A9-010A-42BE-898B-3EF4357A0C27}" dt="2024-03-29T09:14:09.281" v="1819" actId="700"/>
          <ac:spMkLst>
            <pc:docMk/>
            <pc:sldMk cId="2310620335" sldId="373"/>
            <ac:spMk id="17" creationId="{90C8797D-8B46-F590-7063-BB9C7CF17675}"/>
          </ac:spMkLst>
        </pc:spChg>
        <pc:picChg chg="mod ord">
          <ac:chgData name="Samantha Sykes" userId="90c81e61-1625-4134-9dba-bbafe25093fa" providerId="ADAL" clId="{8AB925A9-010A-42BE-898B-3EF4357A0C27}" dt="2024-03-29T09:14:09.281" v="1819" actId="700"/>
          <ac:picMkLst>
            <pc:docMk/>
            <pc:sldMk cId="2310620335" sldId="373"/>
            <ac:picMk id="8" creationId="{1871D9FB-E445-4BE0-8F7F-C6DC6E717E65}"/>
          </ac:picMkLst>
        </pc:picChg>
      </pc:sldChg>
      <pc:sldChg chg="modSp add mod modClrScheme chgLayout">
        <pc:chgData name="Samantha Sykes" userId="90c81e61-1625-4134-9dba-bbafe25093fa" providerId="ADAL" clId="{8AB925A9-010A-42BE-898B-3EF4357A0C27}" dt="2024-04-01T14:29:09.055" v="2097" actId="1038"/>
        <pc:sldMkLst>
          <pc:docMk/>
          <pc:sldMk cId="126271057" sldId="374"/>
        </pc:sldMkLst>
        <pc:spChg chg="mod ord">
          <ac:chgData name="Samantha Sykes" userId="90c81e61-1625-4134-9dba-bbafe25093fa" providerId="ADAL" clId="{8AB925A9-010A-42BE-898B-3EF4357A0C27}" dt="2024-03-29T09:15:24.049" v="1826" actId="700"/>
          <ac:spMkLst>
            <pc:docMk/>
            <pc:sldMk cId="126271057" sldId="374"/>
            <ac:spMk id="3" creationId="{2B5EB98E-6325-45E1-BD2C-A74BFA3758F0}"/>
          </ac:spMkLst>
        </pc:spChg>
        <pc:spChg chg="mod ord">
          <ac:chgData name="Samantha Sykes" userId="90c81e61-1625-4134-9dba-bbafe25093fa" providerId="ADAL" clId="{8AB925A9-010A-42BE-898B-3EF4357A0C27}" dt="2024-03-29T09:15:24.049" v="1826" actId="700"/>
          <ac:spMkLst>
            <pc:docMk/>
            <pc:sldMk cId="126271057" sldId="374"/>
            <ac:spMk id="4" creationId="{E949C728-BB8D-4212-9A22-EE6958732CFE}"/>
          </ac:spMkLst>
        </pc:spChg>
        <pc:spChg chg="mod ord">
          <ac:chgData name="Samantha Sykes" userId="90c81e61-1625-4134-9dba-bbafe25093fa" providerId="ADAL" clId="{8AB925A9-010A-42BE-898B-3EF4357A0C27}" dt="2024-03-29T09:15:24.049" v="1826" actId="700"/>
          <ac:spMkLst>
            <pc:docMk/>
            <pc:sldMk cId="126271057" sldId="374"/>
            <ac:spMk id="5" creationId="{997DFE93-68DE-4D48-A79D-CCAB81E704B1}"/>
          </ac:spMkLst>
        </pc:spChg>
        <pc:spChg chg="mod ord">
          <ac:chgData name="Samantha Sykes" userId="90c81e61-1625-4134-9dba-bbafe25093fa" providerId="ADAL" clId="{8AB925A9-010A-42BE-898B-3EF4357A0C27}" dt="2024-03-29T09:15:30.175" v="1829" actId="1076"/>
          <ac:spMkLst>
            <pc:docMk/>
            <pc:sldMk cId="126271057" sldId="374"/>
            <ac:spMk id="7" creationId="{89BFFEFE-C188-495F-AF3F-81E3CDA36DB2}"/>
          </ac:spMkLst>
        </pc:spChg>
        <pc:spChg chg="mod ord">
          <ac:chgData name="Samantha Sykes" userId="90c81e61-1625-4134-9dba-bbafe25093fa" providerId="ADAL" clId="{8AB925A9-010A-42BE-898B-3EF4357A0C27}" dt="2024-04-01T14:29:09.055" v="2097" actId="1038"/>
          <ac:spMkLst>
            <pc:docMk/>
            <pc:sldMk cId="126271057" sldId="374"/>
            <ac:spMk id="8" creationId="{EC17FF44-29E6-474B-AE83-BA249FF2919B}"/>
          </ac:spMkLst>
        </pc:spChg>
      </pc:sldChg>
      <pc:sldChg chg="modSp del mod modClrScheme chgLayout">
        <pc:chgData name="Samantha Sykes" userId="90c81e61-1625-4134-9dba-bbafe25093fa" providerId="ADAL" clId="{8AB925A9-010A-42BE-898B-3EF4357A0C27}" dt="2024-03-29T09:15:13.675" v="1824" actId="2696"/>
        <pc:sldMkLst>
          <pc:docMk/>
          <pc:sldMk cId="2820402784" sldId="374"/>
        </pc:sldMkLst>
        <pc:spChg chg="mod ord">
          <ac:chgData name="Samantha Sykes" userId="90c81e61-1625-4134-9dba-bbafe25093fa" providerId="ADAL" clId="{8AB925A9-010A-42BE-898B-3EF4357A0C27}" dt="2024-03-29T09:07:32.520" v="1691" actId="700"/>
          <ac:spMkLst>
            <pc:docMk/>
            <pc:sldMk cId="2820402784" sldId="374"/>
            <ac:spMk id="3" creationId="{2B5EB98E-6325-45E1-BD2C-A74BFA3758F0}"/>
          </ac:spMkLst>
        </pc:spChg>
        <pc:spChg chg="mod ord">
          <ac:chgData name="Samantha Sykes" userId="90c81e61-1625-4134-9dba-bbafe25093fa" providerId="ADAL" clId="{8AB925A9-010A-42BE-898B-3EF4357A0C27}" dt="2024-03-29T09:07:32.520" v="1691" actId="700"/>
          <ac:spMkLst>
            <pc:docMk/>
            <pc:sldMk cId="2820402784" sldId="374"/>
            <ac:spMk id="4" creationId="{E949C728-BB8D-4212-9A22-EE6958732CFE}"/>
          </ac:spMkLst>
        </pc:spChg>
        <pc:spChg chg="mod ord">
          <ac:chgData name="Samantha Sykes" userId="90c81e61-1625-4134-9dba-bbafe25093fa" providerId="ADAL" clId="{8AB925A9-010A-42BE-898B-3EF4357A0C27}" dt="2024-03-29T09:07:32.520" v="1691" actId="700"/>
          <ac:spMkLst>
            <pc:docMk/>
            <pc:sldMk cId="2820402784" sldId="374"/>
            <ac:spMk id="5" creationId="{997DFE93-68DE-4D48-A79D-CCAB81E704B1}"/>
          </ac:spMkLst>
        </pc:spChg>
        <pc:spChg chg="mod ord">
          <ac:chgData name="Samantha Sykes" userId="90c81e61-1625-4134-9dba-bbafe25093fa" providerId="ADAL" clId="{8AB925A9-010A-42BE-898B-3EF4357A0C27}" dt="2024-03-29T09:12:21.589" v="1750" actId="207"/>
          <ac:spMkLst>
            <pc:docMk/>
            <pc:sldMk cId="2820402784" sldId="374"/>
            <ac:spMk id="7" creationId="{89BFFEFE-C188-495F-AF3F-81E3CDA36DB2}"/>
          </ac:spMkLst>
        </pc:spChg>
        <pc:spChg chg="mod ord">
          <ac:chgData name="Samantha Sykes" userId="90c81e61-1625-4134-9dba-bbafe25093fa" providerId="ADAL" clId="{8AB925A9-010A-42BE-898B-3EF4357A0C27}" dt="2024-03-29T09:07:36.210" v="1692" actId="1076"/>
          <ac:spMkLst>
            <pc:docMk/>
            <pc:sldMk cId="2820402784" sldId="374"/>
            <ac:spMk id="8" creationId="{EC17FF44-29E6-474B-AE83-BA249FF2919B}"/>
          </ac:spMkLst>
        </pc:spChg>
      </pc:sldChg>
      <pc:sldChg chg="modSp add mod modClrScheme chgLayout">
        <pc:chgData name="Samantha Sykes" userId="90c81e61-1625-4134-9dba-bbafe25093fa" providerId="ADAL" clId="{8AB925A9-010A-42BE-898B-3EF4357A0C27}" dt="2024-04-01T14:29:15.050" v="2104" actId="1035"/>
        <pc:sldMkLst>
          <pc:docMk/>
          <pc:sldMk cId="749788632" sldId="375"/>
        </pc:sldMkLst>
        <pc:spChg chg="mod ord">
          <ac:chgData name="Samantha Sykes" userId="90c81e61-1625-4134-9dba-bbafe25093fa" providerId="ADAL" clId="{8AB925A9-010A-42BE-898B-3EF4357A0C27}" dt="2024-03-29T09:15:40.261" v="1832" actId="1076"/>
          <ac:spMkLst>
            <pc:docMk/>
            <pc:sldMk cId="749788632" sldId="375"/>
            <ac:spMk id="3" creationId="{29FD51D6-BBD9-420F-86CC-B7F50717FF69}"/>
          </ac:spMkLst>
        </pc:spChg>
        <pc:spChg chg="mod ord">
          <ac:chgData name="Samantha Sykes" userId="90c81e61-1625-4134-9dba-bbafe25093fa" providerId="ADAL" clId="{8AB925A9-010A-42BE-898B-3EF4357A0C27}" dt="2024-03-29T09:15:35.012" v="1830" actId="700"/>
          <ac:spMkLst>
            <pc:docMk/>
            <pc:sldMk cId="749788632" sldId="375"/>
            <ac:spMk id="4" creationId="{8613FE91-FDCE-4E2A-9A45-9B79478B67FF}"/>
          </ac:spMkLst>
        </pc:spChg>
        <pc:spChg chg="mod ord">
          <ac:chgData name="Samantha Sykes" userId="90c81e61-1625-4134-9dba-bbafe25093fa" providerId="ADAL" clId="{8AB925A9-010A-42BE-898B-3EF4357A0C27}" dt="2024-03-29T09:15:35.012" v="1830" actId="700"/>
          <ac:spMkLst>
            <pc:docMk/>
            <pc:sldMk cId="749788632" sldId="375"/>
            <ac:spMk id="5" creationId="{3BC91239-5314-48C2-96F6-43FC31AFD549}"/>
          </ac:spMkLst>
        </pc:spChg>
        <pc:spChg chg="mod ord">
          <ac:chgData name="Samantha Sykes" userId="90c81e61-1625-4134-9dba-bbafe25093fa" providerId="ADAL" clId="{8AB925A9-010A-42BE-898B-3EF4357A0C27}" dt="2024-03-29T09:15:35.012" v="1830" actId="700"/>
          <ac:spMkLst>
            <pc:docMk/>
            <pc:sldMk cId="749788632" sldId="375"/>
            <ac:spMk id="6" creationId="{7893345F-0F53-49CD-8B30-84AB8E55CAD9}"/>
          </ac:spMkLst>
        </pc:spChg>
        <pc:spChg chg="mod ord">
          <ac:chgData name="Samantha Sykes" userId="90c81e61-1625-4134-9dba-bbafe25093fa" providerId="ADAL" clId="{8AB925A9-010A-42BE-898B-3EF4357A0C27}" dt="2024-04-01T14:29:15.050" v="2104" actId="1035"/>
          <ac:spMkLst>
            <pc:docMk/>
            <pc:sldMk cId="749788632" sldId="375"/>
            <ac:spMk id="7" creationId="{07B1A84A-3FF6-4425-9876-D066F4A933F5}"/>
          </ac:spMkLst>
        </pc:spChg>
      </pc:sldChg>
      <pc:sldChg chg="modSp del mod modClrScheme chgLayout">
        <pc:chgData name="Samantha Sykes" userId="90c81e61-1625-4134-9dba-bbafe25093fa" providerId="ADAL" clId="{8AB925A9-010A-42BE-898B-3EF4357A0C27}" dt="2024-03-29T09:15:13.675" v="1824" actId="2696"/>
        <pc:sldMkLst>
          <pc:docMk/>
          <pc:sldMk cId="2849659857" sldId="375"/>
        </pc:sldMkLst>
        <pc:spChg chg="mod ord">
          <ac:chgData name="Samantha Sykes" userId="90c81e61-1625-4134-9dba-bbafe25093fa" providerId="ADAL" clId="{8AB925A9-010A-42BE-898B-3EF4357A0C27}" dt="2024-03-29T09:12:26.113" v="1751" actId="207"/>
          <ac:spMkLst>
            <pc:docMk/>
            <pc:sldMk cId="2849659857" sldId="375"/>
            <ac:spMk id="3" creationId="{29FD51D6-BBD9-420F-86CC-B7F50717FF69}"/>
          </ac:spMkLst>
        </pc:spChg>
        <pc:spChg chg="mod ord">
          <ac:chgData name="Samantha Sykes" userId="90c81e61-1625-4134-9dba-bbafe25093fa" providerId="ADAL" clId="{8AB925A9-010A-42BE-898B-3EF4357A0C27}" dt="2024-03-29T09:10:10.562" v="1717" actId="700"/>
          <ac:spMkLst>
            <pc:docMk/>
            <pc:sldMk cId="2849659857" sldId="375"/>
            <ac:spMk id="4" creationId="{8613FE91-FDCE-4E2A-9A45-9B79478B67FF}"/>
          </ac:spMkLst>
        </pc:spChg>
        <pc:spChg chg="mod ord">
          <ac:chgData name="Samantha Sykes" userId="90c81e61-1625-4134-9dba-bbafe25093fa" providerId="ADAL" clId="{8AB925A9-010A-42BE-898B-3EF4357A0C27}" dt="2024-03-29T09:10:10.562" v="1717" actId="700"/>
          <ac:spMkLst>
            <pc:docMk/>
            <pc:sldMk cId="2849659857" sldId="375"/>
            <ac:spMk id="5" creationId="{3BC91239-5314-48C2-96F6-43FC31AFD549}"/>
          </ac:spMkLst>
        </pc:spChg>
        <pc:spChg chg="mod ord">
          <ac:chgData name="Samantha Sykes" userId="90c81e61-1625-4134-9dba-bbafe25093fa" providerId="ADAL" clId="{8AB925A9-010A-42BE-898B-3EF4357A0C27}" dt="2024-03-29T09:10:10.562" v="1717" actId="700"/>
          <ac:spMkLst>
            <pc:docMk/>
            <pc:sldMk cId="2849659857" sldId="375"/>
            <ac:spMk id="6" creationId="{7893345F-0F53-49CD-8B30-84AB8E55CAD9}"/>
          </ac:spMkLst>
        </pc:spChg>
        <pc:spChg chg="mod ord">
          <ac:chgData name="Samantha Sykes" userId="90c81e61-1625-4134-9dba-bbafe25093fa" providerId="ADAL" clId="{8AB925A9-010A-42BE-898B-3EF4357A0C27}" dt="2024-03-29T09:10:14.555" v="1718" actId="1076"/>
          <ac:spMkLst>
            <pc:docMk/>
            <pc:sldMk cId="2849659857" sldId="375"/>
            <ac:spMk id="7" creationId="{07B1A84A-3FF6-4425-9876-D066F4A933F5}"/>
          </ac:spMkLst>
        </pc:spChg>
      </pc:sldChg>
      <pc:sldChg chg="modSp mod modClrScheme chgLayout">
        <pc:chgData name="Samantha Sykes" userId="90c81e61-1625-4134-9dba-bbafe25093fa" providerId="ADAL" clId="{8AB925A9-010A-42BE-898B-3EF4357A0C27}" dt="2024-03-29T09:18:51.309" v="1866" actId="20577"/>
        <pc:sldMkLst>
          <pc:docMk/>
          <pc:sldMk cId="3839321651" sldId="391"/>
        </pc:sldMkLst>
        <pc:spChg chg="mod ord">
          <ac:chgData name="Samantha Sykes" userId="90c81e61-1625-4134-9dba-bbafe25093fa" providerId="ADAL" clId="{8AB925A9-010A-42BE-898B-3EF4357A0C27}" dt="2024-03-29T09:18:51.309" v="1866" actId="20577"/>
          <ac:spMkLst>
            <pc:docMk/>
            <pc:sldMk cId="3839321651" sldId="391"/>
            <ac:spMk id="5" creationId="{8EE0FD95-8CC1-4D21-B105-98E5031AD7EC}"/>
          </ac:spMkLst>
        </pc:spChg>
        <pc:spChg chg="mod ord">
          <ac:chgData name="Samantha Sykes" userId="90c81e61-1625-4134-9dba-bbafe25093fa" providerId="ADAL" clId="{8AB925A9-010A-42BE-898B-3EF4357A0C27}" dt="2024-03-29T09:11:25.239" v="1724" actId="12"/>
          <ac:spMkLst>
            <pc:docMk/>
            <pc:sldMk cId="3839321651" sldId="391"/>
            <ac:spMk id="7" creationId="{B4B299FA-7B27-4BE0-A9B0-06C5DB6EE223}"/>
          </ac:spMkLst>
        </pc:spChg>
        <pc:picChg chg="mod ord">
          <ac:chgData name="Samantha Sykes" userId="90c81e61-1625-4134-9dba-bbafe25093fa" providerId="ADAL" clId="{8AB925A9-010A-42BE-898B-3EF4357A0C27}" dt="2024-03-29T09:11:35.070" v="1726" actId="1076"/>
          <ac:picMkLst>
            <pc:docMk/>
            <pc:sldMk cId="3839321651" sldId="391"/>
            <ac:picMk id="11" creationId="{5B8FBCD9-808A-4E7D-83FC-A15F13D007CA}"/>
          </ac:picMkLst>
        </pc:picChg>
      </pc:sldChg>
      <pc:sldChg chg="addSp delSp modSp mod modClrScheme chgLayout">
        <pc:chgData name="Samantha Sykes" userId="90c81e61-1625-4134-9dba-bbafe25093fa" providerId="ADAL" clId="{8AB925A9-010A-42BE-898B-3EF4357A0C27}" dt="2024-03-29T09:18:35.135" v="1858" actId="207"/>
        <pc:sldMkLst>
          <pc:docMk/>
          <pc:sldMk cId="566851675" sldId="403"/>
        </pc:sldMkLst>
        <pc:spChg chg="mod">
          <ac:chgData name="Samantha Sykes" userId="90c81e61-1625-4134-9dba-bbafe25093fa" providerId="ADAL" clId="{8AB925A9-010A-42BE-898B-3EF4357A0C27}" dt="2024-03-29T09:18:35.135" v="1858" actId="207"/>
          <ac:spMkLst>
            <pc:docMk/>
            <pc:sldMk cId="566851675" sldId="403"/>
            <ac:spMk id="21" creationId="{D47C70A5-8D8C-45D2-8B69-E8C8FDB1F681}"/>
          </ac:spMkLst>
        </pc:spChg>
        <pc:spChg chg="del mod">
          <ac:chgData name="Samantha Sykes" userId="90c81e61-1625-4134-9dba-bbafe25093fa" providerId="ADAL" clId="{8AB925A9-010A-42BE-898B-3EF4357A0C27}" dt="2024-03-27T17:29:47.613" v="39" actId="26606"/>
          <ac:spMkLst>
            <pc:docMk/>
            <pc:sldMk cId="566851675" sldId="403"/>
            <ac:spMk id="23" creationId="{4AD60AC7-C7FE-4D01-AACB-2BDE17187952}"/>
          </ac:spMkLst>
        </pc:spChg>
        <pc:spChg chg="add mod">
          <ac:chgData name="Samantha Sykes" userId="90c81e61-1625-4134-9dba-bbafe25093fa" providerId="ADAL" clId="{8AB925A9-010A-42BE-898B-3EF4357A0C27}" dt="2024-03-27T17:29:47.613" v="39" actId="26606"/>
          <ac:spMkLst>
            <pc:docMk/>
            <pc:sldMk cId="566851675" sldId="403"/>
            <ac:spMk id="29" creationId="{1F1039FA-77AA-36BB-5869-D888554FFF40}"/>
          </ac:spMkLst>
        </pc:spChg>
        <pc:spChg chg="add mod">
          <ac:chgData name="Samantha Sykes" userId="90c81e61-1625-4134-9dba-bbafe25093fa" providerId="ADAL" clId="{8AB925A9-010A-42BE-898B-3EF4357A0C27}" dt="2024-03-27T17:29:47.613" v="39" actId="26606"/>
          <ac:spMkLst>
            <pc:docMk/>
            <pc:sldMk cId="566851675" sldId="403"/>
            <ac:spMk id="31" creationId="{29EF6172-6973-3D6F-2B10-E00001EEC573}"/>
          </ac:spMkLst>
        </pc:spChg>
        <pc:spChg chg="add mod">
          <ac:chgData name="Samantha Sykes" userId="90c81e61-1625-4134-9dba-bbafe25093fa" providerId="ADAL" clId="{8AB925A9-010A-42BE-898B-3EF4357A0C27}" dt="2024-03-27T17:40:44.888" v="218" actId="20577"/>
          <ac:spMkLst>
            <pc:docMk/>
            <pc:sldMk cId="566851675" sldId="403"/>
            <ac:spMk id="33" creationId="{4C82102F-6586-D6FD-0E6B-A992A7968F3C}"/>
          </ac:spMkLst>
        </pc:spChg>
        <pc:graphicFrameChg chg="add mod modGraphic">
          <ac:chgData name="Samantha Sykes" userId="90c81e61-1625-4134-9dba-bbafe25093fa" providerId="ADAL" clId="{8AB925A9-010A-42BE-898B-3EF4357A0C27}" dt="2024-03-29T09:18:27.501" v="1856" actId="2085"/>
          <ac:graphicFrameMkLst>
            <pc:docMk/>
            <pc:sldMk cId="566851675" sldId="403"/>
            <ac:graphicFrameMk id="25" creationId="{3C2FEAEF-CD7A-9100-2C99-B172F5B83FCF}"/>
          </ac:graphicFrameMkLst>
        </pc:graphicFrameChg>
        <pc:picChg chg="add del mod">
          <ac:chgData name="Samantha Sykes" userId="90c81e61-1625-4134-9dba-bbafe25093fa" providerId="ADAL" clId="{8AB925A9-010A-42BE-898B-3EF4357A0C27}" dt="2024-03-27T17:32:15.118" v="47" actId="478"/>
          <ac:picMkLst>
            <pc:docMk/>
            <pc:sldMk cId="566851675" sldId="403"/>
            <ac:picMk id="3" creationId="{3D35334D-EBB6-AE11-8254-6021DC595B3E}"/>
          </ac:picMkLst>
        </pc:picChg>
        <pc:picChg chg="del">
          <ac:chgData name="Samantha Sykes" userId="90c81e61-1625-4134-9dba-bbafe25093fa" providerId="ADAL" clId="{8AB925A9-010A-42BE-898B-3EF4357A0C27}" dt="2024-03-27T17:29:37.499" v="38" actId="478"/>
          <ac:picMkLst>
            <pc:docMk/>
            <pc:sldMk cId="566851675" sldId="403"/>
            <ac:picMk id="4" creationId="{AAB59171-4D2D-2E4F-BF37-96DABB18E3A3}"/>
          </ac:picMkLst>
        </pc:picChg>
        <pc:picChg chg="add del mod">
          <ac:chgData name="Samantha Sykes" userId="90c81e61-1625-4134-9dba-bbafe25093fa" providerId="ADAL" clId="{8AB925A9-010A-42BE-898B-3EF4357A0C27}" dt="2024-03-27T17:33:25.556" v="52" actId="478"/>
          <ac:picMkLst>
            <pc:docMk/>
            <pc:sldMk cId="566851675" sldId="403"/>
            <ac:picMk id="6" creationId="{895D46E9-B865-DDCF-9C33-7ED994E1744D}"/>
          </ac:picMkLst>
        </pc:picChg>
      </pc:sldChg>
      <pc:sldChg chg="del">
        <pc:chgData name="Samantha Sykes" userId="90c81e61-1625-4134-9dba-bbafe25093fa" providerId="ADAL" clId="{8AB925A9-010A-42BE-898B-3EF4357A0C27}" dt="2024-03-27T17:37:22.480" v="176" actId="47"/>
        <pc:sldMkLst>
          <pc:docMk/>
          <pc:sldMk cId="0" sldId="404"/>
        </pc:sldMkLst>
      </pc:sldChg>
      <pc:sldChg chg="modSp mod modClrScheme chgLayout">
        <pc:chgData name="Samantha Sykes" userId="90c81e61-1625-4134-9dba-bbafe25093fa" providerId="ADAL" clId="{8AB925A9-010A-42BE-898B-3EF4357A0C27}" dt="2024-04-08T12:35:15.743" v="2196" actId="1076"/>
        <pc:sldMkLst>
          <pc:docMk/>
          <pc:sldMk cId="0" sldId="405"/>
        </pc:sldMkLst>
        <pc:spChg chg="mod ord">
          <ac:chgData name="Samantha Sykes" userId="90c81e61-1625-4134-9dba-bbafe25093fa" providerId="ADAL" clId="{8AB925A9-010A-42BE-898B-3EF4357A0C27}" dt="2024-03-29T09:29:10.078" v="1873" actId="1076"/>
          <ac:spMkLst>
            <pc:docMk/>
            <pc:sldMk cId="0" sldId="405"/>
            <ac:spMk id="2" creationId="{0032C4D6-9DED-4E21-984E-12E8BE16869F}"/>
          </ac:spMkLst>
        </pc:spChg>
        <pc:spChg chg="mod">
          <ac:chgData name="Samantha Sykes" userId="90c81e61-1625-4134-9dba-bbafe25093fa" providerId="ADAL" clId="{8AB925A9-010A-42BE-898B-3EF4357A0C27}" dt="2024-04-08T12:35:15.743" v="2196" actId="1076"/>
          <ac:spMkLst>
            <pc:docMk/>
            <pc:sldMk cId="0" sldId="405"/>
            <ac:spMk id="29" creationId="{40A0F4C8-43FE-43CE-8658-B6ACA09DA180}"/>
          </ac:spMkLst>
        </pc:spChg>
      </pc:sldChg>
      <pc:sldChg chg="modSp mod modClrScheme chgLayout">
        <pc:chgData name="Samantha Sykes" userId="90c81e61-1625-4134-9dba-bbafe25093fa" providerId="ADAL" clId="{8AB925A9-010A-42BE-898B-3EF4357A0C27}" dt="2024-03-29T09:16:55.655" v="1847" actId="1037"/>
        <pc:sldMkLst>
          <pc:docMk/>
          <pc:sldMk cId="0" sldId="406"/>
        </pc:sldMkLst>
        <pc:spChg chg="mod ord">
          <ac:chgData name="Samantha Sykes" userId="90c81e61-1625-4134-9dba-bbafe25093fa" providerId="ADAL" clId="{8AB925A9-010A-42BE-898B-3EF4357A0C27}" dt="2024-03-29T09:16:32.742" v="1839" actId="207"/>
          <ac:spMkLst>
            <pc:docMk/>
            <pc:sldMk cId="0" sldId="406"/>
            <ac:spMk id="2" creationId="{6103B65A-8E5B-4B53-AEEB-554BC30DA09F}"/>
          </ac:spMkLst>
        </pc:spChg>
        <pc:spChg chg="mod ord">
          <ac:chgData name="Samantha Sykes" userId="90c81e61-1625-4134-9dba-bbafe25093fa" providerId="ADAL" clId="{8AB925A9-010A-42BE-898B-3EF4357A0C27}" dt="2024-03-29T09:16:19.042" v="1838" actId="1076"/>
          <ac:spMkLst>
            <pc:docMk/>
            <pc:sldMk cId="0" sldId="406"/>
            <ac:spMk id="4" creationId="{8817B06E-6639-45F6-A784-693176C0934A}"/>
          </ac:spMkLst>
        </pc:spChg>
        <pc:picChg chg="mod ord">
          <ac:chgData name="Samantha Sykes" userId="90c81e61-1625-4134-9dba-bbafe25093fa" providerId="ADAL" clId="{8AB925A9-010A-42BE-898B-3EF4357A0C27}" dt="2024-03-29T09:16:55.655" v="1847" actId="1037"/>
          <ac:picMkLst>
            <pc:docMk/>
            <pc:sldMk cId="0" sldId="406"/>
            <ac:picMk id="10" creationId="{C17CA001-4319-4F4B-9BF8-3D4F5B8EB700}"/>
          </ac:picMkLst>
        </pc:picChg>
      </pc:sldChg>
      <pc:sldChg chg="modSp">
        <pc:chgData name="Samantha Sykes" userId="90c81e61-1625-4134-9dba-bbafe25093fa" providerId="ADAL" clId="{8AB925A9-010A-42BE-898B-3EF4357A0C27}" dt="2024-03-29T09:16:42.634" v="1840" actId="14100"/>
        <pc:sldMkLst>
          <pc:docMk/>
          <pc:sldMk cId="0" sldId="407"/>
        </pc:sldMkLst>
        <pc:picChg chg="mod">
          <ac:chgData name="Samantha Sykes" userId="90c81e61-1625-4134-9dba-bbafe25093fa" providerId="ADAL" clId="{8AB925A9-010A-42BE-898B-3EF4357A0C27}" dt="2024-03-29T09:16:42.634" v="1840" actId="14100"/>
          <ac:picMkLst>
            <pc:docMk/>
            <pc:sldMk cId="0" sldId="407"/>
            <ac:picMk id="1026" creationId="{9B9540F4-E1D2-4867-9CF6-E3847271E62A}"/>
          </ac:picMkLst>
        </pc:picChg>
      </pc:sldChg>
      <pc:sldChg chg="addSp delSp modSp del mod modClrScheme chgLayout">
        <pc:chgData name="Samantha Sykes" userId="90c81e61-1625-4134-9dba-bbafe25093fa" providerId="ADAL" clId="{8AB925A9-010A-42BE-898B-3EF4357A0C27}" dt="2024-04-08T12:07:47.464" v="2139" actId="47"/>
        <pc:sldMkLst>
          <pc:docMk/>
          <pc:sldMk cId="0" sldId="408"/>
        </pc:sldMkLst>
        <pc:spChg chg="mod">
          <ac:chgData name="Samantha Sykes" userId="90c81e61-1625-4134-9dba-bbafe25093fa" providerId="ADAL" clId="{8AB925A9-010A-42BE-898B-3EF4357A0C27}" dt="2024-03-27T17:37:55.541" v="181" actId="207"/>
          <ac:spMkLst>
            <pc:docMk/>
            <pc:sldMk cId="0" sldId="408"/>
            <ac:spMk id="2" creationId="{6A95BD6C-E2BF-43A4-98CD-3A2AAF9AEC59}"/>
          </ac:spMkLst>
        </pc:spChg>
        <pc:spChg chg="mod">
          <ac:chgData name="Samantha Sykes" userId="90c81e61-1625-4134-9dba-bbafe25093fa" providerId="ADAL" clId="{8AB925A9-010A-42BE-898B-3EF4357A0C27}" dt="2024-03-27T17:38:03.074" v="182" actId="1076"/>
          <ac:spMkLst>
            <pc:docMk/>
            <pc:sldMk cId="0" sldId="408"/>
            <ac:spMk id="3" creationId="{7534AA59-6076-4224-ADAE-09F92E9053A1}"/>
          </ac:spMkLst>
        </pc:spChg>
        <pc:spChg chg="mod">
          <ac:chgData name="Samantha Sykes" userId="90c81e61-1625-4134-9dba-bbafe25093fa" providerId="ADAL" clId="{8AB925A9-010A-42BE-898B-3EF4357A0C27}" dt="2024-03-29T09:29:30.813" v="1876" actId="1076"/>
          <ac:spMkLst>
            <pc:docMk/>
            <pc:sldMk cId="0" sldId="408"/>
            <ac:spMk id="4" creationId="{AC691E33-FA43-4AEC-9584-8888F495621B}"/>
          </ac:spMkLst>
        </pc:spChg>
        <pc:spChg chg="mod ord">
          <ac:chgData name="Samantha Sykes" userId="90c81e61-1625-4134-9dba-bbafe25093fa" providerId="ADAL" clId="{8AB925A9-010A-42BE-898B-3EF4357A0C27}" dt="2024-03-29T09:30:19.266" v="1884" actId="207"/>
          <ac:spMkLst>
            <pc:docMk/>
            <pc:sldMk cId="0" sldId="408"/>
            <ac:spMk id="5" creationId="{3B73D5C7-013B-432E-A05B-C99B8031AF62}"/>
          </ac:spMkLst>
        </pc:spChg>
        <pc:spChg chg="mod ord">
          <ac:chgData name="Samantha Sykes" userId="90c81e61-1625-4134-9dba-bbafe25093fa" providerId="ADAL" clId="{8AB925A9-010A-42BE-898B-3EF4357A0C27}" dt="2024-04-08T10:57:29.788" v="2127" actId="20577"/>
          <ac:spMkLst>
            <pc:docMk/>
            <pc:sldMk cId="0" sldId="408"/>
            <ac:spMk id="6" creationId="{09B278CE-43C4-4C35-A015-5A94559DB015}"/>
          </ac:spMkLst>
        </pc:spChg>
        <pc:picChg chg="del mod">
          <ac:chgData name="Samantha Sykes" userId="90c81e61-1625-4134-9dba-bbafe25093fa" providerId="ADAL" clId="{8AB925A9-010A-42BE-898B-3EF4357A0C27}" dt="2024-04-08T10:58:25.374" v="2137" actId="478"/>
          <ac:picMkLst>
            <pc:docMk/>
            <pc:sldMk cId="0" sldId="408"/>
            <ac:picMk id="9" creationId="{6C71A70E-B2CF-20CD-F485-7E3B0DDD9FBB}"/>
          </ac:picMkLst>
        </pc:picChg>
        <pc:picChg chg="del mod">
          <ac:chgData name="Samantha Sykes" userId="90c81e61-1625-4134-9dba-bbafe25093fa" providerId="ADAL" clId="{8AB925A9-010A-42BE-898B-3EF4357A0C27}" dt="2024-04-08T10:51:54.514" v="2110" actId="478"/>
          <ac:picMkLst>
            <pc:docMk/>
            <pc:sldMk cId="0" sldId="408"/>
            <ac:picMk id="10" creationId="{B185E216-62C3-D40F-ED32-F5AE5468AC7D}"/>
          </ac:picMkLst>
        </pc:picChg>
        <pc:picChg chg="del mod">
          <ac:chgData name="Samantha Sykes" userId="90c81e61-1625-4134-9dba-bbafe25093fa" providerId="ADAL" clId="{8AB925A9-010A-42BE-898B-3EF4357A0C27}" dt="2024-04-08T10:58:00.887" v="2128" actId="478"/>
          <ac:picMkLst>
            <pc:docMk/>
            <pc:sldMk cId="0" sldId="408"/>
            <ac:picMk id="11" creationId="{32286030-E441-98B0-F2A0-B8E9AE7F097D}"/>
          </ac:picMkLst>
        </pc:picChg>
        <pc:picChg chg="add mod">
          <ac:chgData name="Samantha Sykes" userId="90c81e61-1625-4134-9dba-bbafe25093fa" providerId="ADAL" clId="{8AB925A9-010A-42BE-898B-3EF4357A0C27}" dt="2024-04-08T10:57:18.340" v="2124" actId="1076"/>
          <ac:picMkLst>
            <pc:docMk/>
            <pc:sldMk cId="0" sldId="408"/>
            <ac:picMk id="1026" creationId="{3938FDA2-380D-E935-B02E-15FF66F2DFF4}"/>
          </ac:picMkLst>
        </pc:picChg>
        <pc:picChg chg="add mod">
          <ac:chgData name="Samantha Sykes" userId="90c81e61-1625-4134-9dba-bbafe25093fa" providerId="ADAL" clId="{8AB925A9-010A-42BE-898B-3EF4357A0C27}" dt="2024-04-08T10:58:24.259" v="2136" actId="1076"/>
          <ac:picMkLst>
            <pc:docMk/>
            <pc:sldMk cId="0" sldId="408"/>
            <ac:picMk id="1028" creationId="{9C581862-42FC-375E-A2EC-4A908AE9CBD8}"/>
          </ac:picMkLst>
        </pc:picChg>
      </pc:sldChg>
      <pc:sldChg chg="modSp mod modClrScheme chgLayout">
        <pc:chgData name="Samantha Sykes" userId="90c81e61-1625-4134-9dba-bbafe25093fa" providerId="ADAL" clId="{8AB925A9-010A-42BE-898B-3EF4357A0C27}" dt="2024-03-29T09:30:16.221" v="1883" actId="1076"/>
        <pc:sldMkLst>
          <pc:docMk/>
          <pc:sldMk cId="0" sldId="409"/>
        </pc:sldMkLst>
        <pc:spChg chg="mod ord">
          <ac:chgData name="Samantha Sykes" userId="90c81e61-1625-4134-9dba-bbafe25093fa" providerId="ADAL" clId="{8AB925A9-010A-42BE-898B-3EF4357A0C27}" dt="2024-03-29T09:30:16.221" v="1883" actId="1076"/>
          <ac:spMkLst>
            <pc:docMk/>
            <pc:sldMk cId="0" sldId="409"/>
            <ac:spMk id="2" creationId="{E30EC351-1C46-45DE-84FA-23B91470E0B0}"/>
          </ac:spMkLst>
        </pc:spChg>
        <pc:spChg chg="mod ord">
          <ac:chgData name="Samantha Sykes" userId="90c81e61-1625-4134-9dba-bbafe25093fa" providerId="ADAL" clId="{8AB925A9-010A-42BE-898B-3EF4357A0C27}" dt="2024-03-29T09:30:06.490" v="1880" actId="700"/>
          <ac:spMkLst>
            <pc:docMk/>
            <pc:sldMk cId="0" sldId="409"/>
            <ac:spMk id="4" creationId="{B50B6240-D912-4130-B2AB-EB3234EA2187}"/>
          </ac:spMkLst>
        </pc:spChg>
        <pc:picChg chg="mod ord">
          <ac:chgData name="Samantha Sykes" userId="90c81e61-1625-4134-9dba-bbafe25093fa" providerId="ADAL" clId="{8AB925A9-010A-42BE-898B-3EF4357A0C27}" dt="2024-03-29T09:30:06.490" v="1880" actId="700"/>
          <ac:picMkLst>
            <pc:docMk/>
            <pc:sldMk cId="0" sldId="409"/>
            <ac:picMk id="16" creationId="{062E9EC6-D45F-418C-9E13-A1A8F8474F6E}"/>
          </ac:picMkLst>
        </pc:picChg>
      </pc:sldChg>
      <pc:sldChg chg="addSp delSp modSp mod modClrScheme chgLayout">
        <pc:chgData name="Samantha Sykes" userId="90c81e61-1625-4134-9dba-bbafe25093fa" providerId="ADAL" clId="{8AB925A9-010A-42BE-898B-3EF4357A0C27}" dt="2024-04-09T09:34:16.873" v="2265" actId="34135"/>
        <pc:sldMkLst>
          <pc:docMk/>
          <pc:sldMk cId="3194891503" sldId="414"/>
        </pc:sldMkLst>
        <pc:spChg chg="mod">
          <ac:chgData name="Samantha Sykes" userId="90c81e61-1625-4134-9dba-bbafe25093fa" providerId="ADAL" clId="{8AB925A9-010A-42BE-898B-3EF4357A0C27}" dt="2024-03-28T09:13:40.129" v="626" actId="255"/>
          <ac:spMkLst>
            <pc:docMk/>
            <pc:sldMk cId="3194891503" sldId="414"/>
            <ac:spMk id="4" creationId="{D864206B-DAB7-F0D0-7B1D-FDCEB7131FA1}"/>
          </ac:spMkLst>
        </pc:spChg>
        <pc:spChg chg="mod ord">
          <ac:chgData name="Samantha Sykes" userId="90c81e61-1625-4134-9dba-bbafe25093fa" providerId="ADAL" clId="{8AB925A9-010A-42BE-898B-3EF4357A0C27}" dt="2024-03-29T08:50:58.965" v="1124" actId="700"/>
          <ac:spMkLst>
            <pc:docMk/>
            <pc:sldMk cId="3194891503" sldId="414"/>
            <ac:spMk id="5" creationId="{E0B41344-69D7-47F2-9179-89AD817F24FE}"/>
          </ac:spMkLst>
        </pc:spChg>
        <pc:spChg chg="mod ord">
          <ac:chgData name="Samantha Sykes" userId="90c81e61-1625-4134-9dba-bbafe25093fa" providerId="ADAL" clId="{8AB925A9-010A-42BE-898B-3EF4357A0C27}" dt="2024-03-29T08:50:58.965" v="1124" actId="700"/>
          <ac:spMkLst>
            <pc:docMk/>
            <pc:sldMk cId="3194891503" sldId="414"/>
            <ac:spMk id="6" creationId="{CFB8B492-2DB6-43E2-A2F5-65870A38A870}"/>
          </ac:spMkLst>
        </pc:spChg>
        <pc:spChg chg="mod ord">
          <ac:chgData name="Samantha Sykes" userId="90c81e61-1625-4134-9dba-bbafe25093fa" providerId="ADAL" clId="{8AB925A9-010A-42BE-898B-3EF4357A0C27}" dt="2024-03-29T08:50:58.965" v="1124" actId="700"/>
          <ac:spMkLst>
            <pc:docMk/>
            <pc:sldMk cId="3194891503" sldId="414"/>
            <ac:spMk id="7" creationId="{F5A62FDF-D403-4FD4-B6BF-E0F3BC4D0E4D}"/>
          </ac:spMkLst>
        </pc:spChg>
        <pc:spChg chg="mod">
          <ac:chgData name="Samantha Sykes" userId="90c81e61-1625-4134-9dba-bbafe25093fa" providerId="ADAL" clId="{8AB925A9-010A-42BE-898B-3EF4357A0C27}" dt="2024-03-28T09:13:35.919" v="625" actId="255"/>
          <ac:spMkLst>
            <pc:docMk/>
            <pc:sldMk cId="3194891503" sldId="414"/>
            <ac:spMk id="8" creationId="{E556C23E-B81B-7C4F-B04D-B6C71D8D8AE6}"/>
          </ac:spMkLst>
        </pc:spChg>
        <pc:spChg chg="del mod">
          <ac:chgData name="Samantha Sykes" userId="90c81e61-1625-4134-9dba-bbafe25093fa" providerId="ADAL" clId="{8AB925A9-010A-42BE-898B-3EF4357A0C27}" dt="2024-03-28T09:13:08.802" v="619" actId="478"/>
          <ac:spMkLst>
            <pc:docMk/>
            <pc:sldMk cId="3194891503" sldId="414"/>
            <ac:spMk id="10" creationId="{039157DF-014E-FB9D-AF00-BFD95558A518}"/>
          </ac:spMkLst>
        </pc:spChg>
        <pc:spChg chg="add del mod ord">
          <ac:chgData name="Samantha Sykes" userId="90c81e61-1625-4134-9dba-bbafe25093fa" providerId="ADAL" clId="{8AB925A9-010A-42BE-898B-3EF4357A0C27}" dt="2024-03-28T09:13:53.517" v="628" actId="700"/>
          <ac:spMkLst>
            <pc:docMk/>
            <pc:sldMk cId="3194891503" sldId="414"/>
            <ac:spMk id="11" creationId="{37678635-F458-827F-401D-C5282CF40A40}"/>
          </ac:spMkLst>
        </pc:spChg>
        <pc:spChg chg="mod">
          <ac:chgData name="Samantha Sykes" userId="90c81e61-1625-4134-9dba-bbafe25093fa" providerId="ADAL" clId="{8AB925A9-010A-42BE-898B-3EF4357A0C27}" dt="2024-03-28T09:13:11.870" v="620" actId="207"/>
          <ac:spMkLst>
            <pc:docMk/>
            <pc:sldMk cId="3194891503" sldId="414"/>
            <ac:spMk id="12" creationId="{09FBBAFD-28E4-95CA-E65C-050369DC1E55}"/>
          </ac:spMkLst>
        </pc:spChg>
        <pc:spChg chg="del mod">
          <ac:chgData name="Samantha Sykes" userId="90c81e61-1625-4134-9dba-bbafe25093fa" providerId="ADAL" clId="{8AB925A9-010A-42BE-898B-3EF4357A0C27}" dt="2024-03-28T09:13:16.931" v="622" actId="478"/>
          <ac:spMkLst>
            <pc:docMk/>
            <pc:sldMk cId="3194891503" sldId="414"/>
            <ac:spMk id="13" creationId="{E57046C0-10EF-E27E-D417-3937A6F84329}"/>
          </ac:spMkLst>
        </pc:spChg>
        <pc:spChg chg="del">
          <ac:chgData name="Samantha Sykes" userId="90c81e61-1625-4134-9dba-bbafe25093fa" providerId="ADAL" clId="{8AB925A9-010A-42BE-898B-3EF4357A0C27}" dt="2024-03-28T09:08:49.609" v="458" actId="478"/>
          <ac:spMkLst>
            <pc:docMk/>
            <pc:sldMk cId="3194891503" sldId="414"/>
            <ac:spMk id="15" creationId="{E4C26B0B-3F40-4765-9C2D-A124105914BD}"/>
          </ac:spMkLst>
        </pc:spChg>
        <pc:spChg chg="mod ord">
          <ac:chgData name="Samantha Sykes" userId="90c81e61-1625-4134-9dba-bbafe25093fa" providerId="ADAL" clId="{8AB925A9-010A-42BE-898B-3EF4357A0C27}" dt="2024-03-29T08:51:01.474" v="1125" actId="1076"/>
          <ac:spMkLst>
            <pc:docMk/>
            <pc:sldMk cId="3194891503" sldId="414"/>
            <ac:spMk id="16" creationId="{D463F52F-AF0F-4988-B0E5-7B5894F8C3E2}"/>
          </ac:spMkLst>
        </pc:spChg>
        <pc:picChg chg="add mod">
          <ac:chgData name="Samantha Sykes" userId="90c81e61-1625-4134-9dba-bbafe25093fa" providerId="ADAL" clId="{8AB925A9-010A-42BE-898B-3EF4357A0C27}" dt="2024-04-09T09:34:16.873" v="2265" actId="34135"/>
          <ac:picMkLst>
            <pc:docMk/>
            <pc:sldMk cId="3194891503" sldId="414"/>
            <ac:picMk id="2" creationId="{D47C683C-BD92-F923-6EF2-136009570F63}"/>
          </ac:picMkLst>
        </pc:picChg>
        <pc:picChg chg="del">
          <ac:chgData name="Samantha Sykes" userId="90c81e61-1625-4134-9dba-bbafe25093fa" providerId="ADAL" clId="{8AB925A9-010A-42BE-898B-3EF4357A0C27}" dt="2024-03-28T09:05:18.059" v="331" actId="478"/>
          <ac:picMkLst>
            <pc:docMk/>
            <pc:sldMk cId="3194891503" sldId="414"/>
            <ac:picMk id="3" creationId="{CDC435F3-1D24-B386-C19E-108107972B93}"/>
          </ac:picMkLst>
        </pc:picChg>
        <pc:picChg chg="add mod modCrop">
          <ac:chgData name="Samantha Sykes" userId="90c81e61-1625-4134-9dba-bbafe25093fa" providerId="ADAL" clId="{8AB925A9-010A-42BE-898B-3EF4357A0C27}" dt="2024-04-09T09:34:15.416" v="2264" actId="34135"/>
          <ac:picMkLst>
            <pc:docMk/>
            <pc:sldMk cId="3194891503" sldId="414"/>
            <ac:picMk id="9" creationId="{DF381311-4EB3-D566-E3CF-7E2D2E09F80A}"/>
          </ac:picMkLst>
        </pc:picChg>
        <pc:picChg chg="del mod">
          <ac:chgData name="Samantha Sykes" userId="90c81e61-1625-4134-9dba-bbafe25093fa" providerId="ADAL" clId="{8AB925A9-010A-42BE-898B-3EF4357A0C27}" dt="2024-03-28T09:12:33.217" v="609" actId="478"/>
          <ac:picMkLst>
            <pc:docMk/>
            <pc:sldMk cId="3194891503" sldId="414"/>
            <ac:picMk id="17" creationId="{8D8BB4A1-2B3D-2753-5AAC-EEF1250CD58E}"/>
          </ac:picMkLst>
        </pc:picChg>
      </pc:sldChg>
      <pc:sldChg chg="del">
        <pc:chgData name="Samantha Sykes" userId="90c81e61-1625-4134-9dba-bbafe25093fa" providerId="ADAL" clId="{8AB925A9-010A-42BE-898B-3EF4357A0C27}" dt="2024-03-27T17:37:24.067" v="177" actId="47"/>
        <pc:sldMkLst>
          <pc:docMk/>
          <pc:sldMk cId="608759923" sldId="441"/>
        </pc:sldMkLst>
      </pc:sldChg>
      <pc:sldChg chg="modSp mod modClrScheme chgLayout">
        <pc:chgData name="Samantha Sykes" userId="90c81e61-1625-4134-9dba-bbafe25093fa" providerId="ADAL" clId="{8AB925A9-010A-42BE-898B-3EF4357A0C27}" dt="2024-03-29T09:12:40.826" v="1754" actId="207"/>
        <pc:sldMkLst>
          <pc:docMk/>
          <pc:sldMk cId="1234731876" sldId="443"/>
        </pc:sldMkLst>
        <pc:spChg chg="mod ord">
          <ac:chgData name="Samantha Sykes" userId="90c81e61-1625-4134-9dba-bbafe25093fa" providerId="ADAL" clId="{8AB925A9-010A-42BE-898B-3EF4357A0C27}" dt="2024-03-29T08:24:53.150" v="790" actId="700"/>
          <ac:spMkLst>
            <pc:docMk/>
            <pc:sldMk cId="1234731876" sldId="443"/>
            <ac:spMk id="4" creationId="{5888AFBA-CEC4-4C66-8785-E5898D72E0BE}"/>
          </ac:spMkLst>
        </pc:spChg>
        <pc:spChg chg="mod ord">
          <ac:chgData name="Samantha Sykes" userId="90c81e61-1625-4134-9dba-bbafe25093fa" providerId="ADAL" clId="{8AB925A9-010A-42BE-898B-3EF4357A0C27}" dt="2024-03-29T08:24:53.150" v="790" actId="700"/>
          <ac:spMkLst>
            <pc:docMk/>
            <pc:sldMk cId="1234731876" sldId="443"/>
            <ac:spMk id="5" creationId="{053E5188-0D9F-438B-B400-C27CA9F38371}"/>
          </ac:spMkLst>
        </pc:spChg>
        <pc:spChg chg="mod ord">
          <ac:chgData name="Samantha Sykes" userId="90c81e61-1625-4134-9dba-bbafe25093fa" providerId="ADAL" clId="{8AB925A9-010A-42BE-898B-3EF4357A0C27}" dt="2024-03-29T08:24:53.150" v="790" actId="700"/>
          <ac:spMkLst>
            <pc:docMk/>
            <pc:sldMk cId="1234731876" sldId="443"/>
            <ac:spMk id="6" creationId="{2CE1D972-1382-416D-889B-D2610AE86DEB}"/>
          </ac:spMkLst>
        </pc:spChg>
        <pc:spChg chg="mod ord">
          <ac:chgData name="Samantha Sykes" userId="90c81e61-1625-4134-9dba-bbafe25093fa" providerId="ADAL" clId="{8AB925A9-010A-42BE-898B-3EF4357A0C27}" dt="2024-03-29T09:12:40.826" v="1754" actId="207"/>
          <ac:spMkLst>
            <pc:docMk/>
            <pc:sldMk cId="1234731876" sldId="443"/>
            <ac:spMk id="13" creationId="{8F73F9B9-72B1-4099-A4D6-4176BA4F5634}"/>
          </ac:spMkLst>
        </pc:spChg>
      </pc:sldChg>
      <pc:sldChg chg="addSp delSp modSp mod modClrScheme chgLayout">
        <pc:chgData name="Samantha Sykes" userId="90c81e61-1625-4134-9dba-bbafe25093fa" providerId="ADAL" clId="{8AB925A9-010A-42BE-898B-3EF4357A0C27}" dt="2024-03-29T09:12:36.906" v="1753" actId="207"/>
        <pc:sldMkLst>
          <pc:docMk/>
          <pc:sldMk cId="3275340983" sldId="444"/>
        </pc:sldMkLst>
        <pc:spChg chg="mod ord">
          <ac:chgData name="Samantha Sykes" userId="90c81e61-1625-4134-9dba-bbafe25093fa" providerId="ADAL" clId="{8AB925A9-010A-42BE-898B-3EF4357A0C27}" dt="2024-03-29T08:25:06.423" v="792" actId="700"/>
          <ac:spMkLst>
            <pc:docMk/>
            <pc:sldMk cId="3275340983" sldId="444"/>
            <ac:spMk id="5" creationId="{9B07656C-B328-47EE-971F-4B4B4C64659C}"/>
          </ac:spMkLst>
        </pc:spChg>
        <pc:spChg chg="mod ord">
          <ac:chgData name="Samantha Sykes" userId="90c81e61-1625-4134-9dba-bbafe25093fa" providerId="ADAL" clId="{8AB925A9-010A-42BE-898B-3EF4357A0C27}" dt="2024-03-29T08:25:06.423" v="792" actId="700"/>
          <ac:spMkLst>
            <pc:docMk/>
            <pc:sldMk cId="3275340983" sldId="444"/>
            <ac:spMk id="6" creationId="{EC4B9A37-8FF7-4844-8D85-A554BCA8EC86}"/>
          </ac:spMkLst>
        </pc:spChg>
        <pc:spChg chg="mod ord">
          <ac:chgData name="Samantha Sykes" userId="90c81e61-1625-4134-9dba-bbafe25093fa" providerId="ADAL" clId="{8AB925A9-010A-42BE-898B-3EF4357A0C27}" dt="2024-03-29T08:25:06.423" v="792" actId="700"/>
          <ac:spMkLst>
            <pc:docMk/>
            <pc:sldMk cId="3275340983" sldId="444"/>
            <ac:spMk id="7" creationId="{89F62A01-7B5F-4C49-A6BA-01363B71B01E}"/>
          </ac:spMkLst>
        </pc:spChg>
        <pc:spChg chg="mod ord">
          <ac:chgData name="Samantha Sykes" userId="90c81e61-1625-4134-9dba-bbafe25093fa" providerId="ADAL" clId="{8AB925A9-010A-42BE-898B-3EF4357A0C27}" dt="2024-03-29T09:12:36.906" v="1753" actId="207"/>
          <ac:spMkLst>
            <pc:docMk/>
            <pc:sldMk cId="3275340983" sldId="444"/>
            <ac:spMk id="8" creationId="{1E866257-E37A-4361-8755-455ED10E1B03}"/>
          </ac:spMkLst>
        </pc:spChg>
        <pc:spChg chg="mod ord">
          <ac:chgData name="Samantha Sykes" userId="90c81e61-1625-4134-9dba-bbafe25093fa" providerId="ADAL" clId="{8AB925A9-010A-42BE-898B-3EF4357A0C27}" dt="2024-03-29T08:33:20.280" v="929" actId="1076"/>
          <ac:spMkLst>
            <pc:docMk/>
            <pc:sldMk cId="3275340983" sldId="444"/>
            <ac:spMk id="9" creationId="{AE13EC9C-5480-4B1E-9AF4-08E4897FE494}"/>
          </ac:spMkLst>
        </pc:spChg>
        <pc:spChg chg="mod ord">
          <ac:chgData name="Samantha Sykes" userId="90c81e61-1625-4134-9dba-bbafe25093fa" providerId="ADAL" clId="{8AB925A9-010A-42BE-898B-3EF4357A0C27}" dt="2024-03-29T08:36:21.525" v="1033" actId="1076"/>
          <ac:spMkLst>
            <pc:docMk/>
            <pc:sldMk cId="3275340983" sldId="444"/>
            <ac:spMk id="10" creationId="{0567B51C-E70F-4093-A302-538C6C66DDB9}"/>
          </ac:spMkLst>
        </pc:spChg>
        <pc:picChg chg="del">
          <ac:chgData name="Samantha Sykes" userId="90c81e61-1625-4134-9dba-bbafe25093fa" providerId="ADAL" clId="{8AB925A9-010A-42BE-898B-3EF4357A0C27}" dt="2024-03-29T08:32:55.990" v="920" actId="478"/>
          <ac:picMkLst>
            <pc:docMk/>
            <pc:sldMk cId="3275340983" sldId="444"/>
            <ac:picMk id="3" creationId="{07DE00C4-4A34-826A-866C-6BA6EAF5C44C}"/>
          </ac:picMkLst>
        </pc:picChg>
        <pc:picChg chg="del mod">
          <ac:chgData name="Samantha Sykes" userId="90c81e61-1625-4134-9dba-bbafe25093fa" providerId="ADAL" clId="{8AB925A9-010A-42BE-898B-3EF4357A0C27}" dt="2024-03-29T08:30:13.384" v="903" actId="478"/>
          <ac:picMkLst>
            <pc:docMk/>
            <pc:sldMk cId="3275340983" sldId="444"/>
            <ac:picMk id="4" creationId="{26914F5B-EC98-EC3B-E733-21A35241B93C}"/>
          </ac:picMkLst>
        </pc:picChg>
        <pc:picChg chg="add mod">
          <ac:chgData name="Samantha Sykes" userId="90c81e61-1625-4134-9dba-bbafe25093fa" providerId="ADAL" clId="{8AB925A9-010A-42BE-898B-3EF4357A0C27}" dt="2024-03-29T08:37:00.560" v="1043" actId="14100"/>
          <ac:picMkLst>
            <pc:docMk/>
            <pc:sldMk cId="3275340983" sldId="444"/>
            <ac:picMk id="11" creationId="{DC8B2A5F-A240-9769-E59D-25CC73DB602D}"/>
          </ac:picMkLst>
        </pc:picChg>
        <pc:picChg chg="add del mod">
          <ac:chgData name="Samantha Sykes" userId="90c81e61-1625-4134-9dba-bbafe25093fa" providerId="ADAL" clId="{8AB925A9-010A-42BE-898B-3EF4357A0C27}" dt="2024-03-29T08:34:55.496" v="964" actId="478"/>
          <ac:picMkLst>
            <pc:docMk/>
            <pc:sldMk cId="3275340983" sldId="444"/>
            <ac:picMk id="13" creationId="{F1023905-C8FD-398C-7542-B0A134E196EE}"/>
          </ac:picMkLst>
        </pc:picChg>
        <pc:picChg chg="add mod modCrop">
          <ac:chgData name="Samantha Sykes" userId="90c81e61-1625-4134-9dba-bbafe25093fa" providerId="ADAL" clId="{8AB925A9-010A-42BE-898B-3EF4357A0C27}" dt="2024-03-29T08:37:17.607" v="1046" actId="1076"/>
          <ac:picMkLst>
            <pc:docMk/>
            <pc:sldMk cId="3275340983" sldId="444"/>
            <ac:picMk id="15" creationId="{F60FCD0D-C8A7-B33F-8033-6DC3A7A76CC6}"/>
          </ac:picMkLst>
        </pc:picChg>
      </pc:sldChg>
      <pc:sldChg chg="modSp mod modClrScheme chgLayout">
        <pc:chgData name="Samantha Sykes" userId="90c81e61-1625-4134-9dba-bbafe25093fa" providerId="ADAL" clId="{8AB925A9-010A-42BE-898B-3EF4357A0C27}" dt="2024-03-29T09:12:32.211" v="1752" actId="207"/>
        <pc:sldMkLst>
          <pc:docMk/>
          <pc:sldMk cId="254429860" sldId="445"/>
        </pc:sldMkLst>
        <pc:spChg chg="mod ord">
          <ac:chgData name="Samantha Sykes" userId="90c81e61-1625-4134-9dba-bbafe25093fa" providerId="ADAL" clId="{8AB925A9-010A-42BE-898B-3EF4357A0C27}" dt="2024-03-29T08:26:19.708" v="799" actId="700"/>
          <ac:spMkLst>
            <pc:docMk/>
            <pc:sldMk cId="254429860" sldId="445"/>
            <ac:spMk id="5" creationId="{8952C09A-2DCA-1143-ADF2-B49327BEA03C}"/>
          </ac:spMkLst>
        </pc:spChg>
        <pc:spChg chg="mod ord">
          <ac:chgData name="Samantha Sykes" userId="90c81e61-1625-4134-9dba-bbafe25093fa" providerId="ADAL" clId="{8AB925A9-010A-42BE-898B-3EF4357A0C27}" dt="2024-03-29T08:26:19.708" v="799" actId="700"/>
          <ac:spMkLst>
            <pc:docMk/>
            <pc:sldMk cId="254429860" sldId="445"/>
            <ac:spMk id="6" creationId="{6DC082DF-D8E0-51B0-57D3-5F68986F4A59}"/>
          </ac:spMkLst>
        </pc:spChg>
        <pc:spChg chg="mod ord">
          <ac:chgData name="Samantha Sykes" userId="90c81e61-1625-4134-9dba-bbafe25093fa" providerId="ADAL" clId="{8AB925A9-010A-42BE-898B-3EF4357A0C27}" dt="2024-03-29T08:26:19.708" v="799" actId="700"/>
          <ac:spMkLst>
            <pc:docMk/>
            <pc:sldMk cId="254429860" sldId="445"/>
            <ac:spMk id="7" creationId="{01B950D7-A599-4502-B4F2-7534B5A46546}"/>
          </ac:spMkLst>
        </pc:spChg>
        <pc:spChg chg="mod ord">
          <ac:chgData name="Samantha Sykes" userId="90c81e61-1625-4134-9dba-bbafe25093fa" providerId="ADAL" clId="{8AB925A9-010A-42BE-898B-3EF4357A0C27}" dt="2024-03-29T09:12:32.211" v="1752" actId="207"/>
          <ac:spMkLst>
            <pc:docMk/>
            <pc:sldMk cId="254429860" sldId="445"/>
            <ac:spMk id="8" creationId="{2F4B71EF-C9D0-CBBF-85A5-16761B9B7377}"/>
          </ac:spMkLst>
        </pc:spChg>
        <pc:spChg chg="mod">
          <ac:chgData name="Samantha Sykes" userId="90c81e61-1625-4134-9dba-bbafe25093fa" providerId="ADAL" clId="{8AB925A9-010A-42BE-898B-3EF4357A0C27}" dt="2024-03-29T08:26:40.762" v="804" actId="2711"/>
          <ac:spMkLst>
            <pc:docMk/>
            <pc:sldMk cId="254429860" sldId="445"/>
            <ac:spMk id="14" creationId="{869B0B22-B0FB-29C2-17A6-85AE5B242D84}"/>
          </ac:spMkLst>
        </pc:spChg>
        <pc:spChg chg="mod">
          <ac:chgData name="Samantha Sykes" userId="90c81e61-1625-4134-9dba-bbafe25093fa" providerId="ADAL" clId="{8AB925A9-010A-42BE-898B-3EF4357A0C27}" dt="2024-03-29T09:07:22.430" v="1689" actId="1076"/>
          <ac:spMkLst>
            <pc:docMk/>
            <pc:sldMk cId="254429860" sldId="445"/>
            <ac:spMk id="16" creationId="{9BA7F917-DC33-0BED-B129-54324E123BEE}"/>
          </ac:spMkLst>
        </pc:spChg>
        <pc:picChg chg="mod">
          <ac:chgData name="Samantha Sykes" userId="90c81e61-1625-4134-9dba-bbafe25093fa" providerId="ADAL" clId="{8AB925A9-010A-42BE-898B-3EF4357A0C27}" dt="2024-03-29T09:07:25.021" v="1690" actId="1076"/>
          <ac:picMkLst>
            <pc:docMk/>
            <pc:sldMk cId="254429860" sldId="445"/>
            <ac:picMk id="9" creationId="{389383B3-032C-B9E4-8483-05F98281AFC4}"/>
          </ac:picMkLst>
        </pc:picChg>
      </pc:sldChg>
      <pc:sldChg chg="modSp del mod">
        <pc:chgData name="Samantha Sykes" userId="90c81e61-1625-4134-9dba-bbafe25093fa" providerId="ADAL" clId="{8AB925A9-010A-42BE-898B-3EF4357A0C27}" dt="2024-03-29T08:26:01.335" v="798" actId="47"/>
        <pc:sldMkLst>
          <pc:docMk/>
          <pc:sldMk cId="1020419534" sldId="446"/>
        </pc:sldMkLst>
        <pc:spChg chg="mod">
          <ac:chgData name="Samantha Sykes" userId="90c81e61-1625-4134-9dba-bbafe25093fa" providerId="ADAL" clId="{8AB925A9-010A-42BE-898B-3EF4357A0C27}" dt="2024-03-29T08:25:53.624" v="797" actId="1076"/>
          <ac:spMkLst>
            <pc:docMk/>
            <pc:sldMk cId="1020419534" sldId="446"/>
            <ac:spMk id="8" creationId="{4347609F-7AEC-27A1-496A-9D139B96A445}"/>
          </ac:spMkLst>
        </pc:spChg>
      </pc:sldChg>
      <pc:sldChg chg="modSp mod modClrScheme chgLayout">
        <pc:chgData name="Samantha Sykes" userId="90c81e61-1625-4134-9dba-bbafe25093fa" providerId="ADAL" clId="{8AB925A9-010A-42BE-898B-3EF4357A0C27}" dt="2024-03-29T09:30:33.837" v="1886" actId="700"/>
        <pc:sldMkLst>
          <pc:docMk/>
          <pc:sldMk cId="1482987802" sldId="448"/>
        </pc:sldMkLst>
        <pc:spChg chg="mod ord">
          <ac:chgData name="Samantha Sykes" userId="90c81e61-1625-4134-9dba-bbafe25093fa" providerId="ADAL" clId="{8AB925A9-010A-42BE-898B-3EF4357A0C27}" dt="2024-03-29T09:30:33.837" v="1886" actId="700"/>
          <ac:spMkLst>
            <pc:docMk/>
            <pc:sldMk cId="1482987802" sldId="448"/>
            <ac:spMk id="4" creationId="{23E7D8ED-7BF8-4C6B-8090-71334B722C62}"/>
          </ac:spMkLst>
        </pc:spChg>
        <pc:spChg chg="mod ord">
          <ac:chgData name="Samantha Sykes" userId="90c81e61-1625-4134-9dba-bbafe25093fa" providerId="ADAL" clId="{8AB925A9-010A-42BE-898B-3EF4357A0C27}" dt="2024-03-29T09:30:33.837" v="1886" actId="700"/>
          <ac:spMkLst>
            <pc:docMk/>
            <pc:sldMk cId="1482987802" sldId="448"/>
            <ac:spMk id="6" creationId="{6546158F-4DFE-4E3A-9846-0C35EFE3BFCF}"/>
          </ac:spMkLst>
        </pc:spChg>
        <pc:picChg chg="mod ord">
          <ac:chgData name="Samantha Sykes" userId="90c81e61-1625-4134-9dba-bbafe25093fa" providerId="ADAL" clId="{8AB925A9-010A-42BE-898B-3EF4357A0C27}" dt="2024-03-29T09:30:33.837" v="1886" actId="700"/>
          <ac:picMkLst>
            <pc:docMk/>
            <pc:sldMk cId="1482987802" sldId="448"/>
            <ac:picMk id="7" creationId="{E0A4D284-278D-475E-ADEE-6C1F104D98FF}"/>
          </ac:picMkLst>
        </pc:picChg>
      </pc:sldChg>
      <pc:sldChg chg="del">
        <pc:chgData name="Samantha Sykes" userId="90c81e61-1625-4134-9dba-bbafe25093fa" providerId="ADAL" clId="{8AB925A9-010A-42BE-898B-3EF4357A0C27}" dt="2024-03-27T17:47:35.088" v="275" actId="47"/>
        <pc:sldMkLst>
          <pc:docMk/>
          <pc:sldMk cId="4269428231" sldId="4188"/>
        </pc:sldMkLst>
      </pc:sldChg>
      <pc:sldChg chg="addSp delSp modSp mod modClrScheme chgLayout">
        <pc:chgData name="Samantha Sykes" userId="90c81e61-1625-4134-9dba-bbafe25093fa" providerId="ADAL" clId="{8AB925A9-010A-42BE-898B-3EF4357A0C27}" dt="2024-03-29T09:12:03.683" v="1747" actId="20577"/>
        <pc:sldMkLst>
          <pc:docMk/>
          <pc:sldMk cId="3122715926" sldId="4192"/>
        </pc:sldMkLst>
        <pc:spChg chg="add mod ord">
          <ac:chgData name="Samantha Sykes" userId="90c81e61-1625-4134-9dba-bbafe25093fa" providerId="ADAL" clId="{8AB925A9-010A-42BE-898B-3EF4357A0C27}" dt="2024-03-29T09:11:57.616" v="1742" actId="20577"/>
          <ac:spMkLst>
            <pc:docMk/>
            <pc:sldMk cId="3122715926" sldId="4192"/>
            <ac:spMk id="2" creationId="{C71125E8-5B02-819D-B99D-715043C64FC7}"/>
          </ac:spMkLst>
        </pc:spChg>
        <pc:spChg chg="mod ord">
          <ac:chgData name="Samantha Sykes" userId="90c81e61-1625-4134-9dba-bbafe25093fa" providerId="ADAL" clId="{8AB925A9-010A-42BE-898B-3EF4357A0C27}" dt="2024-03-29T09:11:46.502" v="1727" actId="700"/>
          <ac:spMkLst>
            <pc:docMk/>
            <pc:sldMk cId="3122715926" sldId="4192"/>
            <ac:spMk id="5" creationId="{FC970CAB-CEB9-DD0F-885C-9F89944FE151}"/>
          </ac:spMkLst>
        </pc:spChg>
        <pc:spChg chg="mod ord">
          <ac:chgData name="Samantha Sykes" userId="90c81e61-1625-4134-9dba-bbafe25093fa" providerId="ADAL" clId="{8AB925A9-010A-42BE-898B-3EF4357A0C27}" dt="2024-03-29T09:11:46.502" v="1727" actId="700"/>
          <ac:spMkLst>
            <pc:docMk/>
            <pc:sldMk cId="3122715926" sldId="4192"/>
            <ac:spMk id="6" creationId="{1C1CDFD0-1A25-6B50-F5C0-788308024D0B}"/>
          </ac:spMkLst>
        </pc:spChg>
        <pc:spChg chg="mod ord">
          <ac:chgData name="Samantha Sykes" userId="90c81e61-1625-4134-9dba-bbafe25093fa" providerId="ADAL" clId="{8AB925A9-010A-42BE-898B-3EF4357A0C27}" dt="2024-03-29T09:11:46.502" v="1727" actId="700"/>
          <ac:spMkLst>
            <pc:docMk/>
            <pc:sldMk cId="3122715926" sldId="4192"/>
            <ac:spMk id="7" creationId="{B97FA2B6-E2C0-DE7C-B5FF-90AB609B9C3B}"/>
          </ac:spMkLst>
        </pc:spChg>
        <pc:spChg chg="mod ord">
          <ac:chgData name="Samantha Sykes" userId="90c81e61-1625-4134-9dba-bbafe25093fa" providerId="ADAL" clId="{8AB925A9-010A-42BE-898B-3EF4357A0C27}" dt="2024-03-29T09:12:03.683" v="1747" actId="20577"/>
          <ac:spMkLst>
            <pc:docMk/>
            <pc:sldMk cId="3122715926" sldId="4192"/>
            <ac:spMk id="10" creationId="{A3B74BC8-58E4-DD65-38B3-A3F9F9F26306}"/>
          </ac:spMkLst>
        </pc:spChg>
        <pc:spChg chg="del mod ord">
          <ac:chgData name="Samantha Sykes" userId="90c81e61-1625-4134-9dba-bbafe25093fa" providerId="ADAL" clId="{8AB925A9-010A-42BE-898B-3EF4357A0C27}" dt="2024-03-29T09:11:46.502" v="1727" actId="700"/>
          <ac:spMkLst>
            <pc:docMk/>
            <pc:sldMk cId="3122715926" sldId="4192"/>
            <ac:spMk id="11" creationId="{16EEFCF1-693E-7493-832A-68EECB7A4CAF}"/>
          </ac:spMkLst>
        </pc:spChg>
      </pc:sldChg>
      <pc:sldChg chg="addSp delSp modSp add del mod setBg modClrScheme chgLayout">
        <pc:chgData name="Samantha Sykes" userId="90c81e61-1625-4134-9dba-bbafe25093fa" providerId="ADAL" clId="{8AB925A9-010A-42BE-898B-3EF4357A0C27}" dt="2024-03-29T09:18:56.202" v="1867" actId="207"/>
        <pc:sldMkLst>
          <pc:docMk/>
          <pc:sldMk cId="646332855" sldId="4252"/>
        </pc:sldMkLst>
        <pc:spChg chg="add del mod ord">
          <ac:chgData name="Samantha Sykes" userId="90c81e61-1625-4134-9dba-bbafe25093fa" providerId="ADAL" clId="{8AB925A9-010A-42BE-898B-3EF4357A0C27}" dt="2024-03-27T17:36:06.945" v="144" actId="478"/>
          <ac:spMkLst>
            <pc:docMk/>
            <pc:sldMk cId="646332855" sldId="4252"/>
            <ac:spMk id="4" creationId="{5DF58661-CE6F-C468-C317-C768BCF4E984}"/>
          </ac:spMkLst>
        </pc:spChg>
        <pc:spChg chg="add del mod">
          <ac:chgData name="Samantha Sykes" userId="90c81e61-1625-4134-9dba-bbafe25093fa" providerId="ADAL" clId="{8AB925A9-010A-42BE-898B-3EF4357A0C27}" dt="2024-03-27T17:36:04.484" v="143" actId="478"/>
          <ac:spMkLst>
            <pc:docMk/>
            <pc:sldMk cId="646332855" sldId="4252"/>
            <ac:spMk id="6" creationId="{4D6BA120-1C8D-AB6F-5DA4-6542FF4EF29B}"/>
          </ac:spMkLst>
        </pc:spChg>
        <pc:spChg chg="mod">
          <ac:chgData name="Samantha Sykes" userId="90c81e61-1625-4134-9dba-bbafe25093fa" providerId="ADAL" clId="{8AB925A9-010A-42BE-898B-3EF4357A0C27}" dt="2024-03-29T09:18:56.202" v="1867" actId="207"/>
          <ac:spMkLst>
            <pc:docMk/>
            <pc:sldMk cId="646332855" sldId="4252"/>
            <ac:spMk id="7" creationId="{A2C66BC2-3A94-7878-672E-DCCD467EF75E}"/>
          </ac:spMkLst>
        </pc:spChg>
        <pc:spChg chg="add del mod ord">
          <ac:chgData name="Samantha Sykes" userId="90c81e61-1625-4134-9dba-bbafe25093fa" providerId="ADAL" clId="{8AB925A9-010A-42BE-898B-3EF4357A0C27}" dt="2024-03-27T17:37:16.308" v="175" actId="5793"/>
          <ac:spMkLst>
            <pc:docMk/>
            <pc:sldMk cId="646332855" sldId="4252"/>
            <ac:spMk id="8" creationId="{1AD2F6EA-CD16-31D2-D737-F7CAC652605D}"/>
          </ac:spMkLst>
        </pc:spChg>
        <pc:picChg chg="del">
          <ac:chgData name="Samantha Sykes" userId="90c81e61-1625-4134-9dba-bbafe25093fa" providerId="ADAL" clId="{8AB925A9-010A-42BE-898B-3EF4357A0C27}" dt="2024-03-27T17:36:08.015" v="145" actId="478"/>
          <ac:picMkLst>
            <pc:docMk/>
            <pc:sldMk cId="646332855" sldId="4252"/>
            <ac:picMk id="2" creationId="{88308534-C5F3-0566-2950-A2D2D4860863}"/>
          </ac:picMkLst>
        </pc:picChg>
        <pc:picChg chg="del">
          <ac:chgData name="Samantha Sykes" userId="90c81e61-1625-4134-9dba-bbafe25093fa" providerId="ADAL" clId="{8AB925A9-010A-42BE-898B-3EF4357A0C27}" dt="2024-03-27T17:36:08.887" v="146" actId="478"/>
          <ac:picMkLst>
            <pc:docMk/>
            <pc:sldMk cId="646332855" sldId="4252"/>
            <ac:picMk id="3" creationId="{5E6D3EB4-CC13-7BF7-5A48-345AD736AF2E}"/>
          </ac:picMkLst>
        </pc:picChg>
        <pc:picChg chg="mod">
          <ac:chgData name="Samantha Sykes" userId="90c81e61-1625-4134-9dba-bbafe25093fa" providerId="ADAL" clId="{8AB925A9-010A-42BE-898B-3EF4357A0C27}" dt="2024-03-27T17:41:09.830" v="222" actId="1076"/>
          <ac:picMkLst>
            <pc:docMk/>
            <pc:sldMk cId="646332855" sldId="4252"/>
            <ac:picMk id="1026" creationId="{614C448F-F2D0-44CB-E834-53E2FA88B96A}"/>
          </ac:picMkLst>
        </pc:picChg>
      </pc:sldChg>
      <pc:sldChg chg="addSp delSp modSp add del mod setBg modClrScheme chgLayout">
        <pc:chgData name="Samantha Sykes" userId="90c81e61-1625-4134-9dba-bbafe25093fa" providerId="ADAL" clId="{8AB925A9-010A-42BE-898B-3EF4357A0C27}" dt="2024-03-29T09:18:58.801" v="1868" actId="207"/>
        <pc:sldMkLst>
          <pc:docMk/>
          <pc:sldMk cId="834359433" sldId="4253"/>
        </pc:sldMkLst>
        <pc:spChg chg="add del mod ord">
          <ac:chgData name="Samantha Sykes" userId="90c81e61-1625-4134-9dba-bbafe25093fa" providerId="ADAL" clId="{8AB925A9-010A-42BE-898B-3EF4357A0C27}" dt="2024-03-27T17:36:44.741" v="168" actId="478"/>
          <ac:spMkLst>
            <pc:docMk/>
            <pc:sldMk cId="834359433" sldId="4253"/>
            <ac:spMk id="5" creationId="{F25B046A-3499-DD25-1545-45D1C2B9E4F2}"/>
          </ac:spMkLst>
        </pc:spChg>
        <pc:spChg chg="add del mod ord">
          <ac:chgData name="Samantha Sykes" userId="90c81e61-1625-4134-9dba-bbafe25093fa" providerId="ADAL" clId="{8AB925A9-010A-42BE-898B-3EF4357A0C27}" dt="2024-03-27T17:35:40.522" v="134" actId="478"/>
          <ac:spMkLst>
            <pc:docMk/>
            <pc:sldMk cId="834359433" sldId="4253"/>
            <ac:spMk id="6" creationId="{68455E08-6FB6-979A-88C3-AE770F84F9A6}"/>
          </ac:spMkLst>
        </pc:spChg>
        <pc:spChg chg="mod">
          <ac:chgData name="Samantha Sykes" userId="90c81e61-1625-4134-9dba-bbafe25093fa" providerId="ADAL" clId="{8AB925A9-010A-42BE-898B-3EF4357A0C27}" dt="2024-03-29T09:18:58.801" v="1868" actId="207"/>
          <ac:spMkLst>
            <pc:docMk/>
            <pc:sldMk cId="834359433" sldId="4253"/>
            <ac:spMk id="7" creationId="{A2C66BC2-3A94-7878-672E-DCCD467EF75E}"/>
          </ac:spMkLst>
        </pc:spChg>
        <pc:spChg chg="mod">
          <ac:chgData name="Samantha Sykes" userId="90c81e61-1625-4134-9dba-bbafe25093fa" providerId="ADAL" clId="{8AB925A9-010A-42BE-898B-3EF4357A0C27}" dt="2024-03-27T17:36:47.177" v="169" actId="1076"/>
          <ac:spMkLst>
            <pc:docMk/>
            <pc:sldMk cId="834359433" sldId="4253"/>
            <ac:spMk id="10" creationId="{D5C05CBA-2907-EC8F-973F-FA88658A4591}"/>
          </ac:spMkLst>
        </pc:spChg>
        <pc:picChg chg="del">
          <ac:chgData name="Samantha Sykes" userId="90c81e61-1625-4134-9dba-bbafe25093fa" providerId="ADAL" clId="{8AB925A9-010A-42BE-898B-3EF4357A0C27}" dt="2024-03-27T17:35:41.391" v="135" actId="478"/>
          <ac:picMkLst>
            <pc:docMk/>
            <pc:sldMk cId="834359433" sldId="4253"/>
            <ac:picMk id="2" creationId="{88308534-C5F3-0566-2950-A2D2D4860863}"/>
          </ac:picMkLst>
        </pc:picChg>
        <pc:picChg chg="del">
          <ac:chgData name="Samantha Sykes" userId="90c81e61-1625-4134-9dba-bbafe25093fa" providerId="ADAL" clId="{8AB925A9-010A-42BE-898B-3EF4357A0C27}" dt="2024-03-27T17:36:48.247" v="170" actId="478"/>
          <ac:picMkLst>
            <pc:docMk/>
            <pc:sldMk cId="834359433" sldId="4253"/>
            <ac:picMk id="3" creationId="{5E6D3EB4-CC13-7BF7-5A48-345AD736AF2E}"/>
          </ac:picMkLst>
        </pc:picChg>
        <pc:picChg chg="mod modCrop">
          <ac:chgData name="Samantha Sykes" userId="90c81e61-1625-4134-9dba-bbafe25093fa" providerId="ADAL" clId="{8AB925A9-010A-42BE-898B-3EF4357A0C27}" dt="2024-03-27T17:41:21.337" v="226" actId="1076"/>
          <ac:picMkLst>
            <pc:docMk/>
            <pc:sldMk cId="834359433" sldId="4253"/>
            <ac:picMk id="4" creationId="{EFCB129C-C36B-C4A8-7F4F-C0F707E84902}"/>
          </ac:picMkLst>
        </pc:picChg>
      </pc:sldChg>
      <pc:sldChg chg="del">
        <pc:chgData name="Samantha Sykes" userId="90c81e61-1625-4134-9dba-bbafe25093fa" providerId="ADAL" clId="{8AB925A9-010A-42BE-898B-3EF4357A0C27}" dt="2024-03-27T17:38:30.715" v="185" actId="47"/>
        <pc:sldMkLst>
          <pc:docMk/>
          <pc:sldMk cId="0" sldId="4296"/>
        </pc:sldMkLst>
      </pc:sldChg>
      <pc:sldChg chg="addSp delSp modSp mod">
        <pc:chgData name="Samantha Sykes" userId="90c81e61-1625-4134-9dba-bbafe25093fa" providerId="ADAL" clId="{8AB925A9-010A-42BE-898B-3EF4357A0C27}" dt="2024-04-09T09:33:58.808" v="2261" actId="34135"/>
        <pc:sldMkLst>
          <pc:docMk/>
          <pc:sldMk cId="1871129039" sldId="4297"/>
        </pc:sldMkLst>
        <pc:spChg chg="mod">
          <ac:chgData name="Samantha Sykes" userId="90c81e61-1625-4134-9dba-bbafe25093fa" providerId="ADAL" clId="{8AB925A9-010A-42BE-898B-3EF4357A0C27}" dt="2024-03-29T09:12:48.040" v="1755" actId="207"/>
          <ac:spMkLst>
            <pc:docMk/>
            <pc:sldMk cId="1871129039" sldId="4297"/>
            <ac:spMk id="7" creationId="{ACCC41B1-959E-406E-9421-DD19AE24380A}"/>
          </ac:spMkLst>
        </pc:spChg>
        <pc:spChg chg="mod">
          <ac:chgData name="Samantha Sykes" userId="90c81e61-1625-4134-9dba-bbafe25093fa" providerId="ADAL" clId="{8AB925A9-010A-42BE-898B-3EF4357A0C27}" dt="2024-03-29T08:21:37.887" v="758" actId="20577"/>
          <ac:spMkLst>
            <pc:docMk/>
            <pc:sldMk cId="1871129039" sldId="4297"/>
            <ac:spMk id="9" creationId="{76253255-6D56-451D-B625-5E1B6269739E}"/>
          </ac:spMkLst>
        </pc:spChg>
        <pc:picChg chg="add del mod">
          <ac:chgData name="Samantha Sykes" userId="90c81e61-1625-4134-9dba-bbafe25093fa" providerId="ADAL" clId="{8AB925A9-010A-42BE-898B-3EF4357A0C27}" dt="2024-03-28T09:16:08.952" v="632" actId="478"/>
          <ac:picMkLst>
            <pc:docMk/>
            <pc:sldMk cId="1871129039" sldId="4297"/>
            <ac:picMk id="2" creationId="{573A1A36-EDCD-1D1C-1496-B36B72C673C6}"/>
          </ac:picMkLst>
        </pc:picChg>
        <pc:picChg chg="del">
          <ac:chgData name="Samantha Sykes" userId="90c81e61-1625-4134-9dba-bbafe25093fa" providerId="ADAL" clId="{8AB925A9-010A-42BE-898B-3EF4357A0C27}" dt="2024-03-27T17:50:33.865" v="280" actId="478"/>
          <ac:picMkLst>
            <pc:docMk/>
            <pc:sldMk cId="1871129039" sldId="4297"/>
            <ac:picMk id="3" creationId="{DC049D39-7CA5-C5A5-4556-4FB5B6D32DB0}"/>
          </ac:picMkLst>
        </pc:picChg>
        <pc:picChg chg="add mod modCrop">
          <ac:chgData name="Samantha Sykes" userId="90c81e61-1625-4134-9dba-bbafe25093fa" providerId="ADAL" clId="{8AB925A9-010A-42BE-898B-3EF4357A0C27}" dt="2024-04-09T09:33:58.808" v="2261" actId="34135"/>
          <ac:picMkLst>
            <pc:docMk/>
            <pc:sldMk cId="1871129039" sldId="4297"/>
            <ac:picMk id="10" creationId="{DFB120CD-49F1-3A16-65BF-6AD9591EA632}"/>
          </ac:picMkLst>
        </pc:picChg>
      </pc:sldChg>
      <pc:sldChg chg="delSp modSp add mod">
        <pc:chgData name="Samantha Sykes" userId="90c81e61-1625-4134-9dba-bbafe25093fa" providerId="ADAL" clId="{8AB925A9-010A-42BE-898B-3EF4357A0C27}" dt="2024-03-29T09:18:39.391" v="1859" actId="207"/>
        <pc:sldMkLst>
          <pc:docMk/>
          <pc:sldMk cId="2354457842" sldId="4298"/>
        </pc:sldMkLst>
        <pc:spChg chg="mod">
          <ac:chgData name="Samantha Sykes" userId="90c81e61-1625-4134-9dba-bbafe25093fa" providerId="ADAL" clId="{8AB925A9-010A-42BE-898B-3EF4357A0C27}" dt="2024-03-27T17:40:28.910" v="215" actId="2711"/>
          <ac:spMkLst>
            <pc:docMk/>
            <pc:sldMk cId="2354457842" sldId="4298"/>
            <ac:spMk id="5" creationId="{537FC07A-2BF2-D2A0-9632-D82FFDDA87E2}"/>
          </ac:spMkLst>
        </pc:spChg>
        <pc:spChg chg="mod">
          <ac:chgData name="Samantha Sykes" userId="90c81e61-1625-4134-9dba-bbafe25093fa" providerId="ADAL" clId="{8AB925A9-010A-42BE-898B-3EF4357A0C27}" dt="2024-03-29T09:18:39.391" v="1859" actId="207"/>
          <ac:spMkLst>
            <pc:docMk/>
            <pc:sldMk cId="2354457842" sldId="4298"/>
            <ac:spMk id="7" creationId="{A6A6BB90-90D7-4794-A5C4-0618AD5B8406}"/>
          </ac:spMkLst>
        </pc:spChg>
        <pc:graphicFrameChg chg="mod modGraphic">
          <ac:chgData name="Samantha Sykes" userId="90c81e61-1625-4134-9dba-bbafe25093fa" providerId="ADAL" clId="{8AB925A9-010A-42BE-898B-3EF4357A0C27}" dt="2024-03-27T17:40:36.166" v="216" actId="14100"/>
          <ac:graphicFrameMkLst>
            <pc:docMk/>
            <pc:sldMk cId="2354457842" sldId="4298"/>
            <ac:graphicFrameMk id="6" creationId="{E83FAC9A-FBB3-421C-9782-C6B88FF772F4}"/>
          </ac:graphicFrameMkLst>
        </pc:graphicFrameChg>
        <pc:picChg chg="del">
          <ac:chgData name="Samantha Sykes" userId="90c81e61-1625-4134-9dba-bbafe25093fa" providerId="ADAL" clId="{8AB925A9-010A-42BE-898B-3EF4357A0C27}" dt="2024-03-27T17:38:35.686" v="187" actId="478"/>
          <ac:picMkLst>
            <pc:docMk/>
            <pc:sldMk cId="2354457842" sldId="4298"/>
            <ac:picMk id="3" creationId="{1497D0AE-990F-AF36-F0A8-DFD3846C84F7}"/>
          </ac:picMkLst>
        </pc:picChg>
        <pc:picChg chg="del">
          <ac:chgData name="Samantha Sykes" userId="90c81e61-1625-4134-9dba-bbafe25093fa" providerId="ADAL" clId="{8AB925A9-010A-42BE-898B-3EF4357A0C27}" dt="2024-03-27T17:38:36.649" v="188" actId="478"/>
          <ac:picMkLst>
            <pc:docMk/>
            <pc:sldMk cId="2354457842" sldId="4298"/>
            <ac:picMk id="9" creationId="{599BB7BA-EFFE-494E-F6E6-25DF40A5E543}"/>
          </ac:picMkLst>
        </pc:picChg>
      </pc:sldChg>
      <pc:sldChg chg="addSp delSp modSp del mod setBg modClrScheme chgLayout">
        <pc:chgData name="Samantha Sykes" userId="90c81e61-1625-4134-9dba-bbafe25093fa" providerId="ADAL" clId="{8AB925A9-010A-42BE-898B-3EF4357A0C27}" dt="2024-03-29T09:51:17.089" v="2072" actId="47"/>
        <pc:sldMkLst>
          <pc:docMk/>
          <pc:sldMk cId="1134873481" sldId="4354"/>
        </pc:sldMkLst>
        <pc:spChg chg="add del mod ord">
          <ac:chgData name="Samantha Sykes" userId="90c81e61-1625-4134-9dba-bbafe25093fa" providerId="ADAL" clId="{8AB925A9-010A-42BE-898B-3EF4357A0C27}" dt="2024-03-29T09:31:36.487" v="1889" actId="931"/>
          <ac:spMkLst>
            <pc:docMk/>
            <pc:sldMk cId="1134873481" sldId="4354"/>
            <ac:spMk id="2" creationId="{E255F658-2F79-238E-E733-F9D2B139D19E}"/>
          </ac:spMkLst>
        </pc:spChg>
        <pc:spChg chg="del mod ord">
          <ac:chgData name="Samantha Sykes" userId="90c81e61-1625-4134-9dba-bbafe25093fa" providerId="ADAL" clId="{8AB925A9-010A-42BE-898B-3EF4357A0C27}" dt="2024-03-29T09:36:58.330" v="1918" actId="21"/>
          <ac:spMkLst>
            <pc:docMk/>
            <pc:sldMk cId="1134873481" sldId="4354"/>
            <ac:spMk id="8" creationId="{AF92F7F2-73A2-F9E3-7DD3-3F03893848E4}"/>
          </ac:spMkLst>
        </pc:spChg>
        <pc:spChg chg="del mod ord">
          <ac:chgData name="Samantha Sykes" userId="90c81e61-1625-4134-9dba-bbafe25093fa" providerId="ADAL" clId="{8AB925A9-010A-42BE-898B-3EF4357A0C27}" dt="2024-03-29T09:36:58.330" v="1918" actId="21"/>
          <ac:spMkLst>
            <pc:docMk/>
            <pc:sldMk cId="1134873481" sldId="4354"/>
            <ac:spMk id="10" creationId="{EA8C082B-023E-74D1-0271-25BF5F8E0AD4}"/>
          </ac:spMkLst>
        </pc:spChg>
        <pc:spChg chg="add mod">
          <ac:chgData name="Samantha Sykes" userId="90c81e61-1625-4134-9dba-bbafe25093fa" providerId="ADAL" clId="{8AB925A9-010A-42BE-898B-3EF4357A0C27}" dt="2024-03-29T09:36:58.330" v="1918" actId="21"/>
          <ac:spMkLst>
            <pc:docMk/>
            <pc:sldMk cId="1134873481" sldId="4354"/>
            <ac:spMk id="11" creationId="{A34DB465-4641-A474-C483-829A40A8D42B}"/>
          </ac:spMkLst>
        </pc:spChg>
        <pc:spChg chg="add mod">
          <ac:chgData name="Samantha Sykes" userId="90c81e61-1625-4134-9dba-bbafe25093fa" providerId="ADAL" clId="{8AB925A9-010A-42BE-898B-3EF4357A0C27}" dt="2024-03-29T09:36:58.330" v="1918" actId="21"/>
          <ac:spMkLst>
            <pc:docMk/>
            <pc:sldMk cId="1134873481" sldId="4354"/>
            <ac:spMk id="13" creationId="{13657EB2-3F29-88C3-5086-31A7C88DB6F7}"/>
          </ac:spMkLst>
        </pc:spChg>
        <pc:picChg chg="add mod ord">
          <ac:chgData name="Samantha Sykes" userId="90c81e61-1625-4134-9dba-bbafe25093fa" providerId="ADAL" clId="{8AB925A9-010A-42BE-898B-3EF4357A0C27}" dt="2024-03-29T09:35:50.902" v="1902" actId="1076"/>
          <ac:picMkLst>
            <pc:docMk/>
            <pc:sldMk cId="1134873481" sldId="4354"/>
            <ac:picMk id="4" creationId="{16C0D9AF-B199-CF9A-BF01-C169A79AB9F0}"/>
          </ac:picMkLst>
        </pc:picChg>
        <pc:picChg chg="add del mod">
          <ac:chgData name="Samantha Sykes" userId="90c81e61-1625-4134-9dba-bbafe25093fa" providerId="ADAL" clId="{8AB925A9-010A-42BE-898B-3EF4357A0C27}" dt="2024-03-29T09:35:09.327" v="1895" actId="478"/>
          <ac:picMkLst>
            <pc:docMk/>
            <pc:sldMk cId="1134873481" sldId="4354"/>
            <ac:picMk id="5" creationId="{C6D209C1-634D-F9EF-F231-9D91683FD294}"/>
          </ac:picMkLst>
        </pc:picChg>
        <pc:picChg chg="add del mod">
          <ac:chgData name="Samantha Sykes" userId="90c81e61-1625-4134-9dba-bbafe25093fa" providerId="ADAL" clId="{8AB925A9-010A-42BE-898B-3EF4357A0C27}" dt="2024-03-29T09:35:41.259" v="1899" actId="21"/>
          <ac:picMkLst>
            <pc:docMk/>
            <pc:sldMk cId="1134873481" sldId="4354"/>
            <ac:picMk id="7" creationId="{CCCDDC86-A21B-34D6-8BD1-5A2832623B62}"/>
          </ac:picMkLst>
        </pc:picChg>
      </pc:sldChg>
      <pc:sldChg chg="addSp delSp modSp new del mod modClrScheme chgLayout">
        <pc:chgData name="Samantha Sykes" userId="90c81e61-1625-4134-9dba-bbafe25093fa" providerId="ADAL" clId="{8AB925A9-010A-42BE-898B-3EF4357A0C27}" dt="2024-03-27T17:44:49.442" v="238" actId="47"/>
        <pc:sldMkLst>
          <pc:docMk/>
          <pc:sldMk cId="375411895" sldId="4355"/>
        </pc:sldMkLst>
        <pc:spChg chg="del mod ord">
          <ac:chgData name="Samantha Sykes" userId="90c81e61-1625-4134-9dba-bbafe25093fa" providerId="ADAL" clId="{8AB925A9-010A-42BE-898B-3EF4357A0C27}" dt="2024-03-27T17:42:46.784" v="228" actId="700"/>
          <ac:spMkLst>
            <pc:docMk/>
            <pc:sldMk cId="375411895" sldId="4355"/>
            <ac:spMk id="2" creationId="{166BCC47-18F9-4257-FD48-0805CCA74938}"/>
          </ac:spMkLst>
        </pc:spChg>
        <pc:spChg chg="del mod ord">
          <ac:chgData name="Samantha Sykes" userId="90c81e61-1625-4134-9dba-bbafe25093fa" providerId="ADAL" clId="{8AB925A9-010A-42BE-898B-3EF4357A0C27}" dt="2024-03-27T17:42:46.784" v="228" actId="700"/>
          <ac:spMkLst>
            <pc:docMk/>
            <pc:sldMk cId="375411895" sldId="4355"/>
            <ac:spMk id="3" creationId="{E75F1E39-9552-F1AA-F925-92E2A037BE53}"/>
          </ac:spMkLst>
        </pc:spChg>
        <pc:spChg chg="add del mod ord">
          <ac:chgData name="Samantha Sykes" userId="90c81e61-1625-4134-9dba-bbafe25093fa" providerId="ADAL" clId="{8AB925A9-010A-42BE-898B-3EF4357A0C27}" dt="2024-03-27T17:42:48.854" v="229" actId="478"/>
          <ac:spMkLst>
            <pc:docMk/>
            <pc:sldMk cId="375411895" sldId="4355"/>
            <ac:spMk id="4" creationId="{04539D36-5339-1DCA-0747-68042DAF413A}"/>
          </ac:spMkLst>
        </pc:spChg>
        <pc:spChg chg="add del mod ord">
          <ac:chgData name="Samantha Sykes" userId="90c81e61-1625-4134-9dba-bbafe25093fa" providerId="ADAL" clId="{8AB925A9-010A-42BE-898B-3EF4357A0C27}" dt="2024-03-27T17:42:50.604" v="230" actId="478"/>
          <ac:spMkLst>
            <pc:docMk/>
            <pc:sldMk cId="375411895" sldId="4355"/>
            <ac:spMk id="5" creationId="{5AABF3EF-80A5-48DF-34C5-8092756E5192}"/>
          </ac:spMkLst>
        </pc:spChg>
        <pc:picChg chg="add del mod">
          <ac:chgData name="Samantha Sykes" userId="90c81e61-1625-4134-9dba-bbafe25093fa" providerId="ADAL" clId="{8AB925A9-010A-42BE-898B-3EF4357A0C27}" dt="2024-03-27T17:43:04.258" v="232" actId="478"/>
          <ac:picMkLst>
            <pc:docMk/>
            <pc:sldMk cId="375411895" sldId="4355"/>
            <ac:picMk id="6" creationId="{8DE19067-39CA-A353-1FFF-A52D9D9ECCAD}"/>
          </ac:picMkLst>
        </pc:picChg>
      </pc:sldChg>
      <pc:sldChg chg="addSp delSp modSp new del mod ord modClrScheme chgLayout">
        <pc:chgData name="Samantha Sykes" userId="90c81e61-1625-4134-9dba-bbafe25093fa" providerId="ADAL" clId="{8AB925A9-010A-42BE-898B-3EF4357A0C27}" dt="2024-03-27T17:52:52.639" v="315" actId="47"/>
        <pc:sldMkLst>
          <pc:docMk/>
          <pc:sldMk cId="1361186405" sldId="4355"/>
        </pc:sldMkLst>
        <pc:spChg chg="add del mod">
          <ac:chgData name="Samantha Sykes" userId="90c81e61-1625-4134-9dba-bbafe25093fa" providerId="ADAL" clId="{8AB925A9-010A-42BE-898B-3EF4357A0C27}" dt="2024-03-27T17:52:28.504" v="306" actId="478"/>
          <ac:spMkLst>
            <pc:docMk/>
            <pc:sldMk cId="1361186405" sldId="4355"/>
            <ac:spMk id="2" creationId="{DD15D156-7C60-8319-3BD7-C19DA19217B4}"/>
          </ac:spMkLst>
        </pc:spChg>
        <pc:spChg chg="add del mod">
          <ac:chgData name="Samantha Sykes" userId="90c81e61-1625-4134-9dba-bbafe25093fa" providerId="ADAL" clId="{8AB925A9-010A-42BE-898B-3EF4357A0C27}" dt="2024-03-27T17:52:29.906" v="307" actId="478"/>
          <ac:spMkLst>
            <pc:docMk/>
            <pc:sldMk cId="1361186405" sldId="4355"/>
            <ac:spMk id="3" creationId="{A8BEA72E-3018-CB2E-45F1-702109ACA706}"/>
          </ac:spMkLst>
        </pc:spChg>
        <pc:picChg chg="add del mod modCrop">
          <ac:chgData name="Samantha Sykes" userId="90c81e61-1625-4134-9dba-bbafe25093fa" providerId="ADAL" clId="{8AB925A9-010A-42BE-898B-3EF4357A0C27}" dt="2024-03-27T17:52:50.350" v="314" actId="21"/>
          <ac:picMkLst>
            <pc:docMk/>
            <pc:sldMk cId="1361186405" sldId="4355"/>
            <ac:picMk id="5" creationId="{E2402DAA-9686-7D63-9817-C4757FF2F9DC}"/>
          </ac:picMkLst>
        </pc:picChg>
      </pc:sldChg>
      <pc:sldChg chg="addSp delSp modSp new del mod modClrScheme chgLayout">
        <pc:chgData name="Samantha Sykes" userId="90c81e61-1625-4134-9dba-bbafe25093fa" providerId="ADAL" clId="{8AB925A9-010A-42BE-898B-3EF4357A0C27}" dt="2024-03-27T17:45:57.020" v="254" actId="47"/>
        <pc:sldMkLst>
          <pc:docMk/>
          <pc:sldMk cId="1487307852" sldId="4355"/>
        </pc:sldMkLst>
        <pc:spChg chg="del mod ord">
          <ac:chgData name="Samantha Sykes" userId="90c81e61-1625-4134-9dba-bbafe25093fa" providerId="ADAL" clId="{8AB925A9-010A-42BE-898B-3EF4357A0C27}" dt="2024-03-27T17:45:30.845" v="253" actId="700"/>
          <ac:spMkLst>
            <pc:docMk/>
            <pc:sldMk cId="1487307852" sldId="4355"/>
            <ac:spMk id="2" creationId="{617A089E-DF64-4185-6A5F-4D9093E5609A}"/>
          </ac:spMkLst>
        </pc:spChg>
        <pc:spChg chg="del mod ord">
          <ac:chgData name="Samantha Sykes" userId="90c81e61-1625-4134-9dba-bbafe25093fa" providerId="ADAL" clId="{8AB925A9-010A-42BE-898B-3EF4357A0C27}" dt="2024-03-27T17:45:30.845" v="253" actId="700"/>
          <ac:spMkLst>
            <pc:docMk/>
            <pc:sldMk cId="1487307852" sldId="4355"/>
            <ac:spMk id="3" creationId="{552E9E3E-A019-389D-A5D8-34AC8BC93FCC}"/>
          </ac:spMkLst>
        </pc:spChg>
        <pc:spChg chg="add mod ord">
          <ac:chgData name="Samantha Sykes" userId="90c81e61-1625-4134-9dba-bbafe25093fa" providerId="ADAL" clId="{8AB925A9-010A-42BE-898B-3EF4357A0C27}" dt="2024-03-27T17:45:30.845" v="253" actId="700"/>
          <ac:spMkLst>
            <pc:docMk/>
            <pc:sldMk cId="1487307852" sldId="4355"/>
            <ac:spMk id="4" creationId="{7CA71F29-D9BC-78A3-A179-723E6E582EA0}"/>
          </ac:spMkLst>
        </pc:spChg>
        <pc:spChg chg="add mod ord">
          <ac:chgData name="Samantha Sykes" userId="90c81e61-1625-4134-9dba-bbafe25093fa" providerId="ADAL" clId="{8AB925A9-010A-42BE-898B-3EF4357A0C27}" dt="2024-03-27T17:45:30.845" v="253" actId="700"/>
          <ac:spMkLst>
            <pc:docMk/>
            <pc:sldMk cId="1487307852" sldId="4355"/>
            <ac:spMk id="5" creationId="{D60C8836-B7EC-D6BD-EF4A-1D344B636417}"/>
          </ac:spMkLst>
        </pc:spChg>
        <pc:spChg chg="add mod ord">
          <ac:chgData name="Samantha Sykes" userId="90c81e61-1625-4134-9dba-bbafe25093fa" providerId="ADAL" clId="{8AB925A9-010A-42BE-898B-3EF4357A0C27}" dt="2024-03-27T17:45:30.845" v="253" actId="700"/>
          <ac:spMkLst>
            <pc:docMk/>
            <pc:sldMk cId="1487307852" sldId="4355"/>
            <ac:spMk id="6" creationId="{0CF0FFB9-995F-5597-CEFB-3FBD2D9F3817}"/>
          </ac:spMkLst>
        </pc:spChg>
      </pc:sldChg>
      <pc:sldChg chg="addSp delSp modSp add mod setBg modClrScheme chgLayout">
        <pc:chgData name="Samantha Sykes" userId="90c81e61-1625-4134-9dba-bbafe25093fa" providerId="ADAL" clId="{8AB925A9-010A-42BE-898B-3EF4357A0C27}" dt="2024-03-29T09:51:34.860" v="2075" actId="1076"/>
        <pc:sldMkLst>
          <pc:docMk/>
          <pc:sldMk cId="3611542474" sldId="4356"/>
        </pc:sldMkLst>
        <pc:spChg chg="mod">
          <ac:chgData name="Samantha Sykes" userId="90c81e61-1625-4134-9dba-bbafe25093fa" providerId="ADAL" clId="{8AB925A9-010A-42BE-898B-3EF4357A0C27}" dt="2024-03-27T17:53:15.217" v="322" actId="20577"/>
          <ac:spMkLst>
            <pc:docMk/>
            <pc:sldMk cId="3611542474" sldId="4356"/>
            <ac:spMk id="2" creationId="{BDD04384-29A2-75F0-23BD-3BD147D99562}"/>
          </ac:spMkLst>
        </pc:spChg>
        <pc:spChg chg="add del mod ord">
          <ac:chgData name="Samantha Sykes" userId="90c81e61-1625-4134-9dba-bbafe25093fa" providerId="ADAL" clId="{8AB925A9-010A-42BE-898B-3EF4357A0C27}" dt="2024-03-27T17:52:44.241" v="310" actId="478"/>
          <ac:spMkLst>
            <pc:docMk/>
            <pc:sldMk cId="3611542474" sldId="4356"/>
            <ac:spMk id="7" creationId="{A5F0A9E2-FE6F-9393-98ED-7E13C8653FBF}"/>
          </ac:spMkLst>
        </pc:spChg>
        <pc:spChg chg="add del mod ord">
          <ac:chgData name="Samantha Sykes" userId="90c81e61-1625-4134-9dba-bbafe25093fa" providerId="ADAL" clId="{8AB925A9-010A-42BE-898B-3EF4357A0C27}" dt="2024-03-27T17:52:45.979" v="311" actId="478"/>
          <ac:spMkLst>
            <pc:docMk/>
            <pc:sldMk cId="3611542474" sldId="4356"/>
            <ac:spMk id="8" creationId="{925CF4B8-988E-9A3F-4731-1BDD28F092F5}"/>
          </ac:spMkLst>
        </pc:spChg>
        <pc:spChg chg="add mod">
          <ac:chgData name="Samantha Sykes" userId="90c81e61-1625-4134-9dba-bbafe25093fa" providerId="ADAL" clId="{8AB925A9-010A-42BE-898B-3EF4357A0C27}" dt="2024-03-29T09:51:34.860" v="2075" actId="1076"/>
          <ac:spMkLst>
            <pc:docMk/>
            <pc:sldMk cId="3611542474" sldId="4356"/>
            <ac:spMk id="11" creationId="{AA1CF5FF-CE24-9060-0B6F-D85AC0C4542B}"/>
          </ac:spMkLst>
        </pc:spChg>
        <pc:picChg chg="del">
          <ac:chgData name="Samantha Sykes" userId="90c81e61-1625-4134-9dba-bbafe25093fa" providerId="ADAL" clId="{8AB925A9-010A-42BE-898B-3EF4357A0C27}" dt="2024-03-27T17:52:47.388" v="312" actId="478"/>
          <ac:picMkLst>
            <pc:docMk/>
            <pc:sldMk cId="3611542474" sldId="4356"/>
            <ac:picMk id="3" creationId="{E50F9CEE-7452-DC6C-C456-D2D6D3030133}"/>
          </ac:picMkLst>
        </pc:picChg>
        <pc:picChg chg="del">
          <ac:chgData name="Samantha Sykes" userId="90c81e61-1625-4134-9dba-bbafe25093fa" providerId="ADAL" clId="{8AB925A9-010A-42BE-898B-3EF4357A0C27}" dt="2024-03-27T17:52:47.847" v="313" actId="478"/>
          <ac:picMkLst>
            <pc:docMk/>
            <pc:sldMk cId="3611542474" sldId="4356"/>
            <ac:picMk id="4" creationId="{1D226C6E-516A-027F-2348-3E19B1701B14}"/>
          </ac:picMkLst>
        </pc:picChg>
        <pc:picChg chg="del">
          <ac:chgData name="Samantha Sykes" userId="90c81e61-1625-4134-9dba-bbafe25093fa" providerId="ADAL" clId="{8AB925A9-010A-42BE-898B-3EF4357A0C27}" dt="2024-03-27T17:52:58.292" v="318" actId="478"/>
          <ac:picMkLst>
            <pc:docMk/>
            <pc:sldMk cId="3611542474" sldId="4356"/>
            <ac:picMk id="6" creationId="{39DC23EA-2F1F-7ED5-05EC-FB4FD051F031}"/>
          </ac:picMkLst>
        </pc:picChg>
        <pc:picChg chg="add mod">
          <ac:chgData name="Samantha Sykes" userId="90c81e61-1625-4134-9dba-bbafe25093fa" providerId="ADAL" clId="{8AB925A9-010A-42BE-898B-3EF4357A0C27}" dt="2024-03-29T09:51:27.904" v="2073" actId="14100"/>
          <ac:picMkLst>
            <pc:docMk/>
            <pc:sldMk cId="3611542474" sldId="4356"/>
            <ac:picMk id="9" creationId="{E2402DAA-9686-7D63-9817-C4757FF2F9DC}"/>
          </ac:picMkLst>
        </pc:picChg>
      </pc:sldChg>
      <pc:sldChg chg="addSp delSp modSp new mod ord modClrScheme chgLayout">
        <pc:chgData name="Samantha Sykes" userId="90c81e61-1625-4134-9dba-bbafe25093fa" providerId="ADAL" clId="{8AB925A9-010A-42BE-898B-3EF4357A0C27}" dt="2024-04-09T09:34:19.446" v="2266" actId="34135"/>
        <pc:sldMkLst>
          <pc:docMk/>
          <pc:sldMk cId="3468319663" sldId="4357"/>
        </pc:sldMkLst>
        <pc:spChg chg="mod ord">
          <ac:chgData name="Samantha Sykes" userId="90c81e61-1625-4134-9dba-bbafe25093fa" providerId="ADAL" clId="{8AB925A9-010A-42BE-898B-3EF4357A0C27}" dt="2024-03-29T09:50:19.493" v="2059" actId="1076"/>
          <ac:spMkLst>
            <pc:docMk/>
            <pc:sldMk cId="3468319663" sldId="4357"/>
            <ac:spMk id="2" creationId="{1F753F2B-9AB3-F3C8-87DC-9626561581B7}"/>
          </ac:spMkLst>
        </pc:spChg>
        <pc:spChg chg="del">
          <ac:chgData name="Samantha Sykes" userId="90c81e61-1625-4134-9dba-bbafe25093fa" providerId="ADAL" clId="{8AB925A9-010A-42BE-898B-3EF4357A0C27}" dt="2024-03-29T08:24:25.567" v="786" actId="700"/>
          <ac:spMkLst>
            <pc:docMk/>
            <pc:sldMk cId="3468319663" sldId="4357"/>
            <ac:spMk id="3" creationId="{8FB903ED-A7DB-8017-C5D0-DA05A926F139}"/>
          </ac:spMkLst>
        </pc:spChg>
        <pc:spChg chg="del">
          <ac:chgData name="Samantha Sykes" userId="90c81e61-1625-4134-9dba-bbafe25093fa" providerId="ADAL" clId="{8AB925A9-010A-42BE-898B-3EF4357A0C27}" dt="2024-03-29T08:24:25.567" v="786" actId="700"/>
          <ac:spMkLst>
            <pc:docMk/>
            <pc:sldMk cId="3468319663" sldId="4357"/>
            <ac:spMk id="4" creationId="{F0F7FFF8-EEFD-A530-7242-8611CE8074A7}"/>
          </ac:spMkLst>
        </pc:spChg>
        <pc:spChg chg="mod ord">
          <ac:chgData name="Samantha Sykes" userId="90c81e61-1625-4134-9dba-bbafe25093fa" providerId="ADAL" clId="{8AB925A9-010A-42BE-898B-3EF4357A0C27}" dt="2024-03-29T09:50:12.601" v="2057" actId="700"/>
          <ac:spMkLst>
            <pc:docMk/>
            <pc:sldMk cId="3468319663" sldId="4357"/>
            <ac:spMk id="5" creationId="{6F1BC62B-46AA-2920-1B9A-1EB4AFA8D25F}"/>
          </ac:spMkLst>
        </pc:spChg>
        <pc:spChg chg="mod ord">
          <ac:chgData name="Samantha Sykes" userId="90c81e61-1625-4134-9dba-bbafe25093fa" providerId="ADAL" clId="{8AB925A9-010A-42BE-898B-3EF4357A0C27}" dt="2024-03-29T09:50:12.601" v="2057" actId="700"/>
          <ac:spMkLst>
            <pc:docMk/>
            <pc:sldMk cId="3468319663" sldId="4357"/>
            <ac:spMk id="6" creationId="{844B7C61-3846-497E-A941-FF5668C78774}"/>
          </ac:spMkLst>
        </pc:spChg>
        <pc:spChg chg="mod ord">
          <ac:chgData name="Samantha Sykes" userId="90c81e61-1625-4134-9dba-bbafe25093fa" providerId="ADAL" clId="{8AB925A9-010A-42BE-898B-3EF4357A0C27}" dt="2024-03-29T09:50:12.601" v="2057" actId="700"/>
          <ac:spMkLst>
            <pc:docMk/>
            <pc:sldMk cId="3468319663" sldId="4357"/>
            <ac:spMk id="7" creationId="{8713758D-714E-57FC-C172-3633C057EE08}"/>
          </ac:spMkLst>
        </pc:spChg>
        <pc:spChg chg="add del mod ord">
          <ac:chgData name="Samantha Sykes" userId="90c81e61-1625-4134-9dba-bbafe25093fa" providerId="ADAL" clId="{8AB925A9-010A-42BE-898B-3EF4357A0C27}" dt="2024-03-29T08:51:28.149" v="1129" actId="700"/>
          <ac:spMkLst>
            <pc:docMk/>
            <pc:sldMk cId="3468319663" sldId="4357"/>
            <ac:spMk id="12" creationId="{FF0ABFA7-D749-9178-05F9-F267B3C35E6F}"/>
          </ac:spMkLst>
        </pc:spChg>
        <pc:spChg chg="add del mod ord">
          <ac:chgData name="Samantha Sykes" userId="90c81e61-1625-4134-9dba-bbafe25093fa" providerId="ADAL" clId="{8AB925A9-010A-42BE-898B-3EF4357A0C27}" dt="2024-03-29T08:51:28.149" v="1129" actId="700"/>
          <ac:spMkLst>
            <pc:docMk/>
            <pc:sldMk cId="3468319663" sldId="4357"/>
            <ac:spMk id="13" creationId="{423A3291-636F-D4B0-7064-D50E04B382CB}"/>
          </ac:spMkLst>
        </pc:spChg>
        <pc:spChg chg="add del mod ord">
          <ac:chgData name="Samantha Sykes" userId="90c81e61-1625-4134-9dba-bbafe25093fa" providerId="ADAL" clId="{8AB925A9-010A-42BE-898B-3EF4357A0C27}" dt="2024-03-29T08:55:39.143" v="1185" actId="478"/>
          <ac:spMkLst>
            <pc:docMk/>
            <pc:sldMk cId="3468319663" sldId="4357"/>
            <ac:spMk id="14" creationId="{EA9719B8-F8ED-CA53-64A0-E7DBBD02D885}"/>
          </ac:spMkLst>
        </pc:spChg>
        <pc:spChg chg="add mod ord">
          <ac:chgData name="Samantha Sykes" userId="90c81e61-1625-4134-9dba-bbafe25093fa" providerId="ADAL" clId="{8AB925A9-010A-42BE-898B-3EF4357A0C27}" dt="2024-03-29T09:50:15.975" v="2058" actId="1076"/>
          <ac:spMkLst>
            <pc:docMk/>
            <pc:sldMk cId="3468319663" sldId="4357"/>
            <ac:spMk id="15" creationId="{BF15F5CB-7961-2DEF-0266-72CD09A9FA05}"/>
          </ac:spMkLst>
        </pc:spChg>
        <pc:picChg chg="add del mod">
          <ac:chgData name="Samantha Sykes" userId="90c81e61-1625-4134-9dba-bbafe25093fa" providerId="ADAL" clId="{8AB925A9-010A-42BE-898B-3EF4357A0C27}" dt="2024-03-29T08:56:38.887" v="1363" actId="478"/>
          <ac:picMkLst>
            <pc:docMk/>
            <pc:sldMk cId="3468319663" sldId="4357"/>
            <ac:picMk id="9" creationId="{67AE5F85-39F0-6A11-A126-B73ECCD0EC14}"/>
          </ac:picMkLst>
        </pc:picChg>
        <pc:picChg chg="add del mod">
          <ac:chgData name="Samantha Sykes" userId="90c81e61-1625-4134-9dba-bbafe25093fa" providerId="ADAL" clId="{8AB925A9-010A-42BE-898B-3EF4357A0C27}" dt="2024-03-29T08:51:45.442" v="1134" actId="478"/>
          <ac:picMkLst>
            <pc:docMk/>
            <pc:sldMk cId="3468319663" sldId="4357"/>
            <ac:picMk id="11" creationId="{0796266D-0632-EBB9-5F35-0EE51167B9B7}"/>
          </ac:picMkLst>
        </pc:picChg>
        <pc:picChg chg="add del mod ord">
          <ac:chgData name="Samantha Sykes" userId="90c81e61-1625-4134-9dba-bbafe25093fa" providerId="ADAL" clId="{8AB925A9-010A-42BE-898B-3EF4357A0C27}" dt="2024-03-29T08:52:36.294" v="1136" actId="22"/>
          <ac:picMkLst>
            <pc:docMk/>
            <pc:sldMk cId="3468319663" sldId="4357"/>
            <ac:picMk id="17" creationId="{6BD5883C-97C5-64DF-41CA-50D18409F150}"/>
          </ac:picMkLst>
        </pc:picChg>
        <pc:picChg chg="add del mod modCrop">
          <ac:chgData name="Samantha Sykes" userId="90c81e61-1625-4134-9dba-bbafe25093fa" providerId="ADAL" clId="{8AB925A9-010A-42BE-898B-3EF4357A0C27}" dt="2024-04-09T09:34:19.446" v="2266" actId="34135"/>
          <ac:picMkLst>
            <pc:docMk/>
            <pc:sldMk cId="3468319663" sldId="4357"/>
            <ac:picMk id="19" creationId="{8AF6CF13-EA8B-7901-EE6C-F989629A3E16}"/>
          </ac:picMkLst>
        </pc:picChg>
        <pc:picChg chg="add mod">
          <ac:chgData name="Samantha Sykes" userId="90c81e61-1625-4134-9dba-bbafe25093fa" providerId="ADAL" clId="{8AB925A9-010A-42BE-898B-3EF4357A0C27}" dt="2024-03-29T08:54:48.537" v="1173"/>
          <ac:picMkLst>
            <pc:docMk/>
            <pc:sldMk cId="3468319663" sldId="4357"/>
            <ac:picMk id="20" creationId="{8AF6CF13-EA8B-7901-EE6C-F989629A3E16}"/>
          </ac:picMkLst>
        </pc:picChg>
        <pc:picChg chg="add mod">
          <ac:chgData name="Samantha Sykes" userId="90c81e61-1625-4134-9dba-bbafe25093fa" providerId="ADAL" clId="{8AB925A9-010A-42BE-898B-3EF4357A0C27}" dt="2024-03-29T08:55:33.351" v="1182" actId="931"/>
          <ac:picMkLst>
            <pc:docMk/>
            <pc:sldMk cId="3468319663" sldId="4357"/>
            <ac:picMk id="22" creationId="{58AFE35E-C1FA-B82B-BFD5-AB040424C0D6}"/>
          </ac:picMkLst>
        </pc:picChg>
      </pc:sldChg>
      <pc:sldChg chg="addSp delSp new del mod">
        <pc:chgData name="Samantha Sykes" userId="90c81e61-1625-4134-9dba-bbafe25093fa" providerId="ADAL" clId="{8AB925A9-010A-42BE-898B-3EF4357A0C27}" dt="2024-03-29T08:48:21.150" v="1103" actId="47"/>
        <pc:sldMkLst>
          <pc:docMk/>
          <pc:sldMk cId="737566037" sldId="4358"/>
        </pc:sldMkLst>
        <pc:spChg chg="del">
          <ac:chgData name="Samantha Sykes" userId="90c81e61-1625-4134-9dba-bbafe25093fa" providerId="ADAL" clId="{8AB925A9-010A-42BE-898B-3EF4357A0C27}" dt="2024-03-29T08:47:11.685" v="1099" actId="478"/>
          <ac:spMkLst>
            <pc:docMk/>
            <pc:sldMk cId="737566037" sldId="4358"/>
            <ac:spMk id="2" creationId="{5A949387-C602-5F16-47D7-3FF2E80DE299}"/>
          </ac:spMkLst>
        </pc:spChg>
        <pc:spChg chg="del">
          <ac:chgData name="Samantha Sykes" userId="90c81e61-1625-4134-9dba-bbafe25093fa" providerId="ADAL" clId="{8AB925A9-010A-42BE-898B-3EF4357A0C27}" dt="2024-03-29T08:47:10.686" v="1098" actId="478"/>
          <ac:spMkLst>
            <pc:docMk/>
            <pc:sldMk cId="737566037" sldId="4358"/>
            <ac:spMk id="3" creationId="{ED9098A5-526B-D84B-F992-41265D740345}"/>
          </ac:spMkLst>
        </pc:spChg>
        <pc:picChg chg="add">
          <ac:chgData name="Samantha Sykes" userId="90c81e61-1625-4134-9dba-bbafe25093fa" providerId="ADAL" clId="{8AB925A9-010A-42BE-898B-3EF4357A0C27}" dt="2024-03-29T08:47:15.596" v="1100" actId="22"/>
          <ac:picMkLst>
            <pc:docMk/>
            <pc:sldMk cId="737566037" sldId="4358"/>
            <ac:picMk id="8" creationId="{FFE019F1-4852-F560-0F4A-516B3122EA55}"/>
          </ac:picMkLst>
        </pc:picChg>
      </pc:sldChg>
      <pc:sldChg chg="addSp delSp modSp new mod">
        <pc:chgData name="Samantha Sykes" userId="90c81e61-1625-4134-9dba-bbafe25093fa" providerId="ADAL" clId="{8AB925A9-010A-42BE-898B-3EF4357A0C27}" dt="2024-03-29T08:50:23.198" v="1122" actId="34135"/>
        <pc:sldMkLst>
          <pc:docMk/>
          <pc:sldMk cId="2584472296" sldId="4359"/>
        </pc:sldMkLst>
        <pc:spChg chg="del">
          <ac:chgData name="Samantha Sykes" userId="90c81e61-1625-4134-9dba-bbafe25093fa" providerId="ADAL" clId="{8AB925A9-010A-42BE-898B-3EF4357A0C27}" dt="2024-03-29T08:48:25.708" v="1105" actId="478"/>
          <ac:spMkLst>
            <pc:docMk/>
            <pc:sldMk cId="2584472296" sldId="4359"/>
            <ac:spMk id="2" creationId="{55FAAFCB-6BE8-F2BE-9738-CF3242B9B16E}"/>
          </ac:spMkLst>
        </pc:spChg>
        <pc:spChg chg="del">
          <ac:chgData name="Samantha Sykes" userId="90c81e61-1625-4134-9dba-bbafe25093fa" providerId="ADAL" clId="{8AB925A9-010A-42BE-898B-3EF4357A0C27}" dt="2024-03-29T08:48:55.816" v="1113" actId="478"/>
          <ac:spMkLst>
            <pc:docMk/>
            <pc:sldMk cId="2584472296" sldId="4359"/>
            <ac:spMk id="3" creationId="{2D432DA5-C307-A709-92FD-3BD03247FA3F}"/>
          </ac:spMkLst>
        </pc:spChg>
        <pc:spChg chg="del">
          <ac:chgData name="Samantha Sykes" userId="90c81e61-1625-4134-9dba-bbafe25093fa" providerId="ADAL" clId="{8AB925A9-010A-42BE-898B-3EF4357A0C27}" dt="2024-03-29T08:48:59.020" v="1114" actId="478"/>
          <ac:spMkLst>
            <pc:docMk/>
            <pc:sldMk cId="2584472296" sldId="4359"/>
            <ac:spMk id="4" creationId="{79BAB557-120D-5FB7-7273-ED8FDDFD8D86}"/>
          </ac:spMkLst>
        </pc:spChg>
        <pc:spChg chg="del">
          <ac:chgData name="Samantha Sykes" userId="90c81e61-1625-4134-9dba-bbafe25093fa" providerId="ADAL" clId="{8AB925A9-010A-42BE-898B-3EF4357A0C27}" dt="2024-03-29T08:49:02.066" v="1116" actId="478"/>
          <ac:spMkLst>
            <pc:docMk/>
            <pc:sldMk cId="2584472296" sldId="4359"/>
            <ac:spMk id="5" creationId="{26546FA7-B80B-9D23-7E42-9736E662E43B}"/>
          </ac:spMkLst>
        </pc:spChg>
        <pc:spChg chg="del">
          <ac:chgData name="Samantha Sykes" userId="90c81e61-1625-4134-9dba-bbafe25093fa" providerId="ADAL" clId="{8AB925A9-010A-42BE-898B-3EF4357A0C27}" dt="2024-03-29T08:49:00.307" v="1115" actId="478"/>
          <ac:spMkLst>
            <pc:docMk/>
            <pc:sldMk cId="2584472296" sldId="4359"/>
            <ac:spMk id="6" creationId="{B5E33E33-2FA1-9BF8-1756-426C89C35E23}"/>
          </ac:spMkLst>
        </pc:spChg>
        <pc:grpChg chg="add mod">
          <ac:chgData name="Samantha Sykes" userId="90c81e61-1625-4134-9dba-bbafe25093fa" providerId="ADAL" clId="{8AB925A9-010A-42BE-898B-3EF4357A0C27}" dt="2024-03-29T08:50:23.198" v="1122" actId="34135"/>
          <ac:grpSpMkLst>
            <pc:docMk/>
            <pc:sldMk cId="2584472296" sldId="4359"/>
            <ac:grpSpMk id="11" creationId="{AD1DE136-293C-76C8-158B-1B0E7F2A53D2}"/>
          </ac:grpSpMkLst>
        </pc:grpChg>
        <pc:picChg chg="add mod modCrop">
          <ac:chgData name="Samantha Sykes" userId="90c81e61-1625-4134-9dba-bbafe25093fa" providerId="ADAL" clId="{8AB925A9-010A-42BE-898B-3EF4357A0C27}" dt="2024-03-29T08:50:23.198" v="1122" actId="34135"/>
          <ac:picMkLst>
            <pc:docMk/>
            <pc:sldMk cId="2584472296" sldId="4359"/>
            <ac:picMk id="8" creationId="{9CD507AB-6908-2D93-A13E-415F3036C03A}"/>
          </ac:picMkLst>
        </pc:picChg>
        <pc:picChg chg="add mod">
          <ac:chgData name="Samantha Sykes" userId="90c81e61-1625-4134-9dba-bbafe25093fa" providerId="ADAL" clId="{8AB925A9-010A-42BE-898B-3EF4357A0C27}" dt="2024-03-29T08:50:23.198" v="1122" actId="34135"/>
          <ac:picMkLst>
            <pc:docMk/>
            <pc:sldMk cId="2584472296" sldId="4359"/>
            <ac:picMk id="10" creationId="{B9E621E1-D715-46AE-79F3-387CE2E7F97B}"/>
          </ac:picMkLst>
        </pc:picChg>
      </pc:sldChg>
      <pc:sldChg chg="addSp delSp modSp add del mod modClrScheme chgLayout">
        <pc:chgData name="Samantha Sykes" userId="90c81e61-1625-4134-9dba-bbafe25093fa" providerId="ADAL" clId="{8AB925A9-010A-42BE-898B-3EF4357A0C27}" dt="2024-03-29T09:09:42.962" v="1710" actId="47"/>
        <pc:sldMkLst>
          <pc:docMk/>
          <pc:sldMk cId="4045119387" sldId="4360"/>
        </pc:sldMkLst>
        <pc:spChg chg="mod ord">
          <ac:chgData name="Samantha Sykes" userId="90c81e61-1625-4134-9dba-bbafe25093fa" providerId="ADAL" clId="{8AB925A9-010A-42BE-898B-3EF4357A0C27}" dt="2024-03-29T09:09:36.362" v="1709" actId="700"/>
          <ac:spMkLst>
            <pc:docMk/>
            <pc:sldMk cId="4045119387" sldId="4360"/>
            <ac:spMk id="2" creationId="{1F753F2B-9AB3-F3C8-87DC-9626561581B7}"/>
          </ac:spMkLst>
        </pc:spChg>
        <pc:spChg chg="mod ord">
          <ac:chgData name="Samantha Sykes" userId="90c81e61-1625-4134-9dba-bbafe25093fa" providerId="ADAL" clId="{8AB925A9-010A-42BE-898B-3EF4357A0C27}" dt="2024-03-29T09:09:36.362" v="1709" actId="700"/>
          <ac:spMkLst>
            <pc:docMk/>
            <pc:sldMk cId="4045119387" sldId="4360"/>
            <ac:spMk id="5" creationId="{6F1BC62B-46AA-2920-1B9A-1EB4AFA8D25F}"/>
          </ac:spMkLst>
        </pc:spChg>
        <pc:spChg chg="mod ord">
          <ac:chgData name="Samantha Sykes" userId="90c81e61-1625-4134-9dba-bbafe25093fa" providerId="ADAL" clId="{8AB925A9-010A-42BE-898B-3EF4357A0C27}" dt="2024-03-29T09:09:36.362" v="1709" actId="700"/>
          <ac:spMkLst>
            <pc:docMk/>
            <pc:sldMk cId="4045119387" sldId="4360"/>
            <ac:spMk id="6" creationId="{844B7C61-3846-497E-A941-FF5668C78774}"/>
          </ac:spMkLst>
        </pc:spChg>
        <pc:spChg chg="mod ord">
          <ac:chgData name="Samantha Sykes" userId="90c81e61-1625-4134-9dba-bbafe25093fa" providerId="ADAL" clId="{8AB925A9-010A-42BE-898B-3EF4357A0C27}" dt="2024-03-29T09:09:36.362" v="1709" actId="700"/>
          <ac:spMkLst>
            <pc:docMk/>
            <pc:sldMk cId="4045119387" sldId="4360"/>
            <ac:spMk id="7" creationId="{8713758D-714E-57FC-C172-3633C057EE08}"/>
          </ac:spMkLst>
        </pc:spChg>
        <pc:spChg chg="mod ord">
          <ac:chgData name="Samantha Sykes" userId="90c81e61-1625-4134-9dba-bbafe25093fa" providerId="ADAL" clId="{8AB925A9-010A-42BE-898B-3EF4357A0C27}" dt="2024-03-29T09:09:36.362" v="1709" actId="700"/>
          <ac:spMkLst>
            <pc:docMk/>
            <pc:sldMk cId="4045119387" sldId="4360"/>
            <ac:spMk id="15" creationId="{BF15F5CB-7961-2DEF-0266-72CD09A9FA05}"/>
          </ac:spMkLst>
        </pc:spChg>
        <pc:picChg chg="add mod">
          <ac:chgData name="Samantha Sykes" userId="90c81e61-1625-4134-9dba-bbafe25093fa" providerId="ADAL" clId="{8AB925A9-010A-42BE-898B-3EF4357A0C27}" dt="2024-03-29T09:09:20.270" v="1703" actId="1076"/>
          <ac:picMkLst>
            <pc:docMk/>
            <pc:sldMk cId="4045119387" sldId="4360"/>
            <ac:picMk id="4" creationId="{CAF3F557-7F22-6365-E42A-C16B7B6119E9}"/>
          </ac:picMkLst>
        </pc:picChg>
        <pc:picChg chg="add del">
          <ac:chgData name="Samantha Sykes" userId="90c81e61-1625-4134-9dba-bbafe25093fa" providerId="ADAL" clId="{8AB925A9-010A-42BE-898B-3EF4357A0C27}" dt="2024-03-29T09:09:21.471" v="1705" actId="21"/>
          <ac:picMkLst>
            <pc:docMk/>
            <pc:sldMk cId="4045119387" sldId="4360"/>
            <ac:picMk id="19" creationId="{8AF6CF13-EA8B-7901-EE6C-F989629A3E16}"/>
          </ac:picMkLst>
        </pc:picChg>
      </pc:sldChg>
      <pc:sldChg chg="addSp delSp modSp new mod modClrScheme chgLayout">
        <pc:chgData name="Samantha Sykes" userId="90c81e61-1625-4134-9dba-bbafe25093fa" providerId="ADAL" clId="{8AB925A9-010A-42BE-898B-3EF4357A0C27}" dt="2024-04-08T12:35:16.508" v="2197" actId="34135"/>
        <pc:sldMkLst>
          <pc:docMk/>
          <pc:sldMk cId="4279319795" sldId="4360"/>
        </pc:sldMkLst>
        <pc:spChg chg="del">
          <ac:chgData name="Samantha Sykes" userId="90c81e61-1625-4134-9dba-bbafe25093fa" providerId="ADAL" clId="{8AB925A9-010A-42BE-898B-3EF4357A0C27}" dt="2024-03-29T09:36:05.810" v="1904" actId="931"/>
          <ac:spMkLst>
            <pc:docMk/>
            <pc:sldMk cId="4279319795" sldId="4360"/>
            <ac:spMk id="2" creationId="{97EC793B-B9B8-7B93-B143-5F83A796B210}"/>
          </ac:spMkLst>
        </pc:spChg>
        <pc:spChg chg="del">
          <ac:chgData name="Samantha Sykes" userId="90c81e61-1625-4134-9dba-bbafe25093fa" providerId="ADAL" clId="{8AB925A9-010A-42BE-898B-3EF4357A0C27}" dt="2024-03-29T09:36:34.693" v="1917" actId="700"/>
          <ac:spMkLst>
            <pc:docMk/>
            <pc:sldMk cId="4279319795" sldId="4360"/>
            <ac:spMk id="3" creationId="{F85E794E-9A9D-5D3D-2B67-4488471A7A40}"/>
          </ac:spMkLst>
        </pc:spChg>
        <pc:spChg chg="del mod ord">
          <ac:chgData name="Samantha Sykes" userId="90c81e61-1625-4134-9dba-bbafe25093fa" providerId="ADAL" clId="{8AB925A9-010A-42BE-898B-3EF4357A0C27}" dt="2024-03-29T09:36:34.693" v="1917" actId="700"/>
          <ac:spMkLst>
            <pc:docMk/>
            <pc:sldMk cId="4279319795" sldId="4360"/>
            <ac:spMk id="4" creationId="{8D23AC22-B2D3-DCAD-25D1-A6327BD92ADD}"/>
          </ac:spMkLst>
        </pc:spChg>
        <pc:spChg chg="add del mod ord">
          <ac:chgData name="Samantha Sykes" userId="90c81e61-1625-4134-9dba-bbafe25093fa" providerId="ADAL" clId="{8AB925A9-010A-42BE-898B-3EF4357A0C27}" dt="2024-03-29T09:37:02.279" v="1919" actId="478"/>
          <ac:spMkLst>
            <pc:docMk/>
            <pc:sldMk cId="4279319795" sldId="4360"/>
            <ac:spMk id="7" creationId="{45271856-1750-F88B-365A-6A3D5A38E2BA}"/>
          </ac:spMkLst>
        </pc:spChg>
        <pc:spChg chg="add mod">
          <ac:chgData name="Samantha Sykes" userId="90c81e61-1625-4134-9dba-bbafe25093fa" providerId="ADAL" clId="{8AB925A9-010A-42BE-898B-3EF4357A0C27}" dt="2024-03-29T09:37:24.139" v="1927" actId="1076"/>
          <ac:spMkLst>
            <pc:docMk/>
            <pc:sldMk cId="4279319795" sldId="4360"/>
            <ac:spMk id="8" creationId="{AF92F7F2-73A2-F9E3-7DD3-3F03893848E4}"/>
          </ac:spMkLst>
        </pc:spChg>
        <pc:spChg chg="add mod">
          <ac:chgData name="Samantha Sykes" userId="90c81e61-1625-4134-9dba-bbafe25093fa" providerId="ADAL" clId="{8AB925A9-010A-42BE-898B-3EF4357A0C27}" dt="2024-03-29T09:37:15.203" v="1923" actId="1076"/>
          <ac:spMkLst>
            <pc:docMk/>
            <pc:sldMk cId="4279319795" sldId="4360"/>
            <ac:spMk id="10" creationId="{EA8C082B-023E-74D1-0271-25BF5F8E0AD4}"/>
          </ac:spMkLst>
        </pc:spChg>
        <pc:picChg chg="add mod ord">
          <ac:chgData name="Samantha Sykes" userId="90c81e61-1625-4134-9dba-bbafe25093fa" providerId="ADAL" clId="{8AB925A9-010A-42BE-898B-3EF4357A0C27}" dt="2024-04-08T12:35:16.508" v="2197" actId="34135"/>
          <ac:picMkLst>
            <pc:docMk/>
            <pc:sldMk cId="4279319795" sldId="4360"/>
            <ac:picMk id="6" creationId="{F1C7B8A9-3839-AB7B-A944-7541CBBDDE69}"/>
          </ac:picMkLst>
        </pc:picChg>
      </pc:sldChg>
      <pc:sldChg chg="addSp delSp modSp add mod modClrScheme chgLayout">
        <pc:chgData name="Samantha Sykes" userId="90c81e61-1625-4134-9dba-bbafe25093fa" providerId="ADAL" clId="{8AB925A9-010A-42BE-898B-3EF4357A0C27}" dt="2024-04-09T09:34:22.317" v="2267" actId="34135"/>
        <pc:sldMkLst>
          <pc:docMk/>
          <pc:sldMk cId="1734682229" sldId="4361"/>
        </pc:sldMkLst>
        <pc:spChg chg="add del mod">
          <ac:chgData name="Samantha Sykes" userId="90c81e61-1625-4134-9dba-bbafe25093fa" providerId="ADAL" clId="{8AB925A9-010A-42BE-898B-3EF4357A0C27}" dt="2024-03-29T09:43:03.613" v="1952" actId="6264"/>
          <ac:spMkLst>
            <pc:docMk/>
            <pc:sldMk cId="1734682229" sldId="4361"/>
            <ac:spMk id="2" creationId="{0B08A71B-98B8-AF49-8973-E6E866BE693F}"/>
          </ac:spMkLst>
        </pc:spChg>
        <pc:spChg chg="add del mod">
          <ac:chgData name="Samantha Sykes" userId="90c81e61-1625-4134-9dba-bbafe25093fa" providerId="ADAL" clId="{8AB925A9-010A-42BE-898B-3EF4357A0C27}" dt="2024-03-29T09:43:03.613" v="1952" actId="6264"/>
          <ac:spMkLst>
            <pc:docMk/>
            <pc:sldMk cId="1734682229" sldId="4361"/>
            <ac:spMk id="3" creationId="{E41A9E06-F9AF-5748-F15A-6B5114728564}"/>
          </ac:spMkLst>
        </pc:spChg>
        <pc:spChg chg="mod ord">
          <ac:chgData name="Samantha Sykes" userId="90c81e61-1625-4134-9dba-bbafe25093fa" providerId="ADAL" clId="{8AB925A9-010A-42BE-898B-3EF4357A0C27}" dt="2024-03-29T09:50:35.696" v="2062" actId="700"/>
          <ac:spMkLst>
            <pc:docMk/>
            <pc:sldMk cId="1734682229" sldId="4361"/>
            <ac:spMk id="4" creationId="{5DE7F2E6-182C-41D7-B524-8D8F3FDA5E51}"/>
          </ac:spMkLst>
        </pc:spChg>
        <pc:spChg chg="mod ord">
          <ac:chgData name="Samantha Sykes" userId="90c81e61-1625-4134-9dba-bbafe25093fa" providerId="ADAL" clId="{8AB925A9-010A-42BE-898B-3EF4357A0C27}" dt="2024-03-29T09:50:35.696" v="2062" actId="700"/>
          <ac:spMkLst>
            <pc:docMk/>
            <pc:sldMk cId="1734682229" sldId="4361"/>
            <ac:spMk id="5" creationId="{B7831835-775B-4028-973A-870F67680A9F}"/>
          </ac:spMkLst>
        </pc:spChg>
        <pc:spChg chg="mod ord">
          <ac:chgData name="Samantha Sykes" userId="90c81e61-1625-4134-9dba-bbafe25093fa" providerId="ADAL" clId="{8AB925A9-010A-42BE-898B-3EF4357A0C27}" dt="2024-03-29T09:50:35.696" v="2062" actId="700"/>
          <ac:spMkLst>
            <pc:docMk/>
            <pc:sldMk cId="1734682229" sldId="4361"/>
            <ac:spMk id="6" creationId="{BF38761C-820A-49DE-9B55-5C3A6FDDC027}"/>
          </ac:spMkLst>
        </pc:spChg>
        <pc:spChg chg="add del mod">
          <ac:chgData name="Samantha Sykes" userId="90c81e61-1625-4134-9dba-bbafe25093fa" providerId="ADAL" clId="{8AB925A9-010A-42BE-898B-3EF4357A0C27}" dt="2024-03-29T09:43:03.613" v="1952" actId="6264"/>
          <ac:spMkLst>
            <pc:docMk/>
            <pc:sldMk cId="1734682229" sldId="4361"/>
            <ac:spMk id="7" creationId="{1F7DB011-9091-F435-9414-472813B8D4AC}"/>
          </ac:spMkLst>
        </pc:spChg>
        <pc:spChg chg="mod">
          <ac:chgData name="Samantha Sykes" userId="90c81e61-1625-4134-9dba-bbafe25093fa" providerId="ADAL" clId="{8AB925A9-010A-42BE-898B-3EF4357A0C27}" dt="2024-03-29T09:47:33.857" v="2021" actId="2711"/>
          <ac:spMkLst>
            <pc:docMk/>
            <pc:sldMk cId="1734682229" sldId="4361"/>
            <ac:spMk id="8" creationId="{675506BF-8954-C660-73E0-BCBF755F6022}"/>
          </ac:spMkLst>
        </pc:spChg>
        <pc:spChg chg="add del mod ord">
          <ac:chgData name="Samantha Sykes" userId="90c81e61-1625-4134-9dba-bbafe25093fa" providerId="ADAL" clId="{8AB925A9-010A-42BE-898B-3EF4357A0C27}" dt="2024-03-29T09:43:33.361" v="1962" actId="478"/>
          <ac:spMkLst>
            <pc:docMk/>
            <pc:sldMk cId="1734682229" sldId="4361"/>
            <ac:spMk id="9" creationId="{A6201FCA-119F-AF4C-FE8F-7852996DC8CA}"/>
          </ac:spMkLst>
        </pc:spChg>
        <pc:spChg chg="add del mod ord">
          <ac:chgData name="Samantha Sykes" userId="90c81e61-1625-4134-9dba-bbafe25093fa" providerId="ADAL" clId="{8AB925A9-010A-42BE-898B-3EF4357A0C27}" dt="2024-03-29T09:46:13.140" v="1988" actId="478"/>
          <ac:spMkLst>
            <pc:docMk/>
            <pc:sldMk cId="1734682229" sldId="4361"/>
            <ac:spMk id="10" creationId="{DED4B93B-F3FA-2E2B-EAB4-27A4378A1F79}"/>
          </ac:spMkLst>
        </pc:spChg>
        <pc:spChg chg="add del mod ord">
          <ac:chgData name="Samantha Sykes" userId="90c81e61-1625-4134-9dba-bbafe25093fa" providerId="ADAL" clId="{8AB925A9-010A-42BE-898B-3EF4357A0C27}" dt="2024-03-29T09:44:14.205" v="1968" actId="478"/>
          <ac:spMkLst>
            <pc:docMk/>
            <pc:sldMk cId="1734682229" sldId="4361"/>
            <ac:spMk id="11" creationId="{7FE3FA40-AE18-5BA1-737B-CE74B8FC40AD}"/>
          </ac:spMkLst>
        </pc:spChg>
        <pc:spChg chg="mod">
          <ac:chgData name="Samantha Sykes" userId="90c81e61-1625-4134-9dba-bbafe25093fa" providerId="ADAL" clId="{8AB925A9-010A-42BE-898B-3EF4357A0C27}" dt="2024-03-29T09:46:44.254" v="2018" actId="14100"/>
          <ac:spMkLst>
            <pc:docMk/>
            <pc:sldMk cId="1734682229" sldId="4361"/>
            <ac:spMk id="17" creationId="{4F884FB6-B396-9D09-9FDB-E7BBA911E7FE}"/>
          </ac:spMkLst>
        </pc:spChg>
        <pc:spChg chg="del">
          <ac:chgData name="Samantha Sykes" userId="90c81e61-1625-4134-9dba-bbafe25093fa" providerId="ADAL" clId="{8AB925A9-010A-42BE-898B-3EF4357A0C27}" dt="2024-03-29T09:44:01.603" v="1965" actId="478"/>
          <ac:spMkLst>
            <pc:docMk/>
            <pc:sldMk cId="1734682229" sldId="4361"/>
            <ac:spMk id="22" creationId="{72426095-5846-C06B-C6D5-31F80620924E}"/>
          </ac:spMkLst>
        </pc:spChg>
        <pc:spChg chg="mod">
          <ac:chgData name="Samantha Sykes" userId="90c81e61-1625-4134-9dba-bbafe25093fa" providerId="ADAL" clId="{8AB925A9-010A-42BE-898B-3EF4357A0C27}" dt="2024-03-29T09:44:29.496" v="1975" actId="1076"/>
          <ac:spMkLst>
            <pc:docMk/>
            <pc:sldMk cId="1734682229" sldId="4361"/>
            <ac:spMk id="23" creationId="{994B83AB-533F-6001-880B-5C188E90FF41}"/>
          </ac:spMkLst>
        </pc:spChg>
        <pc:spChg chg="mod">
          <ac:chgData name="Samantha Sykes" userId="90c81e61-1625-4134-9dba-bbafe25093fa" providerId="ADAL" clId="{8AB925A9-010A-42BE-898B-3EF4357A0C27}" dt="2024-03-29T09:44:26.907" v="1973" actId="1076"/>
          <ac:spMkLst>
            <pc:docMk/>
            <pc:sldMk cId="1734682229" sldId="4361"/>
            <ac:spMk id="26" creationId="{30C99E24-A4CB-F0E0-A2E8-F0D6F0A34778}"/>
          </ac:spMkLst>
        </pc:spChg>
        <pc:picChg chg="add del mod">
          <ac:chgData name="Samantha Sykes" userId="90c81e61-1625-4134-9dba-bbafe25093fa" providerId="ADAL" clId="{8AB925A9-010A-42BE-898B-3EF4357A0C27}" dt="2024-03-29T09:49:12.151" v="2036" actId="478"/>
          <ac:picMkLst>
            <pc:docMk/>
            <pc:sldMk cId="1734682229" sldId="4361"/>
            <ac:picMk id="13" creationId="{52773CA1-15BC-78A3-E000-FE1C9687A95C}"/>
          </ac:picMkLst>
        </pc:picChg>
        <pc:picChg chg="del mod">
          <ac:chgData name="Samantha Sykes" userId="90c81e61-1625-4134-9dba-bbafe25093fa" providerId="ADAL" clId="{8AB925A9-010A-42BE-898B-3EF4357A0C27}" dt="2024-03-29T09:42:54.661" v="1949" actId="478"/>
          <ac:picMkLst>
            <pc:docMk/>
            <pc:sldMk cId="1734682229" sldId="4361"/>
            <ac:picMk id="14" creationId="{8F603077-B683-4D88-D3DF-F60FEFB5CC4C}"/>
          </ac:picMkLst>
        </pc:picChg>
        <pc:picChg chg="del mod">
          <ac:chgData name="Samantha Sykes" userId="90c81e61-1625-4134-9dba-bbafe25093fa" providerId="ADAL" clId="{8AB925A9-010A-42BE-898B-3EF4357A0C27}" dt="2024-03-29T09:43:28.973" v="1960" actId="478"/>
          <ac:picMkLst>
            <pc:docMk/>
            <pc:sldMk cId="1734682229" sldId="4361"/>
            <ac:picMk id="16" creationId="{6D3021D1-D7C5-F134-697E-D80690B7F43D}"/>
          </ac:picMkLst>
        </pc:picChg>
        <pc:picChg chg="add mod modCrop">
          <ac:chgData name="Samantha Sykes" userId="90c81e61-1625-4134-9dba-bbafe25093fa" providerId="ADAL" clId="{8AB925A9-010A-42BE-898B-3EF4357A0C27}" dt="2024-04-09T09:34:22.317" v="2267" actId="34135"/>
          <ac:picMkLst>
            <pc:docMk/>
            <pc:sldMk cId="1734682229" sldId="4361"/>
            <ac:picMk id="18" creationId="{C6ED2174-B31D-3DAC-BE49-856FBD505C1A}"/>
          </ac:picMkLst>
        </pc:picChg>
        <pc:picChg chg="mod">
          <ac:chgData name="Samantha Sykes" userId="90c81e61-1625-4134-9dba-bbafe25093fa" providerId="ADAL" clId="{8AB925A9-010A-42BE-898B-3EF4357A0C27}" dt="2024-03-29T09:44:30.559" v="1976" actId="1076"/>
          <ac:picMkLst>
            <pc:docMk/>
            <pc:sldMk cId="1734682229" sldId="4361"/>
            <ac:picMk id="19" creationId="{28C3E2E5-A5A9-2B0E-26FF-BB765323423C}"/>
          </ac:picMkLst>
        </pc:picChg>
        <pc:picChg chg="mod">
          <ac:chgData name="Samantha Sykes" userId="90c81e61-1625-4134-9dba-bbafe25093fa" providerId="ADAL" clId="{8AB925A9-010A-42BE-898B-3EF4357A0C27}" dt="2024-03-29T09:44:27.973" v="1974" actId="1076"/>
          <ac:picMkLst>
            <pc:docMk/>
            <pc:sldMk cId="1734682229" sldId="4361"/>
            <ac:picMk id="21" creationId="{EA531498-BF06-85ED-2047-373FFDBE1FEB}"/>
          </ac:picMkLst>
        </pc:picChg>
        <pc:picChg chg="del">
          <ac:chgData name="Samantha Sykes" userId="90c81e61-1625-4134-9dba-bbafe25093fa" providerId="ADAL" clId="{8AB925A9-010A-42BE-898B-3EF4357A0C27}" dt="2024-03-29T09:44:09.421" v="1966" actId="478"/>
          <ac:picMkLst>
            <pc:docMk/>
            <pc:sldMk cId="1734682229" sldId="4361"/>
            <ac:picMk id="25" creationId="{93D41914-B184-D1F8-E03B-7F88A65C06E7}"/>
          </ac:picMkLst>
        </pc:picChg>
        <pc:picChg chg="mod">
          <ac:chgData name="Samantha Sykes" userId="90c81e61-1625-4134-9dba-bbafe25093fa" providerId="ADAL" clId="{8AB925A9-010A-42BE-898B-3EF4357A0C27}" dt="2024-03-29T09:44:25.174" v="1972" actId="1076"/>
          <ac:picMkLst>
            <pc:docMk/>
            <pc:sldMk cId="1734682229" sldId="4361"/>
            <ac:picMk id="28" creationId="{37C5D27B-7F60-96E4-D054-476EBB313B57}"/>
          </ac:picMkLst>
        </pc:picChg>
      </pc:sldChg>
      <pc:sldChg chg="addSp modSp add mod">
        <pc:chgData name="Samantha Sykes" userId="90c81e61-1625-4134-9dba-bbafe25093fa" providerId="ADAL" clId="{8AB925A9-010A-42BE-898B-3EF4357A0C27}" dt="2024-04-09T09:36:09.662" v="2272" actId="34135"/>
        <pc:sldMkLst>
          <pc:docMk/>
          <pc:sldMk cId="1932873149" sldId="4362"/>
        </pc:sldMkLst>
        <pc:spChg chg="mod">
          <ac:chgData name="Samantha Sykes" userId="90c81e61-1625-4134-9dba-bbafe25093fa" providerId="ADAL" clId="{8AB925A9-010A-42BE-898B-3EF4357A0C27}" dt="2024-04-09T09:36:09.662" v="2272" actId="34135"/>
          <ac:spMkLst>
            <pc:docMk/>
            <pc:sldMk cId="1932873149" sldId="4362"/>
            <ac:spMk id="5" creationId="{591AECD0-4618-A80F-6A05-A1DE8CFFF6D4}"/>
          </ac:spMkLst>
        </pc:spChg>
        <pc:spChg chg="mod">
          <ac:chgData name="Samantha Sykes" userId="90c81e61-1625-4134-9dba-bbafe25093fa" providerId="ADAL" clId="{8AB925A9-010A-42BE-898B-3EF4357A0C27}" dt="2024-04-09T09:36:09.662" v="2272" actId="34135"/>
          <ac:spMkLst>
            <pc:docMk/>
            <pc:sldMk cId="1932873149" sldId="4362"/>
            <ac:spMk id="6" creationId="{D4470E38-6FCB-4721-D1A5-5D508D53BE86}"/>
          </ac:spMkLst>
        </pc:spChg>
        <pc:spChg chg="mod">
          <ac:chgData name="Samantha Sykes" userId="90c81e61-1625-4134-9dba-bbafe25093fa" providerId="ADAL" clId="{8AB925A9-010A-42BE-898B-3EF4357A0C27}" dt="2024-04-09T09:36:09.662" v="2272" actId="34135"/>
          <ac:spMkLst>
            <pc:docMk/>
            <pc:sldMk cId="1932873149" sldId="4362"/>
            <ac:spMk id="8" creationId="{CDB0D4DA-4DEB-E54F-E65F-0F3B9EB76DE0}"/>
          </ac:spMkLst>
        </pc:spChg>
        <pc:spChg chg="mod">
          <ac:chgData name="Samantha Sykes" userId="90c81e61-1625-4134-9dba-bbafe25093fa" providerId="ADAL" clId="{8AB925A9-010A-42BE-898B-3EF4357A0C27}" dt="2024-04-09T09:36:09.662" v="2272" actId="34135"/>
          <ac:spMkLst>
            <pc:docMk/>
            <pc:sldMk cId="1932873149" sldId="4362"/>
            <ac:spMk id="9" creationId="{FDD8F222-BFEB-7B9D-087A-4960A449AD7D}"/>
          </ac:spMkLst>
        </pc:spChg>
        <pc:spChg chg="mod">
          <ac:chgData name="Samantha Sykes" userId="90c81e61-1625-4134-9dba-bbafe25093fa" providerId="ADAL" clId="{8AB925A9-010A-42BE-898B-3EF4357A0C27}" dt="2024-04-09T09:36:09.662" v="2272" actId="34135"/>
          <ac:spMkLst>
            <pc:docMk/>
            <pc:sldMk cId="1932873149" sldId="4362"/>
            <ac:spMk id="12" creationId="{0F857CA4-2A89-153D-D443-337EFFEAA2F0}"/>
          </ac:spMkLst>
        </pc:spChg>
        <pc:spChg chg="mod">
          <ac:chgData name="Samantha Sykes" userId="90c81e61-1625-4134-9dba-bbafe25093fa" providerId="ADAL" clId="{8AB925A9-010A-42BE-898B-3EF4357A0C27}" dt="2024-04-09T09:36:09.662" v="2272" actId="34135"/>
          <ac:spMkLst>
            <pc:docMk/>
            <pc:sldMk cId="1932873149" sldId="4362"/>
            <ac:spMk id="14" creationId="{43C3D960-DD68-7D20-B6FC-8A3EF9E01DA0}"/>
          </ac:spMkLst>
        </pc:spChg>
        <pc:spChg chg="mod">
          <ac:chgData name="Samantha Sykes" userId="90c81e61-1625-4134-9dba-bbafe25093fa" providerId="ADAL" clId="{8AB925A9-010A-42BE-898B-3EF4357A0C27}" dt="2024-04-09T09:36:09.662" v="2272" actId="34135"/>
          <ac:spMkLst>
            <pc:docMk/>
            <pc:sldMk cId="1932873149" sldId="4362"/>
            <ac:spMk id="19" creationId="{727A54EE-77C7-2E91-B393-4E75507688EA}"/>
          </ac:spMkLst>
        </pc:spChg>
        <pc:spChg chg="mod">
          <ac:chgData name="Samantha Sykes" userId="90c81e61-1625-4134-9dba-bbafe25093fa" providerId="ADAL" clId="{8AB925A9-010A-42BE-898B-3EF4357A0C27}" dt="2024-04-09T09:36:09.662" v="2272" actId="34135"/>
          <ac:spMkLst>
            <pc:docMk/>
            <pc:sldMk cId="1932873149" sldId="4362"/>
            <ac:spMk id="20" creationId="{98C5BDE9-6B5C-3874-C0DF-C5BFB76A4D69}"/>
          </ac:spMkLst>
        </pc:spChg>
        <pc:spChg chg="mod">
          <ac:chgData name="Samantha Sykes" userId="90c81e61-1625-4134-9dba-bbafe25093fa" providerId="ADAL" clId="{8AB925A9-010A-42BE-898B-3EF4357A0C27}" dt="2024-04-09T09:36:09.662" v="2272" actId="34135"/>
          <ac:spMkLst>
            <pc:docMk/>
            <pc:sldMk cId="1932873149" sldId="4362"/>
            <ac:spMk id="21" creationId="{E7F592A1-9BCD-1B91-4F39-A610D47D090E}"/>
          </ac:spMkLst>
        </pc:spChg>
        <pc:spChg chg="mod">
          <ac:chgData name="Samantha Sykes" userId="90c81e61-1625-4134-9dba-bbafe25093fa" providerId="ADAL" clId="{8AB925A9-010A-42BE-898B-3EF4357A0C27}" dt="2024-04-09T09:36:09.662" v="2272" actId="34135"/>
          <ac:spMkLst>
            <pc:docMk/>
            <pc:sldMk cId="1932873149" sldId="4362"/>
            <ac:spMk id="22" creationId="{DA315A72-50BF-1FF9-5950-53B137C2153D}"/>
          </ac:spMkLst>
        </pc:spChg>
        <pc:spChg chg="mod">
          <ac:chgData name="Samantha Sykes" userId="90c81e61-1625-4134-9dba-bbafe25093fa" providerId="ADAL" clId="{8AB925A9-010A-42BE-898B-3EF4357A0C27}" dt="2024-04-09T09:36:09.662" v="2272" actId="34135"/>
          <ac:spMkLst>
            <pc:docMk/>
            <pc:sldMk cId="1932873149" sldId="4362"/>
            <ac:spMk id="23" creationId="{20914FDE-1E2D-59DC-73A2-FAB0BEEE070B}"/>
          </ac:spMkLst>
        </pc:spChg>
        <pc:spChg chg="mod">
          <ac:chgData name="Samantha Sykes" userId="90c81e61-1625-4134-9dba-bbafe25093fa" providerId="ADAL" clId="{8AB925A9-010A-42BE-898B-3EF4357A0C27}" dt="2024-04-09T09:36:09.662" v="2272" actId="34135"/>
          <ac:spMkLst>
            <pc:docMk/>
            <pc:sldMk cId="1932873149" sldId="4362"/>
            <ac:spMk id="24" creationId="{3685B311-7E35-4F30-6961-6606B1D75D01}"/>
          </ac:spMkLst>
        </pc:spChg>
        <pc:grpChg chg="add mod">
          <ac:chgData name="Samantha Sykes" userId="90c81e61-1625-4134-9dba-bbafe25093fa" providerId="ADAL" clId="{8AB925A9-010A-42BE-898B-3EF4357A0C27}" dt="2024-04-09T09:36:09.662" v="2272" actId="34135"/>
          <ac:grpSpMkLst>
            <pc:docMk/>
            <pc:sldMk cId="1932873149" sldId="4362"/>
            <ac:grpSpMk id="3" creationId="{761CDC9A-AFE7-1E91-B6CA-78E5294BE500}"/>
          </ac:grpSpMkLst>
        </pc:grpChg>
        <pc:cxnChg chg="mod">
          <ac:chgData name="Samantha Sykes" userId="90c81e61-1625-4134-9dba-bbafe25093fa" providerId="ADAL" clId="{8AB925A9-010A-42BE-898B-3EF4357A0C27}" dt="2024-04-09T09:36:09.662" v="2272" actId="34135"/>
          <ac:cxnSpMkLst>
            <pc:docMk/>
            <pc:sldMk cId="1932873149" sldId="4362"/>
            <ac:cxnSpMk id="15" creationId="{BE548661-65D4-0826-DB87-B36C64A6D9BE}"/>
          </ac:cxnSpMkLst>
        </pc:cxnChg>
      </pc:sldChg>
      <pc:sldChg chg="addSp delSp modSp add del mod modClrScheme chgLayout">
        <pc:chgData name="Samantha Sykes" userId="90c81e61-1625-4134-9dba-bbafe25093fa" providerId="ADAL" clId="{8AB925A9-010A-42BE-898B-3EF4357A0C27}" dt="2024-04-08T12:41:35.290" v="2260" actId="47"/>
        <pc:sldMkLst>
          <pc:docMk/>
          <pc:sldMk cId="0" sldId="4363"/>
        </pc:sldMkLst>
        <pc:spChg chg="mod">
          <ac:chgData name="Samantha Sykes" userId="90c81e61-1625-4134-9dba-bbafe25093fa" providerId="ADAL" clId="{8AB925A9-010A-42BE-898B-3EF4357A0C27}" dt="2024-04-08T12:39:14.509" v="2247" actId="1076"/>
          <ac:spMkLst>
            <pc:docMk/>
            <pc:sldMk cId="0" sldId="4363"/>
            <ac:spMk id="4" creationId="{AC691E33-FA43-4AEC-9584-8888F495621B}"/>
          </ac:spMkLst>
        </pc:spChg>
        <pc:spChg chg="mod ord">
          <ac:chgData name="Samantha Sykes" userId="90c81e61-1625-4134-9dba-bbafe25093fa" providerId="ADAL" clId="{8AB925A9-010A-42BE-898B-3EF4357A0C27}" dt="2024-04-08T12:35:24.987" v="2199" actId="1076"/>
          <ac:spMkLst>
            <pc:docMk/>
            <pc:sldMk cId="0" sldId="4363"/>
            <ac:spMk id="5" creationId="{3B73D5C7-013B-432E-A05B-C99B8031AF62}"/>
          </ac:spMkLst>
        </pc:spChg>
        <pc:spChg chg="mod ord">
          <ac:chgData name="Samantha Sykes" userId="90c81e61-1625-4134-9dba-bbafe25093fa" providerId="ADAL" clId="{8AB925A9-010A-42BE-898B-3EF4357A0C27}" dt="2024-04-08T12:39:46.116" v="2257" actId="1076"/>
          <ac:spMkLst>
            <pc:docMk/>
            <pc:sldMk cId="0" sldId="4363"/>
            <ac:spMk id="6" creationId="{09B278CE-43C4-4C35-A015-5A94559DB015}"/>
          </ac:spMkLst>
        </pc:spChg>
        <pc:spChg chg="add del mod ord">
          <ac:chgData name="Samantha Sykes" userId="90c81e61-1625-4134-9dba-bbafe25093fa" providerId="ADAL" clId="{8AB925A9-010A-42BE-898B-3EF4357A0C27}" dt="2024-04-08T12:35:17.902" v="2198" actId="700"/>
          <ac:spMkLst>
            <pc:docMk/>
            <pc:sldMk cId="0" sldId="4363"/>
            <ac:spMk id="29" creationId="{657E1914-322D-9C79-149D-832384224066}"/>
          </ac:spMkLst>
        </pc:spChg>
        <pc:spChg chg="add del mod ord">
          <ac:chgData name="Samantha Sykes" userId="90c81e61-1625-4134-9dba-bbafe25093fa" providerId="ADAL" clId="{8AB925A9-010A-42BE-898B-3EF4357A0C27}" dt="2024-04-08T12:35:13.787" v="2195" actId="700"/>
          <ac:spMkLst>
            <pc:docMk/>
            <pc:sldMk cId="0" sldId="4363"/>
            <ac:spMk id="30" creationId="{8A325DB0-53A3-68D0-E230-4D086FF57D04}"/>
          </ac:spMkLst>
        </pc:spChg>
        <pc:grpChg chg="mod">
          <ac:chgData name="Samantha Sykes" userId="90c81e61-1625-4134-9dba-bbafe25093fa" providerId="ADAL" clId="{8AB925A9-010A-42BE-898B-3EF4357A0C27}" dt="2024-04-08T12:20:25.233" v="2143" actId="34136"/>
          <ac:grpSpMkLst>
            <pc:docMk/>
            <pc:sldMk cId="0" sldId="4363"/>
            <ac:grpSpMk id="12" creationId="{6457895B-5DFB-36E3-E2B7-C2E07BB627CC}"/>
          </ac:grpSpMkLst>
        </pc:grpChg>
        <pc:grpChg chg="mod">
          <ac:chgData name="Samantha Sykes" userId="90c81e61-1625-4134-9dba-bbafe25093fa" providerId="ADAL" clId="{8AB925A9-010A-42BE-898B-3EF4357A0C27}" dt="2024-04-08T12:20:25.233" v="2143" actId="34136"/>
          <ac:grpSpMkLst>
            <pc:docMk/>
            <pc:sldMk cId="0" sldId="4363"/>
            <ac:grpSpMk id="14" creationId="{98349142-DD31-50AE-A0A3-A3B3B060FF20}"/>
          </ac:grpSpMkLst>
        </pc:grpChg>
        <pc:grpChg chg="mod">
          <ac:chgData name="Samantha Sykes" userId="90c81e61-1625-4134-9dba-bbafe25093fa" providerId="ADAL" clId="{8AB925A9-010A-42BE-898B-3EF4357A0C27}" dt="2024-04-08T12:20:25.233" v="2143" actId="34136"/>
          <ac:grpSpMkLst>
            <pc:docMk/>
            <pc:sldMk cId="0" sldId="4363"/>
            <ac:grpSpMk id="16" creationId="{C0D01535-9D6D-3649-A9D2-E6F6751621A1}"/>
          </ac:grpSpMkLst>
        </pc:grpChg>
        <pc:grpChg chg="del mod">
          <ac:chgData name="Samantha Sykes" userId="90c81e61-1625-4134-9dba-bbafe25093fa" providerId="ADAL" clId="{8AB925A9-010A-42BE-898B-3EF4357A0C27}" dt="2024-04-08T12:20:28.911" v="2144" actId="478"/>
          <ac:grpSpMkLst>
            <pc:docMk/>
            <pc:sldMk cId="0" sldId="4363"/>
            <ac:grpSpMk id="17" creationId="{A5EE7FFA-A6A1-9718-64B0-E95AF6D5493A}"/>
          </ac:grpSpMkLst>
        </pc:grpChg>
        <pc:grpChg chg="add mod">
          <ac:chgData name="Samantha Sykes" userId="90c81e61-1625-4134-9dba-bbafe25093fa" providerId="ADAL" clId="{8AB925A9-010A-42BE-898B-3EF4357A0C27}" dt="2024-04-08T12:39:54.891" v="2258" actId="1076"/>
          <ac:grpSpMkLst>
            <pc:docMk/>
            <pc:sldMk cId="0" sldId="4363"/>
            <ac:grpSpMk id="31" creationId="{6AAD2AD6-3F9A-4695-98F0-4A3A51949972}"/>
          </ac:grpSpMkLst>
        </pc:grpChg>
        <pc:picChg chg="mod">
          <ac:chgData name="Samantha Sykes" userId="90c81e61-1625-4134-9dba-bbafe25093fa" providerId="ADAL" clId="{8AB925A9-010A-42BE-898B-3EF4357A0C27}" dt="2024-04-08T12:20:25.233" v="2143" actId="34136"/>
          <ac:picMkLst>
            <pc:docMk/>
            <pc:sldMk cId="0" sldId="4363"/>
            <ac:picMk id="7" creationId="{DF0C7D3C-1C4D-7368-9EAE-C4C262627F70}"/>
          </ac:picMkLst>
        </pc:picChg>
        <pc:picChg chg="mod">
          <ac:chgData name="Samantha Sykes" userId="90c81e61-1625-4134-9dba-bbafe25093fa" providerId="ADAL" clId="{8AB925A9-010A-42BE-898B-3EF4357A0C27}" dt="2024-04-08T12:20:25.233" v="2143" actId="34136"/>
          <ac:picMkLst>
            <pc:docMk/>
            <pc:sldMk cId="0" sldId="4363"/>
            <ac:picMk id="9" creationId="{6C71A70E-B2CF-20CD-F485-7E3B0DDD9FBB}"/>
          </ac:picMkLst>
        </pc:picChg>
        <pc:picChg chg="mod">
          <ac:chgData name="Samantha Sykes" userId="90c81e61-1625-4134-9dba-bbafe25093fa" providerId="ADAL" clId="{8AB925A9-010A-42BE-898B-3EF4357A0C27}" dt="2024-04-08T12:20:25.233" v="2143" actId="34136"/>
          <ac:picMkLst>
            <pc:docMk/>
            <pc:sldMk cId="0" sldId="4363"/>
            <ac:picMk id="10" creationId="{B185E216-62C3-D40F-ED32-F5AE5468AC7D}"/>
          </ac:picMkLst>
        </pc:picChg>
        <pc:picChg chg="mod">
          <ac:chgData name="Samantha Sykes" userId="90c81e61-1625-4134-9dba-bbafe25093fa" providerId="ADAL" clId="{8AB925A9-010A-42BE-898B-3EF4357A0C27}" dt="2024-04-08T12:20:25.233" v="2143" actId="34136"/>
          <ac:picMkLst>
            <pc:docMk/>
            <pc:sldMk cId="0" sldId="4363"/>
            <ac:picMk id="11" creationId="{32286030-E441-98B0-F2A0-B8E9AE7F097D}"/>
          </ac:picMkLst>
        </pc:picChg>
        <pc:picChg chg="mod">
          <ac:chgData name="Samantha Sykes" userId="90c81e61-1625-4134-9dba-bbafe25093fa" providerId="ADAL" clId="{8AB925A9-010A-42BE-898B-3EF4357A0C27}" dt="2024-04-08T12:20:25.233" v="2143" actId="34136"/>
          <ac:picMkLst>
            <pc:docMk/>
            <pc:sldMk cId="0" sldId="4363"/>
            <ac:picMk id="13" creationId="{ADE50DB8-4903-77A6-47C0-C7F14A74E083}"/>
          </ac:picMkLst>
        </pc:picChg>
        <pc:picChg chg="mod">
          <ac:chgData name="Samantha Sykes" userId="90c81e61-1625-4134-9dba-bbafe25093fa" providerId="ADAL" clId="{8AB925A9-010A-42BE-898B-3EF4357A0C27}" dt="2024-04-08T12:20:25.233" v="2143" actId="34136"/>
          <ac:picMkLst>
            <pc:docMk/>
            <pc:sldMk cId="0" sldId="4363"/>
            <ac:picMk id="15" creationId="{AC8AE9AE-B154-1368-CD50-2C8D8E756769}"/>
          </ac:picMkLst>
        </pc:picChg>
        <pc:picChg chg="add mod">
          <ac:chgData name="Samantha Sykes" userId="90c81e61-1625-4134-9dba-bbafe25093fa" providerId="ADAL" clId="{8AB925A9-010A-42BE-898B-3EF4357A0C27}" dt="2024-04-08T12:39:43.254" v="2256" actId="14100"/>
          <ac:picMkLst>
            <pc:docMk/>
            <pc:sldMk cId="0" sldId="4363"/>
            <ac:picMk id="18" creationId="{86703AEE-BEDA-DAE2-078F-C69939D13383}"/>
          </ac:picMkLst>
        </pc:picChg>
        <pc:picChg chg="add del mod">
          <ac:chgData name="Samantha Sykes" userId="90c81e61-1625-4134-9dba-bbafe25093fa" providerId="ADAL" clId="{8AB925A9-010A-42BE-898B-3EF4357A0C27}" dt="2024-04-08T12:31:05.547" v="2154" actId="478"/>
          <ac:picMkLst>
            <pc:docMk/>
            <pc:sldMk cId="0" sldId="4363"/>
            <ac:picMk id="20" creationId="{4CB5DD6C-94E2-F26B-05E6-372553A3F3C7}"/>
          </ac:picMkLst>
        </pc:picChg>
        <pc:picChg chg="add del mod">
          <ac:chgData name="Samantha Sykes" userId="90c81e61-1625-4134-9dba-bbafe25093fa" providerId="ADAL" clId="{8AB925A9-010A-42BE-898B-3EF4357A0C27}" dt="2024-04-08T12:32:54.844" v="2169" actId="478"/>
          <ac:picMkLst>
            <pc:docMk/>
            <pc:sldMk cId="0" sldId="4363"/>
            <ac:picMk id="22" creationId="{AF112223-2B9B-8F51-7013-BE56B82BB289}"/>
          </ac:picMkLst>
        </pc:picChg>
        <pc:picChg chg="add del">
          <ac:chgData name="Samantha Sykes" userId="90c81e61-1625-4134-9dba-bbafe25093fa" providerId="ADAL" clId="{8AB925A9-010A-42BE-898B-3EF4357A0C27}" dt="2024-04-08T12:32:03.140" v="2164" actId="478"/>
          <ac:picMkLst>
            <pc:docMk/>
            <pc:sldMk cId="0" sldId="4363"/>
            <ac:picMk id="24" creationId="{742EAAE1-3354-C4B6-2D2A-372D41AA6032}"/>
          </ac:picMkLst>
        </pc:picChg>
        <pc:picChg chg="add mod">
          <ac:chgData name="Samantha Sykes" userId="90c81e61-1625-4134-9dba-bbafe25093fa" providerId="ADAL" clId="{8AB925A9-010A-42BE-898B-3EF4357A0C27}" dt="2024-04-08T12:39:39.011" v="2255" actId="1037"/>
          <ac:picMkLst>
            <pc:docMk/>
            <pc:sldMk cId="0" sldId="4363"/>
            <ac:picMk id="26" creationId="{EF297F3E-B7A2-C816-9919-31195BDD62B2}"/>
          </ac:picMkLst>
        </pc:picChg>
        <pc:picChg chg="add mod">
          <ac:chgData name="Samantha Sykes" userId="90c81e61-1625-4134-9dba-bbafe25093fa" providerId="ADAL" clId="{8AB925A9-010A-42BE-898B-3EF4357A0C27}" dt="2024-04-08T12:39:28.452" v="2249" actId="14100"/>
          <ac:picMkLst>
            <pc:docMk/>
            <pc:sldMk cId="0" sldId="4363"/>
            <ac:picMk id="28" creationId="{501F9EC2-FDB3-C5BC-E11E-0FDF520DD9B2}"/>
          </ac:picMkLst>
        </pc:picChg>
      </pc:sldChg>
      <pc:sldChg chg="modSp add mod">
        <pc:chgData name="Samantha Sykes" userId="90c81e61-1625-4134-9dba-bbafe25093fa" providerId="ADAL" clId="{8AB925A9-010A-42BE-898B-3EF4357A0C27}" dt="2024-04-09T09:35:47.969" v="2270" actId="34135"/>
        <pc:sldMkLst>
          <pc:docMk/>
          <pc:sldMk cId="0" sldId="4369"/>
        </pc:sldMkLst>
        <pc:grpChg chg="mod">
          <ac:chgData name="Samantha Sykes" userId="90c81e61-1625-4134-9dba-bbafe25093fa" providerId="ADAL" clId="{8AB925A9-010A-42BE-898B-3EF4357A0C27}" dt="2024-04-09T09:35:47.969" v="2270" actId="34135"/>
          <ac:grpSpMkLst>
            <pc:docMk/>
            <pc:sldMk cId="0" sldId="4369"/>
            <ac:grpSpMk id="31" creationId="{6AAD2AD6-3F9A-4695-98F0-4A3A51949972}"/>
          </ac:grpSpMkLst>
        </pc:grpChg>
        <pc:picChg chg="mod">
          <ac:chgData name="Samantha Sykes" userId="90c81e61-1625-4134-9dba-bbafe25093fa" providerId="ADAL" clId="{8AB925A9-010A-42BE-898B-3EF4357A0C27}" dt="2024-04-09T09:35:47.969" v="2270" actId="34135"/>
          <ac:picMkLst>
            <pc:docMk/>
            <pc:sldMk cId="0" sldId="4369"/>
            <ac:picMk id="18" creationId="{86703AEE-BEDA-DAE2-078F-C69939D13383}"/>
          </ac:picMkLst>
        </pc:picChg>
        <pc:picChg chg="mod">
          <ac:chgData name="Samantha Sykes" userId="90c81e61-1625-4134-9dba-bbafe25093fa" providerId="ADAL" clId="{8AB925A9-010A-42BE-898B-3EF4357A0C27}" dt="2024-04-09T09:35:47.969" v="2270" actId="34135"/>
          <ac:picMkLst>
            <pc:docMk/>
            <pc:sldMk cId="0" sldId="4369"/>
            <ac:picMk id="26" creationId="{EF297F3E-B7A2-C816-9919-31195BDD62B2}"/>
          </ac:picMkLst>
        </pc:picChg>
        <pc:picChg chg="mod">
          <ac:chgData name="Samantha Sykes" userId="90c81e61-1625-4134-9dba-bbafe25093fa" providerId="ADAL" clId="{8AB925A9-010A-42BE-898B-3EF4357A0C27}" dt="2024-04-09T09:35:47.969" v="2270" actId="34135"/>
          <ac:picMkLst>
            <pc:docMk/>
            <pc:sldMk cId="0" sldId="4369"/>
            <ac:picMk id="28" creationId="{501F9EC2-FDB3-C5BC-E11E-0FDF520DD9B2}"/>
          </ac:picMkLst>
        </pc:picChg>
      </pc:sldChg>
      <pc:sldMasterChg chg="del delSldLayout">
        <pc:chgData name="Samantha Sykes" userId="90c81e61-1625-4134-9dba-bbafe25093fa" providerId="ADAL" clId="{8AB925A9-010A-42BE-898B-3EF4357A0C27}" dt="2024-03-29T08:25:36.265" v="795" actId="2696"/>
        <pc:sldMasterMkLst>
          <pc:docMk/>
          <pc:sldMasterMk cId="3464074996" sldId="2147483826"/>
        </pc:sldMasterMkLst>
        <pc:sldLayoutChg chg="del">
          <pc:chgData name="Samantha Sykes" userId="90c81e61-1625-4134-9dba-bbafe25093fa" providerId="ADAL" clId="{8AB925A9-010A-42BE-898B-3EF4357A0C27}" dt="2024-03-29T08:25:36.265" v="795" actId="2696"/>
          <pc:sldLayoutMkLst>
            <pc:docMk/>
            <pc:sldMasterMk cId="3464074996" sldId="2147483826"/>
            <pc:sldLayoutMk cId="3386746434" sldId="2147483827"/>
          </pc:sldLayoutMkLst>
        </pc:sldLayoutChg>
        <pc:sldLayoutChg chg="del">
          <pc:chgData name="Samantha Sykes" userId="90c81e61-1625-4134-9dba-bbafe25093fa" providerId="ADAL" clId="{8AB925A9-010A-42BE-898B-3EF4357A0C27}" dt="2024-03-29T08:25:36.265" v="795" actId="2696"/>
          <pc:sldLayoutMkLst>
            <pc:docMk/>
            <pc:sldMasterMk cId="3464074996" sldId="2147483826"/>
            <pc:sldLayoutMk cId="1343360" sldId="2147483828"/>
          </pc:sldLayoutMkLst>
        </pc:sldLayoutChg>
        <pc:sldLayoutChg chg="del">
          <pc:chgData name="Samantha Sykes" userId="90c81e61-1625-4134-9dba-bbafe25093fa" providerId="ADAL" clId="{8AB925A9-010A-42BE-898B-3EF4357A0C27}" dt="2024-03-29T08:25:36.265" v="795" actId="2696"/>
          <pc:sldLayoutMkLst>
            <pc:docMk/>
            <pc:sldMasterMk cId="3464074996" sldId="2147483826"/>
            <pc:sldLayoutMk cId="1520854832" sldId="2147483829"/>
          </pc:sldLayoutMkLst>
        </pc:sldLayoutChg>
        <pc:sldLayoutChg chg="del">
          <pc:chgData name="Samantha Sykes" userId="90c81e61-1625-4134-9dba-bbafe25093fa" providerId="ADAL" clId="{8AB925A9-010A-42BE-898B-3EF4357A0C27}" dt="2024-03-29T08:25:36.265" v="795" actId="2696"/>
          <pc:sldLayoutMkLst>
            <pc:docMk/>
            <pc:sldMasterMk cId="3464074996" sldId="2147483826"/>
            <pc:sldLayoutMk cId="2457123655" sldId="2147483830"/>
          </pc:sldLayoutMkLst>
        </pc:sldLayoutChg>
        <pc:sldLayoutChg chg="del">
          <pc:chgData name="Samantha Sykes" userId="90c81e61-1625-4134-9dba-bbafe25093fa" providerId="ADAL" clId="{8AB925A9-010A-42BE-898B-3EF4357A0C27}" dt="2024-03-29T08:25:36.265" v="795" actId="2696"/>
          <pc:sldLayoutMkLst>
            <pc:docMk/>
            <pc:sldMasterMk cId="3464074996" sldId="2147483826"/>
            <pc:sldLayoutMk cId="1347365032" sldId="2147483831"/>
          </pc:sldLayoutMkLst>
        </pc:sldLayoutChg>
        <pc:sldLayoutChg chg="del">
          <pc:chgData name="Samantha Sykes" userId="90c81e61-1625-4134-9dba-bbafe25093fa" providerId="ADAL" clId="{8AB925A9-010A-42BE-898B-3EF4357A0C27}" dt="2024-03-29T08:25:36.265" v="795" actId="2696"/>
          <pc:sldLayoutMkLst>
            <pc:docMk/>
            <pc:sldMasterMk cId="3464074996" sldId="2147483826"/>
            <pc:sldLayoutMk cId="1066702214" sldId="2147483832"/>
          </pc:sldLayoutMkLst>
        </pc:sldLayoutChg>
        <pc:sldLayoutChg chg="del">
          <pc:chgData name="Samantha Sykes" userId="90c81e61-1625-4134-9dba-bbafe25093fa" providerId="ADAL" clId="{8AB925A9-010A-42BE-898B-3EF4357A0C27}" dt="2024-03-29T08:25:36.265" v="795" actId="2696"/>
          <pc:sldLayoutMkLst>
            <pc:docMk/>
            <pc:sldMasterMk cId="3464074996" sldId="2147483826"/>
            <pc:sldLayoutMk cId="3701377402" sldId="2147483833"/>
          </pc:sldLayoutMkLst>
        </pc:sldLayoutChg>
        <pc:sldLayoutChg chg="del">
          <pc:chgData name="Samantha Sykes" userId="90c81e61-1625-4134-9dba-bbafe25093fa" providerId="ADAL" clId="{8AB925A9-010A-42BE-898B-3EF4357A0C27}" dt="2024-03-29T08:25:36.265" v="795" actId="2696"/>
          <pc:sldLayoutMkLst>
            <pc:docMk/>
            <pc:sldMasterMk cId="3464074996" sldId="2147483826"/>
            <pc:sldLayoutMk cId="1647893849" sldId="2147483834"/>
          </pc:sldLayoutMkLst>
        </pc:sldLayoutChg>
        <pc:sldLayoutChg chg="del">
          <pc:chgData name="Samantha Sykes" userId="90c81e61-1625-4134-9dba-bbafe25093fa" providerId="ADAL" clId="{8AB925A9-010A-42BE-898B-3EF4357A0C27}" dt="2024-03-29T08:25:36.265" v="795" actId="2696"/>
          <pc:sldLayoutMkLst>
            <pc:docMk/>
            <pc:sldMasterMk cId="3464074996" sldId="2147483826"/>
            <pc:sldLayoutMk cId="1114057109" sldId="2147483835"/>
          </pc:sldLayoutMkLst>
        </pc:sldLayoutChg>
        <pc:sldLayoutChg chg="del">
          <pc:chgData name="Samantha Sykes" userId="90c81e61-1625-4134-9dba-bbafe25093fa" providerId="ADAL" clId="{8AB925A9-010A-42BE-898B-3EF4357A0C27}" dt="2024-03-29T08:25:36.265" v="795" actId="2696"/>
          <pc:sldLayoutMkLst>
            <pc:docMk/>
            <pc:sldMasterMk cId="3464074996" sldId="2147483826"/>
            <pc:sldLayoutMk cId="3555223620" sldId="2147483836"/>
          </pc:sldLayoutMkLst>
        </pc:sldLayoutChg>
        <pc:sldLayoutChg chg="del">
          <pc:chgData name="Samantha Sykes" userId="90c81e61-1625-4134-9dba-bbafe25093fa" providerId="ADAL" clId="{8AB925A9-010A-42BE-898B-3EF4357A0C27}" dt="2024-03-29T08:25:36.265" v="795" actId="2696"/>
          <pc:sldLayoutMkLst>
            <pc:docMk/>
            <pc:sldMasterMk cId="3464074996" sldId="2147483826"/>
            <pc:sldLayoutMk cId="4003974981" sldId="2147483837"/>
          </pc:sldLayoutMkLst>
        </pc:sldLayoutChg>
        <pc:sldLayoutChg chg="del">
          <pc:chgData name="Samantha Sykes" userId="90c81e61-1625-4134-9dba-bbafe25093fa" providerId="ADAL" clId="{8AB925A9-010A-42BE-898B-3EF4357A0C27}" dt="2024-03-29T08:25:36.265" v="795" actId="2696"/>
          <pc:sldLayoutMkLst>
            <pc:docMk/>
            <pc:sldMasterMk cId="3464074996" sldId="2147483826"/>
            <pc:sldLayoutMk cId="2148567321" sldId="2147483838"/>
          </pc:sldLayoutMkLst>
        </pc:sldLayoutChg>
        <pc:sldLayoutChg chg="del">
          <pc:chgData name="Samantha Sykes" userId="90c81e61-1625-4134-9dba-bbafe25093fa" providerId="ADAL" clId="{8AB925A9-010A-42BE-898B-3EF4357A0C27}" dt="2024-03-29T08:25:36.265" v="795" actId="2696"/>
          <pc:sldLayoutMkLst>
            <pc:docMk/>
            <pc:sldMasterMk cId="3464074996" sldId="2147483826"/>
            <pc:sldLayoutMk cId="1446166152" sldId="2147483839"/>
          </pc:sldLayoutMkLst>
        </pc:sldLayoutChg>
      </pc:sldMasterChg>
      <pc:sldMasterChg chg="del delSldLayout">
        <pc:chgData name="Samantha Sykes" userId="90c81e61-1625-4134-9dba-bbafe25093fa" providerId="ADAL" clId="{8AB925A9-010A-42BE-898B-3EF4357A0C27}" dt="2024-03-29T09:43:10.503" v="1953" actId="700"/>
        <pc:sldMasterMkLst>
          <pc:docMk/>
          <pc:sldMasterMk cId="7275258" sldId="2147483840"/>
        </pc:sldMasterMkLst>
        <pc:sldLayoutChg chg="del">
          <pc:chgData name="Samantha Sykes" userId="90c81e61-1625-4134-9dba-bbafe25093fa" providerId="ADAL" clId="{8AB925A9-010A-42BE-898B-3EF4357A0C27}" dt="2024-03-29T09:43:10.503" v="1953" actId="700"/>
          <pc:sldLayoutMkLst>
            <pc:docMk/>
            <pc:sldMasterMk cId="7275258" sldId="2147483840"/>
            <pc:sldLayoutMk cId="2713569860" sldId="2147483841"/>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218380094" sldId="2147483842"/>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3961144038" sldId="2147483843"/>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2880081659" sldId="2147483844"/>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956203193" sldId="2147483845"/>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3405296283" sldId="2147483846"/>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3269302481" sldId="2147483847"/>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3254663219" sldId="2147483848"/>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2035540778" sldId="2147483849"/>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608409331" sldId="2147483850"/>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152294677" sldId="2147483851"/>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413999748" sldId="2147483852"/>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481510188" sldId="2147483853"/>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783631783" sldId="2147483854"/>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4039935731" sldId="2147483855"/>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3966077467" sldId="2147483856"/>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3508428884" sldId="2147483857"/>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580579529" sldId="2147483858"/>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087349465" sldId="2147483859"/>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2080147851" sldId="2147483860"/>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049992443" sldId="2147483861"/>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2815242576" sldId="2147483862"/>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4243034367" sldId="2147483863"/>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2545689145" sldId="2147483864"/>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2596033325" sldId="2147483865"/>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325836625" sldId="2147483866"/>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747868823" sldId="2147483867"/>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35302814" sldId="2147483868"/>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3510437747" sldId="2147483869"/>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843249255" sldId="2147483870"/>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527122191" sldId="2147483871"/>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2050293526" sldId="2147483872"/>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593053401" sldId="2147483873"/>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464567741" sldId="2147483874"/>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2439060452" sldId="2147483875"/>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358198698" sldId="2147483876"/>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3077064998" sldId="2147483877"/>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4075484593" sldId="2147483878"/>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86622566" sldId="2147483879"/>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3441104698" sldId="2147483880"/>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223966103" sldId="2147483881"/>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041051867" sldId="2147483882"/>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930702400" sldId="2147483883"/>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3277149692" sldId="2147483884"/>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159061283" sldId="2147483885"/>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733234306" sldId="2147483886"/>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3887688985" sldId="2147483887"/>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264839051" sldId="2147483888"/>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390718791" sldId="2147483889"/>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483359658" sldId="2147483890"/>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54283622" sldId="2147483891"/>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3586838173" sldId="2147483892"/>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3405367842" sldId="2147483893"/>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819315418" sldId="2147483894"/>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3612461044" sldId="2147483895"/>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582097308" sldId="2147483896"/>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687164133" sldId="2147483897"/>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2774771169" sldId="2147483898"/>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580315032" sldId="2147483899"/>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2807031567" sldId="2147483900"/>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4184379382" sldId="2147483901"/>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2230009857" sldId="2147483902"/>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2343093083" sldId="2147483903"/>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2347759663" sldId="2147483904"/>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679959084" sldId="2147483905"/>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3317882706" sldId="2147483906"/>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33383552" sldId="2147483907"/>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531844166" sldId="2147483908"/>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881668183" sldId="2147483909"/>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31380307" sldId="2147483910"/>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314065155" sldId="2147483911"/>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284557352" sldId="2147483912"/>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3007216314" sldId="2147483913"/>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979347184" sldId="2147483914"/>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183374944" sldId="2147483915"/>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227181880" sldId="2147483916"/>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958159860" sldId="2147483917"/>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605436358" sldId="2147483918"/>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3815639149" sldId="2147483919"/>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1763190546" sldId="2147483920"/>
          </pc:sldLayoutMkLst>
        </pc:sldLayoutChg>
        <pc:sldLayoutChg chg="del">
          <pc:chgData name="Samantha Sykes" userId="90c81e61-1625-4134-9dba-bbafe25093fa" providerId="ADAL" clId="{8AB925A9-010A-42BE-898B-3EF4357A0C27}" dt="2024-03-29T09:43:10.503" v="1953" actId="700"/>
          <pc:sldLayoutMkLst>
            <pc:docMk/>
            <pc:sldMasterMk cId="7275258" sldId="2147483840"/>
            <pc:sldLayoutMk cId="671015991" sldId="2147483921"/>
          </pc:sldLayoutMkLst>
        </pc:sldLayoutChg>
      </pc:sldMaster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_rels/drawing2.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12" Type="http://schemas.openxmlformats.org/officeDocument/2006/relationships/image" Target="../media/image48.svg"/><Relationship Id="rId2" Type="http://schemas.openxmlformats.org/officeDocument/2006/relationships/image" Target="../media/image38.svg"/><Relationship Id="rId1" Type="http://schemas.openxmlformats.org/officeDocument/2006/relationships/image" Target="../media/image37.png"/><Relationship Id="rId6" Type="http://schemas.openxmlformats.org/officeDocument/2006/relationships/image" Target="../media/image42.svg"/><Relationship Id="rId11" Type="http://schemas.openxmlformats.org/officeDocument/2006/relationships/image" Target="../media/image47.png"/><Relationship Id="rId5" Type="http://schemas.openxmlformats.org/officeDocument/2006/relationships/image" Target="../media/image41.png"/><Relationship Id="rId10" Type="http://schemas.openxmlformats.org/officeDocument/2006/relationships/image" Target="../media/image46.svg"/><Relationship Id="rId4" Type="http://schemas.openxmlformats.org/officeDocument/2006/relationships/image" Target="../media/image40.svg"/><Relationship Id="rId9" Type="http://schemas.openxmlformats.org/officeDocument/2006/relationships/image" Target="../media/image45.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AA230B-9EE1-4C9D-8B47-259F1FD7138E}" type="doc">
      <dgm:prSet loTypeId="urn:microsoft.com/office/officeart/2017/3/layout/DropPinTimeline" loCatId="process" qsTypeId="urn:microsoft.com/office/officeart/2005/8/quickstyle/simple1" qsCatId="simple" csTypeId="urn:microsoft.com/office/officeart/2005/8/colors/colorful1" csCatId="colorful" phldr="1"/>
      <dgm:spPr/>
      <dgm:t>
        <a:bodyPr/>
        <a:lstStyle/>
        <a:p>
          <a:endParaRPr lang="en-US"/>
        </a:p>
      </dgm:t>
    </dgm:pt>
    <dgm:pt modelId="{9C7667CB-14C0-4A8F-8E67-74714F0900B1}">
      <dgm:prSet custT="1"/>
      <dgm:spPr/>
      <dgm:t>
        <a:bodyPr/>
        <a:lstStyle/>
        <a:p>
          <a:pPr>
            <a:defRPr b="1"/>
          </a:pPr>
          <a:r>
            <a:rPr lang="en-GB"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30 April 2024</a:t>
          </a:r>
        </a:p>
      </dgm:t>
    </dgm:pt>
    <dgm:pt modelId="{3AF6EEC2-4DDF-448D-A02B-3CD8A31EBBD5}" type="parTrans" cxnId="{77ADFA50-04DF-420F-874F-635A1CB8E635}">
      <dgm:prSet/>
      <dgm:spPr/>
      <dgm:t>
        <a:bodyPr/>
        <a:lstStyle/>
        <a:p>
          <a:endParaRPr lang="en-GB"/>
        </a:p>
      </dgm:t>
    </dgm:pt>
    <dgm:pt modelId="{67561B6C-AA36-4B6F-BB5E-74159DBFDAB0}" type="sibTrans" cxnId="{77ADFA50-04DF-420F-874F-635A1CB8E635}">
      <dgm:prSet/>
      <dgm:spPr/>
      <dgm:t>
        <a:bodyPr/>
        <a:lstStyle/>
        <a:p>
          <a:endParaRPr lang="en-GB"/>
        </a:p>
      </dgm:t>
    </dgm:pt>
    <dgm:pt modelId="{F08529C4-2C16-48A0-B649-C35E079E27C7}">
      <dgm:prSet/>
      <dgm:spPr/>
      <dgm:t>
        <a:bodyPr/>
        <a:lstStyle/>
        <a:p>
          <a:r>
            <a:rPr lang="en-GB" b="0" i="0" dirty="0">
              <a:latin typeface="Roboto Light" panose="02000000000000000000" pitchFamily="2" charset="0"/>
              <a:ea typeface="Roboto Light" panose="02000000000000000000" pitchFamily="2" charset="0"/>
              <a:cs typeface="Roboto Light" panose="02000000000000000000" pitchFamily="2" charset="0"/>
            </a:rPr>
            <a:t>UCAS search displays courses</a:t>
          </a:r>
          <a:endParaRPr lang="en-GB" dirty="0">
            <a:latin typeface="Roboto Light" panose="02000000000000000000" pitchFamily="2" charset="0"/>
            <a:ea typeface="Roboto Light" panose="02000000000000000000" pitchFamily="2" charset="0"/>
            <a:cs typeface="Roboto Light" panose="02000000000000000000" pitchFamily="2" charset="0"/>
          </a:endParaRPr>
        </a:p>
      </dgm:t>
    </dgm:pt>
    <dgm:pt modelId="{F2E90A74-737E-45BF-9727-699E29EB5CA6}" type="parTrans" cxnId="{DEA53ACB-856E-4CA1-B28A-CE200CDA1D25}">
      <dgm:prSet/>
      <dgm:spPr/>
      <dgm:t>
        <a:bodyPr/>
        <a:lstStyle/>
        <a:p>
          <a:endParaRPr lang="en-GB"/>
        </a:p>
      </dgm:t>
    </dgm:pt>
    <dgm:pt modelId="{9F48819B-ACEB-4E02-A8C8-5F7BC98979F4}" type="sibTrans" cxnId="{DEA53ACB-856E-4CA1-B28A-CE200CDA1D25}">
      <dgm:prSet/>
      <dgm:spPr/>
      <dgm:t>
        <a:bodyPr/>
        <a:lstStyle/>
        <a:p>
          <a:endParaRPr lang="en-GB"/>
        </a:p>
      </dgm:t>
    </dgm:pt>
    <dgm:pt modelId="{2B297445-5E87-4F78-B582-30CB9B792A0F}">
      <dgm:prSet custT="1"/>
      <dgm:spPr/>
      <dgm:t>
        <a:bodyPr/>
        <a:lstStyle/>
        <a:p>
          <a:pPr marL="0" lvl="0" indent="0" algn="l" defTabSz="622300">
            <a:lnSpc>
              <a:spcPct val="90000"/>
            </a:lnSpc>
            <a:spcBef>
              <a:spcPct val="0"/>
            </a:spcBef>
            <a:spcAft>
              <a:spcPct val="35000"/>
            </a:spcAft>
            <a:buNone/>
            <a:defRPr b="1"/>
          </a:pPr>
          <a:r>
            <a:rPr lang="en-US"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3 September</a:t>
          </a:r>
        </a:p>
      </dgm:t>
    </dgm:pt>
    <dgm:pt modelId="{C2FAC84A-0DB2-41AC-ADB8-935E4E9260E2}" type="parTrans" cxnId="{44FC3834-DAE6-4D5D-BFC6-7892FDED65B6}">
      <dgm:prSet/>
      <dgm:spPr/>
      <dgm:t>
        <a:bodyPr/>
        <a:lstStyle/>
        <a:p>
          <a:endParaRPr lang="en-GB"/>
        </a:p>
      </dgm:t>
    </dgm:pt>
    <dgm:pt modelId="{1454B22E-E71E-47F9-95F1-43CC40C68EDA}" type="sibTrans" cxnId="{44FC3834-DAE6-4D5D-BFC6-7892FDED65B6}">
      <dgm:prSet/>
      <dgm:spPr/>
      <dgm:t>
        <a:bodyPr/>
        <a:lstStyle/>
        <a:p>
          <a:endParaRPr lang="en-GB"/>
        </a:p>
      </dgm:t>
    </dgm:pt>
    <dgm:pt modelId="{CCD3D035-EB76-4F6D-9BB7-D8D770D9485C}">
      <dgm:prSet/>
      <dgm:spPr/>
      <dgm:t>
        <a:bodyPr/>
        <a:lstStyle/>
        <a:p>
          <a:r>
            <a:rPr lang="en-GB" dirty="0">
              <a:latin typeface="Roboto Light" panose="02000000000000000000" pitchFamily="2" charset="0"/>
              <a:ea typeface="Roboto Light" panose="02000000000000000000" pitchFamily="2" charset="0"/>
              <a:cs typeface="Roboto Light" panose="02000000000000000000" pitchFamily="2" charset="0"/>
            </a:rPr>
            <a:t>First day we can receive a completed application</a:t>
          </a:r>
          <a:endParaRPr lang="en-US" dirty="0">
            <a:latin typeface="Roboto Light" panose="02000000000000000000" pitchFamily="2" charset="0"/>
            <a:ea typeface="Roboto Light" panose="02000000000000000000" pitchFamily="2" charset="0"/>
            <a:cs typeface="Roboto Light" panose="02000000000000000000" pitchFamily="2" charset="0"/>
          </a:endParaRPr>
        </a:p>
      </dgm:t>
    </dgm:pt>
    <dgm:pt modelId="{2E2EB29F-D2EE-4F83-A879-EBAF6CBB8C9D}" type="parTrans" cxnId="{2F2713F7-FEAB-43C6-BEAD-9183A219E180}">
      <dgm:prSet/>
      <dgm:spPr/>
      <dgm:t>
        <a:bodyPr/>
        <a:lstStyle/>
        <a:p>
          <a:endParaRPr lang="en-GB"/>
        </a:p>
      </dgm:t>
    </dgm:pt>
    <dgm:pt modelId="{3DE1FFCB-E06A-4DAB-A307-8B8337C94C43}" type="sibTrans" cxnId="{2F2713F7-FEAB-43C6-BEAD-9183A219E180}">
      <dgm:prSet/>
      <dgm:spPr/>
      <dgm:t>
        <a:bodyPr/>
        <a:lstStyle/>
        <a:p>
          <a:endParaRPr lang="en-GB"/>
        </a:p>
      </dgm:t>
    </dgm:pt>
    <dgm:pt modelId="{9E427F55-8E92-4EE5-B3D8-B2855740D2F2}">
      <dgm:prSet custT="1"/>
      <dgm:spPr/>
      <dgm:t>
        <a:bodyPr/>
        <a:lstStyle/>
        <a:p>
          <a:pPr marL="0" lvl="0" indent="0" algn="l" defTabSz="622300">
            <a:lnSpc>
              <a:spcPct val="90000"/>
            </a:lnSpc>
            <a:spcBef>
              <a:spcPct val="0"/>
            </a:spcBef>
            <a:spcAft>
              <a:spcPct val="35000"/>
            </a:spcAft>
            <a:buNone/>
            <a:defRPr b="1"/>
          </a:pPr>
          <a:r>
            <a:rPr lang="en-US"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15 October 2024*</a:t>
          </a:r>
        </a:p>
      </dgm:t>
    </dgm:pt>
    <dgm:pt modelId="{BD273964-D76C-4268-BFCD-64B078847CFE}" type="parTrans" cxnId="{CCCF36FC-7D98-4233-AE60-0BD7D7EAE042}">
      <dgm:prSet/>
      <dgm:spPr/>
      <dgm:t>
        <a:bodyPr/>
        <a:lstStyle/>
        <a:p>
          <a:endParaRPr lang="en-GB"/>
        </a:p>
      </dgm:t>
    </dgm:pt>
    <dgm:pt modelId="{87D122BB-0FF1-479D-AA22-017848350167}" type="sibTrans" cxnId="{CCCF36FC-7D98-4233-AE60-0BD7D7EAE042}">
      <dgm:prSet/>
      <dgm:spPr/>
      <dgm:t>
        <a:bodyPr/>
        <a:lstStyle/>
        <a:p>
          <a:endParaRPr lang="en-GB"/>
        </a:p>
      </dgm:t>
    </dgm:pt>
    <dgm:pt modelId="{138E19EE-1435-4423-8882-BCE0DE7BC564}">
      <dgm:prSet/>
      <dgm:spPr/>
      <dgm:t>
        <a:bodyPr/>
        <a:lstStyle/>
        <a:p>
          <a:r>
            <a:rPr lang="en-US" dirty="0">
              <a:latin typeface="Roboto Light" panose="02000000000000000000" pitchFamily="2" charset="0"/>
              <a:ea typeface="Roboto Light" panose="02000000000000000000" pitchFamily="2" charset="0"/>
              <a:cs typeface="Roboto Light" panose="02000000000000000000" pitchFamily="2" charset="0"/>
            </a:rPr>
            <a:t>Deadline for courses in medicine, veterinary medicine/science, dentistry, and courses at Oxford or Cambridge</a:t>
          </a:r>
        </a:p>
      </dgm:t>
    </dgm:pt>
    <dgm:pt modelId="{8C611824-AEB4-43E9-8D35-B5C885D8F543}" type="parTrans" cxnId="{BAC5C354-02AE-4264-9EDC-2027F5340B40}">
      <dgm:prSet/>
      <dgm:spPr/>
      <dgm:t>
        <a:bodyPr/>
        <a:lstStyle/>
        <a:p>
          <a:endParaRPr lang="en-GB"/>
        </a:p>
      </dgm:t>
    </dgm:pt>
    <dgm:pt modelId="{76C860B7-5036-4D2C-B9D3-BC1FF3E6EE5C}" type="sibTrans" cxnId="{BAC5C354-02AE-4264-9EDC-2027F5340B40}">
      <dgm:prSet/>
      <dgm:spPr/>
      <dgm:t>
        <a:bodyPr/>
        <a:lstStyle/>
        <a:p>
          <a:endParaRPr lang="en-GB"/>
        </a:p>
      </dgm:t>
    </dgm:pt>
    <dgm:pt modelId="{9BC9A4D4-C58F-4EF9-B508-43A456F22ED9}">
      <dgm:prSet custT="1"/>
      <dgm:spPr/>
      <dgm:t>
        <a:bodyPr/>
        <a:lstStyle/>
        <a:p>
          <a:pPr>
            <a:defRPr b="1"/>
          </a:pPr>
          <a:r>
            <a:rPr lang="en-US" sz="1400" dirty="0">
              <a:latin typeface="Roboto" panose="02000000000000000000" pitchFamily="2" charset="0"/>
              <a:ea typeface="Roboto" panose="02000000000000000000" pitchFamily="2" charset="0"/>
              <a:cs typeface="Roboto" panose="02000000000000000000" pitchFamily="2" charset="0"/>
            </a:rPr>
            <a:t>29 January 2025*</a:t>
          </a:r>
        </a:p>
      </dgm:t>
    </dgm:pt>
    <dgm:pt modelId="{055A3F73-8BFE-43F7-9BF6-163F5F442FD2}" type="parTrans" cxnId="{7351CC8A-E01F-469B-B430-88CD3FFCAA21}">
      <dgm:prSet/>
      <dgm:spPr/>
      <dgm:t>
        <a:bodyPr/>
        <a:lstStyle/>
        <a:p>
          <a:endParaRPr lang="en-GB"/>
        </a:p>
      </dgm:t>
    </dgm:pt>
    <dgm:pt modelId="{12C6EBC7-E014-497C-9A09-3CB4C271D93F}" type="sibTrans" cxnId="{7351CC8A-E01F-469B-B430-88CD3FFCAA21}">
      <dgm:prSet/>
      <dgm:spPr/>
      <dgm:t>
        <a:bodyPr/>
        <a:lstStyle/>
        <a:p>
          <a:endParaRPr lang="en-GB"/>
        </a:p>
      </dgm:t>
    </dgm:pt>
    <dgm:pt modelId="{B675936A-3FA4-4E56-92A1-8E1FC6361235}">
      <dgm:prSet/>
      <dgm:spPr/>
      <dgm:t>
        <a:bodyPr/>
        <a:lstStyle/>
        <a:p>
          <a:r>
            <a:rPr lang="en-US" dirty="0">
              <a:latin typeface="Roboto Light" panose="02000000000000000000" pitchFamily="2" charset="0"/>
              <a:ea typeface="Roboto Light" panose="02000000000000000000" pitchFamily="2" charset="0"/>
              <a:cs typeface="Roboto Light" panose="02000000000000000000" pitchFamily="2" charset="0"/>
            </a:rPr>
            <a:t>UCAS equal consideration date</a:t>
          </a:r>
          <a:endParaRPr lang="en-US" dirty="0"/>
        </a:p>
      </dgm:t>
    </dgm:pt>
    <dgm:pt modelId="{BC77E3FC-7096-4407-A605-21AE7B05B7A0}" type="parTrans" cxnId="{15D4DB14-FD60-4115-BFB0-34EB7A4DE74D}">
      <dgm:prSet/>
      <dgm:spPr/>
      <dgm:t>
        <a:bodyPr/>
        <a:lstStyle/>
        <a:p>
          <a:endParaRPr lang="en-GB"/>
        </a:p>
      </dgm:t>
    </dgm:pt>
    <dgm:pt modelId="{632421B7-D187-4E77-96DB-E8875ECFA74C}" type="sibTrans" cxnId="{15D4DB14-FD60-4115-BFB0-34EB7A4DE74D}">
      <dgm:prSet/>
      <dgm:spPr/>
      <dgm:t>
        <a:bodyPr/>
        <a:lstStyle/>
        <a:p>
          <a:endParaRPr lang="en-GB"/>
        </a:p>
      </dgm:t>
    </dgm:pt>
    <dgm:pt modelId="{1A10DD1A-A753-4F92-B4F0-DE3E37373CE9}">
      <dgm:prSet custT="1"/>
      <dgm:spPr/>
      <dgm:t>
        <a:bodyPr/>
        <a:lstStyle/>
        <a:p>
          <a:pPr marL="0" lvl="0" indent="0" algn="l" defTabSz="622300">
            <a:lnSpc>
              <a:spcPct val="90000"/>
            </a:lnSpc>
            <a:spcBef>
              <a:spcPct val="0"/>
            </a:spcBef>
            <a:spcAft>
              <a:spcPct val="35000"/>
            </a:spcAft>
            <a:buNone/>
            <a:defRPr b="1"/>
          </a:pPr>
          <a:r>
            <a:rPr lang="en-US"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26 February</a:t>
          </a:r>
        </a:p>
      </dgm:t>
    </dgm:pt>
    <dgm:pt modelId="{E026FEE9-1072-4363-BC3E-E520DBAE5D0C}" type="parTrans" cxnId="{3434CC29-4FEF-417E-9FAE-09BC043DC55B}">
      <dgm:prSet/>
      <dgm:spPr/>
      <dgm:t>
        <a:bodyPr/>
        <a:lstStyle/>
        <a:p>
          <a:endParaRPr lang="en-GB"/>
        </a:p>
      </dgm:t>
    </dgm:pt>
    <dgm:pt modelId="{833C4916-616A-4EFB-9F29-C2706959AD77}" type="sibTrans" cxnId="{3434CC29-4FEF-417E-9FAE-09BC043DC55B}">
      <dgm:prSet/>
      <dgm:spPr/>
      <dgm:t>
        <a:bodyPr/>
        <a:lstStyle/>
        <a:p>
          <a:endParaRPr lang="en-GB"/>
        </a:p>
      </dgm:t>
    </dgm:pt>
    <dgm:pt modelId="{506C83D4-90B4-40B6-8337-C81D68FE5EB8}">
      <dgm:prSet/>
      <dgm:spPr/>
      <dgm:t>
        <a:bodyPr/>
        <a:lstStyle/>
        <a:p>
          <a:r>
            <a:rPr lang="en-US" dirty="0">
              <a:latin typeface="Roboto Light" panose="02000000000000000000" pitchFamily="2" charset="0"/>
              <a:ea typeface="Roboto Light" panose="02000000000000000000" pitchFamily="2" charset="0"/>
              <a:cs typeface="Roboto Light" panose="02000000000000000000" pitchFamily="2" charset="0"/>
            </a:rPr>
            <a:t>UCAS Extra opens</a:t>
          </a:r>
        </a:p>
      </dgm:t>
    </dgm:pt>
    <dgm:pt modelId="{DFC20846-3A7D-4317-B490-9B662A47A3BF}" type="parTrans" cxnId="{67096967-92A0-40BC-9186-117F3CEA777D}">
      <dgm:prSet/>
      <dgm:spPr/>
      <dgm:t>
        <a:bodyPr/>
        <a:lstStyle/>
        <a:p>
          <a:endParaRPr lang="en-GB"/>
        </a:p>
      </dgm:t>
    </dgm:pt>
    <dgm:pt modelId="{91577DF4-E526-407B-AAC7-8ACD49FE14C6}" type="sibTrans" cxnId="{67096967-92A0-40BC-9186-117F3CEA777D}">
      <dgm:prSet/>
      <dgm:spPr/>
      <dgm:t>
        <a:bodyPr/>
        <a:lstStyle/>
        <a:p>
          <a:endParaRPr lang="en-GB"/>
        </a:p>
      </dgm:t>
    </dgm:pt>
    <dgm:pt modelId="{E61E14D3-5723-4FD2-BCEA-4D5A336CC2F8}">
      <dgm:prSet custT="1"/>
      <dgm:spPr/>
      <dgm:t>
        <a:bodyPr/>
        <a:lstStyle/>
        <a:p>
          <a:pPr marL="0" lvl="0" indent="0" algn="l" defTabSz="622300">
            <a:lnSpc>
              <a:spcPct val="90000"/>
            </a:lnSpc>
            <a:spcBef>
              <a:spcPct val="0"/>
            </a:spcBef>
            <a:spcAft>
              <a:spcPct val="35000"/>
            </a:spcAft>
            <a:buNone/>
            <a:defRPr b="1"/>
          </a:pPr>
          <a:r>
            <a:rPr lang="en-US"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30 June</a:t>
          </a:r>
        </a:p>
      </dgm:t>
    </dgm:pt>
    <dgm:pt modelId="{2A0273A2-94C0-4C29-B993-687ED0E8C620}" type="parTrans" cxnId="{1FC803F5-D68B-4AB3-B893-D8626B9C2B74}">
      <dgm:prSet/>
      <dgm:spPr/>
      <dgm:t>
        <a:bodyPr/>
        <a:lstStyle/>
        <a:p>
          <a:endParaRPr lang="en-GB"/>
        </a:p>
      </dgm:t>
    </dgm:pt>
    <dgm:pt modelId="{B9937D21-99D4-4355-9366-EAA4A3A63CA8}" type="sibTrans" cxnId="{1FC803F5-D68B-4AB3-B893-D8626B9C2B74}">
      <dgm:prSet/>
      <dgm:spPr/>
      <dgm:t>
        <a:bodyPr/>
        <a:lstStyle/>
        <a:p>
          <a:endParaRPr lang="en-GB"/>
        </a:p>
      </dgm:t>
    </dgm:pt>
    <dgm:pt modelId="{5976AAFC-08C5-4922-842C-3433B8CA6A74}">
      <dgm:prSet/>
      <dgm:spPr/>
      <dgm:t>
        <a:bodyPr/>
        <a:lstStyle/>
        <a:p>
          <a:r>
            <a:rPr lang="en-US" dirty="0">
              <a:latin typeface="Roboto Light" panose="02000000000000000000" pitchFamily="2" charset="0"/>
              <a:ea typeface="Roboto Light" panose="02000000000000000000" pitchFamily="2" charset="0"/>
              <a:cs typeface="Roboto Light" panose="02000000000000000000" pitchFamily="2" charset="0"/>
            </a:rPr>
            <a:t>Last date to send an application</a:t>
          </a:r>
        </a:p>
      </dgm:t>
    </dgm:pt>
    <dgm:pt modelId="{6787FAB8-C18B-4821-B84E-99E54A6C2ED7}" type="parTrans" cxnId="{F68E6F28-D415-46A8-81F3-1CDC1CCBF73E}">
      <dgm:prSet/>
      <dgm:spPr/>
      <dgm:t>
        <a:bodyPr/>
        <a:lstStyle/>
        <a:p>
          <a:endParaRPr lang="en-GB"/>
        </a:p>
      </dgm:t>
    </dgm:pt>
    <dgm:pt modelId="{3B05804F-F0C3-4349-8452-36B2513B6FC8}" type="sibTrans" cxnId="{F68E6F28-D415-46A8-81F3-1CDC1CCBF73E}">
      <dgm:prSet/>
      <dgm:spPr/>
      <dgm:t>
        <a:bodyPr/>
        <a:lstStyle/>
        <a:p>
          <a:endParaRPr lang="en-GB"/>
        </a:p>
      </dgm:t>
    </dgm:pt>
    <dgm:pt modelId="{7305A1CE-BBCE-486D-BFDD-E446E903F421}">
      <dgm:prSet custT="1"/>
      <dgm:spPr/>
      <dgm:t>
        <a:bodyPr/>
        <a:lstStyle/>
        <a:p>
          <a:pPr marL="0" lvl="0" indent="0" algn="l" defTabSz="622300">
            <a:lnSpc>
              <a:spcPct val="90000"/>
            </a:lnSpc>
            <a:spcBef>
              <a:spcPct val="0"/>
            </a:spcBef>
            <a:spcAft>
              <a:spcPct val="35000"/>
            </a:spcAft>
            <a:buNone/>
            <a:defRPr b="1"/>
          </a:pPr>
          <a:r>
            <a:rPr lang="en-GB"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5 July</a:t>
          </a:r>
          <a:endParaRPr lang="en-US"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endParaRPr>
        </a:p>
      </dgm:t>
    </dgm:pt>
    <dgm:pt modelId="{C0E78865-CE0C-46FB-805C-55B344B88C64}" type="parTrans" cxnId="{FF9611E7-E65A-41F4-836C-30D4F95332E1}">
      <dgm:prSet/>
      <dgm:spPr/>
      <dgm:t>
        <a:bodyPr/>
        <a:lstStyle/>
        <a:p>
          <a:endParaRPr lang="en-GB"/>
        </a:p>
      </dgm:t>
    </dgm:pt>
    <dgm:pt modelId="{87A8177B-E14D-4296-839B-BC5D2A7A1B9E}" type="sibTrans" cxnId="{FF9611E7-E65A-41F4-836C-30D4F95332E1}">
      <dgm:prSet/>
      <dgm:spPr/>
      <dgm:t>
        <a:bodyPr/>
        <a:lstStyle/>
        <a:p>
          <a:endParaRPr lang="en-GB"/>
        </a:p>
      </dgm:t>
    </dgm:pt>
    <dgm:pt modelId="{034697DA-E727-4A2D-AD29-C015436AB5DB}">
      <dgm:prSet/>
      <dgm:spPr/>
      <dgm:t>
        <a:bodyPr/>
        <a:lstStyle/>
        <a:p>
          <a:r>
            <a:rPr lang="en-GB" dirty="0">
              <a:latin typeface="Roboto Light" panose="02000000000000000000" pitchFamily="2" charset="0"/>
              <a:ea typeface="Roboto Light" panose="02000000000000000000" pitchFamily="2" charset="0"/>
              <a:cs typeface="Roboto Light" panose="02000000000000000000" pitchFamily="2" charset="0"/>
            </a:rPr>
            <a:t>Clearing opens</a:t>
          </a:r>
          <a:endParaRPr lang="en-US" dirty="0">
            <a:latin typeface="Roboto Light" panose="02000000000000000000" pitchFamily="2" charset="0"/>
            <a:ea typeface="Roboto Light" panose="02000000000000000000" pitchFamily="2" charset="0"/>
            <a:cs typeface="Roboto Light" panose="02000000000000000000" pitchFamily="2" charset="0"/>
          </a:endParaRPr>
        </a:p>
      </dgm:t>
    </dgm:pt>
    <dgm:pt modelId="{301B719A-F8D3-476D-9AC3-C3C97E974FBF}" type="parTrans" cxnId="{2E08D981-E0C6-46B0-94E8-6DC0690D804A}">
      <dgm:prSet/>
      <dgm:spPr/>
      <dgm:t>
        <a:bodyPr/>
        <a:lstStyle/>
        <a:p>
          <a:endParaRPr lang="en-GB"/>
        </a:p>
      </dgm:t>
    </dgm:pt>
    <dgm:pt modelId="{CBF19018-3679-4375-AFCE-D9764EB8B919}" type="sibTrans" cxnId="{2E08D981-E0C6-46B0-94E8-6DC0690D804A}">
      <dgm:prSet/>
      <dgm:spPr/>
      <dgm:t>
        <a:bodyPr/>
        <a:lstStyle/>
        <a:p>
          <a:endParaRPr lang="en-GB"/>
        </a:p>
      </dgm:t>
    </dgm:pt>
    <dgm:pt modelId="{008B170F-96EC-484F-AB8E-D3455C6685CF}">
      <dgm:prSet custT="1"/>
      <dgm:spPr/>
      <dgm:t>
        <a:bodyPr/>
        <a:lstStyle/>
        <a:p>
          <a:pPr marL="0" lvl="0" indent="0" algn="l" defTabSz="622300">
            <a:lnSpc>
              <a:spcPct val="90000"/>
            </a:lnSpc>
            <a:spcBef>
              <a:spcPct val="0"/>
            </a:spcBef>
            <a:spcAft>
              <a:spcPct val="35000"/>
            </a:spcAft>
            <a:buNone/>
            <a:defRPr b="1"/>
          </a:pPr>
          <a:r>
            <a:rPr lang="en-GB"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14 May </a:t>
          </a:r>
        </a:p>
      </dgm:t>
    </dgm:pt>
    <dgm:pt modelId="{31DBDC52-2EFC-4B86-939C-B5A31114EB04}" type="parTrans" cxnId="{D6C41449-47BC-40BD-9AD1-9251968D6CF7}">
      <dgm:prSet/>
      <dgm:spPr/>
      <dgm:t>
        <a:bodyPr/>
        <a:lstStyle/>
        <a:p>
          <a:endParaRPr lang="en-GB"/>
        </a:p>
      </dgm:t>
    </dgm:pt>
    <dgm:pt modelId="{78959F3E-1872-45CF-ADE8-27B62BD92575}" type="sibTrans" cxnId="{D6C41449-47BC-40BD-9AD1-9251968D6CF7}">
      <dgm:prSet/>
      <dgm:spPr/>
      <dgm:t>
        <a:bodyPr/>
        <a:lstStyle/>
        <a:p>
          <a:endParaRPr lang="en-GB"/>
        </a:p>
      </dgm:t>
    </dgm:pt>
    <dgm:pt modelId="{FD377382-3DB0-443B-A1AA-B22C0B6DC7EE}">
      <dgm:prSet/>
      <dgm:spPr/>
      <dgm:t>
        <a:bodyPr/>
        <a:lstStyle/>
        <a:p>
          <a:r>
            <a:rPr lang="en-US" dirty="0">
              <a:latin typeface="Roboto Light" panose="02000000000000000000" pitchFamily="2" charset="0"/>
              <a:ea typeface="Roboto Light" panose="02000000000000000000" pitchFamily="2" charset="0"/>
              <a:cs typeface="Roboto Light" panose="02000000000000000000" pitchFamily="2" charset="0"/>
            </a:rPr>
            <a:t>UCAS application opens for 2025 entry</a:t>
          </a:r>
          <a:endParaRPr lang="en-GB" dirty="0">
            <a:latin typeface="Roboto Light" panose="02000000000000000000" pitchFamily="2" charset="0"/>
            <a:ea typeface="Roboto Light" panose="02000000000000000000" pitchFamily="2" charset="0"/>
            <a:cs typeface="Roboto Light" panose="02000000000000000000" pitchFamily="2" charset="0"/>
          </a:endParaRPr>
        </a:p>
      </dgm:t>
    </dgm:pt>
    <dgm:pt modelId="{45A89B22-BF90-4A55-ADB7-5673D658ECD6}" type="parTrans" cxnId="{522E4CC5-253A-4EC8-A664-92CFB51C6D83}">
      <dgm:prSet/>
      <dgm:spPr/>
      <dgm:t>
        <a:bodyPr/>
        <a:lstStyle/>
        <a:p>
          <a:endParaRPr lang="en-GB"/>
        </a:p>
      </dgm:t>
    </dgm:pt>
    <dgm:pt modelId="{80FC2D82-D42D-475F-A812-FB0CE01A4F71}" type="sibTrans" cxnId="{522E4CC5-253A-4EC8-A664-92CFB51C6D83}">
      <dgm:prSet/>
      <dgm:spPr/>
      <dgm:t>
        <a:bodyPr/>
        <a:lstStyle/>
        <a:p>
          <a:endParaRPr lang="en-GB"/>
        </a:p>
      </dgm:t>
    </dgm:pt>
    <dgm:pt modelId="{22B3A664-48A8-4ECC-B771-8AD26C70E78F}" type="pres">
      <dgm:prSet presAssocID="{16AA230B-9EE1-4C9D-8B47-259F1FD7138E}" presName="root" presStyleCnt="0">
        <dgm:presLayoutVars>
          <dgm:chMax/>
          <dgm:chPref/>
          <dgm:animLvl val="lvl"/>
        </dgm:presLayoutVars>
      </dgm:prSet>
      <dgm:spPr/>
    </dgm:pt>
    <dgm:pt modelId="{2901F951-B666-4D73-BE8A-B405CE4F691A}" type="pres">
      <dgm:prSet presAssocID="{16AA230B-9EE1-4C9D-8B47-259F1FD7138E}" presName="divider" presStyleLbl="fgAcc1" presStyleIdx="0" presStyleCnt="9"/>
      <dgm:spPr>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gm:spPr>
    </dgm:pt>
    <dgm:pt modelId="{42C7722C-D778-4D06-8AAC-EABED3E587AA}" type="pres">
      <dgm:prSet presAssocID="{16AA230B-9EE1-4C9D-8B47-259F1FD7138E}" presName="nodes" presStyleCnt="0">
        <dgm:presLayoutVars>
          <dgm:chMax/>
          <dgm:chPref/>
          <dgm:animLvl val="lvl"/>
        </dgm:presLayoutVars>
      </dgm:prSet>
      <dgm:spPr/>
    </dgm:pt>
    <dgm:pt modelId="{086E2839-11E4-4C20-A3FA-A3D6F17597FD}" type="pres">
      <dgm:prSet presAssocID="{9C7667CB-14C0-4A8F-8E67-74714F0900B1}" presName="composite" presStyleCnt="0"/>
      <dgm:spPr/>
    </dgm:pt>
    <dgm:pt modelId="{CC0BF558-845F-40EC-9D25-1A1372D539B0}" type="pres">
      <dgm:prSet presAssocID="{9C7667CB-14C0-4A8F-8E67-74714F0900B1}" presName="ConnectorPoint" presStyleLbl="lnNode1" presStyleIdx="0" presStyleCnt="8"/>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ED85CDB1-F7FF-499F-A503-1DC77884DA60}" type="pres">
      <dgm:prSet presAssocID="{9C7667CB-14C0-4A8F-8E67-74714F0900B1}" presName="DropPinPlaceHolder" presStyleCnt="0"/>
      <dgm:spPr/>
    </dgm:pt>
    <dgm:pt modelId="{19D995EB-DFB2-4A69-A51C-892F0B96A4BE}" type="pres">
      <dgm:prSet presAssocID="{9C7667CB-14C0-4A8F-8E67-74714F0900B1}" presName="DropPin" presStyleLbl="alignNode1" presStyleIdx="0" presStyleCnt="8"/>
      <dgm:spPr/>
    </dgm:pt>
    <dgm:pt modelId="{0BBFD661-1EF1-49EA-B698-39CDD8703FE5}" type="pres">
      <dgm:prSet presAssocID="{9C7667CB-14C0-4A8F-8E67-74714F0900B1}" presName="Ellipse" presStyleLbl="fgAcc1" presStyleIdx="1" presStyleCnt="9"/>
      <dgm:spPr>
        <a:solidFill>
          <a:schemeClr val="lt1">
            <a:alpha val="90000"/>
            <a:hueOff val="0"/>
            <a:satOff val="0"/>
            <a:lumOff val="0"/>
            <a:alphaOff val="0"/>
          </a:schemeClr>
        </a:solidFill>
        <a:ln w="12700" cap="flat" cmpd="sng" algn="ctr">
          <a:noFill/>
          <a:prstDash val="solid"/>
          <a:miter lim="800000"/>
        </a:ln>
        <a:effectLst/>
      </dgm:spPr>
    </dgm:pt>
    <dgm:pt modelId="{48D8E842-4C8F-4368-ADBA-C3BF01336ADD}" type="pres">
      <dgm:prSet presAssocID="{9C7667CB-14C0-4A8F-8E67-74714F0900B1}" presName="L2TextContainer" presStyleLbl="revTx" presStyleIdx="0" presStyleCnt="16">
        <dgm:presLayoutVars>
          <dgm:bulletEnabled val="1"/>
        </dgm:presLayoutVars>
      </dgm:prSet>
      <dgm:spPr/>
    </dgm:pt>
    <dgm:pt modelId="{C2636B65-E491-4D02-9B90-919468EC465A}" type="pres">
      <dgm:prSet presAssocID="{9C7667CB-14C0-4A8F-8E67-74714F0900B1}" presName="L1TextContainer" presStyleLbl="revTx" presStyleIdx="1" presStyleCnt="16" custLinFactNeighborX="-719" custLinFactNeighborY="-3267">
        <dgm:presLayoutVars>
          <dgm:chMax val="1"/>
          <dgm:chPref val="1"/>
          <dgm:bulletEnabled val="1"/>
        </dgm:presLayoutVars>
      </dgm:prSet>
      <dgm:spPr/>
    </dgm:pt>
    <dgm:pt modelId="{459409A4-983E-49A6-A904-89067E6F322F}" type="pres">
      <dgm:prSet presAssocID="{9C7667CB-14C0-4A8F-8E67-74714F0900B1}" presName="ConnectLine" presStyleLbl="sibTrans1D1" presStyleIdx="0" presStyleCnt="8"/>
      <dgm:spPr>
        <a:noFill/>
        <a:ln w="12700" cap="flat" cmpd="sng" algn="ctr">
          <a:solidFill>
            <a:schemeClr val="accent2">
              <a:hueOff val="0"/>
              <a:satOff val="0"/>
              <a:lumOff val="0"/>
              <a:alphaOff val="0"/>
            </a:schemeClr>
          </a:solidFill>
          <a:prstDash val="dash"/>
          <a:miter lim="800000"/>
        </a:ln>
        <a:effectLst/>
      </dgm:spPr>
    </dgm:pt>
    <dgm:pt modelId="{5F121A8D-C3B8-4F08-8885-04E04527E54C}" type="pres">
      <dgm:prSet presAssocID="{9C7667CB-14C0-4A8F-8E67-74714F0900B1}" presName="EmptyPlaceHolder" presStyleCnt="0"/>
      <dgm:spPr/>
    </dgm:pt>
    <dgm:pt modelId="{BCF7637F-6884-463A-AC16-20775A3CD873}" type="pres">
      <dgm:prSet presAssocID="{67561B6C-AA36-4B6F-BB5E-74159DBFDAB0}" presName="spaceBetweenRectangles" presStyleCnt="0"/>
      <dgm:spPr/>
    </dgm:pt>
    <dgm:pt modelId="{42A1A5A9-51AC-46FF-AA76-9B559824AA4F}" type="pres">
      <dgm:prSet presAssocID="{008B170F-96EC-484F-AB8E-D3455C6685CF}" presName="composite" presStyleCnt="0"/>
      <dgm:spPr/>
    </dgm:pt>
    <dgm:pt modelId="{6403F9A2-8AF9-4B41-B4B3-1BFB71A89906}" type="pres">
      <dgm:prSet presAssocID="{008B170F-96EC-484F-AB8E-D3455C6685CF}" presName="ConnectorPoint" presStyleLbl="lnNode1" presStyleIdx="1" presStyleCnt="8"/>
      <dgm:spPr>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8A136840-9CD0-4FDB-BFFD-9B54F387E63C}" type="pres">
      <dgm:prSet presAssocID="{008B170F-96EC-484F-AB8E-D3455C6685CF}" presName="DropPinPlaceHolder" presStyleCnt="0"/>
      <dgm:spPr/>
    </dgm:pt>
    <dgm:pt modelId="{1BDECE43-E0A7-4228-B179-8F6377530F53}" type="pres">
      <dgm:prSet presAssocID="{008B170F-96EC-484F-AB8E-D3455C6685CF}" presName="DropPin" presStyleLbl="alignNode1" presStyleIdx="1" presStyleCnt="8"/>
      <dgm:spPr/>
    </dgm:pt>
    <dgm:pt modelId="{4C036A26-574B-4AAF-81A4-CA6D17A1CEB3}" type="pres">
      <dgm:prSet presAssocID="{008B170F-96EC-484F-AB8E-D3455C6685CF}" presName="Ellipse" presStyleLbl="fgAcc1" presStyleIdx="2" presStyleCnt="9"/>
      <dgm:spPr>
        <a:solidFill>
          <a:schemeClr val="lt1">
            <a:alpha val="90000"/>
            <a:hueOff val="0"/>
            <a:satOff val="0"/>
            <a:lumOff val="0"/>
            <a:alphaOff val="0"/>
          </a:schemeClr>
        </a:solidFill>
        <a:ln w="12700" cap="flat" cmpd="sng" algn="ctr">
          <a:noFill/>
          <a:prstDash val="solid"/>
          <a:miter lim="800000"/>
        </a:ln>
        <a:effectLst/>
      </dgm:spPr>
    </dgm:pt>
    <dgm:pt modelId="{D82EE58E-F96B-48AB-883D-A5D6D2CD33E7}" type="pres">
      <dgm:prSet presAssocID="{008B170F-96EC-484F-AB8E-D3455C6685CF}" presName="L2TextContainer" presStyleLbl="revTx" presStyleIdx="2" presStyleCnt="16">
        <dgm:presLayoutVars>
          <dgm:bulletEnabled val="1"/>
        </dgm:presLayoutVars>
      </dgm:prSet>
      <dgm:spPr/>
    </dgm:pt>
    <dgm:pt modelId="{6F221318-48BE-447B-A7D2-1849CBD86EE0}" type="pres">
      <dgm:prSet presAssocID="{008B170F-96EC-484F-AB8E-D3455C6685CF}" presName="L1TextContainer" presStyleLbl="revTx" presStyleIdx="3" presStyleCnt="16">
        <dgm:presLayoutVars>
          <dgm:chMax val="1"/>
          <dgm:chPref val="1"/>
          <dgm:bulletEnabled val="1"/>
        </dgm:presLayoutVars>
      </dgm:prSet>
      <dgm:spPr/>
    </dgm:pt>
    <dgm:pt modelId="{FD64E599-2E88-43E2-AD3C-0A310F8E3D0A}" type="pres">
      <dgm:prSet presAssocID="{008B170F-96EC-484F-AB8E-D3455C6685CF}" presName="ConnectLine" presStyleLbl="sibTrans1D1" presStyleIdx="1" presStyleCnt="8"/>
      <dgm:spPr>
        <a:noFill/>
        <a:ln w="12700" cap="flat" cmpd="sng" algn="ctr">
          <a:solidFill>
            <a:schemeClr val="accent3">
              <a:hueOff val="0"/>
              <a:satOff val="0"/>
              <a:lumOff val="0"/>
              <a:alphaOff val="0"/>
            </a:schemeClr>
          </a:solidFill>
          <a:prstDash val="dash"/>
          <a:miter lim="800000"/>
        </a:ln>
        <a:effectLst/>
      </dgm:spPr>
    </dgm:pt>
    <dgm:pt modelId="{120949CA-42AC-4EAE-A624-3C28B9622444}" type="pres">
      <dgm:prSet presAssocID="{008B170F-96EC-484F-AB8E-D3455C6685CF}" presName="EmptyPlaceHolder" presStyleCnt="0"/>
      <dgm:spPr/>
    </dgm:pt>
    <dgm:pt modelId="{D4B5A49F-601D-4717-95D2-550DCF74FC16}" type="pres">
      <dgm:prSet presAssocID="{78959F3E-1872-45CF-ADE8-27B62BD92575}" presName="spaceBetweenRectangles" presStyleCnt="0"/>
      <dgm:spPr/>
    </dgm:pt>
    <dgm:pt modelId="{0A2463A5-1C6C-4E37-8756-D44AB14AA966}" type="pres">
      <dgm:prSet presAssocID="{2B297445-5E87-4F78-B582-30CB9B792A0F}" presName="composite" presStyleCnt="0"/>
      <dgm:spPr/>
    </dgm:pt>
    <dgm:pt modelId="{E9119F53-3909-4818-B14B-2174E9A6416F}" type="pres">
      <dgm:prSet presAssocID="{2B297445-5E87-4F78-B582-30CB9B792A0F}" presName="ConnectorPoint" presStyleLbl="lnNode1" presStyleIdx="2" presStyleCnt="8"/>
      <dgm:spPr>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33EB0995-F02A-480F-A2C1-EAE43838095F}" type="pres">
      <dgm:prSet presAssocID="{2B297445-5E87-4F78-B582-30CB9B792A0F}" presName="DropPinPlaceHolder" presStyleCnt="0"/>
      <dgm:spPr/>
    </dgm:pt>
    <dgm:pt modelId="{09006458-E236-4123-BD78-F46E55A74330}" type="pres">
      <dgm:prSet presAssocID="{2B297445-5E87-4F78-B582-30CB9B792A0F}" presName="DropPin" presStyleLbl="alignNode1" presStyleIdx="2" presStyleCnt="8"/>
      <dgm:spPr/>
    </dgm:pt>
    <dgm:pt modelId="{4F4243EF-4166-4B36-BD79-9E76BA568EF2}" type="pres">
      <dgm:prSet presAssocID="{2B297445-5E87-4F78-B582-30CB9B792A0F}" presName="Ellipse" presStyleLbl="fgAcc1" presStyleIdx="3" presStyleCnt="9"/>
      <dgm:spPr>
        <a:solidFill>
          <a:schemeClr val="lt1">
            <a:alpha val="90000"/>
            <a:hueOff val="0"/>
            <a:satOff val="0"/>
            <a:lumOff val="0"/>
            <a:alphaOff val="0"/>
          </a:schemeClr>
        </a:solidFill>
        <a:ln w="12700" cap="flat" cmpd="sng" algn="ctr">
          <a:noFill/>
          <a:prstDash val="solid"/>
          <a:miter lim="800000"/>
        </a:ln>
        <a:effectLst/>
      </dgm:spPr>
    </dgm:pt>
    <dgm:pt modelId="{B45FDA3A-BF0A-48F0-B263-8EDC85FF28DE}" type="pres">
      <dgm:prSet presAssocID="{2B297445-5E87-4F78-B582-30CB9B792A0F}" presName="L2TextContainer" presStyleLbl="revTx" presStyleIdx="4" presStyleCnt="16">
        <dgm:presLayoutVars>
          <dgm:bulletEnabled val="1"/>
        </dgm:presLayoutVars>
      </dgm:prSet>
      <dgm:spPr/>
    </dgm:pt>
    <dgm:pt modelId="{5AA5A3A1-2668-4E97-BC1C-DC2A0876D6AF}" type="pres">
      <dgm:prSet presAssocID="{2B297445-5E87-4F78-B582-30CB9B792A0F}" presName="L1TextContainer" presStyleLbl="revTx" presStyleIdx="5" presStyleCnt="16">
        <dgm:presLayoutVars>
          <dgm:chMax val="1"/>
          <dgm:chPref val="1"/>
          <dgm:bulletEnabled val="1"/>
        </dgm:presLayoutVars>
      </dgm:prSet>
      <dgm:spPr/>
    </dgm:pt>
    <dgm:pt modelId="{5CB986B8-86A6-4FF3-AB08-20559797C5EF}" type="pres">
      <dgm:prSet presAssocID="{2B297445-5E87-4F78-B582-30CB9B792A0F}" presName="ConnectLine" presStyleLbl="sibTrans1D1" presStyleIdx="2" presStyleCnt="8"/>
      <dgm:spPr>
        <a:noFill/>
        <a:ln w="12700" cap="flat" cmpd="sng" algn="ctr">
          <a:solidFill>
            <a:schemeClr val="accent4">
              <a:hueOff val="0"/>
              <a:satOff val="0"/>
              <a:lumOff val="0"/>
              <a:alphaOff val="0"/>
            </a:schemeClr>
          </a:solidFill>
          <a:prstDash val="dash"/>
          <a:miter lim="800000"/>
        </a:ln>
        <a:effectLst/>
      </dgm:spPr>
    </dgm:pt>
    <dgm:pt modelId="{FA24FBA2-94EF-428D-8E05-3938140844EE}" type="pres">
      <dgm:prSet presAssocID="{2B297445-5E87-4F78-B582-30CB9B792A0F}" presName="EmptyPlaceHolder" presStyleCnt="0"/>
      <dgm:spPr/>
    </dgm:pt>
    <dgm:pt modelId="{0C6633D2-1CA1-4237-9291-F0D36901F938}" type="pres">
      <dgm:prSet presAssocID="{1454B22E-E71E-47F9-95F1-43CC40C68EDA}" presName="spaceBetweenRectangles" presStyleCnt="0"/>
      <dgm:spPr/>
    </dgm:pt>
    <dgm:pt modelId="{A047394C-5E88-4CC7-9956-BAA78BC839E5}" type="pres">
      <dgm:prSet presAssocID="{9E427F55-8E92-4EE5-B3D8-B2855740D2F2}" presName="composite" presStyleCnt="0"/>
      <dgm:spPr/>
    </dgm:pt>
    <dgm:pt modelId="{59581467-F3E7-41E2-9119-06F99F9F7F6E}" type="pres">
      <dgm:prSet presAssocID="{9E427F55-8E92-4EE5-B3D8-B2855740D2F2}" presName="ConnectorPoint" presStyleLbl="lnNode1" presStyleIdx="3" presStyleCnt="8"/>
      <dgm:spPr>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2526990B-C20C-41D4-A45D-3468D2EBCD17}" type="pres">
      <dgm:prSet presAssocID="{9E427F55-8E92-4EE5-B3D8-B2855740D2F2}" presName="DropPinPlaceHolder" presStyleCnt="0"/>
      <dgm:spPr/>
    </dgm:pt>
    <dgm:pt modelId="{57593990-0D3D-4A22-813C-486BFFE36BDA}" type="pres">
      <dgm:prSet presAssocID="{9E427F55-8E92-4EE5-B3D8-B2855740D2F2}" presName="DropPin" presStyleLbl="alignNode1" presStyleIdx="3" presStyleCnt="8"/>
      <dgm:spPr/>
    </dgm:pt>
    <dgm:pt modelId="{69C4CEFA-A100-4B71-9919-01052397F6BA}" type="pres">
      <dgm:prSet presAssocID="{9E427F55-8E92-4EE5-B3D8-B2855740D2F2}" presName="Ellipse" presStyleLbl="fgAcc1" presStyleIdx="4" presStyleCnt="9"/>
      <dgm:spPr>
        <a:solidFill>
          <a:schemeClr val="lt1">
            <a:alpha val="90000"/>
            <a:hueOff val="0"/>
            <a:satOff val="0"/>
            <a:lumOff val="0"/>
            <a:alphaOff val="0"/>
          </a:schemeClr>
        </a:solidFill>
        <a:ln w="12700" cap="flat" cmpd="sng" algn="ctr">
          <a:noFill/>
          <a:prstDash val="solid"/>
          <a:miter lim="800000"/>
        </a:ln>
        <a:effectLst/>
      </dgm:spPr>
    </dgm:pt>
    <dgm:pt modelId="{C84C3B8A-0A4A-417F-9130-69FEB3130828}" type="pres">
      <dgm:prSet presAssocID="{9E427F55-8E92-4EE5-B3D8-B2855740D2F2}" presName="L2TextContainer" presStyleLbl="revTx" presStyleIdx="6" presStyleCnt="16">
        <dgm:presLayoutVars>
          <dgm:bulletEnabled val="1"/>
        </dgm:presLayoutVars>
      </dgm:prSet>
      <dgm:spPr/>
    </dgm:pt>
    <dgm:pt modelId="{5D87BB61-98FA-4FD8-BE5F-F6566298EC51}" type="pres">
      <dgm:prSet presAssocID="{9E427F55-8E92-4EE5-B3D8-B2855740D2F2}" presName="L1TextContainer" presStyleLbl="revTx" presStyleIdx="7" presStyleCnt="16">
        <dgm:presLayoutVars>
          <dgm:chMax val="1"/>
          <dgm:chPref val="1"/>
          <dgm:bulletEnabled val="1"/>
        </dgm:presLayoutVars>
      </dgm:prSet>
      <dgm:spPr/>
    </dgm:pt>
    <dgm:pt modelId="{2999627A-F398-4640-88A8-B22A87717434}" type="pres">
      <dgm:prSet presAssocID="{9E427F55-8E92-4EE5-B3D8-B2855740D2F2}" presName="ConnectLine" presStyleLbl="sibTrans1D1" presStyleIdx="3" presStyleCnt="8"/>
      <dgm:spPr>
        <a:noFill/>
        <a:ln w="12700" cap="flat" cmpd="sng" algn="ctr">
          <a:solidFill>
            <a:schemeClr val="accent5">
              <a:hueOff val="0"/>
              <a:satOff val="0"/>
              <a:lumOff val="0"/>
              <a:alphaOff val="0"/>
            </a:schemeClr>
          </a:solidFill>
          <a:prstDash val="dash"/>
          <a:miter lim="800000"/>
        </a:ln>
        <a:effectLst/>
      </dgm:spPr>
    </dgm:pt>
    <dgm:pt modelId="{C4EAB1D4-11DD-49CA-97EF-3C538B00A7DF}" type="pres">
      <dgm:prSet presAssocID="{9E427F55-8E92-4EE5-B3D8-B2855740D2F2}" presName="EmptyPlaceHolder" presStyleCnt="0"/>
      <dgm:spPr/>
    </dgm:pt>
    <dgm:pt modelId="{7742A2C6-CC1F-4A5F-80CB-3193A454D9CE}" type="pres">
      <dgm:prSet presAssocID="{87D122BB-0FF1-479D-AA22-017848350167}" presName="spaceBetweenRectangles" presStyleCnt="0"/>
      <dgm:spPr/>
    </dgm:pt>
    <dgm:pt modelId="{66158FBC-4711-4ACA-A17D-642D6A5EEB5A}" type="pres">
      <dgm:prSet presAssocID="{9BC9A4D4-C58F-4EF9-B508-43A456F22ED9}" presName="composite" presStyleCnt="0"/>
      <dgm:spPr/>
    </dgm:pt>
    <dgm:pt modelId="{DA0CD022-E2B0-4C5F-9C08-5977498F92E3}" type="pres">
      <dgm:prSet presAssocID="{9BC9A4D4-C58F-4EF9-B508-43A456F22ED9}" presName="ConnectorPoint" presStyleLbl="lnNode1" presStyleIdx="4" presStyleCnt="8"/>
      <dgm:spPr>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1C9491A2-E23A-4E28-86FD-5D77712545E2}" type="pres">
      <dgm:prSet presAssocID="{9BC9A4D4-C58F-4EF9-B508-43A456F22ED9}" presName="DropPinPlaceHolder" presStyleCnt="0"/>
      <dgm:spPr/>
    </dgm:pt>
    <dgm:pt modelId="{A1796896-22BE-423A-9889-3D9C97F603A5}" type="pres">
      <dgm:prSet presAssocID="{9BC9A4D4-C58F-4EF9-B508-43A456F22ED9}" presName="DropPin" presStyleLbl="alignNode1" presStyleIdx="4" presStyleCnt="8"/>
      <dgm:spPr/>
    </dgm:pt>
    <dgm:pt modelId="{8EDE1725-8DBF-45E1-85E8-2DC28D66C062}" type="pres">
      <dgm:prSet presAssocID="{9BC9A4D4-C58F-4EF9-B508-43A456F22ED9}" presName="Ellipse" presStyleLbl="fgAcc1" presStyleIdx="5" presStyleCnt="9"/>
      <dgm:spPr>
        <a:solidFill>
          <a:schemeClr val="lt1">
            <a:alpha val="90000"/>
            <a:hueOff val="0"/>
            <a:satOff val="0"/>
            <a:lumOff val="0"/>
            <a:alphaOff val="0"/>
          </a:schemeClr>
        </a:solidFill>
        <a:ln w="12700" cap="flat" cmpd="sng" algn="ctr">
          <a:noFill/>
          <a:prstDash val="solid"/>
          <a:miter lim="800000"/>
        </a:ln>
        <a:effectLst/>
      </dgm:spPr>
    </dgm:pt>
    <dgm:pt modelId="{98AFE85B-CE48-4464-BE2C-44C37DBD7AB4}" type="pres">
      <dgm:prSet presAssocID="{9BC9A4D4-C58F-4EF9-B508-43A456F22ED9}" presName="L2TextContainer" presStyleLbl="revTx" presStyleIdx="8" presStyleCnt="16">
        <dgm:presLayoutVars>
          <dgm:bulletEnabled val="1"/>
        </dgm:presLayoutVars>
      </dgm:prSet>
      <dgm:spPr/>
    </dgm:pt>
    <dgm:pt modelId="{A4B515E9-A4A5-40D4-9CCB-21A7643920CF}" type="pres">
      <dgm:prSet presAssocID="{9BC9A4D4-C58F-4EF9-B508-43A456F22ED9}" presName="L1TextContainer" presStyleLbl="revTx" presStyleIdx="9" presStyleCnt="16">
        <dgm:presLayoutVars>
          <dgm:chMax val="1"/>
          <dgm:chPref val="1"/>
          <dgm:bulletEnabled val="1"/>
        </dgm:presLayoutVars>
      </dgm:prSet>
      <dgm:spPr/>
    </dgm:pt>
    <dgm:pt modelId="{7D741D70-100C-44F9-8CC5-7FDEE20AE00B}" type="pres">
      <dgm:prSet presAssocID="{9BC9A4D4-C58F-4EF9-B508-43A456F22ED9}" presName="ConnectLine" presStyleLbl="sibTrans1D1" presStyleIdx="4" presStyleCnt="8"/>
      <dgm:spPr>
        <a:noFill/>
        <a:ln w="12700" cap="flat" cmpd="sng" algn="ctr">
          <a:solidFill>
            <a:schemeClr val="accent6">
              <a:hueOff val="0"/>
              <a:satOff val="0"/>
              <a:lumOff val="0"/>
              <a:alphaOff val="0"/>
            </a:schemeClr>
          </a:solidFill>
          <a:prstDash val="dash"/>
          <a:miter lim="800000"/>
        </a:ln>
        <a:effectLst/>
      </dgm:spPr>
    </dgm:pt>
    <dgm:pt modelId="{1B1FEFA9-4410-48FD-B3B5-292A5BB0E722}" type="pres">
      <dgm:prSet presAssocID="{9BC9A4D4-C58F-4EF9-B508-43A456F22ED9}" presName="EmptyPlaceHolder" presStyleCnt="0"/>
      <dgm:spPr/>
    </dgm:pt>
    <dgm:pt modelId="{6DF7681C-639A-499A-8A56-48AE9D4389E9}" type="pres">
      <dgm:prSet presAssocID="{12C6EBC7-E014-497C-9A09-3CB4C271D93F}" presName="spaceBetweenRectangles" presStyleCnt="0"/>
      <dgm:spPr/>
    </dgm:pt>
    <dgm:pt modelId="{3A600459-1B47-416E-ABCA-43D94394B0BD}" type="pres">
      <dgm:prSet presAssocID="{1A10DD1A-A753-4F92-B4F0-DE3E37373CE9}" presName="composite" presStyleCnt="0"/>
      <dgm:spPr/>
    </dgm:pt>
    <dgm:pt modelId="{F4F558D1-3ADE-4235-91D8-DDA523D67B71}" type="pres">
      <dgm:prSet presAssocID="{1A10DD1A-A753-4F92-B4F0-DE3E37373CE9}" presName="ConnectorPoint" presStyleLbl="lnNode1" presStyleIdx="5" presStyleCnt="8"/>
      <dgm:spPr>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4211A844-7CC8-4EB3-81F4-55F5CE819B46}" type="pres">
      <dgm:prSet presAssocID="{1A10DD1A-A753-4F92-B4F0-DE3E37373CE9}" presName="DropPinPlaceHolder" presStyleCnt="0"/>
      <dgm:spPr/>
    </dgm:pt>
    <dgm:pt modelId="{7685634B-98FE-4D16-9431-F075C0375306}" type="pres">
      <dgm:prSet presAssocID="{1A10DD1A-A753-4F92-B4F0-DE3E37373CE9}" presName="DropPin" presStyleLbl="alignNode1" presStyleIdx="5" presStyleCnt="8"/>
      <dgm:spPr/>
    </dgm:pt>
    <dgm:pt modelId="{F5C6CAAD-2B1F-4D6C-8247-36EBD5D9A47F}" type="pres">
      <dgm:prSet presAssocID="{1A10DD1A-A753-4F92-B4F0-DE3E37373CE9}" presName="Ellipse" presStyleLbl="fgAcc1" presStyleIdx="6" presStyleCnt="9"/>
      <dgm:spPr>
        <a:solidFill>
          <a:schemeClr val="lt1">
            <a:alpha val="90000"/>
            <a:hueOff val="0"/>
            <a:satOff val="0"/>
            <a:lumOff val="0"/>
            <a:alphaOff val="0"/>
          </a:schemeClr>
        </a:solidFill>
        <a:ln w="12700" cap="flat" cmpd="sng" algn="ctr">
          <a:noFill/>
          <a:prstDash val="solid"/>
          <a:miter lim="800000"/>
        </a:ln>
        <a:effectLst/>
      </dgm:spPr>
    </dgm:pt>
    <dgm:pt modelId="{539BDCCB-8333-4ED9-9556-EAB45E667B00}" type="pres">
      <dgm:prSet presAssocID="{1A10DD1A-A753-4F92-B4F0-DE3E37373CE9}" presName="L2TextContainer" presStyleLbl="revTx" presStyleIdx="10" presStyleCnt="16">
        <dgm:presLayoutVars>
          <dgm:bulletEnabled val="1"/>
        </dgm:presLayoutVars>
      </dgm:prSet>
      <dgm:spPr/>
    </dgm:pt>
    <dgm:pt modelId="{EEE5AA7E-0A68-4495-8E26-5F3BE5B33226}" type="pres">
      <dgm:prSet presAssocID="{1A10DD1A-A753-4F92-B4F0-DE3E37373CE9}" presName="L1TextContainer" presStyleLbl="revTx" presStyleIdx="11" presStyleCnt="16">
        <dgm:presLayoutVars>
          <dgm:chMax val="1"/>
          <dgm:chPref val="1"/>
          <dgm:bulletEnabled val="1"/>
        </dgm:presLayoutVars>
      </dgm:prSet>
      <dgm:spPr/>
    </dgm:pt>
    <dgm:pt modelId="{4D47442E-434E-4FA3-9545-7BE2F13582B3}" type="pres">
      <dgm:prSet presAssocID="{1A10DD1A-A753-4F92-B4F0-DE3E37373CE9}" presName="ConnectLine" presStyleLbl="sibTrans1D1" presStyleIdx="5" presStyleCnt="8"/>
      <dgm:spPr>
        <a:noFill/>
        <a:ln w="12700" cap="flat" cmpd="sng" algn="ctr">
          <a:solidFill>
            <a:schemeClr val="accent2">
              <a:hueOff val="0"/>
              <a:satOff val="0"/>
              <a:lumOff val="0"/>
              <a:alphaOff val="0"/>
            </a:schemeClr>
          </a:solidFill>
          <a:prstDash val="dash"/>
          <a:miter lim="800000"/>
        </a:ln>
        <a:effectLst/>
      </dgm:spPr>
    </dgm:pt>
    <dgm:pt modelId="{E3720900-84FA-4F1C-88EB-9E4CD5DD62A6}" type="pres">
      <dgm:prSet presAssocID="{1A10DD1A-A753-4F92-B4F0-DE3E37373CE9}" presName="EmptyPlaceHolder" presStyleCnt="0"/>
      <dgm:spPr/>
    </dgm:pt>
    <dgm:pt modelId="{E2B83CFD-5DE9-4AC9-9226-18678E7256F4}" type="pres">
      <dgm:prSet presAssocID="{833C4916-616A-4EFB-9F29-C2706959AD77}" presName="spaceBetweenRectangles" presStyleCnt="0"/>
      <dgm:spPr/>
    </dgm:pt>
    <dgm:pt modelId="{B395DC39-94CC-4010-A021-60F30F06F9F4}" type="pres">
      <dgm:prSet presAssocID="{E61E14D3-5723-4FD2-BCEA-4D5A336CC2F8}" presName="composite" presStyleCnt="0"/>
      <dgm:spPr/>
    </dgm:pt>
    <dgm:pt modelId="{18BE5796-0860-487D-831A-232EEB1DCD7F}" type="pres">
      <dgm:prSet presAssocID="{E61E14D3-5723-4FD2-BCEA-4D5A336CC2F8}" presName="ConnectorPoint" presStyleLbl="lnNode1" presStyleIdx="6" presStyleCnt="8"/>
      <dgm:spPr>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AC23621C-F5EA-4A52-AEB8-1DAE7E2418A6}" type="pres">
      <dgm:prSet presAssocID="{E61E14D3-5723-4FD2-BCEA-4D5A336CC2F8}" presName="DropPinPlaceHolder" presStyleCnt="0"/>
      <dgm:spPr/>
    </dgm:pt>
    <dgm:pt modelId="{855126EF-9861-4521-9713-6FD3BA92A3B3}" type="pres">
      <dgm:prSet presAssocID="{E61E14D3-5723-4FD2-BCEA-4D5A336CC2F8}" presName="DropPin" presStyleLbl="alignNode1" presStyleIdx="6" presStyleCnt="8"/>
      <dgm:spPr/>
    </dgm:pt>
    <dgm:pt modelId="{0B54B324-77FA-43DB-8026-721037734EBF}" type="pres">
      <dgm:prSet presAssocID="{E61E14D3-5723-4FD2-BCEA-4D5A336CC2F8}" presName="Ellipse" presStyleLbl="fgAcc1" presStyleIdx="7" presStyleCnt="9"/>
      <dgm:spPr>
        <a:solidFill>
          <a:schemeClr val="lt1">
            <a:alpha val="90000"/>
            <a:hueOff val="0"/>
            <a:satOff val="0"/>
            <a:lumOff val="0"/>
            <a:alphaOff val="0"/>
          </a:schemeClr>
        </a:solidFill>
        <a:ln w="12700" cap="flat" cmpd="sng" algn="ctr">
          <a:noFill/>
          <a:prstDash val="solid"/>
          <a:miter lim="800000"/>
        </a:ln>
        <a:effectLst/>
      </dgm:spPr>
    </dgm:pt>
    <dgm:pt modelId="{142A7759-A78B-47CB-9099-F6AD34597CA5}" type="pres">
      <dgm:prSet presAssocID="{E61E14D3-5723-4FD2-BCEA-4D5A336CC2F8}" presName="L2TextContainer" presStyleLbl="revTx" presStyleIdx="12" presStyleCnt="16">
        <dgm:presLayoutVars>
          <dgm:bulletEnabled val="1"/>
        </dgm:presLayoutVars>
      </dgm:prSet>
      <dgm:spPr/>
    </dgm:pt>
    <dgm:pt modelId="{6749E0AB-4B46-4F4A-AA72-8E7E37D9EB13}" type="pres">
      <dgm:prSet presAssocID="{E61E14D3-5723-4FD2-BCEA-4D5A336CC2F8}" presName="L1TextContainer" presStyleLbl="revTx" presStyleIdx="13" presStyleCnt="16">
        <dgm:presLayoutVars>
          <dgm:chMax val="1"/>
          <dgm:chPref val="1"/>
          <dgm:bulletEnabled val="1"/>
        </dgm:presLayoutVars>
      </dgm:prSet>
      <dgm:spPr/>
    </dgm:pt>
    <dgm:pt modelId="{0A13FC7B-E04F-48C3-BC23-E73215B21296}" type="pres">
      <dgm:prSet presAssocID="{E61E14D3-5723-4FD2-BCEA-4D5A336CC2F8}" presName="ConnectLine" presStyleLbl="sibTrans1D1" presStyleIdx="6" presStyleCnt="8"/>
      <dgm:spPr>
        <a:noFill/>
        <a:ln w="12700" cap="flat" cmpd="sng" algn="ctr">
          <a:solidFill>
            <a:schemeClr val="accent3">
              <a:hueOff val="0"/>
              <a:satOff val="0"/>
              <a:lumOff val="0"/>
              <a:alphaOff val="0"/>
            </a:schemeClr>
          </a:solidFill>
          <a:prstDash val="dash"/>
          <a:miter lim="800000"/>
        </a:ln>
        <a:effectLst/>
      </dgm:spPr>
    </dgm:pt>
    <dgm:pt modelId="{94482EB0-DC44-4DAD-AF34-704D9655FB30}" type="pres">
      <dgm:prSet presAssocID="{E61E14D3-5723-4FD2-BCEA-4D5A336CC2F8}" presName="EmptyPlaceHolder" presStyleCnt="0"/>
      <dgm:spPr/>
    </dgm:pt>
    <dgm:pt modelId="{41C1098B-B8BA-4A42-A8B8-05FA0A65F826}" type="pres">
      <dgm:prSet presAssocID="{B9937D21-99D4-4355-9366-EAA4A3A63CA8}" presName="spaceBetweenRectangles" presStyleCnt="0"/>
      <dgm:spPr/>
    </dgm:pt>
    <dgm:pt modelId="{BCE6D59E-A629-4CC8-B9DA-FE95D9F0CD97}" type="pres">
      <dgm:prSet presAssocID="{7305A1CE-BBCE-486D-BFDD-E446E903F421}" presName="composite" presStyleCnt="0"/>
      <dgm:spPr/>
    </dgm:pt>
    <dgm:pt modelId="{3F50AB42-5BE1-4CDB-922C-A42202C6BC7E}" type="pres">
      <dgm:prSet presAssocID="{7305A1CE-BBCE-486D-BFDD-E446E903F421}" presName="ConnectorPoint" presStyleLbl="lnNode1" presStyleIdx="7" presStyleCnt="8"/>
      <dgm:spPr>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dgm:spPr>
    </dgm:pt>
    <dgm:pt modelId="{4BEAD6A2-A7F4-4661-B4E0-ACABB57A4B49}" type="pres">
      <dgm:prSet presAssocID="{7305A1CE-BBCE-486D-BFDD-E446E903F421}" presName="DropPinPlaceHolder" presStyleCnt="0"/>
      <dgm:spPr/>
    </dgm:pt>
    <dgm:pt modelId="{75352307-D5B3-4177-A9CC-F9FB9952CE89}" type="pres">
      <dgm:prSet presAssocID="{7305A1CE-BBCE-486D-BFDD-E446E903F421}" presName="DropPin" presStyleLbl="alignNode1" presStyleIdx="7" presStyleCnt="8"/>
      <dgm:spPr/>
    </dgm:pt>
    <dgm:pt modelId="{D699D265-074A-4B09-A3D3-49795ECEE349}" type="pres">
      <dgm:prSet presAssocID="{7305A1CE-BBCE-486D-BFDD-E446E903F421}" presName="Ellipse" presStyleLbl="fgAcc1" presStyleIdx="8" presStyleCnt="9"/>
      <dgm:spPr>
        <a:solidFill>
          <a:schemeClr val="lt1">
            <a:alpha val="90000"/>
            <a:hueOff val="0"/>
            <a:satOff val="0"/>
            <a:lumOff val="0"/>
            <a:alphaOff val="0"/>
          </a:schemeClr>
        </a:solidFill>
        <a:ln w="12700" cap="flat" cmpd="sng" algn="ctr">
          <a:noFill/>
          <a:prstDash val="solid"/>
          <a:miter lim="800000"/>
        </a:ln>
        <a:effectLst/>
      </dgm:spPr>
    </dgm:pt>
    <dgm:pt modelId="{E8BED6B7-F3FB-4395-BC37-AE0B54F0392E}" type="pres">
      <dgm:prSet presAssocID="{7305A1CE-BBCE-486D-BFDD-E446E903F421}" presName="L2TextContainer" presStyleLbl="revTx" presStyleIdx="14" presStyleCnt="16">
        <dgm:presLayoutVars>
          <dgm:bulletEnabled val="1"/>
        </dgm:presLayoutVars>
      </dgm:prSet>
      <dgm:spPr/>
    </dgm:pt>
    <dgm:pt modelId="{094F82B1-9AD5-425C-903C-BB56F1862A07}" type="pres">
      <dgm:prSet presAssocID="{7305A1CE-BBCE-486D-BFDD-E446E903F421}" presName="L1TextContainer" presStyleLbl="revTx" presStyleIdx="15" presStyleCnt="16">
        <dgm:presLayoutVars>
          <dgm:chMax val="1"/>
          <dgm:chPref val="1"/>
          <dgm:bulletEnabled val="1"/>
        </dgm:presLayoutVars>
      </dgm:prSet>
      <dgm:spPr/>
    </dgm:pt>
    <dgm:pt modelId="{82B5ADF5-D7B3-481B-BB8F-5E918D55E515}" type="pres">
      <dgm:prSet presAssocID="{7305A1CE-BBCE-486D-BFDD-E446E903F421}" presName="ConnectLine" presStyleLbl="sibTrans1D1" presStyleIdx="7" presStyleCnt="8"/>
      <dgm:spPr>
        <a:noFill/>
        <a:ln w="12700" cap="flat" cmpd="sng" algn="ctr">
          <a:solidFill>
            <a:schemeClr val="accent4">
              <a:hueOff val="0"/>
              <a:satOff val="0"/>
              <a:lumOff val="0"/>
              <a:alphaOff val="0"/>
            </a:schemeClr>
          </a:solidFill>
          <a:prstDash val="dash"/>
          <a:miter lim="800000"/>
        </a:ln>
        <a:effectLst/>
      </dgm:spPr>
    </dgm:pt>
    <dgm:pt modelId="{769FA8C9-8AB0-4BD8-A9CF-A9E38833B3CB}" type="pres">
      <dgm:prSet presAssocID="{7305A1CE-BBCE-486D-BFDD-E446E903F421}" presName="EmptyPlaceHolder" presStyleCnt="0"/>
      <dgm:spPr/>
    </dgm:pt>
  </dgm:ptLst>
  <dgm:cxnLst>
    <dgm:cxn modelId="{DBB97901-9C9B-4678-AB77-4C95D140F5D2}" type="presOf" srcId="{FD377382-3DB0-443B-A1AA-B22C0B6DC7EE}" destId="{D82EE58E-F96B-48AB-883D-A5D6D2CD33E7}" srcOrd="0" destOrd="0" presId="urn:microsoft.com/office/officeart/2017/3/layout/DropPinTimeline"/>
    <dgm:cxn modelId="{0A026D03-37A6-4330-8A68-A217BD5C739A}" type="presOf" srcId="{F08529C4-2C16-48A0-B649-C35E079E27C7}" destId="{48D8E842-4C8F-4368-ADBA-C3BF01336ADD}" srcOrd="0" destOrd="0" presId="urn:microsoft.com/office/officeart/2017/3/layout/DropPinTimeline"/>
    <dgm:cxn modelId="{74771411-3EB6-4107-AC2C-4C0C93C6314C}" type="presOf" srcId="{9C7667CB-14C0-4A8F-8E67-74714F0900B1}" destId="{C2636B65-E491-4D02-9B90-919468EC465A}" srcOrd="0" destOrd="0" presId="urn:microsoft.com/office/officeart/2017/3/layout/DropPinTimeline"/>
    <dgm:cxn modelId="{15D4DB14-FD60-4115-BFB0-34EB7A4DE74D}" srcId="{9BC9A4D4-C58F-4EF9-B508-43A456F22ED9}" destId="{B675936A-3FA4-4E56-92A1-8E1FC6361235}" srcOrd="0" destOrd="0" parTransId="{BC77E3FC-7096-4407-A605-21AE7B05B7A0}" sibTransId="{632421B7-D187-4E77-96DB-E8875ECFA74C}"/>
    <dgm:cxn modelId="{1A647917-D6CD-43D5-BBFF-E24D37EAD9A7}" type="presOf" srcId="{034697DA-E727-4A2D-AD29-C015436AB5DB}" destId="{E8BED6B7-F3FB-4395-BC37-AE0B54F0392E}" srcOrd="0" destOrd="0" presId="urn:microsoft.com/office/officeart/2017/3/layout/DropPinTimeline"/>
    <dgm:cxn modelId="{2C0FB518-7D88-48C2-9D59-DD997B09B26D}" type="presOf" srcId="{9E427F55-8E92-4EE5-B3D8-B2855740D2F2}" destId="{5D87BB61-98FA-4FD8-BE5F-F6566298EC51}" srcOrd="0" destOrd="0" presId="urn:microsoft.com/office/officeart/2017/3/layout/DropPinTimeline"/>
    <dgm:cxn modelId="{64C4A423-0855-4F8B-AD07-7B8CE474A616}" type="presOf" srcId="{506C83D4-90B4-40B6-8337-C81D68FE5EB8}" destId="{539BDCCB-8333-4ED9-9556-EAB45E667B00}" srcOrd="0" destOrd="0" presId="urn:microsoft.com/office/officeart/2017/3/layout/DropPinTimeline"/>
    <dgm:cxn modelId="{F68E6F28-D415-46A8-81F3-1CDC1CCBF73E}" srcId="{E61E14D3-5723-4FD2-BCEA-4D5A336CC2F8}" destId="{5976AAFC-08C5-4922-842C-3433B8CA6A74}" srcOrd="0" destOrd="0" parTransId="{6787FAB8-C18B-4821-B84E-99E54A6C2ED7}" sibTransId="{3B05804F-F0C3-4349-8452-36B2513B6FC8}"/>
    <dgm:cxn modelId="{3434CC29-4FEF-417E-9FAE-09BC043DC55B}" srcId="{16AA230B-9EE1-4C9D-8B47-259F1FD7138E}" destId="{1A10DD1A-A753-4F92-B4F0-DE3E37373CE9}" srcOrd="5" destOrd="0" parTransId="{E026FEE9-1072-4363-BC3E-E520DBAE5D0C}" sibTransId="{833C4916-616A-4EFB-9F29-C2706959AD77}"/>
    <dgm:cxn modelId="{44FC3834-DAE6-4D5D-BFC6-7892FDED65B6}" srcId="{16AA230B-9EE1-4C9D-8B47-259F1FD7138E}" destId="{2B297445-5E87-4F78-B582-30CB9B792A0F}" srcOrd="2" destOrd="0" parTransId="{C2FAC84A-0DB2-41AC-ADB8-935E4E9260E2}" sibTransId="{1454B22E-E71E-47F9-95F1-43CC40C68EDA}"/>
    <dgm:cxn modelId="{1142863F-E9F3-41B0-B9DC-8590C68139CF}" type="presOf" srcId="{1A10DD1A-A753-4F92-B4F0-DE3E37373CE9}" destId="{EEE5AA7E-0A68-4495-8E26-5F3BE5B33226}" srcOrd="0" destOrd="0" presId="urn:microsoft.com/office/officeart/2017/3/layout/DropPinTimeline"/>
    <dgm:cxn modelId="{67096967-92A0-40BC-9186-117F3CEA777D}" srcId="{1A10DD1A-A753-4F92-B4F0-DE3E37373CE9}" destId="{506C83D4-90B4-40B6-8337-C81D68FE5EB8}" srcOrd="0" destOrd="0" parTransId="{DFC20846-3A7D-4317-B490-9B662A47A3BF}" sibTransId="{91577DF4-E526-407B-AAC7-8ACD49FE14C6}"/>
    <dgm:cxn modelId="{D6C41449-47BC-40BD-9AD1-9251968D6CF7}" srcId="{16AA230B-9EE1-4C9D-8B47-259F1FD7138E}" destId="{008B170F-96EC-484F-AB8E-D3455C6685CF}" srcOrd="1" destOrd="0" parTransId="{31DBDC52-2EFC-4B86-939C-B5A31114EB04}" sibTransId="{78959F3E-1872-45CF-ADE8-27B62BD92575}"/>
    <dgm:cxn modelId="{7A26616B-6627-49C0-8EB2-1766F23C0FAD}" type="presOf" srcId="{9BC9A4D4-C58F-4EF9-B508-43A456F22ED9}" destId="{A4B515E9-A4A5-40D4-9CCB-21A7643920CF}" srcOrd="0" destOrd="0" presId="urn:microsoft.com/office/officeart/2017/3/layout/DropPinTimeline"/>
    <dgm:cxn modelId="{7F2F474D-FAD0-4327-940D-B3FD46A1618F}" type="presOf" srcId="{2B297445-5E87-4F78-B582-30CB9B792A0F}" destId="{5AA5A3A1-2668-4E97-BC1C-DC2A0876D6AF}" srcOrd="0" destOrd="0" presId="urn:microsoft.com/office/officeart/2017/3/layout/DropPinTimeline"/>
    <dgm:cxn modelId="{77ADFA50-04DF-420F-874F-635A1CB8E635}" srcId="{16AA230B-9EE1-4C9D-8B47-259F1FD7138E}" destId="{9C7667CB-14C0-4A8F-8E67-74714F0900B1}" srcOrd="0" destOrd="0" parTransId="{3AF6EEC2-4DDF-448D-A02B-3CD8A31EBBD5}" sibTransId="{67561B6C-AA36-4B6F-BB5E-74159DBFDAB0}"/>
    <dgm:cxn modelId="{BAC5C354-02AE-4264-9EDC-2027F5340B40}" srcId="{9E427F55-8E92-4EE5-B3D8-B2855740D2F2}" destId="{138E19EE-1435-4423-8882-BCE0DE7BC564}" srcOrd="0" destOrd="0" parTransId="{8C611824-AEB4-43E9-8D35-B5C885D8F543}" sibTransId="{76C860B7-5036-4D2C-B9D3-BC1FF3E6EE5C}"/>
    <dgm:cxn modelId="{9152D755-FE01-4BD5-9739-B442F5BD7B08}" type="presOf" srcId="{B675936A-3FA4-4E56-92A1-8E1FC6361235}" destId="{98AFE85B-CE48-4464-BE2C-44C37DBD7AB4}" srcOrd="0" destOrd="0" presId="urn:microsoft.com/office/officeart/2017/3/layout/DropPinTimeline"/>
    <dgm:cxn modelId="{1552AA7E-1FF4-4267-BC57-52BEE847786D}" type="presOf" srcId="{5976AAFC-08C5-4922-842C-3433B8CA6A74}" destId="{142A7759-A78B-47CB-9099-F6AD34597CA5}" srcOrd="0" destOrd="0" presId="urn:microsoft.com/office/officeart/2017/3/layout/DropPinTimeline"/>
    <dgm:cxn modelId="{2E08D981-E0C6-46B0-94E8-6DC0690D804A}" srcId="{7305A1CE-BBCE-486D-BFDD-E446E903F421}" destId="{034697DA-E727-4A2D-AD29-C015436AB5DB}" srcOrd="0" destOrd="0" parTransId="{301B719A-F8D3-476D-9AC3-C3C97E974FBF}" sibTransId="{CBF19018-3679-4375-AFCE-D9764EB8B919}"/>
    <dgm:cxn modelId="{7351CC8A-E01F-469B-B430-88CD3FFCAA21}" srcId="{16AA230B-9EE1-4C9D-8B47-259F1FD7138E}" destId="{9BC9A4D4-C58F-4EF9-B508-43A456F22ED9}" srcOrd="4" destOrd="0" parTransId="{055A3F73-8BFE-43F7-9BF6-163F5F442FD2}" sibTransId="{12C6EBC7-E014-497C-9A09-3CB4C271D93F}"/>
    <dgm:cxn modelId="{212F189D-3C04-4450-940E-8D2CBBC3A199}" type="presOf" srcId="{008B170F-96EC-484F-AB8E-D3455C6685CF}" destId="{6F221318-48BE-447B-A7D2-1849CBD86EE0}" srcOrd="0" destOrd="0" presId="urn:microsoft.com/office/officeart/2017/3/layout/DropPinTimeline"/>
    <dgm:cxn modelId="{44E45CAF-9D57-40B3-8139-B8D5C888C2AF}" type="presOf" srcId="{E61E14D3-5723-4FD2-BCEA-4D5A336CC2F8}" destId="{6749E0AB-4B46-4F4A-AA72-8E7E37D9EB13}" srcOrd="0" destOrd="0" presId="urn:microsoft.com/office/officeart/2017/3/layout/DropPinTimeline"/>
    <dgm:cxn modelId="{522E4CC5-253A-4EC8-A664-92CFB51C6D83}" srcId="{008B170F-96EC-484F-AB8E-D3455C6685CF}" destId="{FD377382-3DB0-443B-A1AA-B22C0B6DC7EE}" srcOrd="0" destOrd="0" parTransId="{45A89B22-BF90-4A55-ADB7-5673D658ECD6}" sibTransId="{80FC2D82-D42D-475F-A812-FB0CE01A4F71}"/>
    <dgm:cxn modelId="{ADE4F0C7-F23D-4364-8F3E-173DA4A448BE}" type="presOf" srcId="{CCD3D035-EB76-4F6D-9BB7-D8D770D9485C}" destId="{B45FDA3A-BF0A-48F0-B263-8EDC85FF28DE}" srcOrd="0" destOrd="0" presId="urn:microsoft.com/office/officeart/2017/3/layout/DropPinTimeline"/>
    <dgm:cxn modelId="{DEA53ACB-856E-4CA1-B28A-CE200CDA1D25}" srcId="{9C7667CB-14C0-4A8F-8E67-74714F0900B1}" destId="{F08529C4-2C16-48A0-B649-C35E079E27C7}" srcOrd="0" destOrd="0" parTransId="{F2E90A74-737E-45BF-9727-699E29EB5CA6}" sibTransId="{9F48819B-ACEB-4E02-A8C8-5F7BC98979F4}"/>
    <dgm:cxn modelId="{215C56CB-8DE3-4002-A61B-A2E4D2AC4218}" type="presOf" srcId="{138E19EE-1435-4423-8882-BCE0DE7BC564}" destId="{C84C3B8A-0A4A-417F-9130-69FEB3130828}" srcOrd="0" destOrd="0" presId="urn:microsoft.com/office/officeart/2017/3/layout/DropPinTimeline"/>
    <dgm:cxn modelId="{5CD4B2DA-C750-45DD-BE56-814A599FB1BA}" type="presOf" srcId="{16AA230B-9EE1-4C9D-8B47-259F1FD7138E}" destId="{22B3A664-48A8-4ECC-B771-8AD26C70E78F}" srcOrd="0" destOrd="0" presId="urn:microsoft.com/office/officeart/2017/3/layout/DropPinTimeline"/>
    <dgm:cxn modelId="{FF9611E7-E65A-41F4-836C-30D4F95332E1}" srcId="{16AA230B-9EE1-4C9D-8B47-259F1FD7138E}" destId="{7305A1CE-BBCE-486D-BFDD-E446E903F421}" srcOrd="7" destOrd="0" parTransId="{C0E78865-CE0C-46FB-805C-55B344B88C64}" sibTransId="{87A8177B-E14D-4296-839B-BC5D2A7A1B9E}"/>
    <dgm:cxn modelId="{1FC803F5-D68B-4AB3-B893-D8626B9C2B74}" srcId="{16AA230B-9EE1-4C9D-8B47-259F1FD7138E}" destId="{E61E14D3-5723-4FD2-BCEA-4D5A336CC2F8}" srcOrd="6" destOrd="0" parTransId="{2A0273A2-94C0-4C29-B993-687ED0E8C620}" sibTransId="{B9937D21-99D4-4355-9366-EAA4A3A63CA8}"/>
    <dgm:cxn modelId="{2F2713F7-FEAB-43C6-BEAD-9183A219E180}" srcId="{2B297445-5E87-4F78-B582-30CB9B792A0F}" destId="{CCD3D035-EB76-4F6D-9BB7-D8D770D9485C}" srcOrd="0" destOrd="0" parTransId="{2E2EB29F-D2EE-4F83-A879-EBAF6CBB8C9D}" sibTransId="{3DE1FFCB-E06A-4DAB-A307-8B8337C94C43}"/>
    <dgm:cxn modelId="{6DCFB6F9-7251-459D-B32A-EAD24CFC27B4}" type="presOf" srcId="{7305A1CE-BBCE-486D-BFDD-E446E903F421}" destId="{094F82B1-9AD5-425C-903C-BB56F1862A07}" srcOrd="0" destOrd="0" presId="urn:microsoft.com/office/officeart/2017/3/layout/DropPinTimeline"/>
    <dgm:cxn modelId="{CCCF36FC-7D98-4233-AE60-0BD7D7EAE042}" srcId="{16AA230B-9EE1-4C9D-8B47-259F1FD7138E}" destId="{9E427F55-8E92-4EE5-B3D8-B2855740D2F2}" srcOrd="3" destOrd="0" parTransId="{BD273964-D76C-4268-BFCD-64B078847CFE}" sibTransId="{87D122BB-0FF1-479D-AA22-017848350167}"/>
    <dgm:cxn modelId="{330D5C4D-01B2-422C-950D-05679B8E76EA}" type="presParOf" srcId="{22B3A664-48A8-4ECC-B771-8AD26C70E78F}" destId="{2901F951-B666-4D73-BE8A-B405CE4F691A}" srcOrd="0" destOrd="0" presId="urn:microsoft.com/office/officeart/2017/3/layout/DropPinTimeline"/>
    <dgm:cxn modelId="{8E8A13C7-8DDA-481E-9C2D-20AFB23AD593}" type="presParOf" srcId="{22B3A664-48A8-4ECC-B771-8AD26C70E78F}" destId="{42C7722C-D778-4D06-8AAC-EABED3E587AA}" srcOrd="1" destOrd="0" presId="urn:microsoft.com/office/officeart/2017/3/layout/DropPinTimeline"/>
    <dgm:cxn modelId="{D53130AD-2A78-42F4-B3AF-BC2DF4EC8A35}" type="presParOf" srcId="{42C7722C-D778-4D06-8AAC-EABED3E587AA}" destId="{086E2839-11E4-4C20-A3FA-A3D6F17597FD}" srcOrd="0" destOrd="0" presId="urn:microsoft.com/office/officeart/2017/3/layout/DropPinTimeline"/>
    <dgm:cxn modelId="{87E16435-6F32-4661-9958-45B59563A906}" type="presParOf" srcId="{086E2839-11E4-4C20-A3FA-A3D6F17597FD}" destId="{CC0BF558-845F-40EC-9D25-1A1372D539B0}" srcOrd="0" destOrd="0" presId="urn:microsoft.com/office/officeart/2017/3/layout/DropPinTimeline"/>
    <dgm:cxn modelId="{DAF6B0E6-46F1-4A41-8622-6A417294CA5B}" type="presParOf" srcId="{086E2839-11E4-4C20-A3FA-A3D6F17597FD}" destId="{ED85CDB1-F7FF-499F-A503-1DC77884DA60}" srcOrd="1" destOrd="0" presId="urn:microsoft.com/office/officeart/2017/3/layout/DropPinTimeline"/>
    <dgm:cxn modelId="{4A5EA5B8-1E01-4455-8E68-2B501D02B5C8}" type="presParOf" srcId="{ED85CDB1-F7FF-499F-A503-1DC77884DA60}" destId="{19D995EB-DFB2-4A69-A51C-892F0B96A4BE}" srcOrd="0" destOrd="0" presId="urn:microsoft.com/office/officeart/2017/3/layout/DropPinTimeline"/>
    <dgm:cxn modelId="{8A8E3988-68A9-4493-9B65-3AC78DF13680}" type="presParOf" srcId="{ED85CDB1-F7FF-499F-A503-1DC77884DA60}" destId="{0BBFD661-1EF1-49EA-B698-39CDD8703FE5}" srcOrd="1" destOrd="0" presId="urn:microsoft.com/office/officeart/2017/3/layout/DropPinTimeline"/>
    <dgm:cxn modelId="{C7025844-4998-4F52-A4C8-D59A13FD2756}" type="presParOf" srcId="{086E2839-11E4-4C20-A3FA-A3D6F17597FD}" destId="{48D8E842-4C8F-4368-ADBA-C3BF01336ADD}" srcOrd="2" destOrd="0" presId="urn:microsoft.com/office/officeart/2017/3/layout/DropPinTimeline"/>
    <dgm:cxn modelId="{B1B70EC7-E650-4FEF-9DD7-EC989AFBD840}" type="presParOf" srcId="{086E2839-11E4-4C20-A3FA-A3D6F17597FD}" destId="{C2636B65-E491-4D02-9B90-919468EC465A}" srcOrd="3" destOrd="0" presId="urn:microsoft.com/office/officeart/2017/3/layout/DropPinTimeline"/>
    <dgm:cxn modelId="{23E7EF21-E80F-4A5A-871D-4013495BBEA7}" type="presParOf" srcId="{086E2839-11E4-4C20-A3FA-A3D6F17597FD}" destId="{459409A4-983E-49A6-A904-89067E6F322F}" srcOrd="4" destOrd="0" presId="urn:microsoft.com/office/officeart/2017/3/layout/DropPinTimeline"/>
    <dgm:cxn modelId="{0615EBBC-1284-4CC1-AE20-0425E3CB1239}" type="presParOf" srcId="{086E2839-11E4-4C20-A3FA-A3D6F17597FD}" destId="{5F121A8D-C3B8-4F08-8885-04E04527E54C}" srcOrd="5" destOrd="0" presId="urn:microsoft.com/office/officeart/2017/3/layout/DropPinTimeline"/>
    <dgm:cxn modelId="{124A5D74-141F-47FD-9F38-E326FC6030B9}" type="presParOf" srcId="{42C7722C-D778-4D06-8AAC-EABED3E587AA}" destId="{BCF7637F-6884-463A-AC16-20775A3CD873}" srcOrd="1" destOrd="0" presId="urn:microsoft.com/office/officeart/2017/3/layout/DropPinTimeline"/>
    <dgm:cxn modelId="{32B8D7F9-7B0C-48D4-8C36-AEADC4CEF525}" type="presParOf" srcId="{42C7722C-D778-4D06-8AAC-EABED3E587AA}" destId="{42A1A5A9-51AC-46FF-AA76-9B559824AA4F}" srcOrd="2" destOrd="0" presId="urn:microsoft.com/office/officeart/2017/3/layout/DropPinTimeline"/>
    <dgm:cxn modelId="{47345153-4D17-43D5-B728-5417B6A3CE22}" type="presParOf" srcId="{42A1A5A9-51AC-46FF-AA76-9B559824AA4F}" destId="{6403F9A2-8AF9-4B41-B4B3-1BFB71A89906}" srcOrd="0" destOrd="0" presId="urn:microsoft.com/office/officeart/2017/3/layout/DropPinTimeline"/>
    <dgm:cxn modelId="{791C15E5-A5EA-4BFE-863D-7105CCD00520}" type="presParOf" srcId="{42A1A5A9-51AC-46FF-AA76-9B559824AA4F}" destId="{8A136840-9CD0-4FDB-BFFD-9B54F387E63C}" srcOrd="1" destOrd="0" presId="urn:microsoft.com/office/officeart/2017/3/layout/DropPinTimeline"/>
    <dgm:cxn modelId="{9141FA7D-0720-4696-A315-08BF8336853E}" type="presParOf" srcId="{8A136840-9CD0-4FDB-BFFD-9B54F387E63C}" destId="{1BDECE43-E0A7-4228-B179-8F6377530F53}" srcOrd="0" destOrd="0" presId="urn:microsoft.com/office/officeart/2017/3/layout/DropPinTimeline"/>
    <dgm:cxn modelId="{61DC124B-5161-4DEB-BF7C-6A007B11F429}" type="presParOf" srcId="{8A136840-9CD0-4FDB-BFFD-9B54F387E63C}" destId="{4C036A26-574B-4AAF-81A4-CA6D17A1CEB3}" srcOrd="1" destOrd="0" presId="urn:microsoft.com/office/officeart/2017/3/layout/DropPinTimeline"/>
    <dgm:cxn modelId="{689175D8-3405-4D7C-8907-1DD6DA0AD0B4}" type="presParOf" srcId="{42A1A5A9-51AC-46FF-AA76-9B559824AA4F}" destId="{D82EE58E-F96B-48AB-883D-A5D6D2CD33E7}" srcOrd="2" destOrd="0" presId="urn:microsoft.com/office/officeart/2017/3/layout/DropPinTimeline"/>
    <dgm:cxn modelId="{331CC9F4-2444-4AB3-A8E6-DF81536F279C}" type="presParOf" srcId="{42A1A5A9-51AC-46FF-AA76-9B559824AA4F}" destId="{6F221318-48BE-447B-A7D2-1849CBD86EE0}" srcOrd="3" destOrd="0" presId="urn:microsoft.com/office/officeart/2017/3/layout/DropPinTimeline"/>
    <dgm:cxn modelId="{26A564BD-7E72-4A25-9431-C57C326C2663}" type="presParOf" srcId="{42A1A5A9-51AC-46FF-AA76-9B559824AA4F}" destId="{FD64E599-2E88-43E2-AD3C-0A310F8E3D0A}" srcOrd="4" destOrd="0" presId="urn:microsoft.com/office/officeart/2017/3/layout/DropPinTimeline"/>
    <dgm:cxn modelId="{60A3BD5B-1166-439F-A83A-2B0E597238F5}" type="presParOf" srcId="{42A1A5A9-51AC-46FF-AA76-9B559824AA4F}" destId="{120949CA-42AC-4EAE-A624-3C28B9622444}" srcOrd="5" destOrd="0" presId="urn:microsoft.com/office/officeart/2017/3/layout/DropPinTimeline"/>
    <dgm:cxn modelId="{A9E77400-C352-44B0-B53B-11B8800F0EB2}" type="presParOf" srcId="{42C7722C-D778-4D06-8AAC-EABED3E587AA}" destId="{D4B5A49F-601D-4717-95D2-550DCF74FC16}" srcOrd="3" destOrd="0" presId="urn:microsoft.com/office/officeart/2017/3/layout/DropPinTimeline"/>
    <dgm:cxn modelId="{3363B5BB-4E95-49B2-822F-1073B2AC57A4}" type="presParOf" srcId="{42C7722C-D778-4D06-8AAC-EABED3E587AA}" destId="{0A2463A5-1C6C-4E37-8756-D44AB14AA966}" srcOrd="4" destOrd="0" presId="urn:microsoft.com/office/officeart/2017/3/layout/DropPinTimeline"/>
    <dgm:cxn modelId="{D11EA7B7-4198-4CDF-9C27-794CE5B6E8D3}" type="presParOf" srcId="{0A2463A5-1C6C-4E37-8756-D44AB14AA966}" destId="{E9119F53-3909-4818-B14B-2174E9A6416F}" srcOrd="0" destOrd="0" presId="urn:microsoft.com/office/officeart/2017/3/layout/DropPinTimeline"/>
    <dgm:cxn modelId="{37F845CC-2BB5-4AD2-B016-CFD501C914A5}" type="presParOf" srcId="{0A2463A5-1C6C-4E37-8756-D44AB14AA966}" destId="{33EB0995-F02A-480F-A2C1-EAE43838095F}" srcOrd="1" destOrd="0" presId="urn:microsoft.com/office/officeart/2017/3/layout/DropPinTimeline"/>
    <dgm:cxn modelId="{F517A129-7454-4929-9118-0569F6C1CC95}" type="presParOf" srcId="{33EB0995-F02A-480F-A2C1-EAE43838095F}" destId="{09006458-E236-4123-BD78-F46E55A74330}" srcOrd="0" destOrd="0" presId="urn:microsoft.com/office/officeart/2017/3/layout/DropPinTimeline"/>
    <dgm:cxn modelId="{7F55AEBE-6143-4384-95A8-09A79901DEF5}" type="presParOf" srcId="{33EB0995-F02A-480F-A2C1-EAE43838095F}" destId="{4F4243EF-4166-4B36-BD79-9E76BA568EF2}" srcOrd="1" destOrd="0" presId="urn:microsoft.com/office/officeart/2017/3/layout/DropPinTimeline"/>
    <dgm:cxn modelId="{EB735FE9-1499-473D-A39B-B50B82DF54F9}" type="presParOf" srcId="{0A2463A5-1C6C-4E37-8756-D44AB14AA966}" destId="{B45FDA3A-BF0A-48F0-B263-8EDC85FF28DE}" srcOrd="2" destOrd="0" presId="urn:microsoft.com/office/officeart/2017/3/layout/DropPinTimeline"/>
    <dgm:cxn modelId="{DCE7CB3A-BA14-4936-A872-4C7AD39DD004}" type="presParOf" srcId="{0A2463A5-1C6C-4E37-8756-D44AB14AA966}" destId="{5AA5A3A1-2668-4E97-BC1C-DC2A0876D6AF}" srcOrd="3" destOrd="0" presId="urn:microsoft.com/office/officeart/2017/3/layout/DropPinTimeline"/>
    <dgm:cxn modelId="{BB0B2439-EF11-4D14-8DDF-B8D6D6AFA82D}" type="presParOf" srcId="{0A2463A5-1C6C-4E37-8756-D44AB14AA966}" destId="{5CB986B8-86A6-4FF3-AB08-20559797C5EF}" srcOrd="4" destOrd="0" presId="urn:microsoft.com/office/officeart/2017/3/layout/DropPinTimeline"/>
    <dgm:cxn modelId="{6E856582-0D5C-443D-831F-552803BFA05B}" type="presParOf" srcId="{0A2463A5-1C6C-4E37-8756-D44AB14AA966}" destId="{FA24FBA2-94EF-428D-8E05-3938140844EE}" srcOrd="5" destOrd="0" presId="urn:microsoft.com/office/officeart/2017/3/layout/DropPinTimeline"/>
    <dgm:cxn modelId="{861031F8-4E33-42FD-AFBC-1B234E4D0D3E}" type="presParOf" srcId="{42C7722C-D778-4D06-8AAC-EABED3E587AA}" destId="{0C6633D2-1CA1-4237-9291-F0D36901F938}" srcOrd="5" destOrd="0" presId="urn:microsoft.com/office/officeart/2017/3/layout/DropPinTimeline"/>
    <dgm:cxn modelId="{88C04817-27CC-4189-9274-4E045DB6FCCB}" type="presParOf" srcId="{42C7722C-D778-4D06-8AAC-EABED3E587AA}" destId="{A047394C-5E88-4CC7-9956-BAA78BC839E5}" srcOrd="6" destOrd="0" presId="urn:microsoft.com/office/officeart/2017/3/layout/DropPinTimeline"/>
    <dgm:cxn modelId="{43404BFB-D456-4A59-B568-D50B2CE51AE6}" type="presParOf" srcId="{A047394C-5E88-4CC7-9956-BAA78BC839E5}" destId="{59581467-F3E7-41E2-9119-06F99F9F7F6E}" srcOrd="0" destOrd="0" presId="urn:microsoft.com/office/officeart/2017/3/layout/DropPinTimeline"/>
    <dgm:cxn modelId="{06D9D8E7-2B63-4C14-AAFC-81D81CCB33C4}" type="presParOf" srcId="{A047394C-5E88-4CC7-9956-BAA78BC839E5}" destId="{2526990B-C20C-41D4-A45D-3468D2EBCD17}" srcOrd="1" destOrd="0" presId="urn:microsoft.com/office/officeart/2017/3/layout/DropPinTimeline"/>
    <dgm:cxn modelId="{4E4E78F4-AC01-4848-AF81-E28894F8543E}" type="presParOf" srcId="{2526990B-C20C-41D4-A45D-3468D2EBCD17}" destId="{57593990-0D3D-4A22-813C-486BFFE36BDA}" srcOrd="0" destOrd="0" presId="urn:microsoft.com/office/officeart/2017/3/layout/DropPinTimeline"/>
    <dgm:cxn modelId="{DE290BCD-DE41-4171-B159-517F3882030F}" type="presParOf" srcId="{2526990B-C20C-41D4-A45D-3468D2EBCD17}" destId="{69C4CEFA-A100-4B71-9919-01052397F6BA}" srcOrd="1" destOrd="0" presId="urn:microsoft.com/office/officeart/2017/3/layout/DropPinTimeline"/>
    <dgm:cxn modelId="{DD6E0307-62C0-4FDE-8E1F-8DDA489D757E}" type="presParOf" srcId="{A047394C-5E88-4CC7-9956-BAA78BC839E5}" destId="{C84C3B8A-0A4A-417F-9130-69FEB3130828}" srcOrd="2" destOrd="0" presId="urn:microsoft.com/office/officeart/2017/3/layout/DropPinTimeline"/>
    <dgm:cxn modelId="{8F46AB7C-37ED-4792-B830-062061BF132D}" type="presParOf" srcId="{A047394C-5E88-4CC7-9956-BAA78BC839E5}" destId="{5D87BB61-98FA-4FD8-BE5F-F6566298EC51}" srcOrd="3" destOrd="0" presId="urn:microsoft.com/office/officeart/2017/3/layout/DropPinTimeline"/>
    <dgm:cxn modelId="{6C948145-295E-48D4-8E17-0C79FF738F03}" type="presParOf" srcId="{A047394C-5E88-4CC7-9956-BAA78BC839E5}" destId="{2999627A-F398-4640-88A8-B22A87717434}" srcOrd="4" destOrd="0" presId="urn:microsoft.com/office/officeart/2017/3/layout/DropPinTimeline"/>
    <dgm:cxn modelId="{83BCA127-1B26-4469-B1FE-1E6AC70BC230}" type="presParOf" srcId="{A047394C-5E88-4CC7-9956-BAA78BC839E5}" destId="{C4EAB1D4-11DD-49CA-97EF-3C538B00A7DF}" srcOrd="5" destOrd="0" presId="urn:microsoft.com/office/officeart/2017/3/layout/DropPinTimeline"/>
    <dgm:cxn modelId="{4BAB8BB0-7553-4483-A524-897A88CD3557}" type="presParOf" srcId="{42C7722C-D778-4D06-8AAC-EABED3E587AA}" destId="{7742A2C6-CC1F-4A5F-80CB-3193A454D9CE}" srcOrd="7" destOrd="0" presId="urn:microsoft.com/office/officeart/2017/3/layout/DropPinTimeline"/>
    <dgm:cxn modelId="{0F04106A-1BF0-4BD1-9F29-5F8D993B15A2}" type="presParOf" srcId="{42C7722C-D778-4D06-8AAC-EABED3E587AA}" destId="{66158FBC-4711-4ACA-A17D-642D6A5EEB5A}" srcOrd="8" destOrd="0" presId="urn:microsoft.com/office/officeart/2017/3/layout/DropPinTimeline"/>
    <dgm:cxn modelId="{99732FB6-FCB3-43B3-B588-5E60131C6372}" type="presParOf" srcId="{66158FBC-4711-4ACA-A17D-642D6A5EEB5A}" destId="{DA0CD022-E2B0-4C5F-9C08-5977498F92E3}" srcOrd="0" destOrd="0" presId="urn:microsoft.com/office/officeart/2017/3/layout/DropPinTimeline"/>
    <dgm:cxn modelId="{7D367884-E46E-4357-A14B-73DBA44EA136}" type="presParOf" srcId="{66158FBC-4711-4ACA-A17D-642D6A5EEB5A}" destId="{1C9491A2-E23A-4E28-86FD-5D77712545E2}" srcOrd="1" destOrd="0" presId="urn:microsoft.com/office/officeart/2017/3/layout/DropPinTimeline"/>
    <dgm:cxn modelId="{856DB89A-D107-428B-89B1-ACA2331D2383}" type="presParOf" srcId="{1C9491A2-E23A-4E28-86FD-5D77712545E2}" destId="{A1796896-22BE-423A-9889-3D9C97F603A5}" srcOrd="0" destOrd="0" presId="urn:microsoft.com/office/officeart/2017/3/layout/DropPinTimeline"/>
    <dgm:cxn modelId="{87BBE906-922C-4EFC-AD9F-6DD09C40CC0F}" type="presParOf" srcId="{1C9491A2-E23A-4E28-86FD-5D77712545E2}" destId="{8EDE1725-8DBF-45E1-85E8-2DC28D66C062}" srcOrd="1" destOrd="0" presId="urn:microsoft.com/office/officeart/2017/3/layout/DropPinTimeline"/>
    <dgm:cxn modelId="{C7F7BC07-9DAC-4647-B771-5E9220BF6D1D}" type="presParOf" srcId="{66158FBC-4711-4ACA-A17D-642D6A5EEB5A}" destId="{98AFE85B-CE48-4464-BE2C-44C37DBD7AB4}" srcOrd="2" destOrd="0" presId="urn:microsoft.com/office/officeart/2017/3/layout/DropPinTimeline"/>
    <dgm:cxn modelId="{AB4C60F4-3C91-4900-98A5-479730EB53F2}" type="presParOf" srcId="{66158FBC-4711-4ACA-A17D-642D6A5EEB5A}" destId="{A4B515E9-A4A5-40D4-9CCB-21A7643920CF}" srcOrd="3" destOrd="0" presId="urn:microsoft.com/office/officeart/2017/3/layout/DropPinTimeline"/>
    <dgm:cxn modelId="{B03D3D5C-11CB-4F6B-B42D-066BDFFB6DF6}" type="presParOf" srcId="{66158FBC-4711-4ACA-A17D-642D6A5EEB5A}" destId="{7D741D70-100C-44F9-8CC5-7FDEE20AE00B}" srcOrd="4" destOrd="0" presId="urn:microsoft.com/office/officeart/2017/3/layout/DropPinTimeline"/>
    <dgm:cxn modelId="{79FAAB7E-AD6E-4C30-9F72-C030AE86B203}" type="presParOf" srcId="{66158FBC-4711-4ACA-A17D-642D6A5EEB5A}" destId="{1B1FEFA9-4410-48FD-B3B5-292A5BB0E722}" srcOrd="5" destOrd="0" presId="urn:microsoft.com/office/officeart/2017/3/layout/DropPinTimeline"/>
    <dgm:cxn modelId="{182E9A0B-D1B6-40D6-A70D-7C0F4EF2BBBF}" type="presParOf" srcId="{42C7722C-D778-4D06-8AAC-EABED3E587AA}" destId="{6DF7681C-639A-499A-8A56-48AE9D4389E9}" srcOrd="9" destOrd="0" presId="urn:microsoft.com/office/officeart/2017/3/layout/DropPinTimeline"/>
    <dgm:cxn modelId="{306208E0-7C2C-4EC2-B02E-FE1BE1291F89}" type="presParOf" srcId="{42C7722C-D778-4D06-8AAC-EABED3E587AA}" destId="{3A600459-1B47-416E-ABCA-43D94394B0BD}" srcOrd="10" destOrd="0" presId="urn:microsoft.com/office/officeart/2017/3/layout/DropPinTimeline"/>
    <dgm:cxn modelId="{C969272F-8BE9-479F-B54B-442CFAD80D0F}" type="presParOf" srcId="{3A600459-1B47-416E-ABCA-43D94394B0BD}" destId="{F4F558D1-3ADE-4235-91D8-DDA523D67B71}" srcOrd="0" destOrd="0" presId="urn:microsoft.com/office/officeart/2017/3/layout/DropPinTimeline"/>
    <dgm:cxn modelId="{E4D31441-0346-4C27-AB62-D8CB19ECA082}" type="presParOf" srcId="{3A600459-1B47-416E-ABCA-43D94394B0BD}" destId="{4211A844-7CC8-4EB3-81F4-55F5CE819B46}" srcOrd="1" destOrd="0" presId="urn:microsoft.com/office/officeart/2017/3/layout/DropPinTimeline"/>
    <dgm:cxn modelId="{940D65C3-1C9D-45D8-A65C-346873494DBC}" type="presParOf" srcId="{4211A844-7CC8-4EB3-81F4-55F5CE819B46}" destId="{7685634B-98FE-4D16-9431-F075C0375306}" srcOrd="0" destOrd="0" presId="urn:microsoft.com/office/officeart/2017/3/layout/DropPinTimeline"/>
    <dgm:cxn modelId="{C7A7FC2F-20A0-4E40-9554-3015FF6B222D}" type="presParOf" srcId="{4211A844-7CC8-4EB3-81F4-55F5CE819B46}" destId="{F5C6CAAD-2B1F-4D6C-8247-36EBD5D9A47F}" srcOrd="1" destOrd="0" presId="urn:microsoft.com/office/officeart/2017/3/layout/DropPinTimeline"/>
    <dgm:cxn modelId="{DB23DC6E-4504-4B3F-88EC-F8A1AC759848}" type="presParOf" srcId="{3A600459-1B47-416E-ABCA-43D94394B0BD}" destId="{539BDCCB-8333-4ED9-9556-EAB45E667B00}" srcOrd="2" destOrd="0" presId="urn:microsoft.com/office/officeart/2017/3/layout/DropPinTimeline"/>
    <dgm:cxn modelId="{36CBE83D-055B-498D-B0AA-285DA01ADC3F}" type="presParOf" srcId="{3A600459-1B47-416E-ABCA-43D94394B0BD}" destId="{EEE5AA7E-0A68-4495-8E26-5F3BE5B33226}" srcOrd="3" destOrd="0" presId="urn:microsoft.com/office/officeart/2017/3/layout/DropPinTimeline"/>
    <dgm:cxn modelId="{B230C5E2-1413-467A-90FE-77430279BC8B}" type="presParOf" srcId="{3A600459-1B47-416E-ABCA-43D94394B0BD}" destId="{4D47442E-434E-4FA3-9545-7BE2F13582B3}" srcOrd="4" destOrd="0" presId="urn:microsoft.com/office/officeart/2017/3/layout/DropPinTimeline"/>
    <dgm:cxn modelId="{4DF74CEA-51C8-44FB-AE4F-140BF6D74AE5}" type="presParOf" srcId="{3A600459-1B47-416E-ABCA-43D94394B0BD}" destId="{E3720900-84FA-4F1C-88EB-9E4CD5DD62A6}" srcOrd="5" destOrd="0" presId="urn:microsoft.com/office/officeart/2017/3/layout/DropPinTimeline"/>
    <dgm:cxn modelId="{6E3A1211-BD4F-4F3A-8D59-807029220A2D}" type="presParOf" srcId="{42C7722C-D778-4D06-8AAC-EABED3E587AA}" destId="{E2B83CFD-5DE9-4AC9-9226-18678E7256F4}" srcOrd="11" destOrd="0" presId="urn:microsoft.com/office/officeart/2017/3/layout/DropPinTimeline"/>
    <dgm:cxn modelId="{165F1E35-8A55-4CFD-9555-2DAD6867C2F6}" type="presParOf" srcId="{42C7722C-D778-4D06-8AAC-EABED3E587AA}" destId="{B395DC39-94CC-4010-A021-60F30F06F9F4}" srcOrd="12" destOrd="0" presId="urn:microsoft.com/office/officeart/2017/3/layout/DropPinTimeline"/>
    <dgm:cxn modelId="{95ED2B63-47A3-45A6-AF54-2F46AB8B61A7}" type="presParOf" srcId="{B395DC39-94CC-4010-A021-60F30F06F9F4}" destId="{18BE5796-0860-487D-831A-232EEB1DCD7F}" srcOrd="0" destOrd="0" presId="urn:microsoft.com/office/officeart/2017/3/layout/DropPinTimeline"/>
    <dgm:cxn modelId="{905BABE3-BDA3-4688-B3E7-559F5A17D74E}" type="presParOf" srcId="{B395DC39-94CC-4010-A021-60F30F06F9F4}" destId="{AC23621C-F5EA-4A52-AEB8-1DAE7E2418A6}" srcOrd="1" destOrd="0" presId="urn:microsoft.com/office/officeart/2017/3/layout/DropPinTimeline"/>
    <dgm:cxn modelId="{55013534-52EE-45DE-B831-E7B33D596374}" type="presParOf" srcId="{AC23621C-F5EA-4A52-AEB8-1DAE7E2418A6}" destId="{855126EF-9861-4521-9713-6FD3BA92A3B3}" srcOrd="0" destOrd="0" presId="urn:microsoft.com/office/officeart/2017/3/layout/DropPinTimeline"/>
    <dgm:cxn modelId="{BD251454-0FA2-4066-85E0-028656CB9E51}" type="presParOf" srcId="{AC23621C-F5EA-4A52-AEB8-1DAE7E2418A6}" destId="{0B54B324-77FA-43DB-8026-721037734EBF}" srcOrd="1" destOrd="0" presId="urn:microsoft.com/office/officeart/2017/3/layout/DropPinTimeline"/>
    <dgm:cxn modelId="{51FADFE5-E5B0-437A-828E-4F21BA7BCDC6}" type="presParOf" srcId="{B395DC39-94CC-4010-A021-60F30F06F9F4}" destId="{142A7759-A78B-47CB-9099-F6AD34597CA5}" srcOrd="2" destOrd="0" presId="urn:microsoft.com/office/officeart/2017/3/layout/DropPinTimeline"/>
    <dgm:cxn modelId="{58699046-08DA-4C15-8AAE-A25A94F1FEDB}" type="presParOf" srcId="{B395DC39-94CC-4010-A021-60F30F06F9F4}" destId="{6749E0AB-4B46-4F4A-AA72-8E7E37D9EB13}" srcOrd="3" destOrd="0" presId="urn:microsoft.com/office/officeart/2017/3/layout/DropPinTimeline"/>
    <dgm:cxn modelId="{80544B97-6838-4866-8804-58FCFC760E9B}" type="presParOf" srcId="{B395DC39-94CC-4010-A021-60F30F06F9F4}" destId="{0A13FC7B-E04F-48C3-BC23-E73215B21296}" srcOrd="4" destOrd="0" presId="urn:microsoft.com/office/officeart/2017/3/layout/DropPinTimeline"/>
    <dgm:cxn modelId="{2D135A30-21BE-4367-89FD-863E1AB1B2D6}" type="presParOf" srcId="{B395DC39-94CC-4010-A021-60F30F06F9F4}" destId="{94482EB0-DC44-4DAD-AF34-704D9655FB30}" srcOrd="5" destOrd="0" presId="urn:microsoft.com/office/officeart/2017/3/layout/DropPinTimeline"/>
    <dgm:cxn modelId="{CCCF5EB2-485C-42DA-80C2-64529EDA62FC}" type="presParOf" srcId="{42C7722C-D778-4D06-8AAC-EABED3E587AA}" destId="{41C1098B-B8BA-4A42-A8B8-05FA0A65F826}" srcOrd="13" destOrd="0" presId="urn:microsoft.com/office/officeart/2017/3/layout/DropPinTimeline"/>
    <dgm:cxn modelId="{7E75909C-451B-48BF-8239-BCD5FB3F7A00}" type="presParOf" srcId="{42C7722C-D778-4D06-8AAC-EABED3E587AA}" destId="{BCE6D59E-A629-4CC8-B9DA-FE95D9F0CD97}" srcOrd="14" destOrd="0" presId="urn:microsoft.com/office/officeart/2017/3/layout/DropPinTimeline"/>
    <dgm:cxn modelId="{E929AC88-ADF9-4FD9-94FB-7DF868D583B2}" type="presParOf" srcId="{BCE6D59E-A629-4CC8-B9DA-FE95D9F0CD97}" destId="{3F50AB42-5BE1-4CDB-922C-A42202C6BC7E}" srcOrd="0" destOrd="0" presId="urn:microsoft.com/office/officeart/2017/3/layout/DropPinTimeline"/>
    <dgm:cxn modelId="{0F85789F-6339-42B2-AD44-AE8DBEDC83C4}" type="presParOf" srcId="{BCE6D59E-A629-4CC8-B9DA-FE95D9F0CD97}" destId="{4BEAD6A2-A7F4-4661-B4E0-ACABB57A4B49}" srcOrd="1" destOrd="0" presId="urn:microsoft.com/office/officeart/2017/3/layout/DropPinTimeline"/>
    <dgm:cxn modelId="{CA1E27E0-4CA3-4F76-8A7A-EB201520B1B9}" type="presParOf" srcId="{4BEAD6A2-A7F4-4661-B4E0-ACABB57A4B49}" destId="{75352307-D5B3-4177-A9CC-F9FB9952CE89}" srcOrd="0" destOrd="0" presId="urn:microsoft.com/office/officeart/2017/3/layout/DropPinTimeline"/>
    <dgm:cxn modelId="{902F3C4F-FA34-476A-A8F1-FA5446033A3C}" type="presParOf" srcId="{4BEAD6A2-A7F4-4661-B4E0-ACABB57A4B49}" destId="{D699D265-074A-4B09-A3D3-49795ECEE349}" srcOrd="1" destOrd="0" presId="urn:microsoft.com/office/officeart/2017/3/layout/DropPinTimeline"/>
    <dgm:cxn modelId="{1BFD6A43-5147-4CA7-AF6B-18AB6E315034}" type="presParOf" srcId="{BCE6D59E-A629-4CC8-B9DA-FE95D9F0CD97}" destId="{E8BED6B7-F3FB-4395-BC37-AE0B54F0392E}" srcOrd="2" destOrd="0" presId="urn:microsoft.com/office/officeart/2017/3/layout/DropPinTimeline"/>
    <dgm:cxn modelId="{C701A76A-D5A2-4B37-A10F-853EDD7F5071}" type="presParOf" srcId="{BCE6D59E-A629-4CC8-B9DA-FE95D9F0CD97}" destId="{094F82B1-9AD5-425C-903C-BB56F1862A07}" srcOrd="3" destOrd="0" presId="urn:microsoft.com/office/officeart/2017/3/layout/DropPinTimeline"/>
    <dgm:cxn modelId="{1887C366-D319-4E5A-BF33-862A9C232B17}" type="presParOf" srcId="{BCE6D59E-A629-4CC8-B9DA-FE95D9F0CD97}" destId="{82B5ADF5-D7B3-481B-BB8F-5E918D55E515}" srcOrd="4" destOrd="0" presId="urn:microsoft.com/office/officeart/2017/3/layout/DropPinTimeline"/>
    <dgm:cxn modelId="{9CDB9352-2BA9-4D39-B5B3-C1E450ECB8F2}" type="presParOf" srcId="{BCE6D59E-A629-4CC8-B9DA-FE95D9F0CD97}" destId="{769FA8C9-8AB0-4BD8-A9CF-A9E38833B3CB}" srcOrd="5" destOrd="0" presId="urn:microsoft.com/office/officeart/2017/3/layout/DropPinTimeline"/>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EBB2A59-15FB-4D2F-AA7B-0B7C697EB3D5}" type="doc">
      <dgm:prSet loTypeId="urn:microsoft.com/office/officeart/2018/5/layout/IconCircleLabelList" loCatId="icon" qsTypeId="urn:microsoft.com/office/officeart/2005/8/quickstyle/simple1" qsCatId="simple" csTypeId="urn:microsoft.com/office/officeart/2005/8/colors/colorful1" csCatId="colorful" phldr="1"/>
      <dgm:spPr/>
      <dgm:t>
        <a:bodyPr/>
        <a:lstStyle/>
        <a:p>
          <a:endParaRPr lang="en-US"/>
        </a:p>
      </dgm:t>
    </dgm:pt>
    <dgm:pt modelId="{7FBEA0E9-6EC2-49B3-9D5C-5479EB752256}">
      <dgm:prSet custT="1"/>
      <dgm:spPr/>
      <dgm:t>
        <a:bodyPr/>
        <a:lstStyle/>
        <a:p>
          <a:pPr>
            <a:lnSpc>
              <a:spcPct val="100000"/>
            </a:lnSpc>
            <a:defRPr cap="all"/>
          </a:pPr>
          <a:r>
            <a:rPr lang="en-GB" sz="1200" cap="none" dirty="0">
              <a:latin typeface="Roboto Light" panose="02000000000000000000" pitchFamily="2" charset="0"/>
              <a:ea typeface="Roboto Light" panose="02000000000000000000" pitchFamily="2" charset="0"/>
              <a:cs typeface="Roboto Light" panose="02000000000000000000" pitchFamily="2" charset="0"/>
            </a:rPr>
            <a:t>Start your application from</a:t>
          </a:r>
        </a:p>
        <a:p>
          <a:pPr>
            <a:lnSpc>
              <a:spcPct val="100000"/>
            </a:lnSpc>
            <a:defRPr cap="all"/>
          </a:pPr>
          <a:r>
            <a:rPr lang="en-GB" sz="1200" cap="none" dirty="0">
              <a:latin typeface="Roboto Light" panose="02000000000000000000" pitchFamily="2" charset="0"/>
              <a:ea typeface="Roboto Light" panose="02000000000000000000" pitchFamily="2" charset="0"/>
              <a:cs typeface="Roboto Light" panose="02000000000000000000" pitchFamily="2" charset="0"/>
            </a:rPr>
            <a:t> </a:t>
          </a:r>
          <a:r>
            <a:rPr lang="en-GB" sz="1200" b="1" cap="none" dirty="0">
              <a:latin typeface="Roboto Light" panose="02000000000000000000" pitchFamily="2" charset="0"/>
              <a:ea typeface="Roboto Light" panose="02000000000000000000" pitchFamily="2" charset="0"/>
              <a:cs typeface="Roboto Light" panose="02000000000000000000" pitchFamily="2" charset="0"/>
            </a:rPr>
            <a:t>14 May 2024</a:t>
          </a:r>
          <a:endParaRPr lang="en-US" sz="1200" cap="none" dirty="0">
            <a:latin typeface="Roboto Light" panose="02000000000000000000" pitchFamily="2" charset="0"/>
            <a:ea typeface="Roboto Light" panose="02000000000000000000" pitchFamily="2" charset="0"/>
            <a:cs typeface="Roboto Light" panose="02000000000000000000" pitchFamily="2" charset="0"/>
          </a:endParaRPr>
        </a:p>
      </dgm:t>
    </dgm:pt>
    <dgm:pt modelId="{92D37E56-AB63-429F-BF2C-65E9B22CCC78}" type="parTrans" cxnId="{CAD46A79-89C6-42A6-B64E-36B07E0C07F9}">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F5B5DE20-3F05-4B73-A148-DC148F1A89D7}" type="sibTrans" cxnId="{CAD46A79-89C6-42A6-B64E-36B07E0C07F9}">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C1CB288B-CCD8-4E98-AB5D-FF3B62B7FF68}">
      <dgm:prSet custT="1"/>
      <dgm:spPr/>
      <dgm:t>
        <a:bodyPr/>
        <a:lstStyle/>
        <a:p>
          <a:pPr>
            <a:lnSpc>
              <a:spcPct val="100000"/>
            </a:lnSpc>
            <a:defRPr cap="all"/>
          </a:pPr>
          <a:r>
            <a:rPr lang="en-GB" sz="1200" cap="none" dirty="0">
              <a:latin typeface="Roboto Light" panose="02000000000000000000" pitchFamily="2" charset="0"/>
              <a:ea typeface="Roboto Light" panose="02000000000000000000" pitchFamily="2" charset="0"/>
              <a:cs typeface="Roboto Light" panose="02000000000000000000" pitchFamily="2" charset="0"/>
            </a:rPr>
            <a:t>Universities and colleges </a:t>
          </a:r>
          <a:r>
            <a:rPr lang="en-GB" sz="1200" b="1" cap="none" dirty="0">
              <a:latin typeface="Roboto Light" panose="02000000000000000000" pitchFamily="2" charset="0"/>
              <a:ea typeface="Roboto Light" panose="02000000000000000000" pitchFamily="2" charset="0"/>
              <a:cs typeface="Roboto Light" panose="02000000000000000000" pitchFamily="2" charset="0"/>
            </a:rPr>
            <a:t>can’t see </a:t>
          </a:r>
          <a:r>
            <a:rPr lang="en-GB" sz="1200" cap="none" dirty="0">
              <a:latin typeface="Roboto Light" panose="02000000000000000000" pitchFamily="2" charset="0"/>
              <a:ea typeface="Roboto Light" panose="02000000000000000000" pitchFamily="2" charset="0"/>
              <a:cs typeface="Roboto Light" panose="02000000000000000000" pitchFamily="2" charset="0"/>
            </a:rPr>
            <a:t>your other choices when you apply.</a:t>
          </a:r>
          <a:endParaRPr lang="en-US" sz="1200" cap="none" dirty="0">
            <a:latin typeface="Roboto Light" panose="02000000000000000000" pitchFamily="2" charset="0"/>
            <a:ea typeface="Roboto Light" panose="02000000000000000000" pitchFamily="2" charset="0"/>
            <a:cs typeface="Roboto Light" panose="02000000000000000000" pitchFamily="2" charset="0"/>
          </a:endParaRPr>
        </a:p>
      </dgm:t>
    </dgm:pt>
    <dgm:pt modelId="{65E95559-3865-426B-B489-A00057BF6D3A}" type="parTrans" cxnId="{DA686835-8E54-47C3-8B89-F0FDDC64B113}">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F052F75A-BDBF-488C-A4CE-B9DB1509DB19}" type="sibTrans" cxnId="{DA686835-8E54-47C3-8B89-F0FDDC64B113}">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CC5B31B8-0775-4B34-AE43-04C6EAD3DE81}">
      <dgm:prSet custT="1"/>
      <dgm:spPr/>
      <dgm:t>
        <a:bodyPr/>
        <a:lstStyle/>
        <a:p>
          <a:pPr>
            <a:lnSpc>
              <a:spcPct val="100000"/>
            </a:lnSpc>
            <a:defRPr cap="all"/>
          </a:pPr>
          <a:r>
            <a:rPr lang="en-GB" sz="1200" cap="none" dirty="0">
              <a:latin typeface="Roboto Light" panose="02000000000000000000" pitchFamily="2" charset="0"/>
              <a:ea typeface="Roboto Light" panose="02000000000000000000" pitchFamily="2" charset="0"/>
              <a:cs typeface="Roboto Light" panose="02000000000000000000" pitchFamily="2" charset="0"/>
            </a:rPr>
            <a:t>Apply by the </a:t>
          </a:r>
          <a:r>
            <a:rPr lang="en-GB" sz="1200" b="1" cap="none" dirty="0">
              <a:latin typeface="Roboto Light" panose="02000000000000000000" pitchFamily="2" charset="0"/>
              <a:ea typeface="Roboto Light" panose="02000000000000000000" pitchFamily="2" charset="0"/>
              <a:cs typeface="Roboto Light" panose="02000000000000000000" pitchFamily="2" charset="0"/>
            </a:rPr>
            <a:t>equal consideration date</a:t>
          </a:r>
          <a:r>
            <a:rPr lang="en-GB" sz="1200" cap="none" dirty="0">
              <a:latin typeface="Roboto Light" panose="02000000000000000000" pitchFamily="2" charset="0"/>
              <a:ea typeface="Roboto Light" panose="02000000000000000000" pitchFamily="2" charset="0"/>
              <a:cs typeface="Roboto Light" panose="02000000000000000000" pitchFamily="2" charset="0"/>
            </a:rPr>
            <a:t>.</a:t>
          </a:r>
          <a:endParaRPr lang="en-US" sz="1200" cap="none" dirty="0">
            <a:latin typeface="Roboto Light" panose="02000000000000000000" pitchFamily="2" charset="0"/>
            <a:ea typeface="Roboto Light" panose="02000000000000000000" pitchFamily="2" charset="0"/>
            <a:cs typeface="Roboto Light" panose="02000000000000000000" pitchFamily="2" charset="0"/>
          </a:endParaRPr>
        </a:p>
      </dgm:t>
    </dgm:pt>
    <dgm:pt modelId="{C30CA416-D31C-4219-B3DA-47E9FBB42917}" type="parTrans" cxnId="{4FC8D0D0-690F-4819-BC7E-10E958AA62E9}">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1DBEB920-4A1E-4956-8889-F5EAA2C19DA4}" type="sibTrans" cxnId="{4FC8D0D0-690F-4819-BC7E-10E958AA62E9}">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38965546-9269-4E4E-9EA4-82352B57533D}">
      <dgm:prSet custT="1"/>
      <dgm:spPr/>
      <dgm:t>
        <a:bodyPr/>
        <a:lstStyle/>
        <a:p>
          <a:pPr>
            <a:lnSpc>
              <a:spcPct val="100000"/>
            </a:lnSpc>
            <a:defRPr cap="all"/>
          </a:pPr>
          <a:r>
            <a:rPr lang="en-GB" sz="1200" b="1" cap="none" dirty="0">
              <a:latin typeface="Roboto Light" panose="02000000000000000000" pitchFamily="2" charset="0"/>
              <a:ea typeface="Roboto Light" panose="02000000000000000000" pitchFamily="2" charset="0"/>
              <a:cs typeface="Roboto Light" panose="02000000000000000000" pitchFamily="2" charset="0"/>
            </a:rPr>
            <a:t>Five choices</a:t>
          </a:r>
          <a:r>
            <a:rPr lang="en-GB" sz="1200" cap="none" dirty="0">
              <a:latin typeface="Roboto Light" panose="02000000000000000000" pitchFamily="2" charset="0"/>
              <a:ea typeface="Roboto Light" panose="02000000000000000000" pitchFamily="2" charset="0"/>
              <a:cs typeface="Roboto Light" panose="02000000000000000000" pitchFamily="2" charset="0"/>
            </a:rPr>
            <a:t>, unless applying to study medicine, veterinary, medicine/science, dentistry – then it’s </a:t>
          </a:r>
          <a:r>
            <a:rPr lang="en-GB" sz="1200" b="1" cap="none" dirty="0">
              <a:latin typeface="Roboto Light" panose="02000000000000000000" pitchFamily="2" charset="0"/>
              <a:ea typeface="Roboto Light" panose="02000000000000000000" pitchFamily="2" charset="0"/>
              <a:cs typeface="Roboto Light" panose="02000000000000000000" pitchFamily="2" charset="0"/>
            </a:rPr>
            <a:t>four choices</a:t>
          </a:r>
          <a:r>
            <a:rPr lang="en-GB" sz="1200" cap="none" dirty="0">
              <a:latin typeface="Roboto Light" panose="02000000000000000000" pitchFamily="2" charset="0"/>
              <a:ea typeface="Roboto Light" panose="02000000000000000000" pitchFamily="2" charset="0"/>
              <a:cs typeface="Roboto Light" panose="02000000000000000000" pitchFamily="2" charset="0"/>
            </a:rPr>
            <a:t>.</a:t>
          </a:r>
          <a:endParaRPr lang="en-US" sz="1200" cap="none" dirty="0">
            <a:latin typeface="Roboto Light" panose="02000000000000000000" pitchFamily="2" charset="0"/>
            <a:ea typeface="Roboto Light" panose="02000000000000000000" pitchFamily="2" charset="0"/>
            <a:cs typeface="Roboto Light" panose="02000000000000000000" pitchFamily="2" charset="0"/>
          </a:endParaRPr>
        </a:p>
      </dgm:t>
    </dgm:pt>
    <dgm:pt modelId="{247A938A-61F9-4621-BED3-190123930EB1}" type="parTrans" cxnId="{32562D5B-8ADE-4A96-9515-789DA7CCAD5A}">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C28C66DE-84F7-4494-9E2A-B2513A864C16}" type="sibTrans" cxnId="{32562D5B-8ADE-4A96-9515-789DA7CCAD5A}">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6B027420-D720-4E3D-8FAF-1F58B0134AC8}">
      <dgm:prSet custT="1"/>
      <dgm:spPr/>
      <dgm:t>
        <a:bodyPr/>
        <a:lstStyle/>
        <a:p>
          <a:pPr>
            <a:lnSpc>
              <a:spcPct val="100000"/>
            </a:lnSpc>
            <a:defRPr cap="all"/>
          </a:pPr>
          <a:r>
            <a:rPr lang="en-GB" sz="1200" cap="none" dirty="0">
              <a:latin typeface="Roboto Light" panose="02000000000000000000" pitchFamily="2" charset="0"/>
              <a:ea typeface="Roboto Light" panose="02000000000000000000" pitchFamily="2" charset="0"/>
              <a:cs typeface="Roboto Light" panose="02000000000000000000" pitchFamily="2" charset="0"/>
            </a:rPr>
            <a:t>You </a:t>
          </a:r>
          <a:r>
            <a:rPr lang="en-GB" sz="1200" b="1" cap="none" dirty="0">
              <a:latin typeface="Roboto Light" panose="02000000000000000000" pitchFamily="2" charset="0"/>
              <a:ea typeface="Roboto Light" panose="02000000000000000000" pitchFamily="2" charset="0"/>
              <a:cs typeface="Roboto Light" panose="02000000000000000000" pitchFamily="2" charset="0"/>
            </a:rPr>
            <a:t>can’t apply to both </a:t>
          </a:r>
          <a:r>
            <a:rPr lang="en-GB" sz="1200" b="0" cap="none" dirty="0">
              <a:latin typeface="Roboto Light" panose="02000000000000000000" pitchFamily="2" charset="0"/>
              <a:ea typeface="Roboto Light" panose="02000000000000000000" pitchFamily="2" charset="0"/>
              <a:cs typeface="Roboto Light" panose="02000000000000000000" pitchFamily="2" charset="0"/>
            </a:rPr>
            <a:t>O</a:t>
          </a:r>
          <a:r>
            <a:rPr lang="en-GB" sz="1200" cap="none" dirty="0">
              <a:latin typeface="Roboto Light" panose="02000000000000000000" pitchFamily="2" charset="0"/>
              <a:ea typeface="Roboto Light" panose="02000000000000000000" pitchFamily="2" charset="0"/>
              <a:cs typeface="Roboto Light" panose="02000000000000000000" pitchFamily="2" charset="0"/>
            </a:rPr>
            <a:t>xford and Cambridge.</a:t>
          </a:r>
          <a:endParaRPr lang="en-US" sz="1200" cap="none" dirty="0">
            <a:latin typeface="Roboto Light" panose="02000000000000000000" pitchFamily="2" charset="0"/>
            <a:ea typeface="Roboto Light" panose="02000000000000000000" pitchFamily="2" charset="0"/>
            <a:cs typeface="Roboto Light" panose="02000000000000000000" pitchFamily="2" charset="0"/>
          </a:endParaRPr>
        </a:p>
      </dgm:t>
    </dgm:pt>
    <dgm:pt modelId="{5FAD3511-70E8-426A-85AA-910277DA686A}" type="parTrans" cxnId="{BAAFCFCE-F09B-4C03-A2F1-0D84D78128AA}">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34D0DFBF-FEF2-4AE6-AB68-9A18F574C697}" type="sibTrans" cxnId="{BAAFCFCE-F09B-4C03-A2F1-0D84D78128AA}">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F133E8A3-8D96-4E13-94FD-6F8144E47A38}">
      <dgm:prSet custT="1"/>
      <dgm:spPr/>
      <dgm:t>
        <a:bodyPr/>
        <a:lstStyle/>
        <a:p>
          <a:pPr>
            <a:lnSpc>
              <a:spcPct val="100000"/>
            </a:lnSpc>
            <a:defRPr cap="all"/>
          </a:pPr>
          <a:r>
            <a:rPr lang="en-GB" sz="1200" cap="none" dirty="0">
              <a:latin typeface="Roboto Light" panose="02000000000000000000" pitchFamily="2" charset="0"/>
              <a:ea typeface="Roboto Light" panose="02000000000000000000" pitchFamily="2" charset="0"/>
              <a:cs typeface="Roboto Light" panose="02000000000000000000" pitchFamily="2" charset="0"/>
            </a:rPr>
            <a:t>Applying </a:t>
          </a:r>
          <a:r>
            <a:rPr lang="en-GB" sz="1200" b="0" cap="none" dirty="0">
              <a:latin typeface="Roboto Light" panose="02000000000000000000" pitchFamily="2" charset="0"/>
              <a:ea typeface="Roboto Light" panose="02000000000000000000" pitchFamily="2" charset="0"/>
              <a:cs typeface="Roboto Light" panose="02000000000000000000" pitchFamily="2" charset="0"/>
            </a:rPr>
            <a:t>costs</a:t>
          </a:r>
          <a:r>
            <a:rPr lang="en-GB" sz="1200" cap="none" dirty="0">
              <a:latin typeface="Roboto Light" panose="02000000000000000000" pitchFamily="2" charset="0"/>
              <a:ea typeface="Roboto Light" panose="02000000000000000000" pitchFamily="2" charset="0"/>
              <a:cs typeface="Roboto Light" panose="02000000000000000000" pitchFamily="2" charset="0"/>
            </a:rPr>
            <a:t> </a:t>
          </a:r>
          <a:r>
            <a:rPr lang="en-GB" sz="1200" b="1" cap="none" dirty="0">
              <a:latin typeface="Roboto Light" panose="02000000000000000000" pitchFamily="2" charset="0"/>
              <a:ea typeface="Roboto Light" panose="02000000000000000000" pitchFamily="2" charset="0"/>
              <a:cs typeface="Roboto Light" panose="02000000000000000000" pitchFamily="2" charset="0"/>
            </a:rPr>
            <a:t>£28.50</a:t>
          </a:r>
          <a:r>
            <a:rPr lang="en-GB" sz="1200" cap="none" dirty="0">
              <a:latin typeface="Roboto Light" panose="02000000000000000000" pitchFamily="2" charset="0"/>
              <a:ea typeface="Roboto Light" panose="02000000000000000000" pitchFamily="2" charset="0"/>
              <a:cs typeface="Roboto Light" panose="02000000000000000000" pitchFamily="2" charset="0"/>
            </a:rPr>
            <a:t>. </a:t>
          </a:r>
          <a:endParaRPr lang="en-US" sz="1200" cap="none" dirty="0">
            <a:latin typeface="Roboto Light" panose="02000000000000000000" pitchFamily="2" charset="0"/>
            <a:ea typeface="Roboto Light" panose="02000000000000000000" pitchFamily="2" charset="0"/>
            <a:cs typeface="Roboto Light" panose="02000000000000000000" pitchFamily="2" charset="0"/>
          </a:endParaRPr>
        </a:p>
      </dgm:t>
    </dgm:pt>
    <dgm:pt modelId="{74E54EEA-C1A1-445C-ABE8-94C19F08CC67}" type="parTrans" cxnId="{7B422712-C5E6-4777-A293-73A80576B920}">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BB30CAEA-5D24-433B-BE32-A6152CA9D0CF}" type="sibTrans" cxnId="{7B422712-C5E6-4777-A293-73A80576B920}">
      <dgm:prSet/>
      <dgm:spPr/>
      <dgm:t>
        <a:bodyPr/>
        <a:lstStyle/>
        <a:p>
          <a:endParaRPr lang="en-US">
            <a:latin typeface="Roboto Light" panose="02000000000000000000" pitchFamily="2" charset="0"/>
            <a:ea typeface="Roboto Light" panose="02000000000000000000" pitchFamily="2" charset="0"/>
            <a:cs typeface="Roboto Light" panose="02000000000000000000" pitchFamily="2" charset="0"/>
          </a:endParaRPr>
        </a:p>
      </dgm:t>
    </dgm:pt>
    <dgm:pt modelId="{018423FE-D901-48AD-B8B1-22556AA2B2C9}" type="pres">
      <dgm:prSet presAssocID="{2EBB2A59-15FB-4D2F-AA7B-0B7C697EB3D5}" presName="root" presStyleCnt="0">
        <dgm:presLayoutVars>
          <dgm:dir/>
          <dgm:resizeHandles val="exact"/>
        </dgm:presLayoutVars>
      </dgm:prSet>
      <dgm:spPr/>
    </dgm:pt>
    <dgm:pt modelId="{1884E64A-5A0A-4430-BCCD-05C681639E10}" type="pres">
      <dgm:prSet presAssocID="{7FBEA0E9-6EC2-49B3-9D5C-5479EB752256}" presName="compNode" presStyleCnt="0"/>
      <dgm:spPr/>
    </dgm:pt>
    <dgm:pt modelId="{83ED06A9-7338-462B-B047-9FCAD7444B86}" type="pres">
      <dgm:prSet presAssocID="{7FBEA0E9-6EC2-49B3-9D5C-5479EB752256}" presName="iconBgRect" presStyleLbl="bgShp" presStyleIdx="0" presStyleCnt="6"/>
      <dgm:spPr/>
    </dgm:pt>
    <dgm:pt modelId="{7686AF98-CEB4-4B40-9A10-672DBF01BA87}" type="pres">
      <dgm:prSet presAssocID="{7FBEA0E9-6EC2-49B3-9D5C-5479EB752256}"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arker"/>
        </a:ext>
      </dgm:extLst>
    </dgm:pt>
    <dgm:pt modelId="{F06C3E97-A032-419F-9C12-020B7C39A12C}" type="pres">
      <dgm:prSet presAssocID="{7FBEA0E9-6EC2-49B3-9D5C-5479EB752256}" presName="spaceRect" presStyleCnt="0"/>
      <dgm:spPr/>
    </dgm:pt>
    <dgm:pt modelId="{9557D0D7-66D6-41ED-92D3-998E281C192B}" type="pres">
      <dgm:prSet presAssocID="{7FBEA0E9-6EC2-49B3-9D5C-5479EB752256}" presName="textRect" presStyleLbl="revTx" presStyleIdx="0" presStyleCnt="6">
        <dgm:presLayoutVars>
          <dgm:chMax val="1"/>
          <dgm:chPref val="1"/>
        </dgm:presLayoutVars>
      </dgm:prSet>
      <dgm:spPr/>
    </dgm:pt>
    <dgm:pt modelId="{FACA37F7-14EA-4D06-82DB-3DFA4F5572D5}" type="pres">
      <dgm:prSet presAssocID="{F5B5DE20-3F05-4B73-A148-DC148F1A89D7}" presName="sibTrans" presStyleCnt="0"/>
      <dgm:spPr/>
    </dgm:pt>
    <dgm:pt modelId="{30D50D63-9584-46DB-9A59-AB6665D7247A}" type="pres">
      <dgm:prSet presAssocID="{C1CB288B-CCD8-4E98-AB5D-FF3B62B7FF68}" presName="compNode" presStyleCnt="0"/>
      <dgm:spPr/>
    </dgm:pt>
    <dgm:pt modelId="{BCA4B69A-2DF3-4AC8-BB19-2B3390F9B89A}" type="pres">
      <dgm:prSet presAssocID="{C1CB288B-CCD8-4E98-AB5D-FF3B62B7FF68}" presName="iconBgRect" presStyleLbl="bgShp" presStyleIdx="1" presStyleCnt="6"/>
      <dgm:spPr/>
    </dgm:pt>
    <dgm:pt modelId="{D178CBB5-CD31-4EE2-8AB7-18F160BC3A19}" type="pres">
      <dgm:prSet presAssocID="{C1CB288B-CCD8-4E98-AB5D-FF3B62B7FF68}"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Schoolhouse"/>
        </a:ext>
      </dgm:extLst>
    </dgm:pt>
    <dgm:pt modelId="{336C2856-8290-411D-8205-F72237ECA81E}" type="pres">
      <dgm:prSet presAssocID="{C1CB288B-CCD8-4E98-AB5D-FF3B62B7FF68}" presName="spaceRect" presStyleCnt="0"/>
      <dgm:spPr/>
    </dgm:pt>
    <dgm:pt modelId="{A9FFF142-CF47-4163-8467-A5A22CDAF05E}" type="pres">
      <dgm:prSet presAssocID="{C1CB288B-CCD8-4E98-AB5D-FF3B62B7FF68}" presName="textRect" presStyleLbl="revTx" presStyleIdx="1" presStyleCnt="6">
        <dgm:presLayoutVars>
          <dgm:chMax val="1"/>
          <dgm:chPref val="1"/>
        </dgm:presLayoutVars>
      </dgm:prSet>
      <dgm:spPr/>
    </dgm:pt>
    <dgm:pt modelId="{4B1C38F5-9199-4536-9B7D-71A3F3A8F786}" type="pres">
      <dgm:prSet presAssocID="{F052F75A-BDBF-488C-A4CE-B9DB1509DB19}" presName="sibTrans" presStyleCnt="0"/>
      <dgm:spPr/>
    </dgm:pt>
    <dgm:pt modelId="{E96309C6-D9C2-4A59-B466-B745E5C04B5B}" type="pres">
      <dgm:prSet presAssocID="{CC5B31B8-0775-4B34-AE43-04C6EAD3DE81}" presName="compNode" presStyleCnt="0"/>
      <dgm:spPr/>
    </dgm:pt>
    <dgm:pt modelId="{61A2CFD1-CA00-4AA4-86E7-9626B9315F3B}" type="pres">
      <dgm:prSet presAssocID="{CC5B31B8-0775-4B34-AE43-04C6EAD3DE81}" presName="iconBgRect" presStyleLbl="bgShp" presStyleIdx="2" presStyleCnt="6"/>
      <dgm:spPr/>
    </dgm:pt>
    <dgm:pt modelId="{517A96EE-E92B-4D9A-A9EE-001D0A075164}" type="pres">
      <dgm:prSet presAssocID="{CC5B31B8-0775-4B34-AE43-04C6EAD3DE81}"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2C8CFBF1-05B4-43C3-88DC-2D94712E9FEF}" type="pres">
      <dgm:prSet presAssocID="{CC5B31B8-0775-4B34-AE43-04C6EAD3DE81}" presName="spaceRect" presStyleCnt="0"/>
      <dgm:spPr/>
    </dgm:pt>
    <dgm:pt modelId="{1ECF0CCE-5ACC-4D81-9209-2856B0C04CB4}" type="pres">
      <dgm:prSet presAssocID="{CC5B31B8-0775-4B34-AE43-04C6EAD3DE81}" presName="textRect" presStyleLbl="revTx" presStyleIdx="2" presStyleCnt="6">
        <dgm:presLayoutVars>
          <dgm:chMax val="1"/>
          <dgm:chPref val="1"/>
        </dgm:presLayoutVars>
      </dgm:prSet>
      <dgm:spPr/>
    </dgm:pt>
    <dgm:pt modelId="{58BE7CC5-87D3-4B98-AA21-8960737ADE61}" type="pres">
      <dgm:prSet presAssocID="{1DBEB920-4A1E-4956-8889-F5EAA2C19DA4}" presName="sibTrans" presStyleCnt="0"/>
      <dgm:spPr/>
    </dgm:pt>
    <dgm:pt modelId="{1E972838-F800-47B0-A6CC-4B500DBB432A}" type="pres">
      <dgm:prSet presAssocID="{38965546-9269-4E4E-9EA4-82352B57533D}" presName="compNode" presStyleCnt="0"/>
      <dgm:spPr/>
    </dgm:pt>
    <dgm:pt modelId="{E5B3BBBA-5C56-4A57-A9F9-FCF1F1EEFDA3}" type="pres">
      <dgm:prSet presAssocID="{38965546-9269-4E4E-9EA4-82352B57533D}" presName="iconBgRect" presStyleLbl="bgShp" presStyleIdx="3" presStyleCnt="6"/>
      <dgm:spPr/>
    </dgm:pt>
    <dgm:pt modelId="{58CF4059-C846-40B1-99E7-C59AE40CA7A9}" type="pres">
      <dgm:prSet presAssocID="{38965546-9269-4E4E-9EA4-82352B57533D}"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Signpost outline"/>
        </a:ext>
      </dgm:extLst>
    </dgm:pt>
    <dgm:pt modelId="{A4962DC8-1DDE-421C-9403-ED3454E7964F}" type="pres">
      <dgm:prSet presAssocID="{38965546-9269-4E4E-9EA4-82352B57533D}" presName="spaceRect" presStyleCnt="0"/>
      <dgm:spPr/>
    </dgm:pt>
    <dgm:pt modelId="{C904E952-EA2B-4088-AEF3-94654AB73254}" type="pres">
      <dgm:prSet presAssocID="{38965546-9269-4E4E-9EA4-82352B57533D}" presName="textRect" presStyleLbl="revTx" presStyleIdx="3" presStyleCnt="6">
        <dgm:presLayoutVars>
          <dgm:chMax val="1"/>
          <dgm:chPref val="1"/>
        </dgm:presLayoutVars>
      </dgm:prSet>
      <dgm:spPr/>
    </dgm:pt>
    <dgm:pt modelId="{2A02A61E-BBDC-46C3-9204-21CAD277CAA2}" type="pres">
      <dgm:prSet presAssocID="{C28C66DE-84F7-4494-9E2A-B2513A864C16}" presName="sibTrans" presStyleCnt="0"/>
      <dgm:spPr/>
    </dgm:pt>
    <dgm:pt modelId="{0B0CC917-D15F-431D-A378-9097A9215840}" type="pres">
      <dgm:prSet presAssocID="{6B027420-D720-4E3D-8FAF-1F58B0134AC8}" presName="compNode" presStyleCnt="0"/>
      <dgm:spPr/>
    </dgm:pt>
    <dgm:pt modelId="{47D38A9A-169A-4D47-9FFD-1980C155B5E1}" type="pres">
      <dgm:prSet presAssocID="{6B027420-D720-4E3D-8FAF-1F58B0134AC8}" presName="iconBgRect" presStyleLbl="bgShp" presStyleIdx="4" presStyleCnt="6"/>
      <dgm:spPr/>
    </dgm:pt>
    <dgm:pt modelId="{248B9B5F-7C28-4DA0-9A92-137D3F89AD8A}" type="pres">
      <dgm:prSet presAssocID="{6B027420-D720-4E3D-8FAF-1F58B0134AC8}"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Books"/>
        </a:ext>
      </dgm:extLst>
    </dgm:pt>
    <dgm:pt modelId="{1B160912-053A-44FD-A6FA-6AA7A6237492}" type="pres">
      <dgm:prSet presAssocID="{6B027420-D720-4E3D-8FAF-1F58B0134AC8}" presName="spaceRect" presStyleCnt="0"/>
      <dgm:spPr/>
    </dgm:pt>
    <dgm:pt modelId="{D5A730BD-79FD-4266-A7B6-A279342EF5F7}" type="pres">
      <dgm:prSet presAssocID="{6B027420-D720-4E3D-8FAF-1F58B0134AC8}" presName="textRect" presStyleLbl="revTx" presStyleIdx="4" presStyleCnt="6">
        <dgm:presLayoutVars>
          <dgm:chMax val="1"/>
          <dgm:chPref val="1"/>
        </dgm:presLayoutVars>
      </dgm:prSet>
      <dgm:spPr/>
    </dgm:pt>
    <dgm:pt modelId="{FEE5D1ED-A005-4044-B121-92BBF72D74DD}" type="pres">
      <dgm:prSet presAssocID="{34D0DFBF-FEF2-4AE6-AB68-9A18F574C697}" presName="sibTrans" presStyleCnt="0"/>
      <dgm:spPr/>
    </dgm:pt>
    <dgm:pt modelId="{62B98F9B-73F2-49BF-B64F-5C7FE05471AE}" type="pres">
      <dgm:prSet presAssocID="{F133E8A3-8D96-4E13-94FD-6F8144E47A38}" presName="compNode" presStyleCnt="0"/>
      <dgm:spPr/>
    </dgm:pt>
    <dgm:pt modelId="{0979B6CB-E9E0-4EA4-A8DA-ADB5ABDBAA80}" type="pres">
      <dgm:prSet presAssocID="{F133E8A3-8D96-4E13-94FD-6F8144E47A38}" presName="iconBgRect" presStyleLbl="bgShp" presStyleIdx="5" presStyleCnt="6"/>
      <dgm:spPr>
        <a:ln>
          <a:noFill/>
        </a:ln>
      </dgm:spPr>
    </dgm:pt>
    <dgm:pt modelId="{B842EB50-7ED6-4268-AFB3-380348FFE572}" type="pres">
      <dgm:prSet presAssocID="{F133E8A3-8D96-4E13-94FD-6F8144E47A38}"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oney"/>
        </a:ext>
      </dgm:extLst>
    </dgm:pt>
    <dgm:pt modelId="{CF91369D-252D-4ECB-AFF6-00C4ACD75466}" type="pres">
      <dgm:prSet presAssocID="{F133E8A3-8D96-4E13-94FD-6F8144E47A38}" presName="spaceRect" presStyleCnt="0"/>
      <dgm:spPr/>
    </dgm:pt>
    <dgm:pt modelId="{9734F775-76E3-4D13-9667-D1480096CD50}" type="pres">
      <dgm:prSet presAssocID="{F133E8A3-8D96-4E13-94FD-6F8144E47A38}" presName="textRect" presStyleLbl="revTx" presStyleIdx="5" presStyleCnt="6">
        <dgm:presLayoutVars>
          <dgm:chMax val="1"/>
          <dgm:chPref val="1"/>
        </dgm:presLayoutVars>
      </dgm:prSet>
      <dgm:spPr/>
    </dgm:pt>
  </dgm:ptLst>
  <dgm:cxnLst>
    <dgm:cxn modelId="{8E046401-D117-42B5-8593-0A964F13751D}" type="presOf" srcId="{F133E8A3-8D96-4E13-94FD-6F8144E47A38}" destId="{9734F775-76E3-4D13-9667-D1480096CD50}" srcOrd="0" destOrd="0" presId="urn:microsoft.com/office/officeart/2018/5/layout/IconCircleLabelList"/>
    <dgm:cxn modelId="{7B422712-C5E6-4777-A293-73A80576B920}" srcId="{2EBB2A59-15FB-4D2F-AA7B-0B7C697EB3D5}" destId="{F133E8A3-8D96-4E13-94FD-6F8144E47A38}" srcOrd="5" destOrd="0" parTransId="{74E54EEA-C1A1-445C-ABE8-94C19F08CC67}" sibTransId="{BB30CAEA-5D24-433B-BE32-A6152CA9D0CF}"/>
    <dgm:cxn modelId="{DA686835-8E54-47C3-8B89-F0FDDC64B113}" srcId="{2EBB2A59-15FB-4D2F-AA7B-0B7C697EB3D5}" destId="{C1CB288B-CCD8-4E98-AB5D-FF3B62B7FF68}" srcOrd="1" destOrd="0" parTransId="{65E95559-3865-426B-B489-A00057BF6D3A}" sibTransId="{F052F75A-BDBF-488C-A4CE-B9DB1509DB19}"/>
    <dgm:cxn modelId="{32562D5B-8ADE-4A96-9515-789DA7CCAD5A}" srcId="{2EBB2A59-15FB-4D2F-AA7B-0B7C697EB3D5}" destId="{38965546-9269-4E4E-9EA4-82352B57533D}" srcOrd="3" destOrd="0" parTransId="{247A938A-61F9-4621-BED3-190123930EB1}" sibTransId="{C28C66DE-84F7-4494-9E2A-B2513A864C16}"/>
    <dgm:cxn modelId="{C9E68544-10EC-4905-95DF-339F12720BF4}" type="presOf" srcId="{7FBEA0E9-6EC2-49B3-9D5C-5479EB752256}" destId="{9557D0D7-66D6-41ED-92D3-998E281C192B}" srcOrd="0" destOrd="0" presId="urn:microsoft.com/office/officeart/2018/5/layout/IconCircleLabelList"/>
    <dgm:cxn modelId="{40DAFC56-917B-4104-9C77-5CA8C3B32891}" type="presOf" srcId="{6B027420-D720-4E3D-8FAF-1F58B0134AC8}" destId="{D5A730BD-79FD-4266-A7B6-A279342EF5F7}" srcOrd="0" destOrd="0" presId="urn:microsoft.com/office/officeart/2018/5/layout/IconCircleLabelList"/>
    <dgm:cxn modelId="{6387AE57-1159-4358-A08D-7721FCE0E8DB}" type="presOf" srcId="{38965546-9269-4E4E-9EA4-82352B57533D}" destId="{C904E952-EA2B-4088-AEF3-94654AB73254}" srcOrd="0" destOrd="0" presId="urn:microsoft.com/office/officeart/2018/5/layout/IconCircleLabelList"/>
    <dgm:cxn modelId="{CAD46A79-89C6-42A6-B64E-36B07E0C07F9}" srcId="{2EBB2A59-15FB-4D2F-AA7B-0B7C697EB3D5}" destId="{7FBEA0E9-6EC2-49B3-9D5C-5479EB752256}" srcOrd="0" destOrd="0" parTransId="{92D37E56-AB63-429F-BF2C-65E9B22CCC78}" sibTransId="{F5B5DE20-3F05-4B73-A148-DC148F1A89D7}"/>
    <dgm:cxn modelId="{74DC97A5-24DD-4C6F-BD31-FB896D22ACA7}" type="presOf" srcId="{2EBB2A59-15FB-4D2F-AA7B-0B7C697EB3D5}" destId="{018423FE-D901-48AD-B8B1-22556AA2B2C9}" srcOrd="0" destOrd="0" presId="urn:microsoft.com/office/officeart/2018/5/layout/IconCircleLabelList"/>
    <dgm:cxn modelId="{BAAFCFCE-F09B-4C03-A2F1-0D84D78128AA}" srcId="{2EBB2A59-15FB-4D2F-AA7B-0B7C697EB3D5}" destId="{6B027420-D720-4E3D-8FAF-1F58B0134AC8}" srcOrd="4" destOrd="0" parTransId="{5FAD3511-70E8-426A-85AA-910277DA686A}" sibTransId="{34D0DFBF-FEF2-4AE6-AB68-9A18F574C697}"/>
    <dgm:cxn modelId="{4FC8D0D0-690F-4819-BC7E-10E958AA62E9}" srcId="{2EBB2A59-15FB-4D2F-AA7B-0B7C697EB3D5}" destId="{CC5B31B8-0775-4B34-AE43-04C6EAD3DE81}" srcOrd="2" destOrd="0" parTransId="{C30CA416-D31C-4219-B3DA-47E9FBB42917}" sibTransId="{1DBEB920-4A1E-4956-8889-F5EAA2C19DA4}"/>
    <dgm:cxn modelId="{50940AE3-43A7-47ED-9E7D-D890D52BFDFA}" type="presOf" srcId="{C1CB288B-CCD8-4E98-AB5D-FF3B62B7FF68}" destId="{A9FFF142-CF47-4163-8467-A5A22CDAF05E}" srcOrd="0" destOrd="0" presId="urn:microsoft.com/office/officeart/2018/5/layout/IconCircleLabelList"/>
    <dgm:cxn modelId="{6637EBF4-4EAD-4718-BEB8-C7071F514F47}" type="presOf" srcId="{CC5B31B8-0775-4B34-AE43-04C6EAD3DE81}" destId="{1ECF0CCE-5ACC-4D81-9209-2856B0C04CB4}" srcOrd="0" destOrd="0" presId="urn:microsoft.com/office/officeart/2018/5/layout/IconCircleLabelList"/>
    <dgm:cxn modelId="{E9430DBA-442C-4C59-9F89-DBF1AD002242}" type="presParOf" srcId="{018423FE-D901-48AD-B8B1-22556AA2B2C9}" destId="{1884E64A-5A0A-4430-BCCD-05C681639E10}" srcOrd="0" destOrd="0" presId="urn:microsoft.com/office/officeart/2018/5/layout/IconCircleLabelList"/>
    <dgm:cxn modelId="{4653FF64-0376-4028-BF9B-F7A15CBC99A8}" type="presParOf" srcId="{1884E64A-5A0A-4430-BCCD-05C681639E10}" destId="{83ED06A9-7338-462B-B047-9FCAD7444B86}" srcOrd="0" destOrd="0" presId="urn:microsoft.com/office/officeart/2018/5/layout/IconCircleLabelList"/>
    <dgm:cxn modelId="{8C403219-7DE5-48E4-B112-83D514EFE1B3}" type="presParOf" srcId="{1884E64A-5A0A-4430-BCCD-05C681639E10}" destId="{7686AF98-CEB4-4B40-9A10-672DBF01BA87}" srcOrd="1" destOrd="0" presId="urn:microsoft.com/office/officeart/2018/5/layout/IconCircleLabelList"/>
    <dgm:cxn modelId="{C23DAC5A-A1AA-47A6-8A1B-063138B56789}" type="presParOf" srcId="{1884E64A-5A0A-4430-BCCD-05C681639E10}" destId="{F06C3E97-A032-419F-9C12-020B7C39A12C}" srcOrd="2" destOrd="0" presId="urn:microsoft.com/office/officeart/2018/5/layout/IconCircleLabelList"/>
    <dgm:cxn modelId="{B52ECC2D-0EEC-4449-A311-BAB851C3D5B1}" type="presParOf" srcId="{1884E64A-5A0A-4430-BCCD-05C681639E10}" destId="{9557D0D7-66D6-41ED-92D3-998E281C192B}" srcOrd="3" destOrd="0" presId="urn:microsoft.com/office/officeart/2018/5/layout/IconCircleLabelList"/>
    <dgm:cxn modelId="{0293AFD7-DDD8-480B-BE9B-D2F8220C4C03}" type="presParOf" srcId="{018423FE-D901-48AD-B8B1-22556AA2B2C9}" destId="{FACA37F7-14EA-4D06-82DB-3DFA4F5572D5}" srcOrd="1" destOrd="0" presId="urn:microsoft.com/office/officeart/2018/5/layout/IconCircleLabelList"/>
    <dgm:cxn modelId="{14D14F0F-11E7-4F2B-8C4E-490CF0A51B3E}" type="presParOf" srcId="{018423FE-D901-48AD-B8B1-22556AA2B2C9}" destId="{30D50D63-9584-46DB-9A59-AB6665D7247A}" srcOrd="2" destOrd="0" presId="urn:microsoft.com/office/officeart/2018/5/layout/IconCircleLabelList"/>
    <dgm:cxn modelId="{C0DE4F70-BDAE-4717-9B74-5125CC15FCCE}" type="presParOf" srcId="{30D50D63-9584-46DB-9A59-AB6665D7247A}" destId="{BCA4B69A-2DF3-4AC8-BB19-2B3390F9B89A}" srcOrd="0" destOrd="0" presId="urn:microsoft.com/office/officeart/2018/5/layout/IconCircleLabelList"/>
    <dgm:cxn modelId="{F2037F06-C468-41A8-BFCB-12F87F80C975}" type="presParOf" srcId="{30D50D63-9584-46DB-9A59-AB6665D7247A}" destId="{D178CBB5-CD31-4EE2-8AB7-18F160BC3A19}" srcOrd="1" destOrd="0" presId="urn:microsoft.com/office/officeart/2018/5/layout/IconCircleLabelList"/>
    <dgm:cxn modelId="{89779908-201B-4022-A96A-50214F827A18}" type="presParOf" srcId="{30D50D63-9584-46DB-9A59-AB6665D7247A}" destId="{336C2856-8290-411D-8205-F72237ECA81E}" srcOrd="2" destOrd="0" presId="urn:microsoft.com/office/officeart/2018/5/layout/IconCircleLabelList"/>
    <dgm:cxn modelId="{5CE57403-FDC4-4F6F-8EDF-70CCF16B011F}" type="presParOf" srcId="{30D50D63-9584-46DB-9A59-AB6665D7247A}" destId="{A9FFF142-CF47-4163-8467-A5A22CDAF05E}" srcOrd="3" destOrd="0" presId="urn:microsoft.com/office/officeart/2018/5/layout/IconCircleLabelList"/>
    <dgm:cxn modelId="{D41B9693-F231-4736-8184-A803FFC64228}" type="presParOf" srcId="{018423FE-D901-48AD-B8B1-22556AA2B2C9}" destId="{4B1C38F5-9199-4536-9B7D-71A3F3A8F786}" srcOrd="3" destOrd="0" presId="urn:microsoft.com/office/officeart/2018/5/layout/IconCircleLabelList"/>
    <dgm:cxn modelId="{86BFF266-AADF-462A-82C9-2586EB6B7099}" type="presParOf" srcId="{018423FE-D901-48AD-B8B1-22556AA2B2C9}" destId="{E96309C6-D9C2-4A59-B466-B745E5C04B5B}" srcOrd="4" destOrd="0" presId="urn:microsoft.com/office/officeart/2018/5/layout/IconCircleLabelList"/>
    <dgm:cxn modelId="{64747394-E1B8-4D0C-A19D-B4102DC8263A}" type="presParOf" srcId="{E96309C6-D9C2-4A59-B466-B745E5C04B5B}" destId="{61A2CFD1-CA00-4AA4-86E7-9626B9315F3B}" srcOrd="0" destOrd="0" presId="urn:microsoft.com/office/officeart/2018/5/layout/IconCircleLabelList"/>
    <dgm:cxn modelId="{4819F0F7-C020-4481-9BA0-C38C4DBA5643}" type="presParOf" srcId="{E96309C6-D9C2-4A59-B466-B745E5C04B5B}" destId="{517A96EE-E92B-4D9A-A9EE-001D0A075164}" srcOrd="1" destOrd="0" presId="urn:microsoft.com/office/officeart/2018/5/layout/IconCircleLabelList"/>
    <dgm:cxn modelId="{4472B9C6-3315-49AA-99B4-ACD8A1CBF470}" type="presParOf" srcId="{E96309C6-D9C2-4A59-B466-B745E5C04B5B}" destId="{2C8CFBF1-05B4-43C3-88DC-2D94712E9FEF}" srcOrd="2" destOrd="0" presId="urn:microsoft.com/office/officeart/2018/5/layout/IconCircleLabelList"/>
    <dgm:cxn modelId="{4A14D9C9-0192-40B1-A443-5560D6F1F405}" type="presParOf" srcId="{E96309C6-D9C2-4A59-B466-B745E5C04B5B}" destId="{1ECF0CCE-5ACC-4D81-9209-2856B0C04CB4}" srcOrd="3" destOrd="0" presId="urn:microsoft.com/office/officeart/2018/5/layout/IconCircleLabelList"/>
    <dgm:cxn modelId="{F9203ACC-67A9-48D6-BD8D-A2DF2DE2B2FF}" type="presParOf" srcId="{018423FE-D901-48AD-B8B1-22556AA2B2C9}" destId="{58BE7CC5-87D3-4B98-AA21-8960737ADE61}" srcOrd="5" destOrd="0" presId="urn:microsoft.com/office/officeart/2018/5/layout/IconCircleLabelList"/>
    <dgm:cxn modelId="{C554E326-9347-4574-8252-FD792C7088F4}" type="presParOf" srcId="{018423FE-D901-48AD-B8B1-22556AA2B2C9}" destId="{1E972838-F800-47B0-A6CC-4B500DBB432A}" srcOrd="6" destOrd="0" presId="urn:microsoft.com/office/officeart/2018/5/layout/IconCircleLabelList"/>
    <dgm:cxn modelId="{42C4FFF2-CDC4-4D9E-B12C-5F50998350D4}" type="presParOf" srcId="{1E972838-F800-47B0-A6CC-4B500DBB432A}" destId="{E5B3BBBA-5C56-4A57-A9F9-FCF1F1EEFDA3}" srcOrd="0" destOrd="0" presId="urn:microsoft.com/office/officeart/2018/5/layout/IconCircleLabelList"/>
    <dgm:cxn modelId="{61F942D7-256C-4E93-AF2E-CC5E12DC7618}" type="presParOf" srcId="{1E972838-F800-47B0-A6CC-4B500DBB432A}" destId="{58CF4059-C846-40B1-99E7-C59AE40CA7A9}" srcOrd="1" destOrd="0" presId="urn:microsoft.com/office/officeart/2018/5/layout/IconCircleLabelList"/>
    <dgm:cxn modelId="{59DA7C9B-7E9D-4AE7-AB4B-CA421527D4EF}" type="presParOf" srcId="{1E972838-F800-47B0-A6CC-4B500DBB432A}" destId="{A4962DC8-1DDE-421C-9403-ED3454E7964F}" srcOrd="2" destOrd="0" presId="urn:microsoft.com/office/officeart/2018/5/layout/IconCircleLabelList"/>
    <dgm:cxn modelId="{D34E6E28-E479-455D-BB38-8590F71E9253}" type="presParOf" srcId="{1E972838-F800-47B0-A6CC-4B500DBB432A}" destId="{C904E952-EA2B-4088-AEF3-94654AB73254}" srcOrd="3" destOrd="0" presId="urn:microsoft.com/office/officeart/2018/5/layout/IconCircleLabelList"/>
    <dgm:cxn modelId="{337F8CD4-E0AF-4F44-B589-7DCA78D2BAE4}" type="presParOf" srcId="{018423FE-D901-48AD-B8B1-22556AA2B2C9}" destId="{2A02A61E-BBDC-46C3-9204-21CAD277CAA2}" srcOrd="7" destOrd="0" presId="urn:microsoft.com/office/officeart/2018/5/layout/IconCircleLabelList"/>
    <dgm:cxn modelId="{76AC65E0-B246-4F94-915D-6485BDEF77F0}" type="presParOf" srcId="{018423FE-D901-48AD-B8B1-22556AA2B2C9}" destId="{0B0CC917-D15F-431D-A378-9097A9215840}" srcOrd="8" destOrd="0" presId="urn:microsoft.com/office/officeart/2018/5/layout/IconCircleLabelList"/>
    <dgm:cxn modelId="{1858131B-7627-41EA-9F6E-4D090E347661}" type="presParOf" srcId="{0B0CC917-D15F-431D-A378-9097A9215840}" destId="{47D38A9A-169A-4D47-9FFD-1980C155B5E1}" srcOrd="0" destOrd="0" presId="urn:microsoft.com/office/officeart/2018/5/layout/IconCircleLabelList"/>
    <dgm:cxn modelId="{4BF24947-5B29-498E-9A5D-976554DE3A84}" type="presParOf" srcId="{0B0CC917-D15F-431D-A378-9097A9215840}" destId="{248B9B5F-7C28-4DA0-9A92-137D3F89AD8A}" srcOrd="1" destOrd="0" presId="urn:microsoft.com/office/officeart/2018/5/layout/IconCircleLabelList"/>
    <dgm:cxn modelId="{20220ED5-1514-4643-956E-901DE9887771}" type="presParOf" srcId="{0B0CC917-D15F-431D-A378-9097A9215840}" destId="{1B160912-053A-44FD-A6FA-6AA7A6237492}" srcOrd="2" destOrd="0" presId="urn:microsoft.com/office/officeart/2018/5/layout/IconCircleLabelList"/>
    <dgm:cxn modelId="{9BE5EC1E-07A4-4A6F-AB0F-805228047977}" type="presParOf" srcId="{0B0CC917-D15F-431D-A378-9097A9215840}" destId="{D5A730BD-79FD-4266-A7B6-A279342EF5F7}" srcOrd="3" destOrd="0" presId="urn:microsoft.com/office/officeart/2018/5/layout/IconCircleLabelList"/>
    <dgm:cxn modelId="{F6A9B1C9-0576-4648-8449-304FBAEFD32B}" type="presParOf" srcId="{018423FE-D901-48AD-B8B1-22556AA2B2C9}" destId="{FEE5D1ED-A005-4044-B121-92BBF72D74DD}" srcOrd="9" destOrd="0" presId="urn:microsoft.com/office/officeart/2018/5/layout/IconCircleLabelList"/>
    <dgm:cxn modelId="{6FE4F9D9-8E15-4F1B-BE9E-741BCFC67823}" type="presParOf" srcId="{018423FE-D901-48AD-B8B1-22556AA2B2C9}" destId="{62B98F9B-73F2-49BF-B64F-5C7FE05471AE}" srcOrd="10" destOrd="0" presId="urn:microsoft.com/office/officeart/2018/5/layout/IconCircleLabelList"/>
    <dgm:cxn modelId="{B0BACDC0-2E71-4FE6-8228-1E5B9209E233}" type="presParOf" srcId="{62B98F9B-73F2-49BF-B64F-5C7FE05471AE}" destId="{0979B6CB-E9E0-4EA4-A8DA-ADB5ABDBAA80}" srcOrd="0" destOrd="0" presId="urn:microsoft.com/office/officeart/2018/5/layout/IconCircleLabelList"/>
    <dgm:cxn modelId="{99C6E083-99A2-4544-B0A2-68D752EE6B65}" type="presParOf" srcId="{62B98F9B-73F2-49BF-B64F-5C7FE05471AE}" destId="{B842EB50-7ED6-4268-AFB3-380348FFE572}" srcOrd="1" destOrd="0" presId="urn:microsoft.com/office/officeart/2018/5/layout/IconCircleLabelList"/>
    <dgm:cxn modelId="{C772CE7B-1703-4C72-8F0E-B40069D7295E}" type="presParOf" srcId="{62B98F9B-73F2-49BF-B64F-5C7FE05471AE}" destId="{CF91369D-252D-4ECB-AFF6-00C4ACD75466}" srcOrd="2" destOrd="0" presId="urn:microsoft.com/office/officeart/2018/5/layout/IconCircleLabelList"/>
    <dgm:cxn modelId="{8CEE7C0E-037D-466C-A109-E653BA32725C}" type="presParOf" srcId="{62B98F9B-73F2-49BF-B64F-5C7FE05471AE}" destId="{9734F775-76E3-4D13-9667-D1480096CD50}" srcOrd="3" destOrd="0" presId="urn:microsoft.com/office/officeart/2018/5/layout/IconCircleLabel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01F951-B666-4D73-BE8A-B405CE4F691A}">
      <dsp:nvSpPr>
        <dsp:cNvPr id="0" name=""/>
        <dsp:cNvSpPr/>
      </dsp:nvSpPr>
      <dsp:spPr>
        <a:xfrm>
          <a:off x="0" y="1657914"/>
          <a:ext cx="8923031" cy="0"/>
        </a:xfrm>
        <a:prstGeom prst="line">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tailEnd type="triangle" w="lg" len="lg"/>
        </a:ln>
        <a:effectLst/>
      </dsp:spPr>
      <dsp:style>
        <a:lnRef idx="2">
          <a:scrgbClr r="0" g="0" b="0"/>
        </a:lnRef>
        <a:fillRef idx="1">
          <a:scrgbClr r="0" g="0" b="0"/>
        </a:fillRef>
        <a:effectRef idx="0">
          <a:scrgbClr r="0" g="0" b="0"/>
        </a:effectRef>
        <a:fontRef idx="minor"/>
      </dsp:style>
    </dsp:sp>
    <dsp:sp modelId="{19D995EB-DFB2-4A69-A51C-892F0B96A4BE}">
      <dsp:nvSpPr>
        <dsp:cNvPr id="0" name=""/>
        <dsp:cNvSpPr/>
      </dsp:nvSpPr>
      <dsp:spPr>
        <a:xfrm rot="8100000">
          <a:off x="54537" y="382522"/>
          <a:ext cx="242967" cy="242967"/>
        </a:xfrm>
        <a:prstGeom prst="teardrop">
          <a:avLst>
            <a:gd name="adj" fmla="val 115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BFD661-1EF1-49EA-B698-39CDD8703FE5}">
      <dsp:nvSpPr>
        <dsp:cNvPr id="0" name=""/>
        <dsp:cNvSpPr/>
      </dsp:nvSpPr>
      <dsp:spPr>
        <a:xfrm>
          <a:off x="81529" y="409513"/>
          <a:ext cx="188984" cy="18898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48D8E842-4C8F-4368-ADBA-C3BF01336ADD}">
      <dsp:nvSpPr>
        <dsp:cNvPr id="0" name=""/>
        <dsp:cNvSpPr/>
      </dsp:nvSpPr>
      <dsp:spPr>
        <a:xfrm>
          <a:off x="336013" y="665162"/>
          <a:ext cx="1642787" cy="981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r>
            <a:rPr lang="en-GB" sz="1100" b="0" i="0" kern="1200" dirty="0">
              <a:latin typeface="Roboto Light" panose="02000000000000000000" pitchFamily="2" charset="0"/>
              <a:ea typeface="Roboto Light" panose="02000000000000000000" pitchFamily="2" charset="0"/>
              <a:cs typeface="Roboto Light" panose="02000000000000000000" pitchFamily="2" charset="0"/>
            </a:rPr>
            <a:t>UCAS search displays courses</a:t>
          </a:r>
          <a:endParaRPr lang="en-GB" sz="110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336013" y="665162"/>
        <a:ext cx="1642787" cy="981485"/>
      </dsp:txXfrm>
    </dsp:sp>
    <dsp:sp modelId="{C2636B65-E491-4D02-9B90-919468EC465A}">
      <dsp:nvSpPr>
        <dsp:cNvPr id="0" name=""/>
        <dsp:cNvSpPr/>
      </dsp:nvSpPr>
      <dsp:spPr>
        <a:xfrm>
          <a:off x="336013" y="320316"/>
          <a:ext cx="1642787" cy="344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GB"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30 April 2024</a:t>
          </a:r>
        </a:p>
      </dsp:txBody>
      <dsp:txXfrm>
        <a:off x="336013" y="320316"/>
        <a:ext cx="1642787" cy="344846"/>
      </dsp:txXfrm>
    </dsp:sp>
    <dsp:sp modelId="{459409A4-983E-49A6-A904-89067E6F322F}">
      <dsp:nvSpPr>
        <dsp:cNvPr id="0" name=""/>
        <dsp:cNvSpPr/>
      </dsp:nvSpPr>
      <dsp:spPr>
        <a:xfrm>
          <a:off x="176021" y="676428"/>
          <a:ext cx="0" cy="981485"/>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CC0BF558-845F-40EC-9D25-1A1372D539B0}">
      <dsp:nvSpPr>
        <dsp:cNvPr id="0" name=""/>
        <dsp:cNvSpPr/>
      </dsp:nvSpPr>
      <dsp:spPr>
        <a:xfrm>
          <a:off x="145716" y="1626877"/>
          <a:ext cx="61849" cy="62072"/>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DECE43-E0A7-4228-B179-8F6377530F53}">
      <dsp:nvSpPr>
        <dsp:cNvPr id="0" name=""/>
        <dsp:cNvSpPr/>
      </dsp:nvSpPr>
      <dsp:spPr>
        <a:xfrm rot="18900000">
          <a:off x="1044280" y="2690338"/>
          <a:ext cx="242967" cy="242967"/>
        </a:xfrm>
        <a:prstGeom prst="teardrop">
          <a:avLst>
            <a:gd name="adj" fmla="val 115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036A26-574B-4AAF-81A4-CA6D17A1CEB3}">
      <dsp:nvSpPr>
        <dsp:cNvPr id="0" name=""/>
        <dsp:cNvSpPr/>
      </dsp:nvSpPr>
      <dsp:spPr>
        <a:xfrm>
          <a:off x="1071272" y="2717330"/>
          <a:ext cx="188984" cy="18898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D82EE58E-F96B-48AB-883D-A5D6D2CD33E7}">
      <dsp:nvSpPr>
        <dsp:cNvPr id="0" name=""/>
        <dsp:cNvSpPr/>
      </dsp:nvSpPr>
      <dsp:spPr>
        <a:xfrm>
          <a:off x="1337568" y="1657914"/>
          <a:ext cx="1642787" cy="981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4775" rIns="0" bIns="69850" numCol="1" spcCol="1270" anchor="b" anchorCtr="0">
          <a:noAutofit/>
        </a:bodyPr>
        <a:lstStyle/>
        <a:p>
          <a:pPr marL="0" lvl="0" indent="0" algn="l" defTabSz="488950">
            <a:lnSpc>
              <a:spcPct val="90000"/>
            </a:lnSpc>
            <a:spcBef>
              <a:spcPct val="0"/>
            </a:spcBef>
            <a:spcAft>
              <a:spcPct val="35000"/>
            </a:spcAft>
            <a:buNone/>
          </a:pPr>
          <a:r>
            <a:rPr lang="en-US" sz="1100" kern="1200" dirty="0">
              <a:latin typeface="Roboto Light" panose="02000000000000000000" pitchFamily="2" charset="0"/>
              <a:ea typeface="Roboto Light" panose="02000000000000000000" pitchFamily="2" charset="0"/>
              <a:cs typeface="Roboto Light" panose="02000000000000000000" pitchFamily="2" charset="0"/>
            </a:rPr>
            <a:t>UCAS application opens for 2025 entry</a:t>
          </a:r>
          <a:endParaRPr lang="en-GB" sz="110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1337568" y="1657914"/>
        <a:ext cx="1642787" cy="981485"/>
      </dsp:txXfrm>
    </dsp:sp>
    <dsp:sp modelId="{6F221318-48BE-447B-A7D2-1849CBD86EE0}">
      <dsp:nvSpPr>
        <dsp:cNvPr id="0" name=""/>
        <dsp:cNvSpPr/>
      </dsp:nvSpPr>
      <dsp:spPr>
        <a:xfrm>
          <a:off x="1337568" y="2639399"/>
          <a:ext cx="1642787" cy="344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GB"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14 May </a:t>
          </a:r>
        </a:p>
      </dsp:txBody>
      <dsp:txXfrm>
        <a:off x="1337568" y="2639399"/>
        <a:ext cx="1642787" cy="344846"/>
      </dsp:txXfrm>
    </dsp:sp>
    <dsp:sp modelId="{FD64E599-2E88-43E2-AD3C-0A310F8E3D0A}">
      <dsp:nvSpPr>
        <dsp:cNvPr id="0" name=""/>
        <dsp:cNvSpPr/>
      </dsp:nvSpPr>
      <dsp:spPr>
        <a:xfrm>
          <a:off x="1165764" y="1657914"/>
          <a:ext cx="0" cy="981485"/>
        </a:xfrm>
        <a:prstGeom prst="line">
          <a:avLst/>
        </a:prstGeom>
        <a:noFill/>
        <a:ln w="1270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6403F9A2-8AF9-4B41-B4B3-1BFB71A89906}">
      <dsp:nvSpPr>
        <dsp:cNvPr id="0" name=""/>
        <dsp:cNvSpPr/>
      </dsp:nvSpPr>
      <dsp:spPr>
        <a:xfrm>
          <a:off x="1135459" y="1626877"/>
          <a:ext cx="61849" cy="62072"/>
        </a:xfrm>
        <a:prstGeom prst="ellipse">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006458-E236-4123-BD78-F46E55A74330}">
      <dsp:nvSpPr>
        <dsp:cNvPr id="0" name=""/>
        <dsp:cNvSpPr/>
      </dsp:nvSpPr>
      <dsp:spPr>
        <a:xfrm rot="8100000">
          <a:off x="2034023" y="382522"/>
          <a:ext cx="242967" cy="242967"/>
        </a:xfrm>
        <a:prstGeom prst="teardrop">
          <a:avLst>
            <a:gd name="adj" fmla="val 115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4243EF-4166-4B36-BD79-9E76BA568EF2}">
      <dsp:nvSpPr>
        <dsp:cNvPr id="0" name=""/>
        <dsp:cNvSpPr/>
      </dsp:nvSpPr>
      <dsp:spPr>
        <a:xfrm>
          <a:off x="2061015" y="409513"/>
          <a:ext cx="188984" cy="18898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B45FDA3A-BF0A-48F0-B263-8EDC85FF28DE}">
      <dsp:nvSpPr>
        <dsp:cNvPr id="0" name=""/>
        <dsp:cNvSpPr/>
      </dsp:nvSpPr>
      <dsp:spPr>
        <a:xfrm>
          <a:off x="2327311" y="676428"/>
          <a:ext cx="1642787" cy="981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r>
            <a:rPr lang="en-GB" sz="1100" kern="1200" dirty="0">
              <a:latin typeface="Roboto Light" panose="02000000000000000000" pitchFamily="2" charset="0"/>
              <a:ea typeface="Roboto Light" panose="02000000000000000000" pitchFamily="2" charset="0"/>
              <a:cs typeface="Roboto Light" panose="02000000000000000000" pitchFamily="2" charset="0"/>
            </a:rPr>
            <a:t>First day we can receive a completed application</a:t>
          </a:r>
          <a:endParaRPr lang="en-US" sz="110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2327311" y="676428"/>
        <a:ext cx="1642787" cy="981485"/>
      </dsp:txXfrm>
    </dsp:sp>
    <dsp:sp modelId="{5AA5A3A1-2668-4E97-BC1C-DC2A0876D6AF}">
      <dsp:nvSpPr>
        <dsp:cNvPr id="0" name=""/>
        <dsp:cNvSpPr/>
      </dsp:nvSpPr>
      <dsp:spPr>
        <a:xfrm>
          <a:off x="2327311" y="331582"/>
          <a:ext cx="1642787" cy="344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3 September</a:t>
          </a:r>
        </a:p>
      </dsp:txBody>
      <dsp:txXfrm>
        <a:off x="2327311" y="331582"/>
        <a:ext cx="1642787" cy="344846"/>
      </dsp:txXfrm>
    </dsp:sp>
    <dsp:sp modelId="{5CB986B8-86A6-4FF3-AB08-20559797C5EF}">
      <dsp:nvSpPr>
        <dsp:cNvPr id="0" name=""/>
        <dsp:cNvSpPr/>
      </dsp:nvSpPr>
      <dsp:spPr>
        <a:xfrm>
          <a:off x="2155507" y="676428"/>
          <a:ext cx="0" cy="981485"/>
        </a:xfrm>
        <a:prstGeom prst="line">
          <a:avLst/>
        </a:prstGeom>
        <a:noFill/>
        <a:ln w="12700" cap="flat" cmpd="sng" algn="ctr">
          <a:solidFill>
            <a:schemeClr val="accent4">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E9119F53-3909-4818-B14B-2174E9A6416F}">
      <dsp:nvSpPr>
        <dsp:cNvPr id="0" name=""/>
        <dsp:cNvSpPr/>
      </dsp:nvSpPr>
      <dsp:spPr>
        <a:xfrm>
          <a:off x="2125201" y="1626877"/>
          <a:ext cx="61849" cy="62072"/>
        </a:xfrm>
        <a:prstGeom prst="ellipse">
          <a:avLst/>
        </a:prstGeom>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7593990-0D3D-4A22-813C-486BFFE36BDA}">
      <dsp:nvSpPr>
        <dsp:cNvPr id="0" name=""/>
        <dsp:cNvSpPr/>
      </dsp:nvSpPr>
      <dsp:spPr>
        <a:xfrm rot="18900000">
          <a:off x="3023766" y="2690338"/>
          <a:ext cx="242967" cy="242967"/>
        </a:xfrm>
        <a:prstGeom prst="teardrop">
          <a:avLst>
            <a:gd name="adj" fmla="val 115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C4CEFA-A100-4B71-9919-01052397F6BA}">
      <dsp:nvSpPr>
        <dsp:cNvPr id="0" name=""/>
        <dsp:cNvSpPr/>
      </dsp:nvSpPr>
      <dsp:spPr>
        <a:xfrm>
          <a:off x="3050758" y="2717330"/>
          <a:ext cx="188984" cy="18898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C84C3B8A-0A4A-417F-9130-69FEB3130828}">
      <dsp:nvSpPr>
        <dsp:cNvPr id="0" name=""/>
        <dsp:cNvSpPr/>
      </dsp:nvSpPr>
      <dsp:spPr>
        <a:xfrm>
          <a:off x="3317054" y="1657914"/>
          <a:ext cx="1642787" cy="981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4775" rIns="0" bIns="69850" numCol="1" spcCol="1270" anchor="b" anchorCtr="0">
          <a:noAutofit/>
        </a:bodyPr>
        <a:lstStyle/>
        <a:p>
          <a:pPr marL="0" lvl="0" indent="0" algn="l" defTabSz="488950">
            <a:lnSpc>
              <a:spcPct val="90000"/>
            </a:lnSpc>
            <a:spcBef>
              <a:spcPct val="0"/>
            </a:spcBef>
            <a:spcAft>
              <a:spcPct val="35000"/>
            </a:spcAft>
            <a:buNone/>
          </a:pPr>
          <a:r>
            <a:rPr lang="en-US" sz="1100" kern="1200" dirty="0">
              <a:latin typeface="Roboto Light" panose="02000000000000000000" pitchFamily="2" charset="0"/>
              <a:ea typeface="Roboto Light" panose="02000000000000000000" pitchFamily="2" charset="0"/>
              <a:cs typeface="Roboto Light" panose="02000000000000000000" pitchFamily="2" charset="0"/>
            </a:rPr>
            <a:t>Deadline for courses in medicine, veterinary medicine/science, dentistry, and courses at Oxford or Cambridge</a:t>
          </a:r>
        </a:p>
      </dsp:txBody>
      <dsp:txXfrm>
        <a:off x="3317054" y="1657914"/>
        <a:ext cx="1642787" cy="981485"/>
      </dsp:txXfrm>
    </dsp:sp>
    <dsp:sp modelId="{5D87BB61-98FA-4FD8-BE5F-F6566298EC51}">
      <dsp:nvSpPr>
        <dsp:cNvPr id="0" name=""/>
        <dsp:cNvSpPr/>
      </dsp:nvSpPr>
      <dsp:spPr>
        <a:xfrm>
          <a:off x="3317054" y="2639399"/>
          <a:ext cx="1642787" cy="344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15 October 2024*</a:t>
          </a:r>
        </a:p>
      </dsp:txBody>
      <dsp:txXfrm>
        <a:off x="3317054" y="2639399"/>
        <a:ext cx="1642787" cy="344846"/>
      </dsp:txXfrm>
    </dsp:sp>
    <dsp:sp modelId="{2999627A-F398-4640-88A8-B22A87717434}">
      <dsp:nvSpPr>
        <dsp:cNvPr id="0" name=""/>
        <dsp:cNvSpPr/>
      </dsp:nvSpPr>
      <dsp:spPr>
        <a:xfrm>
          <a:off x="3145250" y="1657914"/>
          <a:ext cx="0" cy="981485"/>
        </a:xfrm>
        <a:prstGeom prst="line">
          <a:avLst/>
        </a:prstGeom>
        <a:noFill/>
        <a:ln w="12700" cap="flat" cmpd="sng" algn="ctr">
          <a:solidFill>
            <a:schemeClr val="accent5">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59581467-F3E7-41E2-9119-06F99F9F7F6E}">
      <dsp:nvSpPr>
        <dsp:cNvPr id="0" name=""/>
        <dsp:cNvSpPr/>
      </dsp:nvSpPr>
      <dsp:spPr>
        <a:xfrm>
          <a:off x="3114944" y="1626877"/>
          <a:ext cx="61849" cy="62072"/>
        </a:xfrm>
        <a:prstGeom prst="ellipse">
          <a:avLst/>
        </a:prstGeom>
        <a:solidFill>
          <a:schemeClr val="accent5">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796896-22BE-423A-9889-3D9C97F603A5}">
      <dsp:nvSpPr>
        <dsp:cNvPr id="0" name=""/>
        <dsp:cNvSpPr/>
      </dsp:nvSpPr>
      <dsp:spPr>
        <a:xfrm rot="8100000">
          <a:off x="4013509" y="382522"/>
          <a:ext cx="242967" cy="242967"/>
        </a:xfrm>
        <a:prstGeom prst="teardrop">
          <a:avLst>
            <a:gd name="adj" fmla="val 11500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EDE1725-8DBF-45E1-85E8-2DC28D66C062}">
      <dsp:nvSpPr>
        <dsp:cNvPr id="0" name=""/>
        <dsp:cNvSpPr/>
      </dsp:nvSpPr>
      <dsp:spPr>
        <a:xfrm>
          <a:off x="4040501" y="409513"/>
          <a:ext cx="188984" cy="18898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98AFE85B-CE48-4464-BE2C-44C37DBD7AB4}">
      <dsp:nvSpPr>
        <dsp:cNvPr id="0" name=""/>
        <dsp:cNvSpPr/>
      </dsp:nvSpPr>
      <dsp:spPr>
        <a:xfrm>
          <a:off x="4306797" y="676428"/>
          <a:ext cx="1642787" cy="981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r>
            <a:rPr lang="en-US" sz="1100" kern="1200" dirty="0">
              <a:latin typeface="Roboto Light" panose="02000000000000000000" pitchFamily="2" charset="0"/>
              <a:ea typeface="Roboto Light" panose="02000000000000000000" pitchFamily="2" charset="0"/>
              <a:cs typeface="Roboto Light" panose="02000000000000000000" pitchFamily="2" charset="0"/>
            </a:rPr>
            <a:t>UCAS equal consideration date</a:t>
          </a:r>
          <a:endParaRPr lang="en-US" sz="1100" kern="1200" dirty="0"/>
        </a:p>
      </dsp:txBody>
      <dsp:txXfrm>
        <a:off x="4306797" y="676428"/>
        <a:ext cx="1642787" cy="981485"/>
      </dsp:txXfrm>
    </dsp:sp>
    <dsp:sp modelId="{A4B515E9-A4A5-40D4-9CCB-21A7643920CF}">
      <dsp:nvSpPr>
        <dsp:cNvPr id="0" name=""/>
        <dsp:cNvSpPr/>
      </dsp:nvSpPr>
      <dsp:spPr>
        <a:xfrm>
          <a:off x="4306797" y="331582"/>
          <a:ext cx="1642787" cy="344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kern="1200" dirty="0">
              <a:latin typeface="Roboto" panose="02000000000000000000" pitchFamily="2" charset="0"/>
              <a:ea typeface="Roboto" panose="02000000000000000000" pitchFamily="2" charset="0"/>
              <a:cs typeface="Roboto" panose="02000000000000000000" pitchFamily="2" charset="0"/>
            </a:rPr>
            <a:t>29 January 2025*</a:t>
          </a:r>
        </a:p>
      </dsp:txBody>
      <dsp:txXfrm>
        <a:off x="4306797" y="331582"/>
        <a:ext cx="1642787" cy="344846"/>
      </dsp:txXfrm>
    </dsp:sp>
    <dsp:sp modelId="{7D741D70-100C-44F9-8CC5-7FDEE20AE00B}">
      <dsp:nvSpPr>
        <dsp:cNvPr id="0" name=""/>
        <dsp:cNvSpPr/>
      </dsp:nvSpPr>
      <dsp:spPr>
        <a:xfrm>
          <a:off x="4134993" y="676428"/>
          <a:ext cx="0" cy="981485"/>
        </a:xfrm>
        <a:prstGeom prst="line">
          <a:avLst/>
        </a:prstGeom>
        <a:noFill/>
        <a:ln w="12700" cap="flat" cmpd="sng" algn="ctr">
          <a:solidFill>
            <a:schemeClr val="accent6">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DA0CD022-E2B0-4C5F-9C08-5977498F92E3}">
      <dsp:nvSpPr>
        <dsp:cNvPr id="0" name=""/>
        <dsp:cNvSpPr/>
      </dsp:nvSpPr>
      <dsp:spPr>
        <a:xfrm>
          <a:off x="4104687" y="1626877"/>
          <a:ext cx="61849" cy="62072"/>
        </a:xfrm>
        <a:prstGeom prst="ellipse">
          <a:avLst/>
        </a:prstGeom>
        <a:solidFill>
          <a:schemeClr val="accent6">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85634B-98FE-4D16-9431-F075C0375306}">
      <dsp:nvSpPr>
        <dsp:cNvPr id="0" name=""/>
        <dsp:cNvSpPr/>
      </dsp:nvSpPr>
      <dsp:spPr>
        <a:xfrm rot="18900000">
          <a:off x="5003252" y="2690338"/>
          <a:ext cx="242967" cy="242967"/>
        </a:xfrm>
        <a:prstGeom prst="teardrop">
          <a:avLst>
            <a:gd name="adj" fmla="val 115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5C6CAAD-2B1F-4D6C-8247-36EBD5D9A47F}">
      <dsp:nvSpPr>
        <dsp:cNvPr id="0" name=""/>
        <dsp:cNvSpPr/>
      </dsp:nvSpPr>
      <dsp:spPr>
        <a:xfrm>
          <a:off x="5030244" y="2717330"/>
          <a:ext cx="188984" cy="18898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539BDCCB-8333-4ED9-9556-EAB45E667B00}">
      <dsp:nvSpPr>
        <dsp:cNvPr id="0" name=""/>
        <dsp:cNvSpPr/>
      </dsp:nvSpPr>
      <dsp:spPr>
        <a:xfrm>
          <a:off x="5296540" y="1657914"/>
          <a:ext cx="1642787" cy="981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4775" rIns="0" bIns="69850" numCol="1" spcCol="1270" anchor="b" anchorCtr="0">
          <a:noAutofit/>
        </a:bodyPr>
        <a:lstStyle/>
        <a:p>
          <a:pPr marL="0" lvl="0" indent="0" algn="l" defTabSz="488950">
            <a:lnSpc>
              <a:spcPct val="90000"/>
            </a:lnSpc>
            <a:spcBef>
              <a:spcPct val="0"/>
            </a:spcBef>
            <a:spcAft>
              <a:spcPct val="35000"/>
            </a:spcAft>
            <a:buNone/>
          </a:pPr>
          <a:r>
            <a:rPr lang="en-US" sz="1100" kern="1200" dirty="0">
              <a:latin typeface="Roboto Light" panose="02000000000000000000" pitchFamily="2" charset="0"/>
              <a:ea typeface="Roboto Light" panose="02000000000000000000" pitchFamily="2" charset="0"/>
              <a:cs typeface="Roboto Light" panose="02000000000000000000" pitchFamily="2" charset="0"/>
            </a:rPr>
            <a:t>UCAS Extra opens</a:t>
          </a:r>
        </a:p>
      </dsp:txBody>
      <dsp:txXfrm>
        <a:off x="5296540" y="1657914"/>
        <a:ext cx="1642787" cy="981485"/>
      </dsp:txXfrm>
    </dsp:sp>
    <dsp:sp modelId="{EEE5AA7E-0A68-4495-8E26-5F3BE5B33226}">
      <dsp:nvSpPr>
        <dsp:cNvPr id="0" name=""/>
        <dsp:cNvSpPr/>
      </dsp:nvSpPr>
      <dsp:spPr>
        <a:xfrm>
          <a:off x="5296540" y="2639399"/>
          <a:ext cx="1642787" cy="344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26 February</a:t>
          </a:r>
        </a:p>
      </dsp:txBody>
      <dsp:txXfrm>
        <a:off x="5296540" y="2639399"/>
        <a:ext cx="1642787" cy="344846"/>
      </dsp:txXfrm>
    </dsp:sp>
    <dsp:sp modelId="{4D47442E-434E-4FA3-9545-7BE2F13582B3}">
      <dsp:nvSpPr>
        <dsp:cNvPr id="0" name=""/>
        <dsp:cNvSpPr/>
      </dsp:nvSpPr>
      <dsp:spPr>
        <a:xfrm>
          <a:off x="5124736" y="1657914"/>
          <a:ext cx="0" cy="981485"/>
        </a:xfrm>
        <a:prstGeom prst="line">
          <a:avLst/>
        </a:prstGeom>
        <a:noFill/>
        <a:ln w="12700" cap="flat" cmpd="sng" algn="ctr">
          <a:solidFill>
            <a:schemeClr val="accent2">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F4F558D1-3ADE-4235-91D8-DDA523D67B71}">
      <dsp:nvSpPr>
        <dsp:cNvPr id="0" name=""/>
        <dsp:cNvSpPr/>
      </dsp:nvSpPr>
      <dsp:spPr>
        <a:xfrm>
          <a:off x="5094430" y="1626877"/>
          <a:ext cx="61849" cy="62072"/>
        </a:xfrm>
        <a:prstGeom prst="ellipse">
          <a:avLst/>
        </a:prstGeom>
        <a:solidFill>
          <a:schemeClr val="accent2">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5126EF-9861-4521-9713-6FD3BA92A3B3}">
      <dsp:nvSpPr>
        <dsp:cNvPr id="0" name=""/>
        <dsp:cNvSpPr/>
      </dsp:nvSpPr>
      <dsp:spPr>
        <a:xfrm rot="8100000">
          <a:off x="5992995" y="382522"/>
          <a:ext cx="242967" cy="242967"/>
        </a:xfrm>
        <a:prstGeom prst="teardrop">
          <a:avLst>
            <a:gd name="adj" fmla="val 115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54B324-77FA-43DB-8026-721037734EBF}">
      <dsp:nvSpPr>
        <dsp:cNvPr id="0" name=""/>
        <dsp:cNvSpPr/>
      </dsp:nvSpPr>
      <dsp:spPr>
        <a:xfrm>
          <a:off x="6019987" y="409513"/>
          <a:ext cx="188984" cy="18898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142A7759-A78B-47CB-9099-F6AD34597CA5}">
      <dsp:nvSpPr>
        <dsp:cNvPr id="0" name=""/>
        <dsp:cNvSpPr/>
      </dsp:nvSpPr>
      <dsp:spPr>
        <a:xfrm>
          <a:off x="6286283" y="676428"/>
          <a:ext cx="1642787" cy="981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88950">
            <a:lnSpc>
              <a:spcPct val="90000"/>
            </a:lnSpc>
            <a:spcBef>
              <a:spcPct val="0"/>
            </a:spcBef>
            <a:spcAft>
              <a:spcPct val="35000"/>
            </a:spcAft>
            <a:buNone/>
          </a:pPr>
          <a:r>
            <a:rPr lang="en-US" sz="1100" kern="1200" dirty="0">
              <a:latin typeface="Roboto Light" panose="02000000000000000000" pitchFamily="2" charset="0"/>
              <a:ea typeface="Roboto Light" panose="02000000000000000000" pitchFamily="2" charset="0"/>
              <a:cs typeface="Roboto Light" panose="02000000000000000000" pitchFamily="2" charset="0"/>
            </a:rPr>
            <a:t>Last date to send an application</a:t>
          </a:r>
        </a:p>
      </dsp:txBody>
      <dsp:txXfrm>
        <a:off x="6286283" y="676428"/>
        <a:ext cx="1642787" cy="981485"/>
      </dsp:txXfrm>
    </dsp:sp>
    <dsp:sp modelId="{6749E0AB-4B46-4F4A-AA72-8E7E37D9EB13}">
      <dsp:nvSpPr>
        <dsp:cNvPr id="0" name=""/>
        <dsp:cNvSpPr/>
      </dsp:nvSpPr>
      <dsp:spPr>
        <a:xfrm>
          <a:off x="6286283" y="331582"/>
          <a:ext cx="1642787" cy="344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US"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30 June</a:t>
          </a:r>
        </a:p>
      </dsp:txBody>
      <dsp:txXfrm>
        <a:off x="6286283" y="331582"/>
        <a:ext cx="1642787" cy="344846"/>
      </dsp:txXfrm>
    </dsp:sp>
    <dsp:sp modelId="{0A13FC7B-E04F-48C3-BC23-E73215B21296}">
      <dsp:nvSpPr>
        <dsp:cNvPr id="0" name=""/>
        <dsp:cNvSpPr/>
      </dsp:nvSpPr>
      <dsp:spPr>
        <a:xfrm>
          <a:off x="6114479" y="676428"/>
          <a:ext cx="0" cy="981485"/>
        </a:xfrm>
        <a:prstGeom prst="line">
          <a:avLst/>
        </a:prstGeom>
        <a:noFill/>
        <a:ln w="12700" cap="flat" cmpd="sng" algn="ctr">
          <a:solidFill>
            <a:schemeClr val="accent3">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18BE5796-0860-487D-831A-232EEB1DCD7F}">
      <dsp:nvSpPr>
        <dsp:cNvPr id="0" name=""/>
        <dsp:cNvSpPr/>
      </dsp:nvSpPr>
      <dsp:spPr>
        <a:xfrm>
          <a:off x="6084173" y="1626877"/>
          <a:ext cx="61849" cy="62072"/>
        </a:xfrm>
        <a:prstGeom prst="ellipse">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352307-D5B3-4177-A9CC-F9FB9952CE89}">
      <dsp:nvSpPr>
        <dsp:cNvPr id="0" name=""/>
        <dsp:cNvSpPr/>
      </dsp:nvSpPr>
      <dsp:spPr>
        <a:xfrm rot="18900000">
          <a:off x="6982738" y="2690338"/>
          <a:ext cx="242967" cy="242967"/>
        </a:xfrm>
        <a:prstGeom prst="teardrop">
          <a:avLst>
            <a:gd name="adj" fmla="val 115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699D265-074A-4B09-A3D3-49795ECEE349}">
      <dsp:nvSpPr>
        <dsp:cNvPr id="0" name=""/>
        <dsp:cNvSpPr/>
      </dsp:nvSpPr>
      <dsp:spPr>
        <a:xfrm>
          <a:off x="7009730" y="2717330"/>
          <a:ext cx="188984" cy="188984"/>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E8BED6B7-F3FB-4395-BC37-AE0B54F0392E}">
      <dsp:nvSpPr>
        <dsp:cNvPr id="0" name=""/>
        <dsp:cNvSpPr/>
      </dsp:nvSpPr>
      <dsp:spPr>
        <a:xfrm>
          <a:off x="7276026" y="1657914"/>
          <a:ext cx="1642787" cy="9814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4775" rIns="0" bIns="69850" numCol="1" spcCol="1270" anchor="b" anchorCtr="0">
          <a:noAutofit/>
        </a:bodyPr>
        <a:lstStyle/>
        <a:p>
          <a:pPr marL="0" lvl="0" indent="0" algn="l" defTabSz="488950">
            <a:lnSpc>
              <a:spcPct val="90000"/>
            </a:lnSpc>
            <a:spcBef>
              <a:spcPct val="0"/>
            </a:spcBef>
            <a:spcAft>
              <a:spcPct val="35000"/>
            </a:spcAft>
            <a:buNone/>
          </a:pPr>
          <a:r>
            <a:rPr lang="en-GB" sz="1100" kern="1200" dirty="0">
              <a:latin typeface="Roboto Light" panose="02000000000000000000" pitchFamily="2" charset="0"/>
              <a:ea typeface="Roboto Light" panose="02000000000000000000" pitchFamily="2" charset="0"/>
              <a:cs typeface="Roboto Light" panose="02000000000000000000" pitchFamily="2" charset="0"/>
            </a:rPr>
            <a:t>Clearing opens</a:t>
          </a:r>
          <a:endParaRPr lang="en-US" sz="1100" kern="1200" dirty="0">
            <a:latin typeface="Roboto Light" panose="02000000000000000000" pitchFamily="2" charset="0"/>
            <a:ea typeface="Roboto Light" panose="02000000000000000000" pitchFamily="2" charset="0"/>
            <a:cs typeface="Roboto Light" panose="02000000000000000000" pitchFamily="2" charset="0"/>
          </a:endParaRPr>
        </a:p>
      </dsp:txBody>
      <dsp:txXfrm>
        <a:off x="7276026" y="1657914"/>
        <a:ext cx="1642787" cy="981485"/>
      </dsp:txXfrm>
    </dsp:sp>
    <dsp:sp modelId="{094F82B1-9AD5-425C-903C-BB56F1862A07}">
      <dsp:nvSpPr>
        <dsp:cNvPr id="0" name=""/>
        <dsp:cNvSpPr/>
      </dsp:nvSpPr>
      <dsp:spPr>
        <a:xfrm>
          <a:off x="7276026" y="2639399"/>
          <a:ext cx="1642787" cy="3448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8900" bIns="0" numCol="1" spcCol="1270" anchor="ctr" anchorCtr="0">
          <a:noAutofit/>
        </a:bodyPr>
        <a:lstStyle/>
        <a:p>
          <a:pPr marL="0" lvl="0" indent="0" algn="l" defTabSz="622300">
            <a:lnSpc>
              <a:spcPct val="90000"/>
            </a:lnSpc>
            <a:spcBef>
              <a:spcPct val="0"/>
            </a:spcBef>
            <a:spcAft>
              <a:spcPct val="35000"/>
            </a:spcAft>
            <a:buNone/>
            <a:defRPr b="1"/>
          </a:pPr>
          <a:r>
            <a:rPr lang="en-GB"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rPr>
            <a:t>5 July</a:t>
          </a:r>
          <a:endParaRPr lang="en-US" sz="1400" b="1" kern="1200" dirty="0">
            <a:solidFill>
              <a:srgbClr val="1F2834">
                <a:hueOff val="0"/>
                <a:satOff val="0"/>
                <a:lumOff val="0"/>
                <a:alphaOff val="0"/>
              </a:srgbClr>
            </a:solidFill>
            <a:latin typeface="Roboto" panose="02000000000000000000" pitchFamily="2" charset="0"/>
            <a:ea typeface="Roboto" panose="02000000000000000000" pitchFamily="2" charset="0"/>
            <a:cs typeface="Roboto" panose="02000000000000000000" pitchFamily="2" charset="0"/>
          </a:endParaRPr>
        </a:p>
      </dsp:txBody>
      <dsp:txXfrm>
        <a:off x="7276026" y="2639399"/>
        <a:ext cx="1642787" cy="344846"/>
      </dsp:txXfrm>
    </dsp:sp>
    <dsp:sp modelId="{82B5ADF5-D7B3-481B-BB8F-5E918D55E515}">
      <dsp:nvSpPr>
        <dsp:cNvPr id="0" name=""/>
        <dsp:cNvSpPr/>
      </dsp:nvSpPr>
      <dsp:spPr>
        <a:xfrm>
          <a:off x="7104222" y="1657914"/>
          <a:ext cx="0" cy="981485"/>
        </a:xfrm>
        <a:prstGeom prst="line">
          <a:avLst/>
        </a:prstGeom>
        <a:noFill/>
        <a:ln w="12700" cap="flat" cmpd="sng" algn="ctr">
          <a:solidFill>
            <a:schemeClr val="accent4">
              <a:hueOff val="0"/>
              <a:satOff val="0"/>
              <a:lumOff val="0"/>
              <a:alphaOff val="0"/>
            </a:schemeClr>
          </a:solidFill>
          <a:prstDash val="dash"/>
          <a:miter lim="800000"/>
        </a:ln>
        <a:effectLst/>
      </dsp:spPr>
      <dsp:style>
        <a:lnRef idx="1">
          <a:scrgbClr r="0" g="0" b="0"/>
        </a:lnRef>
        <a:fillRef idx="0">
          <a:scrgbClr r="0" g="0" b="0"/>
        </a:fillRef>
        <a:effectRef idx="0">
          <a:scrgbClr r="0" g="0" b="0"/>
        </a:effectRef>
        <a:fontRef idx="minor"/>
      </dsp:style>
    </dsp:sp>
    <dsp:sp modelId="{3F50AB42-5BE1-4CDB-922C-A42202C6BC7E}">
      <dsp:nvSpPr>
        <dsp:cNvPr id="0" name=""/>
        <dsp:cNvSpPr/>
      </dsp:nvSpPr>
      <dsp:spPr>
        <a:xfrm>
          <a:off x="7073916" y="1626877"/>
          <a:ext cx="61849" cy="62072"/>
        </a:xfrm>
        <a:prstGeom prst="ellipse">
          <a:avLst/>
        </a:prstGeom>
        <a:solidFill>
          <a:schemeClr val="accent4">
            <a:hueOff val="0"/>
            <a:satOff val="0"/>
            <a:lumOff val="0"/>
            <a:alphaOff val="0"/>
          </a:schemeClr>
        </a:solidFill>
        <a:ln w="63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D06A9-7338-462B-B047-9FCAD7444B86}">
      <dsp:nvSpPr>
        <dsp:cNvPr id="0" name=""/>
        <dsp:cNvSpPr/>
      </dsp:nvSpPr>
      <dsp:spPr>
        <a:xfrm>
          <a:off x="245046" y="679802"/>
          <a:ext cx="755947" cy="75594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686AF98-CEB4-4B40-9A10-672DBF01BA87}">
      <dsp:nvSpPr>
        <dsp:cNvPr id="0" name=""/>
        <dsp:cNvSpPr/>
      </dsp:nvSpPr>
      <dsp:spPr>
        <a:xfrm>
          <a:off x="406149" y="840906"/>
          <a:ext cx="433740" cy="43374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557D0D7-66D6-41ED-92D3-998E281C192B}">
      <dsp:nvSpPr>
        <dsp:cNvPr id="0" name=""/>
        <dsp:cNvSpPr/>
      </dsp:nvSpPr>
      <dsp:spPr>
        <a:xfrm>
          <a:off x="3390" y="1671208"/>
          <a:ext cx="1239257" cy="759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Start your application from</a:t>
          </a:r>
        </a:p>
        <a:p>
          <a:pPr marL="0" lvl="0" indent="0" algn="ctr" defTabSz="533400">
            <a:lnSpc>
              <a:spcPct val="100000"/>
            </a:lnSpc>
            <a:spcBef>
              <a:spcPct val="0"/>
            </a:spcBef>
            <a:spcAft>
              <a:spcPct val="35000"/>
            </a:spcAft>
            <a:buNone/>
            <a:defRPr cap="all"/>
          </a:pP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 </a:t>
          </a:r>
          <a:r>
            <a:rPr lang="en-GB" sz="1200" b="1" kern="1200" cap="none" dirty="0">
              <a:latin typeface="Roboto Light" panose="02000000000000000000" pitchFamily="2" charset="0"/>
              <a:ea typeface="Roboto Light" panose="02000000000000000000" pitchFamily="2" charset="0"/>
              <a:cs typeface="Roboto Light" panose="02000000000000000000" pitchFamily="2" charset="0"/>
            </a:rPr>
            <a:t>14 May 2024</a:t>
          </a:r>
          <a:endParaRPr lang="en-US" sz="1200" kern="1200" cap="none" dirty="0">
            <a:latin typeface="Roboto Light" panose="02000000000000000000" pitchFamily="2" charset="0"/>
            <a:ea typeface="Roboto Light" panose="02000000000000000000" pitchFamily="2" charset="0"/>
            <a:cs typeface="Roboto Light" panose="02000000000000000000" pitchFamily="2" charset="0"/>
          </a:endParaRPr>
        </a:p>
      </dsp:txBody>
      <dsp:txXfrm>
        <a:off x="3390" y="1671208"/>
        <a:ext cx="1239257" cy="759045"/>
      </dsp:txXfrm>
    </dsp:sp>
    <dsp:sp modelId="{BCA4B69A-2DF3-4AC8-BB19-2B3390F9B89A}">
      <dsp:nvSpPr>
        <dsp:cNvPr id="0" name=""/>
        <dsp:cNvSpPr/>
      </dsp:nvSpPr>
      <dsp:spPr>
        <a:xfrm>
          <a:off x="1701173" y="679802"/>
          <a:ext cx="755947" cy="75594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78CBB5-CD31-4EE2-8AB7-18F160BC3A19}">
      <dsp:nvSpPr>
        <dsp:cNvPr id="0" name=""/>
        <dsp:cNvSpPr/>
      </dsp:nvSpPr>
      <dsp:spPr>
        <a:xfrm>
          <a:off x="1862277" y="840906"/>
          <a:ext cx="433740" cy="43374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9FFF142-CF47-4163-8467-A5A22CDAF05E}">
      <dsp:nvSpPr>
        <dsp:cNvPr id="0" name=""/>
        <dsp:cNvSpPr/>
      </dsp:nvSpPr>
      <dsp:spPr>
        <a:xfrm>
          <a:off x="1459518" y="1671208"/>
          <a:ext cx="1239257" cy="759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Universities and colleges </a:t>
          </a:r>
          <a:r>
            <a:rPr lang="en-GB" sz="1200" b="1" kern="1200" cap="none" dirty="0">
              <a:latin typeface="Roboto Light" panose="02000000000000000000" pitchFamily="2" charset="0"/>
              <a:ea typeface="Roboto Light" panose="02000000000000000000" pitchFamily="2" charset="0"/>
              <a:cs typeface="Roboto Light" panose="02000000000000000000" pitchFamily="2" charset="0"/>
            </a:rPr>
            <a:t>can’t see </a:t>
          </a: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your other choices when you apply.</a:t>
          </a:r>
          <a:endParaRPr lang="en-US" sz="1200" kern="1200" cap="none" dirty="0">
            <a:latin typeface="Roboto Light" panose="02000000000000000000" pitchFamily="2" charset="0"/>
            <a:ea typeface="Roboto Light" panose="02000000000000000000" pitchFamily="2" charset="0"/>
            <a:cs typeface="Roboto Light" panose="02000000000000000000" pitchFamily="2" charset="0"/>
          </a:endParaRPr>
        </a:p>
      </dsp:txBody>
      <dsp:txXfrm>
        <a:off x="1459518" y="1671208"/>
        <a:ext cx="1239257" cy="759045"/>
      </dsp:txXfrm>
    </dsp:sp>
    <dsp:sp modelId="{61A2CFD1-CA00-4AA4-86E7-9626B9315F3B}">
      <dsp:nvSpPr>
        <dsp:cNvPr id="0" name=""/>
        <dsp:cNvSpPr/>
      </dsp:nvSpPr>
      <dsp:spPr>
        <a:xfrm>
          <a:off x="3157301" y="679802"/>
          <a:ext cx="755947" cy="75594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7A96EE-E92B-4D9A-A9EE-001D0A075164}">
      <dsp:nvSpPr>
        <dsp:cNvPr id="0" name=""/>
        <dsp:cNvSpPr/>
      </dsp:nvSpPr>
      <dsp:spPr>
        <a:xfrm>
          <a:off x="3318405" y="840906"/>
          <a:ext cx="433740" cy="43374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CF0CCE-5ACC-4D81-9209-2856B0C04CB4}">
      <dsp:nvSpPr>
        <dsp:cNvPr id="0" name=""/>
        <dsp:cNvSpPr/>
      </dsp:nvSpPr>
      <dsp:spPr>
        <a:xfrm>
          <a:off x="2915646" y="1671208"/>
          <a:ext cx="1239257" cy="759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Apply by the </a:t>
          </a:r>
          <a:r>
            <a:rPr lang="en-GB" sz="1200" b="1" kern="1200" cap="none" dirty="0">
              <a:latin typeface="Roboto Light" panose="02000000000000000000" pitchFamily="2" charset="0"/>
              <a:ea typeface="Roboto Light" panose="02000000000000000000" pitchFamily="2" charset="0"/>
              <a:cs typeface="Roboto Light" panose="02000000000000000000" pitchFamily="2" charset="0"/>
            </a:rPr>
            <a:t>equal consideration date</a:t>
          </a: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a:t>
          </a:r>
          <a:endParaRPr lang="en-US" sz="1200" kern="1200" cap="none" dirty="0">
            <a:latin typeface="Roboto Light" panose="02000000000000000000" pitchFamily="2" charset="0"/>
            <a:ea typeface="Roboto Light" panose="02000000000000000000" pitchFamily="2" charset="0"/>
            <a:cs typeface="Roboto Light" panose="02000000000000000000" pitchFamily="2" charset="0"/>
          </a:endParaRPr>
        </a:p>
      </dsp:txBody>
      <dsp:txXfrm>
        <a:off x="2915646" y="1671208"/>
        <a:ext cx="1239257" cy="759045"/>
      </dsp:txXfrm>
    </dsp:sp>
    <dsp:sp modelId="{E5B3BBBA-5C56-4A57-A9F9-FCF1F1EEFDA3}">
      <dsp:nvSpPr>
        <dsp:cNvPr id="0" name=""/>
        <dsp:cNvSpPr/>
      </dsp:nvSpPr>
      <dsp:spPr>
        <a:xfrm>
          <a:off x="4613429" y="679802"/>
          <a:ext cx="755947" cy="75594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8CF4059-C846-40B1-99E7-C59AE40CA7A9}">
      <dsp:nvSpPr>
        <dsp:cNvPr id="0" name=""/>
        <dsp:cNvSpPr/>
      </dsp:nvSpPr>
      <dsp:spPr>
        <a:xfrm>
          <a:off x="4774533" y="840906"/>
          <a:ext cx="433740" cy="43374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904E952-EA2B-4088-AEF3-94654AB73254}">
      <dsp:nvSpPr>
        <dsp:cNvPr id="0" name=""/>
        <dsp:cNvSpPr/>
      </dsp:nvSpPr>
      <dsp:spPr>
        <a:xfrm>
          <a:off x="4371774" y="1671208"/>
          <a:ext cx="1239257" cy="759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GB" sz="1200" b="1" kern="1200" cap="none" dirty="0">
              <a:latin typeface="Roboto Light" panose="02000000000000000000" pitchFamily="2" charset="0"/>
              <a:ea typeface="Roboto Light" panose="02000000000000000000" pitchFamily="2" charset="0"/>
              <a:cs typeface="Roboto Light" panose="02000000000000000000" pitchFamily="2" charset="0"/>
            </a:rPr>
            <a:t>Five choices</a:t>
          </a: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 unless applying to study medicine, veterinary, medicine/science, dentistry – then it’s </a:t>
          </a:r>
          <a:r>
            <a:rPr lang="en-GB" sz="1200" b="1" kern="1200" cap="none" dirty="0">
              <a:latin typeface="Roboto Light" panose="02000000000000000000" pitchFamily="2" charset="0"/>
              <a:ea typeface="Roboto Light" panose="02000000000000000000" pitchFamily="2" charset="0"/>
              <a:cs typeface="Roboto Light" panose="02000000000000000000" pitchFamily="2" charset="0"/>
            </a:rPr>
            <a:t>four choices</a:t>
          </a: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a:t>
          </a:r>
          <a:endParaRPr lang="en-US" sz="1200" kern="1200" cap="none" dirty="0">
            <a:latin typeface="Roboto Light" panose="02000000000000000000" pitchFamily="2" charset="0"/>
            <a:ea typeface="Roboto Light" panose="02000000000000000000" pitchFamily="2" charset="0"/>
            <a:cs typeface="Roboto Light" panose="02000000000000000000" pitchFamily="2" charset="0"/>
          </a:endParaRPr>
        </a:p>
      </dsp:txBody>
      <dsp:txXfrm>
        <a:off x="4371774" y="1671208"/>
        <a:ext cx="1239257" cy="759045"/>
      </dsp:txXfrm>
    </dsp:sp>
    <dsp:sp modelId="{47D38A9A-169A-4D47-9FFD-1980C155B5E1}">
      <dsp:nvSpPr>
        <dsp:cNvPr id="0" name=""/>
        <dsp:cNvSpPr/>
      </dsp:nvSpPr>
      <dsp:spPr>
        <a:xfrm>
          <a:off x="6069557" y="679802"/>
          <a:ext cx="755947" cy="75594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48B9B5F-7C28-4DA0-9A92-137D3F89AD8A}">
      <dsp:nvSpPr>
        <dsp:cNvPr id="0" name=""/>
        <dsp:cNvSpPr/>
      </dsp:nvSpPr>
      <dsp:spPr>
        <a:xfrm>
          <a:off x="6230661" y="840906"/>
          <a:ext cx="433740" cy="43374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5A730BD-79FD-4266-A7B6-A279342EF5F7}">
      <dsp:nvSpPr>
        <dsp:cNvPr id="0" name=""/>
        <dsp:cNvSpPr/>
      </dsp:nvSpPr>
      <dsp:spPr>
        <a:xfrm>
          <a:off x="5827902" y="1671208"/>
          <a:ext cx="1239257" cy="759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You </a:t>
          </a:r>
          <a:r>
            <a:rPr lang="en-GB" sz="1200" b="1" kern="1200" cap="none" dirty="0">
              <a:latin typeface="Roboto Light" panose="02000000000000000000" pitchFamily="2" charset="0"/>
              <a:ea typeface="Roboto Light" panose="02000000000000000000" pitchFamily="2" charset="0"/>
              <a:cs typeface="Roboto Light" panose="02000000000000000000" pitchFamily="2" charset="0"/>
            </a:rPr>
            <a:t>can’t apply to both </a:t>
          </a:r>
          <a:r>
            <a:rPr lang="en-GB" sz="1200" b="0" kern="1200" cap="none" dirty="0">
              <a:latin typeface="Roboto Light" panose="02000000000000000000" pitchFamily="2" charset="0"/>
              <a:ea typeface="Roboto Light" panose="02000000000000000000" pitchFamily="2" charset="0"/>
              <a:cs typeface="Roboto Light" panose="02000000000000000000" pitchFamily="2" charset="0"/>
            </a:rPr>
            <a:t>O</a:t>
          </a: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xford and Cambridge.</a:t>
          </a:r>
          <a:endParaRPr lang="en-US" sz="1200" kern="1200" cap="none" dirty="0">
            <a:latin typeface="Roboto Light" panose="02000000000000000000" pitchFamily="2" charset="0"/>
            <a:ea typeface="Roboto Light" panose="02000000000000000000" pitchFamily="2" charset="0"/>
            <a:cs typeface="Roboto Light" panose="02000000000000000000" pitchFamily="2" charset="0"/>
          </a:endParaRPr>
        </a:p>
      </dsp:txBody>
      <dsp:txXfrm>
        <a:off x="5827902" y="1671208"/>
        <a:ext cx="1239257" cy="759045"/>
      </dsp:txXfrm>
    </dsp:sp>
    <dsp:sp modelId="{0979B6CB-E9E0-4EA4-A8DA-ADB5ABDBAA80}">
      <dsp:nvSpPr>
        <dsp:cNvPr id="0" name=""/>
        <dsp:cNvSpPr/>
      </dsp:nvSpPr>
      <dsp:spPr>
        <a:xfrm>
          <a:off x="7525685" y="679802"/>
          <a:ext cx="755947" cy="755947"/>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42EB50-7ED6-4268-AFB3-380348FFE572}">
      <dsp:nvSpPr>
        <dsp:cNvPr id="0" name=""/>
        <dsp:cNvSpPr/>
      </dsp:nvSpPr>
      <dsp:spPr>
        <a:xfrm>
          <a:off x="7686789" y="840906"/>
          <a:ext cx="433740" cy="43374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34F775-76E3-4D13-9667-D1480096CD50}">
      <dsp:nvSpPr>
        <dsp:cNvPr id="0" name=""/>
        <dsp:cNvSpPr/>
      </dsp:nvSpPr>
      <dsp:spPr>
        <a:xfrm>
          <a:off x="7284030" y="1671208"/>
          <a:ext cx="1239257" cy="7590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33400">
            <a:lnSpc>
              <a:spcPct val="100000"/>
            </a:lnSpc>
            <a:spcBef>
              <a:spcPct val="0"/>
            </a:spcBef>
            <a:spcAft>
              <a:spcPct val="35000"/>
            </a:spcAft>
            <a:buNone/>
            <a:defRPr cap="all"/>
          </a:pP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Applying </a:t>
          </a:r>
          <a:r>
            <a:rPr lang="en-GB" sz="1200" b="0" kern="1200" cap="none" dirty="0">
              <a:latin typeface="Roboto Light" panose="02000000000000000000" pitchFamily="2" charset="0"/>
              <a:ea typeface="Roboto Light" panose="02000000000000000000" pitchFamily="2" charset="0"/>
              <a:cs typeface="Roboto Light" panose="02000000000000000000" pitchFamily="2" charset="0"/>
            </a:rPr>
            <a:t>costs</a:t>
          </a: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 </a:t>
          </a:r>
          <a:r>
            <a:rPr lang="en-GB" sz="1200" b="1" kern="1200" cap="none" dirty="0">
              <a:latin typeface="Roboto Light" panose="02000000000000000000" pitchFamily="2" charset="0"/>
              <a:ea typeface="Roboto Light" panose="02000000000000000000" pitchFamily="2" charset="0"/>
              <a:cs typeface="Roboto Light" panose="02000000000000000000" pitchFamily="2" charset="0"/>
            </a:rPr>
            <a:t>£28.50</a:t>
          </a:r>
          <a:r>
            <a:rPr lang="en-GB" sz="1200" kern="1200" cap="none" dirty="0">
              <a:latin typeface="Roboto Light" panose="02000000000000000000" pitchFamily="2" charset="0"/>
              <a:ea typeface="Roboto Light" panose="02000000000000000000" pitchFamily="2" charset="0"/>
              <a:cs typeface="Roboto Light" panose="02000000000000000000" pitchFamily="2" charset="0"/>
            </a:rPr>
            <a:t>. </a:t>
          </a:r>
          <a:endParaRPr lang="en-US" sz="1200" kern="1200" cap="none" dirty="0">
            <a:latin typeface="Roboto Light" panose="02000000000000000000" pitchFamily="2" charset="0"/>
            <a:ea typeface="Roboto Light" panose="02000000000000000000" pitchFamily="2" charset="0"/>
            <a:cs typeface="Roboto Light" panose="02000000000000000000" pitchFamily="2" charset="0"/>
          </a:endParaRPr>
        </a:p>
      </dsp:txBody>
      <dsp:txXfrm>
        <a:off x="7284030" y="1671208"/>
        <a:ext cx="1239257" cy="759045"/>
      </dsp:txXfrm>
    </dsp:sp>
  </dsp:spTree>
</dsp:drawing>
</file>

<file path=ppt/diagrams/layout1.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591CA7-1B1E-D848-BD01-B79781672929}" type="datetimeFigureOut">
              <a:rPr lang="en-US" smtClean="0"/>
              <a:t>10/2/2024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9B106E-8D4E-4C4B-B3F1-B510A67D8807}" type="slidenum">
              <a:rPr lang="en-US" smtClean="0"/>
              <a:t>‹#›</a:t>
            </a:fld>
            <a:endParaRPr lang="en-US"/>
          </a:p>
        </p:txBody>
      </p:sp>
    </p:spTree>
    <p:extLst>
      <p:ext uri="{BB962C8B-B14F-4D97-AF65-F5344CB8AC3E}">
        <p14:creationId xmlns:p14="http://schemas.microsoft.com/office/powerpoint/2010/main" val="3682522051"/>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B4484B-C7C1-48CC-8B0A-9123CB7C822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3370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32</a:t>
            </a:fld>
            <a:endParaRPr lang="en-US" dirty="0"/>
          </a:p>
        </p:txBody>
      </p:sp>
    </p:spTree>
    <p:extLst>
      <p:ext uri="{BB962C8B-B14F-4D97-AF65-F5344CB8AC3E}">
        <p14:creationId xmlns:p14="http://schemas.microsoft.com/office/powerpoint/2010/main" val="9718784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6</a:t>
            </a:fld>
            <a:endParaRPr lang="en-US"/>
          </a:p>
        </p:txBody>
      </p:sp>
    </p:spTree>
    <p:extLst>
      <p:ext uri="{BB962C8B-B14F-4D97-AF65-F5344CB8AC3E}">
        <p14:creationId xmlns:p14="http://schemas.microsoft.com/office/powerpoint/2010/main" val="1408742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9B106E-8D4E-4C4B-B3F1-B510A67D88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37520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9B106E-8D4E-4C4B-B3F1-B510A67D88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218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209B106E-8D4E-4C4B-B3F1-B510A67D8807}" type="slidenum">
              <a:rPr lang="en-US" smtClean="0"/>
              <a:t>14</a:t>
            </a:fld>
            <a:endParaRPr lang="en-US"/>
          </a:p>
        </p:txBody>
      </p:sp>
    </p:spTree>
    <p:extLst>
      <p:ext uri="{BB962C8B-B14F-4D97-AF65-F5344CB8AC3E}">
        <p14:creationId xmlns:p14="http://schemas.microsoft.com/office/powerpoint/2010/main" val="2233764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2B4484B-C7C1-48CC-8B0A-9123CB7C8225}" type="slidenum">
              <a:rPr lang="en-GB" smtClean="0"/>
              <a:t>18</a:t>
            </a:fld>
            <a:endParaRPr lang="en-GB"/>
          </a:p>
        </p:txBody>
      </p:sp>
    </p:spTree>
    <p:extLst>
      <p:ext uri="{BB962C8B-B14F-4D97-AF65-F5344CB8AC3E}">
        <p14:creationId xmlns:p14="http://schemas.microsoft.com/office/powerpoint/2010/main" val="2152311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p:txBody>
      </p:sp>
      <p:sp>
        <p:nvSpPr>
          <p:cNvPr id="4" name="Slide Number Placeholder 3"/>
          <p:cNvSpPr>
            <a:spLocks noGrp="1"/>
          </p:cNvSpPr>
          <p:nvPr>
            <p:ph type="sldNum" sz="quarter" idx="5"/>
          </p:nvPr>
        </p:nvSpPr>
        <p:spPr/>
        <p:txBody>
          <a:bodyPr/>
          <a:lstStyle/>
          <a:p>
            <a:fld id="{52B4484B-C7C1-48CC-8B0A-9123CB7C8225}" type="slidenum">
              <a:rPr lang="en-GB" smtClean="0"/>
              <a:t>19</a:t>
            </a:fld>
            <a:endParaRPr lang="en-GB"/>
          </a:p>
        </p:txBody>
      </p:sp>
    </p:spTree>
    <p:extLst>
      <p:ext uri="{BB962C8B-B14F-4D97-AF65-F5344CB8AC3E}">
        <p14:creationId xmlns:p14="http://schemas.microsoft.com/office/powerpoint/2010/main" val="2124780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52B4484B-C7C1-48CC-8B0A-9123CB7C8225}" type="slidenum">
              <a:rPr lang="en-GB" smtClean="0"/>
              <a:t>23</a:t>
            </a:fld>
            <a:endParaRPr lang="en-GB"/>
          </a:p>
        </p:txBody>
      </p:sp>
    </p:spTree>
    <p:extLst>
      <p:ext uri="{BB962C8B-B14F-4D97-AF65-F5344CB8AC3E}">
        <p14:creationId xmlns:p14="http://schemas.microsoft.com/office/powerpoint/2010/main" val="1336945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2B4484B-C7C1-48CC-8B0A-9123CB7C822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1100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ED29F38-BFE6-6E41-8C56-7C50E290DD6B}"/>
              </a:ext>
            </a:extLst>
          </p:cNvPr>
          <p:cNvSpPr/>
          <p:nvPr userDrawn="1"/>
        </p:nvSpPr>
        <p:spPr>
          <a:xfrm>
            <a:off x="295180" y="555625"/>
            <a:ext cx="4958138" cy="40163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hasCustomPrompt="1"/>
          </p:nvPr>
        </p:nvSpPr>
        <p:spPr>
          <a:xfrm>
            <a:off x="645459" y="991240"/>
            <a:ext cx="4240306" cy="1940219"/>
          </a:xfrm>
        </p:spPr>
        <p:txBody>
          <a:bodyPr anchor="b"/>
          <a:lstStyle>
            <a:lvl1pPr algn="l">
              <a:defRPr sz="4500"/>
            </a:lvl1pPr>
          </a:lstStyle>
          <a:p>
            <a:r>
              <a:rPr lang="en-GB"/>
              <a:t>Click to edit </a:t>
            </a:r>
            <a:br>
              <a:rPr lang="en-GB"/>
            </a:br>
            <a:r>
              <a:rPr lang="en-GB"/>
              <a:t>Master title</a:t>
            </a:r>
            <a:endParaRPr lang="en-US"/>
          </a:p>
        </p:txBody>
      </p:sp>
      <p:sp>
        <p:nvSpPr>
          <p:cNvPr id="3" name="Subtitle 2"/>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pic>
        <p:nvPicPr>
          <p:cNvPr id="5" name="Picture 4">
            <a:extLst>
              <a:ext uri="{FF2B5EF4-FFF2-40B4-BE49-F238E27FC236}">
                <a16:creationId xmlns:a16="http://schemas.microsoft.com/office/drawing/2014/main" id="{AC125250-2DBF-FC4A-87E0-B6E3AFADED1D}"/>
              </a:ext>
            </a:extLst>
          </p:cNvPr>
          <p:cNvPicPr>
            <a:picLocks noChangeAspect="1"/>
          </p:cNvPicPr>
          <p:nvPr userDrawn="1"/>
        </p:nvPicPr>
        <p:blipFill>
          <a:blip r:embed="rId3"/>
          <a:stretch>
            <a:fillRect/>
          </a:stretch>
        </p:blipFill>
        <p:spPr>
          <a:xfrm>
            <a:off x="645459" y="3975660"/>
            <a:ext cx="800100" cy="241300"/>
          </a:xfrm>
          <a:prstGeom prst="rect">
            <a:avLst/>
          </a:prstGeom>
        </p:spPr>
      </p:pic>
    </p:spTree>
    <p:extLst>
      <p:ext uri="{BB962C8B-B14F-4D97-AF65-F5344CB8AC3E}">
        <p14:creationId xmlns:p14="http://schemas.microsoft.com/office/powerpoint/2010/main" val="24116360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F715FDE-A7E9-EA46-8FBE-017202A0AB2C}"/>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3"/>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39011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Title Slide custom">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FC06EA8-215B-EA48-ADC6-32039FAB543A}"/>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053B7104-D6B9-A841-B2B5-295B7BEF8BD7}"/>
              </a:ext>
            </a:extLst>
          </p:cNvPr>
          <p:cNvSpPr>
            <a:spLocks noGrp="1"/>
          </p:cNvSpPr>
          <p:nvPr>
            <p:ph type="pic" sz="quarter" idx="10" hasCustomPrompt="1"/>
          </p:nvPr>
        </p:nvSpPr>
        <p:spPr>
          <a:xfrm>
            <a:off x="0" y="0"/>
            <a:ext cx="9144000" cy="5143500"/>
          </a:xfrm>
          <a:custGeom>
            <a:avLst/>
            <a:gdLst>
              <a:gd name="connsiteX0" fmla="*/ 295180 w 9144000"/>
              <a:gd name="connsiteY0" fmla="*/ 555625 h 5143500"/>
              <a:gd name="connsiteX1" fmla="*/ 295180 w 9144000"/>
              <a:gd name="connsiteY1" fmla="*/ 4572000 h 5143500"/>
              <a:gd name="connsiteX2" fmla="*/ 5253318 w 9144000"/>
              <a:gd name="connsiteY2" fmla="*/ 4572000 h 5143500"/>
              <a:gd name="connsiteX3" fmla="*/ 5253318 w 9144000"/>
              <a:gd name="connsiteY3" fmla="*/ 555625 h 5143500"/>
              <a:gd name="connsiteX4" fmla="*/ 0 w 9144000"/>
              <a:gd name="connsiteY4" fmla="*/ 0 h 5143500"/>
              <a:gd name="connsiteX5" fmla="*/ 9144000 w 9144000"/>
              <a:gd name="connsiteY5" fmla="*/ 0 h 5143500"/>
              <a:gd name="connsiteX6" fmla="*/ 9144000 w 9144000"/>
              <a:gd name="connsiteY6" fmla="*/ 5143500 h 5143500"/>
              <a:gd name="connsiteX7" fmla="*/ 0 w 9144000"/>
              <a:gd name="connsiteY7"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44000" h="5143500">
                <a:moveTo>
                  <a:pt x="295180" y="555625"/>
                </a:moveTo>
                <a:lnTo>
                  <a:pt x="295180" y="4572000"/>
                </a:lnTo>
                <a:lnTo>
                  <a:pt x="5253318" y="4572000"/>
                </a:lnTo>
                <a:lnTo>
                  <a:pt x="5253318" y="555625"/>
                </a:lnTo>
                <a:close/>
                <a:moveTo>
                  <a:pt x="0" y="0"/>
                </a:moveTo>
                <a:lnTo>
                  <a:pt x="9144000" y="0"/>
                </a:lnTo>
                <a:lnTo>
                  <a:pt x="9144000" y="5143500"/>
                </a:lnTo>
                <a:lnTo>
                  <a:pt x="0" y="5143500"/>
                </a:lnTo>
                <a:close/>
              </a:path>
            </a:pathLst>
          </a:custGeom>
          <a:ln>
            <a:noFill/>
          </a:ln>
        </p:spPr>
        <p:txBody>
          <a:bodyPr wrap="square">
            <a:noAutofit/>
          </a:bodyPr>
          <a:lstStyle/>
          <a:p>
            <a:r>
              <a:rPr lang="en-US"/>
              <a:t>Click picture icon to add your own title slide background</a:t>
            </a:r>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3515061" cy="1924851"/>
          </a:xfrm>
        </p:spPr>
        <p:txBody>
          <a:bodyPr anchor="b"/>
          <a:lstStyle>
            <a:lvl1pPr algn="l">
              <a:defRPr sz="4500">
                <a:solidFill>
                  <a:schemeClr val="bg1"/>
                </a:solidFill>
              </a:defRPr>
            </a:lvl1pPr>
          </a:lstStyle>
          <a:p>
            <a:r>
              <a:rPr lang="en-GB"/>
              <a:t>Title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2"/>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F9697A52-B785-2B40-8DE3-C6F6E55AA731}"/>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3669667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1">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vl6pPr>
              <a:buClr>
                <a:schemeClr val="accent3"/>
              </a:buClr>
              <a:defRPr/>
            </a:lvl6pPr>
            <a:lvl7pPr>
              <a:buClr>
                <a:schemeClr val="accent3"/>
              </a:buClr>
              <a:defRPr/>
            </a:lvl7pPr>
            <a:lvl8pPr>
              <a:buClr>
                <a:schemeClr val="accent3"/>
              </a:buClr>
              <a:defRPr/>
            </a:lvl8pPr>
            <a:lvl9pPr>
              <a:buClr>
                <a:schemeClr val="accent3"/>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F06B88D1-1128-CB4E-BE17-E84D2B6F589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C6284C7-D26E-3E4D-8B1A-19BE2F492BC3}"/>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B2788E00-130B-FB47-8689-5D0DD01F05AE}"/>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D10CD6E9-DF45-C64F-9169-23E491AD947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0CBA6877-9E42-1E4F-BF46-103DC83CB2A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25E87634-AC02-A449-AE21-C08E2ACFAE32}"/>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0728111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2">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vl6pPr>
              <a:buClr>
                <a:schemeClr val="accent1"/>
              </a:buClr>
              <a:defRPr/>
            </a:lvl6pPr>
            <a:lvl7pPr>
              <a:buClr>
                <a:schemeClr val="accent1"/>
              </a:buClr>
              <a:defRPr/>
            </a:lvl7pPr>
            <a:lvl8pPr>
              <a:buClr>
                <a:schemeClr val="accent1"/>
              </a:buClr>
              <a:defRPr/>
            </a:lvl8pPr>
            <a:lvl9pPr>
              <a:buClr>
                <a:schemeClr val="accent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E5583453-FCDA-A14F-BFF8-458D001962D6}"/>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EB033A1D-E455-9946-A3E3-EBEF1EBD72B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DABB8075-CBD7-4E4C-929A-4DA121AF4948}"/>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71985517-24AB-6347-BAA1-E8E5A30CFB49}"/>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07663476-5FE4-B242-80D4-EE4FA0045C0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A4B602E5-2865-ED4D-96ED-B6B22443B6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7069085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Content 3">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vl6pPr>
              <a:buClr>
                <a:schemeClr val="accent2"/>
              </a:buClr>
              <a:defRPr/>
            </a:lvl6pPr>
            <a:lvl7pPr>
              <a:buClr>
                <a:schemeClr val="accent2"/>
              </a:buClr>
              <a:defRPr/>
            </a:lvl7pPr>
            <a:lvl8pPr>
              <a:buClr>
                <a:schemeClr val="accent2"/>
              </a:buClr>
              <a:defRPr/>
            </a:lvl8pPr>
            <a:lvl9pPr>
              <a:buClr>
                <a:schemeClr val="accent2"/>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51ECDEDC-1980-3D42-9C5A-8D534AAAF59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3E408AC5-2F8A-FB4A-8BC5-0F73ABE4D23F}"/>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E0E0848-F70C-E542-94DA-30773629AB1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D442FCB-82D7-8A43-B8F6-C5915ED00E25}"/>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a:p>
        </p:txBody>
      </p:sp>
      <p:sp>
        <p:nvSpPr>
          <p:cNvPr id="15" name="Slide Number Placeholder 5">
            <a:extLst>
              <a:ext uri="{FF2B5EF4-FFF2-40B4-BE49-F238E27FC236}">
                <a16:creationId xmlns:a16="http://schemas.microsoft.com/office/drawing/2014/main" id="{5025ECB4-1BA3-254F-BBEE-0C9FA393EB8A}"/>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F232912-BB2D-674A-B02D-9F2EB011AD08}"/>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2282382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and Content 4">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vl6pPr>
              <a:buClr>
                <a:schemeClr val="accent4"/>
              </a:buClr>
              <a:defRPr/>
            </a:lvl6pPr>
            <a:lvl7pPr>
              <a:buClr>
                <a:schemeClr val="accent4"/>
              </a:buClr>
              <a:defRPr/>
            </a:lvl7pPr>
            <a:lvl8pPr>
              <a:buClr>
                <a:schemeClr val="accent4"/>
              </a:buClr>
              <a:defRPr/>
            </a:lvl8pPr>
            <a:lvl9pPr>
              <a:buClr>
                <a:schemeClr val="accent4"/>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6EA21A1A-31D9-3345-9E9C-55E41D29F892}"/>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450084FB-EA30-D144-A06F-5DEFE380C224}"/>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F29611D1-755D-C14D-ABFB-523189B7B91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0FE6763-B543-A640-83E6-2B5FEAAA5420}"/>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A47FF118-7F80-5E47-8BE4-4742EFCAE858}"/>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9692BA18-D70F-8545-8591-2FAC29073DE1}"/>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7305101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and Content 5">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vl6pPr>
              <a:buClr>
                <a:schemeClr val="accent5"/>
              </a:buClr>
              <a:defRPr/>
            </a:lvl6pPr>
            <a:lvl7pPr>
              <a:buClr>
                <a:schemeClr val="accent5"/>
              </a:buClr>
              <a:defRPr/>
            </a:lvl7pPr>
            <a:lvl8pPr>
              <a:buClr>
                <a:schemeClr val="accent5"/>
              </a:buClr>
              <a:defRPr/>
            </a:lvl8pPr>
            <a:lvl9pPr>
              <a:buClr>
                <a:schemeClr val="accent5"/>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CEC45213-5C21-9F40-B678-83D74578103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50470134-F632-484B-8421-2A4FC29403B9}"/>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C1240E4-618D-4949-A047-C50DE00C0E7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3710A017-5ED7-DF4D-B5B4-8EA7C1F86CA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2529030A-D2E5-E043-9512-B594C6EE07B7}"/>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DA8C4C72-106E-0E44-8DA6-1B2CD66EAB13}"/>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3845106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vl6pPr>
              <a:buClr>
                <a:schemeClr val="accent6"/>
              </a:buClr>
              <a:defRPr/>
            </a:lvl6pPr>
            <a:lvl7pPr>
              <a:buClr>
                <a:schemeClr val="accent6"/>
              </a:buClr>
              <a:defRPr/>
            </a:lvl7pPr>
            <a:lvl8pPr>
              <a:buClr>
                <a:schemeClr val="accent6"/>
              </a:buClr>
              <a:defRPr/>
            </a:lvl8pPr>
            <a:lvl9pPr>
              <a:buClr>
                <a:schemeClr val="accent6"/>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49442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6">
    <p:spTree>
      <p:nvGrpSpPr>
        <p:cNvPr id="1" name=""/>
        <p:cNvGrpSpPr/>
        <p:nvPr/>
      </p:nvGrpSpPr>
      <p:grpSpPr>
        <a:xfrm>
          <a:off x="0" y="0"/>
          <a:ext cx="0" cy="0"/>
          <a:chOff x="0" y="0"/>
          <a:chExt cx="0" cy="0"/>
        </a:xfrm>
      </p:grpSpPr>
      <p:sp>
        <p:nvSpPr>
          <p:cNvPr id="3" name="Content Placeholder 2"/>
          <p:cNvSpPr>
            <a:spLocks noGrp="1"/>
          </p:cNvSpPr>
          <p:nvPr>
            <p:ph idx="1"/>
          </p:nvPr>
        </p:nvSpPr>
        <p:spPr>
          <a:xfrm>
            <a:off x="287338" y="1635125"/>
            <a:ext cx="8228012" cy="299759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vl6pPr>
              <a:buClr>
                <a:schemeClr val="tx1"/>
              </a:buClr>
              <a:defRPr/>
            </a:lvl6pPr>
            <a:lvl7pPr>
              <a:buClr>
                <a:schemeClr val="tx1"/>
              </a:buClr>
              <a:defRPr/>
            </a:lvl7pPr>
            <a:lvl8pPr>
              <a:buClr>
                <a:schemeClr val="tx1"/>
              </a:buClr>
              <a:defRPr/>
            </a:lvl8pPr>
            <a:lvl9pPr>
              <a:buClr>
                <a:schemeClr val="tx1"/>
              </a:buClr>
              <a:defRPr/>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a:p>
            <a:pPr lvl="4"/>
            <a:endParaRPr lang="en-US"/>
          </a:p>
        </p:txBody>
      </p:sp>
      <p:pic>
        <p:nvPicPr>
          <p:cNvPr id="13" name="Picture 12">
            <a:extLst>
              <a:ext uri="{FF2B5EF4-FFF2-40B4-BE49-F238E27FC236}">
                <a16:creationId xmlns:a16="http://schemas.microsoft.com/office/drawing/2014/main" id="{3D1045CC-BF79-CB49-AD92-2CC29D851B74}"/>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0" name="Title Placeholder 1">
            <a:extLst>
              <a:ext uri="{FF2B5EF4-FFF2-40B4-BE49-F238E27FC236}">
                <a16:creationId xmlns:a16="http://schemas.microsoft.com/office/drawing/2014/main" id="{2F5BDC55-54D8-8E47-AFBD-32EE99156006}"/>
              </a:ext>
            </a:extLst>
          </p:cNvPr>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12" name="Rectangle 11">
            <a:extLst>
              <a:ext uri="{FF2B5EF4-FFF2-40B4-BE49-F238E27FC236}">
                <a16:creationId xmlns:a16="http://schemas.microsoft.com/office/drawing/2014/main" id="{5D35B6E4-4588-CF47-BC5D-8485A76A8258}"/>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9B0FAA2E-2822-6E4B-B8BF-3CD1C3C1194E}"/>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0CAC2F5E-7B52-7140-B0D4-6A44E5B86101}"/>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EE590450-8C06-D940-8ECC-D7DC677AFCAC}"/>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684089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Divider 1">
    <p:bg>
      <p:bgPr>
        <a:solidFill>
          <a:schemeClr val="accent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E5AD9D7-3FF2-5447-AA52-34FD773D5D53}"/>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B49B58E8-986F-FA43-9938-1D0D441FC527}"/>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DFEAF77C-20E8-1246-94E4-83A2997C0FB8}"/>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311131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68F3FA0-FDC9-4849-9430-862DED5AD74B}"/>
              </a:ext>
            </a:extLst>
          </p:cNvPr>
          <p:cNvSpPr/>
          <p:nvPr userDrawn="1"/>
        </p:nvSpPr>
        <p:spPr>
          <a:xfrm>
            <a:off x="295180" y="555625"/>
            <a:ext cx="4958138" cy="40163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13572AB-D103-F04F-843C-57A122277E4C}"/>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04F58811-0F50-8146-A294-71126D7359D3}"/>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6" name="Subtitle 2">
            <a:extLst>
              <a:ext uri="{FF2B5EF4-FFF2-40B4-BE49-F238E27FC236}">
                <a16:creationId xmlns:a16="http://schemas.microsoft.com/office/drawing/2014/main" id="{6712FBA1-3220-1541-B375-FEB4A398D0A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0586977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secHead" preserve="1">
  <p:cSld name="Divider 2">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3" name="Text Placeholder 2"/>
          <p:cNvSpPr>
            <a:spLocks noGrp="1"/>
          </p:cNvSpPr>
          <p:nvPr>
            <p:ph type="body" idx="1"/>
          </p:nvPr>
        </p:nvSpPr>
        <p:spPr>
          <a:xfrm>
            <a:off x="287338" y="2937293"/>
            <a:ext cx="8223250" cy="1629945"/>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6" name="Picture 5">
            <a:extLst>
              <a:ext uri="{FF2B5EF4-FFF2-40B4-BE49-F238E27FC236}">
                <a16:creationId xmlns:a16="http://schemas.microsoft.com/office/drawing/2014/main" id="{5AD72F3E-1577-DB40-97DA-9A577E3CD246}"/>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64531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268260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Divider 4">
    <p:bg>
      <p:bgPr>
        <a:solidFill>
          <a:schemeClr val="accent4"/>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5499EDF-113E-8542-A55C-303B9E274B2C}"/>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D5FEF07A-017B-0D46-9B49-B575F6035C3B}"/>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FDB83B7-C535-4D4E-9F05-B3D6C6D0D7A7}"/>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403855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5">
    <p:bg>
      <p:bgPr>
        <a:solidFill>
          <a:schemeClr val="accent5"/>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26E801-3E29-734A-A15B-7CBF97B7B4E1}"/>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27599318-7E7F-A842-9771-05E6C1CC4E51}"/>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40481B7-880B-354A-9791-B504B07D444D}"/>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4915752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Divider 6">
    <p:bg>
      <p:bgPr>
        <a:solidFill>
          <a:schemeClr val="accent6"/>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2449C442-4A25-164A-A88B-5124FFED77F2}"/>
              </a:ext>
            </a:extLst>
          </p:cNvPr>
          <p:cNvSpPr>
            <a:spLocks noGrp="1"/>
          </p:cNvSpPr>
          <p:nvPr>
            <p:ph type="title"/>
          </p:nvPr>
        </p:nvSpPr>
        <p:spPr>
          <a:xfrm>
            <a:off x="287338"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7FFE1CAA-62A8-9645-A977-B747EB5EC8BE}"/>
              </a:ext>
            </a:extLst>
          </p:cNvPr>
          <p:cNvSpPr>
            <a:spLocks noGrp="1"/>
          </p:cNvSpPr>
          <p:nvPr>
            <p:ph type="body" idx="1"/>
          </p:nvPr>
        </p:nvSpPr>
        <p:spPr>
          <a:xfrm>
            <a:off x="287338" y="2937293"/>
            <a:ext cx="8223250" cy="1629945"/>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7846D95C-0B59-2E49-BC5D-B8766F28EFC3}"/>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18843672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Divider 7">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p:nvPr>
        </p:nvSpPr>
        <p:spPr>
          <a:xfrm>
            <a:off x="287338" y="1282304"/>
            <a:ext cx="8223250" cy="1629945"/>
          </a:xfrm>
          <a:noFill/>
        </p:spPr>
        <p:txBody>
          <a:bodyPr anchor="b"/>
          <a:lstStyle>
            <a:lvl1pPr>
              <a:defRPr sz="4500">
                <a:solidFill>
                  <a:schemeClr val="bg1"/>
                </a:solidFill>
              </a:defRPr>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8223250"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8129707" y="336385"/>
            <a:ext cx="726955" cy="219240"/>
          </a:xfrm>
          <a:prstGeom prst="rect">
            <a:avLst/>
          </a:prstGeom>
        </p:spPr>
      </p:pic>
    </p:spTree>
    <p:extLst>
      <p:ext uri="{BB962C8B-B14F-4D97-AF65-F5344CB8AC3E}">
        <p14:creationId xmlns:p14="http://schemas.microsoft.com/office/powerpoint/2010/main" val="91052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Divider image 1">
    <p:bg>
      <p:bgPr>
        <a:solidFill>
          <a:schemeClr val="tx1"/>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lstStyle>
            <a:lvl1pPr>
              <a:defRPr sz="4500">
                <a:solidFill>
                  <a:schemeClr val="bg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1629945"/>
          </a:xfrm>
        </p:spPr>
        <p:txBody>
          <a:bodyPr/>
          <a:lstStyle>
            <a:lvl1pPr marL="0" indent="0">
              <a:buNone/>
              <a:defRPr sz="1800">
                <a:solidFill>
                  <a:schemeClr val="accent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Tree>
    <p:extLst>
      <p:ext uri="{BB962C8B-B14F-4D97-AF65-F5344CB8AC3E}">
        <p14:creationId xmlns:p14="http://schemas.microsoft.com/office/powerpoint/2010/main" val="792972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Divider image 2">
    <p:bg>
      <p:bgPr>
        <a:solidFill>
          <a:schemeClr val="accent1"/>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CCBA5AE3-006F-BD49-B651-0C964FE95E8A}"/>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6B291027-4824-D64E-98DD-D51466B685F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455198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Divider image 3">
    <p:bg>
      <p:bgPr>
        <a:solidFill>
          <a:schemeClr val="accent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rcRect/>
          <a:stretch/>
        </p:blipFill>
        <p:spPr>
          <a:xfrm>
            <a:off x="287339" y="4803775"/>
            <a:ext cx="726953"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C8A7B213-F682-8C46-89BB-3DC07559439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F978937C-B57E-7D49-8073-879091884B1C}"/>
              </a:ext>
            </a:extLst>
          </p:cNvPr>
          <p:cNvSpPr>
            <a:spLocks noGrp="1"/>
          </p:cNvSpPr>
          <p:nvPr>
            <p:ph type="body" idx="1"/>
          </p:nvPr>
        </p:nvSpPr>
        <p:spPr>
          <a:xfrm>
            <a:off x="287338" y="2937293"/>
            <a:ext cx="3973886" cy="276999"/>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86378947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Divider image 4">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9241ACC-D76F-604E-BD17-676DDA3C8439}"/>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7" name="Text Placeholder 2">
            <a:extLst>
              <a:ext uri="{FF2B5EF4-FFF2-40B4-BE49-F238E27FC236}">
                <a16:creationId xmlns:a16="http://schemas.microsoft.com/office/drawing/2014/main" id="{6EFDAE54-0B72-5840-ADB5-ADBBECB2A215}"/>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Tree>
    <p:extLst>
      <p:ext uri="{BB962C8B-B14F-4D97-AF65-F5344CB8AC3E}">
        <p14:creationId xmlns:p14="http://schemas.microsoft.com/office/powerpoint/2010/main" val="12523025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DE3579E-A86C-2B42-8026-775A95163FA8}"/>
              </a:ext>
            </a:extLst>
          </p:cNvPr>
          <p:cNvSpPr/>
          <p:nvPr userDrawn="1"/>
        </p:nvSpPr>
        <p:spPr>
          <a:xfrm>
            <a:off x="295180" y="555625"/>
            <a:ext cx="4958138" cy="401637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
            <a:extLst>
              <a:ext uri="{FF2B5EF4-FFF2-40B4-BE49-F238E27FC236}">
                <a16:creationId xmlns:a16="http://schemas.microsoft.com/office/drawing/2014/main" id="{CDBEB950-34E2-0B44-A5B0-21A103349D83}"/>
              </a:ext>
            </a:extLst>
          </p:cNvPr>
          <p:cNvSpPr>
            <a:spLocks noGrp="1"/>
          </p:cNvSpPr>
          <p:nvPr>
            <p:ph type="ctrTitle" hasCustomPrompt="1"/>
          </p:nvPr>
        </p:nvSpPr>
        <p:spPr>
          <a:xfrm>
            <a:off x="645459" y="1014292"/>
            <a:ext cx="4240306" cy="1917167"/>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5A9D3911-7083-D447-B581-FFC98845EDA1}"/>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8C2B44E1-A188-EC44-835F-A1699117DB09}"/>
              </a:ext>
            </a:extLst>
          </p:cNvPr>
          <p:cNvSpPr>
            <a:spLocks noGrp="1"/>
          </p:cNvSpPr>
          <p:nvPr>
            <p:ph type="subTitle" idx="1" hasCustomPrompt="1"/>
          </p:nvPr>
        </p:nvSpPr>
        <p:spPr>
          <a:xfrm>
            <a:off x="645459" y="3030071"/>
            <a:ext cx="3926541" cy="788894"/>
          </a:xfrm>
        </p:spPr>
        <p:txBody>
          <a:bodyPr wrap="square">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0987128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Divider image 5">
    <p:bg>
      <p:bgPr>
        <a:solidFill>
          <a:schemeClr val="accent4"/>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34E714B4-27CB-B944-8B3E-FC3FFD3DE961}"/>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DAD8859D-837A-9A4E-811E-0BAD27094891}"/>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19404087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Divider image 6">
    <p:bg>
      <p:bgPr>
        <a:solidFill>
          <a:schemeClr val="accent5"/>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94581C8A-6766-5F4B-9453-EF912542AD9B}"/>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E8B6930A-5DB0-2643-94A2-162A264D3D14}"/>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59535922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Divider image 7">
    <p:bg>
      <p:bgPr>
        <a:solidFill>
          <a:schemeClr val="accent6"/>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5C9066-1E21-2B40-861E-E7B7E64CC322}"/>
              </a:ext>
            </a:extLst>
          </p:cNvPr>
          <p:cNvPicPr>
            <a:picLocks noChangeAspect="1"/>
          </p:cNvPicPr>
          <p:nvPr userDrawn="1"/>
        </p:nvPicPr>
        <p:blipFill>
          <a:blip r:embed="rId2"/>
          <a:stretch>
            <a:fillRect/>
          </a:stretch>
        </p:blipFill>
        <p:spPr>
          <a:xfrm>
            <a:off x="287338" y="4803775"/>
            <a:ext cx="726955" cy="219240"/>
          </a:xfrm>
          <a:prstGeom prst="rect">
            <a:avLst/>
          </a:prstGeom>
        </p:spPr>
      </p:pic>
      <p:sp>
        <p:nvSpPr>
          <p:cNvPr id="5" name="Picture Placeholder 2">
            <a:extLst>
              <a:ext uri="{FF2B5EF4-FFF2-40B4-BE49-F238E27FC236}">
                <a16:creationId xmlns:a16="http://schemas.microsoft.com/office/drawing/2014/main" id="{B17E640F-558D-2D49-A02C-D3A6E64C0A40}"/>
              </a:ext>
            </a:extLst>
          </p:cNvPr>
          <p:cNvSpPr>
            <a:spLocks noGrp="1"/>
          </p:cNvSpPr>
          <p:nvPr>
            <p:ph type="pic" sz="quarter" idx="10" hasCustomPrompt="1"/>
          </p:nvPr>
        </p:nvSpPr>
        <p:spPr>
          <a:xfrm>
            <a:off x="4572000" y="727"/>
            <a:ext cx="4572000" cy="5143500"/>
          </a:xfrm>
          <a:noFill/>
        </p:spPr>
        <p:txBody>
          <a:bodyPr/>
          <a:lstStyle/>
          <a:p>
            <a:r>
              <a:rPr lang="en-US"/>
              <a:t>Click the icon to add a half page image</a:t>
            </a:r>
          </a:p>
        </p:txBody>
      </p:sp>
      <p:sp>
        <p:nvSpPr>
          <p:cNvPr id="9" name="Title 1">
            <a:extLst>
              <a:ext uri="{FF2B5EF4-FFF2-40B4-BE49-F238E27FC236}">
                <a16:creationId xmlns:a16="http://schemas.microsoft.com/office/drawing/2014/main" id="{36D0C987-4F5C-4A4F-B0D3-EB68F0D99275}"/>
              </a:ext>
            </a:extLst>
          </p:cNvPr>
          <p:cNvSpPr>
            <a:spLocks noGrp="1"/>
          </p:cNvSpPr>
          <p:nvPr>
            <p:ph type="title" hasCustomPrompt="1"/>
          </p:nvPr>
        </p:nvSpPr>
        <p:spPr>
          <a:xfrm>
            <a:off x="287338" y="1282304"/>
            <a:ext cx="3973886" cy="1629945"/>
          </a:xfrm>
          <a:noFill/>
        </p:spPr>
        <p:txBody>
          <a:bodyPr anchor="b">
            <a:normAutofit/>
          </a:bodyPr>
          <a:lstStyle>
            <a:lvl1pPr>
              <a:defRPr sz="4000">
                <a:solidFill>
                  <a:schemeClr val="tx1"/>
                </a:solidFill>
              </a:defRPr>
            </a:lvl1pPr>
          </a:lstStyle>
          <a:p>
            <a:r>
              <a:rPr lang="en-GB"/>
              <a:t>Click to edit </a:t>
            </a:r>
            <a:br>
              <a:rPr lang="en-GB"/>
            </a:br>
            <a:r>
              <a:rPr lang="en-GB"/>
              <a:t>Master title style</a:t>
            </a:r>
            <a:endParaRPr lang="en-US"/>
          </a:p>
        </p:txBody>
      </p:sp>
      <p:sp>
        <p:nvSpPr>
          <p:cNvPr id="10" name="Text Placeholder 2">
            <a:extLst>
              <a:ext uri="{FF2B5EF4-FFF2-40B4-BE49-F238E27FC236}">
                <a16:creationId xmlns:a16="http://schemas.microsoft.com/office/drawing/2014/main" id="{27E889E2-B9CE-CD41-8B07-52E0696E65B3}"/>
              </a:ext>
            </a:extLst>
          </p:cNvPr>
          <p:cNvSpPr>
            <a:spLocks noGrp="1"/>
          </p:cNvSpPr>
          <p:nvPr>
            <p:ph type="body" idx="1"/>
          </p:nvPr>
        </p:nvSpPr>
        <p:spPr>
          <a:xfrm>
            <a:off x="287338" y="2937293"/>
            <a:ext cx="3973886" cy="276999"/>
          </a:xfrm>
        </p:spPr>
        <p:txBody>
          <a:bodyPr/>
          <a:lstStyle>
            <a:lvl1pPr marL="0" indent="0">
              <a:buNone/>
              <a:defRPr sz="18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Tree>
    <p:extLst>
      <p:ext uri="{BB962C8B-B14F-4D97-AF65-F5344CB8AC3E}">
        <p14:creationId xmlns:p14="http://schemas.microsoft.com/office/powerpoint/2010/main" val="34085162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0132220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1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159131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2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2"/>
              </a:buClr>
              <a:defRPr/>
            </a:lvl1pPr>
            <a:lvl2pPr>
              <a:buClr>
                <a:schemeClr val="accent2"/>
              </a:buClr>
              <a:defRPr/>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5640237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3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3"/>
              </a:buClr>
              <a:defRPr/>
            </a:lvl1pPr>
            <a:lvl2pPr>
              <a:buClr>
                <a:schemeClr val="accent3"/>
              </a:buClr>
              <a:defRPr/>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532118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4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5"/>
              </a:buClr>
              <a:defRPr/>
            </a:lvl1pPr>
            <a:lvl2pPr>
              <a:buClr>
                <a:schemeClr val="accent5"/>
              </a:buClr>
              <a:defRPr/>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02110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5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accent6"/>
              </a:buClr>
              <a:defRPr/>
            </a:lvl1pPr>
            <a:lvl2pPr>
              <a:buClr>
                <a:schemeClr val="accent6"/>
              </a:buClr>
              <a:defRPr/>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842406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6_Two Column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sp>
        <p:nvSpPr>
          <p:cNvPr id="3" name="Content Placeholder 2"/>
          <p:cNvSpPr>
            <a:spLocks noGrp="1"/>
          </p:cNvSpPr>
          <p:nvPr>
            <p:ph sz="half" idx="1"/>
          </p:nvPr>
        </p:nvSpPr>
        <p:spPr>
          <a:xfrm>
            <a:off x="287338"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572000" y="1653767"/>
            <a:ext cx="3886200" cy="2849807"/>
          </a:xfrm>
        </p:spPr>
        <p:txBody>
          <a:bodyPr/>
          <a:lstStyle>
            <a:lvl1pPr>
              <a:buClr>
                <a:schemeClr val="tx1"/>
              </a:buClr>
              <a:defRPr/>
            </a:lvl1pPr>
            <a:lvl2pPr>
              <a:buClr>
                <a:schemeClr val="tx1"/>
              </a:buClr>
              <a:defRPr/>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D0F93F1-4A13-9943-B523-758669B214C7}"/>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3" name="Rectangle 12">
            <a:extLst>
              <a:ext uri="{FF2B5EF4-FFF2-40B4-BE49-F238E27FC236}">
                <a16:creationId xmlns:a16="http://schemas.microsoft.com/office/drawing/2014/main" id="{2640C962-72CA-264D-A0D1-AA1F78B0F035}"/>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 name="Date Placeholder 3">
            <a:extLst>
              <a:ext uri="{FF2B5EF4-FFF2-40B4-BE49-F238E27FC236}">
                <a16:creationId xmlns:a16="http://schemas.microsoft.com/office/drawing/2014/main" id="{135591EC-67D8-2542-85C1-2C23D704CDA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5" name="Slide Number Placeholder 5">
            <a:extLst>
              <a:ext uri="{FF2B5EF4-FFF2-40B4-BE49-F238E27FC236}">
                <a16:creationId xmlns:a16="http://schemas.microsoft.com/office/drawing/2014/main" id="{0FEB6986-17CB-A540-A249-F66636E63913}"/>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6" name="Footer Placeholder 4">
            <a:extLst>
              <a:ext uri="{FF2B5EF4-FFF2-40B4-BE49-F238E27FC236}">
                <a16:creationId xmlns:a16="http://schemas.microsoft.com/office/drawing/2014/main" id="{41C20AD8-23B9-844E-8C50-5F35640BDCDF}"/>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521134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DEF661B-9E03-F742-B525-44535FC6C5E1}"/>
              </a:ext>
            </a:extLst>
          </p:cNvPr>
          <p:cNvSpPr/>
          <p:nvPr userDrawn="1"/>
        </p:nvSpPr>
        <p:spPr>
          <a:xfrm>
            <a:off x="295180" y="555625"/>
            <a:ext cx="4958138" cy="40163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970D40CC-642D-5147-9BFC-B0B1AC2F66C5}"/>
              </a:ext>
            </a:extLst>
          </p:cNvPr>
          <p:cNvSpPr>
            <a:spLocks noGrp="1"/>
          </p:cNvSpPr>
          <p:nvPr>
            <p:ph type="ctrTitle" hasCustomPrompt="1"/>
          </p:nvPr>
        </p:nvSpPr>
        <p:spPr>
          <a:xfrm>
            <a:off x="645459" y="1014292"/>
            <a:ext cx="4240306" cy="1917167"/>
          </a:xfrm>
        </p:spPr>
        <p:txBody>
          <a:bodyPr lIns="0"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6AF148F-EA21-634B-B678-7786BC9414F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C1480B16-9310-5440-883C-FCB0C6ED0247}"/>
              </a:ext>
            </a:extLst>
          </p:cNvPr>
          <p:cNvSpPr>
            <a:spLocks noGrp="1"/>
          </p:cNvSpPr>
          <p:nvPr>
            <p:ph type="subTitle" idx="1" hasCustomPrompt="1"/>
          </p:nvPr>
        </p:nvSpPr>
        <p:spPr>
          <a:xfrm>
            <a:off x="645458" y="3030070"/>
            <a:ext cx="4240306" cy="806823"/>
          </a:xfrm>
        </p:spPr>
        <p:txBody>
          <a:bodyPr>
            <a:noAutofit/>
          </a:bodyPr>
          <a:lstStyle>
            <a:lvl1pPr marL="0" indent="0" algn="l">
              <a:lnSpc>
                <a:spcPct val="100000"/>
              </a:lnSpc>
              <a:spcAft>
                <a:spcPts val="0"/>
              </a:spcAft>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840244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8" y="1635125"/>
            <a:ext cx="3868340"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9" y="2110581"/>
            <a:ext cx="3868340" cy="2137848"/>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1" y="1635125"/>
            <a:ext cx="3887391" cy="410883"/>
          </a:xfrm>
        </p:spPr>
        <p:txBody>
          <a:bodyPr anchor="b">
            <a:noAutofit/>
          </a:bodyPr>
          <a:lstStyle>
            <a:lvl1pPr marL="0" indent="0">
              <a:buNone/>
              <a:defRPr sz="2100" b="1">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1" y="2110579"/>
            <a:ext cx="3944541" cy="2137849"/>
          </a:xfrm>
        </p:spPr>
        <p:txBody>
          <a:bodyPr/>
          <a:lstStyle>
            <a:lvl1pPr>
              <a:buClr>
                <a:schemeClr val="accent1"/>
              </a:buClr>
              <a:defRPr sz="1800"/>
            </a:lvl1pPr>
            <a:lvl2pPr>
              <a:buClr>
                <a:schemeClr val="accent1"/>
              </a:buClr>
              <a:defRPr sz="1600"/>
            </a:lvl2pPr>
            <a:lvl3pPr>
              <a:buClr>
                <a:schemeClr val="accent1"/>
              </a:buClr>
              <a:defRPr/>
            </a:lvl3pPr>
            <a:lvl4pPr>
              <a:buClr>
                <a:schemeClr val="accent1"/>
              </a:buClr>
              <a:defRPr/>
            </a:lvl4pPr>
            <a:lvl5pPr>
              <a:buClr>
                <a:schemeClr val="accent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42005877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3"/>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3"/>
              </a:buClr>
              <a:defRPr sz="1800"/>
            </a:lvl1pPr>
            <a:lvl2pPr>
              <a:buClr>
                <a:schemeClr val="accent3"/>
              </a:buClr>
              <a:defRPr sz="1600"/>
            </a:lvl2pPr>
            <a:lvl3pPr>
              <a:buClr>
                <a:schemeClr val="accent3"/>
              </a:buClr>
              <a:defRPr/>
            </a:lvl3pPr>
            <a:lvl4pPr>
              <a:buClr>
                <a:schemeClr val="accent3"/>
              </a:buClr>
              <a:defRPr/>
            </a:lvl4pPr>
            <a:lvl5pPr>
              <a:buClr>
                <a:schemeClr val="accent3"/>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137856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4"/>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4"/>
              </a:buClr>
              <a:defRPr sz="1800"/>
            </a:lvl1pPr>
            <a:lvl2pPr>
              <a:buClr>
                <a:schemeClr val="accent4"/>
              </a:buClr>
              <a:defRPr sz="1600"/>
            </a:lvl2pPr>
            <a:lvl3pPr>
              <a:buClr>
                <a:schemeClr val="accent4"/>
              </a:buClr>
              <a:defRPr/>
            </a:lvl3pPr>
            <a:lvl4pPr>
              <a:buClr>
                <a:schemeClr val="accent4"/>
              </a:buClr>
              <a:defRPr/>
            </a:lvl4pPr>
            <a:lvl5pPr>
              <a:buClr>
                <a:schemeClr val="accent4"/>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991355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5"/>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5"/>
              </a:buClr>
              <a:defRPr sz="1800"/>
            </a:lvl1pPr>
            <a:lvl2pPr>
              <a:buClr>
                <a:schemeClr val="accent5"/>
              </a:buClr>
              <a:defRPr sz="1600"/>
            </a:lvl2pPr>
            <a:lvl3pPr>
              <a:buClr>
                <a:schemeClr val="accent5"/>
              </a:buClr>
              <a:defRPr/>
            </a:lvl3pPr>
            <a:lvl4pPr>
              <a:buClr>
                <a:schemeClr val="accent5"/>
              </a:buClr>
              <a:defRPr/>
            </a:lvl4pPr>
            <a:lvl5pPr>
              <a:buClr>
                <a:schemeClr val="accent5"/>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249915007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5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accent6"/>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6"/>
              </a:buClr>
              <a:defRPr sz="1800"/>
            </a:lvl1pPr>
            <a:lvl2pPr>
              <a:buClr>
                <a:schemeClr val="accent6"/>
              </a:buClr>
              <a:defRPr sz="1600"/>
            </a:lvl2pPr>
            <a:lvl3pPr>
              <a:buClr>
                <a:schemeClr val="accent6"/>
              </a:buClr>
              <a:defRPr/>
            </a:lvl3pPr>
            <a:lvl4pPr>
              <a:buClr>
                <a:schemeClr val="accent6"/>
              </a:buClr>
              <a:defRPr/>
            </a:lvl4pPr>
            <a:lvl5pPr>
              <a:buClr>
                <a:schemeClr val="accent6"/>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2384175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accent2"/>
              </a:buClr>
              <a:defRPr sz="1800"/>
            </a:lvl1pPr>
            <a:lvl2pPr>
              <a:buClr>
                <a:schemeClr val="accent2"/>
              </a:buClr>
              <a:defRPr sz="1600"/>
            </a:lvl2pPr>
            <a:lvl3pPr>
              <a:buClr>
                <a:schemeClr val="accent2"/>
              </a:buClr>
              <a:defRPr/>
            </a:lvl3pPr>
            <a:lvl4pPr>
              <a:buClr>
                <a:schemeClr val="accent2"/>
              </a:buClr>
              <a:defRPr/>
            </a:lvl4pPr>
            <a:lvl5pPr>
              <a:buClr>
                <a:schemeClr val="accent2"/>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183428279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wo Column 2">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87337" y="1635125"/>
            <a:ext cx="3868340"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a:t>
            </a:r>
          </a:p>
        </p:txBody>
      </p:sp>
      <p:sp>
        <p:nvSpPr>
          <p:cNvPr id="4" name="Content Placeholder 3"/>
          <p:cNvSpPr>
            <a:spLocks noGrp="1"/>
          </p:cNvSpPr>
          <p:nvPr>
            <p:ph sz="half" idx="2"/>
          </p:nvPr>
        </p:nvSpPr>
        <p:spPr>
          <a:xfrm>
            <a:off x="287338" y="2110581"/>
            <a:ext cx="3868340" cy="2137848"/>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572000" y="1635125"/>
            <a:ext cx="3887391" cy="410883"/>
          </a:xfrm>
        </p:spPr>
        <p:txBody>
          <a:bodyPr anchor="b">
            <a:noAutofit/>
          </a:bodyPr>
          <a:lstStyle>
            <a:lvl1pPr marL="0" indent="0">
              <a:buNone/>
              <a:defRPr sz="2100" b="1">
                <a:solidFill>
                  <a:schemeClr val="tx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572000" y="2110579"/>
            <a:ext cx="3944541" cy="2137849"/>
          </a:xfrm>
        </p:spPr>
        <p:txBody>
          <a:bodyPr/>
          <a:lstStyle>
            <a:lvl1pPr>
              <a:buClr>
                <a:schemeClr val="tx1"/>
              </a:buClr>
              <a:defRPr sz="1800"/>
            </a:lvl1pPr>
            <a:lvl2pPr>
              <a:buClr>
                <a:schemeClr val="tx1"/>
              </a:buClr>
              <a:defRPr sz="1600"/>
            </a:lvl2pPr>
            <a:lvl3pPr>
              <a:buClr>
                <a:schemeClr val="tx1"/>
              </a:buClr>
              <a:defRPr/>
            </a:lvl3pPr>
            <a:lvl4pPr>
              <a:buClr>
                <a:schemeClr val="tx1"/>
              </a:buClr>
              <a:defRPr/>
            </a:lvl4pPr>
            <a:lvl5pPr>
              <a:buClr>
                <a:schemeClr val="tx1"/>
              </a:buCl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11" name="Picture 10">
            <a:extLst>
              <a:ext uri="{FF2B5EF4-FFF2-40B4-BE49-F238E27FC236}">
                <a16:creationId xmlns:a16="http://schemas.microsoft.com/office/drawing/2014/main" id="{E986168E-ABA4-E049-B7DA-A0DD31AAE3CD}"/>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5" name="Rectangle 14">
            <a:extLst>
              <a:ext uri="{FF2B5EF4-FFF2-40B4-BE49-F238E27FC236}">
                <a16:creationId xmlns:a16="http://schemas.microsoft.com/office/drawing/2014/main" id="{C5279C42-EE85-014B-8C15-2B7F73868839}"/>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6" name="Date Placeholder 3">
            <a:extLst>
              <a:ext uri="{FF2B5EF4-FFF2-40B4-BE49-F238E27FC236}">
                <a16:creationId xmlns:a16="http://schemas.microsoft.com/office/drawing/2014/main" id="{BF4592A6-26BA-0E45-84F0-15D6DC0FD5C8}"/>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7" name="Slide Number Placeholder 5">
            <a:extLst>
              <a:ext uri="{FF2B5EF4-FFF2-40B4-BE49-F238E27FC236}">
                <a16:creationId xmlns:a16="http://schemas.microsoft.com/office/drawing/2014/main" id="{30E2A5CD-D15E-4441-950D-8C3A0573E3B3}"/>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8" name="Footer Placeholder 4">
            <a:extLst>
              <a:ext uri="{FF2B5EF4-FFF2-40B4-BE49-F238E27FC236}">
                <a16:creationId xmlns:a16="http://schemas.microsoft.com/office/drawing/2014/main" id="{7264DAA2-3296-1647-BF9D-71D67672F22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19" name="Title 1">
            <a:extLst>
              <a:ext uri="{FF2B5EF4-FFF2-40B4-BE49-F238E27FC236}">
                <a16:creationId xmlns:a16="http://schemas.microsoft.com/office/drawing/2014/main" id="{DF9475B9-2182-E742-82DC-BE5F5D4A4319}"/>
              </a:ext>
            </a:extLst>
          </p:cNvPr>
          <p:cNvSpPr>
            <a:spLocks noGrp="1"/>
          </p:cNvSpPr>
          <p:nvPr>
            <p:ph type="title" hasCustomPrompt="1"/>
          </p:nvPr>
        </p:nvSpPr>
        <p:spPr>
          <a:xfrm>
            <a:off x="287338" y="349505"/>
            <a:ext cx="7610869" cy="1019027"/>
          </a:xfrm>
        </p:spPr>
        <p:txBody>
          <a:bodyPr/>
          <a:lstStyle/>
          <a:p>
            <a:r>
              <a:rPr lang="en-GB"/>
              <a:t>Click to edit </a:t>
            </a:r>
            <a:br>
              <a:rPr lang="en-GB"/>
            </a:br>
            <a:r>
              <a:rPr lang="en-GB"/>
              <a:t>Master title style</a:t>
            </a:r>
            <a:endParaRPr lang="en-US"/>
          </a:p>
        </p:txBody>
      </p:sp>
    </p:spTree>
    <p:extLst>
      <p:ext uri="{BB962C8B-B14F-4D97-AF65-F5344CB8AC3E}">
        <p14:creationId xmlns:p14="http://schemas.microsoft.com/office/powerpoint/2010/main" val="308089222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16394244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216027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670000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82CE5821-2F1E-4D45-AA2F-C66CD7B55E0D}"/>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8" name="Subtitle 2">
            <a:extLst>
              <a:ext uri="{FF2B5EF4-FFF2-40B4-BE49-F238E27FC236}">
                <a16:creationId xmlns:a16="http://schemas.microsoft.com/office/drawing/2014/main" id="{AF88F49C-C772-A844-8B3E-489B8779FDBF}"/>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25878760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6907075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4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4830041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5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577880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6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a:t>
            </a:r>
            <a:br>
              <a:rPr lang="en-GB"/>
            </a:br>
            <a:r>
              <a:rPr lang="en-GB"/>
              <a:t>Master title style</a:t>
            </a:r>
            <a:endParaRPr lang="en-US"/>
          </a:p>
        </p:txBody>
      </p:sp>
      <p:pic>
        <p:nvPicPr>
          <p:cNvPr id="7" name="Picture 6">
            <a:extLst>
              <a:ext uri="{FF2B5EF4-FFF2-40B4-BE49-F238E27FC236}">
                <a16:creationId xmlns:a16="http://schemas.microsoft.com/office/drawing/2014/main" id="{785728C6-83D2-9B4F-B7DB-5E188FE65FB9}"/>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11" name="Rectangle 10">
            <a:extLst>
              <a:ext uri="{FF2B5EF4-FFF2-40B4-BE49-F238E27FC236}">
                <a16:creationId xmlns:a16="http://schemas.microsoft.com/office/drawing/2014/main" id="{A8BF1FF5-1BE8-7B4A-88F5-8C4DE594EA9A}"/>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Date Placeholder 3">
            <a:extLst>
              <a:ext uri="{FF2B5EF4-FFF2-40B4-BE49-F238E27FC236}">
                <a16:creationId xmlns:a16="http://schemas.microsoft.com/office/drawing/2014/main" id="{AF9CCB44-24AB-2C45-B9F2-6BC054463F1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3" name="Slide Number Placeholder 5">
            <a:extLst>
              <a:ext uri="{FF2B5EF4-FFF2-40B4-BE49-F238E27FC236}">
                <a16:creationId xmlns:a16="http://schemas.microsoft.com/office/drawing/2014/main" id="{66F18EB3-88F6-F14B-BE7F-781B08324361}"/>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4" name="Footer Placeholder 4">
            <a:extLst>
              <a:ext uri="{FF2B5EF4-FFF2-40B4-BE49-F238E27FC236}">
                <a16:creationId xmlns:a16="http://schemas.microsoft.com/office/drawing/2014/main" id="{44FBDB17-8614-3341-9E90-D869D5D1E0B6}"/>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885632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Blank 1">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1B1E9BE-222B-FB46-8292-D1E012B4D94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2DBB7D74-320F-9743-AB43-470FDD0767A9}"/>
              </a:ext>
            </a:extLst>
          </p:cNvPr>
          <p:cNvSpPr/>
          <p:nvPr userDrawn="1"/>
        </p:nvSpPr>
        <p:spPr>
          <a:xfrm>
            <a:off x="0" y="4803774"/>
            <a:ext cx="9144000" cy="33972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683FF6C-EF4D-4B43-BFBC-B1F97145A6C7}"/>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a:p>
        </p:txBody>
      </p:sp>
      <p:sp>
        <p:nvSpPr>
          <p:cNvPr id="12" name="Slide Number Placeholder 5">
            <a:extLst>
              <a:ext uri="{FF2B5EF4-FFF2-40B4-BE49-F238E27FC236}">
                <a16:creationId xmlns:a16="http://schemas.microsoft.com/office/drawing/2014/main" id="{805B6C67-8B35-8848-BD1B-C32BF6489C87}"/>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CA4059AE-8F05-5040-8E7C-51CFA249D9F7}"/>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380014972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Blank 2">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85D838-5580-B346-A5C8-F3F610B0028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9DD2D11-E1B2-5B47-9CEF-AC219BED6359}"/>
              </a:ext>
            </a:extLst>
          </p:cNvPr>
          <p:cNvSpPr/>
          <p:nvPr userDrawn="1"/>
        </p:nvSpPr>
        <p:spPr>
          <a:xfrm>
            <a:off x="0" y="4803774"/>
            <a:ext cx="9144000" cy="3397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B178753B-B85C-A943-AA55-73E222334D96}"/>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2" name="Slide Number Placeholder 5">
            <a:extLst>
              <a:ext uri="{FF2B5EF4-FFF2-40B4-BE49-F238E27FC236}">
                <a16:creationId xmlns:a16="http://schemas.microsoft.com/office/drawing/2014/main" id="{A0C71B9E-F331-0D44-A985-20D528D18A7F}"/>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CE5E41F-4B76-A546-A047-8C150366C412}"/>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6421064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3">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8BB6C72-80DB-6947-A268-72C014729A3E}"/>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59B790EC-8C5B-D343-A62E-4D3C8191175D}"/>
              </a:ext>
            </a:extLst>
          </p:cNvPr>
          <p:cNvSpPr/>
          <p:nvPr userDrawn="1"/>
        </p:nvSpPr>
        <p:spPr>
          <a:xfrm>
            <a:off x="0" y="4803774"/>
            <a:ext cx="9144000" cy="33972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EBEDA432-64C8-DE4C-ACA0-1C8F1BE663F4}"/>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2" name="Slide Number Placeholder 5">
            <a:extLst>
              <a:ext uri="{FF2B5EF4-FFF2-40B4-BE49-F238E27FC236}">
                <a16:creationId xmlns:a16="http://schemas.microsoft.com/office/drawing/2014/main" id="{00F9FE36-268D-4746-B932-033FC7DB134A}"/>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174779F4-2C51-0B47-920D-A13091721EC3}"/>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27781063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Blank 4">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839B35B-9CB2-A940-AB8D-492F9F38D48A}"/>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6577C829-9A29-B541-88A0-E0A3241E2494}"/>
              </a:ext>
            </a:extLst>
          </p:cNvPr>
          <p:cNvSpPr/>
          <p:nvPr userDrawn="1"/>
        </p:nvSpPr>
        <p:spPr>
          <a:xfrm>
            <a:off x="0" y="4803774"/>
            <a:ext cx="9144000" cy="33972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6FFDA17A-4D85-2B45-A847-4908C659401E}"/>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2" name="Slide Number Placeholder 5">
            <a:extLst>
              <a:ext uri="{FF2B5EF4-FFF2-40B4-BE49-F238E27FC236}">
                <a16:creationId xmlns:a16="http://schemas.microsoft.com/office/drawing/2014/main" id="{DDAE4CE8-E988-8743-B07A-75A86D10F4FE}"/>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A44E55B-9546-8343-A41F-0EA8DF15F830}"/>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165229309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lank 5">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3ECA29A-370C-4747-8EA1-6BCDF42055F1}"/>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E031A498-E422-4046-93F7-CC32877DA159}"/>
              </a:ext>
            </a:extLst>
          </p:cNvPr>
          <p:cNvSpPr/>
          <p:nvPr userDrawn="1"/>
        </p:nvSpPr>
        <p:spPr>
          <a:xfrm>
            <a:off x="0" y="4803774"/>
            <a:ext cx="9144000" cy="3397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C393D178-A36A-C840-845A-B7AA72CB30C5}"/>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2" name="Slide Number Placeholder 5">
            <a:extLst>
              <a:ext uri="{FF2B5EF4-FFF2-40B4-BE49-F238E27FC236}">
                <a16:creationId xmlns:a16="http://schemas.microsoft.com/office/drawing/2014/main" id="{0F2248CB-B5C2-2E4B-AC5A-0C8A1B66F5D4}"/>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B1F6A1D6-F6DA-2F43-BE4E-AD26AF786F3B}"/>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42357421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6">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
        <p:nvSpPr>
          <p:cNvPr id="9" name="Rectangle 8">
            <a:extLst>
              <a:ext uri="{FF2B5EF4-FFF2-40B4-BE49-F238E27FC236}">
                <a16:creationId xmlns:a16="http://schemas.microsoft.com/office/drawing/2014/main" id="{1C0AACF5-FD30-B543-B35B-F0EAD87D9C67}"/>
              </a:ext>
            </a:extLst>
          </p:cNvPr>
          <p:cNvSpPr/>
          <p:nvPr userDrawn="1"/>
        </p:nvSpPr>
        <p:spPr>
          <a:xfrm>
            <a:off x="0" y="4803774"/>
            <a:ext cx="9144000" cy="3397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Date Placeholder 3">
            <a:extLst>
              <a:ext uri="{FF2B5EF4-FFF2-40B4-BE49-F238E27FC236}">
                <a16:creationId xmlns:a16="http://schemas.microsoft.com/office/drawing/2014/main" id="{4D685024-CF4B-374F-A16C-36D6705856C3}"/>
              </a:ext>
            </a:extLst>
          </p:cNvPr>
          <p:cNvSpPr>
            <a:spLocks noGrp="1"/>
          </p:cNvSpPr>
          <p:nvPr>
            <p:ph type="dt" sz="half" idx="10"/>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12" name="Slide Number Placeholder 5">
            <a:extLst>
              <a:ext uri="{FF2B5EF4-FFF2-40B4-BE49-F238E27FC236}">
                <a16:creationId xmlns:a16="http://schemas.microsoft.com/office/drawing/2014/main" id="{2E7F940B-8D3B-1B49-9202-A183D4B92370}"/>
              </a:ext>
            </a:extLst>
          </p:cNvPr>
          <p:cNvSpPr>
            <a:spLocks noGrp="1"/>
          </p:cNvSpPr>
          <p:nvPr>
            <p:ph type="sldNum" sz="quarter" idx="11"/>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13" name="Footer Placeholder 4">
            <a:extLst>
              <a:ext uri="{FF2B5EF4-FFF2-40B4-BE49-F238E27FC236}">
                <a16:creationId xmlns:a16="http://schemas.microsoft.com/office/drawing/2014/main" id="{615CE11C-BF75-ED44-8C24-8691C2EC2EBE}"/>
              </a:ext>
            </a:extLst>
          </p:cNvPr>
          <p:cNvSpPr>
            <a:spLocks noGrp="1"/>
          </p:cNvSpPr>
          <p:nvPr>
            <p:ph type="ftr" sz="quarter" idx="12"/>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Tree>
    <p:extLst>
      <p:ext uri="{BB962C8B-B14F-4D97-AF65-F5344CB8AC3E}">
        <p14:creationId xmlns:p14="http://schemas.microsoft.com/office/powerpoint/2010/main" val="7682685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Slide 6">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tretch>
            <a:fill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5BAC9EE1-2FB0-964C-91B0-1330085D3DA7}"/>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95983709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7">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a:off x="0" y="4803774"/>
            <a:ext cx="9144000" cy="3397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t>02 October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287337" y="4865145"/>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424133068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limline 1">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91592042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slimlin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44260477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44529010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slimline 4">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88908761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limline 5">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19212301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slimline 6">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220588575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9144000" cy="4803775"/>
          </a:xfrm>
          <a:noFill/>
        </p:spPr>
        <p:txBody>
          <a:bodyPr/>
          <a:lstStyle/>
          <a:p>
            <a:r>
              <a:rPr lang="en-US"/>
              <a:t>Click the icon to add a full bleed image</a:t>
            </a:r>
          </a:p>
        </p:txBody>
      </p:sp>
      <p:sp>
        <p:nvSpPr>
          <p:cNvPr id="15" name="Date Placeholder 3">
            <a:extLst>
              <a:ext uri="{FF2B5EF4-FFF2-40B4-BE49-F238E27FC236}">
                <a16:creationId xmlns:a16="http://schemas.microsoft.com/office/drawing/2014/main" id="{9DBF8A99-D25D-9948-A148-A6DE02FF5473}"/>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a:p>
        </p:txBody>
      </p:sp>
      <p:sp>
        <p:nvSpPr>
          <p:cNvPr id="16" name="Slide Number Placeholder 5">
            <a:extLst>
              <a:ext uri="{FF2B5EF4-FFF2-40B4-BE49-F238E27FC236}">
                <a16:creationId xmlns:a16="http://schemas.microsoft.com/office/drawing/2014/main" id="{1C88FFC1-6C9C-C641-964B-951FD5AC5964}"/>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17" name="Footer Placeholder 4">
            <a:extLst>
              <a:ext uri="{FF2B5EF4-FFF2-40B4-BE49-F238E27FC236}">
                <a16:creationId xmlns:a16="http://schemas.microsoft.com/office/drawing/2014/main" id="{F272FA12-A438-3A4D-A51B-8F64BFA33CCF}"/>
              </a:ext>
            </a:extLst>
          </p:cNvPr>
          <p:cNvSpPr>
            <a:spLocks noGrp="1"/>
          </p:cNvSpPr>
          <p:nvPr>
            <p:ph type="ftr" sz="quarter" idx="3"/>
          </p:nvPr>
        </p:nvSpPr>
        <p:spPr>
          <a:xfrm>
            <a:off x="1347304" y="486514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pic>
        <p:nvPicPr>
          <p:cNvPr id="18" name="Picture 17">
            <a:extLst>
              <a:ext uri="{FF2B5EF4-FFF2-40B4-BE49-F238E27FC236}">
                <a16:creationId xmlns:a16="http://schemas.microsoft.com/office/drawing/2014/main" id="{A9BE4CAA-A334-2843-A7F2-ADB08D9C7D36}"/>
              </a:ext>
            </a:extLst>
          </p:cNvPr>
          <p:cNvPicPr>
            <a:picLocks noChangeAspect="1"/>
          </p:cNvPicPr>
          <p:nvPr userDrawn="1"/>
        </p:nvPicPr>
        <p:blipFill>
          <a:blip r:embed="rId2"/>
          <a:stretch>
            <a:fillRect/>
          </a:stretch>
        </p:blipFill>
        <p:spPr>
          <a:xfrm>
            <a:off x="287338" y="4885610"/>
            <a:ext cx="614789" cy="185412"/>
          </a:xfrm>
          <a:prstGeom prst="rect">
            <a:avLst/>
          </a:prstGeom>
        </p:spPr>
      </p:pic>
    </p:spTree>
    <p:extLst>
      <p:ext uri="{BB962C8B-B14F-4D97-AF65-F5344CB8AC3E}">
        <p14:creationId xmlns:p14="http://schemas.microsoft.com/office/powerpoint/2010/main" val="36975419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half pag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88092194-4A6E-7349-A356-9893901B808F}"/>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18649074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half page 2">
    <p:bg>
      <p:bgPr>
        <a:solidFill>
          <a:schemeClr val="accent6"/>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9E3A46-6309-284C-9E98-7CFC28A8FBDA}"/>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839487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Title Slide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8F066634-7CFD-9946-81C5-5F8DF80831A0}"/>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2"/>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117809743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half page 3">
    <p:bg>
      <p:bgPr>
        <a:solidFill>
          <a:schemeClr val="accent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9F4EE78-9EC6-5A42-A27A-643CCD136D02}"/>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1480435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half page 4">
    <p:bg>
      <p:bgPr>
        <a:solidFill>
          <a:schemeClr val="accent3"/>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980889F2-963A-464A-953E-02B93DB3F238}"/>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7485709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half page 5">
    <p:bg>
      <p:bgPr>
        <a:solidFill>
          <a:schemeClr val="accent4"/>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ED7AA5D8-97CC-C84E-B7CB-EEEBF1C1282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56375839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half page 6">
    <p:bg>
      <p:bgPr>
        <a:solidFill>
          <a:schemeClr val="accent5"/>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5CE28463-A3D4-7844-8604-F8CE8407B2B4}"/>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89562256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half page 7">
    <p:bg>
      <p:bgPr>
        <a:solidFill>
          <a:schemeClr val="accent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tx1"/>
                </a:solidFill>
              </a:defRPr>
            </a:lvl1pPr>
          </a:lstStyle>
          <a:p>
            <a:fld id="{E13ED7F5-D386-9F4E-93F6-FF04FAB3DF3D}" type="datetime4">
              <a:rPr lang="en-GB" smtClean="0"/>
              <a:pPr/>
              <a:t>02 October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49E6ED99-6D7C-C647-A092-E37B33386CDB}"/>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92255139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half page 8">
    <p:bg>
      <p:bgPr>
        <a:solidFill>
          <a:schemeClr val="tx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1A490B3C-8973-8741-B559-456A5C653A61}"/>
              </a:ext>
            </a:extLst>
          </p:cNvPr>
          <p:cNvSpPr>
            <a:spLocks noGrp="1"/>
          </p:cNvSpPr>
          <p:nvPr>
            <p:ph type="pic" sz="quarter" idx="10" hasCustomPrompt="1"/>
          </p:nvPr>
        </p:nvSpPr>
        <p:spPr>
          <a:xfrm>
            <a:off x="0" y="0"/>
            <a:ext cx="4572000" cy="5143500"/>
          </a:xfrm>
          <a:noFill/>
        </p:spPr>
        <p:txBody>
          <a:bodyPr/>
          <a:lstStyle>
            <a:lvl1pPr>
              <a:defRPr>
                <a:solidFill>
                  <a:schemeClr val="bg1"/>
                </a:solidFill>
              </a:defRPr>
            </a:lvl1pPr>
          </a:lstStyle>
          <a:p>
            <a:r>
              <a:rPr lang="en-US"/>
              <a:t>Click the icon to add a half page image</a:t>
            </a: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3" y="4865145"/>
            <a:ext cx="2342597" cy="235972"/>
          </a:xfrm>
          <a:prstGeom prst="rect">
            <a:avLst/>
          </a:prstGeom>
        </p:spPr>
        <p:txBody>
          <a:bodyPr vert="horz" lIns="91440" tIns="45720" rIns="0" bIns="45720" rtlCol="0" anchor="ctr"/>
          <a:lstStyle>
            <a:lvl1pPr algn="r">
              <a:defRPr sz="900">
                <a:solidFill>
                  <a:schemeClr val="bg1"/>
                </a:solidFill>
              </a:defRPr>
            </a:lvl1pPr>
          </a:lstStyle>
          <a:p>
            <a:fld id="{E13ED7F5-D386-9F4E-93F6-FF04FAB3DF3D}" type="datetime4">
              <a:rPr lang="en-GB" smtClean="0"/>
              <a:pPr/>
              <a:t>02 October 2024</a:t>
            </a:fld>
            <a:endParaRPr lang="en-US"/>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1" y="4865145"/>
            <a:ext cx="550222" cy="226342"/>
          </a:xfrm>
          <a:prstGeom prst="rect">
            <a:avLst/>
          </a:prstGeom>
        </p:spPr>
        <p:txBody>
          <a:bodyPr vert="horz" lIns="91440" tIns="45720" rIns="91440" bIns="45720" rtlCol="0" anchor="ctr"/>
          <a:lstStyle>
            <a:lvl1pPr algn="l">
              <a:defRPr sz="900">
                <a:solidFill>
                  <a:schemeClr val="bg1"/>
                </a:solidFill>
              </a:defRPr>
            </a:lvl1pPr>
          </a:lstStyle>
          <a:p>
            <a:r>
              <a:rPr lang="en-US"/>
              <a:t>|   </a:t>
            </a:r>
            <a:fld id="{D7A593A7-184A-6D43-8A36-702213271FF9}" type="slidenum">
              <a:rPr lang="en-US" smtClean="0"/>
              <a:pPr/>
              <a:t>‹#›</a:t>
            </a:fld>
            <a:endParaRPr lang="en-US"/>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4572000" y="4874092"/>
            <a:ext cx="4482625" cy="226342"/>
          </a:xfrm>
          <a:prstGeom prst="rect">
            <a:avLst/>
          </a:prstGeom>
        </p:spPr>
        <p:txBody>
          <a:bodyPr vert="horz" lIns="91440" tIns="45720" rIns="91440" bIns="45720" rtlCol="0" anchor="ctr"/>
          <a:lstStyle>
            <a:lvl1pPr algn="l">
              <a:defRPr sz="900">
                <a:solidFill>
                  <a:schemeClr val="bg1"/>
                </a:solidFill>
              </a:defRPr>
            </a:lvl1pPr>
          </a:lstStyle>
          <a:p>
            <a:r>
              <a:rPr lang="en-US"/>
              <a:t>Security marking: </a:t>
            </a:r>
            <a:r>
              <a:rPr lang="en-US" b="1"/>
              <a:t>PUBLIC/INTERNAL USE ONLY/CONFIDENTIAL</a:t>
            </a:r>
          </a:p>
        </p:txBody>
      </p:sp>
      <p:sp>
        <p:nvSpPr>
          <p:cNvPr id="4" name="Text Placeholder 3">
            <a:extLst>
              <a:ext uri="{FF2B5EF4-FFF2-40B4-BE49-F238E27FC236}">
                <a16:creationId xmlns:a16="http://schemas.microsoft.com/office/drawing/2014/main" id="{9F452E04-81A7-8A44-9276-8B77899B58AD}"/>
              </a:ext>
            </a:extLst>
          </p:cNvPr>
          <p:cNvSpPr>
            <a:spLocks noGrp="1"/>
          </p:cNvSpPr>
          <p:nvPr>
            <p:ph type="body" sz="quarter" idx="12"/>
          </p:nvPr>
        </p:nvSpPr>
        <p:spPr>
          <a:xfrm>
            <a:off x="4846638" y="889784"/>
            <a:ext cx="4010025" cy="3625850"/>
          </a:xfrm>
        </p:spPr>
        <p:txBody>
          <a:bodyPr/>
          <a:lstStyle>
            <a:lvl1pPr>
              <a:buClr>
                <a:schemeClr val="accent1"/>
              </a:buClr>
              <a:defRPr>
                <a:solidFill>
                  <a:schemeClr val="bg1"/>
                </a:solidFill>
              </a:defRPr>
            </a:lvl1pPr>
            <a:lvl2pPr>
              <a:buClr>
                <a:schemeClr val="accent1"/>
              </a:buClr>
              <a:defRPr>
                <a:solidFill>
                  <a:schemeClr val="bg1"/>
                </a:solidFill>
              </a:defRPr>
            </a:lvl2pPr>
            <a:lvl3pPr>
              <a:buClr>
                <a:schemeClr val="accent1"/>
              </a:buClr>
              <a:defRPr>
                <a:solidFill>
                  <a:schemeClr val="bg1"/>
                </a:solidFill>
              </a:defRPr>
            </a:lvl3pPr>
            <a:lvl4pPr>
              <a:buClr>
                <a:schemeClr val="accent1"/>
              </a:buClr>
              <a:defRPr>
                <a:solidFill>
                  <a:schemeClr val="bg1"/>
                </a:solidFill>
              </a:defRPr>
            </a:lvl4pPr>
            <a:lvl5pPr>
              <a:buClr>
                <a:schemeClr val="accent1"/>
              </a:buCl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9" name="Picture 8">
            <a:extLst>
              <a:ext uri="{FF2B5EF4-FFF2-40B4-BE49-F238E27FC236}">
                <a16:creationId xmlns:a16="http://schemas.microsoft.com/office/drawing/2014/main" id="{11897A14-5094-5841-92A6-0015940B5F0B}"/>
              </a:ext>
            </a:extLst>
          </p:cNvPr>
          <p:cNvPicPr>
            <a:picLocks noChangeAspect="1"/>
          </p:cNvPicPr>
          <p:nvPr userDrawn="1"/>
        </p:nvPicPr>
        <p:blipFill>
          <a:blip r:embed="rId2"/>
          <a:srcRect/>
          <a:stretch/>
        </p:blipFill>
        <p:spPr>
          <a:xfrm>
            <a:off x="8114340" y="331489"/>
            <a:ext cx="742322" cy="223875"/>
          </a:xfrm>
          <a:prstGeom prst="rect">
            <a:avLst/>
          </a:prstGeom>
        </p:spPr>
      </p:pic>
    </p:spTree>
    <p:extLst>
      <p:ext uri="{BB962C8B-B14F-4D97-AF65-F5344CB8AC3E}">
        <p14:creationId xmlns:p14="http://schemas.microsoft.com/office/powerpoint/2010/main" val="169680140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1">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rgbClr val="3BC0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44A54624-B99B-AC4F-A116-46AE1742D7F1}" type="datetime4">
              <a:rPr lang="en-GB" smtClean="0"/>
              <a:t>02 October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73CFA225-0A54-AB45-8F44-85103F0372E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8073139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2">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3D41685-637F-A541-9AC9-5F46001ECA27}" type="datetime4">
              <a:rPr lang="en-GB" smtClean="0"/>
              <a:t>02 October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8FB05A0-9605-754F-9136-4311D6E2537D}"/>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322550963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3">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821A12B7-EBC2-C64B-BA30-5EC28CE63A86}"/>
              </a:ext>
            </a:extLst>
          </p:cNvPr>
          <p:cNvSpPr>
            <a:spLocks noGrp="1"/>
          </p:cNvSpPr>
          <p:nvPr>
            <p:ph type="dt" sz="half" idx="10"/>
          </p:nvPr>
        </p:nvSpPr>
        <p:spPr/>
        <p:txBody>
          <a:bodyPr/>
          <a:lstStyle>
            <a:lvl1pPr>
              <a:defRPr>
                <a:solidFill>
                  <a:schemeClr val="tx1"/>
                </a:solidFill>
              </a:defRPr>
            </a:lvl1pPr>
          </a:lstStyle>
          <a:p>
            <a:fld id="{64CF22F4-70E1-3247-8A10-6817A6DE4064}" type="datetime4">
              <a:rPr lang="en-GB" smtClean="0"/>
              <a:t>02 October 2024</a:t>
            </a:fld>
            <a:endParaRPr lang="en-US"/>
          </a:p>
        </p:txBody>
      </p:sp>
      <p:sp>
        <p:nvSpPr>
          <p:cNvPr id="6" name="Footer Placeholder 5">
            <a:extLst>
              <a:ext uri="{FF2B5EF4-FFF2-40B4-BE49-F238E27FC236}">
                <a16:creationId xmlns:a16="http://schemas.microsoft.com/office/drawing/2014/main" id="{BDED0BC9-6DEF-B04F-90B0-B4C92A566CFF}"/>
              </a:ext>
            </a:extLst>
          </p:cNvPr>
          <p:cNvSpPr>
            <a:spLocks noGrp="1"/>
          </p:cNvSpPr>
          <p:nvPr>
            <p:ph type="ftr" sz="quarter" idx="11"/>
          </p:nvPr>
        </p:nvSpPr>
        <p:spPr/>
        <p:txBody>
          <a:bodyPr/>
          <a:lstStyle>
            <a:lvl1pPr>
              <a:defRPr>
                <a:solidFill>
                  <a:schemeClr val="tx1"/>
                </a:solidFill>
              </a:defRPr>
            </a:lvl1pPr>
          </a:lstStyle>
          <a:p>
            <a:r>
              <a:rPr lang="en-US"/>
              <a:t>Security marking: </a:t>
            </a:r>
            <a:r>
              <a:rPr lang="en-US" b="1"/>
              <a:t>PUBLIC/INTERNAL USE ONLY/CONFIDENTIAL</a:t>
            </a:r>
          </a:p>
        </p:txBody>
      </p:sp>
      <p:sp>
        <p:nvSpPr>
          <p:cNvPr id="7" name="Slide Number Placeholder 6">
            <a:extLst>
              <a:ext uri="{FF2B5EF4-FFF2-40B4-BE49-F238E27FC236}">
                <a16:creationId xmlns:a16="http://schemas.microsoft.com/office/drawing/2014/main" id="{0D315095-21DE-484F-BA48-3A0FD349F51A}"/>
              </a:ext>
            </a:extLst>
          </p:cNvPr>
          <p:cNvSpPr>
            <a:spLocks noGrp="1"/>
          </p:cNvSpPr>
          <p:nvPr>
            <p:ph type="sldNum" sz="quarter" idx="12"/>
          </p:nvPr>
        </p:nvSpPr>
        <p:spPr/>
        <p:txBody>
          <a:bodyPr/>
          <a:lstStyle>
            <a:lvl1pPr>
              <a:defRPr>
                <a:solidFill>
                  <a:schemeClr val="tx1"/>
                </a:solidFill>
              </a:defRPr>
            </a:lvl1pPr>
          </a:lstStyle>
          <a:p>
            <a:r>
              <a:rPr lang="en-US"/>
              <a:t>|   </a:t>
            </a:r>
            <a:fld id="{D7A593A7-184A-6D43-8A36-702213271FF9}" type="slidenum">
              <a:rPr lang="en-US" smtClean="0"/>
              <a:pPr/>
              <a:t>‹#›</a:t>
            </a:fld>
            <a:endParaRPr lang="en-US"/>
          </a:p>
        </p:txBody>
      </p:sp>
      <p:pic>
        <p:nvPicPr>
          <p:cNvPr id="10" name="Picture 9">
            <a:extLst>
              <a:ext uri="{FF2B5EF4-FFF2-40B4-BE49-F238E27FC236}">
                <a16:creationId xmlns:a16="http://schemas.microsoft.com/office/drawing/2014/main" id="{E880A967-DE58-6D40-A388-1FCF3D6A9AC1}"/>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084994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4">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4608"/>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A6D6FAE-D43A-044F-91A1-990520CC9738}" type="datetime4">
              <a:rPr lang="en-GB" smtClean="0"/>
              <a:t>02 October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F9D1B77C-60BD-ED41-9FF7-9A684459068E}"/>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1528787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Slide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D436A2F7-9060-6E45-A646-4B9059CBD7FA}"/>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1"/>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639076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02 October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5614128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1_Picture with Caption 5">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049688C-2A31-CD45-8EA2-A5AA11BA56DE}"/>
              </a:ext>
            </a:extLst>
          </p:cNvPr>
          <p:cNvSpPr/>
          <p:nvPr userDrawn="1"/>
        </p:nvSpPr>
        <p:spPr>
          <a:xfrm>
            <a:off x="4571999" y="923827"/>
            <a:ext cx="4284663" cy="363874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287338" y="353453"/>
            <a:ext cx="3832176" cy="987425"/>
          </a:xfrm>
        </p:spPr>
        <p:txBody>
          <a:bodyPr anchor="b">
            <a:normAutofit/>
          </a:bodyPr>
          <a:lstStyle>
            <a:lvl1pPr>
              <a:defRPr sz="3200"/>
            </a:lvl1pPr>
          </a:lstStyle>
          <a:p>
            <a:r>
              <a:rPr lang="en-GB"/>
              <a:t>Click to edit </a:t>
            </a:r>
            <a:br>
              <a:rPr lang="en-GB"/>
            </a:br>
            <a:r>
              <a:rPr lang="en-GB"/>
              <a:t>Master title style</a:t>
            </a:r>
            <a:endParaRPr lang="en-US"/>
          </a:p>
        </p:txBody>
      </p:sp>
      <p:sp>
        <p:nvSpPr>
          <p:cNvPr id="3" name="Picture Placeholder 2"/>
          <p:cNvSpPr>
            <a:spLocks noGrp="1" noChangeAspect="1"/>
          </p:cNvSpPr>
          <p:nvPr>
            <p:ph type="pic" idx="1"/>
          </p:nvPr>
        </p:nvSpPr>
        <p:spPr>
          <a:xfrm>
            <a:off x="4831573" y="1168923"/>
            <a:ext cx="3765515" cy="3058933"/>
          </a:xfrm>
        </p:spPr>
        <p:txBody>
          <a:bodyPr anchor="t">
            <a:normAutofit/>
          </a:bodyPr>
          <a:lstStyle>
            <a:lvl1pPr marL="0" indent="0">
              <a:buNone/>
              <a:defRPr sz="16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a:p>
        </p:txBody>
      </p:sp>
      <p:sp>
        <p:nvSpPr>
          <p:cNvPr id="4" name="Text Placeholder 3"/>
          <p:cNvSpPr>
            <a:spLocks noGrp="1"/>
          </p:cNvSpPr>
          <p:nvPr>
            <p:ph type="body" sz="half" idx="2"/>
          </p:nvPr>
        </p:nvSpPr>
        <p:spPr>
          <a:xfrm>
            <a:off x="287338" y="1543050"/>
            <a:ext cx="3832175"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8" name="Date Placeholder 3">
            <a:extLst>
              <a:ext uri="{FF2B5EF4-FFF2-40B4-BE49-F238E27FC236}">
                <a16:creationId xmlns:a16="http://schemas.microsoft.com/office/drawing/2014/main" id="{7FC6D82E-8B26-884E-A758-F78DE7859C84}"/>
              </a:ext>
            </a:extLst>
          </p:cNvPr>
          <p:cNvSpPr>
            <a:spLocks noGrp="1"/>
          </p:cNvSpPr>
          <p:nvPr>
            <p:ph type="dt" sz="half" idx="10"/>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59F323AB-CA4F-FD4D-A9F9-7AB88D73544A}" type="datetime4">
              <a:rPr lang="en-GB" smtClean="0"/>
              <a:t>02 October 2024</a:t>
            </a:fld>
            <a:endParaRPr lang="en-US"/>
          </a:p>
        </p:txBody>
      </p:sp>
      <p:sp>
        <p:nvSpPr>
          <p:cNvPr id="9" name="Footer Placeholder 4">
            <a:extLst>
              <a:ext uri="{FF2B5EF4-FFF2-40B4-BE49-F238E27FC236}">
                <a16:creationId xmlns:a16="http://schemas.microsoft.com/office/drawing/2014/main" id="{3972BF83-DDAE-2847-B045-1B83E3D05882}"/>
              </a:ext>
            </a:extLst>
          </p:cNvPr>
          <p:cNvSpPr>
            <a:spLocks noGrp="1"/>
          </p:cNvSpPr>
          <p:nvPr>
            <p:ph type="ftr" sz="quarter" idx="3"/>
          </p:nvPr>
        </p:nvSpPr>
        <p:spPr>
          <a:xfrm>
            <a:off x="287337" y="4803775"/>
            <a:ext cx="4482625"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10" name="Slide Number Placeholder 5">
            <a:extLst>
              <a:ext uri="{FF2B5EF4-FFF2-40B4-BE49-F238E27FC236}">
                <a16:creationId xmlns:a16="http://schemas.microsoft.com/office/drawing/2014/main" id="{BDCF2D1F-40FE-3046-86E0-11C8750C2213}"/>
              </a:ext>
            </a:extLst>
          </p:cNvPr>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pic>
        <p:nvPicPr>
          <p:cNvPr id="11" name="Picture 10">
            <a:extLst>
              <a:ext uri="{FF2B5EF4-FFF2-40B4-BE49-F238E27FC236}">
                <a16:creationId xmlns:a16="http://schemas.microsoft.com/office/drawing/2014/main" id="{216E5FB6-94A6-6245-BC21-4AAE802500C0}"/>
              </a:ext>
            </a:extLst>
          </p:cNvPr>
          <p:cNvPicPr>
            <a:picLocks noChangeAspect="1"/>
          </p:cNvPicPr>
          <p:nvPr userDrawn="1"/>
        </p:nvPicPr>
        <p:blipFill>
          <a:blip r:embed="rId2"/>
          <a:stretch>
            <a:fillRect/>
          </a:stretch>
        </p:blipFill>
        <p:spPr>
          <a:xfrm>
            <a:off x="8114339" y="331489"/>
            <a:ext cx="742324" cy="223875"/>
          </a:xfrm>
          <a:prstGeom prst="rect">
            <a:avLst/>
          </a:prstGeom>
        </p:spPr>
      </p:pic>
    </p:spTree>
    <p:extLst>
      <p:ext uri="{BB962C8B-B14F-4D97-AF65-F5344CB8AC3E}">
        <p14:creationId xmlns:p14="http://schemas.microsoft.com/office/powerpoint/2010/main" val="249300332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B7E3E-2CE0-01FC-1692-195709105A8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1AEBCBF-6E47-9701-03FC-56D3989611AA}"/>
              </a:ext>
            </a:extLst>
          </p:cNvPr>
          <p:cNvSpPr>
            <a:spLocks noGrp="1"/>
          </p:cNvSpPr>
          <p:nvPr>
            <p:ph idx="1"/>
          </p:nvPr>
        </p:nvSpPr>
        <p:spPr>
          <a:xfrm>
            <a:off x="287337" y="1635125"/>
            <a:ext cx="8569325" cy="1451679"/>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0FC23F2-2CDE-BD87-F60C-53D0FA2EF2F3}"/>
              </a:ext>
            </a:extLst>
          </p:cNvPr>
          <p:cNvSpPr>
            <a:spLocks noGrp="1"/>
          </p:cNvSpPr>
          <p:nvPr>
            <p:ph type="dt" sz="half" idx="10"/>
          </p:nvPr>
        </p:nvSpPr>
        <p:spPr/>
        <p:txBody>
          <a:bodyPr/>
          <a:lstStyle/>
          <a:p>
            <a:fld id="{ED0B4462-B22D-154C-A1B0-9E7545F4FF86}" type="datetimeFigureOut">
              <a:rPr lang="en-US" smtClean="0"/>
              <a:t>10/2/2024</a:t>
            </a:fld>
            <a:endParaRPr lang="en-US"/>
          </a:p>
        </p:txBody>
      </p:sp>
      <p:sp>
        <p:nvSpPr>
          <p:cNvPr id="5" name="Footer Placeholder 4">
            <a:extLst>
              <a:ext uri="{FF2B5EF4-FFF2-40B4-BE49-F238E27FC236}">
                <a16:creationId xmlns:a16="http://schemas.microsoft.com/office/drawing/2014/main" id="{DDA5F909-62BA-8AC3-2C61-81C03DA92C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9EAB34-B3B3-45FF-5AA4-DA82FBA06EF8}"/>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97880406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23A84A-07EE-8AC1-69A6-94434B45BD92}"/>
              </a:ext>
            </a:extLst>
          </p:cNvPr>
          <p:cNvSpPr>
            <a:spLocks noGrp="1"/>
          </p:cNvSpPr>
          <p:nvPr>
            <p:ph type="dt" sz="half" idx="10"/>
          </p:nvPr>
        </p:nvSpPr>
        <p:spPr/>
        <p:txBody>
          <a:bodyPr/>
          <a:lstStyle/>
          <a:p>
            <a:fld id="{ED0B4462-B22D-154C-A1B0-9E7545F4FF86}" type="datetimeFigureOut">
              <a:rPr lang="en-US" smtClean="0"/>
              <a:t>10/2/2024</a:t>
            </a:fld>
            <a:endParaRPr lang="en-US"/>
          </a:p>
        </p:txBody>
      </p:sp>
      <p:sp>
        <p:nvSpPr>
          <p:cNvPr id="3" name="Footer Placeholder 2">
            <a:extLst>
              <a:ext uri="{FF2B5EF4-FFF2-40B4-BE49-F238E27FC236}">
                <a16:creationId xmlns:a16="http://schemas.microsoft.com/office/drawing/2014/main" id="{9CA8E954-307B-E040-BCDE-FC91B13549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4A10AF-F241-1D1E-D93A-1B8906E57C38}"/>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170159747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22F78-183C-044B-0D4D-CB599B23644B}"/>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a:p>
        </p:txBody>
      </p:sp>
      <p:sp>
        <p:nvSpPr>
          <p:cNvPr id="3" name="Subtitle 2">
            <a:extLst>
              <a:ext uri="{FF2B5EF4-FFF2-40B4-BE49-F238E27FC236}">
                <a16:creationId xmlns:a16="http://schemas.microsoft.com/office/drawing/2014/main" id="{2C2A4389-FF85-0C40-A5B3-EC7BC3532AE8}"/>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D2BA163-5486-0068-C02B-3AB42E14A335}"/>
              </a:ext>
            </a:extLst>
          </p:cNvPr>
          <p:cNvSpPr>
            <a:spLocks noGrp="1"/>
          </p:cNvSpPr>
          <p:nvPr>
            <p:ph type="dt" sz="half" idx="10"/>
          </p:nvPr>
        </p:nvSpPr>
        <p:spPr/>
        <p:txBody>
          <a:bodyPr/>
          <a:lstStyle/>
          <a:p>
            <a:fld id="{ED0B4462-B22D-154C-A1B0-9E7545F4FF86}" type="datetimeFigureOut">
              <a:rPr lang="en-US" smtClean="0"/>
              <a:t>10/2/2024</a:t>
            </a:fld>
            <a:endParaRPr lang="en-US"/>
          </a:p>
        </p:txBody>
      </p:sp>
      <p:sp>
        <p:nvSpPr>
          <p:cNvPr id="5" name="Footer Placeholder 4">
            <a:extLst>
              <a:ext uri="{FF2B5EF4-FFF2-40B4-BE49-F238E27FC236}">
                <a16:creationId xmlns:a16="http://schemas.microsoft.com/office/drawing/2014/main" id="{7DAB200F-4B3E-ED0A-A0CC-EB1F8F4C4A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482E700-1058-2CCC-ADF2-A31791FA7078}"/>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336399566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B7E3E-2CE0-01FC-1692-195709105A88}"/>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1AEBCBF-6E47-9701-03FC-56D3989611AA}"/>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0FC23F2-2CDE-BD87-F60C-53D0FA2EF2F3}"/>
              </a:ext>
            </a:extLst>
          </p:cNvPr>
          <p:cNvSpPr>
            <a:spLocks noGrp="1"/>
          </p:cNvSpPr>
          <p:nvPr>
            <p:ph type="dt" sz="half" idx="10"/>
          </p:nvPr>
        </p:nvSpPr>
        <p:spPr/>
        <p:txBody>
          <a:bodyPr/>
          <a:lstStyle/>
          <a:p>
            <a:fld id="{ED0B4462-B22D-154C-A1B0-9E7545F4FF86}" type="datetimeFigureOut">
              <a:rPr lang="en-US" smtClean="0"/>
              <a:t>10/2/2024</a:t>
            </a:fld>
            <a:endParaRPr lang="en-US"/>
          </a:p>
        </p:txBody>
      </p:sp>
      <p:sp>
        <p:nvSpPr>
          <p:cNvPr id="5" name="Footer Placeholder 4">
            <a:extLst>
              <a:ext uri="{FF2B5EF4-FFF2-40B4-BE49-F238E27FC236}">
                <a16:creationId xmlns:a16="http://schemas.microsoft.com/office/drawing/2014/main" id="{DDA5F909-62BA-8AC3-2C61-81C03DA92C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9EAB34-B3B3-45FF-5AA4-DA82FBA06EF8}"/>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145751446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27B9F9-21DD-B290-739B-64C6639C327E}"/>
              </a:ext>
            </a:extLst>
          </p:cNvPr>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A800553C-C686-A2AF-7D71-BE198E3544D7}"/>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A4CB292D-B941-D3AC-7B67-FF4B26AEC82E}"/>
              </a:ext>
            </a:extLst>
          </p:cNvPr>
          <p:cNvSpPr>
            <a:spLocks noGrp="1"/>
          </p:cNvSpPr>
          <p:nvPr>
            <p:ph type="dt" sz="half" idx="10"/>
          </p:nvPr>
        </p:nvSpPr>
        <p:spPr/>
        <p:txBody>
          <a:bodyPr/>
          <a:lstStyle/>
          <a:p>
            <a:fld id="{ED0B4462-B22D-154C-A1B0-9E7545F4FF86}" type="datetimeFigureOut">
              <a:rPr lang="en-US" smtClean="0"/>
              <a:t>10/2/2024</a:t>
            </a:fld>
            <a:endParaRPr lang="en-US"/>
          </a:p>
        </p:txBody>
      </p:sp>
      <p:sp>
        <p:nvSpPr>
          <p:cNvPr id="5" name="Footer Placeholder 4">
            <a:extLst>
              <a:ext uri="{FF2B5EF4-FFF2-40B4-BE49-F238E27FC236}">
                <a16:creationId xmlns:a16="http://schemas.microsoft.com/office/drawing/2014/main" id="{C30081BD-FB1A-DE6B-7717-294E9E3618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C0C005-22AC-C962-7577-1C15099CCAB8}"/>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22079168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860FA-B0A7-1DC6-FE53-7429215B310D}"/>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63FC213-F7DD-F361-EEE0-FA4A5693B7B4}"/>
              </a:ext>
            </a:extLst>
          </p:cNvPr>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475353C-61E3-8A97-CC62-B8D48D2744D4}"/>
              </a:ext>
            </a:extLst>
          </p:cNvPr>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99A4B52-DA97-F0CE-180D-C9C92BD5366E}"/>
              </a:ext>
            </a:extLst>
          </p:cNvPr>
          <p:cNvSpPr>
            <a:spLocks noGrp="1"/>
          </p:cNvSpPr>
          <p:nvPr>
            <p:ph type="dt" sz="half" idx="10"/>
          </p:nvPr>
        </p:nvSpPr>
        <p:spPr/>
        <p:txBody>
          <a:bodyPr/>
          <a:lstStyle/>
          <a:p>
            <a:fld id="{ED0B4462-B22D-154C-A1B0-9E7545F4FF86}" type="datetimeFigureOut">
              <a:rPr lang="en-US" smtClean="0"/>
              <a:t>10/2/2024</a:t>
            </a:fld>
            <a:endParaRPr lang="en-US"/>
          </a:p>
        </p:txBody>
      </p:sp>
      <p:sp>
        <p:nvSpPr>
          <p:cNvPr id="6" name="Footer Placeholder 5">
            <a:extLst>
              <a:ext uri="{FF2B5EF4-FFF2-40B4-BE49-F238E27FC236}">
                <a16:creationId xmlns:a16="http://schemas.microsoft.com/office/drawing/2014/main" id="{65FB9BF8-C2E5-FAE3-F196-ACB80009E2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D52900-7EBA-AFB4-6968-DA2E27B012B7}"/>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194400623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A22AD-503D-AE4D-B6FA-23D50A4ED908}"/>
              </a:ext>
            </a:extLst>
          </p:cNvPr>
          <p:cNvSpPr>
            <a:spLocks noGrp="1"/>
          </p:cNvSpPr>
          <p:nvPr>
            <p:ph type="title"/>
          </p:nvPr>
        </p:nvSpPr>
        <p:spPr>
          <a:xfrm>
            <a:off x="629841" y="273844"/>
            <a:ext cx="7886700" cy="994172"/>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008CDAA-97E8-3625-09CF-BF050CB2423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EF983ED2-B198-D70D-D3B0-9FAF3140D1CB}"/>
              </a:ext>
            </a:extLst>
          </p:cNvPr>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A896ECC-B918-B60C-5D14-20E0E80DCEE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B57BA0A9-4E58-0480-8FCA-194CC9976259}"/>
              </a:ext>
            </a:extLst>
          </p:cNvPr>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BAE48A40-566D-6ED2-83B6-2B81D3226DF0}"/>
              </a:ext>
            </a:extLst>
          </p:cNvPr>
          <p:cNvSpPr>
            <a:spLocks noGrp="1"/>
          </p:cNvSpPr>
          <p:nvPr>
            <p:ph type="dt" sz="half" idx="10"/>
          </p:nvPr>
        </p:nvSpPr>
        <p:spPr/>
        <p:txBody>
          <a:bodyPr/>
          <a:lstStyle/>
          <a:p>
            <a:fld id="{ED0B4462-B22D-154C-A1B0-9E7545F4FF86}" type="datetimeFigureOut">
              <a:rPr lang="en-US" smtClean="0"/>
              <a:t>10/2/2024</a:t>
            </a:fld>
            <a:endParaRPr lang="en-US"/>
          </a:p>
        </p:txBody>
      </p:sp>
      <p:sp>
        <p:nvSpPr>
          <p:cNvPr id="8" name="Footer Placeholder 7">
            <a:extLst>
              <a:ext uri="{FF2B5EF4-FFF2-40B4-BE49-F238E27FC236}">
                <a16:creationId xmlns:a16="http://schemas.microsoft.com/office/drawing/2014/main" id="{899CF864-4308-0A34-32C8-471D41294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87F2625-B292-B825-9E0A-70359F401DC6}"/>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3385615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5B50C9-DD47-375B-5EE8-112564F8115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71035EF0-9073-1B69-A2FE-41E441E99691}"/>
              </a:ext>
            </a:extLst>
          </p:cNvPr>
          <p:cNvSpPr>
            <a:spLocks noGrp="1"/>
          </p:cNvSpPr>
          <p:nvPr>
            <p:ph type="dt" sz="half" idx="10"/>
          </p:nvPr>
        </p:nvSpPr>
        <p:spPr/>
        <p:txBody>
          <a:bodyPr/>
          <a:lstStyle/>
          <a:p>
            <a:fld id="{ED0B4462-B22D-154C-A1B0-9E7545F4FF86}" type="datetimeFigureOut">
              <a:rPr lang="en-US" smtClean="0"/>
              <a:t>10/2/2024</a:t>
            </a:fld>
            <a:endParaRPr lang="en-US"/>
          </a:p>
        </p:txBody>
      </p:sp>
      <p:sp>
        <p:nvSpPr>
          <p:cNvPr id="4" name="Footer Placeholder 3">
            <a:extLst>
              <a:ext uri="{FF2B5EF4-FFF2-40B4-BE49-F238E27FC236}">
                <a16:creationId xmlns:a16="http://schemas.microsoft.com/office/drawing/2014/main" id="{D68CDBA1-4F8F-AB10-63AB-F36A96CFB86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5CE1FA-1046-863C-8A1C-E07C95E082A0}"/>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217092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tle Slide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653F253-0BE7-3746-8016-0FBCE1C8F50B}"/>
              </a:ext>
            </a:extLst>
          </p:cNvPr>
          <p:cNvSpPr/>
          <p:nvPr userDrawn="1"/>
        </p:nvSpPr>
        <p:spPr>
          <a:xfrm>
            <a:off x="295180" y="555625"/>
            <a:ext cx="4958138" cy="40163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8ACB9580-A0AF-D94B-89D1-593DC75D3486}"/>
              </a:ext>
            </a:extLst>
          </p:cNvPr>
          <p:cNvSpPr>
            <a:spLocks noGrp="1"/>
          </p:cNvSpPr>
          <p:nvPr>
            <p:ph type="ctrTitle" hasCustomPrompt="1"/>
          </p:nvPr>
        </p:nvSpPr>
        <p:spPr>
          <a:xfrm>
            <a:off x="645459" y="1006608"/>
            <a:ext cx="4240306" cy="1924851"/>
          </a:xfrm>
        </p:spPr>
        <p:txBody>
          <a:bodyPr anchor="b"/>
          <a:lstStyle>
            <a:lvl1pPr algn="l">
              <a:defRPr sz="4500">
                <a:solidFill>
                  <a:schemeClr val="bg1"/>
                </a:solidFill>
              </a:defRPr>
            </a:lvl1pPr>
          </a:lstStyle>
          <a:p>
            <a:r>
              <a:rPr lang="en-GB"/>
              <a:t>Click to edit </a:t>
            </a:r>
            <a:br>
              <a:rPr lang="en-GB"/>
            </a:br>
            <a:r>
              <a:rPr lang="en-GB"/>
              <a:t>Master title style</a:t>
            </a:r>
            <a:endParaRPr lang="en-US"/>
          </a:p>
        </p:txBody>
      </p:sp>
      <p:pic>
        <p:nvPicPr>
          <p:cNvPr id="3" name="Picture 2">
            <a:extLst>
              <a:ext uri="{FF2B5EF4-FFF2-40B4-BE49-F238E27FC236}">
                <a16:creationId xmlns:a16="http://schemas.microsoft.com/office/drawing/2014/main" id="{443C8A79-F2A1-7748-AF9A-AB8754DEDA5F}"/>
              </a:ext>
            </a:extLst>
          </p:cNvPr>
          <p:cNvPicPr>
            <a:picLocks noChangeAspect="1"/>
          </p:cNvPicPr>
          <p:nvPr userDrawn="1"/>
        </p:nvPicPr>
        <p:blipFill>
          <a:blip r:embed="rId3"/>
          <a:srcRect/>
          <a:stretch/>
        </p:blipFill>
        <p:spPr>
          <a:xfrm>
            <a:off x="645459" y="3975660"/>
            <a:ext cx="800100" cy="241300"/>
          </a:xfrm>
          <a:prstGeom prst="rect">
            <a:avLst/>
          </a:prstGeom>
        </p:spPr>
      </p:pic>
      <p:sp>
        <p:nvSpPr>
          <p:cNvPr id="7" name="Subtitle 2">
            <a:extLst>
              <a:ext uri="{FF2B5EF4-FFF2-40B4-BE49-F238E27FC236}">
                <a16:creationId xmlns:a16="http://schemas.microsoft.com/office/drawing/2014/main" id="{7D5C3183-FF65-4B41-9855-7EAC026C52C3}"/>
              </a:ext>
            </a:extLst>
          </p:cNvPr>
          <p:cNvSpPr>
            <a:spLocks noGrp="1"/>
          </p:cNvSpPr>
          <p:nvPr>
            <p:ph type="subTitle" idx="1" hasCustomPrompt="1"/>
          </p:nvPr>
        </p:nvSpPr>
        <p:spPr>
          <a:xfrm>
            <a:off x="645459" y="3030071"/>
            <a:ext cx="4491318" cy="590550"/>
          </a:xfrm>
        </p:spPr>
        <p:txBody>
          <a:bodyPr>
            <a:noAutofit/>
          </a:bodyPr>
          <a:lstStyle>
            <a:lvl1pPr marL="0" indent="0" algn="l">
              <a:buNone/>
              <a:defRPr sz="1400" b="0" i="0">
                <a:solidFill>
                  <a:schemeClr val="accent5"/>
                </a:solidFill>
                <a:latin typeface="+mj-lt"/>
                <a:ea typeface="Roboto Thin" panose="02000000000000000000" pitchFamily="2" charset="0"/>
                <a:cs typeface="Roboto Thin" panose="02000000000000000000" pitchFamily="2"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a:t>
            </a:r>
            <a:br>
              <a:rPr lang="en-GB"/>
            </a:br>
            <a:r>
              <a:rPr lang="en-GB"/>
              <a:t>subtitle style</a:t>
            </a:r>
            <a:endParaRPr lang="en-US"/>
          </a:p>
        </p:txBody>
      </p:sp>
    </p:spTree>
    <p:extLst>
      <p:ext uri="{BB962C8B-B14F-4D97-AF65-F5344CB8AC3E}">
        <p14:creationId xmlns:p14="http://schemas.microsoft.com/office/powerpoint/2010/main" val="352832964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23A84A-07EE-8AC1-69A6-94434B45BD92}"/>
              </a:ext>
            </a:extLst>
          </p:cNvPr>
          <p:cNvSpPr>
            <a:spLocks noGrp="1"/>
          </p:cNvSpPr>
          <p:nvPr>
            <p:ph type="dt" sz="half" idx="10"/>
          </p:nvPr>
        </p:nvSpPr>
        <p:spPr/>
        <p:txBody>
          <a:bodyPr/>
          <a:lstStyle/>
          <a:p>
            <a:fld id="{ED0B4462-B22D-154C-A1B0-9E7545F4FF86}" type="datetimeFigureOut">
              <a:rPr lang="en-US" smtClean="0"/>
              <a:t>10/2/2024</a:t>
            </a:fld>
            <a:endParaRPr lang="en-US"/>
          </a:p>
        </p:txBody>
      </p:sp>
      <p:sp>
        <p:nvSpPr>
          <p:cNvPr id="3" name="Footer Placeholder 2">
            <a:extLst>
              <a:ext uri="{FF2B5EF4-FFF2-40B4-BE49-F238E27FC236}">
                <a16:creationId xmlns:a16="http://schemas.microsoft.com/office/drawing/2014/main" id="{9CA8E954-307B-E040-BCDE-FC91B13549E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4A10AF-F241-1D1E-D93A-1B8906E57C38}"/>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986859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D5821-5EA4-F87D-1B44-8E0F5E27E22E}"/>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C62D56E2-B781-4614-9EF1-1570B040A1E2}"/>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EF83D2BF-28F7-62BD-D1B4-E85930CBD35E}"/>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10970FB2-9D6B-F246-D02A-061BAA16885F}"/>
              </a:ext>
            </a:extLst>
          </p:cNvPr>
          <p:cNvSpPr>
            <a:spLocks noGrp="1"/>
          </p:cNvSpPr>
          <p:nvPr>
            <p:ph type="dt" sz="half" idx="10"/>
          </p:nvPr>
        </p:nvSpPr>
        <p:spPr/>
        <p:txBody>
          <a:bodyPr/>
          <a:lstStyle/>
          <a:p>
            <a:fld id="{ED0B4462-B22D-154C-A1B0-9E7545F4FF86}" type="datetimeFigureOut">
              <a:rPr lang="en-US" smtClean="0"/>
              <a:t>10/2/2024</a:t>
            </a:fld>
            <a:endParaRPr lang="en-US"/>
          </a:p>
        </p:txBody>
      </p:sp>
      <p:sp>
        <p:nvSpPr>
          <p:cNvPr id="6" name="Footer Placeholder 5">
            <a:extLst>
              <a:ext uri="{FF2B5EF4-FFF2-40B4-BE49-F238E27FC236}">
                <a16:creationId xmlns:a16="http://schemas.microsoft.com/office/drawing/2014/main" id="{5DD456D1-FD0E-E780-EC2B-B26F334050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46159E-5D33-CD0C-633C-174A907F41C0}"/>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47963851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C07E9-4E01-FAD2-558E-A4A9089D10E4}"/>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7023E42-E8EF-B4A4-193E-1A9CD247240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8082B4A1-D135-0246-0F22-2DC114F4482B}"/>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42C5627B-918D-1449-C2B9-4C1D1828C9CE}"/>
              </a:ext>
            </a:extLst>
          </p:cNvPr>
          <p:cNvSpPr>
            <a:spLocks noGrp="1"/>
          </p:cNvSpPr>
          <p:nvPr>
            <p:ph type="dt" sz="half" idx="10"/>
          </p:nvPr>
        </p:nvSpPr>
        <p:spPr/>
        <p:txBody>
          <a:bodyPr/>
          <a:lstStyle/>
          <a:p>
            <a:fld id="{ED0B4462-B22D-154C-A1B0-9E7545F4FF86}" type="datetimeFigureOut">
              <a:rPr lang="en-US" smtClean="0"/>
              <a:t>10/2/2024</a:t>
            </a:fld>
            <a:endParaRPr lang="en-US"/>
          </a:p>
        </p:txBody>
      </p:sp>
      <p:sp>
        <p:nvSpPr>
          <p:cNvPr id="6" name="Footer Placeholder 5">
            <a:extLst>
              <a:ext uri="{FF2B5EF4-FFF2-40B4-BE49-F238E27FC236}">
                <a16:creationId xmlns:a16="http://schemas.microsoft.com/office/drawing/2014/main" id="{5BBC8AC4-92C1-AD24-0687-B36799FAAF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DB0EE9-85CE-04AC-7140-0F8834FBE3A3}"/>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239164722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7BF7E7-134E-D0ED-596D-6C65CBD2CE1B}"/>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6F9B2A1-0855-C752-E39B-DE7B6ED0269C}"/>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98568FD2-80DA-7244-6BAD-8638F0D4C19F}"/>
              </a:ext>
            </a:extLst>
          </p:cNvPr>
          <p:cNvSpPr>
            <a:spLocks noGrp="1"/>
          </p:cNvSpPr>
          <p:nvPr>
            <p:ph type="dt" sz="half" idx="10"/>
          </p:nvPr>
        </p:nvSpPr>
        <p:spPr/>
        <p:txBody>
          <a:bodyPr/>
          <a:lstStyle/>
          <a:p>
            <a:fld id="{ED0B4462-B22D-154C-A1B0-9E7545F4FF86}" type="datetimeFigureOut">
              <a:rPr lang="en-US" smtClean="0"/>
              <a:t>10/2/2024</a:t>
            </a:fld>
            <a:endParaRPr lang="en-US"/>
          </a:p>
        </p:txBody>
      </p:sp>
      <p:sp>
        <p:nvSpPr>
          <p:cNvPr id="5" name="Footer Placeholder 4">
            <a:extLst>
              <a:ext uri="{FF2B5EF4-FFF2-40B4-BE49-F238E27FC236}">
                <a16:creationId xmlns:a16="http://schemas.microsoft.com/office/drawing/2014/main" id="{655D9C6B-3D4D-6435-1911-8D9B2EC34C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D70048-4EB5-CD93-D1D7-4C5DAD4D9758}"/>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259193983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17E906E-29AF-3E16-CB17-9436A888AD64}"/>
              </a:ext>
            </a:extLst>
          </p:cNvPr>
          <p:cNvSpPr>
            <a:spLocks noGrp="1"/>
          </p:cNvSpPr>
          <p:nvPr>
            <p:ph type="title" orient="vert"/>
          </p:nvPr>
        </p:nvSpPr>
        <p:spPr>
          <a:xfrm>
            <a:off x="6543675" y="273844"/>
            <a:ext cx="1971675" cy="4358879"/>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B5BB02E-7765-E1A9-204E-579E9D6914AE}"/>
              </a:ext>
            </a:extLst>
          </p:cNvPr>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7C2FA6F-8A28-788F-9ED8-95CDE471F5E5}"/>
              </a:ext>
            </a:extLst>
          </p:cNvPr>
          <p:cNvSpPr>
            <a:spLocks noGrp="1"/>
          </p:cNvSpPr>
          <p:nvPr>
            <p:ph type="dt" sz="half" idx="10"/>
          </p:nvPr>
        </p:nvSpPr>
        <p:spPr/>
        <p:txBody>
          <a:bodyPr/>
          <a:lstStyle/>
          <a:p>
            <a:fld id="{ED0B4462-B22D-154C-A1B0-9E7545F4FF86}" type="datetimeFigureOut">
              <a:rPr lang="en-US" smtClean="0"/>
              <a:t>10/2/2024</a:t>
            </a:fld>
            <a:endParaRPr lang="en-US"/>
          </a:p>
        </p:txBody>
      </p:sp>
      <p:sp>
        <p:nvSpPr>
          <p:cNvPr id="5" name="Footer Placeholder 4">
            <a:extLst>
              <a:ext uri="{FF2B5EF4-FFF2-40B4-BE49-F238E27FC236}">
                <a16:creationId xmlns:a16="http://schemas.microsoft.com/office/drawing/2014/main" id="{89DC7FDF-C026-13DA-4A4D-9899A2E542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DE943CB-1F41-7E86-D689-1B05762CCBE1}"/>
              </a:ext>
            </a:extLst>
          </p:cNvPr>
          <p:cNvSpPr>
            <a:spLocks noGrp="1"/>
          </p:cNvSpPr>
          <p:nvPr>
            <p:ph type="sldNum" sz="quarter" idx="12"/>
          </p:nvPr>
        </p:nvSpPr>
        <p:spPr/>
        <p:txBody>
          <a:bodyPr/>
          <a:lstStyle/>
          <a:p>
            <a:fld id="{60934048-2CC6-2F43-B534-A31EC26EAA3F}" type="slidenum">
              <a:rPr lang="en-US" smtClean="0"/>
              <a:t>‹#›</a:t>
            </a:fld>
            <a:endParaRPr lang="en-US"/>
          </a:p>
        </p:txBody>
      </p:sp>
    </p:spTree>
    <p:extLst>
      <p:ext uri="{BB962C8B-B14F-4D97-AF65-F5344CB8AC3E}">
        <p14:creationId xmlns:p14="http://schemas.microsoft.com/office/powerpoint/2010/main" val="395499644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userDrawn="1">
  <p:cSld name="Divider 3">
    <p:bg>
      <p:bgPr>
        <a:solidFill>
          <a:schemeClr val="accent3"/>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8248229D-B926-5A45-B37A-4C0F800FF462}"/>
              </a:ext>
            </a:extLst>
          </p:cNvPr>
          <p:cNvSpPr>
            <a:spLocks noGrp="1"/>
          </p:cNvSpPr>
          <p:nvPr>
            <p:ph type="title"/>
          </p:nvPr>
        </p:nvSpPr>
        <p:spPr>
          <a:xfrm>
            <a:off x="287339" y="1282304"/>
            <a:ext cx="8223250" cy="1629945"/>
          </a:xfrm>
          <a:noFill/>
        </p:spPr>
        <p:txBody>
          <a:bodyPr anchor="b"/>
          <a:lstStyle>
            <a:lvl1pPr>
              <a:defRPr sz="4500"/>
            </a:lvl1pPr>
          </a:lstStyle>
          <a:p>
            <a:r>
              <a:rPr lang="en-GB"/>
              <a:t>Click to edit Master title style</a:t>
            </a:r>
            <a:endParaRPr lang="en-US"/>
          </a:p>
        </p:txBody>
      </p:sp>
      <p:sp>
        <p:nvSpPr>
          <p:cNvPr id="7" name="Text Placeholder 2">
            <a:extLst>
              <a:ext uri="{FF2B5EF4-FFF2-40B4-BE49-F238E27FC236}">
                <a16:creationId xmlns:a16="http://schemas.microsoft.com/office/drawing/2014/main" id="{43C21144-0D4C-3D4E-ABB8-5B17F2DE0A1D}"/>
              </a:ext>
            </a:extLst>
          </p:cNvPr>
          <p:cNvSpPr>
            <a:spLocks noGrp="1"/>
          </p:cNvSpPr>
          <p:nvPr>
            <p:ph type="body" idx="1"/>
          </p:nvPr>
        </p:nvSpPr>
        <p:spPr>
          <a:xfrm>
            <a:off x="287339" y="2937293"/>
            <a:ext cx="8223250" cy="276999"/>
          </a:xfrm>
        </p:spPr>
        <p:txBody>
          <a:bodyPr/>
          <a:lstStyle>
            <a:lvl1pPr marL="0" indent="0">
              <a:buNone/>
              <a:defRPr sz="1800">
                <a:solidFill>
                  <a:schemeClr val="bg1"/>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GB"/>
              <a:t>Click to edit Master text styles</a:t>
            </a:r>
          </a:p>
        </p:txBody>
      </p:sp>
      <p:pic>
        <p:nvPicPr>
          <p:cNvPr id="8" name="Picture 7">
            <a:extLst>
              <a:ext uri="{FF2B5EF4-FFF2-40B4-BE49-F238E27FC236}">
                <a16:creationId xmlns:a16="http://schemas.microsoft.com/office/drawing/2014/main" id="{428AC6AB-E182-3646-923F-C676CBEBD026}"/>
              </a:ext>
            </a:extLst>
          </p:cNvPr>
          <p:cNvPicPr>
            <a:picLocks noChangeAspect="1"/>
          </p:cNvPicPr>
          <p:nvPr userDrawn="1"/>
        </p:nvPicPr>
        <p:blipFill>
          <a:blip r:embed="rId2"/>
          <a:stretch>
            <a:fillRect/>
          </a:stretch>
        </p:blipFill>
        <p:spPr>
          <a:xfrm>
            <a:off x="8129708" y="336385"/>
            <a:ext cx="726955" cy="219240"/>
          </a:xfrm>
          <a:prstGeom prst="rect">
            <a:avLst/>
          </a:prstGeom>
        </p:spPr>
      </p:pic>
    </p:spTree>
    <p:extLst>
      <p:ext uri="{BB962C8B-B14F-4D97-AF65-F5344CB8AC3E}">
        <p14:creationId xmlns:p14="http://schemas.microsoft.com/office/powerpoint/2010/main" val="353951028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slimline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C7E1DF2-0337-F341-A788-3A1E3BDC4F3F}"/>
              </a:ext>
            </a:extLst>
          </p:cNvPr>
          <p:cNvSpPr/>
          <p:nvPr userDrawn="1"/>
        </p:nvSpPr>
        <p:spPr>
          <a:xfrm rot="16200000">
            <a:off x="6495539" y="2495037"/>
            <a:ext cx="5143500" cy="1534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solidFill>
                <a:schemeClr val="tx1"/>
              </a:solidFill>
            </a:endParaRPr>
          </a:p>
        </p:txBody>
      </p:sp>
      <p:sp>
        <p:nvSpPr>
          <p:cNvPr id="5" name="Date Placeholder 3">
            <a:extLst>
              <a:ext uri="{FF2B5EF4-FFF2-40B4-BE49-F238E27FC236}">
                <a16:creationId xmlns:a16="http://schemas.microsoft.com/office/drawing/2014/main" id="{3ADB039D-0507-5146-B5E1-AF75453BF94B}"/>
              </a:ext>
            </a:extLst>
          </p:cNvPr>
          <p:cNvSpPr>
            <a:spLocks noGrp="1"/>
          </p:cNvSpPr>
          <p:nvPr>
            <p:ph type="dt" sz="half" idx="2"/>
          </p:nvPr>
        </p:nvSpPr>
        <p:spPr>
          <a:xfrm>
            <a:off x="5963845" y="4865145"/>
            <a:ext cx="2342597" cy="235972"/>
          </a:xfrm>
          <a:prstGeom prst="rect">
            <a:avLst/>
          </a:prstGeom>
        </p:spPr>
        <p:txBody>
          <a:bodyPr vert="horz" lIns="91440" tIns="45720" rIns="0" bIns="45720" rtlCol="0" anchor="ctr"/>
          <a:lstStyle>
            <a:lvl1pPr algn="r">
              <a:defRPr sz="900">
                <a:solidFill>
                  <a:schemeClr val="tx1"/>
                </a:solidFill>
              </a:defRPr>
            </a:lvl1pPr>
          </a:lstStyle>
          <a:p>
            <a:endParaRPr lang="en-US" dirty="0"/>
          </a:p>
        </p:txBody>
      </p:sp>
      <p:sp>
        <p:nvSpPr>
          <p:cNvPr id="7" name="Slide Number Placeholder 5">
            <a:extLst>
              <a:ext uri="{FF2B5EF4-FFF2-40B4-BE49-F238E27FC236}">
                <a16:creationId xmlns:a16="http://schemas.microsoft.com/office/drawing/2014/main" id="{9FE76D4C-CBC4-1E4E-A0A4-A087A6EEA306}"/>
              </a:ext>
            </a:extLst>
          </p:cNvPr>
          <p:cNvSpPr>
            <a:spLocks noGrp="1"/>
          </p:cNvSpPr>
          <p:nvPr>
            <p:ph type="sldNum" sz="quarter" idx="4"/>
          </p:nvPr>
        </p:nvSpPr>
        <p:spPr>
          <a:xfrm>
            <a:off x="8306442" y="486514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dirty="0"/>
              <a:t>|   </a:t>
            </a:r>
            <a:fld id="{D7A593A7-184A-6D43-8A36-702213271FF9}" type="slidenum">
              <a:rPr lang="en-US" smtClean="0"/>
              <a:pPr/>
              <a:t>‹#›</a:t>
            </a:fld>
            <a:endParaRPr lang="en-US" dirty="0"/>
          </a:p>
        </p:txBody>
      </p:sp>
      <p:sp>
        <p:nvSpPr>
          <p:cNvPr id="8" name="Footer Placeholder 4">
            <a:extLst>
              <a:ext uri="{FF2B5EF4-FFF2-40B4-BE49-F238E27FC236}">
                <a16:creationId xmlns:a16="http://schemas.microsoft.com/office/drawing/2014/main" id="{CF9F41E9-711C-BD4B-90A7-3A1C1EAD19A4}"/>
              </a:ext>
            </a:extLst>
          </p:cNvPr>
          <p:cNvSpPr>
            <a:spLocks noGrp="1"/>
          </p:cNvSpPr>
          <p:nvPr>
            <p:ph type="ftr" sz="quarter" idx="3"/>
          </p:nvPr>
        </p:nvSpPr>
        <p:spPr>
          <a:xfrm>
            <a:off x="1347306" y="4865145"/>
            <a:ext cx="4482625" cy="226342"/>
          </a:xfrm>
          <a:prstGeom prst="rect">
            <a:avLst/>
          </a:prstGeom>
        </p:spPr>
        <p:txBody>
          <a:bodyPr vert="horz" lIns="91440" tIns="45720" rIns="91440" bIns="45720" rtlCol="0" anchor="ctr"/>
          <a:lstStyle>
            <a:lvl1pPr algn="l">
              <a:defRPr sz="900">
                <a:solidFill>
                  <a:schemeClr val="tx1"/>
                </a:solidFill>
              </a:defRPr>
            </a:lvl1pPr>
          </a:lstStyle>
          <a:p>
            <a:endParaRPr lang="en-US" b="1" dirty="0"/>
          </a:p>
        </p:txBody>
      </p:sp>
      <p:pic>
        <p:nvPicPr>
          <p:cNvPr id="6" name="Picture 5">
            <a:extLst>
              <a:ext uri="{FF2B5EF4-FFF2-40B4-BE49-F238E27FC236}">
                <a16:creationId xmlns:a16="http://schemas.microsoft.com/office/drawing/2014/main" id="{ACB9E332-2809-0949-A453-D76C94FD3DBC}"/>
              </a:ext>
            </a:extLst>
          </p:cNvPr>
          <p:cNvPicPr>
            <a:picLocks noChangeAspect="1"/>
          </p:cNvPicPr>
          <p:nvPr userDrawn="1"/>
        </p:nvPicPr>
        <p:blipFill>
          <a:blip r:embed="rId2"/>
          <a:stretch>
            <a:fillRect/>
          </a:stretch>
        </p:blipFill>
        <p:spPr>
          <a:xfrm>
            <a:off x="287340" y="4885610"/>
            <a:ext cx="614789" cy="185412"/>
          </a:xfrm>
          <a:prstGeom prst="rect">
            <a:avLst/>
          </a:prstGeom>
        </p:spPr>
      </p:pic>
    </p:spTree>
    <p:extLst>
      <p:ext uri="{BB962C8B-B14F-4D97-AF65-F5344CB8AC3E}">
        <p14:creationId xmlns:p14="http://schemas.microsoft.com/office/powerpoint/2010/main" val="417085733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6972C74-E300-F250-863B-FCB0639E13CA}"/>
              </a:ext>
            </a:extLst>
          </p:cNvPr>
          <p:cNvSpPr>
            <a:spLocks noGrp="1"/>
          </p:cNvSpPr>
          <p:nvPr>
            <p:ph type="dt" sz="half" idx="10"/>
          </p:nvPr>
        </p:nvSpPr>
        <p:spPr/>
        <p:txBody>
          <a:bodyPr/>
          <a:lstStyle/>
          <a:p>
            <a:fld id="{DD571998-F165-4B19-AB1C-A60FC410F4B0}" type="datetimeFigureOut">
              <a:rPr lang="en-GB" smtClean="0"/>
              <a:t>02/10/2024</a:t>
            </a:fld>
            <a:endParaRPr lang="en-GB"/>
          </a:p>
        </p:txBody>
      </p:sp>
      <p:sp>
        <p:nvSpPr>
          <p:cNvPr id="3" name="Footer Placeholder 2">
            <a:extLst>
              <a:ext uri="{FF2B5EF4-FFF2-40B4-BE49-F238E27FC236}">
                <a16:creationId xmlns:a16="http://schemas.microsoft.com/office/drawing/2014/main" id="{708D0E5F-C28D-9294-DE67-3FC2ED29AD9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003D6E5B-A0B7-B33D-C3E5-0426F38132F9}"/>
              </a:ext>
            </a:extLst>
          </p:cNvPr>
          <p:cNvSpPr>
            <a:spLocks noGrp="1"/>
          </p:cNvSpPr>
          <p:nvPr>
            <p:ph type="sldNum" sz="quarter" idx="12"/>
          </p:nvPr>
        </p:nvSpPr>
        <p:spPr/>
        <p:txBody>
          <a:bodyPr/>
          <a:lstStyle/>
          <a:p>
            <a:fld id="{D85ED650-4D6F-49C7-A0B2-AD060EE9EB95}" type="slidenum">
              <a:rPr lang="en-GB" smtClean="0"/>
              <a:t>‹#›</a:t>
            </a:fld>
            <a:endParaRPr lang="en-GB"/>
          </a:p>
        </p:txBody>
      </p:sp>
    </p:spTree>
    <p:extLst>
      <p:ext uri="{BB962C8B-B14F-4D97-AF65-F5344CB8AC3E}">
        <p14:creationId xmlns:p14="http://schemas.microsoft.com/office/powerpoint/2010/main" val="42241573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9852CB-6F15-90EE-BEDC-B90D3C5ECD9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4571FFC-BFF3-BB1B-3CFF-7CEA701961F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C745A99-D0A3-756B-BEB0-F5AE61744E36}"/>
              </a:ext>
            </a:extLst>
          </p:cNvPr>
          <p:cNvSpPr>
            <a:spLocks noGrp="1"/>
          </p:cNvSpPr>
          <p:nvPr>
            <p:ph type="dt" sz="half" idx="10"/>
          </p:nvPr>
        </p:nvSpPr>
        <p:spPr/>
        <p:txBody>
          <a:bodyPr/>
          <a:lstStyle/>
          <a:p>
            <a:fld id="{DD571998-F165-4B19-AB1C-A60FC410F4B0}" type="datetimeFigureOut">
              <a:rPr lang="en-GB" smtClean="0"/>
              <a:t>02/10/2024</a:t>
            </a:fld>
            <a:endParaRPr lang="en-GB"/>
          </a:p>
        </p:txBody>
      </p:sp>
      <p:sp>
        <p:nvSpPr>
          <p:cNvPr id="5" name="Footer Placeholder 4">
            <a:extLst>
              <a:ext uri="{FF2B5EF4-FFF2-40B4-BE49-F238E27FC236}">
                <a16:creationId xmlns:a16="http://schemas.microsoft.com/office/drawing/2014/main" id="{67A58C78-AD8E-2819-DF64-47D029EA595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8D3077-E8C6-49EA-40A4-C099DA88F643}"/>
              </a:ext>
            </a:extLst>
          </p:cNvPr>
          <p:cNvSpPr>
            <a:spLocks noGrp="1"/>
          </p:cNvSpPr>
          <p:nvPr>
            <p:ph type="sldNum" sz="quarter" idx="12"/>
          </p:nvPr>
        </p:nvSpPr>
        <p:spPr/>
        <p:txBody>
          <a:bodyPr/>
          <a:lstStyle/>
          <a:p>
            <a:fld id="{D85ED650-4D6F-49C7-A0B2-AD060EE9EB95}" type="slidenum">
              <a:rPr lang="en-GB" smtClean="0"/>
              <a:t>‹#›</a:t>
            </a:fld>
            <a:endParaRPr lang="en-GB"/>
          </a:p>
        </p:txBody>
      </p:sp>
    </p:spTree>
    <p:extLst>
      <p:ext uri="{BB962C8B-B14F-4D97-AF65-F5344CB8AC3E}">
        <p14:creationId xmlns:p14="http://schemas.microsoft.com/office/powerpoint/2010/main" val="1072497517"/>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theme" Target="../theme/theme1.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77" Type="http://schemas.openxmlformats.org/officeDocument/2006/relationships/slideLayout" Target="../slideLayouts/slideLayout7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slideLayout" Target="../slideLayouts/slideLayout96.xml"/><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slideLayout" Target="../slideLayouts/slideLayout95.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98.xml"/><Relationship Id="rId1"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7338" y="349505"/>
            <a:ext cx="7610869" cy="1019027"/>
          </a:xfrm>
          <a:prstGeom prst="rect">
            <a:avLst/>
          </a:prstGeom>
        </p:spPr>
        <p:txBody>
          <a:bodyPr vert="horz" wrap="none" lIns="0" tIns="0" rIns="0" bIns="0" rtlCol="0" anchor="b">
            <a:noAutofit/>
          </a:bodyPr>
          <a:lstStyle/>
          <a:p>
            <a:r>
              <a:rPr lang="en-GB"/>
              <a:t>Click to edit </a:t>
            </a:r>
            <a:br>
              <a:rPr lang="en-GB"/>
            </a:br>
            <a:r>
              <a:rPr lang="en-GB"/>
              <a:t>master title style</a:t>
            </a:r>
            <a:endParaRPr lang="en-US"/>
          </a:p>
        </p:txBody>
      </p:sp>
      <p:sp>
        <p:nvSpPr>
          <p:cNvPr id="3" name="Text Placeholder 2"/>
          <p:cNvSpPr>
            <a:spLocks noGrp="1"/>
          </p:cNvSpPr>
          <p:nvPr>
            <p:ph type="body" idx="1"/>
          </p:nvPr>
        </p:nvSpPr>
        <p:spPr>
          <a:xfrm>
            <a:off x="287337" y="1635125"/>
            <a:ext cx="8569325" cy="2487861"/>
          </a:xfrm>
          <a:prstGeom prst="rect">
            <a:avLst/>
          </a:prstGeom>
          <a:ln>
            <a:noFill/>
          </a:ln>
        </p:spPr>
        <p:txBody>
          <a:bodyPr vert="horz" lIns="0" tIns="0" rIns="0" bIns="0" rtlCol="0">
            <a:sp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a:p>
            <a:pPr lvl="5"/>
            <a:r>
              <a:rPr lang="en-GB"/>
              <a:t>Sixth level</a:t>
            </a:r>
          </a:p>
          <a:p>
            <a:pPr lvl="6"/>
            <a:r>
              <a:rPr lang="en-GB"/>
              <a:t>Seventh level</a:t>
            </a:r>
          </a:p>
          <a:p>
            <a:pPr lvl="7"/>
            <a:r>
              <a:rPr lang="en-GB"/>
              <a:t>Eighth level</a:t>
            </a:r>
          </a:p>
          <a:p>
            <a:pPr lvl="8"/>
            <a:r>
              <a:rPr lang="en-GB"/>
              <a:t>Ninth level</a:t>
            </a:r>
            <a:endParaRPr lang="en-US"/>
          </a:p>
        </p:txBody>
      </p:sp>
      <p:sp>
        <p:nvSpPr>
          <p:cNvPr id="4" name="Date Placeholder 3"/>
          <p:cNvSpPr>
            <a:spLocks noGrp="1"/>
          </p:cNvSpPr>
          <p:nvPr>
            <p:ph type="dt" sz="half" idx="2"/>
          </p:nvPr>
        </p:nvSpPr>
        <p:spPr>
          <a:xfrm>
            <a:off x="5963843" y="4803775"/>
            <a:ext cx="2342597" cy="235972"/>
          </a:xfrm>
          <a:prstGeom prst="rect">
            <a:avLst/>
          </a:prstGeom>
        </p:spPr>
        <p:txBody>
          <a:bodyPr vert="horz" lIns="91440" tIns="45720" rIns="0" bIns="45720" rtlCol="0" anchor="ctr"/>
          <a:lstStyle>
            <a:lvl1pPr algn="r">
              <a:defRPr sz="900">
                <a:solidFill>
                  <a:schemeClr val="tx1"/>
                </a:solidFill>
              </a:defRPr>
            </a:lvl1pPr>
          </a:lstStyle>
          <a:p>
            <a:fld id="{3D7419EE-49C5-E447-8207-BBAD892BE406}" type="datetime4">
              <a:rPr lang="en-GB" smtClean="0"/>
              <a:pPr/>
              <a:t>02 October 2024</a:t>
            </a:fld>
            <a:endParaRPr lang="en-US"/>
          </a:p>
        </p:txBody>
      </p:sp>
      <p:sp>
        <p:nvSpPr>
          <p:cNvPr id="5" name="Footer Placeholder 4"/>
          <p:cNvSpPr>
            <a:spLocks noGrp="1"/>
          </p:cNvSpPr>
          <p:nvPr>
            <p:ph type="ftr" sz="quarter" idx="3"/>
          </p:nvPr>
        </p:nvSpPr>
        <p:spPr>
          <a:xfrm>
            <a:off x="287338" y="4803775"/>
            <a:ext cx="4114980" cy="226342"/>
          </a:xfrm>
          <a:prstGeom prst="rect">
            <a:avLst/>
          </a:prstGeom>
        </p:spPr>
        <p:txBody>
          <a:bodyPr vert="horz" lIns="91440" tIns="45720" rIns="91440" bIns="45720" rtlCol="0" anchor="ctr"/>
          <a:lstStyle>
            <a:lvl1pPr algn="l">
              <a:defRPr sz="900">
                <a:solidFill>
                  <a:schemeClr val="tx1"/>
                </a:solidFill>
              </a:defRPr>
            </a:lvl1pPr>
          </a:lstStyle>
          <a:p>
            <a:r>
              <a:rPr lang="en-US"/>
              <a:t>Security marking: </a:t>
            </a:r>
            <a:r>
              <a:rPr lang="en-US" b="1"/>
              <a:t>PUBLIC/INTERNAL USE ONLY/CONFIDENTIAL</a:t>
            </a:r>
          </a:p>
        </p:txBody>
      </p:sp>
      <p:sp>
        <p:nvSpPr>
          <p:cNvPr id="6" name="Slide Number Placeholder 5"/>
          <p:cNvSpPr>
            <a:spLocks noGrp="1"/>
          </p:cNvSpPr>
          <p:nvPr>
            <p:ph type="sldNum" sz="quarter" idx="4"/>
          </p:nvPr>
        </p:nvSpPr>
        <p:spPr>
          <a:xfrm>
            <a:off x="8306441" y="4803775"/>
            <a:ext cx="550222" cy="226342"/>
          </a:xfrm>
          <a:prstGeom prst="rect">
            <a:avLst/>
          </a:prstGeom>
        </p:spPr>
        <p:txBody>
          <a:bodyPr vert="horz" lIns="91440" tIns="45720" rIns="91440" bIns="45720" rtlCol="0" anchor="ctr"/>
          <a:lstStyle>
            <a:lvl1pPr algn="l">
              <a:defRPr sz="900">
                <a:solidFill>
                  <a:schemeClr val="tx1"/>
                </a:solidFill>
              </a:defRPr>
            </a:lvl1pPr>
          </a:lstStyle>
          <a:p>
            <a:r>
              <a:rPr lang="en-US"/>
              <a:t>|   </a:t>
            </a:r>
            <a:fld id="{D7A593A7-184A-6D43-8A36-702213271FF9}" type="slidenum">
              <a:rPr lang="en-US" smtClean="0"/>
              <a:pPr/>
              <a:t>‹#›</a:t>
            </a:fld>
            <a:endParaRPr lang="en-US"/>
          </a:p>
        </p:txBody>
      </p:sp>
    </p:spTree>
    <p:extLst>
      <p:ext uri="{BB962C8B-B14F-4D97-AF65-F5344CB8AC3E}">
        <p14:creationId xmlns:p14="http://schemas.microsoft.com/office/powerpoint/2010/main" val="3148737685"/>
      </p:ext>
    </p:extLst>
  </p:cSld>
  <p:clrMap bg1="lt1" tx1="dk1" bg2="lt2" tx2="dk2" accent1="accent1" accent2="accent2" accent3="accent3" accent4="accent4" accent5="accent5" accent6="accent6" hlink="hlink" folHlink="folHlink"/>
  <p:sldLayoutIdLst>
    <p:sldLayoutId id="2147483733" r:id="rId1"/>
    <p:sldLayoutId id="2147483742" r:id="rId2"/>
    <p:sldLayoutId id="2147483743" r:id="rId3"/>
    <p:sldLayoutId id="2147483744" r:id="rId4"/>
    <p:sldLayoutId id="2147483745" r:id="rId5"/>
    <p:sldLayoutId id="2147483746" r:id="rId6"/>
    <p:sldLayoutId id="2147483785" r:id="rId7"/>
    <p:sldLayoutId id="2147483814" r:id="rId8"/>
    <p:sldLayoutId id="2147483815" r:id="rId9"/>
    <p:sldLayoutId id="2147483816" r:id="rId10"/>
    <p:sldLayoutId id="2147483786" r:id="rId11"/>
    <p:sldLayoutId id="2147483734" r:id="rId12"/>
    <p:sldLayoutId id="2147483755" r:id="rId13"/>
    <p:sldLayoutId id="2147483756" r:id="rId14"/>
    <p:sldLayoutId id="2147483758" r:id="rId15"/>
    <p:sldLayoutId id="2147483759" r:id="rId16"/>
    <p:sldLayoutId id="2147483760" r:id="rId17"/>
    <p:sldLayoutId id="2147483784" r:id="rId18"/>
    <p:sldLayoutId id="2147483735" r:id="rId19"/>
    <p:sldLayoutId id="2147483747" r:id="rId20"/>
    <p:sldLayoutId id="2147483748" r:id="rId21"/>
    <p:sldLayoutId id="2147483749" r:id="rId22"/>
    <p:sldLayoutId id="2147483750" r:id="rId23"/>
    <p:sldLayoutId id="2147483751" r:id="rId24"/>
    <p:sldLayoutId id="2147483752" r:id="rId25"/>
    <p:sldLayoutId id="2147483817" r:id="rId26"/>
    <p:sldLayoutId id="2147483818" r:id="rId27"/>
    <p:sldLayoutId id="2147483819" r:id="rId28"/>
    <p:sldLayoutId id="2147483820" r:id="rId29"/>
    <p:sldLayoutId id="2147483821" r:id="rId30"/>
    <p:sldLayoutId id="2147483822" r:id="rId31"/>
    <p:sldLayoutId id="2147483823" r:id="rId32"/>
    <p:sldLayoutId id="2147483736" r:id="rId33"/>
    <p:sldLayoutId id="2147483787" r:id="rId34"/>
    <p:sldLayoutId id="2147483788" r:id="rId35"/>
    <p:sldLayoutId id="2147483789" r:id="rId36"/>
    <p:sldLayoutId id="2147483790" r:id="rId37"/>
    <p:sldLayoutId id="2147483791" r:id="rId38"/>
    <p:sldLayoutId id="2147483792" r:id="rId39"/>
    <p:sldLayoutId id="2147483737" r:id="rId40"/>
    <p:sldLayoutId id="2147483794" r:id="rId41"/>
    <p:sldLayoutId id="2147483795" r:id="rId42"/>
    <p:sldLayoutId id="2147483796" r:id="rId43"/>
    <p:sldLayoutId id="2147483797" r:id="rId44"/>
    <p:sldLayoutId id="2147483793" r:id="rId45"/>
    <p:sldLayoutId id="2147483798" r:id="rId46"/>
    <p:sldLayoutId id="2147483738" r:id="rId47"/>
    <p:sldLayoutId id="2147483799" r:id="rId48"/>
    <p:sldLayoutId id="2147483800" r:id="rId49"/>
    <p:sldLayoutId id="2147483801" r:id="rId50"/>
    <p:sldLayoutId id="2147483802" r:id="rId51"/>
    <p:sldLayoutId id="2147483803" r:id="rId52"/>
    <p:sldLayoutId id="2147483804" r:id="rId53"/>
    <p:sldLayoutId id="2147483739" r:id="rId54"/>
    <p:sldLayoutId id="2147483771" r:id="rId55"/>
    <p:sldLayoutId id="2147483772" r:id="rId56"/>
    <p:sldLayoutId id="2147483773" r:id="rId57"/>
    <p:sldLayoutId id="2147483774" r:id="rId58"/>
    <p:sldLayoutId id="2147483775" r:id="rId59"/>
    <p:sldLayoutId id="2147483776" r:id="rId60"/>
    <p:sldLayoutId id="2147483777" r:id="rId61"/>
    <p:sldLayoutId id="2147483778" r:id="rId62"/>
    <p:sldLayoutId id="2147483779" r:id="rId63"/>
    <p:sldLayoutId id="2147483780" r:id="rId64"/>
    <p:sldLayoutId id="2147483781" r:id="rId65"/>
    <p:sldLayoutId id="2147483782" r:id="rId66"/>
    <p:sldLayoutId id="2147483783" r:id="rId67"/>
    <p:sldLayoutId id="2147483806" r:id="rId68"/>
    <p:sldLayoutId id="2147483807" r:id="rId69"/>
    <p:sldLayoutId id="2147483808" r:id="rId70"/>
    <p:sldLayoutId id="2147483809" r:id="rId71"/>
    <p:sldLayoutId id="2147483810" r:id="rId72"/>
    <p:sldLayoutId id="2147483811" r:id="rId73"/>
    <p:sldLayoutId id="2147483812" r:id="rId74"/>
    <p:sldLayoutId id="2147483813" r:id="rId75"/>
    <p:sldLayoutId id="2147483741" r:id="rId76"/>
    <p:sldLayoutId id="2147483761" r:id="rId77"/>
    <p:sldLayoutId id="2147483762" r:id="rId78"/>
    <p:sldLayoutId id="2147483763" r:id="rId79"/>
    <p:sldLayoutId id="2147483764" r:id="rId80"/>
    <p:sldLayoutId id="2147483805" r:id="rId81"/>
    <p:sldLayoutId id="2147483824" r:id="rId82"/>
    <p:sldLayoutId id="2147483825" r:id="rId83"/>
  </p:sldLayoutIdLst>
  <p:hf hdr="0"/>
  <p:txStyles>
    <p:title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p:titleStyle>
    <p:body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guide id="3" orient="horz" pos="214">
          <p15:clr>
            <a:srgbClr val="F26B43"/>
          </p15:clr>
        </p15:guide>
        <p15:guide id="5" orient="horz" pos="1030">
          <p15:clr>
            <a:srgbClr val="F26B43"/>
          </p15:clr>
        </p15:guide>
        <p15:guide id="7" pos="181">
          <p15:clr>
            <a:srgbClr val="F26B43"/>
          </p15:clr>
        </p15:guide>
        <p15:guide id="8" pos="5579">
          <p15:clr>
            <a:srgbClr val="F26B43"/>
          </p15:clr>
        </p15:guide>
        <p15:guide id="9" orient="horz" pos="3026">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5D4D4B7-58CA-529C-A63E-28F9D167E2AF}"/>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770C8277-79B1-6DB3-E7E5-CDC5C41C4E72}"/>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F2152A60-3F1E-B978-2628-AFE3F7D1915E}"/>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ED0B4462-B22D-154C-A1B0-9E7545F4FF86}" type="datetimeFigureOut">
              <a:rPr lang="en-US" smtClean="0"/>
              <a:t>10/2/2024</a:t>
            </a:fld>
            <a:endParaRPr lang="en-US"/>
          </a:p>
        </p:txBody>
      </p:sp>
      <p:sp>
        <p:nvSpPr>
          <p:cNvPr id="5" name="Footer Placeholder 4">
            <a:extLst>
              <a:ext uri="{FF2B5EF4-FFF2-40B4-BE49-F238E27FC236}">
                <a16:creationId xmlns:a16="http://schemas.microsoft.com/office/drawing/2014/main" id="{5DCCD5F3-3A8B-DABD-2CDD-50B187C3EBC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0919FF-8450-0F64-2F24-B00806776FAC}"/>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60934048-2CC6-2F43-B534-A31EC26EAA3F}" type="slidenum">
              <a:rPr lang="en-US" smtClean="0"/>
              <a:t>‹#›</a:t>
            </a:fld>
            <a:endParaRPr lang="en-US"/>
          </a:p>
        </p:txBody>
      </p:sp>
    </p:spTree>
    <p:extLst>
      <p:ext uri="{BB962C8B-B14F-4D97-AF65-F5344CB8AC3E}">
        <p14:creationId xmlns:p14="http://schemas.microsoft.com/office/powerpoint/2010/main" val="3520825528"/>
      </p:ext>
    </p:extLst>
  </p:cSld>
  <p:clrMap bg1="lt1" tx1="dk1" bg2="lt2" tx2="dk2" accent1="accent1" accent2="accent2" accent3="accent3" accent4="accent4" accent5="accent5" accent6="accent6" hlink="hlink" folHlink="folHlink"/>
  <p:sldLayoutIdLst>
    <p:sldLayoutId id="2147483827" r:id="rId1"/>
    <p:sldLayoutId id="2147483828" r:id="rId2"/>
    <p:sldLayoutId id="2147483829" r:id="rId3"/>
    <p:sldLayoutId id="2147483830" r:id="rId4"/>
    <p:sldLayoutId id="2147483831" r:id="rId5"/>
    <p:sldLayoutId id="2147483832" r:id="rId6"/>
    <p:sldLayoutId id="2147483833" r:id="rId7"/>
    <p:sldLayoutId id="2147483834" r:id="rId8"/>
    <p:sldLayoutId id="2147483835" r:id="rId9"/>
    <p:sldLayoutId id="2147483836" r:id="rId10"/>
    <p:sldLayoutId id="2147483837" r:id="rId11"/>
    <p:sldLayoutId id="2147483838" r:id="rId12"/>
    <p:sldLayoutId id="2147483839" r:id="rId1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5AEEF79-3EAF-D917-DD85-D70493F895E9}"/>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238387B-F92B-E7B3-803B-652440F99D98}"/>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E85C59-0345-E247-5497-AF1352DA2B93}"/>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DD571998-F165-4B19-AB1C-A60FC410F4B0}" type="datetimeFigureOut">
              <a:rPr lang="en-GB" smtClean="0"/>
              <a:t>02/10/2024</a:t>
            </a:fld>
            <a:endParaRPr lang="en-GB"/>
          </a:p>
        </p:txBody>
      </p:sp>
      <p:sp>
        <p:nvSpPr>
          <p:cNvPr id="5" name="Footer Placeholder 4">
            <a:extLst>
              <a:ext uri="{FF2B5EF4-FFF2-40B4-BE49-F238E27FC236}">
                <a16:creationId xmlns:a16="http://schemas.microsoft.com/office/drawing/2014/main" id="{BC6DC353-8694-38D8-F9F4-FA840815F5ED}"/>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CECA75D-1F0F-1052-4B91-015849C89C16}"/>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85ED650-4D6F-49C7-A0B2-AD060EE9EB95}" type="slidenum">
              <a:rPr lang="en-GB" smtClean="0"/>
              <a:t>‹#›</a:t>
            </a:fld>
            <a:endParaRPr lang="en-GB"/>
          </a:p>
        </p:txBody>
      </p:sp>
    </p:spTree>
    <p:extLst>
      <p:ext uri="{BB962C8B-B14F-4D97-AF65-F5344CB8AC3E}">
        <p14:creationId xmlns:p14="http://schemas.microsoft.com/office/powerpoint/2010/main" val="3797514333"/>
      </p:ext>
    </p:extLst>
  </p:cSld>
  <p:clrMap bg1="lt1" tx1="dk1" bg2="lt2" tx2="dk2" accent1="accent1" accent2="accent2" accent3="accent3" accent4="accent4" accent5="accent5" accent6="accent6" hlink="hlink" folHlink="folHlink"/>
  <p:sldLayoutIdLst>
    <p:sldLayoutId id="2147483841" r:id="rId1"/>
    <p:sldLayoutId id="2147483842"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https://www.ucas.com/explore/search/videos?query=&amp;refinementList%5Bvideo_channels_name%5D%5B0%5D=Hub%20Live%20Videos" TargetMode="External"/><Relationship Id="rId1" Type="http://schemas.openxmlformats.org/officeDocument/2006/relationships/slideLayout" Target="../slideLayouts/slideLayout65.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hyperlink" Target="https://accommodation.ucas.com/" TargetMode="External"/><Relationship Id="rId2" Type="http://schemas.openxmlformats.org/officeDocument/2006/relationships/image" Target="../media/image35.png"/><Relationship Id="rId1" Type="http://schemas.openxmlformats.org/officeDocument/2006/relationships/slideLayout" Target="../slideLayouts/slideLayout66.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4.xml"/><Relationship Id="rId7" Type="http://schemas.openxmlformats.org/officeDocument/2006/relationships/diagramColors" Target="../diagrams/colors1.xml"/><Relationship Id="rId2" Type="http://schemas.openxmlformats.org/officeDocument/2006/relationships/slideLayout" Target="../slideLayouts/slideLayout83.xml"/><Relationship Id="rId1" Type="http://schemas.openxmlformats.org/officeDocument/2006/relationships/tags" Target="../tags/tag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5.xml"/><Relationship Id="rId7" Type="http://schemas.openxmlformats.org/officeDocument/2006/relationships/diagramColors" Target="../diagrams/colors2.xml"/><Relationship Id="rId2" Type="http://schemas.openxmlformats.org/officeDocument/2006/relationships/slideLayout" Target="../slideLayouts/slideLayout14.xml"/><Relationship Id="rId1" Type="http://schemas.openxmlformats.org/officeDocument/2006/relationships/tags" Target="../tags/tag3.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78.xml"/><Relationship Id="rId1" Type="http://schemas.openxmlformats.org/officeDocument/2006/relationships/tags" Target="../tags/tag4.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5.xml"/><Relationship Id="rId1" Type="http://schemas.openxmlformats.org/officeDocument/2006/relationships/tags" Target="../tags/tag5.xml"/><Relationship Id="rId4" Type="http://schemas.openxmlformats.org/officeDocument/2006/relationships/image" Target="../media/image50.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5.xml"/><Relationship Id="rId1" Type="http://schemas.openxmlformats.org/officeDocument/2006/relationships/tags" Target="../tags/tag6.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8" Type="http://schemas.openxmlformats.org/officeDocument/2006/relationships/image" Target="../media/image57.sv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svg"/><Relationship Id="rId2" Type="http://schemas.openxmlformats.org/officeDocument/2006/relationships/slideLayout" Target="../slideLayouts/slideLayout62.xml"/><Relationship Id="rId16" Type="http://schemas.openxmlformats.org/officeDocument/2006/relationships/image" Target="../media/image65.svg"/><Relationship Id="rId1" Type="http://schemas.openxmlformats.org/officeDocument/2006/relationships/tags" Target="../tags/tag7.xml"/><Relationship Id="rId6" Type="http://schemas.openxmlformats.org/officeDocument/2006/relationships/image" Target="../media/image55.svg"/><Relationship Id="rId11" Type="http://schemas.openxmlformats.org/officeDocument/2006/relationships/image" Target="../media/image60.png"/><Relationship Id="rId5" Type="http://schemas.openxmlformats.org/officeDocument/2006/relationships/image" Target="../media/image54.png"/><Relationship Id="rId15" Type="http://schemas.openxmlformats.org/officeDocument/2006/relationships/image" Target="../media/image64.png"/><Relationship Id="rId10" Type="http://schemas.openxmlformats.org/officeDocument/2006/relationships/image" Target="../media/image59.svg"/><Relationship Id="rId4" Type="http://schemas.openxmlformats.org/officeDocument/2006/relationships/image" Target="../media/image53.svg"/><Relationship Id="rId9" Type="http://schemas.openxmlformats.org/officeDocument/2006/relationships/image" Target="../media/image58.png"/><Relationship Id="rId14" Type="http://schemas.openxmlformats.org/officeDocument/2006/relationships/image" Target="../media/image63.svg"/></Relationships>
</file>

<file path=ppt/slides/_rels/slide2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slideLayout" Target="../slideLayouts/slideLayout79.xml"/><Relationship Id="rId1" Type="http://schemas.openxmlformats.org/officeDocument/2006/relationships/tags" Target="../tags/tag8.xml"/></Relationships>
</file>

<file path=ppt/slides/_rels/slide2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slideLayout" Target="../slideLayouts/slideLayout79.xml"/><Relationship Id="rId1" Type="http://schemas.openxmlformats.org/officeDocument/2006/relationships/tags" Target="../tags/tag9.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5.xml"/><Relationship Id="rId1" Type="http://schemas.openxmlformats.org/officeDocument/2006/relationships/tags" Target="../tags/tag10.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slideLayout" Target="../slideLayouts/slideLayout56.xml"/><Relationship Id="rId1" Type="http://schemas.openxmlformats.org/officeDocument/2006/relationships/tags" Target="../tags/tag11.xml"/><Relationship Id="rId5" Type="http://schemas.openxmlformats.org/officeDocument/2006/relationships/image" Target="../media/image73.png"/><Relationship Id="rId4" Type="http://schemas.openxmlformats.org/officeDocument/2006/relationships/image" Target="../media/image72.png"/></Relationships>
</file>

<file path=ppt/slides/_rels/slide2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slideLayout" Target="../slideLayouts/slideLayout66.xml"/><Relationship Id="rId1" Type="http://schemas.openxmlformats.org/officeDocument/2006/relationships/tags" Target="../tags/tag12.xml"/><Relationship Id="rId5" Type="http://schemas.openxmlformats.org/officeDocument/2006/relationships/image" Target="../media/image76.png"/><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slideLayout" Target="../slideLayouts/slideLayout80.xml"/><Relationship Id="rId1" Type="http://schemas.openxmlformats.org/officeDocument/2006/relationships/tags" Target="../tags/tag13.xml"/></Relationships>
</file>

<file path=ppt/slides/_rels/slide2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slideLayout" Target="../slideLayouts/slideLayout80.xml"/><Relationship Id="rId1" Type="http://schemas.openxmlformats.org/officeDocument/2006/relationships/tags" Target="../tags/tag14.xml"/></Relationships>
</file>

<file path=ppt/slides/_rels/slide28.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75.xml"/></Relationships>
</file>

<file path=ppt/slides/_rels/slide2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9.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hyperlink" Target="https://www.ucas.com/undergraduate/what-and-where-study/subject-tasters" TargetMode="External"/><Relationship Id="rId2" Type="http://schemas.openxmlformats.org/officeDocument/2006/relationships/hyperlink" Target="https://www.ucas.com/chat-to-students" TargetMode="External"/><Relationship Id="rId1" Type="http://schemas.openxmlformats.org/officeDocument/2006/relationships/slideLayout" Target="../slideLayouts/slideLayout80.xml"/><Relationship Id="rId5" Type="http://schemas.openxmlformats.org/officeDocument/2006/relationships/image" Target="../media/image16.png"/><Relationship Id="rId4" Type="http://schemas.openxmlformats.org/officeDocument/2006/relationships/hyperlink" Target="https://www.ucas.com/careers/careers-quiz"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slideLayout" Target="../slideLayouts/slideLayout97.xml"/><Relationship Id="rId1" Type="http://schemas.openxmlformats.org/officeDocument/2006/relationships/tags" Target="../tags/tag15.xml"/><Relationship Id="rId4" Type="http://schemas.openxmlformats.org/officeDocument/2006/relationships/image" Target="../media/image82.jpg"/></Relationships>
</file>

<file path=ppt/slides/_rels/slide3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slideLayout" Target="../slideLayouts/slideLayout31.xml"/><Relationship Id="rId1" Type="http://schemas.openxmlformats.org/officeDocument/2006/relationships/tags" Target="../tags/tag16.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5.xml"/><Relationship Id="rId1" Type="http://schemas.openxmlformats.org/officeDocument/2006/relationships/tags" Target="../tags/tag17.xml"/><Relationship Id="rId4" Type="http://schemas.openxmlformats.org/officeDocument/2006/relationships/image" Target="../media/image84.jpg"/></Relationships>
</file>

<file path=ppt/slides/_rels/slide33.xml.rels><?xml version="1.0" encoding="UTF-8" standalone="yes"?>
<Relationships xmlns="http://schemas.openxmlformats.org/package/2006/relationships"><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slideLayout" Target="../slideLayouts/slideLayout60.xml"/><Relationship Id="rId1" Type="http://schemas.openxmlformats.org/officeDocument/2006/relationships/tags" Target="../tags/tag18.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8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xml"/><Relationship Id="rId1" Type="http://schemas.openxmlformats.org/officeDocument/2006/relationships/slideLayout" Target="../slideLayouts/slideLayout90.xml"/><Relationship Id="rId4" Type="http://schemas.openxmlformats.org/officeDocument/2006/relationships/image" Target="../media/image20.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65.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hyperlink" Target="https://www.ucas.com/node/446041" TargetMode="External"/><Relationship Id="rId1" Type="http://schemas.openxmlformats.org/officeDocument/2006/relationships/slideLayout" Target="../slideLayouts/slideLayout62.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3.xml"/><Relationship Id="rId7" Type="http://schemas.openxmlformats.org/officeDocument/2006/relationships/image" Target="../media/image27.svg"/><Relationship Id="rId2" Type="http://schemas.openxmlformats.org/officeDocument/2006/relationships/slideLayout" Target="../slideLayouts/slideLayout65.xml"/><Relationship Id="rId1" Type="http://schemas.openxmlformats.org/officeDocument/2006/relationships/tags" Target="../tags/tag1.xml"/><Relationship Id="rId6" Type="http://schemas.openxmlformats.org/officeDocument/2006/relationships/image" Target="../media/image26.pn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6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627E1-E7B4-5A43-896E-685CC40D0E5C}"/>
              </a:ext>
            </a:extLst>
          </p:cNvPr>
          <p:cNvSpPr>
            <a:spLocks noGrp="1"/>
          </p:cNvSpPr>
          <p:nvPr>
            <p:ph type="ctrTitle"/>
          </p:nvPr>
        </p:nvSpPr>
        <p:spPr>
          <a:xfrm>
            <a:off x="645459" y="1505372"/>
            <a:ext cx="4240306" cy="1924851"/>
          </a:xfrm>
        </p:spPr>
        <p:txBody>
          <a:bodyPr>
            <a:normAutofit/>
          </a:bodyPr>
          <a:lstStyle/>
          <a:p>
            <a:r>
              <a:rPr lang="en-US" dirty="0">
                <a:latin typeface="Roboto" panose="02000000000000000000" pitchFamily="2" charset="0"/>
              </a:rPr>
              <a:t>Your UCAS </a:t>
            </a:r>
            <a:br>
              <a:rPr lang="en-US" dirty="0">
                <a:latin typeface="Roboto" panose="02000000000000000000" pitchFamily="2" charset="0"/>
              </a:rPr>
            </a:br>
            <a:r>
              <a:rPr lang="en-US" dirty="0">
                <a:latin typeface="Roboto" panose="02000000000000000000" pitchFamily="2" charset="0"/>
              </a:rPr>
              <a:t>journey</a:t>
            </a:r>
            <a:br>
              <a:rPr lang="en-US" dirty="0">
                <a:latin typeface="Roboto" panose="02000000000000000000" pitchFamily="2" charset="0"/>
              </a:rPr>
            </a:br>
            <a:endParaRPr lang="en-US" dirty="0">
              <a:latin typeface="Roboto" panose="02000000000000000000" pitchFamily="2" charset="0"/>
            </a:endParaRPr>
          </a:p>
        </p:txBody>
      </p:sp>
      <p:sp>
        <p:nvSpPr>
          <p:cNvPr id="5" name="Subtitle 4">
            <a:extLst>
              <a:ext uri="{FF2B5EF4-FFF2-40B4-BE49-F238E27FC236}">
                <a16:creationId xmlns:a16="http://schemas.microsoft.com/office/drawing/2014/main" id="{98ACCC5F-D207-4069-AED4-888EF5D33CC2}"/>
              </a:ext>
            </a:extLst>
          </p:cNvPr>
          <p:cNvSpPr>
            <a:spLocks noGrp="1"/>
          </p:cNvSpPr>
          <p:nvPr>
            <p:ph type="subTitle" idx="1"/>
          </p:nvPr>
        </p:nvSpPr>
        <p:spPr/>
        <p:txBody>
          <a:bodyPr/>
          <a:lstStyle/>
          <a:p>
            <a:r>
              <a:rPr lang="en-GB" b="1" dirty="0">
                <a:solidFill>
                  <a:srgbClr val="5DB88D"/>
                </a:solidFill>
                <a:latin typeface="Roboto Thin" panose="02000000000000000000" pitchFamily="2" charset="0"/>
              </a:rPr>
              <a:t>Last updated April 2024</a:t>
            </a:r>
          </a:p>
        </p:txBody>
      </p:sp>
    </p:spTree>
    <p:extLst>
      <p:ext uri="{BB962C8B-B14F-4D97-AF65-F5344CB8AC3E}">
        <p14:creationId xmlns:p14="http://schemas.microsoft.com/office/powerpoint/2010/main" val="13961354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9B07656C-B328-47EE-971F-4B4B4C64659C}"/>
              </a:ext>
            </a:extLst>
          </p:cNvPr>
          <p:cNvSpPr>
            <a:spLocks noGrp="1"/>
          </p:cNvSpPr>
          <p:nvPr>
            <p:ph type="dt" sz="half" idx="2"/>
          </p:nvPr>
        </p:nvSpPr>
        <p:spPr/>
        <p:txBody>
          <a:bodyPr/>
          <a:lstStyle/>
          <a:p>
            <a:fld id="{E13ED7F5-D386-9F4E-93F6-FF04FAB3DF3D}" type="datetime4">
              <a:rPr lang="en-GB" smtClean="0"/>
              <a:t>02 October 2024</a:t>
            </a:fld>
            <a:endParaRPr lang="en-US"/>
          </a:p>
        </p:txBody>
      </p:sp>
      <p:sp>
        <p:nvSpPr>
          <p:cNvPr id="6" name="Slide Number Placeholder 5">
            <a:extLst>
              <a:ext uri="{FF2B5EF4-FFF2-40B4-BE49-F238E27FC236}">
                <a16:creationId xmlns:a16="http://schemas.microsoft.com/office/drawing/2014/main" id="{EC4B9A37-8FF7-4844-8D85-A554BCA8EC86}"/>
              </a:ext>
            </a:extLst>
          </p:cNvPr>
          <p:cNvSpPr>
            <a:spLocks noGrp="1"/>
          </p:cNvSpPr>
          <p:nvPr>
            <p:ph type="sldNum" sz="quarter" idx="4"/>
          </p:nvPr>
        </p:nvSpPr>
        <p:spPr/>
        <p:txBody>
          <a:bodyPr/>
          <a:lstStyle/>
          <a:p>
            <a:r>
              <a:rPr lang="en-US"/>
              <a:t>|   </a:t>
            </a:r>
            <a:fld id="{D7A593A7-184A-6D43-8A36-702213271FF9}" type="slidenum">
              <a:rPr lang="en-US" smtClean="0"/>
              <a:pPr/>
              <a:t>10</a:t>
            </a:fld>
            <a:endParaRPr lang="en-US"/>
          </a:p>
        </p:txBody>
      </p:sp>
      <p:sp>
        <p:nvSpPr>
          <p:cNvPr id="7" name="Footer Placeholder 6">
            <a:extLst>
              <a:ext uri="{FF2B5EF4-FFF2-40B4-BE49-F238E27FC236}">
                <a16:creationId xmlns:a16="http://schemas.microsoft.com/office/drawing/2014/main" id="{89F62A01-7B5F-4C49-A6BA-01363B71B01E}"/>
              </a:ext>
            </a:extLst>
          </p:cNvPr>
          <p:cNvSpPr>
            <a:spLocks noGrp="1"/>
          </p:cNvSpPr>
          <p:nvPr>
            <p:ph type="ftr" sz="quarter" idx="3"/>
          </p:nvPr>
        </p:nvSpPr>
        <p:spPr/>
        <p:txBody>
          <a:bodyPr/>
          <a:lstStyle/>
          <a:p>
            <a:r>
              <a:rPr lang="en-US"/>
              <a:t>Security marking: </a:t>
            </a:r>
            <a:r>
              <a:rPr lang="en-US" b="1"/>
              <a:t>PUBLIC</a:t>
            </a:r>
          </a:p>
        </p:txBody>
      </p:sp>
      <p:sp>
        <p:nvSpPr>
          <p:cNvPr id="8" name="Title 7">
            <a:extLst>
              <a:ext uri="{FF2B5EF4-FFF2-40B4-BE49-F238E27FC236}">
                <a16:creationId xmlns:a16="http://schemas.microsoft.com/office/drawing/2014/main" id="{1E866257-E37A-4361-8755-455ED10E1B03}"/>
              </a:ext>
            </a:extLst>
          </p:cNvPr>
          <p:cNvSpPr>
            <a:spLocks noGrp="1"/>
          </p:cNvSpPr>
          <p:nvPr>
            <p:ph type="title" idx="4294967295"/>
          </p:nvPr>
        </p:nvSpPr>
        <p:spPr>
          <a:xfrm>
            <a:off x="278916" y="52013"/>
            <a:ext cx="7610475" cy="1019175"/>
          </a:xfrm>
        </p:spPr>
        <p:txBody>
          <a:bodyPr/>
          <a:lstStyle/>
          <a:p>
            <a:r>
              <a:rPr lang="en-GB" dirty="0">
                <a:solidFill>
                  <a:schemeClr val="accent3"/>
                </a:solidFill>
                <a:latin typeface="Roboto" panose="02000000000000000000" pitchFamily="2" charset="0"/>
              </a:rPr>
              <a:t>Advice</a:t>
            </a:r>
            <a:r>
              <a:rPr lang="en-GB" dirty="0">
                <a:latin typeface="Roboto" panose="02000000000000000000" pitchFamily="2" charset="0"/>
              </a:rPr>
              <a:t> and events </a:t>
            </a:r>
          </a:p>
        </p:txBody>
      </p:sp>
      <p:sp>
        <p:nvSpPr>
          <p:cNvPr id="9" name="Content Placeholder 8">
            <a:extLst>
              <a:ext uri="{FF2B5EF4-FFF2-40B4-BE49-F238E27FC236}">
                <a16:creationId xmlns:a16="http://schemas.microsoft.com/office/drawing/2014/main" id="{AE13EC9C-5480-4B1E-9AF4-08E4897FE494}"/>
              </a:ext>
            </a:extLst>
          </p:cNvPr>
          <p:cNvSpPr>
            <a:spLocks noGrp="1"/>
          </p:cNvSpPr>
          <p:nvPr>
            <p:ph sz="half" idx="4294967295"/>
          </p:nvPr>
        </p:nvSpPr>
        <p:spPr>
          <a:xfrm>
            <a:off x="212444" y="1525552"/>
            <a:ext cx="2269720" cy="2975173"/>
          </a:xfrm>
        </p:spPr>
        <p:txBody>
          <a:bodyPr/>
          <a:lstStyle/>
          <a:p>
            <a:pPr marL="0" indent="0">
              <a:buNone/>
            </a:pPr>
            <a:r>
              <a:rPr lang="en-GB" sz="1800" b="1" dirty="0">
                <a:latin typeface="Roboto Light" panose="02000000000000000000" pitchFamily="2" charset="0"/>
              </a:rPr>
              <a:t>Hub lives </a:t>
            </a:r>
            <a:r>
              <a:rPr lang="en-US" sz="1800" dirty="0">
                <a:solidFill>
                  <a:srgbClr val="000000"/>
                </a:solidFill>
                <a:latin typeface="Roboto Light" panose="02000000000000000000" pitchFamily="2" charset="0"/>
              </a:rPr>
              <a:t> </a:t>
            </a:r>
            <a:r>
              <a:rPr lang="en-GB" sz="1800" dirty="0">
                <a:solidFill>
                  <a:srgbClr val="1E2834"/>
                </a:solidFill>
                <a:latin typeface="Roboto Light" panose="02000000000000000000" pitchFamily="2" charset="0"/>
              </a:rPr>
              <a:t> </a:t>
            </a:r>
          </a:p>
          <a:p>
            <a:pPr marL="0" indent="0">
              <a:buNone/>
            </a:pPr>
            <a:r>
              <a:rPr lang="en-GB" sz="1800" dirty="0">
                <a:solidFill>
                  <a:srgbClr val="1E2834"/>
                </a:solidFill>
                <a:latin typeface="Roboto Light" panose="02000000000000000000" pitchFamily="2" charset="0"/>
              </a:rPr>
              <a:t>Watch expert interviews </a:t>
            </a:r>
            <a:r>
              <a:rPr lang="en-GB" sz="1800" dirty="0">
                <a:solidFill>
                  <a:srgbClr val="1E2834"/>
                </a:solidFill>
                <a:latin typeface="Roboto Light" panose="02000000000000000000" pitchFamily="2" charset="0"/>
                <a:hlinkClick r:id="rId2"/>
              </a:rPr>
              <a:t>on demand</a:t>
            </a:r>
            <a:r>
              <a:rPr lang="en-GB" sz="1800" dirty="0">
                <a:solidFill>
                  <a:srgbClr val="1E2834"/>
                </a:solidFill>
                <a:latin typeface="Roboto Light" panose="02000000000000000000" pitchFamily="2" charset="0"/>
              </a:rPr>
              <a:t>. </a:t>
            </a:r>
          </a:p>
          <a:p>
            <a:pPr marL="0" indent="0">
              <a:buNone/>
            </a:pPr>
            <a:r>
              <a:rPr lang="en-GB" sz="1800" dirty="0">
                <a:solidFill>
                  <a:srgbClr val="1E2834"/>
                </a:solidFill>
                <a:latin typeface="Roboto Light" panose="02000000000000000000" pitchFamily="2" charset="0"/>
              </a:rPr>
              <a:t>Make an informed decision about the right path for you. University, apprenticeships or the world of work. </a:t>
            </a:r>
          </a:p>
        </p:txBody>
      </p:sp>
      <p:sp>
        <p:nvSpPr>
          <p:cNvPr id="10" name="Content Placeholder 9">
            <a:extLst>
              <a:ext uri="{FF2B5EF4-FFF2-40B4-BE49-F238E27FC236}">
                <a16:creationId xmlns:a16="http://schemas.microsoft.com/office/drawing/2014/main" id="{0567B51C-E70F-4093-A302-538C6C66DDB9}"/>
              </a:ext>
            </a:extLst>
          </p:cNvPr>
          <p:cNvSpPr>
            <a:spLocks noGrp="1"/>
          </p:cNvSpPr>
          <p:nvPr>
            <p:ph sz="half" idx="4294967295"/>
          </p:nvPr>
        </p:nvSpPr>
        <p:spPr>
          <a:xfrm>
            <a:off x="4572000" y="1501130"/>
            <a:ext cx="2343150" cy="2974975"/>
          </a:xfrm>
        </p:spPr>
        <p:txBody>
          <a:bodyPr/>
          <a:lstStyle/>
          <a:p>
            <a:pPr marL="0" indent="0">
              <a:buNone/>
            </a:pPr>
            <a:r>
              <a:rPr lang="en-GB" sz="1800" b="1" dirty="0">
                <a:latin typeface="Roboto Light" panose="02000000000000000000" pitchFamily="2" charset="0"/>
              </a:rPr>
              <a:t>Your events </a:t>
            </a:r>
          </a:p>
          <a:p>
            <a:pPr marL="0" indent="0" algn="l" rtl="0" fontAlgn="base">
              <a:buNone/>
            </a:pPr>
            <a:r>
              <a:rPr lang="en-GB" sz="1800" dirty="0">
                <a:solidFill>
                  <a:srgbClr val="1E2834"/>
                </a:solidFill>
                <a:latin typeface="Roboto Light" panose="02000000000000000000" pitchFamily="2" charset="0"/>
              </a:rPr>
              <a:t>Filter to explore events, open days and tours to suit your needs. </a:t>
            </a:r>
          </a:p>
          <a:p>
            <a:pPr marL="0" indent="0" algn="l" rtl="0" fontAlgn="base">
              <a:buNone/>
            </a:pPr>
            <a:r>
              <a:rPr lang="en-GB" sz="1800" dirty="0">
                <a:solidFill>
                  <a:srgbClr val="1E2834"/>
                </a:solidFill>
                <a:latin typeface="Roboto Light" panose="02000000000000000000" pitchFamily="2" charset="0"/>
              </a:rPr>
              <a:t>Register straight from the Hub for our UCAS Discovery events, with exciting new zones covering all pathways</a:t>
            </a:r>
            <a:r>
              <a:rPr lang="en-GB" sz="1800" b="0" i="0" dirty="0">
                <a:solidFill>
                  <a:srgbClr val="000000"/>
                </a:solidFill>
                <a:effectLst/>
                <a:latin typeface="Roboto Light" panose="02000000000000000000" pitchFamily="2" charset="0"/>
              </a:rPr>
              <a:t>. </a:t>
            </a:r>
            <a:endParaRPr lang="en-GB" dirty="0">
              <a:latin typeface="Roboto Light" panose="02000000000000000000" pitchFamily="2" charset="0"/>
            </a:endParaRPr>
          </a:p>
        </p:txBody>
      </p:sp>
      <p:pic>
        <p:nvPicPr>
          <p:cNvPr id="11" name="Picture 10">
            <a:extLst>
              <a:ext uri="{FF2B5EF4-FFF2-40B4-BE49-F238E27FC236}">
                <a16:creationId xmlns:a16="http://schemas.microsoft.com/office/drawing/2014/main" id="{DC8B2A5F-A240-9769-E59D-25CC73DB602D}"/>
              </a:ext>
            </a:extLst>
          </p:cNvPr>
          <p:cNvPicPr>
            <a:picLocks noChangeAspect="1"/>
          </p:cNvPicPr>
          <p:nvPr/>
        </p:nvPicPr>
        <p:blipFill>
          <a:blip r:embed="rId3"/>
          <a:stretch>
            <a:fillRect/>
          </a:stretch>
        </p:blipFill>
        <p:spPr>
          <a:xfrm>
            <a:off x="2482164" y="1435408"/>
            <a:ext cx="1919896" cy="2975174"/>
          </a:xfrm>
          <a:prstGeom prst="roundRect">
            <a:avLst>
              <a:gd name="adj" fmla="val 12818"/>
            </a:avLst>
          </a:prstGeom>
        </p:spPr>
      </p:pic>
      <p:pic>
        <p:nvPicPr>
          <p:cNvPr id="15" name="Picture 14">
            <a:extLst>
              <a:ext uri="{FF2B5EF4-FFF2-40B4-BE49-F238E27FC236}">
                <a16:creationId xmlns:a16="http://schemas.microsoft.com/office/drawing/2014/main" id="{F60FCD0D-C8A7-B33F-8033-6DC3A7A76CC6}"/>
              </a:ext>
            </a:extLst>
          </p:cNvPr>
          <p:cNvPicPr>
            <a:picLocks noChangeAspect="1"/>
          </p:cNvPicPr>
          <p:nvPr/>
        </p:nvPicPr>
        <p:blipFill rotWithShape="1">
          <a:blip r:embed="rId4"/>
          <a:srcRect l="777" r="432"/>
          <a:stretch/>
        </p:blipFill>
        <p:spPr>
          <a:xfrm>
            <a:off x="6947153" y="1381738"/>
            <a:ext cx="2003951" cy="3118987"/>
          </a:xfrm>
          <a:prstGeom prst="roundRect">
            <a:avLst>
              <a:gd name="adj" fmla="val 14362"/>
            </a:avLst>
          </a:prstGeom>
        </p:spPr>
      </p:pic>
    </p:spTree>
    <p:extLst>
      <p:ext uri="{BB962C8B-B14F-4D97-AF65-F5344CB8AC3E}">
        <p14:creationId xmlns:p14="http://schemas.microsoft.com/office/powerpoint/2010/main" val="3275340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8952C09A-2DCA-1143-ADF2-B49327BEA03C}"/>
              </a:ext>
            </a:extLst>
          </p:cNvPr>
          <p:cNvSpPr>
            <a:spLocks noGrp="1"/>
          </p:cNvSpPr>
          <p:nvPr>
            <p:ph type="dt" sz="half" idx="2"/>
          </p:nvPr>
        </p:nvSpPr>
        <p:spPr/>
        <p:txBody>
          <a:bodyPr/>
          <a:lstStyle/>
          <a:p>
            <a:fld id="{E13ED7F5-D386-9F4E-93F6-FF04FAB3DF3D}" type="datetime4">
              <a:rPr lang="en-GB" smtClean="0"/>
              <a:t>02 October 2024</a:t>
            </a:fld>
            <a:endParaRPr lang="en-US"/>
          </a:p>
        </p:txBody>
      </p:sp>
      <p:sp>
        <p:nvSpPr>
          <p:cNvPr id="6" name="Slide Number Placeholder 5">
            <a:extLst>
              <a:ext uri="{FF2B5EF4-FFF2-40B4-BE49-F238E27FC236}">
                <a16:creationId xmlns:a16="http://schemas.microsoft.com/office/drawing/2014/main" id="{6DC082DF-D8E0-51B0-57D3-5F68986F4A59}"/>
              </a:ext>
            </a:extLst>
          </p:cNvPr>
          <p:cNvSpPr>
            <a:spLocks noGrp="1"/>
          </p:cNvSpPr>
          <p:nvPr>
            <p:ph type="sldNum" sz="quarter" idx="4"/>
          </p:nvPr>
        </p:nvSpPr>
        <p:spPr/>
        <p:txBody>
          <a:bodyPr/>
          <a:lstStyle/>
          <a:p>
            <a:r>
              <a:rPr lang="en-US"/>
              <a:t>|   </a:t>
            </a:r>
            <a:fld id="{D7A593A7-184A-6D43-8A36-702213271FF9}" type="slidenum">
              <a:rPr lang="en-US" smtClean="0"/>
              <a:pPr/>
              <a:t>11</a:t>
            </a:fld>
            <a:endParaRPr lang="en-US"/>
          </a:p>
        </p:txBody>
      </p:sp>
      <p:sp>
        <p:nvSpPr>
          <p:cNvPr id="7" name="Footer Placeholder 6">
            <a:extLst>
              <a:ext uri="{FF2B5EF4-FFF2-40B4-BE49-F238E27FC236}">
                <a16:creationId xmlns:a16="http://schemas.microsoft.com/office/drawing/2014/main" id="{01B950D7-A599-4502-B4F2-7534B5A46546}"/>
              </a:ext>
            </a:extLst>
          </p:cNvPr>
          <p:cNvSpPr>
            <a:spLocks noGrp="1"/>
          </p:cNvSpPr>
          <p:nvPr>
            <p:ph type="ftr" sz="quarter" idx="3"/>
          </p:nvPr>
        </p:nvSpPr>
        <p:spPr/>
        <p:txBody>
          <a:bodyPr/>
          <a:lstStyle/>
          <a:p>
            <a:r>
              <a:rPr lang="en-US" dirty="0"/>
              <a:t>Security marking: </a:t>
            </a:r>
            <a:r>
              <a:rPr lang="en-US" b="1" dirty="0"/>
              <a:t>PUBLIC</a:t>
            </a:r>
          </a:p>
        </p:txBody>
      </p:sp>
      <p:sp>
        <p:nvSpPr>
          <p:cNvPr id="8" name="Title 12">
            <a:extLst>
              <a:ext uri="{FF2B5EF4-FFF2-40B4-BE49-F238E27FC236}">
                <a16:creationId xmlns:a16="http://schemas.microsoft.com/office/drawing/2014/main" id="{2F4B71EF-C9D0-CBBF-85A5-16761B9B7377}"/>
              </a:ext>
            </a:extLst>
          </p:cNvPr>
          <p:cNvSpPr>
            <a:spLocks noGrp="1"/>
          </p:cNvSpPr>
          <p:nvPr>
            <p:ph type="title" idx="4294967295"/>
          </p:nvPr>
        </p:nvSpPr>
        <p:spPr>
          <a:xfrm>
            <a:off x="409922" y="-5032"/>
            <a:ext cx="7610475" cy="1019175"/>
          </a:xfrm>
        </p:spPr>
        <p:txBody>
          <a:bodyPr/>
          <a:lstStyle/>
          <a:p>
            <a:r>
              <a:rPr lang="en-GB" dirty="0">
                <a:latin typeface="Roboto" panose="02000000000000000000" pitchFamily="2" charset="0"/>
              </a:rPr>
              <a:t>What else do you </a:t>
            </a:r>
            <a:r>
              <a:rPr lang="en-GB" dirty="0">
                <a:solidFill>
                  <a:schemeClr val="accent3"/>
                </a:solidFill>
                <a:latin typeface="Roboto" panose="02000000000000000000" pitchFamily="2" charset="0"/>
              </a:rPr>
              <a:t>need</a:t>
            </a:r>
            <a:r>
              <a:rPr lang="en-GB" dirty="0">
                <a:latin typeface="Roboto" panose="02000000000000000000" pitchFamily="2" charset="0"/>
              </a:rPr>
              <a:t>?</a:t>
            </a:r>
          </a:p>
        </p:txBody>
      </p:sp>
      <p:pic>
        <p:nvPicPr>
          <p:cNvPr id="9" name="Picture 8">
            <a:extLst>
              <a:ext uri="{FF2B5EF4-FFF2-40B4-BE49-F238E27FC236}">
                <a16:creationId xmlns:a16="http://schemas.microsoft.com/office/drawing/2014/main" id="{389383B3-032C-B9E4-8483-05F98281AFC4}"/>
              </a:ext>
            </a:extLst>
          </p:cNvPr>
          <p:cNvPicPr>
            <a:picLocks noChangeAspect="1"/>
          </p:cNvPicPr>
          <p:nvPr/>
        </p:nvPicPr>
        <p:blipFill rotWithShape="1">
          <a:blip r:embed="rId2"/>
          <a:srcRect l="5215" t="4949" r="9426" b="3473"/>
          <a:stretch/>
        </p:blipFill>
        <p:spPr>
          <a:xfrm>
            <a:off x="6996596" y="1402978"/>
            <a:ext cx="1772994" cy="2704148"/>
          </a:xfrm>
          <a:prstGeom prst="roundRect">
            <a:avLst/>
          </a:prstGeom>
          <a:ln w="3175">
            <a:solidFill>
              <a:schemeClr val="tx1"/>
            </a:solidFill>
          </a:ln>
        </p:spPr>
      </p:pic>
      <p:sp>
        <p:nvSpPr>
          <p:cNvPr id="14" name="Content Placeholder 9">
            <a:extLst>
              <a:ext uri="{FF2B5EF4-FFF2-40B4-BE49-F238E27FC236}">
                <a16:creationId xmlns:a16="http://schemas.microsoft.com/office/drawing/2014/main" id="{869B0B22-B0FB-29C2-17A6-85AE5B242D84}"/>
              </a:ext>
            </a:extLst>
          </p:cNvPr>
          <p:cNvSpPr txBox="1">
            <a:spLocks/>
          </p:cNvSpPr>
          <p:nvPr/>
        </p:nvSpPr>
        <p:spPr>
          <a:xfrm>
            <a:off x="304882" y="1402978"/>
            <a:ext cx="2184928" cy="357533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r>
              <a:rPr lang="en-GB" sz="1800" b="1" dirty="0">
                <a:latin typeface="Roboto Light" panose="02000000000000000000" pitchFamily="2" charset="0"/>
              </a:rPr>
              <a:t>Accommodation</a:t>
            </a:r>
            <a:endParaRPr lang="en-US" sz="1800" b="1" dirty="0">
              <a:solidFill>
                <a:srgbClr val="000000"/>
              </a:solidFill>
              <a:latin typeface="Roboto Light" panose="02000000000000000000" pitchFamily="2" charset="0"/>
            </a:endParaRPr>
          </a:p>
          <a:p>
            <a:pPr marL="0" indent="0">
              <a:buFont typeface="Wingdings" pitchFamily="2" charset="2"/>
              <a:buNone/>
            </a:pPr>
            <a:r>
              <a:rPr lang="en-GB" sz="1800" dirty="0">
                <a:solidFill>
                  <a:srgbClr val="1E2834"/>
                </a:solidFill>
                <a:latin typeface="Roboto Light" panose="02000000000000000000" pitchFamily="2" charset="0"/>
              </a:rPr>
              <a:t>High on the list when considering where to study, but it’s not always easy to compare what’s on offer. Understand what options there are using our </a:t>
            </a:r>
            <a:r>
              <a:rPr lang="en-GB" sz="1800" dirty="0">
                <a:solidFill>
                  <a:srgbClr val="1E2834"/>
                </a:solidFill>
                <a:latin typeface="Roboto Light" panose="02000000000000000000" pitchFamily="2" charset="0"/>
                <a:hlinkClick r:id="rId3"/>
              </a:rPr>
              <a:t>accommodation search</a:t>
            </a:r>
            <a:r>
              <a:rPr lang="en-GB" sz="1800" dirty="0">
                <a:solidFill>
                  <a:srgbClr val="1E2834"/>
                </a:solidFill>
                <a:latin typeface="Roboto Light" panose="02000000000000000000" pitchFamily="2" charset="0"/>
              </a:rPr>
              <a:t>.</a:t>
            </a:r>
          </a:p>
          <a:p>
            <a:endParaRPr lang="en-GB" dirty="0"/>
          </a:p>
        </p:txBody>
      </p:sp>
      <p:pic>
        <p:nvPicPr>
          <p:cNvPr id="15" name="Picture 14" descr="Graphical user interface, text, application&#10;&#10;Description automatically generated">
            <a:extLst>
              <a:ext uri="{FF2B5EF4-FFF2-40B4-BE49-F238E27FC236}">
                <a16:creationId xmlns:a16="http://schemas.microsoft.com/office/drawing/2014/main" id="{0BA9E5AB-B10E-8865-6208-DF423561F495}"/>
              </a:ext>
            </a:extLst>
          </p:cNvPr>
          <p:cNvPicPr>
            <a:picLocks noChangeAspect="1"/>
          </p:cNvPicPr>
          <p:nvPr/>
        </p:nvPicPr>
        <p:blipFill rotWithShape="1">
          <a:blip r:embed="rId4"/>
          <a:srcRect t="8502" b="10594"/>
          <a:stretch/>
        </p:blipFill>
        <p:spPr>
          <a:xfrm>
            <a:off x="2566468" y="1635125"/>
            <a:ext cx="1816807" cy="2609038"/>
          </a:xfrm>
          <a:prstGeom prst="roundRect">
            <a:avLst/>
          </a:prstGeom>
          <a:ln w="3175">
            <a:solidFill>
              <a:schemeClr val="tx1"/>
            </a:solidFill>
          </a:ln>
        </p:spPr>
      </p:pic>
      <p:sp>
        <p:nvSpPr>
          <p:cNvPr id="16" name="Content Placeholder 9">
            <a:extLst>
              <a:ext uri="{FF2B5EF4-FFF2-40B4-BE49-F238E27FC236}">
                <a16:creationId xmlns:a16="http://schemas.microsoft.com/office/drawing/2014/main" id="{9BA7F917-DC33-0BED-B129-54324E123BEE}"/>
              </a:ext>
            </a:extLst>
          </p:cNvPr>
          <p:cNvSpPr txBox="1">
            <a:spLocks/>
          </p:cNvSpPr>
          <p:nvPr/>
        </p:nvSpPr>
        <p:spPr>
          <a:xfrm>
            <a:off x="4666744" y="1402978"/>
            <a:ext cx="2184927" cy="3149580"/>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800" b="1" dirty="0">
                <a:solidFill>
                  <a:srgbClr val="1E2834"/>
                </a:solidFill>
                <a:latin typeface="Roboto Light" panose="02000000000000000000" pitchFamily="2" charset="0"/>
              </a:rPr>
              <a:t>Personal Statement Builder </a:t>
            </a:r>
          </a:p>
          <a:p>
            <a:pPr marL="0" indent="0">
              <a:buNone/>
            </a:pPr>
            <a:r>
              <a:rPr lang="en-GB" sz="1800" dirty="0">
                <a:solidFill>
                  <a:srgbClr val="1E2834"/>
                </a:solidFill>
                <a:latin typeface="Roboto Light" panose="02000000000000000000" pitchFamily="2" charset="0"/>
              </a:rPr>
              <a:t>Designed to help you think about what to include, and how to lay it all out. It counts how many characters you’ve used, so it’s easy to see when you’re close to the 4,000 character limit.</a:t>
            </a:r>
          </a:p>
        </p:txBody>
      </p:sp>
    </p:spTree>
    <p:extLst>
      <p:ext uri="{BB962C8B-B14F-4D97-AF65-F5344CB8AC3E}">
        <p14:creationId xmlns:p14="http://schemas.microsoft.com/office/powerpoint/2010/main" val="2544298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A3B74BC8-58E4-DD65-38B3-A3F9F9F26306}"/>
              </a:ext>
            </a:extLst>
          </p:cNvPr>
          <p:cNvSpPr>
            <a:spLocks noGrp="1"/>
          </p:cNvSpPr>
          <p:nvPr>
            <p:ph type="ctrTitle"/>
          </p:nvPr>
        </p:nvSpPr>
        <p:spPr/>
        <p:txBody>
          <a:bodyPr/>
          <a:lstStyle/>
          <a:p>
            <a:r>
              <a:rPr lang="en-GB" sz="4200" dirty="0"/>
              <a:t>University or college</a:t>
            </a:r>
            <a:br>
              <a:rPr lang="en-GB" sz="4200" dirty="0"/>
            </a:br>
            <a:r>
              <a:rPr lang="en-GB" sz="1800" dirty="0"/>
              <a:t>How to apply </a:t>
            </a:r>
          </a:p>
        </p:txBody>
      </p:sp>
      <p:sp>
        <p:nvSpPr>
          <p:cNvPr id="2" name="Subtitle 1">
            <a:extLst>
              <a:ext uri="{FF2B5EF4-FFF2-40B4-BE49-F238E27FC236}">
                <a16:creationId xmlns:a16="http://schemas.microsoft.com/office/drawing/2014/main" id="{C71125E8-5B02-819D-B99D-715043C64FC7}"/>
              </a:ext>
            </a:extLst>
          </p:cNvPr>
          <p:cNvSpPr>
            <a:spLocks noGrp="1"/>
          </p:cNvSpPr>
          <p:nvPr>
            <p:ph type="subTitle" idx="1"/>
          </p:nvPr>
        </p:nvSpPr>
        <p:spPr/>
        <p:txBody>
          <a:bodyPr/>
          <a:lstStyle/>
          <a:p>
            <a:r>
              <a:rPr lang="en-GB" dirty="0"/>
              <a:t>2025 Cycle </a:t>
            </a:r>
          </a:p>
        </p:txBody>
      </p:sp>
      <p:sp>
        <p:nvSpPr>
          <p:cNvPr id="5" name="Date Placeholder 4">
            <a:extLst>
              <a:ext uri="{FF2B5EF4-FFF2-40B4-BE49-F238E27FC236}">
                <a16:creationId xmlns:a16="http://schemas.microsoft.com/office/drawing/2014/main" id="{FC970CAB-CEB9-DD0F-885C-9F89944FE151}"/>
              </a:ext>
            </a:extLst>
          </p:cNvPr>
          <p:cNvSpPr>
            <a:spLocks noGrp="1"/>
          </p:cNvSpPr>
          <p:nvPr>
            <p:ph type="dt" sz="half" idx="4294967295"/>
          </p:nvPr>
        </p:nvSpPr>
        <p:spPr>
          <a:xfrm>
            <a:off x="6802438" y="4803775"/>
            <a:ext cx="2341562" cy="236538"/>
          </a:xfrm>
        </p:spPr>
        <p:txBody>
          <a:bodyPr/>
          <a:lstStyle/>
          <a:p>
            <a:fld id="{53D41685-637F-A541-9AC9-5F46001ECA27}" type="datetime4">
              <a:rPr lang="en-GB" smtClean="0"/>
              <a:t>02 October 2024</a:t>
            </a:fld>
            <a:endParaRPr lang="en-US"/>
          </a:p>
        </p:txBody>
      </p:sp>
      <p:sp>
        <p:nvSpPr>
          <p:cNvPr id="6" name="Footer Placeholder 5">
            <a:extLst>
              <a:ext uri="{FF2B5EF4-FFF2-40B4-BE49-F238E27FC236}">
                <a16:creationId xmlns:a16="http://schemas.microsoft.com/office/drawing/2014/main" id="{1C1CDFD0-1A25-6B50-F5C0-788308024D0B}"/>
              </a:ext>
            </a:extLst>
          </p:cNvPr>
          <p:cNvSpPr>
            <a:spLocks noGrp="1"/>
          </p:cNvSpPr>
          <p:nvPr>
            <p:ph type="ftr" sz="quarter" idx="4294967295"/>
          </p:nvPr>
        </p:nvSpPr>
        <p:spPr>
          <a:xfrm>
            <a:off x="0" y="4803775"/>
            <a:ext cx="4483100" cy="227013"/>
          </a:xfrm>
        </p:spPr>
        <p:txBody>
          <a:bodyPr/>
          <a:lstStyle/>
          <a:p>
            <a:r>
              <a:rPr lang="en-US" dirty="0"/>
              <a:t>Security marking: </a:t>
            </a:r>
            <a:r>
              <a:rPr lang="en-US" b="1" dirty="0"/>
              <a:t>PUBLIC</a:t>
            </a:r>
          </a:p>
        </p:txBody>
      </p:sp>
      <p:sp>
        <p:nvSpPr>
          <p:cNvPr id="7" name="Slide Number Placeholder 6">
            <a:extLst>
              <a:ext uri="{FF2B5EF4-FFF2-40B4-BE49-F238E27FC236}">
                <a16:creationId xmlns:a16="http://schemas.microsoft.com/office/drawing/2014/main" id="{B97FA2B6-E2C0-DE7C-B5FF-90AB609B9C3B}"/>
              </a:ext>
            </a:extLst>
          </p:cNvPr>
          <p:cNvSpPr>
            <a:spLocks noGrp="1"/>
          </p:cNvSpPr>
          <p:nvPr>
            <p:ph type="sldNum" sz="quarter" idx="4294967295"/>
          </p:nvPr>
        </p:nvSpPr>
        <p:spPr>
          <a:xfrm>
            <a:off x="8593138" y="4803775"/>
            <a:ext cx="550862" cy="227013"/>
          </a:xfrm>
        </p:spPr>
        <p:txBody>
          <a:bodyPr/>
          <a:lstStyle/>
          <a:p>
            <a:r>
              <a:rPr lang="en-US"/>
              <a:t>|   </a:t>
            </a:r>
            <a:fld id="{D7A593A7-184A-6D43-8A36-702213271FF9}" type="slidenum">
              <a:rPr lang="en-US" smtClean="0"/>
              <a:pPr/>
              <a:t>12</a:t>
            </a:fld>
            <a:endParaRPr lang="en-US"/>
          </a:p>
        </p:txBody>
      </p:sp>
    </p:spTree>
    <p:extLst>
      <p:ext uri="{BB962C8B-B14F-4D97-AF65-F5344CB8AC3E}">
        <p14:creationId xmlns:p14="http://schemas.microsoft.com/office/powerpoint/2010/main" val="31227159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2">
            <a:extLst>
              <a:ext uri="{FF2B5EF4-FFF2-40B4-BE49-F238E27FC236}">
                <a16:creationId xmlns:a16="http://schemas.microsoft.com/office/drawing/2014/main" id="{E83FAC9A-FBB3-421C-9782-C6B88FF772F4}"/>
              </a:ext>
            </a:extLst>
          </p:cNvPr>
          <p:cNvGraphicFramePr>
            <a:graphicFrameLocks/>
          </p:cNvGraphicFramePr>
          <p:nvPr>
            <p:extLst>
              <p:ext uri="{D42A27DB-BD31-4B8C-83A1-F6EECF244321}">
                <p14:modId xmlns:p14="http://schemas.microsoft.com/office/powerpoint/2010/main" val="2197171715"/>
              </p:ext>
            </p:extLst>
          </p:nvPr>
        </p:nvGraphicFramePr>
        <p:xfrm>
          <a:off x="110133" y="1363704"/>
          <a:ext cx="8923031" cy="33158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7" name="TextBox 6">
            <a:extLst>
              <a:ext uri="{FF2B5EF4-FFF2-40B4-BE49-F238E27FC236}">
                <a16:creationId xmlns:a16="http://schemas.microsoft.com/office/drawing/2014/main" id="{A6A6BB90-90D7-4794-A5C4-0618AD5B8406}"/>
              </a:ext>
            </a:extLst>
          </p:cNvPr>
          <p:cNvSpPr txBox="1"/>
          <p:nvPr/>
        </p:nvSpPr>
        <p:spPr>
          <a:xfrm>
            <a:off x="339589" y="297327"/>
            <a:ext cx="7532120" cy="646331"/>
          </a:xfrm>
          <a:prstGeom prst="rect">
            <a:avLst/>
          </a:prstGeom>
          <a:noFill/>
        </p:spPr>
        <p:txBody>
          <a:bodyPr wrap="square" rtlCol="0">
            <a:spAutoFit/>
          </a:bodyPr>
          <a:lstStyle/>
          <a:p>
            <a:r>
              <a:rPr lang="en-US" sz="3600" b="1" dirty="0">
                <a:solidFill>
                  <a:srgbClr val="1F2834"/>
                </a:solidFill>
                <a:latin typeface="Roboto "/>
                <a:ea typeface="Roboto Black" panose="02000000000000000000" pitchFamily="2" charset="0"/>
                <a:cs typeface="Arial"/>
              </a:rPr>
              <a:t>When to apply </a:t>
            </a:r>
            <a:r>
              <a:rPr lang="en-US" sz="3600" b="1" dirty="0">
                <a:solidFill>
                  <a:schemeClr val="accent3"/>
                </a:solidFill>
                <a:latin typeface="Roboto "/>
                <a:ea typeface="Roboto Black" panose="02000000000000000000" pitchFamily="2" charset="0"/>
                <a:cs typeface="Arial"/>
              </a:rPr>
              <a:t>2025 entry </a:t>
            </a:r>
          </a:p>
        </p:txBody>
      </p:sp>
      <p:sp>
        <p:nvSpPr>
          <p:cNvPr id="5" name="TextBox 4">
            <a:extLst>
              <a:ext uri="{FF2B5EF4-FFF2-40B4-BE49-F238E27FC236}">
                <a16:creationId xmlns:a16="http://schemas.microsoft.com/office/drawing/2014/main" id="{537FC07A-2BF2-D2A0-9632-D82FFDDA87E2}"/>
              </a:ext>
            </a:extLst>
          </p:cNvPr>
          <p:cNvSpPr txBox="1"/>
          <p:nvPr/>
        </p:nvSpPr>
        <p:spPr>
          <a:xfrm>
            <a:off x="292138" y="4688462"/>
            <a:ext cx="2235200" cy="338554"/>
          </a:xfrm>
          <a:prstGeom prst="rect">
            <a:avLst/>
          </a:prstGeom>
          <a:noFill/>
        </p:spPr>
        <p:txBody>
          <a:bodyPr wrap="square" rtlCol="0">
            <a:spAutoFit/>
          </a:bodyPr>
          <a:lstStyle/>
          <a:p>
            <a:pPr defTabSz="457189">
              <a:defRPr/>
            </a:pPr>
            <a:r>
              <a:rPr lang="en-GB" sz="1600" dirty="0">
                <a:solidFill>
                  <a:srgbClr val="1F2834"/>
                </a:solidFill>
                <a:latin typeface="Roboto "/>
              </a:rPr>
              <a:t>* 18.00 UK time </a:t>
            </a:r>
          </a:p>
        </p:txBody>
      </p:sp>
    </p:spTree>
    <p:custDataLst>
      <p:tags r:id="rId1"/>
    </p:custDataLst>
    <p:extLst>
      <p:ext uri="{BB962C8B-B14F-4D97-AF65-F5344CB8AC3E}">
        <p14:creationId xmlns:p14="http://schemas.microsoft.com/office/powerpoint/2010/main" val="2354457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a:extLst>
              <a:ext uri="{FF2B5EF4-FFF2-40B4-BE49-F238E27FC236}">
                <a16:creationId xmlns:a16="http://schemas.microsoft.com/office/drawing/2014/main" id="{D47C70A5-8D8C-45D2-8B69-E8C8FDB1F681}"/>
              </a:ext>
            </a:extLst>
          </p:cNvPr>
          <p:cNvSpPr>
            <a:spLocks noGrp="1"/>
          </p:cNvSpPr>
          <p:nvPr>
            <p:ph type="title"/>
          </p:nvPr>
        </p:nvSpPr>
        <p:spPr>
          <a:xfrm>
            <a:off x="457993" y="110407"/>
            <a:ext cx="7610869" cy="1019027"/>
          </a:xfrm>
        </p:spPr>
        <p:txBody>
          <a:bodyPr wrap="none" anchor="b">
            <a:normAutofit/>
          </a:bodyPr>
          <a:lstStyle/>
          <a:p>
            <a:r>
              <a:rPr lang="en-GB" dirty="0"/>
              <a:t>Key </a:t>
            </a:r>
            <a:r>
              <a:rPr lang="en-GB" dirty="0">
                <a:solidFill>
                  <a:schemeClr val="accent3"/>
                </a:solidFill>
              </a:rPr>
              <a:t>facts</a:t>
            </a:r>
          </a:p>
        </p:txBody>
      </p:sp>
      <p:sp>
        <p:nvSpPr>
          <p:cNvPr id="29" name="Date Placeholder 3">
            <a:extLst>
              <a:ext uri="{FF2B5EF4-FFF2-40B4-BE49-F238E27FC236}">
                <a16:creationId xmlns:a16="http://schemas.microsoft.com/office/drawing/2014/main" id="{1F1039FA-77AA-36BB-5869-D888554FFF40}"/>
              </a:ext>
            </a:extLst>
          </p:cNvPr>
          <p:cNvSpPr>
            <a:spLocks noGrp="1"/>
          </p:cNvSpPr>
          <p:nvPr>
            <p:ph type="dt" sz="half" idx="2"/>
          </p:nvPr>
        </p:nvSpPr>
        <p:spPr>
          <a:xfrm>
            <a:off x="5963843" y="4865145"/>
            <a:ext cx="2342597" cy="235972"/>
          </a:xfrm>
        </p:spPr>
        <p:txBody>
          <a:bodyPr/>
          <a:lstStyle/>
          <a:p>
            <a:pPr>
              <a:spcAft>
                <a:spcPts val="600"/>
              </a:spcAft>
            </a:pPr>
            <a:fld id="{E13ED7F5-D386-9F4E-93F6-FF04FAB3DF3D}" type="datetime4">
              <a:rPr lang="en-GB" smtClean="0"/>
              <a:pPr>
                <a:spcAft>
                  <a:spcPts val="600"/>
                </a:spcAft>
              </a:pPr>
              <a:t>02 October 2024</a:t>
            </a:fld>
            <a:endParaRPr lang="en-US"/>
          </a:p>
        </p:txBody>
      </p:sp>
      <p:sp>
        <p:nvSpPr>
          <p:cNvPr id="31" name="Slide Number Placeholder 4">
            <a:extLst>
              <a:ext uri="{FF2B5EF4-FFF2-40B4-BE49-F238E27FC236}">
                <a16:creationId xmlns:a16="http://schemas.microsoft.com/office/drawing/2014/main" id="{29EF6172-6973-3D6F-2B10-E00001EEC573}"/>
              </a:ext>
            </a:extLst>
          </p:cNvPr>
          <p:cNvSpPr>
            <a:spLocks noGrp="1"/>
          </p:cNvSpPr>
          <p:nvPr>
            <p:ph type="sldNum" sz="quarter" idx="4"/>
          </p:nvPr>
        </p:nvSpPr>
        <p:spPr>
          <a:xfrm>
            <a:off x="8306441" y="4865145"/>
            <a:ext cx="550222" cy="226342"/>
          </a:xfrm>
        </p:spPr>
        <p:txBody>
          <a:bodyPr/>
          <a:lstStyle/>
          <a:p>
            <a:pPr>
              <a:spcAft>
                <a:spcPts val="600"/>
              </a:spcAft>
            </a:pPr>
            <a:r>
              <a:rPr lang="en-US"/>
              <a:t>|   </a:t>
            </a:r>
            <a:fld id="{D7A593A7-184A-6D43-8A36-702213271FF9}" type="slidenum">
              <a:rPr lang="en-US" smtClean="0"/>
              <a:pPr>
                <a:spcAft>
                  <a:spcPts val="600"/>
                </a:spcAft>
              </a:pPr>
              <a:t>14</a:t>
            </a:fld>
            <a:endParaRPr lang="en-US"/>
          </a:p>
        </p:txBody>
      </p:sp>
      <p:sp>
        <p:nvSpPr>
          <p:cNvPr id="33" name="Footer Placeholder 5">
            <a:extLst>
              <a:ext uri="{FF2B5EF4-FFF2-40B4-BE49-F238E27FC236}">
                <a16:creationId xmlns:a16="http://schemas.microsoft.com/office/drawing/2014/main" id="{4C82102F-6586-D6FD-0E6B-A992A7968F3C}"/>
              </a:ext>
            </a:extLst>
          </p:cNvPr>
          <p:cNvSpPr>
            <a:spLocks noGrp="1"/>
          </p:cNvSpPr>
          <p:nvPr>
            <p:ph type="ftr" sz="quarter" idx="3"/>
          </p:nvPr>
        </p:nvSpPr>
        <p:spPr>
          <a:xfrm>
            <a:off x="287337" y="4865145"/>
            <a:ext cx="4482625" cy="226342"/>
          </a:xfrm>
        </p:spPr>
        <p:txBody>
          <a:bodyPr/>
          <a:lstStyle/>
          <a:p>
            <a:pPr>
              <a:spcAft>
                <a:spcPts val="600"/>
              </a:spcAft>
            </a:pPr>
            <a:r>
              <a:rPr lang="en-US" dirty="0"/>
              <a:t>Security marking: </a:t>
            </a:r>
            <a:r>
              <a:rPr lang="en-US" b="1" dirty="0"/>
              <a:t>PUBLIC</a:t>
            </a:r>
          </a:p>
        </p:txBody>
      </p:sp>
      <p:graphicFrame>
        <p:nvGraphicFramePr>
          <p:cNvPr id="25" name="Content Placeholder 22">
            <a:extLst>
              <a:ext uri="{FF2B5EF4-FFF2-40B4-BE49-F238E27FC236}">
                <a16:creationId xmlns:a16="http://schemas.microsoft.com/office/drawing/2014/main" id="{3C2FEAEF-CD7A-9100-2C99-B172F5B83FCF}"/>
              </a:ext>
            </a:extLst>
          </p:cNvPr>
          <p:cNvGraphicFramePr/>
          <p:nvPr>
            <p:extLst>
              <p:ext uri="{D42A27DB-BD31-4B8C-83A1-F6EECF244321}">
                <p14:modId xmlns:p14="http://schemas.microsoft.com/office/powerpoint/2010/main" val="497196030"/>
              </p:ext>
            </p:extLst>
          </p:nvPr>
        </p:nvGraphicFramePr>
        <p:xfrm>
          <a:off x="457993" y="1129434"/>
          <a:ext cx="8526679" cy="311005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566851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B5EB98E-6325-45E1-BD2C-A74BFA3758F0}"/>
              </a:ext>
            </a:extLst>
          </p:cNvPr>
          <p:cNvSpPr>
            <a:spLocks noGrp="1"/>
          </p:cNvSpPr>
          <p:nvPr>
            <p:ph type="dt" sz="half" idx="2"/>
          </p:nvPr>
        </p:nvSpPr>
        <p:spPr/>
        <p:txBody>
          <a:bodyPr/>
          <a:lstStyle/>
          <a:p>
            <a:fld id="{E13ED7F5-D386-9F4E-93F6-FF04FAB3DF3D}" type="datetime4">
              <a:rPr lang="en-GB" smtClean="0"/>
              <a:pPr/>
              <a:t>02 October 2024</a:t>
            </a:fld>
            <a:endParaRPr lang="en-US"/>
          </a:p>
        </p:txBody>
      </p:sp>
      <p:sp>
        <p:nvSpPr>
          <p:cNvPr id="4" name="Slide Number Placeholder 3">
            <a:extLst>
              <a:ext uri="{FF2B5EF4-FFF2-40B4-BE49-F238E27FC236}">
                <a16:creationId xmlns:a16="http://schemas.microsoft.com/office/drawing/2014/main" id="{E949C728-BB8D-4212-9A22-EE6958732CFE}"/>
              </a:ext>
            </a:extLst>
          </p:cNvPr>
          <p:cNvSpPr>
            <a:spLocks noGrp="1"/>
          </p:cNvSpPr>
          <p:nvPr>
            <p:ph type="sldNum" sz="quarter" idx="4"/>
          </p:nvPr>
        </p:nvSpPr>
        <p:spPr/>
        <p:txBody>
          <a:bodyPr/>
          <a:lstStyle/>
          <a:p>
            <a:r>
              <a:rPr lang="en-US"/>
              <a:t>|   </a:t>
            </a:r>
            <a:fld id="{D7A593A7-184A-6D43-8A36-702213271FF9}" type="slidenum">
              <a:rPr lang="en-US" smtClean="0"/>
              <a:pPr/>
              <a:t>15</a:t>
            </a:fld>
            <a:endParaRPr lang="en-US"/>
          </a:p>
        </p:txBody>
      </p:sp>
      <p:sp>
        <p:nvSpPr>
          <p:cNvPr id="5" name="Footer Placeholder 4">
            <a:extLst>
              <a:ext uri="{FF2B5EF4-FFF2-40B4-BE49-F238E27FC236}">
                <a16:creationId xmlns:a16="http://schemas.microsoft.com/office/drawing/2014/main" id="{997DFE93-68DE-4D48-A79D-CCAB81E704B1}"/>
              </a:ext>
            </a:extLst>
          </p:cNvPr>
          <p:cNvSpPr>
            <a:spLocks noGrp="1"/>
          </p:cNvSpPr>
          <p:nvPr>
            <p:ph type="ftr" sz="quarter" idx="3"/>
          </p:nvPr>
        </p:nvSpPr>
        <p:spPr/>
        <p:txBody>
          <a:bodyPr/>
          <a:lstStyle/>
          <a:p>
            <a:r>
              <a:rPr lang="en-US"/>
              <a:t>Security marking: </a:t>
            </a:r>
            <a:r>
              <a:rPr lang="en-US" b="1"/>
              <a:t>PUBLIC</a:t>
            </a:r>
          </a:p>
        </p:txBody>
      </p:sp>
      <p:sp>
        <p:nvSpPr>
          <p:cNvPr id="8" name="Content Placeholder 7">
            <a:extLst>
              <a:ext uri="{FF2B5EF4-FFF2-40B4-BE49-F238E27FC236}">
                <a16:creationId xmlns:a16="http://schemas.microsoft.com/office/drawing/2014/main" id="{EC17FF44-29E6-474B-AE83-BA249FF2919B}"/>
              </a:ext>
            </a:extLst>
          </p:cNvPr>
          <p:cNvSpPr>
            <a:spLocks noGrp="1"/>
          </p:cNvSpPr>
          <p:nvPr>
            <p:ph idx="4294967295"/>
          </p:nvPr>
        </p:nvSpPr>
        <p:spPr>
          <a:xfrm>
            <a:off x="282976" y="1112232"/>
            <a:ext cx="8569325" cy="3662363"/>
          </a:xfrm>
        </p:spPr>
        <p:txBody>
          <a:bodyPr/>
          <a:lstStyle/>
          <a:p>
            <a:pPr lvl="0">
              <a:lnSpc>
                <a:spcPct val="100000"/>
              </a:lnSpc>
              <a:spcBef>
                <a:spcPts val="300"/>
              </a:spcBef>
              <a:spcAft>
                <a:spcPts val="300"/>
              </a:spcAft>
              <a:buClr>
                <a:srgbClr val="FB705B"/>
              </a:buClr>
              <a:buFont typeface="Arial" panose="020B0604020202020204" pitchFamily="34" charset="0"/>
              <a:buChar char="•"/>
            </a:pPr>
            <a:r>
              <a:rPr lang="en-GB" sz="1600" b="1" dirty="0">
                <a:latin typeface="Roboto Light" panose="02000000000000000000" pitchFamily="2" charset="0"/>
              </a:rPr>
              <a:t>Style</a:t>
            </a:r>
            <a:r>
              <a:rPr lang="en-GB" sz="1600" dirty="0">
                <a:latin typeface="Roboto Light" panose="02000000000000000000" pitchFamily="2" charset="0"/>
              </a:rPr>
              <a:t> – from traditional, with a </a:t>
            </a:r>
            <a:r>
              <a:rPr lang="en-US" sz="1600" dirty="0">
                <a:latin typeface="Roboto Light" panose="02000000000000000000" pitchFamily="2" charset="0"/>
              </a:rPr>
              <a:t>focus on subject-based courses and research, to modern universities/colleges, with a greater focus on vocational courses.</a:t>
            </a:r>
          </a:p>
          <a:p>
            <a:pPr lvl="0">
              <a:lnSpc>
                <a:spcPct val="100000"/>
              </a:lnSpc>
              <a:spcBef>
                <a:spcPts val="300"/>
              </a:spcBef>
              <a:spcAft>
                <a:spcPts val="300"/>
              </a:spcAft>
              <a:buClr>
                <a:srgbClr val="FB705B"/>
              </a:buClr>
              <a:buFont typeface="Arial" panose="020B0604020202020204" pitchFamily="34" charset="0"/>
              <a:buChar char="•"/>
            </a:pPr>
            <a:r>
              <a:rPr lang="en-US" sz="1600" b="1" dirty="0">
                <a:latin typeface="Roboto Light" panose="02000000000000000000" pitchFamily="2" charset="0"/>
              </a:rPr>
              <a:t>Location</a:t>
            </a:r>
            <a:r>
              <a:rPr lang="en-US" sz="1600" dirty="0">
                <a:latin typeface="Roboto Light" panose="02000000000000000000" pitchFamily="2" charset="0"/>
              </a:rPr>
              <a:t> </a:t>
            </a:r>
            <a:r>
              <a:rPr lang="en-GB" sz="1600" dirty="0">
                <a:latin typeface="Roboto Light" panose="02000000000000000000" pitchFamily="2" charset="0"/>
              </a:rPr>
              <a:t>– </a:t>
            </a:r>
            <a:r>
              <a:rPr lang="en-US" sz="1600" dirty="0">
                <a:latin typeface="Roboto Light" panose="02000000000000000000" pitchFamily="2" charset="0"/>
              </a:rPr>
              <a:t>some are in large cities, others in small towns, by the coast or in the countryside – it’s all a major influence on the environment and lifestyle.</a:t>
            </a:r>
          </a:p>
          <a:p>
            <a:pPr lvl="0">
              <a:lnSpc>
                <a:spcPct val="100000"/>
              </a:lnSpc>
              <a:spcBef>
                <a:spcPts val="300"/>
              </a:spcBef>
              <a:spcAft>
                <a:spcPts val="300"/>
              </a:spcAft>
              <a:buClr>
                <a:srgbClr val="FB705B"/>
              </a:buClr>
              <a:buFont typeface="Arial" panose="020B0604020202020204" pitchFamily="34" charset="0"/>
              <a:buChar char="•"/>
            </a:pPr>
            <a:r>
              <a:rPr lang="en-US" sz="1600" b="1" dirty="0">
                <a:latin typeface="Roboto Light" panose="02000000000000000000" pitchFamily="2" charset="0"/>
              </a:rPr>
              <a:t>Size</a:t>
            </a:r>
            <a:r>
              <a:rPr lang="en-US" sz="1600" dirty="0">
                <a:latin typeface="Roboto Light" panose="02000000000000000000" pitchFamily="2" charset="0"/>
              </a:rPr>
              <a:t> </a:t>
            </a:r>
            <a:r>
              <a:rPr lang="en-GB" sz="1600" dirty="0">
                <a:latin typeface="Roboto Light" panose="02000000000000000000" pitchFamily="2" charset="0"/>
              </a:rPr>
              <a:t>– </a:t>
            </a:r>
            <a:r>
              <a:rPr lang="en-US" sz="1600" dirty="0">
                <a:latin typeface="Roboto Light" panose="02000000000000000000" pitchFamily="2" charset="0"/>
              </a:rPr>
              <a:t>larger universities can have more than 20,000 students, whereas some of the smallest have only a few thousand.</a:t>
            </a:r>
          </a:p>
          <a:p>
            <a:pPr lvl="0">
              <a:lnSpc>
                <a:spcPct val="100000"/>
              </a:lnSpc>
              <a:spcBef>
                <a:spcPts val="300"/>
              </a:spcBef>
              <a:spcAft>
                <a:spcPts val="300"/>
              </a:spcAft>
              <a:buClr>
                <a:srgbClr val="FB705B"/>
              </a:buClr>
              <a:buFont typeface="Arial" panose="020B0604020202020204" pitchFamily="34" charset="0"/>
              <a:buChar char="•"/>
            </a:pPr>
            <a:r>
              <a:rPr lang="en-US" sz="1600" b="1" dirty="0">
                <a:latin typeface="Roboto Light" panose="02000000000000000000" pitchFamily="2" charset="0"/>
              </a:rPr>
              <a:t>Culture and facilities </a:t>
            </a:r>
            <a:r>
              <a:rPr lang="en-GB" sz="1600" dirty="0">
                <a:latin typeface="Roboto Light" panose="02000000000000000000" pitchFamily="2" charset="0"/>
              </a:rPr>
              <a:t>– </a:t>
            </a:r>
            <a:r>
              <a:rPr lang="en-US" sz="1600" dirty="0">
                <a:latin typeface="Roboto Light" panose="02000000000000000000" pitchFamily="2" charset="0"/>
              </a:rPr>
              <a:t>influenced by a range of factors, including the diversity of students who attend. </a:t>
            </a:r>
          </a:p>
          <a:p>
            <a:pPr lvl="0">
              <a:lnSpc>
                <a:spcPct val="100000"/>
              </a:lnSpc>
              <a:spcBef>
                <a:spcPts val="300"/>
              </a:spcBef>
              <a:spcAft>
                <a:spcPts val="300"/>
              </a:spcAft>
              <a:buClr>
                <a:srgbClr val="FB705B"/>
              </a:buClr>
              <a:buFont typeface="Arial" panose="020B0604020202020204" pitchFamily="34" charset="0"/>
              <a:buChar char="•"/>
            </a:pPr>
            <a:r>
              <a:rPr lang="en-US" sz="1600" b="1" dirty="0">
                <a:latin typeface="Roboto Light" panose="02000000000000000000" pitchFamily="2" charset="0"/>
              </a:rPr>
              <a:t>What graduates do </a:t>
            </a:r>
            <a:r>
              <a:rPr lang="en-GB" sz="1600" dirty="0">
                <a:latin typeface="Roboto Light" panose="02000000000000000000" pitchFamily="2" charset="0"/>
              </a:rPr>
              <a:t>– </a:t>
            </a:r>
            <a:r>
              <a:rPr lang="en-US" sz="1600" dirty="0">
                <a:latin typeface="Roboto Light" panose="02000000000000000000" pitchFamily="2" charset="0"/>
              </a:rPr>
              <a:t>all universities collect destination statistics; it can be useful to find out what jobs or further study students go on to.</a:t>
            </a:r>
          </a:p>
          <a:p>
            <a:pPr lvl="0">
              <a:lnSpc>
                <a:spcPct val="100000"/>
              </a:lnSpc>
              <a:spcBef>
                <a:spcPts val="300"/>
              </a:spcBef>
              <a:spcAft>
                <a:spcPts val="300"/>
              </a:spcAft>
              <a:buClr>
                <a:srgbClr val="FB705B"/>
              </a:buClr>
              <a:buFont typeface="Arial" panose="020B0604020202020204" pitchFamily="34" charset="0"/>
              <a:buChar char="•"/>
            </a:pPr>
            <a:r>
              <a:rPr lang="en-US" sz="1600" b="1" dirty="0">
                <a:latin typeface="Roboto Light" panose="02000000000000000000" pitchFamily="2" charset="0"/>
              </a:rPr>
              <a:t>Tuition fees </a:t>
            </a:r>
            <a:r>
              <a:rPr lang="en-GB" sz="1600" dirty="0">
                <a:latin typeface="Roboto Light" panose="02000000000000000000" pitchFamily="2" charset="0"/>
              </a:rPr>
              <a:t>– can </a:t>
            </a:r>
            <a:r>
              <a:rPr lang="en-US" sz="1600" dirty="0">
                <a:latin typeface="Roboto Light" panose="02000000000000000000" pitchFamily="2" charset="0"/>
              </a:rPr>
              <a:t>vary between universities and colleges; check if there are scholarships or bursaries available. </a:t>
            </a:r>
          </a:p>
          <a:p>
            <a:pPr lvl="0">
              <a:lnSpc>
                <a:spcPct val="100000"/>
              </a:lnSpc>
              <a:spcBef>
                <a:spcPts val="300"/>
              </a:spcBef>
              <a:spcAft>
                <a:spcPts val="300"/>
              </a:spcAft>
              <a:buClr>
                <a:srgbClr val="FB705B"/>
              </a:buClr>
              <a:buFont typeface="Arial" panose="020B0604020202020204" pitchFamily="34" charset="0"/>
              <a:buChar char="•"/>
            </a:pPr>
            <a:r>
              <a:rPr lang="en-US" sz="1600" b="1" dirty="0">
                <a:latin typeface="Roboto Light" panose="02000000000000000000" pitchFamily="2" charset="0"/>
              </a:rPr>
              <a:t>Living costs </a:t>
            </a:r>
            <a:r>
              <a:rPr lang="en-GB" sz="1600" dirty="0">
                <a:latin typeface="Roboto Light" panose="02000000000000000000" pitchFamily="2" charset="0"/>
              </a:rPr>
              <a:t>– </a:t>
            </a:r>
            <a:r>
              <a:rPr lang="en-US" sz="1600" dirty="0">
                <a:latin typeface="Roboto Light" panose="02000000000000000000" pitchFamily="2" charset="0"/>
              </a:rPr>
              <a:t>accommodation, transport, and food can vary enormously. </a:t>
            </a:r>
          </a:p>
        </p:txBody>
      </p:sp>
      <p:sp>
        <p:nvSpPr>
          <p:cNvPr id="7" name="Title 6">
            <a:extLst>
              <a:ext uri="{FF2B5EF4-FFF2-40B4-BE49-F238E27FC236}">
                <a16:creationId xmlns:a16="http://schemas.microsoft.com/office/drawing/2014/main" id="{89BFFEFE-C188-495F-AF3F-81E3CDA36DB2}"/>
              </a:ext>
            </a:extLst>
          </p:cNvPr>
          <p:cNvSpPr>
            <a:spLocks noGrp="1"/>
          </p:cNvSpPr>
          <p:nvPr>
            <p:ph type="title" idx="4294967295"/>
          </p:nvPr>
        </p:nvSpPr>
        <p:spPr>
          <a:xfrm>
            <a:off x="390144" y="-134112"/>
            <a:ext cx="7610475" cy="1019175"/>
          </a:xfrm>
        </p:spPr>
        <p:txBody>
          <a:bodyPr/>
          <a:lstStyle/>
          <a:p>
            <a:r>
              <a:rPr lang="en-GB" dirty="0">
                <a:latin typeface="Roboto "/>
              </a:rPr>
              <a:t>Choosing the right </a:t>
            </a:r>
            <a:r>
              <a:rPr lang="en-GB" dirty="0">
                <a:solidFill>
                  <a:schemeClr val="accent3"/>
                </a:solidFill>
                <a:latin typeface="Roboto "/>
              </a:rPr>
              <a:t>place</a:t>
            </a:r>
            <a:r>
              <a:rPr lang="en-GB" dirty="0">
                <a:latin typeface="Roboto "/>
              </a:rPr>
              <a:t> for you</a:t>
            </a:r>
          </a:p>
        </p:txBody>
      </p:sp>
    </p:spTree>
    <p:extLst>
      <p:ext uri="{BB962C8B-B14F-4D97-AF65-F5344CB8AC3E}">
        <p14:creationId xmlns:p14="http://schemas.microsoft.com/office/powerpoint/2010/main" val="1262710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8613FE91-FDCE-4E2A-9A45-9B79478B67FF}"/>
              </a:ext>
            </a:extLst>
          </p:cNvPr>
          <p:cNvSpPr>
            <a:spLocks noGrp="1"/>
          </p:cNvSpPr>
          <p:nvPr>
            <p:ph type="dt" sz="half" idx="2"/>
          </p:nvPr>
        </p:nvSpPr>
        <p:spPr/>
        <p:txBody>
          <a:bodyPr/>
          <a:lstStyle/>
          <a:p>
            <a:fld id="{E13ED7F5-D386-9F4E-93F6-FF04FAB3DF3D}" type="datetime4">
              <a:rPr lang="en-GB" smtClean="0"/>
              <a:t>02 October 2024</a:t>
            </a:fld>
            <a:endParaRPr lang="en-US"/>
          </a:p>
        </p:txBody>
      </p:sp>
      <p:sp>
        <p:nvSpPr>
          <p:cNvPr id="5" name="Slide Number Placeholder 4">
            <a:extLst>
              <a:ext uri="{FF2B5EF4-FFF2-40B4-BE49-F238E27FC236}">
                <a16:creationId xmlns:a16="http://schemas.microsoft.com/office/drawing/2014/main" id="{3BC91239-5314-48C2-96F6-43FC31AFD549}"/>
              </a:ext>
            </a:extLst>
          </p:cNvPr>
          <p:cNvSpPr>
            <a:spLocks noGrp="1"/>
          </p:cNvSpPr>
          <p:nvPr>
            <p:ph type="sldNum" sz="quarter" idx="4"/>
          </p:nvPr>
        </p:nvSpPr>
        <p:spPr/>
        <p:txBody>
          <a:bodyPr/>
          <a:lstStyle/>
          <a:p>
            <a:r>
              <a:rPr lang="en-US"/>
              <a:t>|   </a:t>
            </a:r>
            <a:fld id="{D7A593A7-184A-6D43-8A36-702213271FF9}" type="slidenum">
              <a:rPr lang="en-US" smtClean="0"/>
              <a:pPr/>
              <a:t>16</a:t>
            </a:fld>
            <a:endParaRPr lang="en-US"/>
          </a:p>
        </p:txBody>
      </p:sp>
      <p:sp>
        <p:nvSpPr>
          <p:cNvPr id="6" name="Footer Placeholder 5">
            <a:extLst>
              <a:ext uri="{FF2B5EF4-FFF2-40B4-BE49-F238E27FC236}">
                <a16:creationId xmlns:a16="http://schemas.microsoft.com/office/drawing/2014/main" id="{7893345F-0F53-49CD-8B30-84AB8E55CAD9}"/>
              </a:ext>
            </a:extLst>
          </p:cNvPr>
          <p:cNvSpPr>
            <a:spLocks noGrp="1"/>
          </p:cNvSpPr>
          <p:nvPr>
            <p:ph type="ftr" sz="quarter" idx="3"/>
          </p:nvPr>
        </p:nvSpPr>
        <p:spPr/>
        <p:txBody>
          <a:bodyPr/>
          <a:lstStyle/>
          <a:p>
            <a:r>
              <a:rPr lang="en-US"/>
              <a:t>Security marking: </a:t>
            </a:r>
            <a:r>
              <a:rPr lang="en-US" b="1"/>
              <a:t>PUBLIC</a:t>
            </a:r>
          </a:p>
        </p:txBody>
      </p:sp>
      <p:sp>
        <p:nvSpPr>
          <p:cNvPr id="7" name="Content Placeholder 6">
            <a:extLst>
              <a:ext uri="{FF2B5EF4-FFF2-40B4-BE49-F238E27FC236}">
                <a16:creationId xmlns:a16="http://schemas.microsoft.com/office/drawing/2014/main" id="{07B1A84A-3FF6-4425-9876-D066F4A933F5}"/>
              </a:ext>
            </a:extLst>
          </p:cNvPr>
          <p:cNvSpPr>
            <a:spLocks noGrp="1"/>
          </p:cNvSpPr>
          <p:nvPr>
            <p:ph idx="4294967295"/>
          </p:nvPr>
        </p:nvSpPr>
        <p:spPr>
          <a:xfrm>
            <a:off x="287338" y="1308605"/>
            <a:ext cx="8569325" cy="3735388"/>
          </a:xfrm>
        </p:spPr>
        <p:txBody>
          <a:bodyPr/>
          <a:lstStyle/>
          <a:p>
            <a:pPr>
              <a:buClr>
                <a:schemeClr val="accent1"/>
              </a:buClr>
              <a:buFont typeface="Arial" panose="020B0604020202020204" pitchFamily="34" charset="0"/>
              <a:buChar char="•"/>
            </a:pPr>
            <a:r>
              <a:rPr lang="en-GB" sz="1800" dirty="0">
                <a:latin typeface="Roboto Light" panose="02000000000000000000" pitchFamily="2" charset="0"/>
              </a:rPr>
              <a:t>What does the course cover?</a:t>
            </a:r>
          </a:p>
          <a:p>
            <a:pPr lvl="0">
              <a:lnSpc>
                <a:spcPct val="100000"/>
              </a:lnSpc>
              <a:buClr>
                <a:schemeClr val="accent1"/>
              </a:buClr>
              <a:buFont typeface="Arial" panose="020B0604020202020204" pitchFamily="34" charset="0"/>
              <a:buChar char="•"/>
            </a:pPr>
            <a:r>
              <a:rPr lang="en-GB" sz="1800" dirty="0">
                <a:latin typeface="Roboto Light" panose="02000000000000000000" pitchFamily="2" charset="0"/>
              </a:rPr>
              <a:t>Courses with the same title may be very different. </a:t>
            </a:r>
          </a:p>
          <a:p>
            <a:pPr lvl="0">
              <a:lnSpc>
                <a:spcPct val="100000"/>
              </a:lnSpc>
              <a:buClr>
                <a:schemeClr val="accent1"/>
              </a:buClr>
              <a:buFont typeface="Arial" panose="020B0604020202020204" pitchFamily="34" charset="0"/>
              <a:buChar char="•"/>
            </a:pPr>
            <a:r>
              <a:rPr lang="en-US" sz="1800" dirty="0">
                <a:latin typeface="Roboto Light" panose="02000000000000000000" pitchFamily="2" charset="0"/>
              </a:rPr>
              <a:t>Look carefully at the core course content, and the range of optional studies/modules available. </a:t>
            </a:r>
          </a:p>
          <a:p>
            <a:pPr lvl="0">
              <a:lnSpc>
                <a:spcPct val="100000"/>
              </a:lnSpc>
              <a:buClr>
                <a:schemeClr val="accent1"/>
              </a:buClr>
              <a:buFont typeface="Arial" panose="020B0604020202020204" pitchFamily="34" charset="0"/>
              <a:buChar char="•"/>
            </a:pPr>
            <a:r>
              <a:rPr lang="en-US" sz="1800" dirty="0">
                <a:latin typeface="Roboto Light" panose="02000000000000000000" pitchFamily="2" charset="0"/>
              </a:rPr>
              <a:t>Which modules are the most interesting and relevant to your career aspirations?</a:t>
            </a:r>
          </a:p>
          <a:p>
            <a:pPr lvl="0">
              <a:lnSpc>
                <a:spcPct val="100000"/>
              </a:lnSpc>
              <a:buClr>
                <a:schemeClr val="accent1"/>
              </a:buClr>
              <a:buFont typeface="Arial" panose="020B0604020202020204" pitchFamily="34" charset="0"/>
              <a:buChar char="•"/>
            </a:pPr>
            <a:r>
              <a:rPr lang="en-US" sz="1800" dirty="0">
                <a:latin typeface="Roboto Light" panose="02000000000000000000" pitchFamily="2" charset="0"/>
              </a:rPr>
              <a:t>See if the course or university/college offers any internship, placement, or study abroad opportunities.</a:t>
            </a:r>
          </a:p>
          <a:p>
            <a:pPr lvl="0">
              <a:lnSpc>
                <a:spcPct val="100000"/>
              </a:lnSpc>
              <a:buClr>
                <a:schemeClr val="accent1"/>
              </a:buClr>
              <a:buFont typeface="Arial" panose="020B0604020202020204" pitchFamily="34" charset="0"/>
              <a:buChar char="•"/>
            </a:pPr>
            <a:r>
              <a:rPr lang="en-US" sz="1800" dirty="0">
                <a:latin typeface="Roboto Light" panose="02000000000000000000" pitchFamily="2" charset="0"/>
              </a:rPr>
              <a:t>How is the course taught </a:t>
            </a:r>
            <a:r>
              <a:rPr lang="en-GB" sz="1800" dirty="0">
                <a:latin typeface="Roboto Light" panose="02000000000000000000" pitchFamily="2" charset="0"/>
              </a:rPr>
              <a:t>–</a:t>
            </a:r>
            <a:r>
              <a:rPr lang="en-US" sz="1800" dirty="0">
                <a:latin typeface="Roboto Light" panose="02000000000000000000" pitchFamily="2" charset="0"/>
              </a:rPr>
              <a:t> structured teaching, or more independent research? How many lectures are there, and how much group work will be done in seminars?</a:t>
            </a:r>
          </a:p>
          <a:p>
            <a:pPr lvl="0">
              <a:lnSpc>
                <a:spcPct val="100000"/>
              </a:lnSpc>
              <a:buClr>
                <a:schemeClr val="accent1"/>
              </a:buClr>
              <a:buFont typeface="Arial" panose="020B0604020202020204" pitchFamily="34" charset="0"/>
              <a:buChar char="•"/>
            </a:pPr>
            <a:r>
              <a:rPr lang="en-US" sz="1800" dirty="0">
                <a:latin typeface="Roboto Light" panose="02000000000000000000" pitchFamily="2" charset="0"/>
              </a:rPr>
              <a:t>How is the course assessed?</a:t>
            </a:r>
          </a:p>
          <a:p>
            <a:pPr marL="0" indent="0">
              <a:buNone/>
            </a:pPr>
            <a:endParaRPr lang="en-GB" sz="1600" dirty="0"/>
          </a:p>
        </p:txBody>
      </p:sp>
      <p:sp>
        <p:nvSpPr>
          <p:cNvPr id="3" name="Title 2">
            <a:extLst>
              <a:ext uri="{FF2B5EF4-FFF2-40B4-BE49-F238E27FC236}">
                <a16:creationId xmlns:a16="http://schemas.microsoft.com/office/drawing/2014/main" id="{29FD51D6-BBD9-420F-86CC-B7F50717FF69}"/>
              </a:ext>
            </a:extLst>
          </p:cNvPr>
          <p:cNvSpPr>
            <a:spLocks noGrp="1"/>
          </p:cNvSpPr>
          <p:nvPr>
            <p:ph type="title" idx="4294967295"/>
          </p:nvPr>
        </p:nvSpPr>
        <p:spPr>
          <a:xfrm>
            <a:off x="291506" y="42383"/>
            <a:ext cx="7610475" cy="1019175"/>
          </a:xfrm>
        </p:spPr>
        <p:txBody>
          <a:bodyPr/>
          <a:lstStyle/>
          <a:p>
            <a:r>
              <a:rPr lang="en-GB" dirty="0">
                <a:latin typeface="Roboto "/>
              </a:rPr>
              <a:t>Choosing the right </a:t>
            </a:r>
            <a:r>
              <a:rPr lang="en-GB" dirty="0">
                <a:solidFill>
                  <a:schemeClr val="accent3"/>
                </a:solidFill>
                <a:latin typeface="Roboto "/>
              </a:rPr>
              <a:t>course</a:t>
            </a:r>
            <a:r>
              <a:rPr lang="en-GB" dirty="0">
                <a:latin typeface="Roboto "/>
              </a:rPr>
              <a:t> for you</a:t>
            </a:r>
          </a:p>
        </p:txBody>
      </p:sp>
    </p:spTree>
    <p:extLst>
      <p:ext uri="{BB962C8B-B14F-4D97-AF65-F5344CB8AC3E}">
        <p14:creationId xmlns:p14="http://schemas.microsoft.com/office/powerpoint/2010/main" val="7497886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EE0FD95-8CC1-4D21-B105-98E5031AD7EC}"/>
              </a:ext>
            </a:extLst>
          </p:cNvPr>
          <p:cNvSpPr>
            <a:spLocks noGrp="1"/>
          </p:cNvSpPr>
          <p:nvPr>
            <p:ph type="title"/>
          </p:nvPr>
        </p:nvSpPr>
        <p:spPr/>
        <p:txBody>
          <a:bodyPr>
            <a:normAutofit/>
          </a:bodyPr>
          <a:lstStyle/>
          <a:p>
            <a:r>
              <a:rPr lang="en-GB" sz="3600" dirty="0">
                <a:solidFill>
                  <a:schemeClr val="accent3"/>
                </a:solidFill>
                <a:latin typeface="Roboto "/>
              </a:rPr>
              <a:t>Linking</a:t>
            </a:r>
            <a:r>
              <a:rPr lang="en-GB" sz="3600" dirty="0">
                <a:latin typeface="Roboto "/>
              </a:rPr>
              <a:t> to a centre</a:t>
            </a:r>
          </a:p>
        </p:txBody>
      </p:sp>
      <p:pic>
        <p:nvPicPr>
          <p:cNvPr id="11" name="Picture Placeholder 10" descr="Graphical user interface, text, application&#10;&#10;Description automatically generated">
            <a:extLst>
              <a:ext uri="{FF2B5EF4-FFF2-40B4-BE49-F238E27FC236}">
                <a16:creationId xmlns:a16="http://schemas.microsoft.com/office/drawing/2014/main" id="{5B8FBCD9-808A-4E7D-83FC-A15F13D007CA}"/>
              </a:ext>
            </a:extLst>
          </p:cNvPr>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l="5563" r="5563"/>
          <a:stretch/>
        </p:blipFill>
        <p:spPr>
          <a:xfrm>
            <a:off x="4850046" y="1196632"/>
            <a:ext cx="3765515" cy="3058933"/>
          </a:xfrm>
          <a:prstGeom prst="roundRect">
            <a:avLst>
              <a:gd name="adj" fmla="val 0"/>
            </a:avLst>
          </a:prstGeom>
        </p:spPr>
      </p:pic>
      <p:sp>
        <p:nvSpPr>
          <p:cNvPr id="7" name="Text Placeholder 6">
            <a:extLst>
              <a:ext uri="{FF2B5EF4-FFF2-40B4-BE49-F238E27FC236}">
                <a16:creationId xmlns:a16="http://schemas.microsoft.com/office/drawing/2014/main" id="{B4B299FA-7B27-4BE0-A9B0-06C5DB6EE223}"/>
              </a:ext>
            </a:extLst>
          </p:cNvPr>
          <p:cNvSpPr>
            <a:spLocks noGrp="1"/>
          </p:cNvSpPr>
          <p:nvPr>
            <p:ph type="body" sz="half" idx="2"/>
          </p:nvPr>
        </p:nvSpPr>
        <p:spPr>
          <a:xfrm>
            <a:off x="287338" y="1487632"/>
            <a:ext cx="3832175" cy="2858691"/>
          </a:xfrm>
        </p:spPr>
        <p:txBody>
          <a:bodyPr>
            <a:noAutofit/>
          </a:bodyPr>
          <a:lstStyle/>
          <a:p>
            <a:pPr marL="285750" indent="-285750">
              <a:lnSpc>
                <a:spcPct val="100000"/>
              </a:lnSpc>
              <a:buFont typeface="Arial" panose="020B0604020202020204" pitchFamily="34" charset="0"/>
              <a:buChar char="•"/>
            </a:pPr>
            <a:r>
              <a:rPr lang="en-GB" sz="1600" b="0" i="0" dirty="0">
                <a:solidFill>
                  <a:srgbClr val="333333"/>
                </a:solidFill>
                <a:effectLst/>
                <a:latin typeface="Roboto Light" panose="02000000000000000000" pitchFamily="2" charset="0"/>
              </a:rPr>
              <a:t>If you’re applying with the help of a school, college or centre you should enter their ‘</a:t>
            </a:r>
            <a:r>
              <a:rPr lang="en-GB" sz="1600" b="1" dirty="0">
                <a:solidFill>
                  <a:srgbClr val="E31873"/>
                </a:solidFill>
                <a:latin typeface="Roboto Light" panose="02000000000000000000" pitchFamily="2" charset="0"/>
              </a:rPr>
              <a:t>buzzword</a:t>
            </a:r>
            <a:r>
              <a:rPr lang="en-GB" sz="1600" b="0" i="0" dirty="0">
                <a:solidFill>
                  <a:srgbClr val="333333"/>
                </a:solidFill>
                <a:effectLst/>
                <a:latin typeface="Roboto Light" panose="02000000000000000000" pitchFamily="2" charset="0"/>
              </a:rPr>
              <a:t>’ to link your application to them.</a:t>
            </a:r>
          </a:p>
          <a:p>
            <a:pPr marL="285750" indent="-285750">
              <a:lnSpc>
                <a:spcPct val="100000"/>
              </a:lnSpc>
              <a:buFont typeface="Arial" panose="020B0604020202020204" pitchFamily="34" charset="0"/>
              <a:buChar char="•"/>
            </a:pPr>
            <a:r>
              <a:rPr lang="en-GB" sz="1600" dirty="0">
                <a:solidFill>
                  <a:srgbClr val="333333"/>
                </a:solidFill>
                <a:latin typeface="Roboto Light" panose="02000000000000000000" pitchFamily="2" charset="0"/>
              </a:rPr>
              <a:t>The buzzword is a unique code set by your school, college or centre. </a:t>
            </a:r>
          </a:p>
          <a:p>
            <a:pPr marL="285750" indent="-285750">
              <a:lnSpc>
                <a:spcPct val="100000"/>
              </a:lnSpc>
              <a:buFont typeface="Arial" panose="020B0604020202020204" pitchFamily="34" charset="0"/>
              <a:buChar char="•"/>
            </a:pPr>
            <a:r>
              <a:rPr lang="en-GB" sz="1600" dirty="0">
                <a:solidFill>
                  <a:srgbClr val="333333"/>
                </a:solidFill>
                <a:latin typeface="Roboto Light" panose="02000000000000000000" pitchFamily="2" charset="0"/>
              </a:rPr>
              <a:t>By linking your application you’re giving your school, college or centre permission to view and track your application. </a:t>
            </a:r>
          </a:p>
          <a:p>
            <a:pPr marL="285750" indent="-285750">
              <a:lnSpc>
                <a:spcPct val="100000"/>
              </a:lnSpc>
              <a:buFont typeface="Arial" panose="020B0604020202020204" pitchFamily="34" charset="0"/>
              <a:buChar char="•"/>
            </a:pPr>
            <a:r>
              <a:rPr lang="en-GB" sz="1600" dirty="0">
                <a:solidFill>
                  <a:srgbClr val="333333"/>
                </a:solidFill>
                <a:latin typeface="Roboto Light" panose="02000000000000000000" pitchFamily="2" charset="0"/>
              </a:rPr>
              <a:t>It also means they’ll provide you with a reference and send your application to UCAS on your behalf. </a:t>
            </a:r>
          </a:p>
        </p:txBody>
      </p:sp>
    </p:spTree>
    <p:custDataLst>
      <p:tags r:id="rId1"/>
    </p:custDataLst>
    <p:extLst>
      <p:ext uri="{BB962C8B-B14F-4D97-AF65-F5344CB8AC3E}">
        <p14:creationId xmlns:p14="http://schemas.microsoft.com/office/powerpoint/2010/main" val="38393216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614C448F-F2D0-44CB-E834-53E2FA88B96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38" r="958"/>
          <a:stretch/>
        </p:blipFill>
        <p:spPr bwMode="auto">
          <a:xfrm>
            <a:off x="3918907" y="1078509"/>
            <a:ext cx="4871802" cy="3642044"/>
          </a:xfrm>
          <a:prstGeom prst="rect">
            <a:avLst/>
          </a:prstGeom>
          <a:noFill/>
          <a:extLst>
            <a:ext uri="{909E8E84-426E-40DD-AFC4-6F175D3DCCD1}">
              <a14:hiddenFill xmlns:a14="http://schemas.microsoft.com/office/drawing/2010/main">
                <a:solidFill>
                  <a:srgbClr val="FFFFFF"/>
                </a:solidFill>
              </a14:hiddenFill>
            </a:ext>
          </a:extLst>
        </p:spPr>
      </p:pic>
      <p:sp>
        <p:nvSpPr>
          <p:cNvPr id="7" name="Title 3">
            <a:extLst>
              <a:ext uri="{FF2B5EF4-FFF2-40B4-BE49-F238E27FC236}">
                <a16:creationId xmlns:a16="http://schemas.microsoft.com/office/drawing/2014/main" id="{A2C66BC2-3A94-7878-672E-DCCD467EF75E}"/>
              </a:ext>
            </a:extLst>
          </p:cNvPr>
          <p:cNvSpPr txBox="1">
            <a:spLocks/>
          </p:cNvSpPr>
          <p:nvPr/>
        </p:nvSpPr>
        <p:spPr>
          <a:xfrm>
            <a:off x="459081" y="288727"/>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3200" b="1" dirty="0">
                <a:solidFill>
                  <a:schemeClr val="bg1"/>
                </a:solidFill>
                <a:latin typeface="Roboto" panose="02000000000000000000" pitchFamily="2" charset="0"/>
                <a:ea typeface="Roboto" panose="02000000000000000000" pitchFamily="2" charset="0"/>
                <a:cs typeface="Roboto" panose="02000000000000000000" pitchFamily="2" charset="0"/>
              </a:rPr>
              <a:t>Application </a:t>
            </a:r>
            <a:r>
              <a:rPr lang="en-GB" sz="3200" b="1" dirty="0">
                <a:solidFill>
                  <a:schemeClr val="accent3"/>
                </a:solidFill>
                <a:latin typeface="Roboto" panose="02000000000000000000" pitchFamily="2" charset="0"/>
                <a:ea typeface="Roboto" panose="02000000000000000000" pitchFamily="2" charset="0"/>
                <a:cs typeface="Roboto" panose="02000000000000000000" pitchFamily="2" charset="0"/>
              </a:rPr>
              <a:t>profile</a:t>
            </a:r>
            <a:r>
              <a:rPr lang="en-GB" sz="3200" b="1" dirty="0">
                <a:solidFill>
                  <a:schemeClr val="bg1"/>
                </a:solidFill>
                <a:latin typeface="Roboto" panose="02000000000000000000" pitchFamily="2" charset="0"/>
                <a:ea typeface="Roboto" panose="02000000000000000000" pitchFamily="2" charset="0"/>
                <a:cs typeface="Roboto" panose="02000000000000000000" pitchFamily="2" charset="0"/>
              </a:rPr>
              <a:t> </a:t>
            </a:r>
          </a:p>
        </p:txBody>
      </p:sp>
      <p:sp>
        <p:nvSpPr>
          <p:cNvPr id="8" name="Content Placeholder 4">
            <a:extLst>
              <a:ext uri="{FF2B5EF4-FFF2-40B4-BE49-F238E27FC236}">
                <a16:creationId xmlns:a16="http://schemas.microsoft.com/office/drawing/2014/main" id="{1AD2F6EA-CD16-31D2-D737-F7CAC652605D}"/>
              </a:ext>
            </a:extLst>
          </p:cNvPr>
          <p:cNvSpPr>
            <a:spLocks noGrp="1"/>
          </p:cNvSpPr>
          <p:nvPr>
            <p:ph type="body" idx="1"/>
          </p:nvPr>
        </p:nvSpPr>
        <p:spPr>
          <a:xfrm>
            <a:off x="460375" y="1401694"/>
            <a:ext cx="8223250" cy="3562514"/>
          </a:xfrm>
          <a:ln>
            <a:noFill/>
          </a:ln>
        </p:spPr>
        <p:txBody>
          <a:bodyPr vert="horz" wrap="square" lIns="0" tIns="0" rIns="0" bIns="0" rtlCol="0">
            <a:spAutoFit/>
          </a:bodyPr>
          <a:lstStyle/>
          <a:p>
            <a:pPr marL="171450" indent="-171450" defTabSz="685783">
              <a:spcBef>
                <a:spcPts val="300"/>
              </a:spcBef>
              <a:spcAft>
                <a:spcPts val="300"/>
              </a:spcAft>
              <a:buClr>
                <a:srgbClr val="FBAF17"/>
              </a:buClr>
              <a:buFont typeface="Arial" panose="020B0604020202020204" pitchFamily="34" charset="0"/>
              <a:buChar char="•"/>
              <a:tabLst>
                <a:tab pos="1701755" algn="l"/>
                <a:tab pos="2954261" algn="l"/>
              </a:tabLst>
            </a:pPr>
            <a:r>
              <a:rPr lang="en-GB" sz="1650" dirty="0">
                <a:solidFill>
                  <a:schemeClr val="bg1"/>
                </a:solidFill>
                <a:latin typeface="Roboto" panose="02000000000000000000" pitchFamily="2" charset="0"/>
                <a:ea typeface="Roboto" panose="02000000000000000000" pitchFamily="2" charset="0"/>
                <a:cs typeface="Roboto" panose="02000000000000000000" pitchFamily="2" charset="0"/>
              </a:rPr>
              <a:t>Personal details</a:t>
            </a:r>
          </a:p>
          <a:p>
            <a:pPr marL="171450" indent="-171450" defTabSz="685783">
              <a:spcBef>
                <a:spcPts val="300"/>
              </a:spcBef>
              <a:spcAft>
                <a:spcPts val="300"/>
              </a:spcAft>
              <a:buClr>
                <a:srgbClr val="FBAF17"/>
              </a:buClr>
              <a:buFont typeface="Arial" panose="020B0604020202020204" pitchFamily="34" charset="0"/>
              <a:buChar char="•"/>
              <a:tabLst>
                <a:tab pos="1701755" algn="l"/>
                <a:tab pos="2954261" algn="l"/>
              </a:tabLst>
            </a:pPr>
            <a:r>
              <a:rPr lang="en-GB" sz="1650" dirty="0">
                <a:solidFill>
                  <a:schemeClr val="bg1"/>
                </a:solidFill>
                <a:latin typeface="Roboto" panose="02000000000000000000" pitchFamily="2" charset="0"/>
                <a:ea typeface="Roboto" panose="02000000000000000000" pitchFamily="2" charset="0"/>
                <a:cs typeface="Roboto" panose="02000000000000000000" pitchFamily="2" charset="0"/>
              </a:rPr>
              <a:t>Nationality details </a:t>
            </a:r>
          </a:p>
          <a:p>
            <a:pPr marL="171450" indent="-171450" defTabSz="685783">
              <a:spcBef>
                <a:spcPts val="300"/>
              </a:spcBef>
              <a:spcAft>
                <a:spcPts val="300"/>
              </a:spcAft>
              <a:buClr>
                <a:srgbClr val="FBAF17"/>
              </a:buClr>
              <a:buFont typeface="Arial" panose="020B0604020202020204" pitchFamily="34" charset="0"/>
              <a:buChar char="•"/>
              <a:tabLst>
                <a:tab pos="1701755" algn="l"/>
                <a:tab pos="2954261" algn="l"/>
              </a:tabLst>
            </a:pPr>
            <a:r>
              <a:rPr lang="en-GB" sz="1650" dirty="0">
                <a:solidFill>
                  <a:schemeClr val="bg1"/>
                </a:solidFill>
                <a:latin typeface="Roboto" panose="02000000000000000000" pitchFamily="2" charset="0"/>
                <a:ea typeface="Roboto" panose="02000000000000000000" pitchFamily="2" charset="0"/>
                <a:cs typeface="Roboto" panose="02000000000000000000" pitchFamily="2" charset="0"/>
              </a:rPr>
              <a:t>Where you live</a:t>
            </a:r>
          </a:p>
          <a:p>
            <a:pPr marL="171450" indent="-171450" defTabSz="685783">
              <a:spcBef>
                <a:spcPts val="300"/>
              </a:spcBef>
              <a:spcAft>
                <a:spcPts val="300"/>
              </a:spcAft>
              <a:buClr>
                <a:srgbClr val="FBAF17"/>
              </a:buClr>
              <a:buFont typeface="Arial" panose="020B0604020202020204" pitchFamily="34" charset="0"/>
              <a:buChar char="•"/>
              <a:tabLst>
                <a:tab pos="1701755" algn="l"/>
                <a:tab pos="2954261" algn="l"/>
              </a:tabLst>
            </a:pPr>
            <a:r>
              <a:rPr lang="en-GB" sz="1650" dirty="0">
                <a:solidFill>
                  <a:schemeClr val="bg1"/>
                </a:solidFill>
                <a:latin typeface="Roboto" panose="02000000000000000000" pitchFamily="2" charset="0"/>
                <a:ea typeface="Roboto" panose="02000000000000000000" pitchFamily="2" charset="0"/>
                <a:cs typeface="Roboto" panose="02000000000000000000" pitchFamily="2" charset="0"/>
              </a:rPr>
              <a:t>Contact details</a:t>
            </a:r>
          </a:p>
          <a:p>
            <a:pPr marL="171450" indent="-171450" defTabSz="685783">
              <a:spcBef>
                <a:spcPts val="300"/>
              </a:spcBef>
              <a:spcAft>
                <a:spcPts val="300"/>
              </a:spcAft>
              <a:buClr>
                <a:srgbClr val="FBAF17"/>
              </a:buClr>
              <a:buFont typeface="Arial" panose="020B0604020202020204" pitchFamily="34" charset="0"/>
              <a:buChar char="•"/>
              <a:tabLst>
                <a:tab pos="1701755" algn="l"/>
                <a:tab pos="2954261" algn="l"/>
              </a:tabLst>
            </a:pPr>
            <a:r>
              <a:rPr lang="en-GB" sz="1650" dirty="0">
                <a:solidFill>
                  <a:schemeClr val="bg1"/>
                </a:solidFill>
                <a:latin typeface="Roboto" panose="02000000000000000000" pitchFamily="2" charset="0"/>
                <a:ea typeface="Roboto" panose="02000000000000000000" pitchFamily="2" charset="0"/>
                <a:cs typeface="Roboto" panose="02000000000000000000" pitchFamily="2" charset="0"/>
              </a:rPr>
              <a:t>Supporting information</a:t>
            </a:r>
          </a:p>
          <a:p>
            <a:pPr marL="171450" indent="-171450" defTabSz="685783">
              <a:spcBef>
                <a:spcPts val="300"/>
              </a:spcBef>
              <a:spcAft>
                <a:spcPts val="300"/>
              </a:spcAft>
              <a:buClr>
                <a:srgbClr val="FBAF17"/>
              </a:buClr>
              <a:buFont typeface="Arial" panose="020B0604020202020204" pitchFamily="34" charset="0"/>
              <a:buChar char="•"/>
              <a:tabLst>
                <a:tab pos="1701755" algn="l"/>
                <a:tab pos="2954261" algn="l"/>
              </a:tabLst>
            </a:pPr>
            <a:r>
              <a:rPr lang="en-GB" sz="1650" dirty="0">
                <a:solidFill>
                  <a:schemeClr val="bg1"/>
                </a:solidFill>
                <a:latin typeface="Roboto" panose="02000000000000000000" pitchFamily="2" charset="0"/>
                <a:ea typeface="Roboto" panose="02000000000000000000" pitchFamily="2" charset="0"/>
                <a:cs typeface="Roboto" panose="02000000000000000000" pitchFamily="2" charset="0"/>
              </a:rPr>
              <a:t>Finance and funding </a:t>
            </a:r>
          </a:p>
          <a:p>
            <a:pPr marL="171450" indent="-171450" defTabSz="685783">
              <a:spcBef>
                <a:spcPts val="300"/>
              </a:spcBef>
              <a:spcAft>
                <a:spcPts val="300"/>
              </a:spcAft>
              <a:buClr>
                <a:srgbClr val="FBAF17"/>
              </a:buClr>
              <a:buFont typeface="Arial" panose="020B0604020202020204" pitchFamily="34" charset="0"/>
              <a:buChar char="•"/>
              <a:tabLst>
                <a:tab pos="1701755" algn="l"/>
                <a:tab pos="2954261" algn="l"/>
              </a:tabLst>
            </a:pPr>
            <a:r>
              <a:rPr lang="en-GB" sz="1650" dirty="0">
                <a:solidFill>
                  <a:schemeClr val="bg1"/>
                </a:solidFill>
                <a:latin typeface="Roboto" panose="02000000000000000000" pitchFamily="2" charset="0"/>
                <a:ea typeface="Roboto" panose="02000000000000000000" pitchFamily="2" charset="0"/>
                <a:cs typeface="Roboto" panose="02000000000000000000" pitchFamily="2" charset="0"/>
              </a:rPr>
              <a:t>Diversity and inclusion*</a:t>
            </a:r>
          </a:p>
          <a:p>
            <a:pPr marL="171450" indent="-171450" defTabSz="685783">
              <a:spcBef>
                <a:spcPts val="300"/>
              </a:spcBef>
              <a:spcAft>
                <a:spcPts val="300"/>
              </a:spcAft>
              <a:buClr>
                <a:srgbClr val="FBAF17"/>
              </a:buClr>
              <a:buFont typeface="Arial" panose="020B0604020202020204" pitchFamily="34" charset="0"/>
              <a:buChar char="•"/>
              <a:tabLst>
                <a:tab pos="1701755" algn="l"/>
                <a:tab pos="2954261" algn="l"/>
              </a:tabLst>
            </a:pPr>
            <a:r>
              <a:rPr lang="en-GB" sz="1650" dirty="0">
                <a:solidFill>
                  <a:schemeClr val="bg1"/>
                </a:solidFill>
                <a:latin typeface="Roboto" panose="02000000000000000000" pitchFamily="2" charset="0"/>
                <a:ea typeface="Roboto" panose="02000000000000000000" pitchFamily="2" charset="0"/>
                <a:cs typeface="Roboto" panose="02000000000000000000" pitchFamily="2" charset="0"/>
              </a:rPr>
              <a:t>More about you </a:t>
            </a:r>
          </a:p>
          <a:p>
            <a:pPr marL="171450" indent="-171450" defTabSz="685783">
              <a:spcBef>
                <a:spcPts val="300"/>
              </a:spcBef>
              <a:spcAft>
                <a:spcPts val="300"/>
              </a:spcAft>
              <a:buClr>
                <a:srgbClr val="FBAF17"/>
              </a:buClr>
              <a:buFont typeface="Arial" panose="020B0604020202020204" pitchFamily="34" charset="0"/>
              <a:buChar char="•"/>
              <a:tabLst>
                <a:tab pos="1701755" algn="l"/>
                <a:tab pos="2954261" algn="l"/>
              </a:tabLst>
            </a:pPr>
            <a:endParaRPr lang="en-GB" sz="1650" dirty="0">
              <a:solidFill>
                <a:schemeClr val="bg1"/>
              </a:solidFill>
              <a:latin typeface="Roboto" panose="02000000000000000000" pitchFamily="2" charset="0"/>
              <a:ea typeface="Roboto" panose="02000000000000000000" pitchFamily="2" charset="0"/>
              <a:cs typeface="Roboto" panose="02000000000000000000" pitchFamily="2" charset="0"/>
            </a:endParaRPr>
          </a:p>
          <a:p>
            <a:pPr defTabSz="685783">
              <a:spcBef>
                <a:spcPts val="300"/>
              </a:spcBef>
              <a:spcAft>
                <a:spcPts val="300"/>
              </a:spcAft>
              <a:buClr>
                <a:srgbClr val="FBAF17"/>
              </a:buClr>
              <a:tabLst>
                <a:tab pos="1701755" algn="l"/>
                <a:tab pos="2954261" algn="l"/>
              </a:tabLst>
            </a:pPr>
            <a:r>
              <a:rPr lang="en-GB" sz="1200" dirty="0">
                <a:solidFill>
                  <a:schemeClr val="bg1"/>
                </a:solidFill>
                <a:latin typeface="Calibri Light" panose="020F0302020204030204"/>
                <a:ea typeface="MS PGothic"/>
                <a:cs typeface="Calibri"/>
              </a:rPr>
              <a:t>* (for students with a UK home address)</a:t>
            </a:r>
          </a:p>
          <a:p>
            <a:pPr marL="171450" indent="-171450" defTabSz="685783">
              <a:spcBef>
                <a:spcPts val="300"/>
              </a:spcBef>
              <a:spcAft>
                <a:spcPts val="300"/>
              </a:spcAft>
              <a:buClr>
                <a:srgbClr val="FBAF17"/>
              </a:buClr>
              <a:buFont typeface="Arial" panose="020B0604020202020204" pitchFamily="34" charset="0"/>
              <a:buChar char="•"/>
              <a:tabLst>
                <a:tab pos="1701755" algn="l"/>
                <a:tab pos="2954261" algn="l"/>
              </a:tabLst>
            </a:pPr>
            <a:endParaRPr lang="en-GB" sz="1650" dirty="0">
              <a:solidFill>
                <a:schemeClr val="bg1"/>
              </a:solidFill>
              <a:latin typeface="Roboto" panose="02000000000000000000" pitchFamily="2" charset="0"/>
              <a:ea typeface="Roboto" panose="02000000000000000000" pitchFamily="2" charset="0"/>
              <a:cs typeface="Roboto" panose="02000000000000000000" pitchFamily="2" charset="0"/>
            </a:endParaRPr>
          </a:p>
        </p:txBody>
      </p:sp>
    </p:spTree>
    <p:custDataLst>
      <p:tags r:id="rId1"/>
    </p:custDataLst>
    <p:extLst>
      <p:ext uri="{BB962C8B-B14F-4D97-AF65-F5344CB8AC3E}">
        <p14:creationId xmlns:p14="http://schemas.microsoft.com/office/powerpoint/2010/main" val="6463328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FCB129C-C36B-C4A8-7F4F-C0F707E84902}"/>
              </a:ext>
            </a:extLst>
          </p:cNvPr>
          <p:cNvPicPr>
            <a:picLocks noChangeAspect="1"/>
          </p:cNvPicPr>
          <p:nvPr/>
        </p:nvPicPr>
        <p:blipFill rotWithShape="1">
          <a:blip r:embed="rId4"/>
          <a:srcRect r="4153"/>
          <a:stretch/>
        </p:blipFill>
        <p:spPr>
          <a:xfrm>
            <a:off x="3562556" y="1112730"/>
            <a:ext cx="5435971" cy="3693494"/>
          </a:xfrm>
          <a:prstGeom prst="rect">
            <a:avLst/>
          </a:prstGeom>
        </p:spPr>
      </p:pic>
      <p:sp>
        <p:nvSpPr>
          <p:cNvPr id="7" name="Title 3">
            <a:extLst>
              <a:ext uri="{FF2B5EF4-FFF2-40B4-BE49-F238E27FC236}">
                <a16:creationId xmlns:a16="http://schemas.microsoft.com/office/drawing/2014/main" id="{A2C66BC2-3A94-7878-672E-DCCD467EF75E}"/>
              </a:ext>
            </a:extLst>
          </p:cNvPr>
          <p:cNvSpPr txBox="1">
            <a:spLocks/>
          </p:cNvSpPr>
          <p:nvPr/>
        </p:nvSpPr>
        <p:spPr>
          <a:xfrm>
            <a:off x="459081" y="288727"/>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defTabSz="685800">
              <a:defRPr/>
            </a:pPr>
            <a:r>
              <a:rPr lang="en-GB" sz="3200" b="1" dirty="0">
                <a:solidFill>
                  <a:schemeClr val="bg1"/>
                </a:solidFill>
                <a:latin typeface="Roboto" panose="02000000000000000000" pitchFamily="2" charset="0"/>
                <a:ea typeface="Roboto" panose="02000000000000000000" pitchFamily="2" charset="0"/>
                <a:cs typeface="Roboto" panose="02000000000000000000" pitchFamily="2" charset="0"/>
              </a:rPr>
              <a:t>Your </a:t>
            </a:r>
            <a:r>
              <a:rPr lang="en-GB" sz="3200" b="1" dirty="0">
                <a:solidFill>
                  <a:schemeClr val="accent3"/>
                </a:solidFill>
                <a:latin typeface="Roboto" panose="02000000000000000000" pitchFamily="2" charset="0"/>
                <a:ea typeface="Roboto" panose="02000000000000000000" pitchFamily="2" charset="0"/>
                <a:cs typeface="Roboto" panose="02000000000000000000" pitchFamily="2" charset="0"/>
              </a:rPr>
              <a:t>experiences</a:t>
            </a:r>
            <a:r>
              <a:rPr lang="en-GB" sz="3200" b="1" dirty="0">
                <a:solidFill>
                  <a:schemeClr val="bg1"/>
                </a:solidFill>
                <a:latin typeface="Roboto" panose="02000000000000000000" pitchFamily="2" charset="0"/>
                <a:ea typeface="Roboto" panose="02000000000000000000" pitchFamily="2" charset="0"/>
                <a:cs typeface="Roboto" panose="02000000000000000000" pitchFamily="2" charset="0"/>
              </a:rPr>
              <a:t> </a:t>
            </a:r>
          </a:p>
        </p:txBody>
      </p:sp>
      <p:sp>
        <p:nvSpPr>
          <p:cNvPr id="10" name="Content Placeholder 9">
            <a:extLst>
              <a:ext uri="{FF2B5EF4-FFF2-40B4-BE49-F238E27FC236}">
                <a16:creationId xmlns:a16="http://schemas.microsoft.com/office/drawing/2014/main" id="{D5C05CBA-2907-EC8F-973F-FA88658A4591}"/>
              </a:ext>
            </a:extLst>
          </p:cNvPr>
          <p:cNvSpPr txBox="1">
            <a:spLocks/>
          </p:cNvSpPr>
          <p:nvPr/>
        </p:nvSpPr>
        <p:spPr>
          <a:xfrm>
            <a:off x="549589" y="1633770"/>
            <a:ext cx="2931953" cy="245451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defTabSz="685783">
              <a:spcBef>
                <a:spcPts val="300"/>
              </a:spcBef>
              <a:spcAft>
                <a:spcPts val="300"/>
              </a:spcAft>
              <a:buClr>
                <a:srgbClr val="FBAF17"/>
              </a:buClr>
              <a:buFont typeface="Arial" panose="020B0604020202020204" pitchFamily="34" charset="0"/>
              <a:buChar char="•"/>
              <a:tabLst>
                <a:tab pos="1701755" algn="l"/>
                <a:tab pos="2954261" algn="l"/>
              </a:tabLst>
              <a:defRPr/>
            </a:pPr>
            <a:r>
              <a:rPr lang="en-GB" sz="1650" dirty="0">
                <a:solidFill>
                  <a:schemeClr val="bg1"/>
                </a:solidFill>
                <a:latin typeface="Roboto" panose="02000000000000000000" pitchFamily="2" charset="0"/>
                <a:ea typeface="Roboto" panose="02000000000000000000" pitchFamily="2" charset="0"/>
                <a:cs typeface="Roboto" panose="02000000000000000000" pitchFamily="2" charset="0"/>
              </a:rPr>
              <a:t>Education </a:t>
            </a:r>
          </a:p>
          <a:p>
            <a:pPr defTabSz="685783">
              <a:spcBef>
                <a:spcPts val="300"/>
              </a:spcBef>
              <a:spcAft>
                <a:spcPts val="300"/>
              </a:spcAft>
              <a:buClr>
                <a:srgbClr val="FBAF17"/>
              </a:buClr>
              <a:buFont typeface="Arial" panose="020B0604020202020204" pitchFamily="34" charset="0"/>
              <a:buChar char="•"/>
              <a:tabLst>
                <a:tab pos="1701755" algn="l"/>
                <a:tab pos="2954261" algn="l"/>
              </a:tabLst>
              <a:defRPr/>
            </a:pPr>
            <a:r>
              <a:rPr lang="en-GB" sz="1650" dirty="0">
                <a:solidFill>
                  <a:schemeClr val="bg1"/>
                </a:solidFill>
                <a:latin typeface="Roboto" panose="02000000000000000000" pitchFamily="2" charset="0"/>
                <a:ea typeface="Roboto" panose="02000000000000000000" pitchFamily="2" charset="0"/>
                <a:cs typeface="Roboto" panose="02000000000000000000" pitchFamily="2" charset="0"/>
              </a:rPr>
              <a:t>Employment </a:t>
            </a:r>
          </a:p>
          <a:p>
            <a:pPr defTabSz="685783">
              <a:spcBef>
                <a:spcPts val="300"/>
              </a:spcBef>
              <a:spcAft>
                <a:spcPts val="300"/>
              </a:spcAft>
              <a:buClr>
                <a:srgbClr val="FBAF17"/>
              </a:buClr>
              <a:buFont typeface="Arial" panose="020B0604020202020204" pitchFamily="34" charset="0"/>
              <a:buChar char="•"/>
              <a:tabLst>
                <a:tab pos="1701755" algn="l"/>
                <a:tab pos="2954261" algn="l"/>
              </a:tabLst>
              <a:defRPr/>
            </a:pPr>
            <a:r>
              <a:rPr lang="en-GB" sz="1650" dirty="0">
                <a:solidFill>
                  <a:schemeClr val="bg1"/>
                </a:solidFill>
                <a:latin typeface="Roboto" panose="02000000000000000000" pitchFamily="2" charset="0"/>
                <a:ea typeface="Roboto" panose="02000000000000000000" pitchFamily="2" charset="0"/>
                <a:cs typeface="Roboto" panose="02000000000000000000" pitchFamily="2" charset="0"/>
              </a:rPr>
              <a:t>Extra activities* </a:t>
            </a:r>
          </a:p>
          <a:p>
            <a:pPr defTabSz="685783">
              <a:spcBef>
                <a:spcPts val="300"/>
              </a:spcBef>
              <a:spcAft>
                <a:spcPts val="300"/>
              </a:spcAft>
              <a:buClr>
                <a:srgbClr val="FBAF17"/>
              </a:buClr>
              <a:buFont typeface="Arial" panose="020B0604020202020204" pitchFamily="34" charset="0"/>
              <a:buChar char="•"/>
              <a:tabLst>
                <a:tab pos="1701755" algn="l"/>
                <a:tab pos="2954261" algn="l"/>
              </a:tabLst>
              <a:defRPr/>
            </a:pPr>
            <a:r>
              <a:rPr lang="en-GB" sz="1650" dirty="0">
                <a:solidFill>
                  <a:schemeClr val="bg1"/>
                </a:solidFill>
                <a:latin typeface="Roboto" panose="02000000000000000000" pitchFamily="2" charset="0"/>
                <a:ea typeface="Roboto" panose="02000000000000000000" pitchFamily="2" charset="0"/>
                <a:cs typeface="Roboto" panose="02000000000000000000" pitchFamily="2" charset="0"/>
              </a:rPr>
              <a:t>Personal statement </a:t>
            </a:r>
          </a:p>
          <a:p>
            <a:pPr defTabSz="685783">
              <a:spcBef>
                <a:spcPts val="300"/>
              </a:spcBef>
              <a:spcAft>
                <a:spcPts val="300"/>
              </a:spcAft>
              <a:buClr>
                <a:srgbClr val="FBAF17"/>
              </a:buClr>
              <a:buFont typeface="Arial" panose="020B0604020202020204" pitchFamily="34" charset="0"/>
              <a:buChar char="•"/>
              <a:tabLst>
                <a:tab pos="1701755" algn="l"/>
                <a:tab pos="2954261" algn="l"/>
              </a:tabLst>
              <a:defRPr/>
            </a:pPr>
            <a:r>
              <a:rPr lang="en-GB" sz="1650" dirty="0">
                <a:solidFill>
                  <a:schemeClr val="bg1"/>
                </a:solidFill>
                <a:latin typeface="Roboto" panose="02000000000000000000" pitchFamily="2" charset="0"/>
                <a:ea typeface="Roboto" panose="02000000000000000000" pitchFamily="2" charset="0"/>
                <a:cs typeface="Roboto" panose="02000000000000000000" pitchFamily="2" charset="0"/>
              </a:rPr>
              <a:t>Reference**</a:t>
            </a:r>
          </a:p>
          <a:p>
            <a:pPr marL="0" indent="0" defTabSz="685783">
              <a:spcBef>
                <a:spcPts val="300"/>
              </a:spcBef>
              <a:spcAft>
                <a:spcPts val="300"/>
              </a:spcAft>
              <a:buClr>
                <a:schemeClr val="tx1"/>
              </a:buClr>
              <a:buNone/>
              <a:tabLst>
                <a:tab pos="1701755" algn="l"/>
                <a:tab pos="2954261" algn="l"/>
              </a:tabLst>
              <a:defRPr/>
            </a:pPr>
            <a:endParaRPr lang="en-GB" sz="1800" dirty="0">
              <a:solidFill>
                <a:schemeClr val="bg1"/>
              </a:solidFill>
              <a:latin typeface="Roboto" panose="02000000000000000000" pitchFamily="2" charset="0"/>
              <a:ea typeface="Roboto" panose="02000000000000000000" pitchFamily="2" charset="0"/>
              <a:cs typeface="Roboto" panose="02000000000000000000" pitchFamily="2" charset="0"/>
            </a:endParaRPr>
          </a:p>
          <a:p>
            <a:pPr marL="0" indent="0" defTabSz="457189">
              <a:spcBef>
                <a:spcPts val="300"/>
              </a:spcBef>
              <a:spcAft>
                <a:spcPts val="300"/>
              </a:spcAft>
              <a:buClr>
                <a:srgbClr val="FBC651"/>
              </a:buClr>
              <a:buNone/>
              <a:tabLst>
                <a:tab pos="1701755" algn="l"/>
                <a:tab pos="2954261" algn="l"/>
              </a:tabLst>
              <a:defRPr/>
            </a:pPr>
            <a:r>
              <a:rPr lang="en-GB" sz="1200" dirty="0">
                <a:solidFill>
                  <a:schemeClr val="bg1"/>
                </a:solidFill>
                <a:latin typeface="Calibri Light" panose="020F0302020204030204"/>
                <a:ea typeface="MS PGothic"/>
                <a:cs typeface="Calibri"/>
              </a:rPr>
              <a:t>*(for students with a UK home address)</a:t>
            </a:r>
          </a:p>
          <a:p>
            <a:pPr marL="0" indent="0" defTabSz="457189">
              <a:spcBef>
                <a:spcPts val="300"/>
              </a:spcBef>
              <a:spcAft>
                <a:spcPts val="300"/>
              </a:spcAft>
              <a:buClr>
                <a:srgbClr val="FBC651"/>
              </a:buClr>
              <a:buNone/>
              <a:tabLst>
                <a:tab pos="1701755" algn="l"/>
                <a:tab pos="2954261" algn="l"/>
              </a:tabLst>
              <a:defRPr/>
            </a:pPr>
            <a:r>
              <a:rPr lang="en-GB" sz="1200" dirty="0">
                <a:solidFill>
                  <a:schemeClr val="bg1"/>
                </a:solidFill>
                <a:latin typeface="Calibri Light" panose="020F0302020204030204"/>
                <a:ea typeface="MS PGothic"/>
                <a:cs typeface="Calibri"/>
              </a:rPr>
              <a:t>**(not visible if linked to your school/college)</a:t>
            </a:r>
          </a:p>
        </p:txBody>
      </p:sp>
    </p:spTree>
    <p:custDataLst>
      <p:tags r:id="rId1"/>
    </p:custDataLst>
    <p:extLst>
      <p:ext uri="{BB962C8B-B14F-4D97-AF65-F5344CB8AC3E}">
        <p14:creationId xmlns:p14="http://schemas.microsoft.com/office/powerpoint/2010/main" val="834359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Date Placeholder 2">
            <a:extLst>
              <a:ext uri="{FF2B5EF4-FFF2-40B4-BE49-F238E27FC236}">
                <a16:creationId xmlns:a16="http://schemas.microsoft.com/office/drawing/2014/main" id="{E00F7C33-99CE-CA9D-8F69-701A13C9C35F}"/>
              </a:ext>
            </a:extLst>
          </p:cNvPr>
          <p:cNvSpPr>
            <a:spLocks noGrp="1"/>
          </p:cNvSpPr>
          <p:nvPr>
            <p:ph type="dt" sz="half" idx="2"/>
          </p:nvPr>
        </p:nvSpPr>
        <p:spPr>
          <a:xfrm>
            <a:off x="5963843" y="4865145"/>
            <a:ext cx="2342597" cy="235972"/>
          </a:xfrm>
        </p:spPr>
        <p:txBody>
          <a:bodyPr/>
          <a:lstStyle/>
          <a:p>
            <a:pPr>
              <a:spcAft>
                <a:spcPts val="600"/>
              </a:spcAft>
            </a:pPr>
            <a:fld id="{E13ED7F5-D386-9F4E-93F6-FF04FAB3DF3D}" type="datetime4">
              <a:rPr lang="en-GB" smtClean="0"/>
              <a:pPr>
                <a:spcAft>
                  <a:spcPts val="600"/>
                </a:spcAft>
              </a:pPr>
              <a:t>02 October 2024</a:t>
            </a:fld>
            <a:endParaRPr lang="en-US"/>
          </a:p>
        </p:txBody>
      </p:sp>
      <p:sp>
        <p:nvSpPr>
          <p:cNvPr id="15" name="Slide Number Placeholder 3">
            <a:extLst>
              <a:ext uri="{FF2B5EF4-FFF2-40B4-BE49-F238E27FC236}">
                <a16:creationId xmlns:a16="http://schemas.microsoft.com/office/drawing/2014/main" id="{ECCD39F5-067C-02F9-5CA2-A8F01C50E8E2}"/>
              </a:ext>
            </a:extLst>
          </p:cNvPr>
          <p:cNvSpPr>
            <a:spLocks noGrp="1"/>
          </p:cNvSpPr>
          <p:nvPr>
            <p:ph type="sldNum" sz="quarter" idx="4"/>
          </p:nvPr>
        </p:nvSpPr>
        <p:spPr>
          <a:xfrm>
            <a:off x="8306441" y="4865145"/>
            <a:ext cx="550222" cy="226342"/>
          </a:xfrm>
        </p:spPr>
        <p:txBody>
          <a:bodyPr/>
          <a:lstStyle/>
          <a:p>
            <a:pPr>
              <a:spcAft>
                <a:spcPts val="600"/>
              </a:spcAft>
            </a:pPr>
            <a:r>
              <a:rPr lang="en-US"/>
              <a:t>|   </a:t>
            </a:r>
            <a:fld id="{D7A593A7-184A-6D43-8A36-702213271FF9}" type="slidenum">
              <a:rPr lang="en-US" smtClean="0"/>
              <a:pPr>
                <a:spcAft>
                  <a:spcPts val="600"/>
                </a:spcAft>
              </a:pPr>
              <a:t>2</a:t>
            </a:fld>
            <a:endParaRPr lang="en-US"/>
          </a:p>
        </p:txBody>
      </p:sp>
      <p:sp>
        <p:nvSpPr>
          <p:cNvPr id="17" name="Footer Placeholder 4">
            <a:extLst>
              <a:ext uri="{FF2B5EF4-FFF2-40B4-BE49-F238E27FC236}">
                <a16:creationId xmlns:a16="http://schemas.microsoft.com/office/drawing/2014/main" id="{90C8797D-8B46-F590-7063-BB9C7CF17675}"/>
              </a:ext>
            </a:extLst>
          </p:cNvPr>
          <p:cNvSpPr>
            <a:spLocks noGrp="1"/>
          </p:cNvSpPr>
          <p:nvPr>
            <p:ph type="ftr" sz="quarter" idx="3"/>
          </p:nvPr>
        </p:nvSpPr>
        <p:spPr>
          <a:xfrm>
            <a:off x="4572000" y="4874092"/>
            <a:ext cx="4482625" cy="226342"/>
          </a:xfrm>
        </p:spPr>
        <p:txBody>
          <a:bodyPr/>
          <a:lstStyle/>
          <a:p>
            <a:pPr>
              <a:spcAft>
                <a:spcPts val="600"/>
              </a:spcAft>
            </a:pPr>
            <a:r>
              <a:rPr lang="en-US" dirty="0"/>
              <a:t>Security marking: </a:t>
            </a:r>
            <a:r>
              <a:rPr lang="en-US" b="1" dirty="0"/>
              <a:t>PUBLIC</a:t>
            </a:r>
          </a:p>
        </p:txBody>
      </p:sp>
      <p:sp>
        <p:nvSpPr>
          <p:cNvPr id="5" name="Text Placeholder 4">
            <a:extLst>
              <a:ext uri="{FF2B5EF4-FFF2-40B4-BE49-F238E27FC236}">
                <a16:creationId xmlns:a16="http://schemas.microsoft.com/office/drawing/2014/main" id="{94AC0D96-E807-4321-B11C-3B92A955EE05}"/>
              </a:ext>
            </a:extLst>
          </p:cNvPr>
          <p:cNvSpPr>
            <a:spLocks noGrp="1"/>
          </p:cNvSpPr>
          <p:nvPr>
            <p:ph type="body" sz="quarter" idx="12"/>
          </p:nvPr>
        </p:nvSpPr>
        <p:spPr>
          <a:xfrm>
            <a:off x="4846638" y="889784"/>
            <a:ext cx="4010025" cy="3625850"/>
          </a:xfrm>
        </p:spPr>
        <p:txBody>
          <a:bodyPr vert="horz" lIns="0" tIns="0" rIns="0" bIns="0" rtlCol="0">
            <a:normAutofit/>
          </a:bodyPr>
          <a:lstStyle/>
          <a:p>
            <a:pPr marL="0" indent="0">
              <a:buNone/>
            </a:pPr>
            <a:r>
              <a:rPr lang="en-GB" dirty="0"/>
              <a:t>By the end of this, you will be able to: </a:t>
            </a:r>
          </a:p>
          <a:p>
            <a:pPr marL="285750" indent="-285750">
              <a:buClr>
                <a:schemeClr val="bg1"/>
              </a:buClr>
              <a:buFont typeface="Arial" panose="020B0604020202020204" pitchFamily="34" charset="0"/>
              <a:buChar char="•"/>
            </a:pPr>
            <a:r>
              <a:rPr lang="en-GB" dirty="0"/>
              <a:t>identify the tools to </a:t>
            </a:r>
            <a:r>
              <a:rPr lang="en-GB" b="1" dirty="0"/>
              <a:t>help</a:t>
            </a:r>
            <a:r>
              <a:rPr lang="en-GB" dirty="0"/>
              <a:t> you </a:t>
            </a:r>
          </a:p>
          <a:p>
            <a:pPr marL="285750" indent="-285750">
              <a:buClr>
                <a:schemeClr val="bg1"/>
              </a:buClr>
              <a:buFont typeface="Arial" panose="020B0604020202020204" pitchFamily="34" charset="0"/>
              <a:buChar char="•"/>
            </a:pPr>
            <a:r>
              <a:rPr lang="en-GB" dirty="0"/>
              <a:t>explain how to </a:t>
            </a:r>
            <a:r>
              <a:rPr lang="en-GB" b="1" dirty="0"/>
              <a:t>apply</a:t>
            </a:r>
            <a:r>
              <a:rPr lang="en-GB" dirty="0"/>
              <a:t> to a UK university or college </a:t>
            </a:r>
          </a:p>
          <a:p>
            <a:pPr marL="285750" indent="-285750">
              <a:buClr>
                <a:schemeClr val="bg1"/>
              </a:buClr>
              <a:buFont typeface="Arial" panose="020B0604020202020204" pitchFamily="34" charset="0"/>
              <a:buChar char="•"/>
            </a:pPr>
            <a:r>
              <a:rPr lang="en-GB" dirty="0"/>
              <a:t>list key application </a:t>
            </a:r>
            <a:r>
              <a:rPr lang="en-GB" b="1" dirty="0"/>
              <a:t>dates</a:t>
            </a:r>
          </a:p>
          <a:p>
            <a:pPr marL="285750" indent="-285750">
              <a:buClr>
                <a:schemeClr val="bg1"/>
              </a:buClr>
              <a:buFont typeface="Arial" panose="020B0604020202020204" pitchFamily="34" charset="0"/>
              <a:buChar char="•"/>
            </a:pPr>
            <a:r>
              <a:rPr lang="en-GB" dirty="0"/>
              <a:t>know how to </a:t>
            </a:r>
            <a:r>
              <a:rPr lang="en-GB" b="1" dirty="0"/>
              <a:t>track</a:t>
            </a:r>
            <a:r>
              <a:rPr lang="en-GB" dirty="0"/>
              <a:t> your application</a:t>
            </a:r>
          </a:p>
        </p:txBody>
      </p:sp>
      <p:pic>
        <p:nvPicPr>
          <p:cNvPr id="8" name="Picture Placeholder 7">
            <a:extLst>
              <a:ext uri="{FF2B5EF4-FFF2-40B4-BE49-F238E27FC236}">
                <a16:creationId xmlns:a16="http://schemas.microsoft.com/office/drawing/2014/main" id="{1871D9FB-E445-4BE0-8F7F-C6DC6E717E65}"/>
              </a:ext>
            </a:extLst>
          </p:cNvPr>
          <p:cNvPicPr>
            <a:picLocks noGrp="1" noChangeAspect="1"/>
          </p:cNvPicPr>
          <p:nvPr>
            <p:ph type="pic" sz="quarter" idx="10"/>
          </p:nvPr>
        </p:nvPicPr>
        <p:blipFill rotWithShape="1">
          <a:blip r:embed="rId2"/>
          <a:srcRect l="33743" r="6924"/>
          <a:stretch/>
        </p:blipFill>
        <p:spPr bwMode="auto">
          <a:xfrm>
            <a:off x="20" y="10"/>
            <a:ext cx="4571980" cy="5143490"/>
          </a:xfrm>
          <a:prstGeom prst="rect">
            <a:avLst/>
          </a:prstGeom>
          <a:solidFill>
            <a:srgbClr val="FFFFFF"/>
          </a:solidFill>
        </p:spPr>
      </p:pic>
    </p:spTree>
    <p:extLst>
      <p:ext uri="{BB962C8B-B14F-4D97-AF65-F5344CB8AC3E}">
        <p14:creationId xmlns:p14="http://schemas.microsoft.com/office/powerpoint/2010/main" val="2310620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2C4D6-9DED-4E21-984E-12E8BE16869F}"/>
              </a:ext>
            </a:extLst>
          </p:cNvPr>
          <p:cNvSpPr txBox="1">
            <a:spLocks noGrp="1"/>
          </p:cNvSpPr>
          <p:nvPr>
            <p:ph type="title" idx="4294967295"/>
          </p:nvPr>
        </p:nvSpPr>
        <p:spPr>
          <a:xfrm>
            <a:off x="353543" y="-2903"/>
            <a:ext cx="7610475" cy="1019176"/>
          </a:xfrm>
        </p:spPr>
        <p:txBody>
          <a:bodyPr/>
          <a:lstStyle/>
          <a:p>
            <a:pPr lvl="0"/>
            <a:r>
              <a:rPr lang="en-US" dirty="0">
                <a:latin typeface="Roboto "/>
              </a:rPr>
              <a:t>The </a:t>
            </a:r>
            <a:r>
              <a:rPr lang="en-US" dirty="0">
                <a:solidFill>
                  <a:schemeClr val="accent3"/>
                </a:solidFill>
                <a:latin typeface="Roboto "/>
              </a:rPr>
              <a:t>personal</a:t>
            </a:r>
            <a:r>
              <a:rPr lang="en-US" dirty="0">
                <a:latin typeface="Roboto "/>
              </a:rPr>
              <a:t> statement </a:t>
            </a:r>
            <a:endParaRPr lang="en-GB" dirty="0">
              <a:latin typeface="Roboto "/>
            </a:endParaRPr>
          </a:p>
        </p:txBody>
      </p:sp>
      <p:sp>
        <p:nvSpPr>
          <p:cNvPr id="3" name="Date Placeholder 4">
            <a:extLst>
              <a:ext uri="{FF2B5EF4-FFF2-40B4-BE49-F238E27FC236}">
                <a16:creationId xmlns:a16="http://schemas.microsoft.com/office/drawing/2014/main" id="{EBAAE8CB-EB15-4C2B-8F03-F94B686C6A73}"/>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57E18BF-C440-4369-943D-85309B66C41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02 October 2024</a:t>
            </a:fld>
            <a:endParaRPr lang="en-US" sz="900" b="0" i="0" u="none" strike="noStrike" kern="1200" cap="none" spc="0" baseline="0">
              <a:solidFill>
                <a:srgbClr val="1F2834"/>
              </a:solidFill>
              <a:uFillTx/>
              <a:latin typeface="Calibri"/>
            </a:endParaRPr>
          </a:p>
        </p:txBody>
      </p:sp>
      <p:sp>
        <p:nvSpPr>
          <p:cNvPr id="4" name="Footer Placeholder 5">
            <a:extLst>
              <a:ext uri="{FF2B5EF4-FFF2-40B4-BE49-F238E27FC236}">
                <a16:creationId xmlns:a16="http://schemas.microsoft.com/office/drawing/2014/main" id="{BA40FA5A-F9FA-4389-8FEC-3D5BF08FBEAC}"/>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a:t>
            </a:r>
          </a:p>
        </p:txBody>
      </p:sp>
      <p:sp>
        <p:nvSpPr>
          <p:cNvPr id="5" name="Slide Number Placeholder 6">
            <a:extLst>
              <a:ext uri="{FF2B5EF4-FFF2-40B4-BE49-F238E27FC236}">
                <a16:creationId xmlns:a16="http://schemas.microsoft.com/office/drawing/2014/main" id="{2FB35396-1D2E-4AE1-9C77-999E8D8D7BAC}"/>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kern="0">
                <a:solidFill>
                  <a:srgbClr val="1F2834"/>
                </a:solidFill>
                <a:latin typeface="Calibri"/>
              </a:rPr>
              <a:t>|   </a:t>
            </a:r>
            <a:fld id="{C37586F3-408F-4BA8-9427-2F64F4598123}" type="slidenum">
              <a:rPr sz="900" kern="0" smtClean="0">
                <a:solidFill>
                  <a:srgbClr val="1F2834"/>
                </a:solidFill>
                <a:latin typeface="Calibri"/>
              </a:rPr>
              <a:t>20</a:t>
            </a:fld>
            <a:endParaRPr lang="en-US" sz="900" kern="0">
              <a:solidFill>
                <a:srgbClr val="1F2834"/>
              </a:solidFill>
              <a:latin typeface="Calibri"/>
            </a:endParaRPr>
          </a:p>
        </p:txBody>
      </p:sp>
      <p:grpSp>
        <p:nvGrpSpPr>
          <p:cNvPr id="6" name="TextBox 2">
            <a:extLst>
              <a:ext uri="{FF2B5EF4-FFF2-40B4-BE49-F238E27FC236}">
                <a16:creationId xmlns:a16="http://schemas.microsoft.com/office/drawing/2014/main" id="{FFA1420F-2FEF-4166-9922-6C9DE0E3E0DA}"/>
              </a:ext>
            </a:extLst>
          </p:cNvPr>
          <p:cNvGrpSpPr/>
          <p:nvPr/>
        </p:nvGrpSpPr>
        <p:grpSpPr>
          <a:xfrm>
            <a:off x="353543" y="1292879"/>
            <a:ext cx="5248117" cy="3263969"/>
            <a:chOff x="448979" y="1060658"/>
            <a:chExt cx="5248117" cy="3263969"/>
          </a:xfrm>
        </p:grpSpPr>
        <p:sp>
          <p:nvSpPr>
            <p:cNvPr id="7" name="Freeform: Shape 6">
              <a:extLst>
                <a:ext uri="{FF2B5EF4-FFF2-40B4-BE49-F238E27FC236}">
                  <a16:creationId xmlns:a16="http://schemas.microsoft.com/office/drawing/2014/main" id="{2E58D896-9ADC-42F5-AFC6-3B6D691AC83D}"/>
                </a:ext>
              </a:extLst>
            </p:cNvPr>
            <p:cNvSpPr/>
            <p:nvPr/>
          </p:nvSpPr>
          <p:spPr>
            <a:xfrm>
              <a:off x="448979" y="1060658"/>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8" name="Rectangle 7" descr="Gavel">
              <a:extLst>
                <a:ext uri="{FF2B5EF4-FFF2-40B4-BE49-F238E27FC236}">
                  <a16:creationId xmlns:a16="http://schemas.microsoft.com/office/drawing/2014/main" id="{92CB85AD-401D-4888-B305-68753C8D58AF}"/>
                </a:ext>
              </a:extLst>
            </p:cNvPr>
            <p:cNvSpPr/>
            <p:nvPr/>
          </p:nvSpPr>
          <p:spPr>
            <a:xfrm>
              <a:off x="565172" y="1147087"/>
              <a:ext cx="211262" cy="211262"/>
            </a:xfrm>
            <a:prstGeom prst="rect">
              <a:avLst/>
            </a:prstGeom>
            <a:blipFill>
              <a:blip r:embed="rId3">
                <a:alphaModFix/>
                <a:extLst>
                  <a:ext uri="{96DAC541-7B7A-43D3-8B79-37D633B846F1}">
                    <asvg:svgBlip xmlns:asvg="http://schemas.microsoft.com/office/drawing/2016/SVG/main" r:embed="rId4"/>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9" name="Freeform: Shape 8">
              <a:extLst>
                <a:ext uri="{FF2B5EF4-FFF2-40B4-BE49-F238E27FC236}">
                  <a16:creationId xmlns:a16="http://schemas.microsoft.com/office/drawing/2014/main" id="{5DEED767-CB7E-47B6-96BF-1D70864B9F67}"/>
                </a:ext>
              </a:extLst>
            </p:cNvPr>
            <p:cNvSpPr/>
            <p:nvPr/>
          </p:nvSpPr>
          <p:spPr>
            <a:xfrm>
              <a:off x="892628" y="1060658"/>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The only section you have full control over</a:t>
              </a:r>
              <a:endParaRPr lang="en-US" sz="1400" b="0" i="0" u="none" strike="noStrike" kern="1200" cap="none" spc="0" baseline="0">
                <a:solidFill>
                  <a:srgbClr val="1F2834"/>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0" name="Freeform: Shape 9">
              <a:extLst>
                <a:ext uri="{FF2B5EF4-FFF2-40B4-BE49-F238E27FC236}">
                  <a16:creationId xmlns:a16="http://schemas.microsoft.com/office/drawing/2014/main" id="{25959123-DA3C-4575-A8BF-788C57ADA34D}"/>
                </a:ext>
              </a:extLst>
            </p:cNvPr>
            <p:cNvSpPr/>
            <p:nvPr/>
          </p:nvSpPr>
          <p:spPr>
            <a:xfrm>
              <a:off x="448979" y="154080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1" name="Rectangle 10" descr="Cheers">
              <a:extLst>
                <a:ext uri="{FF2B5EF4-FFF2-40B4-BE49-F238E27FC236}">
                  <a16:creationId xmlns:a16="http://schemas.microsoft.com/office/drawing/2014/main" id="{FA70F037-8C46-44CC-8567-324FA3C5BFEF}"/>
                </a:ext>
              </a:extLst>
            </p:cNvPr>
            <p:cNvSpPr/>
            <p:nvPr/>
          </p:nvSpPr>
          <p:spPr>
            <a:xfrm>
              <a:off x="565172" y="1627229"/>
              <a:ext cx="211262" cy="211262"/>
            </a:xfrm>
            <a:prstGeom prst="rect">
              <a:avLst/>
            </a:prstGeom>
            <a:blipFill>
              <a:blip r:embed="rId5">
                <a:alphaModFix/>
                <a:extLst>
                  <a:ext uri="{96DAC541-7B7A-43D3-8B79-37D633B846F1}">
                    <asvg:svgBlip xmlns:asvg="http://schemas.microsoft.com/office/drawing/2016/SVG/main" r:embed="rId6"/>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2" name="Freeform: Shape 11">
              <a:extLst>
                <a:ext uri="{FF2B5EF4-FFF2-40B4-BE49-F238E27FC236}">
                  <a16:creationId xmlns:a16="http://schemas.microsoft.com/office/drawing/2014/main" id="{82A91C8D-7503-4C45-A01C-54AAF08603B9}"/>
                </a:ext>
              </a:extLst>
            </p:cNvPr>
            <p:cNvSpPr/>
            <p:nvPr/>
          </p:nvSpPr>
          <p:spPr>
            <a:xfrm>
              <a:off x="613032" y="1534454"/>
              <a:ext cx="5084064" cy="384112"/>
            </a:xfrm>
            <a:custGeom>
              <a:avLst/>
              <a:gdLst>
                <a:gd name="f0" fmla="val 10800000"/>
                <a:gd name="f1" fmla="val 5400000"/>
                <a:gd name="f2" fmla="val 180"/>
                <a:gd name="f3" fmla="val w"/>
                <a:gd name="f4" fmla="val h"/>
                <a:gd name="f5" fmla="val 0"/>
                <a:gd name="f6" fmla="val 5084065"/>
                <a:gd name="f7" fmla="val 384114"/>
                <a:gd name="f8" fmla="+- 0 0 -90"/>
                <a:gd name="f9" fmla="*/ f3 1 5084065"/>
                <a:gd name="f10" fmla="*/ f4 1 384114"/>
                <a:gd name="f11" fmla="+- f7 0 f5"/>
                <a:gd name="f12" fmla="+- f6 0 f5"/>
                <a:gd name="f13" fmla="*/ f8 f0 1"/>
                <a:gd name="f14" fmla="*/ f12 1 5084065"/>
                <a:gd name="f15" fmla="*/ f11 1 384114"/>
                <a:gd name="f16" fmla="*/ 0 f12 1"/>
                <a:gd name="f17" fmla="*/ 0 f11 1"/>
                <a:gd name="f18" fmla="*/ 5084065 f12 1"/>
                <a:gd name="f19" fmla="*/ 384114 f11 1"/>
                <a:gd name="f20" fmla="*/ f13 1 f2"/>
                <a:gd name="f21" fmla="*/ f16 1 5084065"/>
                <a:gd name="f22" fmla="*/ f17 1 384114"/>
                <a:gd name="f23" fmla="*/ f18 1 5084065"/>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5084065"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       Your only chance to market yourself as an individual</a:t>
              </a:r>
              <a:endParaRPr lang="en-US" sz="1400" b="0" i="0" u="none" strike="noStrike" kern="1200" cap="none" spc="0" baseline="0">
                <a:solidFill>
                  <a:srgbClr val="1F2834"/>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3" name="Freeform: Shape 12">
              <a:extLst>
                <a:ext uri="{FF2B5EF4-FFF2-40B4-BE49-F238E27FC236}">
                  <a16:creationId xmlns:a16="http://schemas.microsoft.com/office/drawing/2014/main" id="{32CD36A4-9CC2-4FA0-8666-84D4E41DC4B5}"/>
                </a:ext>
              </a:extLst>
            </p:cNvPr>
            <p:cNvSpPr/>
            <p:nvPr/>
          </p:nvSpPr>
          <p:spPr>
            <a:xfrm>
              <a:off x="448979" y="2020942"/>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4" name="Rectangle 13" descr="Joker Hat">
              <a:extLst>
                <a:ext uri="{FF2B5EF4-FFF2-40B4-BE49-F238E27FC236}">
                  <a16:creationId xmlns:a16="http://schemas.microsoft.com/office/drawing/2014/main" id="{42D528F5-1896-4636-AD76-325275297ABE}"/>
                </a:ext>
              </a:extLst>
            </p:cNvPr>
            <p:cNvSpPr/>
            <p:nvPr/>
          </p:nvSpPr>
          <p:spPr>
            <a:xfrm>
              <a:off x="565172" y="2107371"/>
              <a:ext cx="211262" cy="211262"/>
            </a:xfrm>
            <a:prstGeom prst="rect">
              <a:avLst/>
            </a:prstGeom>
            <a:blipFill>
              <a:blip r:embed="rId7">
                <a:alphaModFix/>
                <a:extLst>
                  <a:ext uri="{96DAC541-7B7A-43D3-8B79-37D633B846F1}">
                    <asvg:svgBlip xmlns:asvg="http://schemas.microsoft.com/office/drawing/2016/SVG/main" r:embed="rId8"/>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5" name="Freeform: Shape 14">
              <a:extLst>
                <a:ext uri="{FF2B5EF4-FFF2-40B4-BE49-F238E27FC236}">
                  <a16:creationId xmlns:a16="http://schemas.microsoft.com/office/drawing/2014/main" id="{E0F10F76-2D1A-41FD-A995-86D4827AD934}"/>
                </a:ext>
              </a:extLst>
            </p:cNvPr>
            <p:cNvSpPr/>
            <p:nvPr/>
          </p:nvSpPr>
          <p:spPr>
            <a:xfrm>
              <a:off x="892628" y="1982912"/>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The same for all of your choices</a:t>
              </a:r>
            </a:p>
          </p:txBody>
        </p:sp>
        <p:sp>
          <p:nvSpPr>
            <p:cNvPr id="16" name="Freeform: Shape 15">
              <a:extLst>
                <a:ext uri="{FF2B5EF4-FFF2-40B4-BE49-F238E27FC236}">
                  <a16:creationId xmlns:a16="http://schemas.microsoft.com/office/drawing/2014/main" id="{B470ECE3-A7E2-4052-867B-68E30A8BDA0B}"/>
                </a:ext>
              </a:extLst>
            </p:cNvPr>
            <p:cNvSpPr/>
            <p:nvPr/>
          </p:nvSpPr>
          <p:spPr>
            <a:xfrm>
              <a:off x="448979" y="2501085"/>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7" name="Rectangle 16" descr="Thumbs Up Sign">
              <a:extLst>
                <a:ext uri="{FF2B5EF4-FFF2-40B4-BE49-F238E27FC236}">
                  <a16:creationId xmlns:a16="http://schemas.microsoft.com/office/drawing/2014/main" id="{C83266B1-5BC2-4820-8542-E893E7F3447C}"/>
                </a:ext>
              </a:extLst>
            </p:cNvPr>
            <p:cNvSpPr/>
            <p:nvPr/>
          </p:nvSpPr>
          <p:spPr>
            <a:xfrm>
              <a:off x="565172" y="2587514"/>
              <a:ext cx="211262" cy="211262"/>
            </a:xfrm>
            <a:prstGeom prst="rect">
              <a:avLst/>
            </a:prstGeom>
            <a:blipFill>
              <a:blip r:embed="rId9">
                <a:alphaModFix/>
                <a:extLst>
                  <a:ext uri="{96DAC541-7B7A-43D3-8B79-37D633B846F1}">
                    <asvg:svgBlip xmlns:asvg="http://schemas.microsoft.com/office/drawing/2016/SVG/main" r:embed="rId10"/>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8" name="Freeform: Shape 17">
              <a:extLst>
                <a:ext uri="{FF2B5EF4-FFF2-40B4-BE49-F238E27FC236}">
                  <a16:creationId xmlns:a16="http://schemas.microsoft.com/office/drawing/2014/main" id="{5C5E297B-7EF9-4315-BA3F-EBCE3B720F11}"/>
                </a:ext>
              </a:extLst>
            </p:cNvPr>
            <p:cNvSpPr/>
            <p:nvPr/>
          </p:nvSpPr>
          <p:spPr>
            <a:xfrm>
              <a:off x="892628" y="2494846"/>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A maximum of 4,000 characters, or 47 lines</a:t>
              </a:r>
              <a:endParaRPr lang="en-US" sz="1400" b="0" i="0" u="none" strike="noStrike" kern="1200" cap="none" spc="0" baseline="0" dirty="0">
                <a:solidFill>
                  <a:srgbClr val="1F2834"/>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19" name="Freeform: Shape 18">
              <a:extLst>
                <a:ext uri="{FF2B5EF4-FFF2-40B4-BE49-F238E27FC236}">
                  <a16:creationId xmlns:a16="http://schemas.microsoft.com/office/drawing/2014/main" id="{2DC0F1C9-C4F8-44C4-9FDB-5D3986105323}"/>
                </a:ext>
              </a:extLst>
            </p:cNvPr>
            <p:cNvSpPr/>
            <p:nvPr/>
          </p:nvSpPr>
          <p:spPr>
            <a:xfrm>
              <a:off x="448979" y="2981227"/>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20" name="Rectangle 19" descr="Group">
              <a:extLst>
                <a:ext uri="{FF2B5EF4-FFF2-40B4-BE49-F238E27FC236}">
                  <a16:creationId xmlns:a16="http://schemas.microsoft.com/office/drawing/2014/main" id="{0BA5FB44-2987-4BE8-AE6D-4085E4F54206}"/>
                </a:ext>
              </a:extLst>
            </p:cNvPr>
            <p:cNvSpPr/>
            <p:nvPr/>
          </p:nvSpPr>
          <p:spPr>
            <a:xfrm>
              <a:off x="565172" y="3067656"/>
              <a:ext cx="211262" cy="211262"/>
            </a:xfrm>
            <a:prstGeom prst="rect">
              <a:avLst/>
            </a:prstGeom>
            <a:blipFill>
              <a:blip r:embed="rId11">
                <a:alphaModFix/>
                <a:extLst>
                  <a:ext uri="{96DAC541-7B7A-43D3-8B79-37D633B846F1}">
                    <asvg:svgBlip xmlns:asvg="http://schemas.microsoft.com/office/drawing/2016/SVG/main" r:embed="rId12"/>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21" name="Freeform: Shape 20">
              <a:extLst>
                <a:ext uri="{FF2B5EF4-FFF2-40B4-BE49-F238E27FC236}">
                  <a16:creationId xmlns:a16="http://schemas.microsoft.com/office/drawing/2014/main" id="{F82824F1-BD7B-4675-9844-2DC495002C6C}"/>
                </a:ext>
              </a:extLst>
            </p:cNvPr>
            <p:cNvSpPr/>
            <p:nvPr/>
          </p:nvSpPr>
          <p:spPr>
            <a:xfrm>
              <a:off x="892628" y="2991923"/>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dirty="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A minimum of 1,000 characters</a:t>
              </a:r>
            </a:p>
          </p:txBody>
        </p:sp>
        <p:sp>
          <p:nvSpPr>
            <p:cNvPr id="22" name="Freeform: Shape 21">
              <a:extLst>
                <a:ext uri="{FF2B5EF4-FFF2-40B4-BE49-F238E27FC236}">
                  <a16:creationId xmlns:a16="http://schemas.microsoft.com/office/drawing/2014/main" id="{88C72D49-ED11-48B8-996E-0D294DA5F95E}"/>
                </a:ext>
              </a:extLst>
            </p:cNvPr>
            <p:cNvSpPr/>
            <p:nvPr/>
          </p:nvSpPr>
          <p:spPr>
            <a:xfrm>
              <a:off x="448979" y="3461369"/>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24" name="Freeform: Shape 23">
              <a:extLst>
                <a:ext uri="{FF2B5EF4-FFF2-40B4-BE49-F238E27FC236}">
                  <a16:creationId xmlns:a16="http://schemas.microsoft.com/office/drawing/2014/main" id="{412C5DCA-66E6-4D3B-87C7-DBAFF760CBED}"/>
                </a:ext>
              </a:extLst>
            </p:cNvPr>
            <p:cNvSpPr/>
            <p:nvPr/>
          </p:nvSpPr>
          <p:spPr>
            <a:xfrm>
              <a:off x="859773" y="3455133"/>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There isn’t a spelling or grammar check</a:t>
              </a:r>
            </a:p>
          </p:txBody>
        </p:sp>
        <p:sp>
          <p:nvSpPr>
            <p:cNvPr id="25" name="Freeform: Shape 24">
              <a:extLst>
                <a:ext uri="{FF2B5EF4-FFF2-40B4-BE49-F238E27FC236}">
                  <a16:creationId xmlns:a16="http://schemas.microsoft.com/office/drawing/2014/main" id="{AD340325-CD36-440B-94FF-FE0A26B804DD}"/>
                </a:ext>
              </a:extLst>
            </p:cNvPr>
            <p:cNvSpPr/>
            <p:nvPr/>
          </p:nvSpPr>
          <p:spPr>
            <a:xfrm>
              <a:off x="448979" y="3914180"/>
              <a:ext cx="5001274" cy="384112"/>
            </a:xfrm>
            <a:custGeom>
              <a:avLst>
                <a:gd name="f10" fmla="val 2160"/>
              </a:avLst>
              <a:gdLst>
                <a:gd name="f1" fmla="val 10800000"/>
                <a:gd name="f2" fmla="val 5400000"/>
                <a:gd name="f3" fmla="val 16200000"/>
                <a:gd name="f4" fmla="val w"/>
                <a:gd name="f5" fmla="val h"/>
                <a:gd name="f6" fmla="val ss"/>
                <a:gd name="f7" fmla="val 0"/>
                <a:gd name="f8" fmla="*/ 5419351 1 1725033"/>
                <a:gd name="f9" fmla="val 45"/>
                <a:gd name="f10" fmla="val 2160"/>
                <a:gd name="f11" fmla="abs f4"/>
                <a:gd name="f12" fmla="abs f5"/>
                <a:gd name="f13" fmla="abs f6"/>
                <a:gd name="f14" fmla="*/ f8 1 180"/>
                <a:gd name="f15" fmla="val f10"/>
                <a:gd name="f16" fmla="+- 0 0 f2"/>
                <a:gd name="f17" fmla="?: f11 f4 1"/>
                <a:gd name="f18" fmla="?: f12 f5 1"/>
                <a:gd name="f19" fmla="?: f13 f6 1"/>
                <a:gd name="f20" fmla="*/ f9 f14 1"/>
                <a:gd name="f21" fmla="+- f7 f15 0"/>
                <a:gd name="f22" fmla="*/ f17 1 21600"/>
                <a:gd name="f23" fmla="*/ f18 1 21600"/>
                <a:gd name="f24" fmla="*/ 21600 f17 1"/>
                <a:gd name="f25" fmla="*/ 21600 f18 1"/>
                <a:gd name="f26" fmla="+- 0 0 f20"/>
                <a:gd name="f27" fmla="+- f7 0 f21"/>
                <a:gd name="f28" fmla="+- f21 0 f7"/>
                <a:gd name="f29" fmla="min f23 f22"/>
                <a:gd name="f30" fmla="*/ f24 1 f19"/>
                <a:gd name="f31" fmla="*/ f25 1 f19"/>
                <a:gd name="f32" fmla="*/ f26 f1 1"/>
                <a:gd name="f33" fmla="abs f27"/>
                <a:gd name="f34" fmla="abs f28"/>
                <a:gd name="f35" fmla="?: f27 f16 f2"/>
                <a:gd name="f36" fmla="?: f27 f2 f16"/>
                <a:gd name="f37" fmla="?: f27 f3 f2"/>
                <a:gd name="f38" fmla="?: f27 f2 f3"/>
                <a:gd name="f39" fmla="?: f28 f16 f2"/>
                <a:gd name="f40" fmla="?: f28 f2 f16"/>
                <a:gd name="f41" fmla="?: f27 0 f1"/>
                <a:gd name="f42" fmla="?: f27 f1 0"/>
                <a:gd name="f43" fmla="val f30"/>
                <a:gd name="f44" fmla="val f31"/>
                <a:gd name="f45" fmla="*/ f32 1 f8"/>
                <a:gd name="f46" fmla="?: f27 f38 f37"/>
                <a:gd name="f47" fmla="?: f27 f37 f38"/>
                <a:gd name="f48" fmla="?: f28 f36 f35"/>
                <a:gd name="f49" fmla="*/ f21 f29 1"/>
                <a:gd name="f50" fmla="*/ f7 f29 1"/>
                <a:gd name="f51" fmla="*/ f33 f29 1"/>
                <a:gd name="f52" fmla="*/ f34 f29 1"/>
                <a:gd name="f53" fmla="+- f44 0 f15"/>
                <a:gd name="f54" fmla="+- f43 0 f15"/>
                <a:gd name="f55" fmla="+- f45 0 f2"/>
                <a:gd name="f56" fmla="?: f28 f47 f46"/>
                <a:gd name="f57" fmla="*/ f44 f29 1"/>
                <a:gd name="f58" fmla="*/ f43 f29 1"/>
                <a:gd name="f59" fmla="+- f55 f2 0"/>
                <a:gd name="f60" fmla="+- f44 0 f53"/>
                <a:gd name="f61" fmla="+- f43 0 f54"/>
                <a:gd name="f62" fmla="+- f53 0 f44"/>
                <a:gd name="f63" fmla="+- f54 0 f43"/>
                <a:gd name="f64" fmla="*/ f53 f29 1"/>
                <a:gd name="f65" fmla="*/ f54 f29 1"/>
                <a:gd name="f66" fmla="*/ f59 f8 1"/>
                <a:gd name="f67" fmla="abs f60"/>
                <a:gd name="f68" fmla="?: f60 0 f1"/>
                <a:gd name="f69" fmla="?: f60 f1 0"/>
                <a:gd name="f70" fmla="?: f60 f39 f40"/>
                <a:gd name="f71" fmla="abs f61"/>
                <a:gd name="f72" fmla="abs f62"/>
                <a:gd name="f73" fmla="?: f61 f16 f2"/>
                <a:gd name="f74" fmla="?: f61 f2 f16"/>
                <a:gd name="f75" fmla="?: f61 f3 f2"/>
                <a:gd name="f76" fmla="?: f61 f2 f3"/>
                <a:gd name="f77" fmla="abs f63"/>
                <a:gd name="f78" fmla="?: f63 f16 f2"/>
                <a:gd name="f79" fmla="?: f63 f2 f16"/>
                <a:gd name="f80" fmla="?: f63 f42 f41"/>
                <a:gd name="f81" fmla="?: f63 f41 f42"/>
                <a:gd name="f82" fmla="*/ f66 1 f1"/>
                <a:gd name="f83" fmla="?: f28 f69 f68"/>
                <a:gd name="f84" fmla="?: f28 f68 f69"/>
                <a:gd name="f85" fmla="?: f61 f76 f75"/>
                <a:gd name="f86" fmla="?: f61 f75 f76"/>
                <a:gd name="f87" fmla="?: f62 f74 f73"/>
                <a:gd name="f88" fmla="?: f27 f80 f81"/>
                <a:gd name="f89" fmla="?: f27 f78 f79"/>
                <a:gd name="f90" fmla="*/ f67 f29 1"/>
                <a:gd name="f91" fmla="*/ f71 f29 1"/>
                <a:gd name="f92" fmla="*/ f72 f29 1"/>
                <a:gd name="f93" fmla="*/ f77 f29 1"/>
                <a:gd name="f94" fmla="+- 0 0 f82"/>
                <a:gd name="f95" fmla="?: f60 f83 f84"/>
                <a:gd name="f96" fmla="?: f62 f86 f85"/>
                <a:gd name="f97" fmla="+- 0 0 f94"/>
                <a:gd name="f98" fmla="*/ f97 f1 1"/>
                <a:gd name="f99" fmla="*/ f98 1 f8"/>
                <a:gd name="f100" fmla="+- f99 0 f2"/>
                <a:gd name="f101" fmla="cos 1 f100"/>
                <a:gd name="f102" fmla="+- 0 0 f101"/>
                <a:gd name="f103" fmla="+- 0 0 f102"/>
                <a:gd name="f104" fmla="val f103"/>
                <a:gd name="f105" fmla="+- 0 0 f104"/>
                <a:gd name="f106" fmla="*/ f15 f105 1"/>
                <a:gd name="f107" fmla="*/ f106 3163 1"/>
                <a:gd name="f108" fmla="*/ f107 1 7636"/>
                <a:gd name="f109" fmla="+- f7 f108 0"/>
                <a:gd name="f110" fmla="+- f43 0 f108"/>
                <a:gd name="f111" fmla="+- f44 0 f108"/>
                <a:gd name="f112" fmla="*/ f109 f29 1"/>
                <a:gd name="f113" fmla="*/ f110 f29 1"/>
                <a:gd name="f114" fmla="*/ f111 f29 1"/>
              </a:gdLst>
              <a:ahLst/>
              <a:cxnLst>
                <a:cxn ang="3cd4">
                  <a:pos x="hc" y="t"/>
                </a:cxn>
                <a:cxn ang="0">
                  <a:pos x="r" y="vc"/>
                </a:cxn>
                <a:cxn ang="cd4">
                  <a:pos x="hc" y="b"/>
                </a:cxn>
                <a:cxn ang="cd2">
                  <a:pos x="l" y="vc"/>
                </a:cxn>
              </a:cxnLst>
              <a:rect l="f112" t="f112" r="f113" b="f114"/>
              <a:pathLst>
                <a:path>
                  <a:moveTo>
                    <a:pt x="f49" y="f50"/>
                  </a:moveTo>
                  <a:arcTo wR="f51" hR="f52" stAng="f56" swAng="f48"/>
                  <a:lnTo>
                    <a:pt x="f50" y="f64"/>
                  </a:lnTo>
                  <a:arcTo wR="f52" hR="f90" stAng="f95" swAng="f70"/>
                  <a:lnTo>
                    <a:pt x="f65" y="f57"/>
                  </a:lnTo>
                  <a:arcTo wR="f91" hR="f92" stAng="f96" swAng="f87"/>
                  <a:lnTo>
                    <a:pt x="f58" y="f49"/>
                  </a:lnTo>
                  <a:arcTo wR="f93" hR="f51" stAng="f88" swAng="f89"/>
                  <a:close/>
                </a:path>
              </a:pathLst>
            </a:custGeom>
            <a:solidFill>
              <a:srgbClr val="F2F2F2"/>
            </a:solid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26" name="Rectangle 25" descr="Irritant">
              <a:extLst>
                <a:ext uri="{FF2B5EF4-FFF2-40B4-BE49-F238E27FC236}">
                  <a16:creationId xmlns:a16="http://schemas.microsoft.com/office/drawing/2014/main" id="{360C0F13-7F43-4B5E-A589-D005D56F2527}"/>
                </a:ext>
              </a:extLst>
            </p:cNvPr>
            <p:cNvSpPr/>
            <p:nvPr/>
          </p:nvSpPr>
          <p:spPr>
            <a:xfrm>
              <a:off x="565172" y="4027941"/>
              <a:ext cx="211262" cy="211262"/>
            </a:xfrm>
            <a:prstGeom prst="rect">
              <a:avLst/>
            </a:prstGeom>
            <a:blipFill>
              <a:blip r:embed="rId13">
                <a:alphaModFix/>
                <a:extLst>
                  <a:ext uri="{96DAC541-7B7A-43D3-8B79-37D633B846F1}">
                    <asvg:svgBlip xmlns:asvg="http://schemas.microsoft.com/office/drawing/2016/SVG/main" r:embed="rId14"/>
                  </a:ext>
                </a:extLst>
              </a:blip>
              <a:stretch>
                <a:fillRect/>
              </a:stretch>
            </a:blipFill>
            <a:ln cap="flat">
              <a:noFill/>
              <a:prstDash val="solid"/>
            </a:ln>
          </p:spPr>
          <p:txBody>
            <a:bodyPr vert="horz" wrap="square" lIns="0" tIns="0" rIns="0" bIns="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27" name="Freeform: Shape 26">
              <a:extLst>
                <a:ext uri="{FF2B5EF4-FFF2-40B4-BE49-F238E27FC236}">
                  <a16:creationId xmlns:a16="http://schemas.microsoft.com/office/drawing/2014/main" id="{32E220CF-E88A-40A8-80FB-231A5845F6C7}"/>
                </a:ext>
              </a:extLst>
            </p:cNvPr>
            <p:cNvSpPr/>
            <p:nvPr/>
          </p:nvSpPr>
          <p:spPr>
            <a:xfrm>
              <a:off x="892628" y="3940515"/>
              <a:ext cx="4556756" cy="384112"/>
            </a:xfrm>
            <a:custGeom>
              <a:avLst/>
              <a:gdLst>
                <a:gd name="f0" fmla="val 10800000"/>
                <a:gd name="f1" fmla="val 5400000"/>
                <a:gd name="f2" fmla="val 180"/>
                <a:gd name="f3" fmla="val w"/>
                <a:gd name="f4" fmla="val h"/>
                <a:gd name="f5" fmla="val 0"/>
                <a:gd name="f6" fmla="val 4556757"/>
                <a:gd name="f7" fmla="val 384114"/>
                <a:gd name="f8" fmla="+- 0 0 -90"/>
                <a:gd name="f9" fmla="*/ f3 1 4556757"/>
                <a:gd name="f10" fmla="*/ f4 1 384114"/>
                <a:gd name="f11" fmla="+- f7 0 f5"/>
                <a:gd name="f12" fmla="+- f6 0 f5"/>
                <a:gd name="f13" fmla="*/ f8 f0 1"/>
                <a:gd name="f14" fmla="*/ f12 1 4556757"/>
                <a:gd name="f15" fmla="*/ f11 1 384114"/>
                <a:gd name="f16" fmla="*/ 0 f12 1"/>
                <a:gd name="f17" fmla="*/ 0 f11 1"/>
                <a:gd name="f18" fmla="*/ 4556757 f12 1"/>
                <a:gd name="f19" fmla="*/ 384114 f11 1"/>
                <a:gd name="f20" fmla="*/ f13 1 f2"/>
                <a:gd name="f21" fmla="*/ f16 1 4556757"/>
                <a:gd name="f22" fmla="*/ f17 1 384114"/>
                <a:gd name="f23" fmla="*/ f18 1 4556757"/>
                <a:gd name="f24" fmla="*/ f19 1 384114"/>
                <a:gd name="f25" fmla="*/ f5 1 f14"/>
                <a:gd name="f26" fmla="*/ f6 1 f14"/>
                <a:gd name="f27" fmla="*/ f5 1 f15"/>
                <a:gd name="f28" fmla="*/ f7 1 f15"/>
                <a:gd name="f29" fmla="+- f20 0 f1"/>
                <a:gd name="f30" fmla="*/ f21 1 f14"/>
                <a:gd name="f31" fmla="*/ f22 1 f15"/>
                <a:gd name="f32" fmla="*/ f23 1 f14"/>
                <a:gd name="f33" fmla="*/ f24 1 f15"/>
                <a:gd name="f34" fmla="*/ f25 f9 1"/>
                <a:gd name="f35" fmla="*/ f26 f9 1"/>
                <a:gd name="f36" fmla="*/ f28 f10 1"/>
                <a:gd name="f37" fmla="*/ f27 f10 1"/>
                <a:gd name="f38" fmla="*/ f30 f9 1"/>
                <a:gd name="f39" fmla="*/ f31 f10 1"/>
                <a:gd name="f40" fmla="*/ f32 f9 1"/>
                <a:gd name="f41" fmla="*/ f33 f10 1"/>
              </a:gdLst>
              <a:ahLst/>
              <a:cxnLst>
                <a:cxn ang="3cd4">
                  <a:pos x="hc" y="t"/>
                </a:cxn>
                <a:cxn ang="0">
                  <a:pos x="r" y="vc"/>
                </a:cxn>
                <a:cxn ang="cd4">
                  <a:pos x="hc" y="b"/>
                </a:cxn>
                <a:cxn ang="cd2">
                  <a:pos x="l" y="vc"/>
                </a:cxn>
                <a:cxn ang="f29">
                  <a:pos x="f38" y="f39"/>
                </a:cxn>
                <a:cxn ang="f29">
                  <a:pos x="f40" y="f39"/>
                </a:cxn>
                <a:cxn ang="f29">
                  <a:pos x="f40" y="f41"/>
                </a:cxn>
                <a:cxn ang="f29">
                  <a:pos x="f38" y="f41"/>
                </a:cxn>
                <a:cxn ang="f29">
                  <a:pos x="f38" y="f39"/>
                </a:cxn>
              </a:cxnLst>
              <a:rect l="f34" t="f37" r="f35" b="f36"/>
              <a:pathLst>
                <a:path w="4556757" h="384114">
                  <a:moveTo>
                    <a:pt x="f5" y="f5"/>
                  </a:moveTo>
                  <a:lnTo>
                    <a:pt x="f6" y="f5"/>
                  </a:lnTo>
                  <a:lnTo>
                    <a:pt x="f6" y="f7"/>
                  </a:lnTo>
                  <a:lnTo>
                    <a:pt x="f5" y="f7"/>
                  </a:lnTo>
                  <a:lnTo>
                    <a:pt x="f5" y="f5"/>
                  </a:lnTo>
                  <a:close/>
                </a:path>
              </a:pathLst>
            </a:custGeom>
            <a:noFill/>
            <a:ln cap="flat">
              <a:noFill/>
              <a:prstDash val="solid"/>
            </a:ln>
          </p:spPr>
          <p:txBody>
            <a:bodyPr vert="horz" wrap="square" lIns="40654" tIns="40654" rIns="40654" bIns="40654" anchor="ctr" anchorCtr="0" compatLnSpc="1">
              <a:noAutofit/>
            </a:bodyPr>
            <a:lstStyle/>
            <a:p>
              <a:pPr marL="0" marR="0" lvl="0" indent="0" algn="l" defTabSz="622304" rtl="0" fontAlgn="auto" hangingPunct="1">
                <a:lnSpc>
                  <a:spcPct val="100000"/>
                </a:lnSpc>
                <a:spcBef>
                  <a:spcPts val="0"/>
                </a:spcBef>
                <a:spcAft>
                  <a:spcPts val="600"/>
                </a:spcAft>
                <a:buNone/>
                <a:tabLst/>
                <a:defRPr sz="1800" b="0" i="0" u="none" strike="noStrike" kern="0" cap="none" spc="0" baseline="0">
                  <a:solidFill>
                    <a:srgbClr val="000000"/>
                  </a:solidFill>
                  <a:uFillTx/>
                </a:defRPr>
              </a:pPr>
              <a:r>
                <a:rPr lang="en-GB" sz="1400" b="0" i="0" u="none" strike="noStrike" kern="1200" cap="none" spc="0" baseline="0">
                  <a:solidFill>
                    <a:srgbClr val="1F2834"/>
                  </a:solidFill>
                  <a:uFillTx/>
                  <a:latin typeface="Roboto Light" panose="02000000000000000000" pitchFamily="2" charset="0"/>
                  <a:ea typeface="Roboto Light" panose="02000000000000000000" pitchFamily="2" charset="0"/>
                  <a:cs typeface="Roboto Light" panose="02000000000000000000" pitchFamily="2" charset="0"/>
                </a:rPr>
                <a:t>No formatting allowed</a:t>
              </a:r>
            </a:p>
          </p:txBody>
        </p:sp>
      </p:grpSp>
      <p:sp>
        <p:nvSpPr>
          <p:cNvPr id="29" name="Rectangle 6">
            <a:extLst>
              <a:ext uri="{FF2B5EF4-FFF2-40B4-BE49-F238E27FC236}">
                <a16:creationId xmlns:a16="http://schemas.microsoft.com/office/drawing/2014/main" id="{40A0F4C8-43FE-43CE-8658-B6ACA09DA180}"/>
              </a:ext>
            </a:extLst>
          </p:cNvPr>
          <p:cNvSpPr>
            <a:spLocks noChangeArrowheads="1"/>
          </p:cNvSpPr>
          <p:nvPr/>
        </p:nvSpPr>
        <p:spPr bwMode="auto">
          <a:xfrm>
            <a:off x="5697096" y="2154532"/>
            <a:ext cx="3203710" cy="1077218"/>
          </a:xfrm>
          <a:prstGeom prst="rect">
            <a:avLst/>
          </a:prstGeom>
          <a:noFill/>
          <a:ln w="9525">
            <a:solidFill>
              <a:srgbClr val="474B57"/>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eaLnBrk="1" hangingPunct="1"/>
            <a:r>
              <a:rPr lang="en-GB" altLang="en-US" sz="1600" dirty="0">
                <a:latin typeface="Roboto Light" panose="02000000000000000000" pitchFamily="2" charset="0"/>
                <a:ea typeface="Roboto Light" panose="02000000000000000000" pitchFamily="2" charset="0"/>
                <a:cs typeface="Roboto Light" panose="02000000000000000000" pitchFamily="2" charset="0"/>
              </a:rPr>
              <a:t>UCAS’ similarity detection service: </a:t>
            </a:r>
          </a:p>
          <a:p>
            <a:pPr algn="ctr" eaLnBrk="1" hangingPunct="1"/>
            <a:r>
              <a:rPr lang="en-US" altLang="en-US" sz="1600" dirty="0">
                <a:latin typeface="Roboto Light" panose="02000000000000000000" pitchFamily="2" charset="0"/>
                <a:ea typeface="Roboto Light" panose="02000000000000000000" pitchFamily="2" charset="0"/>
                <a:cs typeface="Roboto Light" panose="02000000000000000000" pitchFamily="2" charset="0"/>
              </a:rPr>
              <a:t>every personal statement is run through software to check for plagiarism</a:t>
            </a:r>
            <a:r>
              <a:rPr lang="en-US" altLang="en-US" sz="1600" dirty="0">
                <a:solidFill>
                  <a:srgbClr val="595959"/>
                </a:solidFill>
                <a:latin typeface="Roboto Light" panose="02000000000000000000" pitchFamily="2" charset="0"/>
                <a:ea typeface="Roboto Light" panose="02000000000000000000" pitchFamily="2" charset="0"/>
                <a:cs typeface="Roboto Light" panose="02000000000000000000" pitchFamily="2" charset="0"/>
              </a:rPr>
              <a:t>. </a:t>
            </a:r>
          </a:p>
        </p:txBody>
      </p:sp>
      <p:pic>
        <p:nvPicPr>
          <p:cNvPr id="30" name="Graphic 29" descr="Close with solid fill">
            <a:extLst>
              <a:ext uri="{FF2B5EF4-FFF2-40B4-BE49-F238E27FC236}">
                <a16:creationId xmlns:a16="http://schemas.microsoft.com/office/drawing/2014/main" id="{DFD9D23E-6B61-45C7-B11C-6A9F0200BE9B}"/>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439140" y="3749727"/>
            <a:ext cx="272453" cy="272453"/>
          </a:xfrm>
          <a:prstGeom prst="rect">
            <a:avLst/>
          </a:prstGeom>
        </p:spPr>
      </p:pic>
    </p:spTree>
    <p:custDataLst>
      <p:tags r:id="rId1"/>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6103B65A-8E5B-4B53-AEEB-554BC30DA09F}"/>
              </a:ext>
            </a:extLst>
          </p:cNvPr>
          <p:cNvSpPr txBox="1">
            <a:spLocks noGrp="1"/>
          </p:cNvSpPr>
          <p:nvPr>
            <p:ph type="title"/>
          </p:nvPr>
        </p:nvSpPr>
        <p:spPr>
          <a:xfrm>
            <a:off x="287338" y="153594"/>
            <a:ext cx="3832176" cy="987425"/>
          </a:xfrm>
        </p:spPr>
        <p:txBody>
          <a:bodyPr>
            <a:normAutofit/>
          </a:bodyPr>
          <a:lstStyle/>
          <a:p>
            <a:pPr lvl="0"/>
            <a:r>
              <a:rPr lang="en-GB" sz="3600" dirty="0">
                <a:solidFill>
                  <a:schemeClr val="accent3"/>
                </a:solidFill>
                <a:latin typeface="Roboto "/>
              </a:rPr>
              <a:t>Start</a:t>
            </a:r>
            <a:r>
              <a:rPr lang="en-GB" sz="3600" dirty="0">
                <a:latin typeface="Roboto "/>
              </a:rPr>
              <a:t> early</a:t>
            </a:r>
          </a:p>
        </p:txBody>
      </p:sp>
      <p:pic>
        <p:nvPicPr>
          <p:cNvPr id="10" name="Picture Placeholder 8" descr="A group of people sitting at a table&#10;&#10;Description automatically generated">
            <a:extLst>
              <a:ext uri="{FF2B5EF4-FFF2-40B4-BE49-F238E27FC236}">
                <a16:creationId xmlns:a16="http://schemas.microsoft.com/office/drawing/2014/main" id="{C17CA001-4319-4F4B-9BF8-3D4F5B8EB700}"/>
              </a:ext>
            </a:extLst>
          </p:cNvPr>
          <p:cNvPicPr>
            <a:picLocks noGrp="1" noChangeAspect="1"/>
          </p:cNvPicPr>
          <p:nvPr>
            <p:ph type="pic" idx="1"/>
          </p:nvPr>
        </p:nvPicPr>
        <p:blipFill>
          <a:blip r:embed="rId3"/>
          <a:srcRect l="8986" r="8986"/>
          <a:stretch/>
        </p:blipFill>
        <p:spPr>
          <a:xfrm>
            <a:off x="4877756" y="1196631"/>
            <a:ext cx="3765515" cy="3058933"/>
          </a:xfrm>
          <a:prstGeom prst="roundRect">
            <a:avLst>
              <a:gd name="adj" fmla="val 0"/>
            </a:avLst>
          </a:prstGeom>
        </p:spPr>
      </p:pic>
      <p:sp>
        <p:nvSpPr>
          <p:cNvPr id="4" name="Text Placeholder 8">
            <a:extLst>
              <a:ext uri="{FF2B5EF4-FFF2-40B4-BE49-F238E27FC236}">
                <a16:creationId xmlns:a16="http://schemas.microsoft.com/office/drawing/2014/main" id="{8817B06E-6639-45F6-A784-693176C0934A}"/>
              </a:ext>
            </a:extLst>
          </p:cNvPr>
          <p:cNvSpPr txBox="1">
            <a:spLocks noGrp="1"/>
          </p:cNvSpPr>
          <p:nvPr>
            <p:ph type="body" sz="half" idx="2"/>
          </p:nvPr>
        </p:nvSpPr>
        <p:spPr>
          <a:xfrm>
            <a:off x="287338" y="1369165"/>
            <a:ext cx="4138358" cy="2858691"/>
          </a:xfrm>
        </p:spPr>
        <p:txBody>
          <a:bodyPr/>
          <a:lstStyle/>
          <a:p>
            <a:pPr lvl="0" defTabSz="914400">
              <a:spcBef>
                <a:spcPts val="300"/>
              </a:spcBef>
              <a:spcAft>
                <a:spcPts val="300"/>
              </a:spcAft>
            </a:pPr>
            <a:r>
              <a:rPr lang="en-US" sz="1800" dirty="0">
                <a:latin typeface="Roboto Light" panose="02000000000000000000" pitchFamily="2" charset="0"/>
              </a:rPr>
              <a:t>Include:</a:t>
            </a:r>
          </a:p>
          <a:p>
            <a:pPr marL="400050" lvl="1" indent="-285750" defTabSz="914400">
              <a:spcBef>
                <a:spcPts val="600"/>
              </a:spcBef>
              <a:spcAft>
                <a:spcPts val="600"/>
              </a:spcAft>
              <a:buClr>
                <a:srgbClr val="836CD8"/>
              </a:buClr>
              <a:buFont typeface="Arial" panose="020B0604020202020204" pitchFamily="34" charset="0"/>
              <a:buChar char="•"/>
            </a:pPr>
            <a:r>
              <a:rPr lang="en-US" sz="1600" dirty="0">
                <a:latin typeface="Roboto Light" panose="02000000000000000000" pitchFamily="2" charset="0"/>
              </a:rPr>
              <a:t>academic achievements, past and present</a:t>
            </a:r>
          </a:p>
          <a:p>
            <a:pPr marL="400050" lvl="1" indent="-285750" defTabSz="914400">
              <a:spcBef>
                <a:spcPts val="600"/>
              </a:spcBef>
              <a:spcAft>
                <a:spcPts val="600"/>
              </a:spcAft>
              <a:buClr>
                <a:srgbClr val="836CD8"/>
              </a:buClr>
              <a:buFont typeface="Arial" panose="020B0604020202020204" pitchFamily="34" charset="0"/>
              <a:buChar char="•"/>
            </a:pPr>
            <a:r>
              <a:rPr lang="en-US" sz="1600" dirty="0">
                <a:latin typeface="Roboto Light" panose="02000000000000000000" pitchFamily="2" charset="0"/>
              </a:rPr>
              <a:t>why you’re interested in the subject area</a:t>
            </a:r>
          </a:p>
          <a:p>
            <a:pPr marL="400050" lvl="1" indent="-285750" defTabSz="914400">
              <a:spcBef>
                <a:spcPts val="600"/>
              </a:spcBef>
              <a:spcAft>
                <a:spcPts val="600"/>
              </a:spcAft>
              <a:buClr>
                <a:srgbClr val="836CD8"/>
              </a:buClr>
              <a:buFont typeface="Arial" panose="020B0604020202020204" pitchFamily="34" charset="0"/>
              <a:buChar char="•"/>
            </a:pPr>
            <a:r>
              <a:rPr lang="en-US" sz="1600" dirty="0">
                <a:latin typeface="Roboto Light" panose="02000000000000000000" pitchFamily="2" charset="0"/>
              </a:rPr>
              <a:t>your knowledge of the course area </a:t>
            </a:r>
          </a:p>
          <a:p>
            <a:pPr marL="400050" lvl="1" indent="-285750" defTabSz="914400">
              <a:spcBef>
                <a:spcPts val="600"/>
              </a:spcBef>
              <a:spcAft>
                <a:spcPts val="600"/>
              </a:spcAft>
              <a:buClr>
                <a:srgbClr val="836CD8"/>
              </a:buClr>
              <a:buFont typeface="Arial" panose="020B0604020202020204" pitchFamily="34" charset="0"/>
              <a:buChar char="•"/>
            </a:pPr>
            <a:r>
              <a:rPr lang="en-US" sz="1600" dirty="0">
                <a:latin typeface="Roboto Light" panose="02000000000000000000" pitchFamily="2" charset="0"/>
              </a:rPr>
              <a:t>your enthusiasm to go beyond the syllabus </a:t>
            </a:r>
          </a:p>
          <a:p>
            <a:pPr marL="400050" lvl="1" indent="-285750" defTabSz="914400">
              <a:spcBef>
                <a:spcPts val="600"/>
              </a:spcBef>
              <a:spcAft>
                <a:spcPts val="600"/>
              </a:spcAft>
              <a:buClr>
                <a:srgbClr val="836CD8"/>
              </a:buClr>
              <a:buFont typeface="Arial" panose="020B0604020202020204" pitchFamily="34" charset="0"/>
              <a:buChar char="•"/>
            </a:pPr>
            <a:r>
              <a:rPr lang="en-US" sz="1600" dirty="0">
                <a:latin typeface="Roboto Light" panose="02000000000000000000" pitchFamily="2" charset="0"/>
              </a:rPr>
              <a:t>what you enjoy about studying</a:t>
            </a:r>
          </a:p>
          <a:p>
            <a:pPr marL="400050" lvl="1" indent="-285750" defTabSz="914400">
              <a:spcBef>
                <a:spcPts val="600"/>
              </a:spcBef>
              <a:spcAft>
                <a:spcPts val="600"/>
              </a:spcAft>
              <a:buClr>
                <a:srgbClr val="836CD8"/>
              </a:buClr>
              <a:buFont typeface="Arial" panose="020B0604020202020204" pitchFamily="34" charset="0"/>
              <a:buChar char="•"/>
            </a:pPr>
            <a:r>
              <a:rPr lang="en-US" sz="1600" dirty="0">
                <a:latin typeface="Roboto Light" panose="02000000000000000000" pitchFamily="2" charset="0"/>
              </a:rPr>
              <a:t>details of your independent study skills</a:t>
            </a:r>
          </a:p>
          <a:p>
            <a:pPr lvl="0"/>
            <a:endParaRPr lang="en-GB" sz="1400" dirty="0">
              <a:latin typeface="Roboto Light" panose="02000000000000000000" pitchFamily="2" charset="0"/>
            </a:endParaRPr>
          </a:p>
        </p:txBody>
      </p:sp>
      <p:sp>
        <p:nvSpPr>
          <p:cNvPr id="5" name="Date Placeholder 3">
            <a:extLst>
              <a:ext uri="{FF2B5EF4-FFF2-40B4-BE49-F238E27FC236}">
                <a16:creationId xmlns:a16="http://schemas.microsoft.com/office/drawing/2014/main" id="{EBE406C0-5D89-4010-8EF9-800E0C509D74}"/>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87576D6A-EF0A-4D0E-8766-DC99521EE4B8}"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02 October 2024</a:t>
            </a:fld>
            <a:endParaRPr lang="en-US" sz="900" b="0" i="0" u="none" strike="noStrike" kern="1200" cap="none" spc="0" baseline="0">
              <a:solidFill>
                <a:srgbClr val="1F2834"/>
              </a:solidFill>
              <a:uFillTx/>
              <a:latin typeface="Calibri"/>
            </a:endParaRPr>
          </a:p>
        </p:txBody>
      </p:sp>
      <p:sp>
        <p:nvSpPr>
          <p:cNvPr id="6" name="Footer Placeholder 4">
            <a:extLst>
              <a:ext uri="{FF2B5EF4-FFF2-40B4-BE49-F238E27FC236}">
                <a16:creationId xmlns:a16="http://schemas.microsoft.com/office/drawing/2014/main" id="{F3F2A583-11F6-4519-839B-07308EA2F571}"/>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7168E85E-7133-485C-9F42-64BA6CC7B66A}"/>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950889AF-0C30-4C72-BDE7-B763CCCE3840}" type="slidenum">
              <a:rPr sz="900" kern="0" smtClean="0">
                <a:solidFill>
                  <a:srgbClr val="1F2834"/>
                </a:solidFill>
                <a:latin typeface="Calibri"/>
              </a:rPr>
              <a:t>21</a:t>
            </a:fld>
            <a:endParaRPr lang="en-US" sz="900" kern="0">
              <a:solidFill>
                <a:srgbClr val="1F2834"/>
              </a:solidFill>
              <a:latin typeface="Calibri"/>
            </a:endParaRPr>
          </a:p>
        </p:txBody>
      </p:sp>
    </p:spTree>
    <p:custDataLst>
      <p:tags r:id="rId1"/>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6">
            <a:extLst>
              <a:ext uri="{FF2B5EF4-FFF2-40B4-BE49-F238E27FC236}">
                <a16:creationId xmlns:a16="http://schemas.microsoft.com/office/drawing/2014/main" id="{BE5B1B2D-3A9A-4058-A6AC-6B6AF226C330}"/>
              </a:ext>
            </a:extLst>
          </p:cNvPr>
          <p:cNvSpPr txBox="1">
            <a:spLocks noGrp="1"/>
          </p:cNvSpPr>
          <p:nvPr>
            <p:ph type="title"/>
          </p:nvPr>
        </p:nvSpPr>
        <p:spPr>
          <a:xfrm>
            <a:off x="372005" y="181500"/>
            <a:ext cx="3832177" cy="987423"/>
          </a:xfrm>
        </p:spPr>
        <p:txBody>
          <a:bodyPr>
            <a:normAutofit/>
          </a:bodyPr>
          <a:lstStyle/>
          <a:p>
            <a:pPr lvl="0"/>
            <a:r>
              <a:rPr lang="en-GB" sz="3600" dirty="0">
                <a:latin typeface="Roboto "/>
              </a:rPr>
              <a:t>Consider…</a:t>
            </a:r>
          </a:p>
        </p:txBody>
      </p:sp>
      <p:sp>
        <p:nvSpPr>
          <p:cNvPr id="4" name="Text Placeholder 8">
            <a:extLst>
              <a:ext uri="{FF2B5EF4-FFF2-40B4-BE49-F238E27FC236}">
                <a16:creationId xmlns:a16="http://schemas.microsoft.com/office/drawing/2014/main" id="{649B7935-6E7E-40D2-AB1D-BAD429C837A5}"/>
              </a:ext>
            </a:extLst>
          </p:cNvPr>
          <p:cNvSpPr txBox="1">
            <a:spLocks noGrp="1"/>
          </p:cNvSpPr>
          <p:nvPr>
            <p:ph type="body" idx="2"/>
          </p:nvPr>
        </p:nvSpPr>
        <p:spPr>
          <a:xfrm>
            <a:off x="233216" y="1480254"/>
            <a:ext cx="4284662" cy="3360557"/>
          </a:xfrm>
        </p:spPr>
        <p:txBody>
          <a:bodyPr>
            <a:noAutofit/>
          </a:bodyPr>
          <a:lstStyle/>
          <a:p>
            <a:pPr marL="0" lvl="1" defTabSz="914400">
              <a:spcBef>
                <a:spcPts val="600"/>
              </a:spcBef>
              <a:spcAft>
                <a:spcPts val="600"/>
              </a:spcAft>
            </a:pPr>
            <a:r>
              <a:rPr lang="en-US" sz="1400" dirty="0">
                <a:latin typeface="Roboto Light" panose="02000000000000000000" pitchFamily="2" charset="0"/>
              </a:rPr>
              <a:t>Universities and colleges will consider:</a:t>
            </a:r>
          </a:p>
          <a:p>
            <a:pPr marL="323853" lvl="1" indent="-285750" defTabSz="914400">
              <a:spcBef>
                <a:spcPts val="600"/>
              </a:spcBef>
              <a:spcAft>
                <a:spcPts val="600"/>
              </a:spcAft>
              <a:buClr>
                <a:srgbClr val="FB705B"/>
              </a:buClr>
              <a:buFont typeface="Arial" panose="020B0604020202020204" pitchFamily="34" charset="0"/>
              <a:buChar char="•"/>
            </a:pPr>
            <a:r>
              <a:rPr lang="en-US" sz="1400" dirty="0">
                <a:latin typeface="Roboto Light" panose="02000000000000000000" pitchFamily="2" charset="0"/>
              </a:rPr>
              <a:t>Have you chosen the course for the right reasons?</a:t>
            </a:r>
          </a:p>
          <a:p>
            <a:pPr marL="323853" lvl="1" indent="-285750" defTabSz="914400">
              <a:spcBef>
                <a:spcPts val="600"/>
              </a:spcBef>
              <a:spcAft>
                <a:spcPts val="600"/>
              </a:spcAft>
              <a:buClr>
                <a:srgbClr val="FB705B"/>
              </a:buClr>
              <a:buFont typeface="Arial" panose="020B0604020202020204" pitchFamily="34" charset="0"/>
              <a:buChar char="•"/>
            </a:pPr>
            <a:r>
              <a:rPr lang="en-US" sz="1400" dirty="0">
                <a:latin typeface="Roboto Light" panose="02000000000000000000" pitchFamily="2" charset="0"/>
              </a:rPr>
              <a:t>Can you achieve in a new learning environment?</a:t>
            </a:r>
          </a:p>
          <a:p>
            <a:pPr marL="323853" lvl="1" indent="-285750" defTabSz="914400">
              <a:spcBef>
                <a:spcPts val="600"/>
              </a:spcBef>
              <a:spcAft>
                <a:spcPts val="600"/>
              </a:spcAft>
              <a:buClr>
                <a:srgbClr val="FB705B"/>
              </a:buClr>
              <a:buFont typeface="Arial" panose="020B0604020202020204" pitchFamily="34" charset="0"/>
              <a:buChar char="•"/>
            </a:pPr>
            <a:r>
              <a:rPr lang="en-US" sz="1400" dirty="0">
                <a:latin typeface="Roboto Light" panose="02000000000000000000" pitchFamily="2" charset="0"/>
              </a:rPr>
              <a:t>Do you have a range of interests and aptitudes?</a:t>
            </a:r>
          </a:p>
          <a:p>
            <a:pPr marL="323853" lvl="1" indent="-285750" defTabSz="914400">
              <a:spcBef>
                <a:spcPts val="600"/>
              </a:spcBef>
              <a:spcAft>
                <a:spcPts val="600"/>
              </a:spcAft>
              <a:buClr>
                <a:srgbClr val="FB705B"/>
              </a:buClr>
              <a:buFont typeface="Arial" panose="020B0604020202020204" pitchFamily="34" charset="0"/>
              <a:buChar char="•"/>
            </a:pPr>
            <a:r>
              <a:rPr lang="en-US" sz="1400" dirty="0">
                <a:latin typeface="Roboto Light" panose="02000000000000000000" pitchFamily="2" charset="0"/>
              </a:rPr>
              <a:t>Do you have a depth of interest in the subject?</a:t>
            </a:r>
          </a:p>
          <a:p>
            <a:pPr marL="323853" lvl="1" indent="-285750" defTabSz="914400">
              <a:spcBef>
                <a:spcPts val="600"/>
              </a:spcBef>
              <a:spcAft>
                <a:spcPts val="600"/>
              </a:spcAft>
              <a:buClr>
                <a:srgbClr val="FB705B"/>
              </a:buClr>
              <a:buFont typeface="Arial" panose="020B0604020202020204" pitchFamily="34" charset="0"/>
              <a:buChar char="•"/>
            </a:pPr>
            <a:r>
              <a:rPr lang="en-US" sz="1400" dirty="0">
                <a:latin typeface="Roboto Light" panose="02000000000000000000" pitchFamily="2" charset="0"/>
              </a:rPr>
              <a:t>Have you studied independently?</a:t>
            </a:r>
          </a:p>
          <a:p>
            <a:pPr marL="323853" lvl="1" indent="-285750" defTabSz="914400">
              <a:spcBef>
                <a:spcPts val="600"/>
              </a:spcBef>
              <a:spcAft>
                <a:spcPts val="600"/>
              </a:spcAft>
              <a:buClr>
                <a:srgbClr val="FB705B"/>
              </a:buClr>
              <a:buFont typeface="Arial" panose="020B0604020202020204" pitchFamily="34" charset="0"/>
              <a:buChar char="•"/>
            </a:pPr>
            <a:r>
              <a:rPr lang="en-US" sz="1400" dirty="0">
                <a:latin typeface="Roboto Light" panose="02000000000000000000" pitchFamily="2" charset="0"/>
              </a:rPr>
              <a:t>Do you appear motivated and committed?</a:t>
            </a:r>
          </a:p>
          <a:p>
            <a:pPr marL="323853" lvl="1" indent="-285750" defTabSz="914400">
              <a:spcBef>
                <a:spcPts val="600"/>
              </a:spcBef>
              <a:spcAft>
                <a:spcPts val="600"/>
              </a:spcAft>
              <a:buClr>
                <a:srgbClr val="FB705B"/>
              </a:buClr>
              <a:buFont typeface="Arial" panose="020B0604020202020204" pitchFamily="34" charset="0"/>
              <a:buChar char="•"/>
            </a:pPr>
            <a:r>
              <a:rPr lang="en-US" sz="1400" dirty="0">
                <a:latin typeface="Roboto Light" panose="02000000000000000000" pitchFamily="2" charset="0"/>
              </a:rPr>
              <a:t>Do you have good numeracy and literacy skills?</a:t>
            </a:r>
          </a:p>
        </p:txBody>
      </p:sp>
      <p:sp>
        <p:nvSpPr>
          <p:cNvPr id="5" name="Date Placeholder 3">
            <a:extLst>
              <a:ext uri="{FF2B5EF4-FFF2-40B4-BE49-F238E27FC236}">
                <a16:creationId xmlns:a16="http://schemas.microsoft.com/office/drawing/2014/main" id="{4A2410FF-6216-4C22-975F-9097BE09B266}"/>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rmAutofit/>
          </a:bodyPr>
          <a:lstStyle/>
          <a:p>
            <a:pPr marL="0" marR="0" lvl="0" indent="0" algn="r" defTabSz="457200" rtl="0" fontAlgn="auto" hangingPunct="1">
              <a:lnSpc>
                <a:spcPct val="100000"/>
              </a:lnSpc>
              <a:spcBef>
                <a:spcPts val="0"/>
              </a:spcBef>
              <a:spcAft>
                <a:spcPts val="600"/>
              </a:spcAft>
              <a:buNone/>
              <a:tabLst/>
              <a:defRPr sz="1800" b="0" i="0" u="none" strike="noStrike" kern="0" cap="none" spc="0" baseline="0">
                <a:solidFill>
                  <a:srgbClr val="000000"/>
                </a:solidFill>
                <a:uFillTx/>
              </a:defRPr>
            </a:pPr>
            <a:fld id="{225BC3D5-CB80-4BCE-806D-ED1F44FEAF45}"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600"/>
                </a:spcAft>
                <a:buNone/>
                <a:tabLst/>
                <a:defRPr sz="1800" b="0" i="0" u="none" strike="noStrike" kern="0" cap="none" spc="0" baseline="0">
                  <a:solidFill>
                    <a:srgbClr val="000000"/>
                  </a:solidFill>
                  <a:uFillTx/>
                </a:defRPr>
              </a:pPr>
              <a:t>02 October 2024</a:t>
            </a:fld>
            <a:endParaRPr lang="en-US" sz="900" b="0" i="0" u="none" strike="noStrike" kern="1200" cap="none" spc="0" baseline="0">
              <a:solidFill>
                <a:srgbClr val="1F2834"/>
              </a:solidFill>
              <a:uFillTx/>
              <a:latin typeface="Calibri"/>
            </a:endParaRPr>
          </a:p>
        </p:txBody>
      </p:sp>
      <p:sp>
        <p:nvSpPr>
          <p:cNvPr id="6" name="Footer Placeholder 4">
            <a:extLst>
              <a:ext uri="{FF2B5EF4-FFF2-40B4-BE49-F238E27FC236}">
                <a16:creationId xmlns:a16="http://schemas.microsoft.com/office/drawing/2014/main" id="{99CED9D2-8B68-4C7A-B8B0-FEC33BD451BA}"/>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rmAutofit/>
          </a:bodyPr>
          <a:lstStyle/>
          <a:p>
            <a:pPr marL="0" marR="0" lvl="0" indent="0" algn="l" defTabSz="457200"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A9D5C5D2-7109-4D4F-8011-41EC6AA2C3D6}"/>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rmAutofit fontScale="62500" lnSpcReduction="20000"/>
          </a:bodyPr>
          <a:lstStyle/>
          <a:p>
            <a:pPr marL="0" marR="0" lvl="0" indent="0" algn="l" defTabSz="457200" rtl="0" fontAlgn="auto" hangingPunct="1">
              <a:lnSpc>
                <a:spcPct val="90000"/>
              </a:lnSpc>
              <a:spcBef>
                <a:spcPts val="0"/>
              </a:spcBef>
              <a:spcAft>
                <a:spcPts val="60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CF2CA588-60CD-400F-8B7C-86A7EDDCF07E}" type="slidenum">
              <a:rPr/>
              <a:t>22</a:t>
            </a:fld>
            <a:endParaRPr lang="en-US" sz="900" b="0" i="0" u="none" strike="noStrike" kern="1200" cap="none" spc="0" baseline="0">
              <a:solidFill>
                <a:srgbClr val="1F2834"/>
              </a:solidFill>
              <a:uFillTx/>
              <a:latin typeface="Calibri"/>
            </a:endParaRPr>
          </a:p>
        </p:txBody>
      </p:sp>
      <p:pic>
        <p:nvPicPr>
          <p:cNvPr id="1026" name="Picture 2">
            <a:extLst>
              <a:ext uri="{FF2B5EF4-FFF2-40B4-BE49-F238E27FC236}">
                <a16:creationId xmlns:a16="http://schemas.microsoft.com/office/drawing/2014/main" id="{9B9540F4-E1D2-4867-9CF6-E3847271E62A}"/>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6783" r="6783"/>
          <a:stretch>
            <a:fillRect/>
          </a:stretch>
        </p:blipFill>
        <p:spPr bwMode="auto">
          <a:xfrm>
            <a:off x="4831573" y="1168923"/>
            <a:ext cx="3765515" cy="3058933"/>
          </a:xfrm>
          <a:prstGeom prst="roundRect">
            <a:avLst>
              <a:gd name="adj" fmla="val 0"/>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6C7B2C0-8221-755F-0D2B-4E1DDE61A428}"/>
              </a:ext>
            </a:extLst>
          </p:cNvPr>
          <p:cNvSpPr txBox="1"/>
          <p:nvPr/>
        </p:nvSpPr>
        <p:spPr>
          <a:xfrm>
            <a:off x="199923" y="367276"/>
            <a:ext cx="7333792" cy="646331"/>
          </a:xfrm>
          <a:prstGeom prst="rect">
            <a:avLst/>
          </a:prstGeom>
          <a:noFill/>
        </p:spPr>
        <p:txBody>
          <a:bodyPr rot="0" spcFirstLastPara="0" vertOverflow="overflow" horzOverflow="overflow" vert="horz" wrap="square" lIns="91440" tIns="45720" rIns="91440" bIns="45720" numCol="1" spcCol="0" rtlCol="0" fromWordArt="0" anchor="ctr" anchorCtr="0" forceAA="0" compatLnSpc="1">
            <a:prstTxWarp prst="textNoShape">
              <a:avLst/>
            </a:prstTxWarp>
            <a:spAutoFit/>
          </a:bodyPr>
          <a:lstStyle/>
          <a:p>
            <a:r>
              <a:rPr lang="en-US" sz="3600" b="1" dirty="0">
                <a:solidFill>
                  <a:schemeClr val="bg1"/>
                </a:solidFill>
                <a:latin typeface="Roboto Black" panose="02000000000000000000" pitchFamily="2" charset="0"/>
                <a:ea typeface="Roboto Black" panose="02000000000000000000" pitchFamily="2" charset="0"/>
                <a:cs typeface="Arial"/>
              </a:rPr>
              <a:t>Personal statement </a:t>
            </a:r>
            <a:r>
              <a:rPr lang="en-US" sz="3600" b="1" dirty="0">
                <a:solidFill>
                  <a:schemeClr val="accent3"/>
                </a:solidFill>
                <a:latin typeface="Roboto Black" panose="02000000000000000000" pitchFamily="2" charset="0"/>
                <a:ea typeface="Roboto Black" panose="02000000000000000000" pitchFamily="2" charset="0"/>
                <a:cs typeface="Arial"/>
              </a:rPr>
              <a:t>support</a:t>
            </a:r>
            <a:r>
              <a:rPr lang="en-US" sz="3600" b="1" dirty="0">
                <a:solidFill>
                  <a:schemeClr val="bg1"/>
                </a:solidFill>
                <a:latin typeface="Roboto Black" panose="02000000000000000000" pitchFamily="2" charset="0"/>
                <a:ea typeface="Roboto Black" panose="02000000000000000000" pitchFamily="2" charset="0"/>
                <a:cs typeface="Arial"/>
              </a:rPr>
              <a:t> </a:t>
            </a:r>
            <a:r>
              <a:rPr lang="en-US" sz="3600" b="1" dirty="0">
                <a:solidFill>
                  <a:srgbClr val="FBAF17"/>
                </a:solidFill>
                <a:latin typeface="Roboto Black" panose="02000000000000000000" pitchFamily="2" charset="0"/>
                <a:ea typeface="Roboto Black" panose="02000000000000000000" pitchFamily="2" charset="0"/>
                <a:cs typeface="Arial"/>
              </a:rPr>
              <a:t> </a:t>
            </a:r>
          </a:p>
        </p:txBody>
      </p:sp>
      <p:pic>
        <p:nvPicPr>
          <p:cNvPr id="8" name="Picture 7">
            <a:extLst>
              <a:ext uri="{FF2B5EF4-FFF2-40B4-BE49-F238E27FC236}">
                <a16:creationId xmlns:a16="http://schemas.microsoft.com/office/drawing/2014/main" id="{73A7C134-27FA-99C1-A53E-6B7266A761C5}"/>
              </a:ext>
            </a:extLst>
          </p:cNvPr>
          <p:cNvPicPr>
            <a:picLocks noChangeAspect="1"/>
          </p:cNvPicPr>
          <p:nvPr/>
        </p:nvPicPr>
        <p:blipFill>
          <a:blip r:embed="rId4"/>
          <a:stretch>
            <a:fillRect/>
          </a:stretch>
        </p:blipFill>
        <p:spPr>
          <a:xfrm>
            <a:off x="3990094" y="2017791"/>
            <a:ext cx="4893803" cy="2107873"/>
          </a:xfrm>
          <a:prstGeom prst="roundRect">
            <a:avLst>
              <a:gd name="adj" fmla="val 11304"/>
            </a:avLst>
          </a:prstGeom>
        </p:spPr>
      </p:pic>
      <p:grpSp>
        <p:nvGrpSpPr>
          <p:cNvPr id="2" name="Group 1">
            <a:extLst>
              <a:ext uri="{FF2B5EF4-FFF2-40B4-BE49-F238E27FC236}">
                <a16:creationId xmlns:a16="http://schemas.microsoft.com/office/drawing/2014/main" id="{FDBBC4E2-0E82-7AE4-872E-B546E869EA53}"/>
              </a:ext>
            </a:extLst>
          </p:cNvPr>
          <p:cNvGrpSpPr>
            <a:grpSpLocks noGrp="1" noUngrp="1" noRot="1" noMove="1" noResize="1"/>
          </p:cNvGrpSpPr>
          <p:nvPr/>
        </p:nvGrpSpPr>
        <p:grpSpPr>
          <a:xfrm>
            <a:off x="199923" y="1290607"/>
            <a:ext cx="3568076" cy="3485617"/>
            <a:chOff x="199923" y="1290607"/>
            <a:chExt cx="3568076" cy="3485617"/>
          </a:xfrm>
        </p:grpSpPr>
        <p:pic>
          <p:nvPicPr>
            <p:cNvPr id="4" name="Picture 3">
              <a:extLst>
                <a:ext uri="{FF2B5EF4-FFF2-40B4-BE49-F238E27FC236}">
                  <a16:creationId xmlns:a16="http://schemas.microsoft.com/office/drawing/2014/main" id="{73FC5069-6346-1A44-3DCA-02EDDFE2321C}"/>
                </a:ext>
              </a:extLst>
            </p:cNvPr>
            <p:cNvPicPr>
              <a:picLocks noGrp="1" noRot="1" noChangeAspect="1" noMove="1" noResize="1" noEditPoints="1" noAdjustHandles="1" noChangeArrowheads="1" noChangeShapeType="1" noCrop="1"/>
            </p:cNvPicPr>
            <p:nvPr/>
          </p:nvPicPr>
          <p:blipFill rotWithShape="1">
            <a:blip r:embed="rId5"/>
            <a:srcRect l="4015" t="2491" r="7661" b="4723"/>
            <a:stretch/>
          </p:blipFill>
          <p:spPr>
            <a:xfrm>
              <a:off x="199923" y="1290607"/>
              <a:ext cx="1816484" cy="2797492"/>
            </a:xfrm>
            <a:prstGeom prst="roundRect">
              <a:avLst/>
            </a:prstGeom>
            <a:ln w="57150">
              <a:solidFill>
                <a:srgbClr val="1F2834"/>
              </a:solidFill>
            </a:ln>
          </p:spPr>
        </p:pic>
        <p:pic>
          <p:nvPicPr>
            <p:cNvPr id="3" name="Picture 2">
              <a:extLst>
                <a:ext uri="{FF2B5EF4-FFF2-40B4-BE49-F238E27FC236}">
                  <a16:creationId xmlns:a16="http://schemas.microsoft.com/office/drawing/2014/main" id="{E09B6ACE-3BB9-4650-596F-118D63623067}"/>
                </a:ext>
              </a:extLst>
            </p:cNvPr>
            <p:cNvPicPr>
              <a:picLocks noGrp="1" noRot="1" noChangeAspect="1" noMove="1" noResize="1" noEditPoints="1" noAdjustHandles="1" noChangeArrowheads="1" noChangeShapeType="1" noCrop="1"/>
            </p:cNvPicPr>
            <p:nvPr/>
          </p:nvPicPr>
          <p:blipFill rotWithShape="1">
            <a:blip r:embed="rId6"/>
            <a:srcRect l="360" t="1229" r="999" b="839"/>
            <a:stretch/>
          </p:blipFill>
          <p:spPr>
            <a:xfrm>
              <a:off x="1951515" y="1978733"/>
              <a:ext cx="1816484" cy="2797491"/>
            </a:xfrm>
            <a:prstGeom prst="roundRect">
              <a:avLst>
                <a:gd name="adj" fmla="val 12307"/>
              </a:avLst>
            </a:prstGeom>
            <a:ln w="57150">
              <a:solidFill>
                <a:srgbClr val="1F2834"/>
              </a:solidFill>
            </a:ln>
          </p:spPr>
        </p:pic>
      </p:grpSp>
    </p:spTree>
    <p:custDataLst>
      <p:tags r:id="rId1"/>
    </p:custDataLst>
    <p:extLst>
      <p:ext uri="{BB962C8B-B14F-4D97-AF65-F5344CB8AC3E}">
        <p14:creationId xmlns:p14="http://schemas.microsoft.com/office/powerpoint/2010/main" val="4159684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FBFB7-3C31-478A-9D78-D74613F50879}"/>
              </a:ext>
            </a:extLst>
          </p:cNvPr>
          <p:cNvSpPr>
            <a:spLocks noGrp="1"/>
          </p:cNvSpPr>
          <p:nvPr>
            <p:ph type="title" idx="4294967295"/>
          </p:nvPr>
        </p:nvSpPr>
        <p:spPr>
          <a:xfrm>
            <a:off x="455560" y="142687"/>
            <a:ext cx="8228013" cy="1068387"/>
          </a:xfrm>
        </p:spPr>
        <p:txBody>
          <a:bodyPr>
            <a:normAutofit/>
          </a:bodyPr>
          <a:lstStyle/>
          <a:p>
            <a:r>
              <a:rPr lang="en-GB" dirty="0">
                <a:latin typeface="Roboto "/>
              </a:rPr>
              <a:t>Decisions</a:t>
            </a:r>
          </a:p>
        </p:txBody>
      </p:sp>
      <p:sp>
        <p:nvSpPr>
          <p:cNvPr id="21" name="TextBox 20">
            <a:extLst>
              <a:ext uri="{FF2B5EF4-FFF2-40B4-BE49-F238E27FC236}">
                <a16:creationId xmlns:a16="http://schemas.microsoft.com/office/drawing/2014/main" id="{1BE39405-4F52-41CC-9E43-D96DD6BAFA68}"/>
              </a:ext>
            </a:extLst>
          </p:cNvPr>
          <p:cNvSpPr txBox="1"/>
          <p:nvPr/>
        </p:nvSpPr>
        <p:spPr>
          <a:xfrm>
            <a:off x="1200858" y="2076252"/>
            <a:ext cx="205983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personal statement </a:t>
            </a:r>
            <a:endParaRPr kumimoji="0" lang="en-US" sz="16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nvGrpSpPr>
          <p:cNvPr id="22" name="Group 21">
            <a:extLst>
              <a:ext uri="{FF2B5EF4-FFF2-40B4-BE49-F238E27FC236}">
                <a16:creationId xmlns:a16="http://schemas.microsoft.com/office/drawing/2014/main" id="{DC62D83F-7BAE-42AF-A688-70F454D570F7}"/>
              </a:ext>
            </a:extLst>
          </p:cNvPr>
          <p:cNvGrpSpPr/>
          <p:nvPr/>
        </p:nvGrpSpPr>
        <p:grpSpPr>
          <a:xfrm>
            <a:off x="600350" y="2010690"/>
            <a:ext cx="500456" cy="500456"/>
            <a:chOff x="2351913" y="2214831"/>
            <a:chExt cx="500456" cy="500456"/>
          </a:xfrm>
          <a:solidFill>
            <a:srgbClr val="5DB88D"/>
          </a:solidFill>
        </p:grpSpPr>
        <p:sp>
          <p:nvSpPr>
            <p:cNvPr id="23" name="Oval 22">
              <a:extLst>
                <a:ext uri="{FF2B5EF4-FFF2-40B4-BE49-F238E27FC236}">
                  <a16:creationId xmlns:a16="http://schemas.microsoft.com/office/drawing/2014/main" id="{0FA92F5A-75BE-451C-BAA6-4B51E7B77788}"/>
                </a:ext>
              </a:extLst>
            </p:cNvPr>
            <p:cNvSpPr/>
            <p:nvPr/>
          </p:nvSpPr>
          <p:spPr>
            <a:xfrm>
              <a:off x="2351913" y="221483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4" name="Picture 23">
              <a:extLst>
                <a:ext uri="{FF2B5EF4-FFF2-40B4-BE49-F238E27FC236}">
                  <a16:creationId xmlns:a16="http://schemas.microsoft.com/office/drawing/2014/main" id="{6922777B-CBBA-4BAA-9149-85D0B6556E3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55123" y="2326207"/>
              <a:ext cx="294036" cy="294036"/>
            </a:xfrm>
            <a:prstGeom prst="rect">
              <a:avLst/>
            </a:prstGeom>
            <a:grpFill/>
          </p:spPr>
        </p:pic>
      </p:grpSp>
      <p:sp>
        <p:nvSpPr>
          <p:cNvPr id="25" name="TextBox 24">
            <a:extLst>
              <a:ext uri="{FF2B5EF4-FFF2-40B4-BE49-F238E27FC236}">
                <a16:creationId xmlns:a16="http://schemas.microsoft.com/office/drawing/2014/main" id="{93FC40E9-0B5B-450E-A77F-69F6F80BD841}"/>
              </a:ext>
            </a:extLst>
          </p:cNvPr>
          <p:cNvSpPr txBox="1"/>
          <p:nvPr/>
        </p:nvSpPr>
        <p:spPr>
          <a:xfrm>
            <a:off x="1200858" y="2879089"/>
            <a:ext cx="19566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qualifications</a:t>
            </a:r>
            <a:endParaRPr kumimoji="0" lang="en-US" sz="16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grpSp>
        <p:nvGrpSpPr>
          <p:cNvPr id="26" name="Group 25">
            <a:extLst>
              <a:ext uri="{FF2B5EF4-FFF2-40B4-BE49-F238E27FC236}">
                <a16:creationId xmlns:a16="http://schemas.microsoft.com/office/drawing/2014/main" id="{D38D4F06-5973-49D3-AEBF-F73D75628A79}"/>
              </a:ext>
            </a:extLst>
          </p:cNvPr>
          <p:cNvGrpSpPr/>
          <p:nvPr/>
        </p:nvGrpSpPr>
        <p:grpSpPr>
          <a:xfrm>
            <a:off x="600350" y="2806781"/>
            <a:ext cx="500456" cy="500456"/>
            <a:chOff x="2351913" y="3010922"/>
            <a:chExt cx="500456" cy="500456"/>
          </a:xfrm>
          <a:solidFill>
            <a:srgbClr val="5DB88D"/>
          </a:solidFill>
        </p:grpSpPr>
        <p:sp>
          <p:nvSpPr>
            <p:cNvPr id="27" name="Oval 26">
              <a:extLst>
                <a:ext uri="{FF2B5EF4-FFF2-40B4-BE49-F238E27FC236}">
                  <a16:creationId xmlns:a16="http://schemas.microsoft.com/office/drawing/2014/main" id="{97E1999B-66F5-4DCB-866C-A1031C708368}"/>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8" name="Picture 27">
              <a:extLst>
                <a:ext uri="{FF2B5EF4-FFF2-40B4-BE49-F238E27FC236}">
                  <a16:creationId xmlns:a16="http://schemas.microsoft.com/office/drawing/2014/main" id="{477B0957-8A87-4819-BF9F-00D40C699AB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sp>
        <p:nvSpPr>
          <p:cNvPr id="29" name="TextBox 28">
            <a:extLst>
              <a:ext uri="{FF2B5EF4-FFF2-40B4-BE49-F238E27FC236}">
                <a16:creationId xmlns:a16="http://schemas.microsoft.com/office/drawing/2014/main" id="{0A103307-BC1C-4DED-9332-9BE3DE06220E}"/>
              </a:ext>
            </a:extLst>
          </p:cNvPr>
          <p:cNvSpPr txBox="1"/>
          <p:nvPr/>
        </p:nvSpPr>
        <p:spPr>
          <a:xfrm>
            <a:off x="1200858" y="3665602"/>
            <a:ext cx="270187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reference </a:t>
            </a:r>
          </a:p>
        </p:txBody>
      </p:sp>
      <p:grpSp>
        <p:nvGrpSpPr>
          <p:cNvPr id="30" name="Group 29">
            <a:extLst>
              <a:ext uri="{FF2B5EF4-FFF2-40B4-BE49-F238E27FC236}">
                <a16:creationId xmlns:a16="http://schemas.microsoft.com/office/drawing/2014/main" id="{DA07ECA2-6F4A-4C77-8864-323ABC50F12D}"/>
              </a:ext>
            </a:extLst>
          </p:cNvPr>
          <p:cNvGrpSpPr/>
          <p:nvPr/>
        </p:nvGrpSpPr>
        <p:grpSpPr>
          <a:xfrm>
            <a:off x="600350" y="3597302"/>
            <a:ext cx="500456" cy="500456"/>
            <a:chOff x="2764076" y="3801443"/>
            <a:chExt cx="500456" cy="500456"/>
          </a:xfrm>
          <a:solidFill>
            <a:srgbClr val="5DB88D"/>
          </a:solidFill>
        </p:grpSpPr>
        <p:sp>
          <p:nvSpPr>
            <p:cNvPr id="31" name="Oval 30">
              <a:extLst>
                <a:ext uri="{FF2B5EF4-FFF2-40B4-BE49-F238E27FC236}">
                  <a16:creationId xmlns:a16="http://schemas.microsoft.com/office/drawing/2014/main" id="{5838F29A-69FB-429D-8697-58131177EA3D}"/>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756379FC-BFE3-4E80-B5D7-AA88EB4C253F}"/>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sp>
        <p:nvSpPr>
          <p:cNvPr id="33" name="TextBox 32">
            <a:extLst>
              <a:ext uri="{FF2B5EF4-FFF2-40B4-BE49-F238E27FC236}">
                <a16:creationId xmlns:a16="http://schemas.microsoft.com/office/drawing/2014/main" id="{68C31B2F-F45B-4DCE-A824-D507C4049472}"/>
              </a:ext>
            </a:extLst>
          </p:cNvPr>
          <p:cNvSpPr txBox="1"/>
          <p:nvPr/>
        </p:nvSpPr>
        <p:spPr>
          <a:xfrm>
            <a:off x="455560" y="1465848"/>
            <a:ext cx="3914246" cy="338554"/>
          </a:xfrm>
          <a:prstGeom prst="rect">
            <a:avLst/>
          </a:prstGeom>
          <a:noFill/>
        </p:spPr>
        <p:txBody>
          <a:bodyPr wrap="square" numCol="1" spcCol="144000" rtlCol="0">
            <a:sp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defRPr/>
            </a:pPr>
            <a:r>
              <a:rPr kumimoji="0" lang="en-GB" sz="1600" b="0" i="0" u="none" strike="noStrike" kern="1200" cap="none" spc="0" normalizeH="0" baseline="0" noProof="0" dirty="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Universities and colleges will review the:</a:t>
            </a:r>
          </a:p>
        </p:txBody>
      </p:sp>
      <p:sp>
        <p:nvSpPr>
          <p:cNvPr id="34" name="TextBox 33">
            <a:extLst>
              <a:ext uri="{FF2B5EF4-FFF2-40B4-BE49-F238E27FC236}">
                <a16:creationId xmlns:a16="http://schemas.microsoft.com/office/drawing/2014/main" id="{6679D98B-84D2-4149-8B34-966FD9B4E9D3}"/>
              </a:ext>
            </a:extLst>
          </p:cNvPr>
          <p:cNvSpPr txBox="1"/>
          <p:nvPr/>
        </p:nvSpPr>
        <p:spPr>
          <a:xfrm>
            <a:off x="5604564" y="2085839"/>
            <a:ext cx="2059835"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latin typeface="Roboto Light" panose="02000000000000000000" pitchFamily="2" charset="0"/>
                <a:ea typeface="Roboto Light" panose="02000000000000000000" pitchFamily="2" charset="0"/>
                <a:cs typeface="Roboto Light" panose="02000000000000000000" pitchFamily="2" charset="0"/>
              </a:rPr>
              <a:t>admissions</a:t>
            </a:r>
            <a:r>
              <a:rPr kumimoji="0" lang="en-US" sz="1600" b="1" i="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rPr>
              <a:t> test</a:t>
            </a:r>
            <a:endParaRPr kumimoji="0" lang="en-US" sz="1600" b="0" i="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35" name="TextBox 34">
            <a:extLst>
              <a:ext uri="{FF2B5EF4-FFF2-40B4-BE49-F238E27FC236}">
                <a16:creationId xmlns:a16="http://schemas.microsoft.com/office/drawing/2014/main" id="{C86AF07F-8E52-46F6-BE63-6EB2FB608E3B}"/>
              </a:ext>
            </a:extLst>
          </p:cNvPr>
          <p:cNvSpPr txBox="1"/>
          <p:nvPr/>
        </p:nvSpPr>
        <p:spPr>
          <a:xfrm>
            <a:off x="5604564" y="2870764"/>
            <a:ext cx="1956625" cy="338554"/>
          </a:xfrm>
          <a:prstGeom prst="rect">
            <a:avLst/>
          </a:prstGeom>
          <a:noFill/>
        </p:spPr>
        <p:txBody>
          <a:bodyPr wrap="square" lIns="91440" tIns="45720" rIns="91440" bIns="45720" rtlCol="0" anchor="t">
            <a:spAutoFit/>
          </a:bodyPr>
          <a:lstStyle/>
          <a:p>
            <a:pPr>
              <a:defRPr/>
            </a:pPr>
            <a:r>
              <a:rPr lang="en-US" sz="1600" b="1">
                <a:latin typeface="Roboto Light" panose="02000000000000000000" pitchFamily="2" charset="0"/>
                <a:ea typeface="Roboto Light" panose="02000000000000000000" pitchFamily="2" charset="0"/>
                <a:cs typeface="Roboto Light" panose="02000000000000000000" pitchFamily="2" charset="0"/>
              </a:rPr>
              <a:t>interview </a:t>
            </a:r>
            <a:endParaRPr kumimoji="0" lang="en-US" sz="1600" b="1" i="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36" name="TextBox 35">
            <a:extLst>
              <a:ext uri="{FF2B5EF4-FFF2-40B4-BE49-F238E27FC236}">
                <a16:creationId xmlns:a16="http://schemas.microsoft.com/office/drawing/2014/main" id="{BFA1F16C-83D4-438F-8E86-78BECE90AE29}"/>
              </a:ext>
            </a:extLst>
          </p:cNvPr>
          <p:cNvSpPr txBox="1"/>
          <p:nvPr/>
        </p:nvSpPr>
        <p:spPr>
          <a:xfrm>
            <a:off x="5604564" y="3672451"/>
            <a:ext cx="2701873" cy="338554"/>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latin typeface="Roboto Light" panose="02000000000000000000" pitchFamily="2" charset="0"/>
                <a:ea typeface="Roboto Light" panose="02000000000000000000" pitchFamily="2" charset="0"/>
                <a:cs typeface="Roboto Light" panose="02000000000000000000" pitchFamily="2" charset="0"/>
              </a:rPr>
              <a:t>portfolio</a:t>
            </a:r>
            <a:r>
              <a:rPr kumimoji="0" lang="en-US" sz="1600" b="1" i="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rPr>
              <a:t>/audition</a:t>
            </a:r>
            <a:endParaRPr kumimoji="0" lang="en-US" sz="1600" b="0" i="0" u="none" strike="noStrike" kern="1200" cap="none" spc="0" normalizeH="0" baseline="0" noProof="0">
              <a:ln>
                <a:noFill/>
              </a:ln>
              <a:effectLst/>
              <a:uLnTx/>
              <a:uFillTx/>
              <a:latin typeface="Roboto Light" panose="02000000000000000000" pitchFamily="2" charset="0"/>
              <a:ea typeface="Roboto Light" panose="02000000000000000000" pitchFamily="2" charset="0"/>
              <a:cs typeface="Roboto Light" panose="02000000000000000000" pitchFamily="2" charset="0"/>
            </a:endParaRPr>
          </a:p>
        </p:txBody>
      </p:sp>
      <p:sp>
        <p:nvSpPr>
          <p:cNvPr id="38" name="Oval 37">
            <a:extLst>
              <a:ext uri="{FF2B5EF4-FFF2-40B4-BE49-F238E27FC236}">
                <a16:creationId xmlns:a16="http://schemas.microsoft.com/office/drawing/2014/main" id="{C94FC4A8-AF43-4879-897A-00B4B60AAC74}"/>
              </a:ext>
            </a:extLst>
          </p:cNvPr>
          <p:cNvSpPr/>
          <p:nvPr/>
        </p:nvSpPr>
        <p:spPr>
          <a:xfrm>
            <a:off x="5004056" y="2015125"/>
            <a:ext cx="500456" cy="500456"/>
          </a:xfrm>
          <a:prstGeom prst="ellipse">
            <a:avLst/>
          </a:prstGeom>
          <a:solidFill>
            <a:srgbClr val="FBC6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0" name="Group 39">
            <a:extLst>
              <a:ext uri="{FF2B5EF4-FFF2-40B4-BE49-F238E27FC236}">
                <a16:creationId xmlns:a16="http://schemas.microsoft.com/office/drawing/2014/main" id="{4F98C151-0C9F-43A7-AC2C-675BC48C2E31}"/>
              </a:ext>
            </a:extLst>
          </p:cNvPr>
          <p:cNvGrpSpPr/>
          <p:nvPr/>
        </p:nvGrpSpPr>
        <p:grpSpPr>
          <a:xfrm>
            <a:off x="5004056" y="2811216"/>
            <a:ext cx="500456" cy="500456"/>
            <a:chOff x="2351913" y="3010922"/>
            <a:chExt cx="500456" cy="500456"/>
          </a:xfrm>
          <a:solidFill>
            <a:srgbClr val="FBC651"/>
          </a:solidFill>
        </p:grpSpPr>
        <p:sp>
          <p:nvSpPr>
            <p:cNvPr id="41" name="Oval 40">
              <a:extLst>
                <a:ext uri="{FF2B5EF4-FFF2-40B4-BE49-F238E27FC236}">
                  <a16:creationId xmlns:a16="http://schemas.microsoft.com/office/drawing/2014/main" id="{ED2C700B-B417-4585-84BB-23ADA298A5C9}"/>
                </a:ext>
              </a:extLst>
            </p:cNvPr>
            <p:cNvSpPr/>
            <p:nvPr/>
          </p:nvSpPr>
          <p:spPr>
            <a:xfrm>
              <a:off x="2351913" y="3010922"/>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2" name="Picture 41">
              <a:extLst>
                <a:ext uri="{FF2B5EF4-FFF2-40B4-BE49-F238E27FC236}">
                  <a16:creationId xmlns:a16="http://schemas.microsoft.com/office/drawing/2014/main" id="{44C5EE6E-1B02-4AE8-9893-90A82AFEABA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55123" y="3122298"/>
              <a:ext cx="294036" cy="294036"/>
            </a:xfrm>
            <a:prstGeom prst="rect">
              <a:avLst/>
            </a:prstGeom>
            <a:grpFill/>
          </p:spPr>
        </p:pic>
      </p:grpSp>
      <p:grpSp>
        <p:nvGrpSpPr>
          <p:cNvPr id="43" name="Group 42">
            <a:extLst>
              <a:ext uri="{FF2B5EF4-FFF2-40B4-BE49-F238E27FC236}">
                <a16:creationId xmlns:a16="http://schemas.microsoft.com/office/drawing/2014/main" id="{E04A3F4D-DF25-49AF-B22D-450346082E6E}"/>
              </a:ext>
            </a:extLst>
          </p:cNvPr>
          <p:cNvGrpSpPr/>
          <p:nvPr/>
        </p:nvGrpSpPr>
        <p:grpSpPr>
          <a:xfrm>
            <a:off x="5004056" y="3601737"/>
            <a:ext cx="500456" cy="500456"/>
            <a:chOff x="2764076" y="3801443"/>
            <a:chExt cx="500456" cy="500456"/>
          </a:xfrm>
          <a:solidFill>
            <a:srgbClr val="FBC651"/>
          </a:solidFill>
        </p:grpSpPr>
        <p:sp>
          <p:nvSpPr>
            <p:cNvPr id="44" name="Oval 43">
              <a:extLst>
                <a:ext uri="{FF2B5EF4-FFF2-40B4-BE49-F238E27FC236}">
                  <a16:creationId xmlns:a16="http://schemas.microsoft.com/office/drawing/2014/main" id="{B7ECF8AE-4A77-4847-8AD3-BC2CCE3503C3}"/>
                </a:ext>
              </a:extLst>
            </p:cNvPr>
            <p:cNvSpPr/>
            <p:nvPr/>
          </p:nvSpPr>
          <p:spPr>
            <a:xfrm>
              <a:off x="2764076"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5" name="Picture 44">
              <a:extLst>
                <a:ext uri="{FF2B5EF4-FFF2-40B4-BE49-F238E27FC236}">
                  <a16:creationId xmlns:a16="http://schemas.microsoft.com/office/drawing/2014/main" id="{F4AA6DCD-CA8A-441E-8CF1-2D3C9D7EDB8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867286" y="3912819"/>
              <a:ext cx="294036" cy="294036"/>
            </a:xfrm>
            <a:prstGeom prst="rect">
              <a:avLst/>
            </a:prstGeom>
            <a:grpFill/>
          </p:spPr>
        </p:pic>
      </p:grpSp>
      <p:sp>
        <p:nvSpPr>
          <p:cNvPr id="46" name="TextBox 45">
            <a:extLst>
              <a:ext uri="{FF2B5EF4-FFF2-40B4-BE49-F238E27FC236}">
                <a16:creationId xmlns:a16="http://schemas.microsoft.com/office/drawing/2014/main" id="{9237B052-6B6A-4D74-B0BD-DC91DEC992F6}"/>
              </a:ext>
            </a:extLst>
          </p:cNvPr>
          <p:cNvSpPr txBox="1"/>
          <p:nvPr/>
        </p:nvSpPr>
        <p:spPr>
          <a:xfrm>
            <a:off x="4854375" y="1470853"/>
            <a:ext cx="3109914" cy="338554"/>
          </a:xfrm>
          <a:prstGeom prst="rect">
            <a:avLst/>
          </a:prstGeom>
          <a:noFill/>
        </p:spPr>
        <p:txBody>
          <a:bodyPr wrap="square" numCol="1" spcCol="144000" rtlCol="0">
            <a:spAutoFit/>
          </a:bodyPr>
          <a:lstStyle/>
          <a:p>
            <a:pPr marL="0" marR="0" lvl="0" indent="0" algn="l" defTabSz="914400" rtl="0" eaLnBrk="1" fontAlgn="auto" latinLnBrk="0" hangingPunct="1">
              <a:lnSpc>
                <a:spcPct val="100000"/>
              </a:lnSpc>
              <a:spcBef>
                <a:spcPts val="0"/>
              </a:spcBef>
              <a:spcAft>
                <a:spcPts val="0"/>
              </a:spcAft>
              <a:buClr>
                <a:srgbClr val="44546A"/>
              </a:buClr>
              <a:buSzTx/>
              <a:buFontTx/>
              <a:buNone/>
              <a:tabLst/>
              <a:defRPr/>
            </a:pPr>
            <a:r>
              <a:rPr kumimoji="0" lang="en-GB" sz="1600" b="0" i="0" u="none" strike="noStrike" kern="1200" cap="none" spc="0" normalizeH="0" baseline="0" noProof="0">
                <a:ln>
                  <a:noFill/>
                </a:ln>
                <a:solidFill>
                  <a:prstClr val="black"/>
                </a:solidFill>
                <a:effectLst/>
                <a:uLnTx/>
                <a:uFillTx/>
                <a:latin typeface="Roboto Light" panose="02000000000000000000" pitchFamily="2" charset="0"/>
                <a:ea typeface="Roboto Light" panose="02000000000000000000" pitchFamily="2" charset="0"/>
                <a:cs typeface="Roboto Light" panose="02000000000000000000" pitchFamily="2" charset="0"/>
              </a:rPr>
              <a:t>They may also ask for:</a:t>
            </a:r>
          </a:p>
        </p:txBody>
      </p:sp>
      <p:sp>
        <p:nvSpPr>
          <p:cNvPr id="3" name="Footer Placeholder 5">
            <a:extLst>
              <a:ext uri="{FF2B5EF4-FFF2-40B4-BE49-F238E27FC236}">
                <a16:creationId xmlns:a16="http://schemas.microsoft.com/office/drawing/2014/main" id="{9FFFA42F-6A4C-4A38-8F98-790264DA767B}"/>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0" cap="none" spc="0" normalizeH="0" baseline="0" noProof="0">
                <a:ln>
                  <a:noFill/>
                </a:ln>
                <a:solidFill>
                  <a:srgbClr val="FFFFFF"/>
                </a:solidFill>
                <a:effectLst/>
                <a:uLnTx/>
                <a:uFillTx/>
                <a:latin typeface="Calibri"/>
                <a:ea typeface="+mn-ea"/>
                <a:cs typeface="+mn-cs"/>
              </a:rPr>
              <a:t>Security marking: PUBLIC</a:t>
            </a:r>
          </a:p>
        </p:txBody>
      </p:sp>
      <p:sp>
        <p:nvSpPr>
          <p:cNvPr id="4" name="Date Placeholder 4">
            <a:extLst>
              <a:ext uri="{FF2B5EF4-FFF2-40B4-BE49-F238E27FC236}">
                <a16:creationId xmlns:a16="http://schemas.microsoft.com/office/drawing/2014/main" id="{2E6038E7-83F7-4867-BA89-9E93D8B2C63B}"/>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193DE345-8F43-47DB-BE69-B6858E68CFBF}" type="datetime4">
              <a:rPr kumimoji="0" lang="en-GB" sz="900" b="0" i="0" u="none" strike="noStrike" kern="1200" cap="none" spc="0" normalizeH="0" baseline="0" noProof="0">
                <a:ln>
                  <a:noFill/>
                </a:ln>
                <a:solidFill>
                  <a:srgbClr val="FFFFFF"/>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02 October 2024</a:t>
            </a:fld>
            <a:endParaRPr kumimoji="0" lang="en-US" sz="900" b="0" i="0" u="none" strike="noStrike" kern="1200" cap="none" spc="0" normalizeH="0" baseline="0" noProof="0">
              <a:ln>
                <a:noFill/>
              </a:ln>
              <a:solidFill>
                <a:srgbClr val="FFFFFF"/>
              </a:solidFill>
              <a:effectLst/>
              <a:uLnTx/>
              <a:uFillTx/>
              <a:latin typeface="Calibri"/>
              <a:ea typeface="+mn-ea"/>
              <a:cs typeface="+mn-cs"/>
            </a:endParaRPr>
          </a:p>
        </p:txBody>
      </p:sp>
      <p:sp>
        <p:nvSpPr>
          <p:cNvPr id="5" name="Slide Number Placeholder 6">
            <a:extLst>
              <a:ext uri="{FF2B5EF4-FFF2-40B4-BE49-F238E27FC236}">
                <a16:creationId xmlns:a16="http://schemas.microsoft.com/office/drawing/2014/main" id="{AB819C1B-3594-4CEC-B09F-EA86445D0EC0}"/>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a:ln>
                  <a:noFill/>
                </a:ln>
                <a:solidFill>
                  <a:srgbClr val="FFFFFF"/>
                </a:solidFill>
                <a:effectLst/>
                <a:uLnTx/>
                <a:uFillTx/>
                <a:latin typeface="Calibri"/>
                <a:ea typeface="+mn-ea"/>
                <a:cs typeface="+mn-cs"/>
              </a:rPr>
              <a:t>|   </a:t>
            </a:r>
            <a:fld id="{A2F8606F-E88B-417C-9A1B-095B832E158D}" type="slidenum">
              <a:rPr kumimoji="0" sz="900" b="0" i="0" u="none" strike="noStrike" kern="0" cap="none" spc="0" normalizeH="0" baseline="0" noProof="0" smtClean="0">
                <a:ln>
                  <a:noFill/>
                </a:ln>
                <a:solidFill>
                  <a:srgbClr val="FFFFFF"/>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24</a:t>
            </a:fld>
            <a:endParaRPr kumimoji="0" lang="en-US" sz="900" b="0" i="0" u="none" strike="noStrike" kern="0" cap="none" spc="0" normalizeH="0" baseline="0" noProof="0">
              <a:ln>
                <a:noFill/>
              </a:ln>
              <a:solidFill>
                <a:srgbClr val="FFFFFF"/>
              </a:solidFill>
              <a:effectLst/>
              <a:uLnTx/>
              <a:uFillTx/>
              <a:latin typeface="Calibri"/>
              <a:ea typeface="+mn-ea"/>
              <a:cs typeface="+mn-cs"/>
            </a:endParaRPr>
          </a:p>
        </p:txBody>
      </p:sp>
      <p:pic>
        <p:nvPicPr>
          <p:cNvPr id="47" name="Picture 46">
            <a:extLst>
              <a:ext uri="{FF2B5EF4-FFF2-40B4-BE49-F238E27FC236}">
                <a16:creationId xmlns:a16="http://schemas.microsoft.com/office/drawing/2014/main" id="{241A5090-998C-4363-A3BD-120BE3CF2A9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07266" y="2109488"/>
            <a:ext cx="294036" cy="294036"/>
          </a:xfrm>
          <a:prstGeom prst="rect">
            <a:avLst/>
          </a:prstGeom>
          <a:solidFill>
            <a:srgbClr val="FBC652"/>
          </a:solidFill>
        </p:spPr>
      </p:pic>
    </p:spTree>
    <p:custDataLst>
      <p:tags r:id="rId1"/>
    </p:custDataLst>
    <p:extLst>
      <p:ext uri="{BB962C8B-B14F-4D97-AF65-F5344CB8AC3E}">
        <p14:creationId xmlns:p14="http://schemas.microsoft.com/office/powerpoint/2010/main" val="209602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4"/>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5"/>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P spid="35" grpId="0"/>
      <p:bldP spid="36" grpId="0"/>
      <p:bldP spid="4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A95BD6C-E2BF-43A4-98CD-3A2AAF9AEC59}"/>
              </a:ext>
            </a:extLst>
          </p:cNvPr>
          <p:cNvSpPr txBox="1"/>
          <p:nvPr/>
        </p:nvSpPr>
        <p:spPr>
          <a:xfrm>
            <a:off x="6238946" y="4814713"/>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fld id="{3A88810A-AA62-40BC-96AD-58393C637008}" type="datetime4">
              <a:rPr kumimoji="0" lang="en-GB" sz="900" b="0" i="0" u="none" strike="noStrike" kern="1200" cap="none" spc="0" normalizeH="0" baseline="0" noProof="0">
                <a:ln>
                  <a:noFill/>
                </a:ln>
                <a:solidFill>
                  <a:srgbClr val="000000"/>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02 October 2024</a:t>
            </a:fld>
            <a:endParaRPr kumimoji="0" lang="en-US" sz="900" b="0" i="0" u="none" strike="noStrike" kern="1200" cap="none" spc="0" normalizeH="0" baseline="0" noProof="0" dirty="0">
              <a:ln>
                <a:noFill/>
              </a:ln>
              <a:solidFill>
                <a:srgbClr val="000000"/>
              </a:solidFill>
              <a:effectLst/>
              <a:uLnTx/>
              <a:uFillTx/>
              <a:latin typeface="Calibri"/>
              <a:ea typeface="+mn-ea"/>
              <a:cs typeface="+mn-cs"/>
            </a:endParaRPr>
          </a:p>
        </p:txBody>
      </p:sp>
      <p:sp>
        <p:nvSpPr>
          <p:cNvPr id="3" name="Slide Number Placeholder 5">
            <a:extLst>
              <a:ext uri="{FF2B5EF4-FFF2-40B4-BE49-F238E27FC236}">
                <a16:creationId xmlns:a16="http://schemas.microsoft.com/office/drawing/2014/main" id="{7534AA59-6076-4224-ADAE-09F92E9053A1}"/>
              </a:ext>
            </a:extLst>
          </p:cNvPr>
          <p:cNvSpPr txBox="1"/>
          <p:nvPr/>
        </p:nvSpPr>
        <p:spPr>
          <a:xfrm>
            <a:off x="8556301" y="4814713"/>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a:ln>
                  <a:noFill/>
                </a:ln>
                <a:solidFill>
                  <a:srgbClr val="000000"/>
                </a:solidFill>
                <a:effectLst/>
                <a:uLnTx/>
                <a:uFillTx/>
                <a:latin typeface="Calibri"/>
                <a:ea typeface="+mn-ea"/>
                <a:cs typeface="+mn-cs"/>
              </a:rPr>
              <a:t>|   </a:t>
            </a:r>
            <a:fld id="{C884E0B3-1093-4C09-9D80-966417F41A13}" type="slidenum">
              <a:rPr kumimoji="0" sz="900" b="0" i="0" u="none" strike="noStrike" kern="0" cap="none" spc="0" normalizeH="0" baseline="0" noProof="0" smtClean="0">
                <a:ln>
                  <a:noFill/>
                </a:ln>
                <a:solidFill>
                  <a:srgbClr val="000000"/>
                </a:solidFill>
                <a:effectLst/>
                <a:uLnTx/>
                <a:uFillTx/>
                <a:latin typeface="Calibri"/>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t>25</a:t>
            </a:fld>
            <a:endParaRPr kumimoji="0" lang="en-US" sz="900" b="0" i="0" u="none" strike="noStrike" kern="0" cap="none" spc="0" normalizeH="0" baseline="0" noProof="0">
              <a:ln>
                <a:noFill/>
              </a:ln>
              <a:solidFill>
                <a:srgbClr val="000000"/>
              </a:solidFill>
              <a:effectLst/>
              <a:uLnTx/>
              <a:uFillTx/>
              <a:latin typeface="Calibri"/>
              <a:ea typeface="+mn-ea"/>
              <a:cs typeface="+mn-cs"/>
            </a:endParaRPr>
          </a:p>
        </p:txBody>
      </p:sp>
      <p:sp>
        <p:nvSpPr>
          <p:cNvPr id="4" name="Footer Placeholder 4">
            <a:extLst>
              <a:ext uri="{FF2B5EF4-FFF2-40B4-BE49-F238E27FC236}">
                <a16:creationId xmlns:a16="http://schemas.microsoft.com/office/drawing/2014/main" id="{AC691E33-FA43-4AEC-9584-8888F495621B}"/>
              </a:ext>
            </a:extLst>
          </p:cNvPr>
          <p:cNvSpPr txBox="1"/>
          <p:nvPr/>
        </p:nvSpPr>
        <p:spPr>
          <a:xfrm>
            <a:off x="980068" y="4871951"/>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eaLnBrk="1" fontAlgn="auto" latinLnBrk="0" hangingPunct="1">
              <a:lnSpc>
                <a:spcPct val="100000"/>
              </a:lnSpc>
              <a:spcBef>
                <a:spcPts val="0"/>
              </a:spcBef>
              <a:spcAft>
                <a:spcPts val="0"/>
              </a:spcAft>
              <a:buClrTx/>
              <a:buSzTx/>
              <a:buFontTx/>
              <a:buNone/>
              <a:tabLst/>
              <a:defRPr sz="1800" b="0" i="0" u="none" strike="noStrike" kern="0" cap="none" spc="0" baseline="0">
                <a:solidFill>
                  <a:srgbClr val="000000"/>
                </a:solidFill>
                <a:uFillTx/>
              </a:defRPr>
            </a:pPr>
            <a:r>
              <a:rPr kumimoji="0" lang="en-US" sz="900" b="0" i="0" u="none" strike="noStrike" kern="1200" cap="none" spc="0" normalizeH="0" baseline="0" noProof="0" dirty="0">
                <a:ln>
                  <a:noFill/>
                </a:ln>
                <a:solidFill>
                  <a:srgbClr val="000000"/>
                </a:solidFill>
                <a:effectLst/>
                <a:uLnTx/>
                <a:uFillTx/>
                <a:latin typeface="Calibri"/>
                <a:ea typeface="+mn-ea"/>
                <a:cs typeface="+mn-cs"/>
              </a:rPr>
              <a:t>Security marking: </a:t>
            </a:r>
            <a:r>
              <a:rPr kumimoji="0" lang="en-US" sz="900" b="1" i="0" u="none" strike="noStrike" kern="1200" cap="none" spc="0" normalizeH="0" baseline="0" noProof="0" dirty="0">
                <a:ln>
                  <a:noFill/>
                </a:ln>
                <a:solidFill>
                  <a:srgbClr val="000000"/>
                </a:solidFill>
                <a:effectLst/>
                <a:uLnTx/>
                <a:uFillTx/>
                <a:latin typeface="Calibri"/>
                <a:ea typeface="+mn-ea"/>
                <a:cs typeface="+mn-cs"/>
              </a:rPr>
              <a:t>PUBLIC</a:t>
            </a:r>
          </a:p>
        </p:txBody>
      </p:sp>
      <p:sp>
        <p:nvSpPr>
          <p:cNvPr id="5" name="Title 1">
            <a:extLst>
              <a:ext uri="{FF2B5EF4-FFF2-40B4-BE49-F238E27FC236}">
                <a16:creationId xmlns:a16="http://schemas.microsoft.com/office/drawing/2014/main" id="{3B73D5C7-013B-432E-A05B-C99B8031AF62}"/>
              </a:ext>
            </a:extLst>
          </p:cNvPr>
          <p:cNvSpPr txBox="1">
            <a:spLocks noGrp="1"/>
          </p:cNvSpPr>
          <p:nvPr>
            <p:ph type="title" idx="4294967295"/>
          </p:nvPr>
        </p:nvSpPr>
        <p:spPr>
          <a:xfrm>
            <a:off x="135306" y="117038"/>
            <a:ext cx="8228013" cy="1069975"/>
          </a:xfrm>
          <a:prstGeom prst="rect">
            <a:avLst/>
          </a:prstGeom>
          <a:noFill/>
          <a:ln>
            <a:noFill/>
          </a:ln>
        </p:spPr>
        <p:txBody>
          <a:bodyPr vert="horz" wrap="square" lIns="91440" tIns="45720" rIns="91440" bIns="45720" anchor="b" anchorCtr="0" compatLnSpc="1">
            <a:normAutofit/>
          </a:bodyPr>
          <a:lstStyle/>
          <a:p>
            <a:pPr lvl="0"/>
            <a:r>
              <a:rPr lang="en-GB" dirty="0">
                <a:solidFill>
                  <a:schemeClr val="accent3"/>
                </a:solidFill>
                <a:latin typeface="Roboto "/>
              </a:rPr>
              <a:t>Tracking</a:t>
            </a:r>
            <a:r>
              <a:rPr lang="en-GB" dirty="0">
                <a:solidFill>
                  <a:schemeClr val="bg1"/>
                </a:solidFill>
                <a:latin typeface="Roboto "/>
              </a:rPr>
              <a:t> </a:t>
            </a:r>
            <a:r>
              <a:rPr lang="en-GB" dirty="0">
                <a:latin typeface="Roboto "/>
              </a:rPr>
              <a:t>your application</a:t>
            </a:r>
          </a:p>
        </p:txBody>
      </p:sp>
      <p:grpSp>
        <p:nvGrpSpPr>
          <p:cNvPr id="31" name="Group 30">
            <a:extLst>
              <a:ext uri="{FF2B5EF4-FFF2-40B4-BE49-F238E27FC236}">
                <a16:creationId xmlns:a16="http://schemas.microsoft.com/office/drawing/2014/main" id="{6AAD2AD6-3F9A-4695-98F0-4A3A51949972}"/>
              </a:ext>
            </a:extLst>
          </p:cNvPr>
          <p:cNvGrpSpPr>
            <a:grpSpLocks noGrp="1" noUngrp="1" noRot="1" noMove="1" noResize="1"/>
          </p:cNvGrpSpPr>
          <p:nvPr/>
        </p:nvGrpSpPr>
        <p:grpSpPr>
          <a:xfrm>
            <a:off x="207024" y="1493925"/>
            <a:ext cx="5327388" cy="2834198"/>
            <a:chOff x="135307" y="1493925"/>
            <a:chExt cx="5327388" cy="2834198"/>
          </a:xfrm>
        </p:grpSpPr>
        <p:pic>
          <p:nvPicPr>
            <p:cNvPr id="18" name="Picture 17">
              <a:extLst>
                <a:ext uri="{FF2B5EF4-FFF2-40B4-BE49-F238E27FC236}">
                  <a16:creationId xmlns:a16="http://schemas.microsoft.com/office/drawing/2014/main" id="{86703AEE-BEDA-DAE2-078F-C69939D13383}"/>
                </a:ext>
              </a:extLst>
            </p:cNvPr>
            <p:cNvPicPr>
              <a:picLocks noGrp="1" noRot="1" noChangeAspect="1" noMove="1" noResize="1" noEditPoints="1" noAdjustHandles="1" noChangeArrowheads="1" noChangeShapeType="1" noCrop="1"/>
            </p:cNvPicPr>
            <p:nvPr/>
          </p:nvPicPr>
          <p:blipFill>
            <a:blip r:embed="rId3"/>
            <a:stretch>
              <a:fillRect/>
            </a:stretch>
          </p:blipFill>
          <p:spPr>
            <a:xfrm>
              <a:off x="135307" y="1493925"/>
              <a:ext cx="3916740" cy="843692"/>
            </a:xfrm>
            <a:prstGeom prst="rect">
              <a:avLst/>
            </a:prstGeom>
          </p:spPr>
        </p:pic>
        <p:pic>
          <p:nvPicPr>
            <p:cNvPr id="26" name="Picture 25">
              <a:extLst>
                <a:ext uri="{FF2B5EF4-FFF2-40B4-BE49-F238E27FC236}">
                  <a16:creationId xmlns:a16="http://schemas.microsoft.com/office/drawing/2014/main" id="{EF297F3E-B7A2-C816-9919-31195BDD62B2}"/>
                </a:ext>
              </a:extLst>
            </p:cNvPr>
            <p:cNvPicPr>
              <a:picLocks noGrp="1" noRot="1" noChangeAspect="1" noMove="1" noResize="1" noEditPoints="1" noAdjustHandles="1" noChangeArrowheads="1" noChangeShapeType="1" noCrop="1"/>
            </p:cNvPicPr>
            <p:nvPr/>
          </p:nvPicPr>
          <p:blipFill>
            <a:blip r:embed="rId4"/>
            <a:stretch>
              <a:fillRect/>
            </a:stretch>
          </p:blipFill>
          <p:spPr>
            <a:xfrm>
              <a:off x="138986" y="3485849"/>
              <a:ext cx="4791601" cy="842274"/>
            </a:xfrm>
            <a:prstGeom prst="rect">
              <a:avLst/>
            </a:prstGeom>
          </p:spPr>
        </p:pic>
        <p:pic>
          <p:nvPicPr>
            <p:cNvPr id="28" name="Picture 27">
              <a:extLst>
                <a:ext uri="{FF2B5EF4-FFF2-40B4-BE49-F238E27FC236}">
                  <a16:creationId xmlns:a16="http://schemas.microsoft.com/office/drawing/2014/main" id="{501F9EC2-FDB3-C5BC-E11E-0FDF520DD9B2}"/>
                </a:ext>
              </a:extLst>
            </p:cNvPr>
            <p:cNvPicPr>
              <a:picLocks noGrp="1" noRot="1" noChangeAspect="1" noMove="1" noResize="1" noEditPoints="1" noAdjustHandles="1" noChangeArrowheads="1" noChangeShapeType="1" noCrop="1"/>
            </p:cNvPicPr>
            <p:nvPr/>
          </p:nvPicPr>
          <p:blipFill>
            <a:blip r:embed="rId5"/>
            <a:stretch>
              <a:fillRect/>
            </a:stretch>
          </p:blipFill>
          <p:spPr>
            <a:xfrm>
              <a:off x="135307" y="2479145"/>
              <a:ext cx="5327388" cy="822389"/>
            </a:xfrm>
            <a:prstGeom prst="rect">
              <a:avLst/>
            </a:prstGeom>
          </p:spPr>
        </p:pic>
      </p:grpSp>
      <p:sp>
        <p:nvSpPr>
          <p:cNvPr id="6" name="Content Placeholder 2">
            <a:extLst>
              <a:ext uri="{FF2B5EF4-FFF2-40B4-BE49-F238E27FC236}">
                <a16:creationId xmlns:a16="http://schemas.microsoft.com/office/drawing/2014/main" id="{09B278CE-43C4-4C35-A015-5A94559DB015}"/>
              </a:ext>
            </a:extLst>
          </p:cNvPr>
          <p:cNvSpPr txBox="1">
            <a:spLocks noGrp="1"/>
          </p:cNvSpPr>
          <p:nvPr>
            <p:ph type="body" sz="quarter" idx="4294967295"/>
          </p:nvPr>
        </p:nvSpPr>
        <p:spPr>
          <a:xfrm>
            <a:off x="5722162" y="1323326"/>
            <a:ext cx="2946400" cy="3004797"/>
          </a:xfrm>
          <a:ln>
            <a:solidFill>
              <a:schemeClr val="accent6"/>
            </a:solidFill>
          </a:ln>
        </p:spPr>
        <p:txBody>
          <a:bodyPr>
            <a:noAutofit/>
          </a:bodyPr>
          <a:lstStyle/>
          <a:p>
            <a:pPr marL="268288" lvl="0" indent="-179388">
              <a:spcBef>
                <a:spcPts val="600"/>
              </a:spcBef>
              <a:spcAft>
                <a:spcPts val="600"/>
              </a:spcAft>
              <a:buNone/>
            </a:pPr>
            <a:endParaRPr lang="en-US" sz="800" b="1" dirty="0">
              <a:latin typeface="Roboto Light" panose="02000000000000000000" pitchFamily="2" charset="0"/>
            </a:endParaRPr>
          </a:p>
          <a:p>
            <a:pPr marL="268288" lvl="0" indent="-179388">
              <a:spcBef>
                <a:spcPts val="600"/>
              </a:spcBef>
              <a:spcAft>
                <a:spcPts val="600"/>
              </a:spcAft>
              <a:buNone/>
            </a:pPr>
            <a:r>
              <a:rPr lang="en-US" sz="1200" b="1" dirty="0">
                <a:latin typeface="Roboto Light" panose="02000000000000000000" pitchFamily="2" charset="0"/>
              </a:rPr>
              <a:t>Follow your application 24/7:</a:t>
            </a:r>
          </a:p>
          <a:p>
            <a:pPr marL="268288" lvl="0" indent="-179388">
              <a:spcBef>
                <a:spcPts val="300"/>
              </a:spcBef>
              <a:spcAft>
                <a:spcPts val="300"/>
              </a:spcAft>
              <a:buClr>
                <a:srgbClr val="FBC652"/>
              </a:buClr>
              <a:buFont typeface="Arial" panose="020B0604020202020204" pitchFamily="34" charset="0"/>
              <a:buChar char="•"/>
            </a:pPr>
            <a:r>
              <a:rPr lang="en-GB" sz="1200" dirty="0">
                <a:latin typeface="Roboto Light" panose="02000000000000000000" pitchFamily="2" charset="0"/>
              </a:rPr>
              <a:t>see your choices </a:t>
            </a:r>
          </a:p>
          <a:p>
            <a:pPr marL="268288" lvl="0" indent="-179388">
              <a:spcBef>
                <a:spcPts val="300"/>
              </a:spcBef>
              <a:spcAft>
                <a:spcPts val="300"/>
              </a:spcAft>
              <a:buClr>
                <a:srgbClr val="FBC652"/>
              </a:buClr>
              <a:buFont typeface="Arial" panose="020B0604020202020204" pitchFamily="34" charset="0"/>
              <a:buChar char="•"/>
            </a:pPr>
            <a:r>
              <a:rPr lang="en-GB" sz="1200" dirty="0">
                <a:latin typeface="Roboto Light" panose="02000000000000000000" pitchFamily="2" charset="0"/>
              </a:rPr>
              <a:t>keep contact information up to date</a:t>
            </a:r>
          </a:p>
          <a:p>
            <a:pPr marL="268288" lvl="0" indent="-179388">
              <a:spcBef>
                <a:spcPts val="300"/>
              </a:spcBef>
              <a:spcAft>
                <a:spcPts val="300"/>
              </a:spcAft>
              <a:buClr>
                <a:srgbClr val="FBC652"/>
              </a:buClr>
              <a:buFont typeface="Arial" panose="020B0604020202020204" pitchFamily="34" charset="0"/>
              <a:buChar char="•"/>
            </a:pPr>
            <a:r>
              <a:rPr lang="en-GB" sz="1200" dirty="0">
                <a:latin typeface="Roboto Light" panose="02000000000000000000" pitchFamily="2" charset="0"/>
              </a:rPr>
              <a:t>view and reply to your offers</a:t>
            </a:r>
          </a:p>
          <a:p>
            <a:pPr marL="268288" lvl="0" indent="-179388">
              <a:spcBef>
                <a:spcPts val="300"/>
              </a:spcBef>
              <a:spcAft>
                <a:spcPts val="300"/>
              </a:spcAft>
              <a:buClr>
                <a:srgbClr val="836CD8"/>
              </a:buClr>
              <a:buFont typeface="Arial" pitchFamily="34"/>
              <a:buChar char="•"/>
            </a:pPr>
            <a:endParaRPr lang="en-GB" sz="1200" dirty="0">
              <a:latin typeface="Roboto Light" panose="02000000000000000000" pitchFamily="2" charset="0"/>
            </a:endParaRPr>
          </a:p>
          <a:p>
            <a:pPr marL="88900" lvl="0" indent="0">
              <a:spcBef>
                <a:spcPts val="300"/>
              </a:spcBef>
              <a:spcAft>
                <a:spcPts val="300"/>
              </a:spcAft>
              <a:buNone/>
            </a:pPr>
            <a:r>
              <a:rPr lang="en-GB" sz="1200" b="1" dirty="0">
                <a:latin typeface="Roboto Light" panose="02000000000000000000" pitchFamily="2" charset="0"/>
              </a:rPr>
              <a:t>You’ll receive one of three decisions from your choices:</a:t>
            </a:r>
          </a:p>
          <a:p>
            <a:pPr marL="268288" indent="-179388">
              <a:spcBef>
                <a:spcPts val="300"/>
              </a:spcBef>
              <a:spcAft>
                <a:spcPts val="300"/>
              </a:spcAft>
              <a:buClr>
                <a:srgbClr val="FBC652"/>
              </a:buClr>
              <a:buFont typeface="Arial" panose="020B0604020202020204" pitchFamily="34" charset="0"/>
              <a:buChar char="•"/>
            </a:pPr>
            <a:r>
              <a:rPr lang="en-GB" sz="1200" dirty="0">
                <a:latin typeface="Roboto Light" panose="02000000000000000000" pitchFamily="2" charset="0"/>
              </a:rPr>
              <a:t>unconditional offer</a:t>
            </a:r>
          </a:p>
          <a:p>
            <a:pPr marL="268288" indent="-179388">
              <a:spcBef>
                <a:spcPts val="300"/>
              </a:spcBef>
              <a:spcAft>
                <a:spcPts val="300"/>
              </a:spcAft>
              <a:buClr>
                <a:srgbClr val="FBC652"/>
              </a:buClr>
              <a:buFont typeface="Arial" panose="020B0604020202020204" pitchFamily="34" charset="0"/>
              <a:buChar char="•"/>
            </a:pPr>
            <a:r>
              <a:rPr lang="en-GB" sz="1200" dirty="0">
                <a:latin typeface="Roboto Light" panose="02000000000000000000" pitchFamily="2" charset="0"/>
              </a:rPr>
              <a:t>conditional offer</a:t>
            </a:r>
          </a:p>
          <a:p>
            <a:pPr marL="268288" indent="-179388">
              <a:spcBef>
                <a:spcPts val="300"/>
              </a:spcBef>
              <a:spcAft>
                <a:spcPts val="300"/>
              </a:spcAft>
              <a:buClr>
                <a:srgbClr val="FBC652"/>
              </a:buClr>
              <a:buFont typeface="Arial" panose="020B0604020202020204" pitchFamily="34" charset="0"/>
              <a:buChar char="•"/>
            </a:pPr>
            <a:r>
              <a:rPr lang="en-GB" sz="1200" dirty="0">
                <a:latin typeface="Roboto Light" panose="02000000000000000000" pitchFamily="2" charset="0"/>
              </a:rPr>
              <a:t>Unsuccessful</a:t>
            </a:r>
          </a:p>
        </p:txBody>
      </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4">
            <a:extLst>
              <a:ext uri="{FF2B5EF4-FFF2-40B4-BE49-F238E27FC236}">
                <a16:creationId xmlns:a16="http://schemas.microsoft.com/office/drawing/2014/main" id="{E30EC351-1C46-45DE-84FA-23B91470E0B0}"/>
              </a:ext>
            </a:extLst>
          </p:cNvPr>
          <p:cNvSpPr txBox="1">
            <a:spLocks noGrp="1"/>
          </p:cNvSpPr>
          <p:nvPr>
            <p:ph type="title"/>
          </p:nvPr>
        </p:nvSpPr>
        <p:spPr>
          <a:xfrm>
            <a:off x="287338" y="248046"/>
            <a:ext cx="3832176" cy="987425"/>
          </a:xfrm>
        </p:spPr>
        <p:txBody>
          <a:bodyPr>
            <a:normAutofit/>
          </a:bodyPr>
          <a:lstStyle/>
          <a:p>
            <a:pPr lvl="0"/>
            <a:r>
              <a:rPr lang="en-GB" sz="3600" dirty="0">
                <a:solidFill>
                  <a:schemeClr val="accent3"/>
                </a:solidFill>
                <a:latin typeface="Roboto "/>
              </a:rPr>
              <a:t>Replies</a:t>
            </a:r>
            <a:r>
              <a:rPr lang="en-GB" sz="3600" dirty="0">
                <a:latin typeface="Roboto "/>
              </a:rPr>
              <a:t> to offers</a:t>
            </a:r>
          </a:p>
        </p:txBody>
      </p:sp>
      <p:pic>
        <p:nvPicPr>
          <p:cNvPr id="16" name="Picture Placeholder 15" descr="A person raising the hands&#10;&#10;Description automatically generated with medium confidence">
            <a:extLst>
              <a:ext uri="{FF2B5EF4-FFF2-40B4-BE49-F238E27FC236}">
                <a16:creationId xmlns:a16="http://schemas.microsoft.com/office/drawing/2014/main" id="{062E9EC6-D45F-418C-9E13-A1A8F8474F6E}"/>
              </a:ext>
            </a:extLst>
          </p:cNvPr>
          <p:cNvPicPr>
            <a:picLocks noGrp="1" noChangeAspect="1"/>
          </p:cNvPicPr>
          <p:nvPr>
            <p:ph type="pic" idx="1"/>
          </p:nvPr>
        </p:nvPicPr>
        <p:blipFill>
          <a:blip r:embed="rId3">
            <a:extLst>
              <a:ext uri="{28A0092B-C50C-407E-A947-70E740481C1C}">
                <a14:useLocalDpi xmlns:a14="http://schemas.microsoft.com/office/drawing/2010/main" val="0"/>
              </a:ext>
            </a:extLst>
          </a:blip>
          <a:srcRect l="8970" r="8970"/>
          <a:stretch/>
        </p:blipFill>
        <p:spPr bwMode="auto">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6">
            <a:extLst>
              <a:ext uri="{FF2B5EF4-FFF2-40B4-BE49-F238E27FC236}">
                <a16:creationId xmlns:a16="http://schemas.microsoft.com/office/drawing/2014/main" id="{B50B6240-D912-4130-B2AB-EB3234EA2187}"/>
              </a:ext>
            </a:extLst>
          </p:cNvPr>
          <p:cNvSpPr txBox="1">
            <a:spLocks noGrp="1"/>
          </p:cNvSpPr>
          <p:nvPr>
            <p:ph type="body" sz="half" idx="2"/>
          </p:nvPr>
        </p:nvSpPr>
        <p:spPr/>
        <p:txBody>
          <a:bodyPr/>
          <a:lstStyle/>
          <a:p>
            <a:pPr lvl="0" defTabSz="914400">
              <a:lnSpc>
                <a:spcPct val="100000"/>
              </a:lnSpc>
              <a:spcAft>
                <a:spcPts val="600"/>
              </a:spcAft>
              <a:tabLst>
                <a:tab pos="1003297" algn="l"/>
                <a:tab pos="1346197" algn="l"/>
                <a:tab pos="1663695" algn="l"/>
              </a:tabLst>
            </a:pPr>
            <a:r>
              <a:rPr lang="en-US" sz="1400" dirty="0">
                <a:latin typeface="Roboto Light" panose="02000000000000000000" pitchFamily="2" charset="0"/>
              </a:rPr>
              <a:t>Once you have decisions on all your choices, you can choose two:</a:t>
            </a:r>
          </a:p>
          <a:p>
            <a:pPr marL="465137" lvl="1" indent="-285750" defTabSz="914400">
              <a:lnSpc>
                <a:spcPct val="100000"/>
              </a:lnSpc>
              <a:spcAft>
                <a:spcPts val="600"/>
              </a:spcAft>
              <a:buClr>
                <a:srgbClr val="3BC0C7"/>
              </a:buClr>
              <a:buFont typeface="Arial" panose="020B0604020202020204" pitchFamily="34" charset="0"/>
              <a:buChar char="•"/>
              <a:tabLst>
                <a:tab pos="1003297" algn="l"/>
                <a:tab pos="1346197" algn="l"/>
                <a:tab pos="1663705" algn="l"/>
              </a:tabLst>
            </a:pPr>
            <a:r>
              <a:rPr lang="en-US" sz="1400" dirty="0">
                <a:latin typeface="Roboto Light" panose="02000000000000000000" pitchFamily="2" charset="0"/>
              </a:rPr>
              <a:t>One as a ‘firm’ acceptance – your first choice.</a:t>
            </a:r>
          </a:p>
          <a:p>
            <a:pPr marL="465137" lvl="1" indent="-285750" defTabSz="914400">
              <a:lnSpc>
                <a:spcPct val="100000"/>
              </a:lnSpc>
              <a:spcAft>
                <a:spcPts val="600"/>
              </a:spcAft>
              <a:buClr>
                <a:srgbClr val="3BC0C7"/>
              </a:buClr>
              <a:buFont typeface="Arial" panose="020B0604020202020204" pitchFamily="34" charset="0"/>
              <a:buChar char="•"/>
              <a:tabLst>
                <a:tab pos="1003297" algn="l"/>
                <a:tab pos="1346197" algn="l"/>
                <a:tab pos="1663705" algn="l"/>
              </a:tabLst>
            </a:pPr>
            <a:r>
              <a:rPr lang="en-US" sz="1400" dirty="0">
                <a:latin typeface="Roboto Light" panose="02000000000000000000" pitchFamily="2" charset="0"/>
              </a:rPr>
              <a:t>The other as an ‘insurance’ acceptance. This acts as a back-up if you do not get into your ‘firm’ choice.</a:t>
            </a:r>
          </a:p>
          <a:p>
            <a:pPr lvl="0" defTabSz="914400">
              <a:lnSpc>
                <a:spcPct val="100000"/>
              </a:lnSpc>
              <a:spcAft>
                <a:spcPts val="600"/>
              </a:spcAft>
              <a:tabLst>
                <a:tab pos="1003297" algn="l"/>
                <a:tab pos="1346197" algn="l"/>
                <a:tab pos="1663695" algn="l"/>
              </a:tabLst>
            </a:pPr>
            <a:r>
              <a:rPr lang="en-US" sz="1400" dirty="0">
                <a:latin typeface="Roboto Light" panose="02000000000000000000" pitchFamily="2" charset="0"/>
              </a:rPr>
              <a:t>Any remaining offers must be declined. </a:t>
            </a:r>
          </a:p>
          <a:p>
            <a:pPr lvl="0" defTabSz="914400">
              <a:lnSpc>
                <a:spcPct val="100000"/>
              </a:lnSpc>
              <a:spcAft>
                <a:spcPts val="600"/>
              </a:spcAft>
              <a:tabLst>
                <a:tab pos="1003297" algn="l"/>
                <a:tab pos="1346197" algn="l"/>
                <a:tab pos="1663695" algn="l"/>
              </a:tabLst>
            </a:pPr>
            <a:r>
              <a:rPr lang="en-US" sz="1400" dirty="0">
                <a:latin typeface="Roboto Light" panose="02000000000000000000" pitchFamily="2" charset="0"/>
              </a:rPr>
              <a:t>Once all your decisions and replies have been made, if you are not holding an offer, you may be able to use Extra or Clearing to find available places.</a:t>
            </a:r>
          </a:p>
        </p:txBody>
      </p:sp>
      <p:sp>
        <p:nvSpPr>
          <p:cNvPr id="5" name="Date Placeholder 1">
            <a:extLst>
              <a:ext uri="{FF2B5EF4-FFF2-40B4-BE49-F238E27FC236}">
                <a16:creationId xmlns:a16="http://schemas.microsoft.com/office/drawing/2014/main" id="{91DBCAD1-D23C-4D2A-9774-15D87D4A0248}"/>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F7AB1A9-C66E-44C7-B4AC-766C957B4ABD}"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02 October 2024</a:t>
            </a:fld>
            <a:endParaRPr lang="en-US" sz="900" b="0" i="0" u="none" strike="noStrike" kern="1200" cap="none" spc="0" baseline="0">
              <a:solidFill>
                <a:srgbClr val="1F2834"/>
              </a:solidFill>
              <a:uFillTx/>
              <a:latin typeface="Calibri"/>
            </a:endParaRPr>
          </a:p>
        </p:txBody>
      </p:sp>
      <p:sp>
        <p:nvSpPr>
          <p:cNvPr id="6" name="Footer Placeholder 3">
            <a:extLst>
              <a:ext uri="{FF2B5EF4-FFF2-40B4-BE49-F238E27FC236}">
                <a16:creationId xmlns:a16="http://schemas.microsoft.com/office/drawing/2014/main" id="{C4B4454A-4EFE-4630-9058-B678D74DB3AA}"/>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7" name="Slide Number Placeholder 2">
            <a:extLst>
              <a:ext uri="{FF2B5EF4-FFF2-40B4-BE49-F238E27FC236}">
                <a16:creationId xmlns:a16="http://schemas.microsoft.com/office/drawing/2014/main" id="{3F8A6D2E-0192-4E97-81A7-0971F763A8E7}"/>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E828F9F0-F8CE-4E82-B479-553E722E0113}" type="slidenum">
              <a:rPr sz="900" kern="0" smtClean="0">
                <a:solidFill>
                  <a:srgbClr val="1F2834"/>
                </a:solidFill>
                <a:latin typeface="Calibri"/>
              </a:rPr>
              <a:t>26</a:t>
            </a:fld>
            <a:endParaRPr lang="en-US" sz="900" kern="0">
              <a:solidFill>
                <a:srgbClr val="1F2834"/>
              </a:solidFill>
              <a:latin typeface="Calibri"/>
            </a:endParaRPr>
          </a:p>
        </p:txBody>
      </p:sp>
    </p:spTree>
    <p:custDataLst>
      <p:tags r:id="rId1"/>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3E7D8ED-7BF8-4C6B-8090-71334B722C62}"/>
              </a:ext>
            </a:extLst>
          </p:cNvPr>
          <p:cNvSpPr>
            <a:spLocks noGrp="1"/>
          </p:cNvSpPr>
          <p:nvPr>
            <p:ph type="title"/>
          </p:nvPr>
        </p:nvSpPr>
        <p:spPr/>
        <p:txBody>
          <a:bodyPr>
            <a:normAutofit/>
          </a:bodyPr>
          <a:lstStyle/>
          <a:p>
            <a:r>
              <a:rPr lang="en-GB" sz="3600" dirty="0">
                <a:latin typeface="Roboto "/>
              </a:rPr>
              <a:t>Other </a:t>
            </a:r>
            <a:r>
              <a:rPr lang="en-GB" sz="3600" dirty="0">
                <a:solidFill>
                  <a:schemeClr val="accent3"/>
                </a:solidFill>
                <a:latin typeface="Roboto "/>
              </a:rPr>
              <a:t>options</a:t>
            </a:r>
            <a:r>
              <a:rPr lang="en-GB" sz="3600" dirty="0">
                <a:latin typeface="Roboto "/>
              </a:rPr>
              <a:t> </a:t>
            </a:r>
          </a:p>
        </p:txBody>
      </p:sp>
      <p:pic>
        <p:nvPicPr>
          <p:cNvPr id="7" name="Picture Placeholder 6">
            <a:extLst>
              <a:ext uri="{FF2B5EF4-FFF2-40B4-BE49-F238E27FC236}">
                <a16:creationId xmlns:a16="http://schemas.microsoft.com/office/drawing/2014/main" id="{E0A4D284-278D-475E-ADEE-6C1F104D98FF}"/>
              </a:ext>
            </a:extLst>
          </p:cNvPr>
          <p:cNvPicPr>
            <a:picLocks noGrp="1" noChangeAspect="1"/>
          </p:cNvPicPr>
          <p:nvPr>
            <p:ph type="pic" idx="1"/>
          </p:nvPr>
        </p:nvPicPr>
        <p:blipFill rotWithShape="1">
          <a:blip r:embed="rId3"/>
          <a:srcRect l="8986" r="8986"/>
          <a:stretch/>
        </p:blipFill>
        <p:spPr>
          <a:prstGeom prst="rect">
            <a:avLst/>
          </a:prstGeom>
        </p:spPr>
      </p:pic>
      <p:sp>
        <p:nvSpPr>
          <p:cNvPr id="6" name="Text Placeholder 5">
            <a:extLst>
              <a:ext uri="{FF2B5EF4-FFF2-40B4-BE49-F238E27FC236}">
                <a16:creationId xmlns:a16="http://schemas.microsoft.com/office/drawing/2014/main" id="{6546158F-4DFE-4E3A-9846-0C35EFE3BFCF}"/>
              </a:ext>
            </a:extLst>
          </p:cNvPr>
          <p:cNvSpPr>
            <a:spLocks noGrp="1"/>
          </p:cNvSpPr>
          <p:nvPr>
            <p:ph type="body" sz="half" idx="2"/>
          </p:nvPr>
        </p:nvSpPr>
        <p:spPr/>
        <p:txBody>
          <a:bodyPr>
            <a:normAutofit fontScale="92500" lnSpcReduction="10000"/>
          </a:bodyPr>
          <a:lstStyle/>
          <a:p>
            <a:pPr marL="0" indent="0" defTabSz="914400">
              <a:spcBef>
                <a:spcPts val="200"/>
              </a:spcBef>
              <a:buNone/>
            </a:pPr>
            <a:r>
              <a:rPr lang="en-US" sz="1700" b="1" dirty="0">
                <a:latin typeface="Roboto Light" panose="02000000000000000000" pitchFamily="2" charset="0"/>
              </a:rPr>
              <a:t>Extra </a:t>
            </a:r>
            <a:r>
              <a:rPr lang="en-US" sz="1700" dirty="0">
                <a:latin typeface="Roboto Light" panose="02000000000000000000" pitchFamily="2" charset="0"/>
              </a:rPr>
              <a:t>(26 Feb – 4 Jul)</a:t>
            </a:r>
          </a:p>
          <a:p>
            <a:pPr marL="285750" indent="-285750" defTabSz="914400">
              <a:spcBef>
                <a:spcPts val="600"/>
              </a:spcBef>
              <a:spcAft>
                <a:spcPts val="600"/>
              </a:spcAft>
              <a:buClr>
                <a:srgbClr val="836CD8"/>
              </a:buClr>
              <a:buFont typeface="Arial" panose="020B0604020202020204" pitchFamily="34" charset="0"/>
              <a:buChar char="•"/>
            </a:pPr>
            <a:r>
              <a:rPr lang="en-US" sz="1600" dirty="0">
                <a:latin typeface="Roboto Light" panose="02000000000000000000" pitchFamily="2" charset="0"/>
              </a:rPr>
              <a:t>Used all five choices and had no offers. </a:t>
            </a:r>
          </a:p>
          <a:p>
            <a:pPr marL="285750" indent="-285750" defTabSz="914400">
              <a:spcBef>
                <a:spcPts val="600"/>
              </a:spcBef>
              <a:spcAft>
                <a:spcPts val="600"/>
              </a:spcAft>
              <a:buClr>
                <a:srgbClr val="836CD8"/>
              </a:buClr>
              <a:buFont typeface="Arial" panose="020B0604020202020204" pitchFamily="34" charset="0"/>
              <a:buChar char="•"/>
            </a:pPr>
            <a:r>
              <a:rPr lang="en-US" sz="1600" dirty="0">
                <a:latin typeface="Roboto Light" panose="02000000000000000000" pitchFamily="2" charset="0"/>
              </a:rPr>
              <a:t>Add Extra choices for consideration one at a time.</a:t>
            </a:r>
          </a:p>
          <a:p>
            <a:pPr defTabSz="914400">
              <a:spcBef>
                <a:spcPts val="600"/>
              </a:spcBef>
              <a:spcAft>
                <a:spcPts val="600"/>
              </a:spcAft>
              <a:buClr>
                <a:srgbClr val="836CD8"/>
              </a:buClr>
            </a:pPr>
            <a:endParaRPr lang="en-US" sz="1500" dirty="0">
              <a:latin typeface="Roboto Light" panose="02000000000000000000" pitchFamily="2" charset="0"/>
            </a:endParaRPr>
          </a:p>
          <a:p>
            <a:pPr marL="0" lvl="0" indent="0" defTabSz="914400">
              <a:spcBef>
                <a:spcPts val="200"/>
              </a:spcBef>
              <a:buNone/>
            </a:pPr>
            <a:r>
              <a:rPr lang="en-US" sz="1700" b="1" dirty="0">
                <a:latin typeface="Roboto Light" panose="02000000000000000000" pitchFamily="2" charset="0"/>
              </a:rPr>
              <a:t>Clearing</a:t>
            </a:r>
            <a:r>
              <a:rPr lang="en-US" sz="1700" dirty="0">
                <a:latin typeface="Roboto Light" panose="02000000000000000000" pitchFamily="2" charset="0"/>
              </a:rPr>
              <a:t> (5 Jul – Oct)</a:t>
            </a:r>
          </a:p>
          <a:p>
            <a:pPr marL="285750" lvl="0" indent="-285750" defTabSz="914400">
              <a:spcBef>
                <a:spcPts val="600"/>
              </a:spcBef>
              <a:spcAft>
                <a:spcPts val="600"/>
              </a:spcAft>
              <a:buClr>
                <a:srgbClr val="836CD8"/>
              </a:buClr>
              <a:buFont typeface="Wingdings" panose="05000000000000000000" pitchFamily="2" charset="2"/>
              <a:buChar char="§"/>
            </a:pPr>
            <a:r>
              <a:rPr lang="en-US" sz="1600" dirty="0">
                <a:latin typeface="Roboto Light" panose="02000000000000000000" pitchFamily="2" charset="0"/>
              </a:rPr>
              <a:t>Apply after 30 June, receive no offers, decline all offers, not met conditions. </a:t>
            </a:r>
          </a:p>
          <a:p>
            <a:pPr marL="285750" lvl="0" indent="-285750" defTabSz="914400">
              <a:spcBef>
                <a:spcPts val="600"/>
              </a:spcBef>
              <a:spcAft>
                <a:spcPts val="600"/>
              </a:spcAft>
              <a:buClr>
                <a:srgbClr val="836CD8"/>
              </a:buClr>
              <a:buFont typeface="Wingdings" panose="05000000000000000000" pitchFamily="2" charset="2"/>
              <a:buChar char="§"/>
            </a:pPr>
            <a:r>
              <a:rPr lang="en-US" sz="1600" dirty="0">
                <a:latin typeface="Roboto Light" panose="02000000000000000000" pitchFamily="2" charset="0"/>
              </a:rPr>
              <a:t>Find vacancies from 5 July and add a Clearing choice to your application.  </a:t>
            </a:r>
          </a:p>
          <a:p>
            <a:endParaRPr lang="en-GB" dirty="0"/>
          </a:p>
        </p:txBody>
      </p:sp>
      <p:sp>
        <p:nvSpPr>
          <p:cNvPr id="2" name="Date Placeholder 1">
            <a:extLst>
              <a:ext uri="{FF2B5EF4-FFF2-40B4-BE49-F238E27FC236}">
                <a16:creationId xmlns:a16="http://schemas.microsoft.com/office/drawing/2014/main" id="{CAD052A7-7EC7-A1B7-3383-37D997BFF5B9}"/>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F7AB1A9-C66E-44C7-B4AC-766C957B4ABD}"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02 October 2024</a:t>
            </a:fld>
            <a:endParaRPr lang="en-US" sz="900" b="0" i="0" u="none" strike="noStrike" kern="1200" cap="none" spc="0" baseline="0">
              <a:solidFill>
                <a:srgbClr val="1F2834"/>
              </a:solidFill>
              <a:uFillTx/>
              <a:latin typeface="Calibri"/>
            </a:endParaRPr>
          </a:p>
        </p:txBody>
      </p:sp>
      <p:sp>
        <p:nvSpPr>
          <p:cNvPr id="3" name="Footer Placeholder 3">
            <a:extLst>
              <a:ext uri="{FF2B5EF4-FFF2-40B4-BE49-F238E27FC236}">
                <a16:creationId xmlns:a16="http://schemas.microsoft.com/office/drawing/2014/main" id="{96C563C7-E043-4BFB-386A-3782DD9C4623}"/>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1F2834"/>
                </a:solidFill>
                <a:uFillTx/>
                <a:latin typeface="Calibri"/>
              </a:rPr>
              <a:t>Security marking: </a:t>
            </a:r>
            <a:r>
              <a:rPr lang="en-US" sz="900" b="1" i="0" u="none" strike="noStrike" kern="1200" cap="none" spc="0" baseline="0" dirty="0">
                <a:solidFill>
                  <a:srgbClr val="1F2834"/>
                </a:solidFill>
                <a:uFillTx/>
                <a:latin typeface="Calibri"/>
              </a:rPr>
              <a:t>PUBLIC</a:t>
            </a:r>
          </a:p>
        </p:txBody>
      </p:sp>
      <p:sp>
        <p:nvSpPr>
          <p:cNvPr id="5" name="Slide Number Placeholder 2">
            <a:extLst>
              <a:ext uri="{FF2B5EF4-FFF2-40B4-BE49-F238E27FC236}">
                <a16:creationId xmlns:a16="http://schemas.microsoft.com/office/drawing/2014/main" id="{29FB5F9E-FAEB-91A5-2756-FFD9C3A81A9E}"/>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E828F9F0-F8CE-4E82-B479-553E722E0113}" type="slidenum">
              <a:rPr sz="900" kern="0" smtClean="0">
                <a:solidFill>
                  <a:srgbClr val="1F2834"/>
                </a:solidFill>
                <a:latin typeface="Calibri"/>
              </a:rPr>
              <a:t>27</a:t>
            </a:fld>
            <a:endParaRPr lang="en-US" sz="900" kern="0">
              <a:solidFill>
                <a:srgbClr val="1F2834"/>
              </a:solidFill>
              <a:latin typeface="Calibri"/>
            </a:endParaRPr>
          </a:p>
        </p:txBody>
      </p:sp>
    </p:spTree>
    <p:custDataLst>
      <p:tags r:id="rId1"/>
    </p:custDataLst>
    <p:extLst>
      <p:ext uri="{BB962C8B-B14F-4D97-AF65-F5344CB8AC3E}">
        <p14:creationId xmlns:p14="http://schemas.microsoft.com/office/powerpoint/2010/main" val="14829878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1C7B8A9-3839-AB7B-A944-7541CBBDDE69}"/>
              </a:ext>
            </a:extLst>
          </p:cNvPr>
          <p:cNvPicPr>
            <a:picLocks noGrp="1" noChangeAspect="1"/>
          </p:cNvPicPr>
          <p:nvPr>
            <p:ph type="pic" sz="quarter" idx="10"/>
          </p:nvPr>
        </p:nvPicPr>
        <p:blipFill>
          <a:blip r:embed="rId2"/>
          <a:srcRect l="25000" r="25000"/>
          <a:stretch/>
        </p:blipFill>
        <p:spPr/>
      </p:pic>
      <p:sp>
        <p:nvSpPr>
          <p:cNvPr id="8" name="Title 7">
            <a:extLst>
              <a:ext uri="{FF2B5EF4-FFF2-40B4-BE49-F238E27FC236}">
                <a16:creationId xmlns:a16="http://schemas.microsoft.com/office/drawing/2014/main" id="{AF92F7F2-73A2-F9E3-7DD3-3F03893848E4}"/>
              </a:ext>
            </a:extLst>
          </p:cNvPr>
          <p:cNvSpPr txBox="1">
            <a:spLocks/>
          </p:cNvSpPr>
          <p:nvPr/>
        </p:nvSpPr>
        <p:spPr>
          <a:xfrm>
            <a:off x="4764877" y="1763990"/>
            <a:ext cx="3917305" cy="1924851"/>
          </a:xfrm>
          <a:prstGeom prst="rect">
            <a:avLst/>
          </a:prstGeom>
        </p:spPr>
        <p:txBody>
          <a:bodyPr/>
          <a:lstStyle>
            <a:lvl1pPr algn="l" defTabSz="685800" rtl="0" eaLnBrk="1" latinLnBrk="0" hangingPunct="1">
              <a:lnSpc>
                <a:spcPct val="90000"/>
              </a:lnSpc>
              <a:spcBef>
                <a:spcPct val="0"/>
              </a:spcBef>
              <a:buNone/>
              <a:defRPr sz="3600" b="1" kern="1200">
                <a:solidFill>
                  <a:schemeClr val="tx1"/>
                </a:solidFill>
                <a:latin typeface="+mn-lt"/>
                <a:ea typeface="Roboto" panose="02000000000000000000" pitchFamily="2" charset="0"/>
                <a:cs typeface="Roboto" panose="02000000000000000000" pitchFamily="2" charset="0"/>
              </a:defRPr>
            </a:lvl1pPr>
          </a:lstStyle>
          <a:p>
            <a:r>
              <a:rPr lang="en-GB" sz="4000" dirty="0">
                <a:solidFill>
                  <a:schemeClr val="bg1"/>
                </a:solidFill>
              </a:rPr>
              <a:t>Apprenticeships</a:t>
            </a:r>
            <a:br>
              <a:rPr lang="en-GB" sz="4000" dirty="0">
                <a:solidFill>
                  <a:schemeClr val="bg1"/>
                </a:solidFill>
              </a:rPr>
            </a:br>
            <a:r>
              <a:rPr lang="en-GB" sz="2000" dirty="0">
                <a:solidFill>
                  <a:schemeClr val="bg1"/>
                </a:solidFill>
              </a:rPr>
              <a:t>What you need to know </a:t>
            </a:r>
            <a:br>
              <a:rPr lang="en-GB" sz="2000" dirty="0">
                <a:solidFill>
                  <a:schemeClr val="bg1"/>
                </a:solidFill>
              </a:rPr>
            </a:br>
            <a:endParaRPr lang="en-GB" sz="2000" dirty="0">
              <a:solidFill>
                <a:schemeClr val="bg1"/>
              </a:solidFill>
            </a:endParaRPr>
          </a:p>
        </p:txBody>
      </p:sp>
      <p:sp>
        <p:nvSpPr>
          <p:cNvPr id="10" name="Subtitle 9">
            <a:extLst>
              <a:ext uri="{FF2B5EF4-FFF2-40B4-BE49-F238E27FC236}">
                <a16:creationId xmlns:a16="http://schemas.microsoft.com/office/drawing/2014/main" id="{EA8C082B-023E-74D1-0271-25BF5F8E0AD4}"/>
              </a:ext>
            </a:extLst>
          </p:cNvPr>
          <p:cNvSpPr txBox="1">
            <a:spLocks/>
          </p:cNvSpPr>
          <p:nvPr/>
        </p:nvSpPr>
        <p:spPr>
          <a:xfrm>
            <a:off x="4764877" y="2941273"/>
            <a:ext cx="4491318" cy="590550"/>
          </a:xfrm>
          <a:prstGeom prst="rect">
            <a:avLst/>
          </a:prstGeom>
          <a:noFill/>
        </p:spPr>
        <p:txBody>
          <a:bodyPr wrap="square">
            <a:sp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Clr>
                <a:schemeClr val="bg1"/>
              </a:buClr>
              <a:buFont typeface="Wingdings" pitchFamily="2" charset="2"/>
              <a:buNone/>
            </a:pPr>
            <a:r>
              <a:rPr lang="en-GB" sz="2000" b="1">
                <a:solidFill>
                  <a:srgbClr val="5DB88D"/>
                </a:solidFill>
                <a:latin typeface="Roboto Light "/>
              </a:rPr>
              <a:t>www.ucas.com/apprenticeships</a:t>
            </a:r>
            <a:endParaRPr lang="en-GB" sz="2000" b="1" dirty="0">
              <a:solidFill>
                <a:srgbClr val="5DB88D"/>
              </a:solidFill>
              <a:latin typeface="Roboto Light "/>
            </a:endParaRPr>
          </a:p>
        </p:txBody>
      </p:sp>
    </p:spTree>
    <p:extLst>
      <p:ext uri="{BB962C8B-B14F-4D97-AF65-F5344CB8AC3E}">
        <p14:creationId xmlns:p14="http://schemas.microsoft.com/office/powerpoint/2010/main" val="42793197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BDD04384-29A2-75F0-23BD-3BD147D99562}"/>
              </a:ext>
            </a:extLst>
          </p:cNvPr>
          <p:cNvSpPr txBox="1">
            <a:spLocks/>
          </p:cNvSpPr>
          <p:nvPr/>
        </p:nvSpPr>
        <p:spPr>
          <a:xfrm>
            <a:off x="280780" y="2227055"/>
            <a:ext cx="4482718" cy="2057226"/>
          </a:xfrm>
          <a:prstGeom prst="rect">
            <a:avLst/>
          </a:prstGeom>
        </p:spPr>
        <p:txBody>
          <a:bodyPr vert="horz" lIns="68580" tIns="34290" rIns="68580" bIns="34290"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defTabSz="457145"/>
            <a:endParaRPr lang="en-GB" sz="2100" dirty="0">
              <a:solidFill>
                <a:prstClr val="white"/>
              </a:solidFill>
              <a:latin typeface="Roboto Light" panose="02000000000000000000" pitchFamily="2" charset="0"/>
              <a:ea typeface="Roboto Light" panose="02000000000000000000" pitchFamily="2" charset="0"/>
              <a:cs typeface="Roboto Light" panose="02000000000000000000" pitchFamily="2" charset="0"/>
            </a:endParaRPr>
          </a:p>
        </p:txBody>
      </p:sp>
      <p:sp>
        <p:nvSpPr>
          <p:cNvPr id="5" name="Title 1">
            <a:extLst>
              <a:ext uri="{FF2B5EF4-FFF2-40B4-BE49-F238E27FC236}">
                <a16:creationId xmlns:a16="http://schemas.microsoft.com/office/drawing/2014/main" id="{7307CD8D-3EF5-2C62-343F-BF0D1BCA9B82}"/>
              </a:ext>
            </a:extLst>
          </p:cNvPr>
          <p:cNvSpPr txBox="1">
            <a:spLocks/>
          </p:cNvSpPr>
          <p:nvPr/>
        </p:nvSpPr>
        <p:spPr>
          <a:xfrm>
            <a:off x="187646" y="437634"/>
            <a:ext cx="4114251" cy="404083"/>
          </a:xfrm>
          <a:prstGeom prst="rect">
            <a:avLst/>
          </a:prstGeom>
        </p:spPr>
        <p:txBody>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defTabSz="457145"/>
            <a:r>
              <a:rPr lang="en-GB" sz="3600" dirty="0">
                <a:solidFill>
                  <a:prstClr val="white"/>
                </a:solidFill>
                <a:latin typeface="Roboto Black" panose="02000000000000000000" pitchFamily="2" charset="0"/>
                <a:ea typeface="Roboto Black" panose="02000000000000000000" pitchFamily="2" charset="0"/>
                <a:cs typeface="Roboto Black" panose="02000000000000000000" pitchFamily="2" charset="0"/>
              </a:rPr>
              <a:t>Your pathways </a:t>
            </a:r>
            <a:r>
              <a:rPr lang="en-GB" sz="3600" b="1" dirty="0">
                <a:solidFill>
                  <a:srgbClr val="5DB88D"/>
                </a:solidFill>
                <a:latin typeface="Roboto Black" panose="02000000000000000000" pitchFamily="2" charset="0"/>
                <a:ea typeface="Roboto Black" panose="02000000000000000000" pitchFamily="2" charset="0"/>
                <a:cs typeface="Arial"/>
              </a:rPr>
              <a:t>Side by side</a:t>
            </a:r>
          </a:p>
        </p:txBody>
      </p:sp>
      <p:pic>
        <p:nvPicPr>
          <p:cNvPr id="9" name="Picture 8">
            <a:extLst>
              <a:ext uri="{FF2B5EF4-FFF2-40B4-BE49-F238E27FC236}">
                <a16:creationId xmlns:a16="http://schemas.microsoft.com/office/drawing/2014/main" id="{E2402DAA-9686-7D63-9817-C4757FF2F9DC}"/>
              </a:ext>
            </a:extLst>
          </p:cNvPr>
          <p:cNvPicPr>
            <a:picLocks noChangeAspect="1"/>
          </p:cNvPicPr>
          <p:nvPr/>
        </p:nvPicPr>
        <p:blipFill rotWithShape="1">
          <a:blip r:embed="rId3"/>
          <a:srcRect l="2991" t="1786" r="4056" b="3125"/>
          <a:stretch/>
        </p:blipFill>
        <p:spPr>
          <a:xfrm>
            <a:off x="5074083" y="752529"/>
            <a:ext cx="3824324" cy="3999580"/>
          </a:xfrm>
          <a:prstGeom prst="roundRect">
            <a:avLst>
              <a:gd name="adj" fmla="val 0"/>
            </a:avLst>
          </a:prstGeom>
        </p:spPr>
      </p:pic>
      <p:sp>
        <p:nvSpPr>
          <p:cNvPr id="11" name="TextBox 10">
            <a:extLst>
              <a:ext uri="{FF2B5EF4-FFF2-40B4-BE49-F238E27FC236}">
                <a16:creationId xmlns:a16="http://schemas.microsoft.com/office/drawing/2014/main" id="{AA1CF5FF-CE24-9060-0B6F-D85AC0C4542B}"/>
              </a:ext>
            </a:extLst>
          </p:cNvPr>
          <p:cNvSpPr txBox="1"/>
          <p:nvPr/>
        </p:nvSpPr>
        <p:spPr>
          <a:xfrm>
            <a:off x="280780" y="2055339"/>
            <a:ext cx="4243280" cy="1200329"/>
          </a:xfrm>
          <a:prstGeom prst="rect">
            <a:avLst/>
          </a:prstGeom>
          <a:noFill/>
        </p:spPr>
        <p:txBody>
          <a:bodyPr wrap="square">
            <a:spAutoFit/>
          </a:bodyPr>
          <a:lstStyle/>
          <a:p>
            <a:pPr marL="0" indent="0">
              <a:buNone/>
            </a:pPr>
            <a:r>
              <a:rPr lang="en-GB" sz="1800" dirty="0">
                <a:solidFill>
                  <a:schemeClr val="bg1"/>
                </a:solidFill>
                <a:latin typeface="Roboto Light" panose="02000000000000000000" pitchFamily="2" charset="0"/>
                <a:ea typeface="Roboto Light" panose="02000000000000000000" pitchFamily="2" charset="0"/>
                <a:cs typeface="Roboto Light" panose="02000000000000000000" pitchFamily="2" charset="0"/>
              </a:rPr>
              <a:t>When you register on ucas.com, you can sign up to be linked to relevant apprenticeship opportunities that match your profile.</a:t>
            </a:r>
          </a:p>
        </p:txBody>
      </p:sp>
    </p:spTree>
    <p:extLst>
      <p:ext uri="{BB962C8B-B14F-4D97-AF65-F5344CB8AC3E}">
        <p14:creationId xmlns:p14="http://schemas.microsoft.com/office/powerpoint/2010/main" val="3611542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CCC41B1-959E-406E-9421-DD19AE24380A}"/>
              </a:ext>
            </a:extLst>
          </p:cNvPr>
          <p:cNvSpPr>
            <a:spLocks noGrp="1"/>
          </p:cNvSpPr>
          <p:nvPr>
            <p:ph type="title"/>
          </p:nvPr>
        </p:nvSpPr>
        <p:spPr>
          <a:xfrm>
            <a:off x="287337" y="0"/>
            <a:ext cx="3832176" cy="987425"/>
          </a:xfrm>
        </p:spPr>
        <p:txBody>
          <a:bodyPr/>
          <a:lstStyle/>
          <a:p>
            <a:r>
              <a:rPr lang="en-GB" dirty="0">
                <a:solidFill>
                  <a:schemeClr val="accent3"/>
                </a:solidFill>
                <a:latin typeface="Roboto" panose="02000000000000000000" pitchFamily="2" charset="0"/>
              </a:rPr>
              <a:t>Discover</a:t>
            </a:r>
            <a:r>
              <a:rPr lang="en-GB" dirty="0">
                <a:latin typeface="Roboto" panose="02000000000000000000" pitchFamily="2" charset="0"/>
              </a:rPr>
              <a:t> your options </a:t>
            </a:r>
          </a:p>
        </p:txBody>
      </p:sp>
      <p:sp>
        <p:nvSpPr>
          <p:cNvPr id="9" name="Text Placeholder 8">
            <a:extLst>
              <a:ext uri="{FF2B5EF4-FFF2-40B4-BE49-F238E27FC236}">
                <a16:creationId xmlns:a16="http://schemas.microsoft.com/office/drawing/2014/main" id="{76253255-6D56-451D-B625-5E1B6269739E}"/>
              </a:ext>
            </a:extLst>
          </p:cNvPr>
          <p:cNvSpPr>
            <a:spLocks noGrp="1"/>
          </p:cNvSpPr>
          <p:nvPr>
            <p:ph type="body" sz="half" idx="2"/>
          </p:nvPr>
        </p:nvSpPr>
        <p:spPr>
          <a:xfrm>
            <a:off x="287337" y="1168923"/>
            <a:ext cx="4208462" cy="3359894"/>
          </a:xfrm>
        </p:spPr>
        <p:txBody>
          <a:bodyPr/>
          <a:lstStyle/>
          <a:p>
            <a:r>
              <a:rPr lang="en-GB" sz="1500" dirty="0">
                <a:latin typeface="Roboto Light" panose="02000000000000000000" pitchFamily="2" charset="0"/>
              </a:rPr>
              <a:t>Register with the UCAS Hub to: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explore careers, subjects, places, and apprenticeships in one place</a:t>
            </a:r>
          </a:p>
          <a:p>
            <a:pPr marL="171450" indent="-171450">
              <a:buClr>
                <a:srgbClr val="836CD8"/>
              </a:buClr>
              <a:buFont typeface="Arial" panose="020B0604020202020204" pitchFamily="34" charset="0"/>
              <a:buChar char="•"/>
            </a:pPr>
            <a:r>
              <a:rPr lang="en-GB" sz="1500" dirty="0">
                <a:latin typeface="Roboto Light" panose="02000000000000000000" pitchFamily="2" charset="0"/>
              </a:rPr>
              <a:t>find and favourite over 35,000 courses</a:t>
            </a:r>
          </a:p>
          <a:p>
            <a:pPr marL="171450" indent="-171450">
              <a:buClr>
                <a:srgbClr val="836CD8"/>
              </a:buClr>
              <a:buFont typeface="Arial" panose="020B0604020202020204" pitchFamily="34" charset="0"/>
              <a:buChar char="•"/>
            </a:pPr>
            <a:r>
              <a:rPr lang="en-GB" sz="1500" dirty="0">
                <a:latin typeface="Roboto Light" panose="02000000000000000000" pitchFamily="2" charset="0"/>
              </a:rPr>
              <a:t>search for open days, events and virtual tours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turn predicted grades into UCAS Tariff points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speak to those in the know using </a:t>
            </a:r>
            <a:r>
              <a:rPr lang="en-GB" sz="1500" dirty="0" err="1">
                <a:latin typeface="Roboto Light" panose="02000000000000000000" pitchFamily="2" charset="0"/>
                <a:hlinkClick r:id="rId2"/>
              </a:rPr>
              <a:t>Unibuddy</a:t>
            </a:r>
            <a:endParaRPr lang="en-GB" sz="1500" dirty="0">
              <a:latin typeface="Roboto Light" panose="02000000000000000000" pitchFamily="2" charset="0"/>
            </a:endParaRPr>
          </a:p>
          <a:p>
            <a:pPr marL="171450" indent="-171450">
              <a:buClr>
                <a:srgbClr val="836CD8"/>
              </a:buClr>
              <a:buFont typeface="Arial" panose="020B0604020202020204" pitchFamily="34" charset="0"/>
              <a:buChar char="•"/>
            </a:pPr>
            <a:r>
              <a:rPr lang="en-GB" sz="1500" dirty="0">
                <a:latin typeface="Roboto Light" panose="02000000000000000000" pitchFamily="2" charset="0"/>
              </a:rPr>
              <a:t>try before you apply with </a:t>
            </a:r>
            <a:r>
              <a:rPr lang="en-GB" sz="1500" dirty="0">
                <a:latin typeface="Roboto Light" panose="02000000000000000000" pitchFamily="2" charset="0"/>
                <a:hlinkClick r:id="rId3"/>
              </a:rPr>
              <a:t>Subject Spotlights </a:t>
            </a:r>
            <a:r>
              <a:rPr lang="en-GB" sz="1500" dirty="0">
                <a:latin typeface="Roboto Light" panose="02000000000000000000" pitchFamily="2" charset="0"/>
              </a:rPr>
              <a:t>from Springpod.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take the </a:t>
            </a:r>
            <a:r>
              <a:rPr lang="en-GB" sz="1500" dirty="0">
                <a:latin typeface="Roboto Light" panose="02000000000000000000" pitchFamily="2" charset="0"/>
                <a:hlinkClick r:id="rId4"/>
              </a:rPr>
              <a:t>UCAS Quiz </a:t>
            </a:r>
            <a:r>
              <a:rPr lang="en-GB" sz="1500" dirty="0">
                <a:latin typeface="Roboto Light" panose="02000000000000000000" pitchFamily="2" charset="0"/>
              </a:rPr>
              <a:t>to find your career matches </a:t>
            </a:r>
          </a:p>
          <a:p>
            <a:pPr marL="171450" indent="-171450">
              <a:buClr>
                <a:srgbClr val="836CD8"/>
              </a:buClr>
              <a:buFont typeface="Arial" panose="020B0604020202020204" pitchFamily="34" charset="0"/>
              <a:buChar char="•"/>
            </a:pPr>
            <a:r>
              <a:rPr lang="en-GB" sz="1500" dirty="0">
                <a:latin typeface="Roboto Light" panose="02000000000000000000" pitchFamily="2" charset="0"/>
              </a:rPr>
              <a:t>start your application</a:t>
            </a:r>
          </a:p>
        </p:txBody>
      </p:sp>
      <p:sp>
        <p:nvSpPr>
          <p:cNvPr id="4" name="Date Placeholder 3">
            <a:extLst>
              <a:ext uri="{FF2B5EF4-FFF2-40B4-BE49-F238E27FC236}">
                <a16:creationId xmlns:a16="http://schemas.microsoft.com/office/drawing/2014/main" id="{E192CACC-8AC2-457C-8768-4D21D11CAD8F}"/>
              </a:ext>
            </a:extLst>
          </p:cNvPr>
          <p:cNvSpPr>
            <a:spLocks noGrp="1"/>
          </p:cNvSpPr>
          <p:nvPr>
            <p:ph type="dt" sz="half" idx="10"/>
          </p:nvPr>
        </p:nvSpPr>
        <p:spPr/>
        <p:txBody>
          <a:bodyPr/>
          <a:lstStyle/>
          <a:p>
            <a:fld id="{E13ED7F5-D386-9F4E-93F6-FF04FAB3DF3D}" type="datetime4">
              <a:rPr lang="en-GB" smtClean="0"/>
              <a:t>02 October 2024</a:t>
            </a:fld>
            <a:endParaRPr lang="en-US"/>
          </a:p>
        </p:txBody>
      </p:sp>
      <p:sp>
        <p:nvSpPr>
          <p:cNvPr id="6" name="Footer Placeholder 5">
            <a:extLst>
              <a:ext uri="{FF2B5EF4-FFF2-40B4-BE49-F238E27FC236}">
                <a16:creationId xmlns:a16="http://schemas.microsoft.com/office/drawing/2014/main" id="{3223B6E0-901E-4952-93D1-6C46E179DB8E}"/>
              </a:ext>
            </a:extLst>
          </p:cNvPr>
          <p:cNvSpPr>
            <a:spLocks noGrp="1"/>
          </p:cNvSpPr>
          <p:nvPr>
            <p:ph type="ftr" sz="quarter" idx="3"/>
          </p:nvPr>
        </p:nvSpPr>
        <p:spPr/>
        <p:txBody>
          <a:bodyPr/>
          <a:lstStyle/>
          <a:p>
            <a:r>
              <a:rPr lang="en-US"/>
              <a:t>Security marking: </a:t>
            </a:r>
            <a:r>
              <a:rPr lang="en-US" b="1"/>
              <a:t>PUBLIC</a:t>
            </a:r>
          </a:p>
        </p:txBody>
      </p:sp>
      <p:sp>
        <p:nvSpPr>
          <p:cNvPr id="5" name="Slide Number Placeholder 4">
            <a:extLst>
              <a:ext uri="{FF2B5EF4-FFF2-40B4-BE49-F238E27FC236}">
                <a16:creationId xmlns:a16="http://schemas.microsoft.com/office/drawing/2014/main" id="{285AACCA-914C-4900-B14A-C636D121CACA}"/>
              </a:ext>
            </a:extLst>
          </p:cNvPr>
          <p:cNvSpPr>
            <a:spLocks noGrp="1"/>
          </p:cNvSpPr>
          <p:nvPr>
            <p:ph type="sldNum" sz="quarter" idx="4"/>
          </p:nvPr>
        </p:nvSpPr>
        <p:spPr/>
        <p:txBody>
          <a:bodyPr/>
          <a:lstStyle/>
          <a:p>
            <a:r>
              <a:rPr lang="en-US"/>
              <a:t>|   </a:t>
            </a:r>
            <a:fld id="{D7A593A7-184A-6D43-8A36-702213271FF9}" type="slidenum">
              <a:rPr lang="en-US" smtClean="0"/>
              <a:pPr/>
              <a:t>3</a:t>
            </a:fld>
            <a:endParaRPr lang="en-US"/>
          </a:p>
        </p:txBody>
      </p:sp>
      <p:sp>
        <p:nvSpPr>
          <p:cNvPr id="19" name="Picture Placeholder 18">
            <a:extLst>
              <a:ext uri="{FF2B5EF4-FFF2-40B4-BE49-F238E27FC236}">
                <a16:creationId xmlns:a16="http://schemas.microsoft.com/office/drawing/2014/main" id="{0AC0A906-04A7-4746-B0C6-5CF513520B1F}"/>
              </a:ext>
            </a:extLst>
          </p:cNvPr>
          <p:cNvSpPr>
            <a:spLocks noGrp="1"/>
          </p:cNvSpPr>
          <p:nvPr>
            <p:ph type="pic" idx="1"/>
          </p:nvPr>
        </p:nvSpPr>
        <p:spPr/>
        <p:txBody>
          <a:bodyPr/>
          <a:lstStyle/>
          <a:p>
            <a:endParaRPr lang="en-GB"/>
          </a:p>
        </p:txBody>
      </p:sp>
      <p:pic>
        <p:nvPicPr>
          <p:cNvPr id="10" name="Picture 9">
            <a:extLst>
              <a:ext uri="{FF2B5EF4-FFF2-40B4-BE49-F238E27FC236}">
                <a16:creationId xmlns:a16="http://schemas.microsoft.com/office/drawing/2014/main" id="{DFB120CD-49F1-3A16-65BF-6AD9591EA632}"/>
              </a:ext>
            </a:extLst>
          </p:cNvPr>
          <p:cNvPicPr>
            <a:picLocks noGrp="1" noRot="1" noChangeAspect="1" noMove="1" noResize="1" noEditPoints="1" noAdjustHandles="1" noChangeArrowheads="1" noChangeShapeType="1" noCrop="1"/>
          </p:cNvPicPr>
          <p:nvPr/>
        </p:nvPicPr>
        <p:blipFill rotWithShape="1">
          <a:blip r:embed="rId5"/>
          <a:srcRect l="2734" t="2770" r="4515" b="3427"/>
          <a:stretch/>
        </p:blipFill>
        <p:spPr>
          <a:xfrm>
            <a:off x="4825404" y="1168923"/>
            <a:ext cx="3814225" cy="3075117"/>
          </a:xfrm>
          <a:prstGeom prst="roundRect">
            <a:avLst>
              <a:gd name="adj" fmla="val 0"/>
            </a:avLst>
          </a:prstGeom>
        </p:spPr>
      </p:pic>
    </p:spTree>
    <p:extLst>
      <p:ext uri="{BB962C8B-B14F-4D97-AF65-F5344CB8AC3E}">
        <p14:creationId xmlns:p14="http://schemas.microsoft.com/office/powerpoint/2010/main" val="18711290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63C0215F-F8A6-DF88-B024-F42723AE64C4}"/>
              </a:ext>
            </a:extLst>
          </p:cNvPr>
          <p:cNvSpPr txBox="1">
            <a:spLocks/>
          </p:cNvSpPr>
          <p:nvPr/>
        </p:nvSpPr>
        <p:spPr>
          <a:xfrm>
            <a:off x="303429" y="349506"/>
            <a:ext cx="8409138" cy="9954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Roboto Black" panose="02000000000000000000" pitchFamily="2" charset="0"/>
              </a:rPr>
              <a:t>6 steps to follow</a:t>
            </a:r>
          </a:p>
        </p:txBody>
      </p:sp>
      <p:pic>
        <p:nvPicPr>
          <p:cNvPr id="16" name="Picture 15" descr="A white letter on a black background&#10;&#10;Description automatically generated">
            <a:extLst>
              <a:ext uri="{FF2B5EF4-FFF2-40B4-BE49-F238E27FC236}">
                <a16:creationId xmlns:a16="http://schemas.microsoft.com/office/drawing/2014/main" id="{116B7478-3F1B-DC89-DA1E-FFAF9A1E8C62}"/>
              </a:ext>
            </a:extLst>
          </p:cNvPr>
          <p:cNvPicPr>
            <a:picLocks noChangeAspect="1"/>
          </p:cNvPicPr>
          <p:nvPr/>
        </p:nvPicPr>
        <p:blipFill>
          <a:blip r:embed="rId3"/>
          <a:stretch>
            <a:fillRect/>
          </a:stretch>
        </p:blipFill>
        <p:spPr>
          <a:xfrm>
            <a:off x="7618995" y="395351"/>
            <a:ext cx="1093573" cy="328072"/>
          </a:xfrm>
          <a:prstGeom prst="rect">
            <a:avLst/>
          </a:prstGeom>
        </p:spPr>
      </p:pic>
      <p:grpSp>
        <p:nvGrpSpPr>
          <p:cNvPr id="3" name="Group 2">
            <a:extLst>
              <a:ext uri="{FF2B5EF4-FFF2-40B4-BE49-F238E27FC236}">
                <a16:creationId xmlns:a16="http://schemas.microsoft.com/office/drawing/2014/main" id="{761CDC9A-AFE7-1E91-B6CA-78E5294BE500}"/>
              </a:ext>
            </a:extLst>
          </p:cNvPr>
          <p:cNvGrpSpPr>
            <a:grpSpLocks noGrp="1" noUngrp="1" noRot="1" noMove="1" noResize="1"/>
          </p:cNvGrpSpPr>
          <p:nvPr/>
        </p:nvGrpSpPr>
        <p:grpSpPr>
          <a:xfrm>
            <a:off x="160395" y="1482527"/>
            <a:ext cx="8823210" cy="1159532"/>
            <a:chOff x="160395" y="1482527"/>
            <a:chExt cx="8823210" cy="1159532"/>
          </a:xfrm>
        </p:grpSpPr>
        <p:sp>
          <p:nvSpPr>
            <p:cNvPr id="5" name="TextBox 4">
              <a:extLst>
                <a:ext uri="{FF2B5EF4-FFF2-40B4-BE49-F238E27FC236}">
                  <a16:creationId xmlns:a16="http://schemas.microsoft.com/office/drawing/2014/main" id="{591AECD0-4618-A80F-6A05-A1DE8CFFF6D4}"/>
                </a:ext>
              </a:extLst>
            </p:cNvPr>
            <p:cNvSpPr txBox="1">
              <a:spLocks noGrp="1" noRot="1" noMove="1" noResize="1" noEditPoints="1" noAdjustHandles="1" noChangeArrowheads="1" noChangeShapeType="1"/>
            </p:cNvSpPr>
            <p:nvPr/>
          </p:nvSpPr>
          <p:spPr>
            <a:xfrm>
              <a:off x="7870475" y="1943332"/>
              <a:ext cx="1113130" cy="698727"/>
            </a:xfrm>
            <a:prstGeom prst="roundRect">
              <a:avLst/>
            </a:prstGeom>
            <a:noFill/>
            <a:ln w="25400">
              <a:solidFill>
                <a:srgbClr val="F37561"/>
              </a:solidFill>
            </a:ln>
          </p:spPr>
          <p:txBody>
            <a:bodyPr wrap="square" lIns="77143" tIns="77143" rIns="77143" bIns="77143"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Make an application</a:t>
              </a:r>
            </a:p>
          </p:txBody>
        </p:sp>
        <p:sp>
          <p:nvSpPr>
            <p:cNvPr id="6" name="TextBox 5">
              <a:extLst>
                <a:ext uri="{FF2B5EF4-FFF2-40B4-BE49-F238E27FC236}">
                  <a16:creationId xmlns:a16="http://schemas.microsoft.com/office/drawing/2014/main" id="{D4470E38-6FCB-4721-D1A5-5D508D53BE86}"/>
                </a:ext>
              </a:extLst>
            </p:cNvPr>
            <p:cNvSpPr txBox="1">
              <a:spLocks noGrp="1" noRot="1" noMove="1" noResize="1" noEditPoints="1" noAdjustHandles="1" noChangeArrowheads="1" noChangeShapeType="1"/>
            </p:cNvSpPr>
            <p:nvPr/>
          </p:nvSpPr>
          <p:spPr>
            <a:xfrm>
              <a:off x="6630056" y="1943332"/>
              <a:ext cx="1076479" cy="698727"/>
            </a:xfrm>
            <a:prstGeom prst="roundRect">
              <a:avLst/>
            </a:prstGeom>
            <a:noFill/>
            <a:ln w="25400">
              <a:solidFill>
                <a:srgbClr val="15BCBC"/>
              </a:solidFill>
            </a:ln>
          </p:spPr>
          <p:txBody>
            <a:bodyPr wrap="square" lIns="77143" tIns="77143" rIns="77143" bIns="77143"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Search </a:t>
              </a:r>
              <a:br>
                <a:rPr kumimoji="0" lang="en-GB" sz="105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br>
              <a:r>
                <a:rPr kumimoji="0" lang="en-GB" sz="105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for vacancies</a:t>
              </a:r>
            </a:p>
          </p:txBody>
        </p:sp>
        <p:sp>
          <p:nvSpPr>
            <p:cNvPr id="8" name="TextBox 7">
              <a:extLst>
                <a:ext uri="{FF2B5EF4-FFF2-40B4-BE49-F238E27FC236}">
                  <a16:creationId xmlns:a16="http://schemas.microsoft.com/office/drawing/2014/main" id="{CDB0D4DA-4DEB-E54F-E65F-0F3B9EB76DE0}"/>
                </a:ext>
              </a:extLst>
            </p:cNvPr>
            <p:cNvSpPr txBox="1">
              <a:spLocks noGrp="1" noRot="1" noMove="1" noResize="1" noEditPoints="1" noAdjustHandles="1" noChangeArrowheads="1" noChangeShapeType="1"/>
            </p:cNvSpPr>
            <p:nvPr/>
          </p:nvSpPr>
          <p:spPr>
            <a:xfrm>
              <a:off x="5347521" y="1943332"/>
              <a:ext cx="1118594" cy="698727"/>
            </a:xfrm>
            <a:prstGeom prst="roundRect">
              <a:avLst/>
            </a:prstGeom>
            <a:noFill/>
            <a:ln w="25400">
              <a:solidFill>
                <a:srgbClr val="00AEEF"/>
              </a:solidFill>
            </a:ln>
          </p:spPr>
          <p:txBody>
            <a:bodyPr wrap="square" lIns="77143" tIns="77143" rIns="77143" bIns="77143"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Build your profile</a:t>
              </a:r>
            </a:p>
          </p:txBody>
        </p:sp>
        <p:sp>
          <p:nvSpPr>
            <p:cNvPr id="9" name="TextBox 8">
              <a:extLst>
                <a:ext uri="{FF2B5EF4-FFF2-40B4-BE49-F238E27FC236}">
                  <a16:creationId xmlns:a16="http://schemas.microsoft.com/office/drawing/2014/main" id="{FDD8F222-BFEB-7B9D-087A-4960A449AD7D}"/>
                </a:ext>
              </a:extLst>
            </p:cNvPr>
            <p:cNvSpPr txBox="1">
              <a:spLocks noGrp="1" noRot="1" noMove="1" noResize="1" noEditPoints="1" noAdjustHandles="1" noChangeArrowheads="1" noChangeShapeType="1"/>
            </p:cNvSpPr>
            <p:nvPr/>
          </p:nvSpPr>
          <p:spPr>
            <a:xfrm>
              <a:off x="3379186" y="1943332"/>
              <a:ext cx="1804394" cy="698725"/>
            </a:xfrm>
            <a:prstGeom prst="roundRect">
              <a:avLst/>
            </a:prstGeom>
            <a:noFill/>
            <a:ln w="25400">
              <a:solidFill>
                <a:schemeClr val="accent6">
                  <a:lumMod val="75000"/>
                </a:schemeClr>
              </a:solidFill>
            </a:ln>
          </p:spPr>
          <p:txBody>
            <a:bodyPr wrap="square" lIns="77143" tIns="77143" rIns="77143" bIns="77143"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Explore subjects, courses, industries, job roles</a:t>
              </a:r>
            </a:p>
          </p:txBody>
        </p:sp>
        <p:sp>
          <p:nvSpPr>
            <p:cNvPr id="12" name="TextBox 11">
              <a:extLst>
                <a:ext uri="{FF2B5EF4-FFF2-40B4-BE49-F238E27FC236}">
                  <a16:creationId xmlns:a16="http://schemas.microsoft.com/office/drawing/2014/main" id="{0F857CA4-2A89-153D-D443-337EFFEAA2F0}"/>
                </a:ext>
              </a:extLst>
            </p:cNvPr>
            <p:cNvSpPr txBox="1">
              <a:spLocks noGrp="1" noRot="1" noMove="1" noResize="1" noEditPoints="1" noAdjustHandles="1" noChangeArrowheads="1" noChangeShapeType="1"/>
            </p:cNvSpPr>
            <p:nvPr/>
          </p:nvSpPr>
          <p:spPr>
            <a:xfrm>
              <a:off x="160395" y="1943332"/>
              <a:ext cx="989610" cy="698727"/>
            </a:xfrm>
            <a:prstGeom prst="roundRect">
              <a:avLst/>
            </a:prstGeom>
            <a:noFill/>
            <a:ln w="25400">
              <a:solidFill>
                <a:srgbClr val="FCAF17"/>
              </a:solidFill>
            </a:ln>
          </p:spPr>
          <p:txBody>
            <a:bodyPr wrap="square" lIns="77143" tIns="77143" rIns="77143" bIns="77143"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Register on UCAS Hub</a:t>
              </a:r>
            </a:p>
          </p:txBody>
        </p:sp>
        <p:cxnSp>
          <p:nvCxnSpPr>
            <p:cNvPr id="15" name="Straight Arrow Connector 14" descr="Arrow pointing right showing year / timeline">
              <a:extLst>
                <a:ext uri="{FF2B5EF4-FFF2-40B4-BE49-F238E27FC236}">
                  <a16:creationId xmlns:a16="http://schemas.microsoft.com/office/drawing/2014/main" id="{BE548661-65D4-0826-DB87-B36C64A6D9BE}"/>
                </a:ext>
              </a:extLst>
            </p:cNvPr>
            <p:cNvCxnSpPr>
              <a:cxnSpLocks noGrp="1" noRot="1" noMove="1" noResize="1" noEditPoints="1" noAdjustHandles="1" noChangeArrowheads="1" noChangeShapeType="1"/>
            </p:cNvCxnSpPr>
            <p:nvPr/>
          </p:nvCxnSpPr>
          <p:spPr>
            <a:xfrm>
              <a:off x="160395" y="1623912"/>
              <a:ext cx="8823209" cy="0"/>
            </a:xfrm>
            <a:prstGeom prst="straightConnector1">
              <a:avLst/>
            </a:prstGeom>
            <a:ln w="25400">
              <a:solidFill>
                <a:schemeClr val="bg1"/>
              </a:solidFill>
              <a:tailEnd type="triangle" w="lg" len="lg"/>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3C3D960-DD68-7D20-B6FC-8A3EF9E01DA0}"/>
                </a:ext>
              </a:extLst>
            </p:cNvPr>
            <p:cNvSpPr txBox="1">
              <a:spLocks noGrp="1" noRot="1" noMove="1" noResize="1" noEditPoints="1" noAdjustHandles="1" noChangeArrowheads="1" noChangeShapeType="1"/>
            </p:cNvSpPr>
            <p:nvPr/>
          </p:nvSpPr>
          <p:spPr>
            <a:xfrm>
              <a:off x="1313947" y="1943332"/>
              <a:ext cx="1901298" cy="698725"/>
            </a:xfrm>
            <a:prstGeom prst="roundRect">
              <a:avLst/>
            </a:prstGeom>
            <a:noFill/>
            <a:ln w="25400">
              <a:solidFill>
                <a:srgbClr val="7030A0"/>
              </a:solidFill>
            </a:ln>
          </p:spPr>
          <p:txBody>
            <a:bodyPr wrap="square" lIns="77143" tIns="77143" rIns="77143" bIns="77143" rtlCol="0" anchor="ctr" anchorCtr="0">
              <a:noAutofit/>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kumimoji="0" lang="en-GB" sz="1050" b="0" i="0" u="none" strike="noStrike" kern="1200" cap="none" spc="0" normalizeH="0" baseline="0" noProof="0" dirty="0">
                  <a:ln>
                    <a:noFill/>
                  </a:ln>
                  <a:solidFill>
                    <a:prstClr val="white"/>
                  </a:solidFill>
                  <a:effectLst/>
                  <a:uLnTx/>
                  <a:uFillTx/>
                  <a:latin typeface="Roboto" panose="02000000000000000000" pitchFamily="2" charset="0"/>
                  <a:ea typeface="Roboto" panose="02000000000000000000" pitchFamily="2" charset="0"/>
                  <a:cs typeface="Roboto" panose="02000000000000000000" pitchFamily="2" charset="0"/>
                </a:rPr>
                <a:t>Option to sign up to receive alerts on opportunities that match your profile </a:t>
              </a:r>
            </a:p>
          </p:txBody>
        </p:sp>
        <p:sp>
          <p:nvSpPr>
            <p:cNvPr id="19" name="Flowchart: Terminator 18">
              <a:extLst>
                <a:ext uri="{FF2B5EF4-FFF2-40B4-BE49-F238E27FC236}">
                  <a16:creationId xmlns:a16="http://schemas.microsoft.com/office/drawing/2014/main" id="{727A54EE-77C7-2E91-B393-4E75507688EA}"/>
                </a:ext>
              </a:extLst>
            </p:cNvPr>
            <p:cNvSpPr>
              <a:spLocks noGrp="1" noRot="1" noMove="1" noResize="1" noEditPoints="1" noAdjustHandles="1" noChangeArrowheads="1" noChangeShapeType="1"/>
            </p:cNvSpPr>
            <p:nvPr/>
          </p:nvSpPr>
          <p:spPr>
            <a:xfrm>
              <a:off x="255320" y="1487147"/>
              <a:ext cx="803002" cy="301091"/>
            </a:xfrm>
            <a:prstGeom prst="flowChartTerminator">
              <a:avLst/>
            </a:prstGeom>
            <a:solidFill>
              <a:srgbClr val="000000"/>
            </a:solidFill>
            <a:ln w="9508" cap="flat">
              <a:noFill/>
              <a:prstDash val="solid"/>
              <a:miter/>
            </a:ln>
          </p:spPr>
          <p:txBody>
            <a:bodyPr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kumimoji="0" lang="en-GB" sz="1418" b="0" i="0" u="none" strike="noStrike" kern="1200" cap="none" spc="0" normalizeH="0" baseline="0" noProof="0" dirty="0">
                  <a:ln>
                    <a:noFill/>
                  </a:ln>
                  <a:solidFill>
                    <a:prstClr val="white"/>
                  </a:solidFill>
                  <a:effectLst/>
                  <a:uLnTx/>
                  <a:uFillTx/>
                  <a:latin typeface="Roboto "/>
                  <a:ea typeface="+mn-ea"/>
                  <a:cs typeface="+mn-cs"/>
                </a:rPr>
                <a:t>Step 1</a:t>
              </a:r>
            </a:p>
          </p:txBody>
        </p:sp>
        <p:sp>
          <p:nvSpPr>
            <p:cNvPr id="20" name="Flowchart: Terminator 19">
              <a:extLst>
                <a:ext uri="{FF2B5EF4-FFF2-40B4-BE49-F238E27FC236}">
                  <a16:creationId xmlns:a16="http://schemas.microsoft.com/office/drawing/2014/main" id="{98C5BDE9-6B5C-3874-C0DF-C5BFB76A4D69}"/>
                </a:ext>
              </a:extLst>
            </p:cNvPr>
            <p:cNvSpPr>
              <a:spLocks noGrp="1" noRot="1" noMove="1" noResize="1" noEditPoints="1" noAdjustHandles="1" noChangeArrowheads="1" noChangeShapeType="1"/>
            </p:cNvSpPr>
            <p:nvPr/>
          </p:nvSpPr>
          <p:spPr>
            <a:xfrm>
              <a:off x="1863095" y="1482527"/>
              <a:ext cx="803002" cy="301091"/>
            </a:xfrm>
            <a:prstGeom prst="flowChartTerminator">
              <a:avLst/>
            </a:prstGeom>
            <a:solidFill>
              <a:srgbClr val="000000"/>
            </a:solidFill>
            <a:ln w="9508" cap="flat">
              <a:noFill/>
              <a:prstDash val="solid"/>
              <a:miter/>
            </a:ln>
          </p:spPr>
          <p:txBody>
            <a:bodyPr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kumimoji="0" lang="en-GB" sz="1418" b="0" i="0" u="none" strike="noStrike" kern="1200" cap="none" spc="0" normalizeH="0" baseline="0" noProof="0" dirty="0">
                  <a:ln>
                    <a:noFill/>
                  </a:ln>
                  <a:solidFill>
                    <a:prstClr val="white"/>
                  </a:solidFill>
                  <a:effectLst/>
                  <a:uLnTx/>
                  <a:uFillTx/>
                  <a:latin typeface="Roboto "/>
                  <a:ea typeface="+mn-ea"/>
                  <a:cs typeface="+mn-cs"/>
                </a:rPr>
                <a:t>Step 2</a:t>
              </a:r>
            </a:p>
          </p:txBody>
        </p:sp>
        <p:sp>
          <p:nvSpPr>
            <p:cNvPr id="21" name="Flowchart: Terminator 20">
              <a:extLst>
                <a:ext uri="{FF2B5EF4-FFF2-40B4-BE49-F238E27FC236}">
                  <a16:creationId xmlns:a16="http://schemas.microsoft.com/office/drawing/2014/main" id="{E7F592A1-9BCD-1B91-4F39-A610D47D090E}"/>
                </a:ext>
              </a:extLst>
            </p:cNvPr>
            <p:cNvSpPr>
              <a:spLocks noGrp="1" noRot="1" noMove="1" noResize="1" noEditPoints="1" noAdjustHandles="1" noChangeArrowheads="1" noChangeShapeType="1"/>
            </p:cNvSpPr>
            <p:nvPr/>
          </p:nvSpPr>
          <p:spPr>
            <a:xfrm>
              <a:off x="3879882" y="1490732"/>
              <a:ext cx="803002" cy="301091"/>
            </a:xfrm>
            <a:prstGeom prst="flowChartTerminator">
              <a:avLst/>
            </a:prstGeom>
            <a:solidFill>
              <a:srgbClr val="000000"/>
            </a:solidFill>
            <a:ln w="9508" cap="flat">
              <a:noFill/>
              <a:prstDash val="solid"/>
              <a:miter/>
            </a:ln>
          </p:spPr>
          <p:txBody>
            <a:bodyPr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kumimoji="0" lang="en-GB" sz="1418" b="0" i="0" u="none" strike="noStrike" kern="1200" cap="none" spc="0" normalizeH="0" baseline="0" noProof="0" dirty="0">
                  <a:ln>
                    <a:noFill/>
                  </a:ln>
                  <a:solidFill>
                    <a:prstClr val="white"/>
                  </a:solidFill>
                  <a:effectLst/>
                  <a:uLnTx/>
                  <a:uFillTx/>
                  <a:latin typeface="Roboto "/>
                  <a:ea typeface="+mn-ea"/>
                  <a:cs typeface="+mn-cs"/>
                </a:rPr>
                <a:t>Step 3</a:t>
              </a:r>
            </a:p>
          </p:txBody>
        </p:sp>
        <p:sp>
          <p:nvSpPr>
            <p:cNvPr id="22" name="Flowchart: Terminator 21">
              <a:extLst>
                <a:ext uri="{FF2B5EF4-FFF2-40B4-BE49-F238E27FC236}">
                  <a16:creationId xmlns:a16="http://schemas.microsoft.com/office/drawing/2014/main" id="{DA315A72-50BF-1FF9-5950-53B137C2153D}"/>
                </a:ext>
              </a:extLst>
            </p:cNvPr>
            <p:cNvSpPr>
              <a:spLocks noGrp="1" noRot="1" noMove="1" noResize="1" noEditPoints="1" noAdjustHandles="1" noChangeArrowheads="1" noChangeShapeType="1"/>
            </p:cNvSpPr>
            <p:nvPr/>
          </p:nvSpPr>
          <p:spPr>
            <a:xfrm>
              <a:off x="5495169" y="1482527"/>
              <a:ext cx="803002" cy="301091"/>
            </a:xfrm>
            <a:prstGeom prst="flowChartTerminator">
              <a:avLst/>
            </a:prstGeom>
            <a:solidFill>
              <a:srgbClr val="000000"/>
            </a:solidFill>
            <a:ln w="9508" cap="flat">
              <a:noFill/>
              <a:prstDash val="solid"/>
              <a:miter/>
            </a:ln>
          </p:spPr>
          <p:txBody>
            <a:bodyPr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kumimoji="0" lang="en-GB" sz="1418" b="0" i="0" u="none" strike="noStrike" kern="1200" cap="none" spc="0" normalizeH="0" baseline="0" noProof="0" dirty="0">
                  <a:ln>
                    <a:noFill/>
                  </a:ln>
                  <a:solidFill>
                    <a:prstClr val="white"/>
                  </a:solidFill>
                  <a:effectLst/>
                  <a:uLnTx/>
                  <a:uFillTx/>
                  <a:latin typeface="Roboto "/>
                  <a:ea typeface="+mn-ea"/>
                  <a:cs typeface="+mn-cs"/>
                </a:rPr>
                <a:t>Step 4</a:t>
              </a:r>
            </a:p>
          </p:txBody>
        </p:sp>
        <p:sp>
          <p:nvSpPr>
            <p:cNvPr id="23" name="Flowchart: Terminator 22">
              <a:extLst>
                <a:ext uri="{FF2B5EF4-FFF2-40B4-BE49-F238E27FC236}">
                  <a16:creationId xmlns:a16="http://schemas.microsoft.com/office/drawing/2014/main" id="{20914FDE-1E2D-59DC-73A2-FAB0BEEE070B}"/>
                </a:ext>
              </a:extLst>
            </p:cNvPr>
            <p:cNvSpPr>
              <a:spLocks noGrp="1" noRot="1" noMove="1" noResize="1" noEditPoints="1" noAdjustHandles="1" noChangeArrowheads="1" noChangeShapeType="1"/>
            </p:cNvSpPr>
            <p:nvPr/>
          </p:nvSpPr>
          <p:spPr>
            <a:xfrm>
              <a:off x="6766794" y="1482527"/>
              <a:ext cx="803002" cy="301091"/>
            </a:xfrm>
            <a:prstGeom prst="flowChartTerminator">
              <a:avLst/>
            </a:prstGeom>
            <a:solidFill>
              <a:srgbClr val="000000"/>
            </a:solidFill>
            <a:ln w="9508" cap="flat">
              <a:noFill/>
              <a:prstDash val="solid"/>
              <a:miter/>
            </a:ln>
          </p:spPr>
          <p:txBody>
            <a:bodyPr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kumimoji="0" lang="en-GB" sz="1418" b="0" i="0" u="none" strike="noStrike" kern="1200" cap="none" spc="0" normalizeH="0" baseline="0" noProof="0" dirty="0">
                  <a:ln>
                    <a:noFill/>
                  </a:ln>
                  <a:solidFill>
                    <a:prstClr val="white"/>
                  </a:solidFill>
                  <a:effectLst/>
                  <a:uLnTx/>
                  <a:uFillTx/>
                  <a:latin typeface="Roboto "/>
                  <a:ea typeface="+mn-ea"/>
                  <a:cs typeface="+mn-cs"/>
                </a:rPr>
                <a:t>Step 5</a:t>
              </a:r>
            </a:p>
          </p:txBody>
        </p:sp>
        <p:sp>
          <p:nvSpPr>
            <p:cNvPr id="24" name="Flowchart: Terminator 23">
              <a:extLst>
                <a:ext uri="{FF2B5EF4-FFF2-40B4-BE49-F238E27FC236}">
                  <a16:creationId xmlns:a16="http://schemas.microsoft.com/office/drawing/2014/main" id="{3685B311-7E35-4F30-6961-6606B1D75D01}"/>
                </a:ext>
              </a:extLst>
            </p:cNvPr>
            <p:cNvSpPr>
              <a:spLocks noGrp="1" noRot="1" noMove="1" noResize="1" noEditPoints="1" noAdjustHandles="1" noChangeArrowheads="1" noChangeShapeType="1"/>
            </p:cNvSpPr>
            <p:nvPr/>
          </p:nvSpPr>
          <p:spPr>
            <a:xfrm>
              <a:off x="7997106" y="1482527"/>
              <a:ext cx="803002" cy="301091"/>
            </a:xfrm>
            <a:prstGeom prst="flowChartTerminator">
              <a:avLst/>
            </a:prstGeom>
            <a:solidFill>
              <a:srgbClr val="000000"/>
            </a:solidFill>
            <a:ln w="9508" cap="flat">
              <a:noFill/>
              <a:prstDash val="solid"/>
              <a:miter/>
            </a:ln>
          </p:spPr>
          <p:txBody>
            <a:bodyPr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ctr" defTabSz="457145" rtl="0" eaLnBrk="1" fontAlgn="auto" latinLnBrk="0" hangingPunct="1">
                <a:lnSpc>
                  <a:spcPct val="100000"/>
                </a:lnSpc>
                <a:spcBef>
                  <a:spcPts val="0"/>
                </a:spcBef>
                <a:spcAft>
                  <a:spcPts val="0"/>
                </a:spcAft>
                <a:buClrTx/>
                <a:buSzTx/>
                <a:buFontTx/>
                <a:buNone/>
                <a:tabLst/>
                <a:defRPr/>
              </a:pPr>
              <a:r>
                <a:rPr kumimoji="0" lang="en-GB" sz="1418" b="0" i="0" u="none" strike="noStrike" kern="1200" cap="none" spc="0" normalizeH="0" baseline="0" noProof="0" dirty="0">
                  <a:ln>
                    <a:noFill/>
                  </a:ln>
                  <a:solidFill>
                    <a:prstClr val="white"/>
                  </a:solidFill>
                  <a:effectLst/>
                  <a:uLnTx/>
                  <a:uFillTx/>
                  <a:latin typeface="Roboto "/>
                  <a:ea typeface="+mn-ea"/>
                  <a:cs typeface="+mn-cs"/>
                </a:rPr>
                <a:t>Step 6</a:t>
              </a:r>
            </a:p>
          </p:txBody>
        </p:sp>
      </p:grpSp>
      <p:pic>
        <p:nvPicPr>
          <p:cNvPr id="13" name="Picture 12" descr="A person sitting on a computer&#10;&#10;Description automatically generated">
            <a:extLst>
              <a:ext uri="{FF2B5EF4-FFF2-40B4-BE49-F238E27FC236}">
                <a16:creationId xmlns:a16="http://schemas.microsoft.com/office/drawing/2014/main" id="{F9E4E447-2D51-B8B6-818B-F1A2E6A79F82}"/>
              </a:ext>
            </a:extLst>
          </p:cNvPr>
          <p:cNvPicPr>
            <a:picLocks noChangeAspect="1"/>
          </p:cNvPicPr>
          <p:nvPr/>
        </p:nvPicPr>
        <p:blipFill rotWithShape="1">
          <a:blip r:embed="rId4">
            <a:extLst>
              <a:ext uri="{28A0092B-C50C-407E-A947-70E740481C1C}">
                <a14:useLocalDpi xmlns:a14="http://schemas.microsoft.com/office/drawing/2010/main" val="0"/>
              </a:ext>
            </a:extLst>
          </a:blip>
          <a:srcRect t="1295" b="26425"/>
          <a:stretch/>
        </p:blipFill>
        <p:spPr>
          <a:xfrm>
            <a:off x="-1" y="2871540"/>
            <a:ext cx="9144000" cy="2271960"/>
          </a:xfrm>
          <a:prstGeom prst="rect">
            <a:avLst/>
          </a:prstGeom>
        </p:spPr>
      </p:pic>
    </p:spTree>
    <p:custDataLst>
      <p:tags r:id="rId1"/>
    </p:custDataLst>
    <p:extLst>
      <p:ext uri="{BB962C8B-B14F-4D97-AF65-F5344CB8AC3E}">
        <p14:creationId xmlns:p14="http://schemas.microsoft.com/office/powerpoint/2010/main" val="19328731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looking at a wall of pictures&#10;&#10;Description automatically generated with low confidence">
            <a:extLst>
              <a:ext uri="{FF2B5EF4-FFF2-40B4-BE49-F238E27FC236}">
                <a16:creationId xmlns:a16="http://schemas.microsoft.com/office/drawing/2014/main" id="{8850C798-0808-D410-12B7-6A9A2A86838C}"/>
              </a:ext>
            </a:extLst>
          </p:cNvPr>
          <p:cNvPicPr>
            <a:picLocks noGrp="1" noChangeAspect="1"/>
          </p:cNvPicPr>
          <p:nvPr>
            <p:ph type="pic" sz="quarter" idx="10"/>
          </p:nvPr>
        </p:nvPicPr>
        <p:blipFill rotWithShape="1">
          <a:blip r:embed="rId3"/>
          <a:srcRect l="25011" r="25011"/>
          <a:stretch/>
        </p:blipFill>
        <p:spPr/>
      </p:pic>
      <p:sp>
        <p:nvSpPr>
          <p:cNvPr id="13" name="Title 12">
            <a:extLst>
              <a:ext uri="{FF2B5EF4-FFF2-40B4-BE49-F238E27FC236}">
                <a16:creationId xmlns:a16="http://schemas.microsoft.com/office/drawing/2014/main" id="{1753D758-FC1D-7077-F353-CAB86767682B}"/>
              </a:ext>
            </a:extLst>
          </p:cNvPr>
          <p:cNvSpPr>
            <a:spLocks noGrp="1"/>
          </p:cNvSpPr>
          <p:nvPr>
            <p:ph type="title"/>
          </p:nvPr>
        </p:nvSpPr>
        <p:spPr>
          <a:xfrm>
            <a:off x="287338" y="-732423"/>
            <a:ext cx="3973886" cy="1629945"/>
          </a:xfrm>
        </p:spPr>
        <p:txBody>
          <a:bodyPr>
            <a:normAutofit/>
          </a:bodyPr>
          <a:lstStyle/>
          <a:p>
            <a:r>
              <a:rPr lang="en-GB" sz="3200" dirty="0">
                <a:latin typeface="Roboto "/>
                <a:ea typeface="+mn-ea"/>
                <a:cs typeface="+mn-cs"/>
              </a:rPr>
              <a:t>When can I apply?</a:t>
            </a:r>
          </a:p>
        </p:txBody>
      </p:sp>
      <p:sp>
        <p:nvSpPr>
          <p:cNvPr id="14" name="Text Placeholder 13">
            <a:extLst>
              <a:ext uri="{FF2B5EF4-FFF2-40B4-BE49-F238E27FC236}">
                <a16:creationId xmlns:a16="http://schemas.microsoft.com/office/drawing/2014/main" id="{369E93FE-0A8D-5D87-A366-D7CC988F9089}"/>
              </a:ext>
            </a:extLst>
          </p:cNvPr>
          <p:cNvSpPr>
            <a:spLocks noGrp="1"/>
          </p:cNvSpPr>
          <p:nvPr>
            <p:ph type="body" idx="1"/>
          </p:nvPr>
        </p:nvSpPr>
        <p:spPr>
          <a:xfrm>
            <a:off x="287338" y="1123241"/>
            <a:ext cx="3973886" cy="2970044"/>
          </a:xfrm>
        </p:spPr>
        <p:txBody>
          <a:bodyPr/>
          <a:lstStyle/>
          <a:p>
            <a:pPr marL="285750" indent="-285750">
              <a:spcAft>
                <a:spcPts val="1800"/>
              </a:spcAft>
              <a:buClrTx/>
              <a:buFont typeface="Arial" panose="020B0604020202020204" pitchFamily="34" charset="0"/>
              <a:buChar char="•"/>
            </a:pPr>
            <a:r>
              <a:rPr lang="en-GB" sz="1600" dirty="0">
                <a:solidFill>
                  <a:schemeClr val="tx1"/>
                </a:solidFill>
                <a:latin typeface="Roboto Light "/>
              </a:rPr>
              <a:t>Not one deadline</a:t>
            </a:r>
          </a:p>
          <a:p>
            <a:pPr marL="285750" indent="-285750">
              <a:spcAft>
                <a:spcPts val="1800"/>
              </a:spcAft>
              <a:buClrTx/>
              <a:buFont typeface="Arial" panose="020B0604020202020204" pitchFamily="34" charset="0"/>
              <a:buChar char="•"/>
            </a:pPr>
            <a:r>
              <a:rPr lang="en-GB" sz="1600" dirty="0">
                <a:solidFill>
                  <a:schemeClr val="tx1"/>
                </a:solidFill>
                <a:latin typeface="Roboto Light "/>
              </a:rPr>
              <a:t>Advertised throughout the year</a:t>
            </a:r>
          </a:p>
          <a:p>
            <a:pPr marL="285750" indent="-285750">
              <a:spcAft>
                <a:spcPts val="1800"/>
              </a:spcAft>
              <a:buClrTx/>
              <a:buFont typeface="Arial" panose="020B0604020202020204" pitchFamily="34" charset="0"/>
              <a:buChar char="•"/>
            </a:pPr>
            <a:r>
              <a:rPr lang="en-GB" sz="1600" dirty="0">
                <a:solidFill>
                  <a:schemeClr val="tx1"/>
                </a:solidFill>
                <a:latin typeface="Roboto Light "/>
              </a:rPr>
              <a:t>Larger organisations with multiple application processes may recruit earlier than smaller local organisations</a:t>
            </a:r>
          </a:p>
          <a:p>
            <a:pPr marL="285750" indent="-285750">
              <a:spcAft>
                <a:spcPts val="1800"/>
              </a:spcAft>
              <a:buClrTx/>
              <a:buFont typeface="Arial" panose="020B0604020202020204" pitchFamily="34" charset="0"/>
              <a:buChar char="•"/>
            </a:pPr>
            <a:r>
              <a:rPr lang="en-GB" sz="1600" dirty="0">
                <a:solidFill>
                  <a:schemeClr val="tx1"/>
                </a:solidFill>
                <a:latin typeface="Roboto Light "/>
              </a:rPr>
              <a:t>Higher apprenticeships with a Sep/Oct start tend to recruit in the previous academic year</a:t>
            </a:r>
          </a:p>
        </p:txBody>
      </p:sp>
      <p:sp>
        <p:nvSpPr>
          <p:cNvPr id="8" name="TextBox 7">
            <a:extLst>
              <a:ext uri="{FF2B5EF4-FFF2-40B4-BE49-F238E27FC236}">
                <a16:creationId xmlns:a16="http://schemas.microsoft.com/office/drawing/2014/main" id="{EAAA9BF4-7E3F-DE0F-5CE9-65878B670DFB}"/>
              </a:ext>
            </a:extLst>
          </p:cNvPr>
          <p:cNvSpPr txBox="1"/>
          <p:nvPr/>
        </p:nvSpPr>
        <p:spPr>
          <a:xfrm>
            <a:off x="287338" y="4224841"/>
            <a:ext cx="4572000" cy="369332"/>
          </a:xfrm>
          <a:prstGeom prst="rect">
            <a:avLst/>
          </a:prstGeom>
          <a:noFill/>
        </p:spPr>
        <p:txBody>
          <a:bodyPr wrap="square">
            <a:spAutoFit/>
          </a:bodyPr>
          <a:lstStyle/>
          <a:p>
            <a:pPr marL="0" indent="0">
              <a:buClr>
                <a:schemeClr val="bg1"/>
              </a:buClr>
              <a:buNone/>
            </a:pPr>
            <a:r>
              <a:rPr lang="en-GB" b="1" dirty="0">
                <a:latin typeface="Roboto Light "/>
                <a:ea typeface="Roboto Light" panose="02000000000000000000" pitchFamily="2" charset="0"/>
                <a:cs typeface="Roboto Light" panose="02000000000000000000" pitchFamily="2" charset="0"/>
              </a:rPr>
              <a:t>www.ucas.com/apprenticeships</a:t>
            </a:r>
          </a:p>
        </p:txBody>
      </p:sp>
    </p:spTree>
    <p:custDataLst>
      <p:tags r:id="rId1"/>
    </p:custDataLst>
    <p:extLst>
      <p:ext uri="{BB962C8B-B14F-4D97-AF65-F5344CB8AC3E}">
        <p14:creationId xmlns:p14="http://schemas.microsoft.com/office/powerpoint/2010/main" val="23670683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A person sitting on the ground with a computer&#10;&#10;Description automatically generated with low confidence">
            <a:extLst>
              <a:ext uri="{FF2B5EF4-FFF2-40B4-BE49-F238E27FC236}">
                <a16:creationId xmlns:a16="http://schemas.microsoft.com/office/drawing/2014/main" id="{4DE8E68C-D57D-53BD-80DF-DF410B5EDC1D}"/>
              </a:ext>
            </a:extLst>
          </p:cNvPr>
          <p:cNvPicPr>
            <a:picLocks noGrp="1" noChangeAspect="1"/>
          </p:cNvPicPr>
          <p:nvPr>
            <p:ph type="pic" sz="quarter" idx="10"/>
          </p:nvPr>
        </p:nvPicPr>
        <p:blipFill rotWithShape="1">
          <a:blip r:embed="rId4"/>
          <a:srcRect l="27649" r="23825"/>
          <a:stretch/>
        </p:blipFill>
        <p:spPr>
          <a:xfrm>
            <a:off x="0" y="0"/>
            <a:ext cx="3437467" cy="5143500"/>
          </a:xfrm>
        </p:spPr>
      </p:pic>
      <p:sp>
        <p:nvSpPr>
          <p:cNvPr id="10" name="Text Placeholder 9">
            <a:extLst>
              <a:ext uri="{FF2B5EF4-FFF2-40B4-BE49-F238E27FC236}">
                <a16:creationId xmlns:a16="http://schemas.microsoft.com/office/drawing/2014/main" id="{84AA5C19-4158-4819-D4B1-4BAB1F2ABCA9}"/>
              </a:ext>
            </a:extLst>
          </p:cNvPr>
          <p:cNvSpPr>
            <a:spLocks noGrp="1"/>
          </p:cNvSpPr>
          <p:nvPr>
            <p:ph type="body" sz="quarter" idx="12"/>
          </p:nvPr>
        </p:nvSpPr>
        <p:spPr>
          <a:xfrm>
            <a:off x="3712612" y="662877"/>
            <a:ext cx="5144052" cy="4237057"/>
          </a:xfrm>
        </p:spPr>
        <p:txBody>
          <a:bodyPr/>
          <a:lstStyle/>
          <a:p>
            <a:pPr marL="0" indent="0">
              <a:buNone/>
            </a:pPr>
            <a:r>
              <a:rPr lang="en-GB" sz="3200" b="1" dirty="0">
                <a:latin typeface="Roboto "/>
                <a:ea typeface="+mn-ea"/>
                <a:cs typeface="+mn-cs"/>
              </a:rPr>
              <a:t>How can I apply?</a:t>
            </a:r>
            <a:endParaRPr lang="en-GB" sz="2000" dirty="0"/>
          </a:p>
          <a:p>
            <a:pPr>
              <a:buFont typeface="Arial" panose="020B0604020202020204" pitchFamily="34" charset="0"/>
              <a:buChar char="•"/>
            </a:pPr>
            <a:r>
              <a:rPr lang="en-GB" sz="1600" dirty="0">
                <a:effectLst/>
                <a:latin typeface="Roboto Light" panose="02000000000000000000" pitchFamily="2" charset="0"/>
              </a:rPr>
              <a:t>Applications are made directly through the company or the education provider.</a:t>
            </a:r>
          </a:p>
          <a:p>
            <a:pPr>
              <a:buFont typeface="Arial" panose="020B0604020202020204" pitchFamily="34" charset="0"/>
              <a:buChar char="•"/>
            </a:pPr>
            <a:r>
              <a:rPr lang="en-GB" sz="1600" dirty="0">
                <a:effectLst/>
                <a:latin typeface="Roboto Light" panose="02000000000000000000" pitchFamily="2" charset="0"/>
              </a:rPr>
              <a:t>There is no limit on the number of applications you can make.</a:t>
            </a:r>
          </a:p>
          <a:p>
            <a:pPr>
              <a:buFont typeface="Arial" panose="020B0604020202020204" pitchFamily="34" charset="0"/>
              <a:buChar char="•"/>
            </a:pPr>
            <a:r>
              <a:rPr lang="en-GB" sz="1600" dirty="0">
                <a:latin typeface="Roboto Light" panose="02000000000000000000" pitchFamily="2" charset="0"/>
              </a:rPr>
              <a:t>The application process might vary across vacancies, you could be asked for:</a:t>
            </a:r>
          </a:p>
          <a:p>
            <a:pPr marL="627063" indent="177800">
              <a:buFont typeface="Arial" panose="020B0604020202020204" pitchFamily="34" charset="0"/>
              <a:buChar char="•"/>
              <a:tabLst>
                <a:tab pos="627063" algn="l"/>
              </a:tabLst>
            </a:pPr>
            <a:r>
              <a:rPr lang="en-GB" sz="1600" dirty="0">
                <a:latin typeface="Roboto Light" panose="02000000000000000000" pitchFamily="2" charset="0"/>
              </a:rPr>
              <a:t>CV and Covering Letter</a:t>
            </a:r>
          </a:p>
          <a:p>
            <a:pPr marL="627063" indent="177800">
              <a:buFont typeface="Arial" panose="020B0604020202020204" pitchFamily="34" charset="0"/>
              <a:buChar char="•"/>
              <a:tabLst>
                <a:tab pos="627063" algn="l"/>
              </a:tabLst>
            </a:pPr>
            <a:r>
              <a:rPr lang="en-GB" sz="1600" dirty="0">
                <a:latin typeface="Roboto Light" panose="02000000000000000000" pitchFamily="2" charset="0"/>
              </a:rPr>
              <a:t>Application Form</a:t>
            </a:r>
          </a:p>
          <a:p>
            <a:pPr marL="627063" indent="177800">
              <a:buFont typeface="Arial" panose="020B0604020202020204" pitchFamily="34" charset="0"/>
              <a:buChar char="•"/>
              <a:tabLst>
                <a:tab pos="627063" algn="l"/>
              </a:tabLst>
            </a:pPr>
            <a:r>
              <a:rPr lang="en-GB" sz="1600" dirty="0">
                <a:latin typeface="Roboto Light" panose="02000000000000000000" pitchFamily="2" charset="0"/>
              </a:rPr>
              <a:t>In App/Site application</a:t>
            </a:r>
          </a:p>
          <a:p>
            <a:pPr>
              <a:buFont typeface="Arial" panose="020B0604020202020204" pitchFamily="34" charset="0"/>
              <a:buChar char="•"/>
            </a:pPr>
            <a:r>
              <a:rPr lang="en-GB" sz="1600" dirty="0">
                <a:latin typeface="Roboto Light" panose="02000000000000000000" pitchFamily="2" charset="0"/>
              </a:rPr>
              <a:t>You can apply for universities and apprenticeships at the same time!</a:t>
            </a:r>
          </a:p>
          <a:p>
            <a:pPr marL="0" indent="0">
              <a:buNone/>
            </a:pPr>
            <a:endParaRPr lang="en-GB" sz="1400" dirty="0">
              <a:latin typeface="Roboto Light" panose="02000000000000000000" pitchFamily="2" charset="0"/>
            </a:endParaRPr>
          </a:p>
        </p:txBody>
      </p:sp>
    </p:spTree>
    <p:custDataLst>
      <p:tags r:id="rId1"/>
    </p:custDataLst>
    <p:extLst>
      <p:ext uri="{BB962C8B-B14F-4D97-AF65-F5344CB8AC3E}">
        <p14:creationId xmlns:p14="http://schemas.microsoft.com/office/powerpoint/2010/main" val="166526551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33B5A2EA-D378-4CC0-8AD7-DAF0F5119055}"/>
              </a:ext>
            </a:extLst>
          </p:cNvPr>
          <p:cNvSpPr txBox="1">
            <a:spLocks noGrp="1"/>
          </p:cNvSpPr>
          <p:nvPr>
            <p:ph type="body" sz="quarter" idx="4294967295"/>
          </p:nvPr>
        </p:nvSpPr>
        <p:spPr>
          <a:xfrm>
            <a:off x="401081" y="1527066"/>
            <a:ext cx="3917950" cy="2626360"/>
          </a:xfrm>
        </p:spPr>
        <p:txBody>
          <a:bodyPr/>
          <a:lstStyle/>
          <a:p>
            <a:pPr marL="0" lvl="0" indent="0">
              <a:buNone/>
            </a:pPr>
            <a:r>
              <a:rPr lang="en-GB" sz="1800" b="1" dirty="0">
                <a:latin typeface="Roboto Light" panose="02000000000000000000" pitchFamily="2" charset="0"/>
              </a:rPr>
              <a:t>UCAS Customer Experience Centre:</a:t>
            </a:r>
          </a:p>
          <a:p>
            <a:pPr marL="0" lvl="0" indent="0">
              <a:buNone/>
            </a:pPr>
            <a:r>
              <a:rPr lang="en-GB" sz="1800" dirty="0">
                <a:latin typeface="Roboto Light" panose="02000000000000000000" pitchFamily="2" charset="0"/>
              </a:rPr>
              <a:t>0371 468 0 468</a:t>
            </a:r>
          </a:p>
          <a:p>
            <a:pPr marL="0" lvl="0" indent="0">
              <a:buNone/>
            </a:pPr>
            <a:endParaRPr lang="en-GB" sz="800" b="1" dirty="0">
              <a:latin typeface="Roboto Light" panose="02000000000000000000" pitchFamily="2" charset="0"/>
            </a:endParaRPr>
          </a:p>
          <a:p>
            <a:pPr marL="0" lvl="0" indent="0">
              <a:buNone/>
            </a:pPr>
            <a:r>
              <a:rPr lang="en-GB" sz="1800" b="1" dirty="0">
                <a:latin typeface="Roboto Light" panose="02000000000000000000" pitchFamily="2" charset="0"/>
              </a:rPr>
              <a:t>From outside the UK:</a:t>
            </a:r>
          </a:p>
          <a:p>
            <a:pPr marL="0" lvl="0" indent="0">
              <a:buNone/>
            </a:pPr>
            <a:r>
              <a:rPr lang="en-GB" sz="1800" dirty="0">
                <a:latin typeface="Roboto Light" panose="02000000000000000000" pitchFamily="2" charset="0"/>
              </a:rPr>
              <a:t>+44 330 3330 230</a:t>
            </a:r>
          </a:p>
          <a:p>
            <a:pPr marL="0" lvl="0" indent="0">
              <a:buNone/>
            </a:pPr>
            <a:endParaRPr lang="en-US" sz="800" dirty="0">
              <a:latin typeface="Roboto Light" panose="02000000000000000000" pitchFamily="2" charset="0"/>
            </a:endParaRPr>
          </a:p>
          <a:p>
            <a:pPr marL="0" lvl="0" indent="0">
              <a:buNone/>
            </a:pPr>
            <a:r>
              <a:rPr lang="en-US" sz="1800" dirty="0">
                <a:latin typeface="Roboto Light" panose="02000000000000000000" pitchFamily="2" charset="0"/>
              </a:rPr>
              <a:t>Monday to Friday</a:t>
            </a:r>
          </a:p>
          <a:p>
            <a:pPr marL="0" lvl="0" indent="0">
              <a:buNone/>
            </a:pPr>
            <a:r>
              <a:rPr lang="en-US" sz="1800" dirty="0">
                <a:latin typeface="Roboto Light" panose="02000000000000000000" pitchFamily="2" charset="0"/>
              </a:rPr>
              <a:t>08:30 – 18:00 (UK time)</a:t>
            </a:r>
            <a:endParaRPr lang="en-GB" sz="1800" dirty="0">
              <a:latin typeface="Roboto Light" panose="02000000000000000000" pitchFamily="2" charset="0"/>
            </a:endParaRPr>
          </a:p>
        </p:txBody>
      </p:sp>
      <p:sp>
        <p:nvSpPr>
          <p:cNvPr id="2" name="Title 6">
            <a:extLst>
              <a:ext uri="{FF2B5EF4-FFF2-40B4-BE49-F238E27FC236}">
                <a16:creationId xmlns:a16="http://schemas.microsoft.com/office/drawing/2014/main" id="{56FA645B-FE96-48DD-A424-AE5EE053CF0D}"/>
              </a:ext>
            </a:extLst>
          </p:cNvPr>
          <p:cNvSpPr txBox="1">
            <a:spLocks noGrp="1"/>
          </p:cNvSpPr>
          <p:nvPr>
            <p:ph type="title" idx="4294967295"/>
          </p:nvPr>
        </p:nvSpPr>
        <p:spPr>
          <a:xfrm>
            <a:off x="287341" y="162795"/>
            <a:ext cx="3832225" cy="987426"/>
          </a:xfrm>
        </p:spPr>
        <p:txBody>
          <a:bodyPr/>
          <a:lstStyle/>
          <a:p>
            <a:pPr lvl="0"/>
            <a:r>
              <a:rPr lang="en-GB" dirty="0"/>
              <a:t>Our support </a:t>
            </a:r>
            <a:endParaRPr lang="en-GB" dirty="0">
              <a:solidFill>
                <a:schemeClr val="bg1"/>
              </a:solidFill>
            </a:endParaRPr>
          </a:p>
        </p:txBody>
      </p:sp>
      <p:sp>
        <p:nvSpPr>
          <p:cNvPr id="5" name="Date Placeholder 3">
            <a:extLst>
              <a:ext uri="{FF2B5EF4-FFF2-40B4-BE49-F238E27FC236}">
                <a16:creationId xmlns:a16="http://schemas.microsoft.com/office/drawing/2014/main" id="{0C448822-EE48-4827-8464-BEF6175C2B70}"/>
              </a:ext>
            </a:extLst>
          </p:cNvPr>
          <p:cNvSpPr txBox="1"/>
          <p:nvPr/>
        </p:nvSpPr>
        <p:spPr>
          <a:xfrm>
            <a:off x="5963844" y="4803772"/>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CD1E7B38-7788-410C-9DF2-C6D5309588D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02 October 2024</a:t>
            </a:fld>
            <a:endParaRPr lang="en-US" sz="900" b="0" i="0" u="none" strike="noStrike" kern="1200" cap="none" spc="0" baseline="0">
              <a:solidFill>
                <a:srgbClr val="1F2834"/>
              </a:solidFill>
              <a:uFillTx/>
              <a:latin typeface="Calibri"/>
            </a:endParaRPr>
          </a:p>
        </p:txBody>
      </p:sp>
      <p:sp>
        <p:nvSpPr>
          <p:cNvPr id="6" name="Footer Placeholder 4">
            <a:extLst>
              <a:ext uri="{FF2B5EF4-FFF2-40B4-BE49-F238E27FC236}">
                <a16:creationId xmlns:a16="http://schemas.microsoft.com/office/drawing/2014/main" id="{83DD8913-ED11-4F34-87F1-FC062BFAB1BF}"/>
              </a:ext>
            </a:extLst>
          </p:cNvPr>
          <p:cNvSpPr txBox="1"/>
          <p:nvPr/>
        </p:nvSpPr>
        <p:spPr>
          <a:xfrm>
            <a:off x="287341" y="4803772"/>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a:t>
            </a:r>
          </a:p>
        </p:txBody>
      </p:sp>
      <p:sp>
        <p:nvSpPr>
          <p:cNvPr id="7" name="Slide Number Placeholder 5">
            <a:extLst>
              <a:ext uri="{FF2B5EF4-FFF2-40B4-BE49-F238E27FC236}">
                <a16:creationId xmlns:a16="http://schemas.microsoft.com/office/drawing/2014/main" id="{A978EB43-AD76-44F9-B8E3-A34A047B3DB1}"/>
              </a:ext>
            </a:extLst>
          </p:cNvPr>
          <p:cNvSpPr txBox="1"/>
          <p:nvPr/>
        </p:nvSpPr>
        <p:spPr>
          <a:xfrm>
            <a:off x="8306437" y="4803772"/>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1F8F5A93-5030-4C65-A036-70F9C4976114}" type="slidenum">
              <a:rPr lang="en-US" sz="900" b="0" i="0" u="none" strike="noStrike" kern="1200" cap="none" spc="0" baseline="0">
                <a:solidFill>
                  <a:srgbClr val="1F2834"/>
                </a:solidFill>
                <a:uFillTx/>
                <a:latin typeface="Calibri"/>
              </a:rPr>
              <a:t>33</a:t>
            </a:fld>
            <a:endParaRPr lang="en-US" sz="900" b="0" i="0" u="none" strike="noStrike" kern="1200" cap="none" spc="0" baseline="0">
              <a:solidFill>
                <a:srgbClr val="1F2834"/>
              </a:solidFill>
              <a:uFillTx/>
              <a:latin typeface="Calibri"/>
            </a:endParaRPr>
          </a:p>
        </p:txBody>
      </p:sp>
      <p:grpSp>
        <p:nvGrpSpPr>
          <p:cNvPr id="19" name="Group 18">
            <a:extLst>
              <a:ext uri="{FF2B5EF4-FFF2-40B4-BE49-F238E27FC236}">
                <a16:creationId xmlns:a16="http://schemas.microsoft.com/office/drawing/2014/main" id="{3C4D4C96-0A94-D9B9-7F83-271F7B4428FB}"/>
              </a:ext>
            </a:extLst>
          </p:cNvPr>
          <p:cNvGrpSpPr/>
          <p:nvPr/>
        </p:nvGrpSpPr>
        <p:grpSpPr>
          <a:xfrm>
            <a:off x="4618747" y="2423815"/>
            <a:ext cx="500456" cy="500456"/>
            <a:chOff x="5963303" y="1415834"/>
            <a:chExt cx="500456" cy="500456"/>
          </a:xfrm>
          <a:solidFill>
            <a:schemeClr val="accent3"/>
          </a:solidFill>
        </p:grpSpPr>
        <p:sp>
          <p:nvSpPr>
            <p:cNvPr id="20" name="Oval 19">
              <a:extLst>
                <a:ext uri="{FF2B5EF4-FFF2-40B4-BE49-F238E27FC236}">
                  <a16:creationId xmlns:a16="http://schemas.microsoft.com/office/drawing/2014/main" id="{AEC9CAD0-DC79-2356-F7E9-79BCE6665371}"/>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1" name="Picture 20">
              <a:extLst>
                <a:ext uri="{FF2B5EF4-FFF2-40B4-BE49-F238E27FC236}">
                  <a16:creationId xmlns:a16="http://schemas.microsoft.com/office/drawing/2014/main" id="{04E7B362-5D72-BDE5-2F99-C70FBEB2B96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51400" y="1512099"/>
              <a:ext cx="324262" cy="324258"/>
            </a:xfrm>
            <a:prstGeom prst="rect">
              <a:avLst/>
            </a:prstGeom>
            <a:grpFill/>
          </p:spPr>
        </p:pic>
      </p:grpSp>
      <p:grpSp>
        <p:nvGrpSpPr>
          <p:cNvPr id="32" name="Group 31">
            <a:extLst>
              <a:ext uri="{FF2B5EF4-FFF2-40B4-BE49-F238E27FC236}">
                <a16:creationId xmlns:a16="http://schemas.microsoft.com/office/drawing/2014/main" id="{A2F7A9C2-54F0-2E72-B4C6-D55898E0A0B9}"/>
              </a:ext>
            </a:extLst>
          </p:cNvPr>
          <p:cNvGrpSpPr/>
          <p:nvPr/>
        </p:nvGrpSpPr>
        <p:grpSpPr>
          <a:xfrm>
            <a:off x="4638472" y="1026610"/>
            <a:ext cx="4612622" cy="3294867"/>
            <a:chOff x="1090939" y="1048792"/>
            <a:chExt cx="4612622" cy="3294867"/>
          </a:xfrm>
        </p:grpSpPr>
        <p:sp>
          <p:nvSpPr>
            <p:cNvPr id="14" name="Text Placeholder 8">
              <a:extLst>
                <a:ext uri="{FF2B5EF4-FFF2-40B4-BE49-F238E27FC236}">
                  <a16:creationId xmlns:a16="http://schemas.microsoft.com/office/drawing/2014/main" id="{B7253945-DF7B-88B9-C378-E6D2E1BD3AB6}"/>
                </a:ext>
              </a:extLst>
            </p:cNvPr>
            <p:cNvSpPr txBox="1">
              <a:spLocks/>
            </p:cNvSpPr>
            <p:nvPr/>
          </p:nvSpPr>
          <p:spPr>
            <a:xfrm>
              <a:off x="1668496" y="1153487"/>
              <a:ext cx="1453049" cy="286264"/>
            </a:xfrm>
            <a:prstGeom prst="rect">
              <a:avLst/>
            </a:prstGeom>
          </p:spPr>
          <p:txBody>
            <a:bodyPr vert="horz" lIns="91440" tIns="45720" rIns="0" bIns="45720" rtlCol="0" anchor="ctr"/>
            <a:lstStyle>
              <a:defPPr>
                <a:defRPr lang="en-US"/>
              </a:defPPr>
              <a:lvl1pPr marL="0" algn="r" defTabSz="457200" rtl="0" eaLnBrk="1" latinLnBrk="0" hangingPunct="1">
                <a:defRPr sz="900" kern="1200">
                  <a:solidFill>
                    <a:schemeClr val="bg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600" dirty="0">
                  <a:solidFill>
                    <a:schemeClr val="tx1"/>
                  </a:solidFill>
                  <a:latin typeface="Roboto Light" panose="02000000000000000000" pitchFamily="2" charset="0"/>
                </a:rPr>
                <a:t>@ucas_online</a:t>
              </a:r>
              <a:endParaRPr lang="en-GB" dirty="0">
                <a:solidFill>
                  <a:schemeClr val="tx1"/>
                </a:solidFill>
                <a:latin typeface="Roboto Light" panose="02000000000000000000" pitchFamily="2" charset="0"/>
              </a:endParaRPr>
            </a:p>
          </p:txBody>
        </p:sp>
        <p:grpSp>
          <p:nvGrpSpPr>
            <p:cNvPr id="15" name="Group 14">
              <a:extLst>
                <a:ext uri="{FF2B5EF4-FFF2-40B4-BE49-F238E27FC236}">
                  <a16:creationId xmlns:a16="http://schemas.microsoft.com/office/drawing/2014/main" id="{FEDCFC29-0AA9-C36B-0FEF-CAC92084FEC5}"/>
                </a:ext>
              </a:extLst>
            </p:cNvPr>
            <p:cNvGrpSpPr/>
            <p:nvPr/>
          </p:nvGrpSpPr>
          <p:grpSpPr>
            <a:xfrm>
              <a:off x="1094557" y="1048792"/>
              <a:ext cx="500456" cy="500456"/>
              <a:chOff x="5963303" y="1415834"/>
              <a:chExt cx="500456" cy="500456"/>
            </a:xfrm>
            <a:solidFill>
              <a:schemeClr val="accent3"/>
            </a:solidFill>
          </p:grpSpPr>
          <p:sp>
            <p:nvSpPr>
              <p:cNvPr id="16" name="Oval 15">
                <a:extLst>
                  <a:ext uri="{FF2B5EF4-FFF2-40B4-BE49-F238E27FC236}">
                    <a16:creationId xmlns:a16="http://schemas.microsoft.com/office/drawing/2014/main" id="{240CD9D2-FBD9-300D-29DB-6F5D2766D1A0}"/>
                  </a:ext>
                </a:extLst>
              </p:cNvPr>
              <p:cNvSpPr/>
              <p:nvPr/>
            </p:nvSpPr>
            <p:spPr>
              <a:xfrm>
                <a:off x="5963303" y="1415834"/>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7" name="Picture 16">
                <a:extLst>
                  <a:ext uri="{FF2B5EF4-FFF2-40B4-BE49-F238E27FC236}">
                    <a16:creationId xmlns:a16="http://schemas.microsoft.com/office/drawing/2014/main" id="{C97969E4-B8C2-3827-F88C-13EBE693DB0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66513" y="1527210"/>
                <a:ext cx="294036" cy="294036"/>
              </a:xfrm>
              <a:prstGeom prst="rect">
                <a:avLst/>
              </a:prstGeom>
              <a:grpFill/>
            </p:spPr>
          </p:pic>
        </p:grpSp>
        <p:pic>
          <p:nvPicPr>
            <p:cNvPr id="18" name="Picture 17">
              <a:extLst>
                <a:ext uri="{FF2B5EF4-FFF2-40B4-BE49-F238E27FC236}">
                  <a16:creationId xmlns:a16="http://schemas.microsoft.com/office/drawing/2014/main" id="{96DBAC49-DCA8-2BBC-F3BF-33B58324227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94557" y="1768506"/>
              <a:ext cx="481841" cy="500456"/>
            </a:xfrm>
            <a:prstGeom prst="rect">
              <a:avLst/>
            </a:prstGeom>
            <a:solidFill>
              <a:schemeClr val="accent3"/>
            </a:solidFill>
          </p:spPr>
        </p:pic>
        <p:grpSp>
          <p:nvGrpSpPr>
            <p:cNvPr id="22" name="Group 21">
              <a:extLst>
                <a:ext uri="{FF2B5EF4-FFF2-40B4-BE49-F238E27FC236}">
                  <a16:creationId xmlns:a16="http://schemas.microsoft.com/office/drawing/2014/main" id="{DF9D0B19-56BF-F463-6D5E-0DEFD16ABE66}"/>
                </a:ext>
              </a:extLst>
            </p:cNvPr>
            <p:cNvGrpSpPr/>
            <p:nvPr/>
          </p:nvGrpSpPr>
          <p:grpSpPr>
            <a:xfrm>
              <a:off x="1090939" y="3843203"/>
              <a:ext cx="500456" cy="500456"/>
              <a:chOff x="5963303" y="3801443"/>
              <a:chExt cx="500456" cy="500456"/>
            </a:xfrm>
            <a:solidFill>
              <a:schemeClr val="accent3"/>
            </a:solidFill>
          </p:grpSpPr>
          <p:sp>
            <p:nvSpPr>
              <p:cNvPr id="23" name="Oval 22">
                <a:extLst>
                  <a:ext uri="{FF2B5EF4-FFF2-40B4-BE49-F238E27FC236}">
                    <a16:creationId xmlns:a16="http://schemas.microsoft.com/office/drawing/2014/main" id="{70B7C330-94A4-7444-6E1A-532068A5B048}"/>
                  </a:ext>
                </a:extLst>
              </p:cNvPr>
              <p:cNvSpPr/>
              <p:nvPr/>
            </p:nvSpPr>
            <p:spPr>
              <a:xfrm>
                <a:off x="5963303" y="3801443"/>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4" name="Picture 23">
                <a:extLst>
                  <a:ext uri="{FF2B5EF4-FFF2-40B4-BE49-F238E27FC236}">
                    <a16:creationId xmlns:a16="http://schemas.microsoft.com/office/drawing/2014/main" id="{3014F56D-3194-1A1D-7583-B41DE01D639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66513" y="3912819"/>
                <a:ext cx="294036" cy="294036"/>
              </a:xfrm>
              <a:prstGeom prst="rect">
                <a:avLst/>
              </a:prstGeom>
              <a:grpFill/>
            </p:spPr>
          </p:pic>
        </p:grpSp>
        <p:sp>
          <p:nvSpPr>
            <p:cNvPr id="25" name="Text Placeholder 8">
              <a:extLst>
                <a:ext uri="{FF2B5EF4-FFF2-40B4-BE49-F238E27FC236}">
                  <a16:creationId xmlns:a16="http://schemas.microsoft.com/office/drawing/2014/main" id="{BA78250C-7529-321E-0CEF-FDEB5BA42B81}"/>
                </a:ext>
              </a:extLst>
            </p:cNvPr>
            <p:cNvSpPr txBox="1">
              <a:spLocks/>
            </p:cNvSpPr>
            <p:nvPr/>
          </p:nvSpPr>
          <p:spPr>
            <a:xfrm>
              <a:off x="1856098" y="1870223"/>
              <a:ext cx="3832175" cy="246221"/>
            </a:xfrm>
            <a:prstGeom prst="rect">
              <a:avLst/>
            </a:prstGeom>
            <a:ln>
              <a:noFill/>
            </a:ln>
          </p:spPr>
          <p:txBody>
            <a:bodyPr vert="horz" lIns="0" tIns="0" rIns="0" bIns="0" rtlCol="0">
              <a:spAutoFit/>
            </a:bodyPr>
            <a:lstStyle>
              <a:lvl1pPr marL="0" indent="0" algn="l" defTabSz="685800" rtl="0" eaLnBrk="1" latinLnBrk="0" hangingPunct="1">
                <a:lnSpc>
                  <a:spcPct val="100000"/>
                </a:lnSpc>
                <a:spcBef>
                  <a:spcPts val="750"/>
                </a:spcBef>
                <a:buClr>
                  <a:schemeClr val="tx1"/>
                </a:buClr>
                <a:buFont typeface="Wingdings" pitchFamily="2" charset="2"/>
                <a:buNone/>
                <a:defRPr sz="1200" b="0" i="0" kern="1200">
                  <a:solidFill>
                    <a:schemeClr val="tx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050" b="0" i="0" kern="1200">
                  <a:solidFill>
                    <a:schemeClr val="tx1"/>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900" b="0" i="0" kern="1200">
                  <a:solidFill>
                    <a:schemeClr val="tx1"/>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9pPr>
            </a:lstStyle>
            <a:p>
              <a:r>
                <a:rPr lang="en-GB" sz="1600" dirty="0">
                  <a:latin typeface="Roboto Light" panose="02000000000000000000" pitchFamily="2" charset="0"/>
                </a:rPr>
                <a:t>@ucas_online</a:t>
              </a:r>
              <a:endParaRPr lang="en-GB" dirty="0">
                <a:latin typeface="Roboto Light" panose="02000000000000000000" pitchFamily="2" charset="0"/>
              </a:endParaRPr>
            </a:p>
          </p:txBody>
        </p:sp>
        <p:sp>
          <p:nvSpPr>
            <p:cNvPr id="26" name="Text Placeholder 8">
              <a:extLst>
                <a:ext uri="{FF2B5EF4-FFF2-40B4-BE49-F238E27FC236}">
                  <a16:creationId xmlns:a16="http://schemas.microsoft.com/office/drawing/2014/main" id="{6B2FA212-E524-6D15-0F74-B703D208BC7E}"/>
                </a:ext>
              </a:extLst>
            </p:cNvPr>
            <p:cNvSpPr txBox="1">
              <a:spLocks/>
            </p:cNvSpPr>
            <p:nvPr/>
          </p:nvSpPr>
          <p:spPr>
            <a:xfrm>
              <a:off x="1852480" y="3992464"/>
              <a:ext cx="3832175" cy="246221"/>
            </a:xfrm>
            <a:prstGeom prst="rect">
              <a:avLst/>
            </a:prstGeom>
            <a:ln>
              <a:noFill/>
            </a:ln>
          </p:spPr>
          <p:txBody>
            <a:bodyPr vert="horz" lIns="0" tIns="0" rIns="0" bIns="0" rtlCol="0">
              <a:spAutoFit/>
            </a:bodyPr>
            <a:lstStyle>
              <a:lvl1pPr marL="0" indent="0" algn="l" defTabSz="685800" rtl="0" eaLnBrk="1" latinLnBrk="0" hangingPunct="1">
                <a:lnSpc>
                  <a:spcPct val="100000"/>
                </a:lnSpc>
                <a:spcBef>
                  <a:spcPts val="750"/>
                </a:spcBef>
                <a:buClr>
                  <a:schemeClr val="tx1"/>
                </a:buClr>
                <a:buFont typeface="Wingdings" pitchFamily="2" charset="2"/>
                <a:buNone/>
                <a:defRPr sz="1200" b="0" i="0" kern="1200">
                  <a:solidFill>
                    <a:schemeClr val="tx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050" b="0" i="0" kern="1200">
                  <a:solidFill>
                    <a:schemeClr val="tx1"/>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900" b="0" i="0" kern="1200">
                  <a:solidFill>
                    <a:schemeClr val="tx1"/>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9pPr>
            </a:lstStyle>
            <a:p>
              <a:r>
                <a:rPr lang="en-GB" sz="1600" dirty="0">
                  <a:latin typeface="Roboto Light" panose="02000000000000000000" pitchFamily="2" charset="0"/>
                </a:rPr>
                <a:t>@UCASonline</a:t>
              </a:r>
              <a:endParaRPr lang="en-GB" dirty="0">
                <a:latin typeface="Roboto Light" panose="02000000000000000000" pitchFamily="2" charset="0"/>
              </a:endParaRPr>
            </a:p>
          </p:txBody>
        </p:sp>
        <p:sp>
          <p:nvSpPr>
            <p:cNvPr id="27" name="Text Placeholder 8">
              <a:extLst>
                <a:ext uri="{FF2B5EF4-FFF2-40B4-BE49-F238E27FC236}">
                  <a16:creationId xmlns:a16="http://schemas.microsoft.com/office/drawing/2014/main" id="{7EBFB5FF-CAC2-2C0A-C52F-CDBD0B940586}"/>
                </a:ext>
              </a:extLst>
            </p:cNvPr>
            <p:cNvSpPr txBox="1">
              <a:spLocks/>
            </p:cNvSpPr>
            <p:nvPr/>
          </p:nvSpPr>
          <p:spPr>
            <a:xfrm>
              <a:off x="1871386" y="2581116"/>
              <a:ext cx="3832175" cy="246221"/>
            </a:xfrm>
            <a:prstGeom prst="rect">
              <a:avLst/>
            </a:prstGeom>
            <a:ln>
              <a:noFill/>
            </a:ln>
          </p:spPr>
          <p:txBody>
            <a:bodyPr vert="horz" lIns="0" tIns="0" rIns="0" bIns="0" rtlCol="0">
              <a:spAutoFit/>
            </a:bodyPr>
            <a:lstStyle>
              <a:lvl1pPr marL="0" indent="0" algn="l" defTabSz="685800" rtl="0" eaLnBrk="1" latinLnBrk="0" hangingPunct="1">
                <a:lnSpc>
                  <a:spcPct val="100000"/>
                </a:lnSpc>
                <a:spcBef>
                  <a:spcPts val="750"/>
                </a:spcBef>
                <a:buClr>
                  <a:schemeClr val="tx1"/>
                </a:buClr>
                <a:buFont typeface="Wingdings" pitchFamily="2" charset="2"/>
                <a:buNone/>
                <a:defRPr sz="1200" b="0" i="0" kern="1200">
                  <a:solidFill>
                    <a:schemeClr val="tx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050" b="0" i="0" kern="1200">
                  <a:solidFill>
                    <a:schemeClr val="tx1"/>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900" b="0" i="0" kern="1200">
                  <a:solidFill>
                    <a:schemeClr val="tx1"/>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9pPr>
            </a:lstStyle>
            <a:p>
              <a:r>
                <a:rPr lang="en-GB" sz="1600" dirty="0">
                  <a:latin typeface="Roboto Light" panose="02000000000000000000" pitchFamily="2" charset="0"/>
                </a:rPr>
                <a:t>@ucas_online</a:t>
              </a:r>
              <a:endParaRPr lang="en-GB" dirty="0">
                <a:latin typeface="Roboto Light" panose="02000000000000000000" pitchFamily="2" charset="0"/>
              </a:endParaRPr>
            </a:p>
          </p:txBody>
        </p:sp>
        <p:grpSp>
          <p:nvGrpSpPr>
            <p:cNvPr id="28" name="Group 27">
              <a:extLst>
                <a:ext uri="{FF2B5EF4-FFF2-40B4-BE49-F238E27FC236}">
                  <a16:creationId xmlns:a16="http://schemas.microsoft.com/office/drawing/2014/main" id="{72C2A273-A5CD-2566-FDC9-3A807655E410}"/>
                </a:ext>
              </a:extLst>
            </p:cNvPr>
            <p:cNvGrpSpPr/>
            <p:nvPr/>
          </p:nvGrpSpPr>
          <p:grpSpPr>
            <a:xfrm>
              <a:off x="1091086" y="3173944"/>
              <a:ext cx="500456" cy="500456"/>
              <a:chOff x="2764076" y="1349181"/>
              <a:chExt cx="500456" cy="500456"/>
            </a:xfrm>
            <a:solidFill>
              <a:schemeClr val="accent3"/>
            </a:solidFill>
          </p:grpSpPr>
          <p:sp>
            <p:nvSpPr>
              <p:cNvPr id="29" name="Oval 28">
                <a:extLst>
                  <a:ext uri="{FF2B5EF4-FFF2-40B4-BE49-F238E27FC236}">
                    <a16:creationId xmlns:a16="http://schemas.microsoft.com/office/drawing/2014/main" id="{81CC0643-F7D9-3770-5E10-EFBE40AA3F8C}"/>
                  </a:ext>
                </a:extLst>
              </p:cNvPr>
              <p:cNvSpPr/>
              <p:nvPr/>
            </p:nvSpPr>
            <p:spPr>
              <a:xfrm>
                <a:off x="2764076" y="1349181"/>
                <a:ext cx="500456" cy="500456"/>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0" name="Picture 29">
                <a:extLst>
                  <a:ext uri="{FF2B5EF4-FFF2-40B4-BE49-F238E27FC236}">
                    <a16:creationId xmlns:a16="http://schemas.microsoft.com/office/drawing/2014/main" id="{5E3ED1D3-1688-F474-0011-0AEE9B92699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861404" y="1454676"/>
                <a:ext cx="305800" cy="305798"/>
              </a:xfrm>
              <a:prstGeom prst="rect">
                <a:avLst/>
              </a:prstGeom>
              <a:grpFill/>
            </p:spPr>
          </p:pic>
        </p:grpSp>
        <p:sp>
          <p:nvSpPr>
            <p:cNvPr id="31" name="Text Placeholder 8">
              <a:extLst>
                <a:ext uri="{FF2B5EF4-FFF2-40B4-BE49-F238E27FC236}">
                  <a16:creationId xmlns:a16="http://schemas.microsoft.com/office/drawing/2014/main" id="{2B5BEDFD-04E6-1AD2-B8F5-D4B671C41567}"/>
                </a:ext>
              </a:extLst>
            </p:cNvPr>
            <p:cNvSpPr txBox="1">
              <a:spLocks/>
            </p:cNvSpPr>
            <p:nvPr/>
          </p:nvSpPr>
          <p:spPr>
            <a:xfrm>
              <a:off x="1852481" y="3315771"/>
              <a:ext cx="3832175" cy="246221"/>
            </a:xfrm>
            <a:prstGeom prst="rect">
              <a:avLst/>
            </a:prstGeom>
            <a:ln>
              <a:noFill/>
            </a:ln>
          </p:spPr>
          <p:txBody>
            <a:bodyPr vert="horz" lIns="0" tIns="0" rIns="0" bIns="0" rtlCol="0">
              <a:spAutoFit/>
            </a:bodyPr>
            <a:lstStyle>
              <a:lvl1pPr marL="0" indent="0" algn="l" defTabSz="685800" rtl="0" eaLnBrk="1" latinLnBrk="0" hangingPunct="1">
                <a:lnSpc>
                  <a:spcPct val="100000"/>
                </a:lnSpc>
                <a:spcBef>
                  <a:spcPts val="750"/>
                </a:spcBef>
                <a:buClr>
                  <a:schemeClr val="tx1"/>
                </a:buClr>
                <a:buFont typeface="Wingdings" pitchFamily="2" charset="2"/>
                <a:buNone/>
                <a:defRPr sz="1200" b="0" i="0" kern="1200">
                  <a:solidFill>
                    <a:schemeClr val="tx1"/>
                  </a:solidFill>
                  <a:latin typeface="+mj-lt"/>
                  <a:ea typeface="Roboto Light" panose="02000000000000000000" pitchFamily="2" charset="0"/>
                  <a:cs typeface="Roboto Light" panose="02000000000000000000" pitchFamily="2" charset="0"/>
                </a:defRPr>
              </a:lvl1pPr>
              <a:lvl2pPr marL="342900" indent="0" algn="l" defTabSz="685800" rtl="0" eaLnBrk="1" latinLnBrk="0" hangingPunct="1">
                <a:lnSpc>
                  <a:spcPct val="100000"/>
                </a:lnSpc>
                <a:spcBef>
                  <a:spcPts val="375"/>
                </a:spcBef>
                <a:buClr>
                  <a:schemeClr val="tx1"/>
                </a:buClr>
                <a:buFont typeface="Wingdings" pitchFamily="2" charset="2"/>
                <a:buNone/>
                <a:defRPr sz="1050" b="0" i="0" kern="1200">
                  <a:solidFill>
                    <a:schemeClr val="tx1"/>
                  </a:solidFill>
                  <a:latin typeface="+mj-lt"/>
                  <a:ea typeface="Roboto Light" panose="02000000000000000000" pitchFamily="2" charset="0"/>
                  <a:cs typeface="Roboto Light" panose="02000000000000000000" pitchFamily="2" charset="0"/>
                </a:defRPr>
              </a:lvl2pPr>
              <a:lvl3pPr marL="685800" indent="0" algn="l" defTabSz="685800" rtl="0" eaLnBrk="1" latinLnBrk="0" hangingPunct="1">
                <a:lnSpc>
                  <a:spcPct val="100000"/>
                </a:lnSpc>
                <a:spcBef>
                  <a:spcPts val="375"/>
                </a:spcBef>
                <a:buClr>
                  <a:schemeClr val="tx1"/>
                </a:buClr>
                <a:buFont typeface="Wingdings" pitchFamily="2" charset="2"/>
                <a:buNone/>
                <a:defRPr sz="900" b="0" i="0" kern="1200">
                  <a:solidFill>
                    <a:schemeClr val="tx1"/>
                  </a:solidFill>
                  <a:latin typeface="+mj-lt"/>
                  <a:ea typeface="Roboto Light" panose="02000000000000000000" pitchFamily="2" charset="0"/>
                  <a:cs typeface="Roboto Light" panose="02000000000000000000" pitchFamily="2" charset="0"/>
                </a:defRPr>
              </a:lvl3pPr>
              <a:lvl4pPr marL="10287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4pPr>
              <a:lvl5pPr marL="1371600" indent="0" algn="l" defTabSz="685800" rtl="0" eaLnBrk="1" latinLnBrk="0" hangingPunct="1">
                <a:lnSpc>
                  <a:spcPct val="100000"/>
                </a:lnSpc>
                <a:spcBef>
                  <a:spcPts val="375"/>
                </a:spcBef>
                <a:buClr>
                  <a:schemeClr val="tx1"/>
                </a:buClr>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5pPr>
              <a:lvl6pPr marL="17145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6pPr>
              <a:lvl7pPr marL="20574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7pPr>
              <a:lvl8pPr marL="24003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8pPr>
              <a:lvl9pPr marL="2743200" indent="0" algn="l" defTabSz="685800" rtl="0" eaLnBrk="1" latinLnBrk="0" hangingPunct="1">
                <a:lnSpc>
                  <a:spcPct val="100000"/>
                </a:lnSpc>
                <a:spcBef>
                  <a:spcPts val="375"/>
                </a:spcBef>
                <a:buFont typeface="Wingdings" pitchFamily="2" charset="2"/>
                <a:buNone/>
                <a:defRPr sz="750" b="0" i="0" kern="1200">
                  <a:solidFill>
                    <a:schemeClr val="tx1"/>
                  </a:solidFill>
                  <a:latin typeface="+mj-lt"/>
                  <a:ea typeface="Roboto Light" panose="02000000000000000000" pitchFamily="2" charset="0"/>
                  <a:cs typeface="Roboto Light" panose="02000000000000000000" pitchFamily="2" charset="0"/>
                </a:defRPr>
              </a:lvl9pPr>
            </a:lstStyle>
            <a:p>
              <a:r>
                <a:rPr lang="en-GB" sz="1600" dirty="0">
                  <a:latin typeface="Roboto Light" panose="02000000000000000000" pitchFamily="2" charset="0"/>
                </a:rPr>
                <a:t>@ucas</a:t>
              </a:r>
              <a:endParaRPr lang="en-GB" dirty="0">
                <a:latin typeface="Roboto Light" panose="02000000000000000000" pitchFamily="2" charset="0"/>
              </a:endParaRPr>
            </a:p>
          </p:txBody>
        </p:sp>
      </p:grpSp>
      <p:sp>
        <p:nvSpPr>
          <p:cNvPr id="36" name="Date Placeholder 3">
            <a:extLst>
              <a:ext uri="{FF2B5EF4-FFF2-40B4-BE49-F238E27FC236}">
                <a16:creationId xmlns:a16="http://schemas.microsoft.com/office/drawing/2014/main" id="{A56A6855-D116-8611-9E33-8176052E16A6}"/>
              </a:ext>
            </a:extLst>
          </p:cNvPr>
          <p:cNvSpPr txBox="1"/>
          <p:nvPr/>
        </p:nvSpPr>
        <p:spPr>
          <a:xfrm>
            <a:off x="5929824" y="4845383"/>
            <a:ext cx="2342601" cy="235970"/>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3A88810A-AA62-40BC-96AD-58393C637008}" type="datetime4">
              <a:rPr lang="en-GB" sz="900" b="0" i="0" u="none" strike="noStrike" kern="1200" cap="none" spc="0" baseline="0">
                <a:solidFill>
                  <a:srgbClr val="FFFFFF"/>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02 October 2024</a:t>
            </a:fld>
            <a:endParaRPr lang="en-US" sz="900" b="0" i="0" u="none" strike="noStrike" kern="1200" cap="none" spc="0" baseline="0" dirty="0">
              <a:solidFill>
                <a:srgbClr val="FFFFFF"/>
              </a:solidFill>
              <a:uFillTx/>
              <a:latin typeface="Calibri"/>
            </a:endParaRPr>
          </a:p>
        </p:txBody>
      </p:sp>
      <p:sp>
        <p:nvSpPr>
          <p:cNvPr id="37" name="Slide Number Placeholder 5">
            <a:extLst>
              <a:ext uri="{FF2B5EF4-FFF2-40B4-BE49-F238E27FC236}">
                <a16:creationId xmlns:a16="http://schemas.microsoft.com/office/drawing/2014/main" id="{858DAF31-E645-710D-AD75-25D3C99F3817}"/>
              </a:ext>
            </a:extLst>
          </p:cNvPr>
          <p:cNvSpPr txBox="1"/>
          <p:nvPr/>
        </p:nvSpPr>
        <p:spPr>
          <a:xfrm>
            <a:off x="8272417" y="4845383"/>
            <a:ext cx="550221"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chemeClr val="bg1"/>
                </a:solidFill>
                <a:uFillTx/>
                <a:latin typeface="Calibri"/>
              </a:rPr>
              <a:t>|   </a:t>
            </a:r>
            <a:fld id="{C884E0B3-1093-4C09-9D80-966417F41A13}" type="slidenum">
              <a:rPr sz="900" kern="0" smtClean="0">
                <a:solidFill>
                  <a:schemeClr val="bg1"/>
                </a:solidFill>
                <a:latin typeface="Calibri"/>
              </a:rPr>
              <a:t>33</a:t>
            </a:fld>
            <a:endParaRPr lang="en-US" sz="900" kern="0">
              <a:solidFill>
                <a:schemeClr val="bg1"/>
              </a:solidFill>
              <a:latin typeface="Calibri"/>
            </a:endParaRPr>
          </a:p>
        </p:txBody>
      </p:sp>
      <p:sp>
        <p:nvSpPr>
          <p:cNvPr id="38" name="Footer Placeholder 4">
            <a:extLst>
              <a:ext uri="{FF2B5EF4-FFF2-40B4-BE49-F238E27FC236}">
                <a16:creationId xmlns:a16="http://schemas.microsoft.com/office/drawing/2014/main" id="{70121915-54EF-3E5E-9A50-0E4106A386BE}"/>
              </a:ext>
            </a:extLst>
          </p:cNvPr>
          <p:cNvSpPr txBox="1"/>
          <p:nvPr/>
        </p:nvSpPr>
        <p:spPr>
          <a:xfrm>
            <a:off x="253321" y="4845383"/>
            <a:ext cx="4482626" cy="226341"/>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dirty="0">
                <a:solidFill>
                  <a:srgbClr val="FFFFFF"/>
                </a:solidFill>
                <a:uFillTx/>
                <a:latin typeface="Calibri"/>
              </a:rPr>
              <a:t>Security marking: </a:t>
            </a:r>
            <a:r>
              <a:rPr lang="en-US" sz="900" b="1" i="0" u="none" strike="noStrike" kern="1200" cap="none" spc="0" baseline="0" dirty="0">
                <a:solidFill>
                  <a:srgbClr val="FFFFFF"/>
                </a:solidFill>
                <a:uFillTx/>
                <a:latin typeface="Calibri"/>
              </a:rPr>
              <a:t>PUBLIC</a:t>
            </a:r>
          </a:p>
        </p:txBody>
      </p:sp>
    </p:spTree>
    <p:custDataLst>
      <p:tags r:id="rId1"/>
    </p:custData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7">
            <a:extLst>
              <a:ext uri="{FF2B5EF4-FFF2-40B4-BE49-F238E27FC236}">
                <a16:creationId xmlns:a16="http://schemas.microsoft.com/office/drawing/2014/main" id="{AFA94131-0B47-4A89-958B-FE7DA2A2DC71}"/>
              </a:ext>
            </a:extLst>
          </p:cNvPr>
          <p:cNvSpPr txBox="1">
            <a:spLocks noGrp="1"/>
          </p:cNvSpPr>
          <p:nvPr>
            <p:ph type="title"/>
          </p:nvPr>
        </p:nvSpPr>
        <p:spPr>
          <a:solidFill>
            <a:srgbClr val="FBC651"/>
          </a:solidFill>
        </p:spPr>
        <p:txBody>
          <a:bodyPr/>
          <a:lstStyle/>
          <a:p>
            <a:pPr lvl="0"/>
            <a:r>
              <a:rPr lang="en-GB"/>
              <a:t>Thank you</a:t>
            </a:r>
          </a:p>
        </p:txBody>
      </p:sp>
      <p:sp>
        <p:nvSpPr>
          <p:cNvPr id="3" name="Date Placeholder 4">
            <a:extLst>
              <a:ext uri="{FF2B5EF4-FFF2-40B4-BE49-F238E27FC236}">
                <a16:creationId xmlns:a16="http://schemas.microsoft.com/office/drawing/2014/main" id="{447A62BF-AEEC-4D59-938C-70AD095D9C85}"/>
              </a:ext>
            </a:extLst>
          </p:cNvPr>
          <p:cNvSpPr txBox="1"/>
          <p:nvPr/>
        </p:nvSpPr>
        <p:spPr>
          <a:xfrm>
            <a:off x="6802441" y="4803772"/>
            <a:ext cx="2341558" cy="236536"/>
          </a:xfrm>
          <a:prstGeom prst="rect">
            <a:avLst/>
          </a:prstGeom>
          <a:noFill/>
          <a:ln cap="flat">
            <a:noFill/>
          </a:ln>
        </p:spPr>
        <p:txBody>
          <a:bodyPr vert="horz" wrap="square" lIns="91440" tIns="45720" rIns="0" bIns="45720" anchor="ctr" anchorCtr="0" compatLnSpc="1">
            <a:noAutofit/>
          </a:bodyPr>
          <a:lstStyle/>
          <a:p>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A0278E8-C68F-4FDF-834B-BA3BCEE9A046}" type="datetime4">
              <a:rPr lang="en-GB" sz="900" b="0" i="0" u="none" strike="noStrike" kern="1200" cap="none" spc="0" baseline="0">
                <a:solidFill>
                  <a:srgbClr val="1F2834"/>
                </a:solidFill>
                <a:uFillTx/>
                <a:latin typeface="Calibri"/>
              </a:rPr>
              <a:pPr marL="0" marR="0" lvl="0" indent="0" algn="r"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t>02 October 2024</a:t>
            </a:fld>
            <a:endParaRPr lang="en-US" sz="900" b="0" i="0" u="none" strike="noStrike" kern="1200" cap="none" spc="0" baseline="0">
              <a:solidFill>
                <a:srgbClr val="1F2834"/>
              </a:solidFill>
              <a:uFillTx/>
              <a:latin typeface="Calibri"/>
            </a:endParaRPr>
          </a:p>
        </p:txBody>
      </p:sp>
      <p:sp>
        <p:nvSpPr>
          <p:cNvPr id="4" name="Footer Placeholder 5">
            <a:extLst>
              <a:ext uri="{FF2B5EF4-FFF2-40B4-BE49-F238E27FC236}">
                <a16:creationId xmlns:a16="http://schemas.microsoft.com/office/drawing/2014/main" id="{7038735D-9698-41EF-B8BC-D596B0963BDB}"/>
              </a:ext>
            </a:extLst>
          </p:cNvPr>
          <p:cNvSpPr txBox="1"/>
          <p:nvPr/>
        </p:nvSpPr>
        <p:spPr>
          <a:xfrm>
            <a:off x="0" y="4803772"/>
            <a:ext cx="4483102"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Security marking: </a:t>
            </a:r>
            <a:r>
              <a:rPr lang="en-US" sz="900" b="1" i="0" u="none" strike="noStrike" kern="1200" cap="none" spc="0" baseline="0">
                <a:solidFill>
                  <a:srgbClr val="1F2834"/>
                </a:solidFill>
                <a:uFillTx/>
                <a:latin typeface="Calibri"/>
              </a:rPr>
              <a:t>PUBLIC</a:t>
            </a:r>
          </a:p>
        </p:txBody>
      </p:sp>
      <p:sp>
        <p:nvSpPr>
          <p:cNvPr id="5" name="Slide Number Placeholder 6">
            <a:extLst>
              <a:ext uri="{FF2B5EF4-FFF2-40B4-BE49-F238E27FC236}">
                <a16:creationId xmlns:a16="http://schemas.microsoft.com/office/drawing/2014/main" id="{169F1FE8-3717-49A9-9E17-32BC58AA9572}"/>
              </a:ext>
            </a:extLst>
          </p:cNvPr>
          <p:cNvSpPr txBox="1"/>
          <p:nvPr/>
        </p:nvSpPr>
        <p:spPr>
          <a:xfrm>
            <a:off x="8593138" y="4803772"/>
            <a:ext cx="550861" cy="227008"/>
          </a:xfrm>
          <a:prstGeom prst="rect">
            <a:avLst/>
          </a:prstGeom>
          <a:noFill/>
          <a:ln cap="flat">
            <a:noFill/>
          </a:ln>
        </p:spPr>
        <p:txBody>
          <a:bodyPr vert="horz" wrap="square" lIns="91440" tIns="45720" rIns="91440" bIns="4572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900" b="0" i="0" u="none" strike="noStrike" kern="1200" cap="none" spc="0" baseline="0">
                <a:solidFill>
                  <a:srgbClr val="1F2834"/>
                </a:solidFill>
                <a:uFillTx/>
                <a:latin typeface="Calibri"/>
              </a:rPr>
              <a:t>|   </a:t>
            </a:r>
            <a:fld id="{1237EE5D-EE84-4567-95F0-0AFA7A4C45D6}" type="slidenum">
              <a:rPr/>
              <a:t>34</a:t>
            </a:fld>
            <a:endParaRPr lang="en-US" sz="900" b="0" i="0" u="none" strike="noStrike" kern="1200" cap="none" spc="0" baseline="0">
              <a:solidFill>
                <a:srgbClr val="1F2834"/>
              </a:solidFill>
              <a:uFillTx/>
              <a:latin typeface="Calibri"/>
            </a:endParaRPr>
          </a:p>
        </p:txBody>
      </p:sp>
    </p:spTree>
    <p:custDataLst>
      <p:tags r:id="rId1"/>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D1DE136-293C-76C8-158B-1B0E7F2A53D2}"/>
              </a:ext>
            </a:extLst>
          </p:cNvPr>
          <p:cNvGrpSpPr>
            <a:grpSpLocks noGrp="1" noUngrp="1" noRot="1" noMove="1" noResize="1"/>
          </p:cNvGrpSpPr>
          <p:nvPr/>
        </p:nvGrpSpPr>
        <p:grpSpPr>
          <a:xfrm>
            <a:off x="0" y="169117"/>
            <a:ext cx="9144000" cy="4805266"/>
            <a:chOff x="0" y="169117"/>
            <a:chExt cx="9144000" cy="4805266"/>
          </a:xfrm>
        </p:grpSpPr>
        <p:pic>
          <p:nvPicPr>
            <p:cNvPr id="8" name="Picture 7">
              <a:extLst>
                <a:ext uri="{FF2B5EF4-FFF2-40B4-BE49-F238E27FC236}">
                  <a16:creationId xmlns:a16="http://schemas.microsoft.com/office/drawing/2014/main" id="{9CD507AB-6908-2D93-A13E-415F3036C03A}"/>
                </a:ext>
              </a:extLst>
            </p:cNvPr>
            <p:cNvPicPr>
              <a:picLocks noGrp="1" noRot="1" noChangeAspect="1" noMove="1" noResize="1" noEditPoints="1" noAdjustHandles="1" noChangeArrowheads="1" noChangeShapeType="1" noCrop="1"/>
            </p:cNvPicPr>
            <p:nvPr/>
          </p:nvPicPr>
          <p:blipFill rotWithShape="1">
            <a:blip r:embed="rId2"/>
            <a:srcRect l="2871" t="3841" r="3414"/>
            <a:stretch/>
          </p:blipFill>
          <p:spPr>
            <a:xfrm>
              <a:off x="186700" y="169117"/>
              <a:ext cx="8957300" cy="2427513"/>
            </a:xfrm>
            <a:prstGeom prst="rect">
              <a:avLst/>
            </a:prstGeom>
          </p:spPr>
        </p:pic>
        <p:pic>
          <p:nvPicPr>
            <p:cNvPr id="10" name="Picture 9">
              <a:extLst>
                <a:ext uri="{FF2B5EF4-FFF2-40B4-BE49-F238E27FC236}">
                  <a16:creationId xmlns:a16="http://schemas.microsoft.com/office/drawing/2014/main" id="{B9E621E1-D715-46AE-79F3-387CE2E7F97B}"/>
                </a:ext>
              </a:extLst>
            </p:cNvPr>
            <p:cNvPicPr>
              <a:picLocks noGrp="1" noRot="1" noChangeAspect="1" noMove="1" noResize="1" noEditPoints="1" noAdjustHandles="1" noChangeArrowheads="1" noChangeShapeType="1" noCrop="1"/>
            </p:cNvPicPr>
            <p:nvPr/>
          </p:nvPicPr>
          <p:blipFill>
            <a:blip r:embed="rId3"/>
            <a:stretch>
              <a:fillRect/>
            </a:stretch>
          </p:blipFill>
          <p:spPr>
            <a:xfrm>
              <a:off x="0" y="2571750"/>
              <a:ext cx="9144000" cy="2402633"/>
            </a:xfrm>
            <a:prstGeom prst="rect">
              <a:avLst/>
            </a:prstGeom>
          </p:spPr>
        </p:pic>
      </p:grpSp>
    </p:spTree>
    <p:extLst>
      <p:ext uri="{BB962C8B-B14F-4D97-AF65-F5344CB8AC3E}">
        <p14:creationId xmlns:p14="http://schemas.microsoft.com/office/powerpoint/2010/main" val="25844722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F2834"/>
        </a:solidFill>
        <a:effectLst/>
      </p:bgPr>
    </p:bg>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BDD04384-29A2-75F0-23BD-3BD147D99562}"/>
              </a:ext>
            </a:extLst>
          </p:cNvPr>
          <p:cNvSpPr txBox="1">
            <a:spLocks/>
          </p:cNvSpPr>
          <p:nvPr/>
        </p:nvSpPr>
        <p:spPr>
          <a:xfrm>
            <a:off x="280780" y="2227055"/>
            <a:ext cx="4482718" cy="2057226"/>
          </a:xfrm>
          <a:prstGeom prst="rect">
            <a:avLst/>
          </a:prstGeom>
        </p:spPr>
        <p:txBody>
          <a:bodyPr vert="horz" lIns="68580" tIns="34290" rIns="68580" bIns="34290" rtlCol="0" anchor="ct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l" defTabSz="457145"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Roboto Light" panose="02000000000000000000" pitchFamily="2" charset="0"/>
              </a:rPr>
              <a:t>You can see apprenticeship opportunities alongside undergraduate courses.</a:t>
            </a:r>
          </a:p>
          <a:p>
            <a:pPr marL="0" marR="0" lvl="0" indent="0" algn="l" defTabSz="457145" rtl="0" eaLnBrk="1" fontAlgn="auto" latinLnBrk="0" hangingPunct="1">
              <a:lnSpc>
                <a:spcPct val="100000"/>
              </a:lnSpc>
              <a:spcBef>
                <a:spcPts val="0"/>
              </a:spcBef>
              <a:spcAft>
                <a:spcPts val="0"/>
              </a:spcAft>
              <a:buClrTx/>
              <a:buSzTx/>
              <a:buFontTx/>
              <a:buNone/>
              <a:tabLst/>
              <a:defRPr/>
            </a:pPr>
            <a:endParaRPr kumimoji="0" lang="en-GB" sz="21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Roboto Light" panose="02000000000000000000" pitchFamily="2" charset="0"/>
            </a:endParaRPr>
          </a:p>
          <a:p>
            <a:pPr marL="0" marR="0" lvl="0" indent="0" algn="l" defTabSz="457145" rtl="0" eaLnBrk="1" fontAlgn="auto" latinLnBrk="0" hangingPunct="1">
              <a:lnSpc>
                <a:spcPct val="100000"/>
              </a:lnSpc>
              <a:spcBef>
                <a:spcPts val="0"/>
              </a:spcBef>
              <a:spcAft>
                <a:spcPts val="0"/>
              </a:spcAft>
              <a:buClrTx/>
              <a:buSzTx/>
              <a:buFontTx/>
              <a:buNone/>
              <a:tabLst/>
              <a:defRPr/>
            </a:pPr>
            <a:r>
              <a:rPr kumimoji="0" lang="en-GB" sz="2100" b="0" i="0" u="none" strike="noStrike" kern="1200" cap="none" spc="0" normalizeH="0" baseline="0" noProof="0" dirty="0">
                <a:ln>
                  <a:noFill/>
                </a:ln>
                <a:solidFill>
                  <a:prstClr val="white"/>
                </a:solidFill>
                <a:effectLst/>
                <a:uLnTx/>
                <a:uFillTx/>
                <a:latin typeface="Roboto Light" panose="02000000000000000000" pitchFamily="2" charset="0"/>
                <a:ea typeface="Roboto Light" panose="02000000000000000000" pitchFamily="2" charset="0"/>
                <a:cs typeface="Roboto Light" panose="02000000000000000000" pitchFamily="2" charset="0"/>
              </a:rPr>
              <a:t>The UCAS Hub enables you to explore all your options and build your profile in one place.</a:t>
            </a:r>
          </a:p>
        </p:txBody>
      </p:sp>
      <p:grpSp>
        <p:nvGrpSpPr>
          <p:cNvPr id="6" name="Group 5">
            <a:extLst>
              <a:ext uri="{FF2B5EF4-FFF2-40B4-BE49-F238E27FC236}">
                <a16:creationId xmlns:a16="http://schemas.microsoft.com/office/drawing/2014/main" id="{07A7A493-5E76-DD62-C039-4BF71C0BE864}"/>
              </a:ext>
            </a:extLst>
          </p:cNvPr>
          <p:cNvGrpSpPr>
            <a:grpSpLocks noGrp="1" noUngrp="1" noRot="1" noMove="1" noResize="1"/>
          </p:cNvGrpSpPr>
          <p:nvPr/>
        </p:nvGrpSpPr>
        <p:grpSpPr>
          <a:xfrm>
            <a:off x="4919586" y="347158"/>
            <a:ext cx="3771816" cy="4033690"/>
            <a:chOff x="4919586" y="347158"/>
            <a:chExt cx="3771816" cy="4033690"/>
          </a:xfrm>
        </p:grpSpPr>
        <p:pic>
          <p:nvPicPr>
            <p:cNvPr id="3" name="Picture 2" descr="A screenshot of a phone&#10;&#10;Description automatically generated">
              <a:extLst>
                <a:ext uri="{FF2B5EF4-FFF2-40B4-BE49-F238E27FC236}">
                  <a16:creationId xmlns:a16="http://schemas.microsoft.com/office/drawing/2014/main" id="{E50F9CEE-7452-DC6C-C456-D2D6D303013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4919586" y="347158"/>
              <a:ext cx="2047424" cy="3147319"/>
            </a:xfrm>
            <a:prstGeom prst="roundRect">
              <a:avLst/>
            </a:prstGeom>
            <a:ln>
              <a:solidFill>
                <a:schemeClr val="tx1"/>
              </a:solidFill>
            </a:ln>
          </p:spPr>
        </p:pic>
        <p:pic>
          <p:nvPicPr>
            <p:cNvPr id="4" name="Picture 3" descr="A screenshot of a phone&#10;&#10;Description automatically generated">
              <a:extLst>
                <a:ext uri="{FF2B5EF4-FFF2-40B4-BE49-F238E27FC236}">
                  <a16:creationId xmlns:a16="http://schemas.microsoft.com/office/drawing/2014/main" id="{1D226C6E-516A-027F-2348-3E19B1701B14}"/>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6763015" y="1181154"/>
              <a:ext cx="1928387" cy="3199694"/>
            </a:xfrm>
            <a:prstGeom prst="roundRect">
              <a:avLst/>
            </a:prstGeom>
            <a:ln>
              <a:solidFill>
                <a:schemeClr val="tx1"/>
              </a:solidFill>
            </a:ln>
          </p:spPr>
        </p:pic>
      </p:grpSp>
      <p:sp>
        <p:nvSpPr>
          <p:cNvPr id="5" name="Title 1">
            <a:extLst>
              <a:ext uri="{FF2B5EF4-FFF2-40B4-BE49-F238E27FC236}">
                <a16:creationId xmlns:a16="http://schemas.microsoft.com/office/drawing/2014/main" id="{7307CD8D-3EF5-2C62-343F-BF0D1BCA9B82}"/>
              </a:ext>
            </a:extLst>
          </p:cNvPr>
          <p:cNvSpPr txBox="1">
            <a:spLocks/>
          </p:cNvSpPr>
          <p:nvPr/>
        </p:nvSpPr>
        <p:spPr>
          <a:xfrm>
            <a:off x="187646" y="437634"/>
            <a:ext cx="4114251" cy="404083"/>
          </a:xfrm>
          <a:prstGeom prst="rect">
            <a:avLst/>
          </a:prstGeom>
        </p:spPr>
        <p:txBody>
          <a:bodyPr/>
          <a:lstStyle>
            <a:defPPr>
              <a:defRPr lang="en-US"/>
            </a:defPPr>
            <a:lvl1pPr marL="0" algn="l" defTabSz="609526" rtl="0" eaLnBrk="1" latinLnBrk="0" hangingPunct="1">
              <a:defRPr sz="2400" kern="1200">
                <a:solidFill>
                  <a:schemeClr val="tx1"/>
                </a:solidFill>
                <a:latin typeface="+mn-lt"/>
                <a:ea typeface="+mn-ea"/>
                <a:cs typeface="+mn-cs"/>
              </a:defRPr>
            </a:lvl1pPr>
            <a:lvl2pPr marL="609526" algn="l" defTabSz="609526" rtl="0" eaLnBrk="1" latinLnBrk="0" hangingPunct="1">
              <a:defRPr sz="2400" kern="1200">
                <a:solidFill>
                  <a:schemeClr val="tx1"/>
                </a:solidFill>
                <a:latin typeface="+mn-lt"/>
                <a:ea typeface="+mn-ea"/>
                <a:cs typeface="+mn-cs"/>
              </a:defRPr>
            </a:lvl2pPr>
            <a:lvl3pPr marL="1219050" algn="l" defTabSz="609526" rtl="0" eaLnBrk="1" latinLnBrk="0" hangingPunct="1">
              <a:defRPr sz="2400" kern="1200">
                <a:solidFill>
                  <a:schemeClr val="tx1"/>
                </a:solidFill>
                <a:latin typeface="+mn-lt"/>
                <a:ea typeface="+mn-ea"/>
                <a:cs typeface="+mn-cs"/>
              </a:defRPr>
            </a:lvl3pPr>
            <a:lvl4pPr marL="1828576" algn="l" defTabSz="609526" rtl="0" eaLnBrk="1" latinLnBrk="0" hangingPunct="1">
              <a:defRPr sz="2400" kern="1200">
                <a:solidFill>
                  <a:schemeClr val="tx1"/>
                </a:solidFill>
                <a:latin typeface="+mn-lt"/>
                <a:ea typeface="+mn-ea"/>
                <a:cs typeface="+mn-cs"/>
              </a:defRPr>
            </a:lvl4pPr>
            <a:lvl5pPr marL="2438100" algn="l" defTabSz="609526" rtl="0" eaLnBrk="1" latinLnBrk="0" hangingPunct="1">
              <a:defRPr sz="2400" kern="1200">
                <a:solidFill>
                  <a:schemeClr val="tx1"/>
                </a:solidFill>
                <a:latin typeface="+mn-lt"/>
                <a:ea typeface="+mn-ea"/>
                <a:cs typeface="+mn-cs"/>
              </a:defRPr>
            </a:lvl5pPr>
            <a:lvl6pPr marL="3047626" algn="l" defTabSz="609526" rtl="0" eaLnBrk="1" latinLnBrk="0" hangingPunct="1">
              <a:defRPr sz="2400" kern="1200">
                <a:solidFill>
                  <a:schemeClr val="tx1"/>
                </a:solidFill>
                <a:latin typeface="+mn-lt"/>
                <a:ea typeface="+mn-ea"/>
                <a:cs typeface="+mn-cs"/>
              </a:defRPr>
            </a:lvl6pPr>
            <a:lvl7pPr marL="3657150" algn="l" defTabSz="609526" rtl="0" eaLnBrk="1" latinLnBrk="0" hangingPunct="1">
              <a:defRPr sz="2400" kern="1200">
                <a:solidFill>
                  <a:schemeClr val="tx1"/>
                </a:solidFill>
                <a:latin typeface="+mn-lt"/>
                <a:ea typeface="+mn-ea"/>
                <a:cs typeface="+mn-cs"/>
              </a:defRPr>
            </a:lvl7pPr>
            <a:lvl8pPr marL="4266676" algn="l" defTabSz="609526" rtl="0" eaLnBrk="1" latinLnBrk="0" hangingPunct="1">
              <a:defRPr sz="2400" kern="1200">
                <a:solidFill>
                  <a:schemeClr val="tx1"/>
                </a:solidFill>
                <a:latin typeface="+mn-lt"/>
                <a:ea typeface="+mn-ea"/>
                <a:cs typeface="+mn-cs"/>
              </a:defRPr>
            </a:lvl8pPr>
            <a:lvl9pPr marL="4876200" algn="l" defTabSz="609526" rtl="0" eaLnBrk="1" latinLnBrk="0" hangingPunct="1">
              <a:defRPr sz="2400" kern="1200">
                <a:solidFill>
                  <a:schemeClr val="tx1"/>
                </a:solidFill>
                <a:latin typeface="+mn-lt"/>
                <a:ea typeface="+mn-ea"/>
                <a:cs typeface="+mn-cs"/>
              </a:defRPr>
            </a:lvl9pPr>
          </a:lstStyle>
          <a:p>
            <a:pPr marL="0" marR="0" lvl="0" indent="0" algn="l" defTabSz="457145"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Roboto Black" panose="02000000000000000000" pitchFamily="2" charset="0"/>
              </a:rPr>
              <a:t>Your pathways </a:t>
            </a:r>
            <a:r>
              <a:rPr kumimoji="0" lang="en-GB" sz="3600" b="1" i="0" u="none" strike="noStrike" kern="1200" cap="none" spc="0" normalizeH="0" baseline="0" noProof="0" dirty="0">
                <a:ln>
                  <a:noFill/>
                </a:ln>
                <a:solidFill>
                  <a:srgbClr val="5DB88D"/>
                </a:solidFill>
                <a:effectLst/>
                <a:uLnTx/>
                <a:uFillTx/>
                <a:latin typeface="Roboto Black" panose="02000000000000000000" pitchFamily="2" charset="0"/>
                <a:ea typeface="Roboto Black" panose="02000000000000000000" pitchFamily="2" charset="0"/>
                <a:cs typeface="Arial"/>
              </a:rPr>
              <a:t>Side by side</a:t>
            </a:r>
          </a:p>
        </p:txBody>
      </p:sp>
    </p:spTree>
    <p:extLst>
      <p:ext uri="{BB962C8B-B14F-4D97-AF65-F5344CB8AC3E}">
        <p14:creationId xmlns:p14="http://schemas.microsoft.com/office/powerpoint/2010/main" val="35093460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E0B41344-69D7-47F2-9179-89AD817F24FE}"/>
              </a:ext>
            </a:extLst>
          </p:cNvPr>
          <p:cNvSpPr>
            <a:spLocks noGrp="1"/>
          </p:cNvSpPr>
          <p:nvPr>
            <p:ph type="dt" sz="half" idx="2"/>
          </p:nvPr>
        </p:nvSpPr>
        <p:spPr/>
        <p:txBody>
          <a:bodyPr/>
          <a:lstStyle/>
          <a:p>
            <a:fld id="{59F323AB-CA4F-FD4D-A9F9-7AB88D73544A}" type="datetime4">
              <a:rPr lang="en-GB" smtClean="0"/>
              <a:t>02 October 2024</a:t>
            </a:fld>
            <a:endParaRPr lang="en-US"/>
          </a:p>
        </p:txBody>
      </p:sp>
      <p:sp>
        <p:nvSpPr>
          <p:cNvPr id="7" name="Slide Number Placeholder 6">
            <a:extLst>
              <a:ext uri="{FF2B5EF4-FFF2-40B4-BE49-F238E27FC236}">
                <a16:creationId xmlns:a16="http://schemas.microsoft.com/office/drawing/2014/main" id="{F5A62FDF-D403-4FD4-B6BF-E0F3BC4D0E4D}"/>
              </a:ext>
            </a:extLst>
          </p:cNvPr>
          <p:cNvSpPr>
            <a:spLocks noGrp="1"/>
          </p:cNvSpPr>
          <p:nvPr>
            <p:ph type="sldNum" sz="quarter" idx="4"/>
          </p:nvPr>
        </p:nvSpPr>
        <p:spPr/>
        <p:txBody>
          <a:bodyPr/>
          <a:lstStyle/>
          <a:p>
            <a:r>
              <a:rPr lang="en-US"/>
              <a:t>|   </a:t>
            </a:r>
            <a:fld id="{D7A593A7-184A-6D43-8A36-702213271FF9}" type="slidenum">
              <a:rPr lang="en-US" smtClean="0"/>
              <a:pPr/>
              <a:t>6</a:t>
            </a:fld>
            <a:endParaRPr lang="en-US"/>
          </a:p>
        </p:txBody>
      </p:sp>
      <p:sp>
        <p:nvSpPr>
          <p:cNvPr id="6" name="Footer Placeholder 5">
            <a:extLst>
              <a:ext uri="{FF2B5EF4-FFF2-40B4-BE49-F238E27FC236}">
                <a16:creationId xmlns:a16="http://schemas.microsoft.com/office/drawing/2014/main" id="{CFB8B492-2DB6-43E2-A2F5-65870A38A870}"/>
              </a:ext>
            </a:extLst>
          </p:cNvPr>
          <p:cNvSpPr>
            <a:spLocks noGrp="1"/>
          </p:cNvSpPr>
          <p:nvPr>
            <p:ph type="ftr" sz="quarter" idx="3"/>
          </p:nvPr>
        </p:nvSpPr>
        <p:spPr/>
        <p:txBody>
          <a:bodyPr/>
          <a:lstStyle/>
          <a:p>
            <a:r>
              <a:rPr lang="en-US" dirty="0"/>
              <a:t>Security marking: </a:t>
            </a:r>
            <a:r>
              <a:rPr lang="en-US" b="1" dirty="0"/>
              <a:t>PUBLIC</a:t>
            </a:r>
          </a:p>
        </p:txBody>
      </p:sp>
      <p:sp>
        <p:nvSpPr>
          <p:cNvPr id="16" name="Title 7">
            <a:extLst>
              <a:ext uri="{FF2B5EF4-FFF2-40B4-BE49-F238E27FC236}">
                <a16:creationId xmlns:a16="http://schemas.microsoft.com/office/drawing/2014/main" id="{D463F52F-AF0F-4988-B0E5-7B5894F8C3E2}"/>
              </a:ext>
            </a:extLst>
          </p:cNvPr>
          <p:cNvSpPr>
            <a:spLocks noGrp="1"/>
          </p:cNvSpPr>
          <p:nvPr>
            <p:ph type="title" idx="4294967295"/>
          </p:nvPr>
        </p:nvSpPr>
        <p:spPr>
          <a:xfrm>
            <a:off x="248873" y="-155494"/>
            <a:ext cx="7612063" cy="1017588"/>
          </a:xfrm>
        </p:spPr>
        <p:txBody>
          <a:bodyPr/>
          <a:lstStyle/>
          <a:p>
            <a:r>
              <a:rPr lang="en-GB" sz="3200" dirty="0">
                <a:solidFill>
                  <a:srgbClr val="5DB88D"/>
                </a:solidFill>
                <a:latin typeface="Roboto" panose="02000000000000000000" pitchFamily="2" charset="0"/>
              </a:rPr>
              <a:t>Build</a:t>
            </a:r>
            <a:r>
              <a:rPr lang="en-GB" sz="3200" dirty="0">
                <a:latin typeface="Roboto" panose="02000000000000000000" pitchFamily="2" charset="0"/>
              </a:rPr>
              <a:t> your profile. </a:t>
            </a:r>
            <a:r>
              <a:rPr lang="en-GB" sz="3200" dirty="0">
                <a:solidFill>
                  <a:srgbClr val="5DB88D"/>
                </a:solidFill>
                <a:latin typeface="Roboto" panose="02000000000000000000" pitchFamily="2" charset="0"/>
              </a:rPr>
              <a:t>Favourite</a:t>
            </a:r>
            <a:r>
              <a:rPr lang="en-GB" sz="3200" dirty="0">
                <a:latin typeface="Roboto" panose="02000000000000000000" pitchFamily="2" charset="0"/>
              </a:rPr>
              <a:t> as you go. </a:t>
            </a:r>
          </a:p>
        </p:txBody>
      </p:sp>
      <p:sp>
        <p:nvSpPr>
          <p:cNvPr id="4" name="Content Placeholder 9">
            <a:extLst>
              <a:ext uri="{FF2B5EF4-FFF2-40B4-BE49-F238E27FC236}">
                <a16:creationId xmlns:a16="http://schemas.microsoft.com/office/drawing/2014/main" id="{D864206B-DAB7-F0D0-7B1D-FDCEB7131FA1}"/>
              </a:ext>
            </a:extLst>
          </p:cNvPr>
          <p:cNvSpPr txBox="1">
            <a:spLocks/>
          </p:cNvSpPr>
          <p:nvPr/>
        </p:nvSpPr>
        <p:spPr>
          <a:xfrm>
            <a:off x="248873" y="3166050"/>
            <a:ext cx="4390239" cy="133369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600" b="1" dirty="0">
                <a:latin typeface="Roboto Light" panose="02000000000000000000" pitchFamily="2" charset="0"/>
              </a:rPr>
              <a:t>Build your shortlist </a:t>
            </a:r>
          </a:p>
          <a:p>
            <a:pPr marL="0" indent="0">
              <a:buNone/>
            </a:pPr>
            <a:r>
              <a:rPr lang="en-GB" sz="1600" dirty="0">
                <a:latin typeface="Roboto Light" panose="02000000000000000000" pitchFamily="2" charset="0"/>
              </a:rPr>
              <a:t>Save for courses, universities, colleges, subjects, apprenticeships and more! Use to shortlist your top 5 choices, manage, keep those favourite information pages to hand. </a:t>
            </a:r>
          </a:p>
        </p:txBody>
      </p:sp>
      <p:sp>
        <p:nvSpPr>
          <p:cNvPr id="8" name="Content Placeholder 9">
            <a:extLst>
              <a:ext uri="{FF2B5EF4-FFF2-40B4-BE49-F238E27FC236}">
                <a16:creationId xmlns:a16="http://schemas.microsoft.com/office/drawing/2014/main" id="{E556C23E-B81B-7C4F-B04D-B6C71D8D8AE6}"/>
              </a:ext>
            </a:extLst>
          </p:cNvPr>
          <p:cNvSpPr txBox="1">
            <a:spLocks/>
          </p:cNvSpPr>
          <p:nvPr/>
        </p:nvSpPr>
        <p:spPr>
          <a:xfrm>
            <a:off x="4130928" y="1015439"/>
            <a:ext cx="4858467" cy="133369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600" b="1" dirty="0">
                <a:latin typeface="Roboto Light" panose="02000000000000000000" pitchFamily="2" charset="0"/>
              </a:rPr>
              <a:t>Explore your future </a:t>
            </a:r>
          </a:p>
          <a:p>
            <a:pPr marL="0" indent="0">
              <a:buNone/>
            </a:pPr>
            <a:r>
              <a:rPr lang="en-GB" sz="1600" dirty="0">
                <a:latin typeface="Roboto Light" panose="02000000000000000000" pitchFamily="2" charset="0"/>
              </a:rPr>
              <a:t>What to do? Where to go? </a:t>
            </a:r>
            <a:r>
              <a:rPr lang="en-GB" sz="1600" b="1" dirty="0">
                <a:latin typeface="Roboto Light" panose="02000000000000000000" pitchFamily="2" charset="0"/>
              </a:rPr>
              <a:t>Discover</a:t>
            </a:r>
            <a:r>
              <a:rPr lang="en-GB" sz="1600" dirty="0">
                <a:latin typeface="Roboto Light" panose="02000000000000000000" pitchFamily="2" charset="0"/>
              </a:rPr>
              <a:t> all the options with our subject, industry, and career guides. </a:t>
            </a:r>
            <a:r>
              <a:rPr lang="en-GB" sz="1600" b="1" dirty="0">
                <a:latin typeface="Roboto Light" panose="02000000000000000000" pitchFamily="2" charset="0"/>
              </a:rPr>
              <a:t>Explore</a:t>
            </a:r>
            <a:r>
              <a:rPr lang="en-GB" sz="1600" dirty="0">
                <a:latin typeface="Roboto Light" panose="02000000000000000000" pitchFamily="2" charset="0"/>
              </a:rPr>
              <a:t> city, employer and accommodation information. </a:t>
            </a:r>
            <a:r>
              <a:rPr lang="en-GB" sz="1600" b="1" dirty="0">
                <a:latin typeface="Roboto Light" panose="02000000000000000000" pitchFamily="2" charset="0"/>
              </a:rPr>
              <a:t>Compare</a:t>
            </a:r>
            <a:r>
              <a:rPr lang="en-GB" sz="1600" dirty="0">
                <a:latin typeface="Roboto Light" panose="02000000000000000000" pitchFamily="2" charset="0"/>
              </a:rPr>
              <a:t> apprenticeships and course opportunities for you. </a:t>
            </a:r>
          </a:p>
        </p:txBody>
      </p:sp>
      <p:sp>
        <p:nvSpPr>
          <p:cNvPr id="12" name="Slide Number Placeholder 4">
            <a:extLst>
              <a:ext uri="{FF2B5EF4-FFF2-40B4-BE49-F238E27FC236}">
                <a16:creationId xmlns:a16="http://schemas.microsoft.com/office/drawing/2014/main" id="{09FBBAFD-28E4-95CA-E65C-050369DC1E55}"/>
              </a:ext>
            </a:extLst>
          </p:cNvPr>
          <p:cNvSpPr txBox="1">
            <a:spLocks/>
          </p:cNvSpPr>
          <p:nvPr/>
        </p:nvSpPr>
        <p:spPr>
          <a:xfrm>
            <a:off x="8306441" y="4865145"/>
            <a:ext cx="550222" cy="226342"/>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900"/>
              <a:t>|   </a:t>
            </a:r>
            <a:fld id="{D7A593A7-184A-6D43-8A36-702213271FF9}" type="slidenum">
              <a:rPr lang="en-US" sz="900" smtClean="0"/>
              <a:pPr/>
              <a:t>6</a:t>
            </a:fld>
            <a:endParaRPr lang="en-US" sz="900"/>
          </a:p>
        </p:txBody>
      </p:sp>
      <p:pic>
        <p:nvPicPr>
          <p:cNvPr id="2" name="Picture 1">
            <a:extLst>
              <a:ext uri="{FF2B5EF4-FFF2-40B4-BE49-F238E27FC236}">
                <a16:creationId xmlns:a16="http://schemas.microsoft.com/office/drawing/2014/main" id="{D47C683C-BD92-F923-6EF2-136009570F63}"/>
              </a:ext>
            </a:extLst>
          </p:cNvPr>
          <p:cNvPicPr>
            <a:picLocks noGrp="1" noRot="1" noChangeAspect="1" noMove="1" noResize="1" noEditPoints="1" noAdjustHandles="1" noChangeArrowheads="1" noChangeShapeType="1" noCrop="1"/>
          </p:cNvPicPr>
          <p:nvPr/>
        </p:nvPicPr>
        <p:blipFill rotWithShape="1">
          <a:blip r:embed="rId3"/>
          <a:srcRect t="2054"/>
          <a:stretch/>
        </p:blipFill>
        <p:spPr>
          <a:xfrm>
            <a:off x="4613216" y="3040494"/>
            <a:ext cx="4062844" cy="1687640"/>
          </a:xfrm>
          <a:prstGeom prst="roundRect">
            <a:avLst>
              <a:gd name="adj" fmla="val 6480"/>
            </a:avLst>
          </a:prstGeom>
        </p:spPr>
      </p:pic>
      <p:pic>
        <p:nvPicPr>
          <p:cNvPr id="9" name="Picture 8" descr="A collage of images of various objects&#10;&#10;Description automatically generated">
            <a:extLst>
              <a:ext uri="{FF2B5EF4-FFF2-40B4-BE49-F238E27FC236}">
                <a16:creationId xmlns:a16="http://schemas.microsoft.com/office/drawing/2014/main" id="{DF381311-4EB3-D566-E3CF-7E2D2E09F80A}"/>
              </a:ext>
            </a:extLst>
          </p:cNvPr>
          <p:cNvPicPr>
            <a:picLocks noGrp="1" noRot="1" noChangeAspect="1" noMove="1" noResize="1" noEditPoints="1" noAdjustHandles="1" noChangeArrowheads="1" noChangeShapeType="1" noCrop="1"/>
          </p:cNvPicPr>
          <p:nvPr/>
        </p:nvPicPr>
        <p:blipFill rotWithShape="1">
          <a:blip r:embed="rId4"/>
          <a:srcRect l="1213" t="-1" r="1" b="48175"/>
          <a:stretch/>
        </p:blipFill>
        <p:spPr>
          <a:xfrm>
            <a:off x="154605" y="1044792"/>
            <a:ext cx="3938763" cy="1658288"/>
          </a:xfrm>
          <a:prstGeom prst="roundRect">
            <a:avLst>
              <a:gd name="adj" fmla="val 5409"/>
            </a:avLst>
          </a:prstGeom>
          <a:noFill/>
        </p:spPr>
      </p:pic>
    </p:spTree>
    <p:extLst>
      <p:ext uri="{BB962C8B-B14F-4D97-AF65-F5344CB8AC3E}">
        <p14:creationId xmlns:p14="http://schemas.microsoft.com/office/powerpoint/2010/main" val="31948915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6F1BC62B-46AA-2920-1B9A-1EB4AFA8D25F}"/>
              </a:ext>
            </a:extLst>
          </p:cNvPr>
          <p:cNvSpPr>
            <a:spLocks noGrp="1"/>
          </p:cNvSpPr>
          <p:nvPr>
            <p:ph type="dt" sz="half" idx="2"/>
          </p:nvPr>
        </p:nvSpPr>
        <p:spPr/>
        <p:txBody>
          <a:bodyPr/>
          <a:lstStyle/>
          <a:p>
            <a:fld id="{E13ED7F5-D386-9F4E-93F6-FF04FAB3DF3D}" type="datetime4">
              <a:rPr lang="en-GB" smtClean="0"/>
              <a:t>02 October 2024</a:t>
            </a:fld>
            <a:endParaRPr lang="en-US"/>
          </a:p>
        </p:txBody>
      </p:sp>
      <p:sp>
        <p:nvSpPr>
          <p:cNvPr id="6" name="Slide Number Placeholder 5">
            <a:extLst>
              <a:ext uri="{FF2B5EF4-FFF2-40B4-BE49-F238E27FC236}">
                <a16:creationId xmlns:a16="http://schemas.microsoft.com/office/drawing/2014/main" id="{844B7C61-3846-497E-A941-FF5668C78774}"/>
              </a:ext>
            </a:extLst>
          </p:cNvPr>
          <p:cNvSpPr>
            <a:spLocks noGrp="1"/>
          </p:cNvSpPr>
          <p:nvPr>
            <p:ph type="sldNum" sz="quarter" idx="4"/>
          </p:nvPr>
        </p:nvSpPr>
        <p:spPr/>
        <p:txBody>
          <a:bodyPr/>
          <a:lstStyle/>
          <a:p>
            <a:r>
              <a:rPr lang="en-US"/>
              <a:t>|   </a:t>
            </a:r>
            <a:fld id="{D7A593A7-184A-6D43-8A36-702213271FF9}" type="slidenum">
              <a:rPr lang="en-US" smtClean="0"/>
              <a:pPr/>
              <a:t>7</a:t>
            </a:fld>
            <a:endParaRPr lang="en-US"/>
          </a:p>
        </p:txBody>
      </p:sp>
      <p:sp>
        <p:nvSpPr>
          <p:cNvPr id="7" name="Footer Placeholder 6">
            <a:extLst>
              <a:ext uri="{FF2B5EF4-FFF2-40B4-BE49-F238E27FC236}">
                <a16:creationId xmlns:a16="http://schemas.microsoft.com/office/drawing/2014/main" id="{8713758D-714E-57FC-C172-3633C057EE08}"/>
              </a:ext>
            </a:extLst>
          </p:cNvPr>
          <p:cNvSpPr>
            <a:spLocks noGrp="1"/>
          </p:cNvSpPr>
          <p:nvPr>
            <p:ph type="ftr" sz="quarter" idx="3"/>
          </p:nvPr>
        </p:nvSpPr>
        <p:spPr/>
        <p:txBody>
          <a:bodyPr/>
          <a:lstStyle/>
          <a:p>
            <a:r>
              <a:rPr lang="en-US" dirty="0"/>
              <a:t>Security marking: </a:t>
            </a:r>
            <a:r>
              <a:rPr lang="en-US" b="1" dirty="0"/>
              <a:t>PUBLIC</a:t>
            </a:r>
          </a:p>
        </p:txBody>
      </p:sp>
      <p:sp>
        <p:nvSpPr>
          <p:cNvPr id="2" name="Title 1">
            <a:extLst>
              <a:ext uri="{FF2B5EF4-FFF2-40B4-BE49-F238E27FC236}">
                <a16:creationId xmlns:a16="http://schemas.microsoft.com/office/drawing/2014/main" id="{1F753F2B-9AB3-F3C8-87DC-9626561581B7}"/>
              </a:ext>
            </a:extLst>
          </p:cNvPr>
          <p:cNvSpPr>
            <a:spLocks noGrp="1"/>
          </p:cNvSpPr>
          <p:nvPr>
            <p:ph type="title" idx="4294967295"/>
          </p:nvPr>
        </p:nvSpPr>
        <p:spPr>
          <a:xfrm>
            <a:off x="369456" y="215901"/>
            <a:ext cx="3832225" cy="987425"/>
          </a:xfrm>
        </p:spPr>
        <p:txBody>
          <a:bodyPr/>
          <a:lstStyle/>
          <a:p>
            <a:r>
              <a:rPr lang="en-GB" dirty="0">
                <a:solidFill>
                  <a:schemeClr val="accent3"/>
                </a:solidFill>
              </a:rPr>
              <a:t>Subject</a:t>
            </a:r>
            <a:r>
              <a:rPr lang="en-GB" dirty="0"/>
              <a:t> Spotlights</a:t>
            </a:r>
          </a:p>
        </p:txBody>
      </p:sp>
      <p:sp>
        <p:nvSpPr>
          <p:cNvPr id="15" name="Text Placeholder 14">
            <a:extLst>
              <a:ext uri="{FF2B5EF4-FFF2-40B4-BE49-F238E27FC236}">
                <a16:creationId xmlns:a16="http://schemas.microsoft.com/office/drawing/2014/main" id="{BF15F5CB-7961-2DEF-0266-72CD09A9FA05}"/>
              </a:ext>
            </a:extLst>
          </p:cNvPr>
          <p:cNvSpPr>
            <a:spLocks noGrp="1"/>
          </p:cNvSpPr>
          <p:nvPr>
            <p:ph type="body" sz="half" idx="4294967295"/>
          </p:nvPr>
        </p:nvSpPr>
        <p:spPr>
          <a:xfrm>
            <a:off x="286327" y="1494360"/>
            <a:ext cx="3832225" cy="3087688"/>
          </a:xfrm>
        </p:spPr>
        <p:txBody>
          <a:bodyPr/>
          <a:lstStyle/>
          <a:p>
            <a:r>
              <a:rPr lang="en-GB" sz="1400" b="0" i="0" dirty="0">
                <a:solidFill>
                  <a:srgbClr val="333333"/>
                </a:solidFill>
                <a:effectLst/>
                <a:latin typeface="Roboto Light" panose="02000000000000000000" pitchFamily="2" charset="0"/>
              </a:rPr>
              <a:t>Learn from some of the UK's finest academics as they give you a genuine, insightful, and engaging experience of studying their courses at their universities.</a:t>
            </a:r>
          </a:p>
          <a:p>
            <a:pPr marL="285750" indent="-285750">
              <a:buFont typeface="Arial" panose="020B0604020202020204" pitchFamily="34" charset="0"/>
              <a:buChar char="•"/>
            </a:pPr>
            <a:r>
              <a:rPr lang="en-GB" sz="1400" dirty="0">
                <a:latin typeface="Roboto Light" panose="02000000000000000000" pitchFamily="2" charset="0"/>
              </a:rPr>
              <a:t>On-demand interactive video </a:t>
            </a:r>
            <a:r>
              <a:rPr lang="en-GB" sz="1400" dirty="0">
                <a:solidFill>
                  <a:schemeClr val="accent3"/>
                </a:solidFill>
                <a:latin typeface="Roboto Light" panose="02000000000000000000" pitchFamily="2" charset="0"/>
              </a:rPr>
              <a:t>experiences</a:t>
            </a:r>
            <a:r>
              <a:rPr lang="en-GB" sz="1400" dirty="0">
                <a:latin typeface="Roboto Light" panose="02000000000000000000" pitchFamily="2" charset="0"/>
              </a:rPr>
              <a:t> </a:t>
            </a:r>
          </a:p>
          <a:p>
            <a:pPr marL="285750" indent="-285750">
              <a:buFont typeface="Arial" panose="020B0604020202020204" pitchFamily="34" charset="0"/>
              <a:buChar char="•"/>
            </a:pPr>
            <a:r>
              <a:rPr lang="en-GB" sz="1400" dirty="0">
                <a:latin typeface="Roboto Light" panose="02000000000000000000" pitchFamily="2" charset="0"/>
              </a:rPr>
              <a:t>Have a go at </a:t>
            </a:r>
            <a:r>
              <a:rPr lang="en-GB" sz="1400" dirty="0">
                <a:solidFill>
                  <a:schemeClr val="accent3"/>
                </a:solidFill>
                <a:latin typeface="Roboto Light" panose="02000000000000000000" pitchFamily="2" charset="0"/>
              </a:rPr>
              <a:t>interactive quizzes and activities</a:t>
            </a:r>
          </a:p>
          <a:p>
            <a:pPr marL="285750" indent="-285750">
              <a:buFont typeface="Arial" panose="020B0604020202020204" pitchFamily="34" charset="0"/>
              <a:buChar char="•"/>
            </a:pPr>
            <a:r>
              <a:rPr lang="en-GB" sz="1400" dirty="0">
                <a:latin typeface="Roboto Light" panose="02000000000000000000" pitchFamily="2" charset="0"/>
              </a:rPr>
              <a:t>Get</a:t>
            </a:r>
            <a:r>
              <a:rPr lang="en-GB" sz="1400" dirty="0">
                <a:solidFill>
                  <a:schemeClr val="accent3"/>
                </a:solidFill>
                <a:latin typeface="Roboto Light" panose="02000000000000000000" pitchFamily="2" charset="0"/>
              </a:rPr>
              <a:t> feedback</a:t>
            </a:r>
            <a:r>
              <a:rPr lang="en-GB" sz="1400" dirty="0">
                <a:latin typeface="Roboto Light" panose="02000000000000000000" pitchFamily="2" charset="0"/>
              </a:rPr>
              <a:t> on how you’ve done. </a:t>
            </a:r>
          </a:p>
          <a:p>
            <a:pPr marL="285750" indent="-285750">
              <a:buFont typeface="Arial" panose="020B0604020202020204" pitchFamily="34" charset="0"/>
              <a:buChar char="•"/>
            </a:pPr>
            <a:r>
              <a:rPr lang="en-GB" sz="1400" dirty="0">
                <a:solidFill>
                  <a:schemeClr val="accent3"/>
                </a:solidFill>
                <a:latin typeface="Roboto Light" panose="02000000000000000000" pitchFamily="2" charset="0"/>
              </a:rPr>
              <a:t>Try</a:t>
            </a:r>
            <a:r>
              <a:rPr lang="en-GB" sz="1400" dirty="0">
                <a:latin typeface="Roboto Light" panose="02000000000000000000" pitchFamily="2" charset="0"/>
              </a:rPr>
              <a:t> university degrees before you apply. </a:t>
            </a:r>
          </a:p>
          <a:p>
            <a:pPr marL="285750" indent="-285750">
              <a:buFont typeface="Arial" panose="020B0604020202020204" pitchFamily="34" charset="0"/>
              <a:buChar char="•"/>
            </a:pPr>
            <a:r>
              <a:rPr lang="en-GB" sz="1400" dirty="0">
                <a:solidFill>
                  <a:schemeClr val="accent3"/>
                </a:solidFill>
                <a:latin typeface="Roboto Light" panose="02000000000000000000" pitchFamily="2" charset="0"/>
              </a:rPr>
              <a:t>Certificate</a:t>
            </a:r>
            <a:r>
              <a:rPr lang="en-GB" sz="1400" dirty="0">
                <a:latin typeface="Roboto Light" panose="02000000000000000000" pitchFamily="2" charset="0"/>
              </a:rPr>
              <a:t> of completion </a:t>
            </a:r>
          </a:p>
          <a:p>
            <a:endParaRPr lang="en-GB" sz="1400" dirty="0">
              <a:latin typeface="Roboto Light" panose="02000000000000000000" pitchFamily="2" charset="0"/>
            </a:endParaRPr>
          </a:p>
          <a:p>
            <a:r>
              <a:rPr lang="en-GB" sz="1400" dirty="0">
                <a:latin typeface="Roboto Light" panose="02000000000000000000" pitchFamily="2" charset="0"/>
              </a:rPr>
              <a:t>Explore more Springpod </a:t>
            </a:r>
            <a:r>
              <a:rPr lang="en-GB" sz="1400" dirty="0">
                <a:latin typeface="Roboto Light" panose="02000000000000000000" pitchFamily="2" charset="0"/>
                <a:hlinkClick r:id="rId2"/>
              </a:rPr>
              <a:t>Subject Spotlights</a:t>
            </a:r>
            <a:r>
              <a:rPr lang="en-GB" sz="1400" dirty="0">
                <a:latin typeface="Roboto Light" panose="02000000000000000000" pitchFamily="2" charset="0"/>
              </a:rPr>
              <a:t>. </a:t>
            </a:r>
          </a:p>
        </p:txBody>
      </p:sp>
      <p:pic>
        <p:nvPicPr>
          <p:cNvPr id="19" name="Picture 18">
            <a:extLst>
              <a:ext uri="{FF2B5EF4-FFF2-40B4-BE49-F238E27FC236}">
                <a16:creationId xmlns:a16="http://schemas.microsoft.com/office/drawing/2014/main" id="{8AF6CF13-EA8B-7901-EE6C-F989629A3E16}"/>
              </a:ext>
            </a:extLst>
          </p:cNvPr>
          <p:cNvPicPr>
            <a:picLocks noGrp="1" noRot="1" noChangeAspect="1" noMove="1" noResize="1" noEditPoints="1" noAdjustHandles="1" noChangeArrowheads="1" noChangeShapeType="1" noCrop="1"/>
          </p:cNvPicPr>
          <p:nvPr/>
        </p:nvPicPr>
        <p:blipFill rotWithShape="1">
          <a:blip r:embed="rId3"/>
          <a:srcRect l="5557" t="7148" r="5735" b="8644"/>
          <a:stretch/>
        </p:blipFill>
        <p:spPr>
          <a:xfrm>
            <a:off x="4682836" y="994774"/>
            <a:ext cx="4100945" cy="3484862"/>
          </a:xfrm>
          <a:prstGeom prst="roundRect">
            <a:avLst>
              <a:gd name="adj" fmla="val 4395"/>
            </a:avLst>
          </a:prstGeom>
          <a:ln w="3175">
            <a:solidFill>
              <a:schemeClr val="tx1"/>
            </a:solidFill>
          </a:ln>
        </p:spPr>
      </p:pic>
    </p:spTree>
    <p:extLst>
      <p:ext uri="{BB962C8B-B14F-4D97-AF65-F5344CB8AC3E}">
        <p14:creationId xmlns:p14="http://schemas.microsoft.com/office/powerpoint/2010/main" val="34683196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DE7F2E6-182C-41D7-B524-8D8F3FDA5E51}"/>
              </a:ext>
            </a:extLst>
          </p:cNvPr>
          <p:cNvSpPr>
            <a:spLocks noGrp="1"/>
          </p:cNvSpPr>
          <p:nvPr>
            <p:ph type="dt" sz="half" idx="2"/>
          </p:nvPr>
        </p:nvSpPr>
        <p:spPr/>
        <p:txBody>
          <a:bodyPr/>
          <a:lstStyle/>
          <a:p>
            <a:fld id="{F84D988E-9C91-5F48-87DB-536CAAFE0145}" type="datetime4">
              <a:rPr lang="en-GB"/>
              <a:pPr/>
              <a:t>02 October 2024</a:t>
            </a:fld>
            <a:endParaRPr lang="en-US"/>
          </a:p>
        </p:txBody>
      </p:sp>
      <p:sp>
        <p:nvSpPr>
          <p:cNvPr id="6" name="Slide Number Placeholder 5">
            <a:extLst>
              <a:ext uri="{FF2B5EF4-FFF2-40B4-BE49-F238E27FC236}">
                <a16:creationId xmlns:a16="http://schemas.microsoft.com/office/drawing/2014/main" id="{BF38761C-820A-49DE-9B55-5C3A6FDDC027}"/>
              </a:ext>
            </a:extLst>
          </p:cNvPr>
          <p:cNvSpPr>
            <a:spLocks noGrp="1"/>
          </p:cNvSpPr>
          <p:nvPr>
            <p:ph type="sldNum" sz="quarter" idx="4"/>
          </p:nvPr>
        </p:nvSpPr>
        <p:spPr/>
        <p:txBody>
          <a:bodyPr/>
          <a:lstStyle/>
          <a:p>
            <a:r>
              <a:rPr lang="en-US"/>
              <a:t>|   </a:t>
            </a:r>
            <a:fld id="{D7A593A7-184A-6D43-8A36-702213271FF9}" type="slidenum">
              <a:rPr lang="en-US"/>
              <a:pPr/>
              <a:t>8</a:t>
            </a:fld>
            <a:endParaRPr lang="en-US"/>
          </a:p>
        </p:txBody>
      </p:sp>
      <p:sp>
        <p:nvSpPr>
          <p:cNvPr id="5" name="Footer Placeholder 4">
            <a:extLst>
              <a:ext uri="{FF2B5EF4-FFF2-40B4-BE49-F238E27FC236}">
                <a16:creationId xmlns:a16="http://schemas.microsoft.com/office/drawing/2014/main" id="{B7831835-775B-4028-973A-870F67680A9F}"/>
              </a:ext>
            </a:extLst>
          </p:cNvPr>
          <p:cNvSpPr>
            <a:spLocks noGrp="1"/>
          </p:cNvSpPr>
          <p:nvPr>
            <p:ph type="ftr" sz="quarter" idx="3"/>
          </p:nvPr>
        </p:nvSpPr>
        <p:spPr/>
        <p:txBody>
          <a:bodyPr/>
          <a:lstStyle/>
          <a:p>
            <a:r>
              <a:rPr lang="en-US"/>
              <a:t>Security marking: PUBLIC</a:t>
            </a:r>
          </a:p>
        </p:txBody>
      </p:sp>
      <p:sp>
        <p:nvSpPr>
          <p:cNvPr id="8" name="TextBox 7">
            <a:extLst>
              <a:ext uri="{FF2B5EF4-FFF2-40B4-BE49-F238E27FC236}">
                <a16:creationId xmlns:a16="http://schemas.microsoft.com/office/drawing/2014/main" id="{675506BF-8954-C660-73E0-BCBF755F6022}"/>
              </a:ext>
            </a:extLst>
          </p:cNvPr>
          <p:cNvSpPr txBox="1"/>
          <p:nvPr/>
        </p:nvSpPr>
        <p:spPr>
          <a:xfrm>
            <a:off x="435769" y="599572"/>
            <a:ext cx="4857750" cy="646331"/>
          </a:xfrm>
          <a:prstGeom prst="rect">
            <a:avLst/>
          </a:prstGeom>
          <a:noFill/>
        </p:spPr>
        <p:txBody>
          <a:bodyPr wrap="square" rtlCol="0">
            <a:spAutoFit/>
          </a:bodyPr>
          <a:lstStyle/>
          <a:p>
            <a:pPr defTabSz="685800"/>
            <a:r>
              <a:rPr lang="en-GB" sz="3600" b="1" dirty="0">
                <a:solidFill>
                  <a:schemeClr val="accent3"/>
                </a:solidFill>
                <a:latin typeface="Roboto "/>
                <a:ea typeface="Roboto Light" panose="02000000000000000000" pitchFamily="2" charset="0"/>
                <a:cs typeface="Roboto Light" panose="02000000000000000000" pitchFamily="2" charset="0"/>
              </a:rPr>
              <a:t>Chat</a:t>
            </a:r>
            <a:r>
              <a:rPr lang="en-GB" sz="3600" b="1" dirty="0">
                <a:solidFill>
                  <a:srgbClr val="1F2834"/>
                </a:solidFill>
                <a:latin typeface="Roboto "/>
                <a:ea typeface="Roboto Light" panose="02000000000000000000" pitchFamily="2" charset="0"/>
                <a:cs typeface="Roboto Light" panose="02000000000000000000" pitchFamily="2" charset="0"/>
              </a:rPr>
              <a:t> to students</a:t>
            </a:r>
          </a:p>
        </p:txBody>
      </p:sp>
      <p:sp>
        <p:nvSpPr>
          <p:cNvPr id="17" name="TextBox 16">
            <a:extLst>
              <a:ext uri="{FF2B5EF4-FFF2-40B4-BE49-F238E27FC236}">
                <a16:creationId xmlns:a16="http://schemas.microsoft.com/office/drawing/2014/main" id="{4F884FB6-B396-9D09-9FDB-E7BBA911E7FE}"/>
              </a:ext>
            </a:extLst>
          </p:cNvPr>
          <p:cNvSpPr txBox="1"/>
          <p:nvPr/>
        </p:nvSpPr>
        <p:spPr>
          <a:xfrm>
            <a:off x="1247213" y="1545282"/>
            <a:ext cx="3038459" cy="507831"/>
          </a:xfrm>
          <a:prstGeom prst="rect">
            <a:avLst/>
          </a:prstGeom>
          <a:noFill/>
        </p:spPr>
        <p:txBody>
          <a:bodyPr wrap="square" rtlCol="0">
            <a:spAutoFit/>
          </a:bodyPr>
          <a:lstStyle/>
          <a:p>
            <a:pPr defTabSz="685800"/>
            <a:r>
              <a:rPr lang="en-GB" sz="1350" dirty="0">
                <a:solidFill>
                  <a:srgbClr val="1F2834"/>
                </a:solidFill>
                <a:latin typeface="Roboto Light" panose="02000000000000000000" pitchFamily="2" charset="0"/>
                <a:ea typeface="Roboto Light" panose="02000000000000000000" pitchFamily="2" charset="0"/>
                <a:cs typeface="Roboto Light" panose="02000000000000000000" pitchFamily="2" charset="0"/>
              </a:rPr>
              <a:t>A peer-to-peer chat facility hosted on ucas.com powered by </a:t>
            </a:r>
            <a:r>
              <a:rPr lang="en-GB" sz="1350" dirty="0" err="1">
                <a:solidFill>
                  <a:srgbClr val="1F2834"/>
                </a:solidFill>
                <a:latin typeface="Roboto Light" panose="02000000000000000000" pitchFamily="2" charset="0"/>
                <a:ea typeface="Roboto Light" panose="02000000000000000000" pitchFamily="2" charset="0"/>
                <a:cs typeface="Roboto Light" panose="02000000000000000000" pitchFamily="2" charset="0"/>
              </a:rPr>
              <a:t>Unibuddy</a:t>
            </a:r>
            <a:r>
              <a:rPr lang="en-GB" sz="1350" dirty="0">
                <a:solidFill>
                  <a:srgbClr val="1F2834"/>
                </a:solidFill>
                <a:latin typeface="Roboto Light" panose="02000000000000000000" pitchFamily="2" charset="0"/>
                <a:ea typeface="Roboto Light" panose="02000000000000000000" pitchFamily="2" charset="0"/>
                <a:cs typeface="Roboto Light" panose="02000000000000000000" pitchFamily="2" charset="0"/>
              </a:rPr>
              <a:t>. </a:t>
            </a:r>
          </a:p>
        </p:txBody>
      </p:sp>
      <p:pic>
        <p:nvPicPr>
          <p:cNvPr id="19" name="Graphic 18" descr="Chat with solid fill">
            <a:extLst>
              <a:ext uri="{FF2B5EF4-FFF2-40B4-BE49-F238E27FC236}">
                <a16:creationId xmlns:a16="http://schemas.microsoft.com/office/drawing/2014/main" id="{28C3E2E5-A5A9-2B0E-26FF-BB765323423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61947" y="1440183"/>
            <a:ext cx="685800" cy="685800"/>
          </a:xfrm>
          <a:prstGeom prst="rect">
            <a:avLst/>
          </a:prstGeom>
        </p:spPr>
      </p:pic>
      <p:pic>
        <p:nvPicPr>
          <p:cNvPr id="21" name="Graphic 20" descr="Online Network with solid fill">
            <a:extLst>
              <a:ext uri="{FF2B5EF4-FFF2-40B4-BE49-F238E27FC236}">
                <a16:creationId xmlns:a16="http://schemas.microsoft.com/office/drawing/2014/main" id="{EA531498-BF06-85ED-2047-373FFDBE1FE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5036" y="2367384"/>
            <a:ext cx="685800" cy="685800"/>
          </a:xfrm>
          <a:prstGeom prst="rect">
            <a:avLst/>
          </a:prstGeom>
        </p:spPr>
      </p:pic>
      <p:sp>
        <p:nvSpPr>
          <p:cNvPr id="23" name="TextBox 22">
            <a:extLst>
              <a:ext uri="{FF2B5EF4-FFF2-40B4-BE49-F238E27FC236}">
                <a16:creationId xmlns:a16="http://schemas.microsoft.com/office/drawing/2014/main" id="{994B83AB-533F-6001-880B-5C188E90FF41}"/>
              </a:ext>
            </a:extLst>
          </p:cNvPr>
          <p:cNvSpPr txBox="1"/>
          <p:nvPr/>
        </p:nvSpPr>
        <p:spPr>
          <a:xfrm>
            <a:off x="1142192" y="2352493"/>
            <a:ext cx="2772914" cy="715581"/>
          </a:xfrm>
          <a:prstGeom prst="rect">
            <a:avLst/>
          </a:prstGeom>
          <a:noFill/>
        </p:spPr>
        <p:txBody>
          <a:bodyPr wrap="square" rtlCol="0">
            <a:spAutoFit/>
          </a:bodyPr>
          <a:lstStyle/>
          <a:p>
            <a:pPr defTabSz="685800"/>
            <a:r>
              <a:rPr lang="en-GB" sz="1350" dirty="0">
                <a:solidFill>
                  <a:srgbClr val="1F2834"/>
                </a:solidFill>
                <a:latin typeface="Roboto Light" panose="02000000000000000000" pitchFamily="2" charset="0"/>
                <a:ea typeface="Roboto Light" panose="02000000000000000000" pitchFamily="2" charset="0"/>
                <a:cs typeface="Roboto Light" panose="02000000000000000000" pitchFamily="2" charset="0"/>
              </a:rPr>
              <a:t>An opportunity to connect with current students, ask questions and learn about their experiences.</a:t>
            </a:r>
          </a:p>
        </p:txBody>
      </p:sp>
      <p:sp>
        <p:nvSpPr>
          <p:cNvPr id="26" name="TextBox 25">
            <a:extLst>
              <a:ext uri="{FF2B5EF4-FFF2-40B4-BE49-F238E27FC236}">
                <a16:creationId xmlns:a16="http://schemas.microsoft.com/office/drawing/2014/main" id="{30C99E24-A4CB-F0E0-A2E8-F0D6F0A34778}"/>
              </a:ext>
            </a:extLst>
          </p:cNvPr>
          <p:cNvSpPr txBox="1"/>
          <p:nvPr/>
        </p:nvSpPr>
        <p:spPr>
          <a:xfrm>
            <a:off x="1142192" y="3543251"/>
            <a:ext cx="2772914" cy="507831"/>
          </a:xfrm>
          <a:prstGeom prst="rect">
            <a:avLst/>
          </a:prstGeom>
          <a:noFill/>
        </p:spPr>
        <p:txBody>
          <a:bodyPr wrap="square" rtlCol="0">
            <a:spAutoFit/>
          </a:bodyPr>
          <a:lstStyle/>
          <a:p>
            <a:pPr defTabSz="685800"/>
            <a:r>
              <a:rPr lang="en-GB" sz="1350" dirty="0">
                <a:solidFill>
                  <a:srgbClr val="1F2834"/>
                </a:solidFill>
                <a:latin typeface="Roboto Light" panose="02000000000000000000" pitchFamily="2" charset="0"/>
                <a:ea typeface="Roboto Light" panose="02000000000000000000" pitchFamily="2" charset="0"/>
                <a:cs typeface="Roboto Light" panose="02000000000000000000" pitchFamily="2" charset="0"/>
              </a:rPr>
              <a:t>Over 500 active ambassadors, with unlimited chats available.</a:t>
            </a:r>
          </a:p>
        </p:txBody>
      </p:sp>
      <p:pic>
        <p:nvPicPr>
          <p:cNvPr id="28" name="Graphic 27" descr="Group of people with solid fill">
            <a:extLst>
              <a:ext uri="{FF2B5EF4-FFF2-40B4-BE49-F238E27FC236}">
                <a16:creationId xmlns:a16="http://schemas.microsoft.com/office/drawing/2014/main" id="{37C5D27B-7F60-96E4-D054-476EBB313B5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5036" y="3439074"/>
            <a:ext cx="685800" cy="685800"/>
          </a:xfrm>
          <a:prstGeom prst="rect">
            <a:avLst/>
          </a:prstGeom>
        </p:spPr>
      </p:pic>
      <p:pic>
        <p:nvPicPr>
          <p:cNvPr id="18" name="Picture 17">
            <a:extLst>
              <a:ext uri="{FF2B5EF4-FFF2-40B4-BE49-F238E27FC236}">
                <a16:creationId xmlns:a16="http://schemas.microsoft.com/office/drawing/2014/main" id="{C6ED2174-B31D-3DAC-BE49-856FBD505C1A}"/>
              </a:ext>
            </a:extLst>
          </p:cNvPr>
          <p:cNvPicPr>
            <a:picLocks noGrp="1" noRot="1" noChangeAspect="1" noMove="1" noResize="1" noEditPoints="1" noAdjustHandles="1" noChangeArrowheads="1" noChangeShapeType="1" noCrop="1"/>
          </p:cNvPicPr>
          <p:nvPr/>
        </p:nvPicPr>
        <p:blipFill rotWithShape="1">
          <a:blip r:embed="rId10"/>
          <a:srcRect l="5776" t="4263" r="6063" b="10995"/>
          <a:stretch/>
        </p:blipFill>
        <p:spPr>
          <a:xfrm>
            <a:off x="4682836" y="1003710"/>
            <a:ext cx="4099217" cy="3454403"/>
          </a:xfrm>
          <a:prstGeom prst="roundRect">
            <a:avLst>
              <a:gd name="adj" fmla="val 7576"/>
            </a:avLst>
          </a:prstGeom>
          <a:ln w="3175">
            <a:solidFill>
              <a:schemeClr val="tx1"/>
            </a:solidFill>
          </a:ln>
        </p:spPr>
      </p:pic>
    </p:spTree>
    <p:custDataLst>
      <p:tags r:id="rId1"/>
    </p:custDataLst>
    <p:extLst>
      <p:ext uri="{BB962C8B-B14F-4D97-AF65-F5344CB8AC3E}">
        <p14:creationId xmlns:p14="http://schemas.microsoft.com/office/powerpoint/2010/main" val="17346822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5888AFBA-CEC4-4C66-8785-E5898D72E0BE}"/>
              </a:ext>
            </a:extLst>
          </p:cNvPr>
          <p:cNvSpPr>
            <a:spLocks noGrp="1"/>
          </p:cNvSpPr>
          <p:nvPr>
            <p:ph type="dt" sz="half" idx="2"/>
          </p:nvPr>
        </p:nvSpPr>
        <p:spPr/>
        <p:txBody>
          <a:bodyPr/>
          <a:lstStyle/>
          <a:p>
            <a:fld id="{E13ED7F5-D386-9F4E-93F6-FF04FAB3DF3D}" type="datetime4">
              <a:rPr lang="en-GB" smtClean="0"/>
              <a:t>02 October 2024</a:t>
            </a:fld>
            <a:endParaRPr lang="en-US"/>
          </a:p>
        </p:txBody>
      </p:sp>
      <p:sp>
        <p:nvSpPr>
          <p:cNvPr id="5" name="Slide Number Placeholder 4">
            <a:extLst>
              <a:ext uri="{FF2B5EF4-FFF2-40B4-BE49-F238E27FC236}">
                <a16:creationId xmlns:a16="http://schemas.microsoft.com/office/drawing/2014/main" id="{053E5188-0D9F-438B-B400-C27CA9F38371}"/>
              </a:ext>
            </a:extLst>
          </p:cNvPr>
          <p:cNvSpPr>
            <a:spLocks noGrp="1"/>
          </p:cNvSpPr>
          <p:nvPr>
            <p:ph type="sldNum" sz="quarter" idx="4"/>
          </p:nvPr>
        </p:nvSpPr>
        <p:spPr/>
        <p:txBody>
          <a:bodyPr/>
          <a:lstStyle/>
          <a:p>
            <a:r>
              <a:rPr lang="en-US"/>
              <a:t>|   </a:t>
            </a:r>
            <a:fld id="{D7A593A7-184A-6D43-8A36-702213271FF9}" type="slidenum">
              <a:rPr lang="en-US" smtClean="0"/>
              <a:pPr/>
              <a:t>9</a:t>
            </a:fld>
            <a:endParaRPr lang="en-US"/>
          </a:p>
        </p:txBody>
      </p:sp>
      <p:sp>
        <p:nvSpPr>
          <p:cNvPr id="6" name="Footer Placeholder 5">
            <a:extLst>
              <a:ext uri="{FF2B5EF4-FFF2-40B4-BE49-F238E27FC236}">
                <a16:creationId xmlns:a16="http://schemas.microsoft.com/office/drawing/2014/main" id="{2CE1D972-1382-416D-889B-D2610AE86DEB}"/>
              </a:ext>
            </a:extLst>
          </p:cNvPr>
          <p:cNvSpPr>
            <a:spLocks noGrp="1"/>
          </p:cNvSpPr>
          <p:nvPr>
            <p:ph type="ftr" sz="quarter" idx="3"/>
          </p:nvPr>
        </p:nvSpPr>
        <p:spPr/>
        <p:txBody>
          <a:bodyPr/>
          <a:lstStyle/>
          <a:p>
            <a:r>
              <a:rPr lang="en-US" dirty="0"/>
              <a:t>Security marking: </a:t>
            </a:r>
            <a:r>
              <a:rPr lang="en-US" b="1" dirty="0"/>
              <a:t>PUBLIC</a:t>
            </a:r>
          </a:p>
        </p:txBody>
      </p:sp>
      <p:sp>
        <p:nvSpPr>
          <p:cNvPr id="13" name="Title 12">
            <a:extLst>
              <a:ext uri="{FF2B5EF4-FFF2-40B4-BE49-F238E27FC236}">
                <a16:creationId xmlns:a16="http://schemas.microsoft.com/office/drawing/2014/main" id="{8F73F9B9-72B1-4099-A4D6-4176BA4F5634}"/>
              </a:ext>
            </a:extLst>
          </p:cNvPr>
          <p:cNvSpPr>
            <a:spLocks noGrp="1"/>
          </p:cNvSpPr>
          <p:nvPr>
            <p:ph type="title" idx="4294967295"/>
          </p:nvPr>
        </p:nvSpPr>
        <p:spPr>
          <a:xfrm>
            <a:off x="384056" y="-38790"/>
            <a:ext cx="7610475" cy="1019175"/>
          </a:xfrm>
        </p:spPr>
        <p:txBody>
          <a:bodyPr/>
          <a:lstStyle/>
          <a:p>
            <a:r>
              <a:rPr lang="en-GB" sz="3200" dirty="0">
                <a:solidFill>
                  <a:schemeClr val="accent3"/>
                </a:solidFill>
                <a:latin typeface="Roboto" panose="02000000000000000000" pitchFamily="2" charset="0"/>
              </a:rPr>
              <a:t>Personalised</a:t>
            </a:r>
            <a:r>
              <a:rPr lang="en-GB" sz="3200" dirty="0">
                <a:latin typeface="Roboto" panose="02000000000000000000" pitchFamily="2" charset="0"/>
              </a:rPr>
              <a:t> tools to help</a:t>
            </a:r>
          </a:p>
        </p:txBody>
      </p:sp>
      <p:sp>
        <p:nvSpPr>
          <p:cNvPr id="29" name="Content Placeholder 2">
            <a:extLst>
              <a:ext uri="{FF2B5EF4-FFF2-40B4-BE49-F238E27FC236}">
                <a16:creationId xmlns:a16="http://schemas.microsoft.com/office/drawing/2014/main" id="{5968A5C8-4127-4EEC-99C6-C6C3E309B305}"/>
              </a:ext>
            </a:extLst>
          </p:cNvPr>
          <p:cNvSpPr txBox="1">
            <a:spLocks/>
          </p:cNvSpPr>
          <p:nvPr/>
        </p:nvSpPr>
        <p:spPr>
          <a:xfrm>
            <a:off x="2892974" y="524439"/>
            <a:ext cx="5688578" cy="2895785"/>
          </a:xfrm>
          <a:prstGeom prst="rect">
            <a:avLst/>
          </a:prstGeom>
        </p:spPr>
        <p:txBody>
          <a:bodyPr>
            <a:normAutofit/>
          </a:bodyPr>
          <a:lstStyle>
            <a:lvl1pPr marL="171450" indent="-171450" algn="l" defTabSz="685800" rtl="0" eaLnBrk="1" latinLnBrk="0" hangingPunct="1">
              <a:lnSpc>
                <a:spcPct val="100000"/>
              </a:lnSpc>
              <a:spcBef>
                <a:spcPts val="750"/>
              </a:spcBef>
              <a:buClr>
                <a:schemeClr val="tx1"/>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tx1"/>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tx1"/>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tx1"/>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Font typeface="Wingdings" pitchFamily="2" charset="2"/>
              <a:buNone/>
            </a:pPr>
            <a:endParaRPr lang="en-GB" sz="1400">
              <a:solidFill>
                <a:srgbClr val="1E2834"/>
              </a:solidFill>
            </a:endParaRPr>
          </a:p>
          <a:p>
            <a:pPr marL="0" indent="0">
              <a:buFont typeface="Wingdings" pitchFamily="2" charset="2"/>
              <a:buNone/>
            </a:pPr>
            <a:endParaRPr lang="en-GB" sz="1400">
              <a:solidFill>
                <a:srgbClr val="1E2834"/>
              </a:solidFill>
            </a:endParaRPr>
          </a:p>
        </p:txBody>
      </p:sp>
      <p:pic>
        <p:nvPicPr>
          <p:cNvPr id="14" name="Picture 13">
            <a:extLst>
              <a:ext uri="{FF2B5EF4-FFF2-40B4-BE49-F238E27FC236}">
                <a16:creationId xmlns:a16="http://schemas.microsoft.com/office/drawing/2014/main" id="{603FC687-0B57-4AF8-A33D-77A740D4489E}"/>
              </a:ext>
            </a:extLst>
          </p:cNvPr>
          <p:cNvPicPr>
            <a:picLocks noChangeAspect="1"/>
          </p:cNvPicPr>
          <p:nvPr/>
        </p:nvPicPr>
        <p:blipFill rotWithShape="1">
          <a:blip r:embed="rId2"/>
          <a:srcRect l="5518" t="2243" r="6290" b="4391"/>
          <a:stretch/>
        </p:blipFill>
        <p:spPr>
          <a:xfrm>
            <a:off x="2349070" y="1588811"/>
            <a:ext cx="1840224" cy="2813076"/>
          </a:xfrm>
          <a:prstGeom prst="roundRect">
            <a:avLst/>
          </a:prstGeom>
          <a:ln w="3175">
            <a:solidFill>
              <a:schemeClr val="tx1"/>
            </a:solidFill>
          </a:ln>
        </p:spPr>
      </p:pic>
      <p:sp>
        <p:nvSpPr>
          <p:cNvPr id="18" name="Content Placeholder 9">
            <a:extLst>
              <a:ext uri="{FF2B5EF4-FFF2-40B4-BE49-F238E27FC236}">
                <a16:creationId xmlns:a16="http://schemas.microsoft.com/office/drawing/2014/main" id="{33D14B70-0FBF-42A3-AF07-1E963A521577}"/>
              </a:ext>
            </a:extLst>
          </p:cNvPr>
          <p:cNvSpPr txBox="1">
            <a:spLocks/>
          </p:cNvSpPr>
          <p:nvPr/>
        </p:nvSpPr>
        <p:spPr>
          <a:xfrm>
            <a:off x="287338" y="1642653"/>
            <a:ext cx="1942065" cy="3180358"/>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800" b="1" dirty="0">
                <a:latin typeface="Roboto Light" panose="02000000000000000000" pitchFamily="2" charset="0"/>
              </a:rPr>
              <a:t>UCAS Quiz</a:t>
            </a:r>
          </a:p>
          <a:p>
            <a:pPr marL="0" indent="0">
              <a:buNone/>
            </a:pPr>
            <a:r>
              <a:rPr lang="en-GB" sz="1800" dirty="0">
                <a:latin typeface="Roboto Light" panose="02000000000000000000" pitchFamily="2" charset="0"/>
              </a:rPr>
              <a:t>Find job and career ideas matched to your personality. </a:t>
            </a:r>
          </a:p>
          <a:p>
            <a:pPr marL="0" indent="0">
              <a:buNone/>
            </a:pPr>
            <a:r>
              <a:rPr lang="en-GB" sz="1800" dirty="0">
                <a:latin typeface="Roboto Light" panose="02000000000000000000" pitchFamily="2" charset="0"/>
              </a:rPr>
              <a:t>Plus a list of courses previous students studied in order to get there.</a:t>
            </a:r>
          </a:p>
          <a:p>
            <a:pPr marL="0" indent="0">
              <a:buNone/>
            </a:pPr>
            <a:r>
              <a:rPr lang="en-GB" sz="1800" b="1" dirty="0"/>
              <a:t> </a:t>
            </a:r>
          </a:p>
          <a:p>
            <a:pPr marL="0" indent="0">
              <a:buNone/>
            </a:pPr>
            <a:endParaRPr lang="en-GB" sz="1800" b="1" dirty="0"/>
          </a:p>
        </p:txBody>
      </p:sp>
      <p:pic>
        <p:nvPicPr>
          <p:cNvPr id="12" name="Picture 11">
            <a:extLst>
              <a:ext uri="{FF2B5EF4-FFF2-40B4-BE49-F238E27FC236}">
                <a16:creationId xmlns:a16="http://schemas.microsoft.com/office/drawing/2014/main" id="{A3AA15CE-815B-2DD6-F2A7-1387C1825C95}"/>
              </a:ext>
            </a:extLst>
          </p:cNvPr>
          <p:cNvPicPr>
            <a:picLocks noChangeAspect="1"/>
          </p:cNvPicPr>
          <p:nvPr/>
        </p:nvPicPr>
        <p:blipFill rotWithShape="1">
          <a:blip r:embed="rId3"/>
          <a:srcRect l="3310" t="3398" r="3957" b="2862"/>
          <a:stretch/>
        </p:blipFill>
        <p:spPr>
          <a:xfrm>
            <a:off x="6844025" y="1535728"/>
            <a:ext cx="1906772" cy="2866159"/>
          </a:xfrm>
          <a:prstGeom prst="roundRect">
            <a:avLst/>
          </a:prstGeom>
          <a:ln w="3175">
            <a:solidFill>
              <a:schemeClr val="tx1"/>
            </a:solidFill>
          </a:ln>
        </p:spPr>
      </p:pic>
      <p:sp>
        <p:nvSpPr>
          <p:cNvPr id="16" name="Content Placeholder 9">
            <a:extLst>
              <a:ext uri="{FF2B5EF4-FFF2-40B4-BE49-F238E27FC236}">
                <a16:creationId xmlns:a16="http://schemas.microsoft.com/office/drawing/2014/main" id="{BC5FF8A5-C51F-3EB1-C973-8FEBE0DE970D}"/>
              </a:ext>
            </a:extLst>
          </p:cNvPr>
          <p:cNvSpPr txBox="1">
            <a:spLocks/>
          </p:cNvSpPr>
          <p:nvPr/>
        </p:nvSpPr>
        <p:spPr>
          <a:xfrm>
            <a:off x="4766230" y="1635125"/>
            <a:ext cx="1942065" cy="2698175"/>
          </a:xfrm>
          <a:prstGeom prst="rect">
            <a:avLst/>
          </a:prstGeom>
          <a:ln>
            <a:noFill/>
          </a:ln>
        </p:spPr>
        <p:txBody>
          <a:bodyPr vert="horz" wrap="square" lIns="0" tIns="0" rIns="0" bIns="0" rtlCol="0">
            <a:spAutoFit/>
          </a:bodyPr>
          <a:lstStyle>
            <a:lvl1pPr marL="171450" indent="-171450" algn="l" defTabSz="685800" rtl="0" eaLnBrk="1" latinLnBrk="0" hangingPunct="1">
              <a:lnSpc>
                <a:spcPct val="100000"/>
              </a:lnSpc>
              <a:spcBef>
                <a:spcPts val="750"/>
              </a:spcBef>
              <a:buClr>
                <a:schemeClr val="accent6"/>
              </a:buClr>
              <a:buFont typeface="Wingdings" pitchFamily="2" charset="2"/>
              <a:buChar char="§"/>
              <a:defRPr sz="2100" b="0" i="0" kern="1200">
                <a:solidFill>
                  <a:schemeClr val="tx1"/>
                </a:solidFill>
                <a:latin typeface="+mj-lt"/>
                <a:ea typeface="Roboto Light" panose="02000000000000000000" pitchFamily="2" charset="0"/>
                <a:cs typeface="Roboto Light" panose="02000000000000000000" pitchFamily="2" charset="0"/>
              </a:defRPr>
            </a:lvl1pPr>
            <a:lvl2pPr marL="514350" indent="-171450" algn="l" defTabSz="685800" rtl="0" eaLnBrk="1" latinLnBrk="0" hangingPunct="1">
              <a:lnSpc>
                <a:spcPct val="100000"/>
              </a:lnSpc>
              <a:spcBef>
                <a:spcPts val="375"/>
              </a:spcBef>
              <a:buClr>
                <a:schemeClr val="accent6"/>
              </a:buClr>
              <a:buFont typeface="Wingdings" pitchFamily="2" charset="2"/>
              <a:buChar char="§"/>
              <a:defRPr sz="1800" b="0" i="0" kern="1200">
                <a:solidFill>
                  <a:schemeClr val="tx1"/>
                </a:solidFill>
                <a:latin typeface="+mj-lt"/>
                <a:ea typeface="Roboto Light" panose="02000000000000000000" pitchFamily="2" charset="0"/>
                <a:cs typeface="Roboto Light" panose="02000000000000000000" pitchFamily="2" charset="0"/>
              </a:defRPr>
            </a:lvl2pPr>
            <a:lvl3pPr marL="857250" indent="-171450" algn="l" defTabSz="685800" rtl="0" eaLnBrk="1" latinLnBrk="0" hangingPunct="1">
              <a:lnSpc>
                <a:spcPct val="100000"/>
              </a:lnSpc>
              <a:spcBef>
                <a:spcPts val="375"/>
              </a:spcBef>
              <a:buClr>
                <a:schemeClr val="accent6"/>
              </a:buClr>
              <a:buFont typeface="Wingdings" pitchFamily="2" charset="2"/>
              <a:buChar char="§"/>
              <a:defRPr sz="1500" b="0" i="0" kern="1200">
                <a:solidFill>
                  <a:schemeClr val="tx1"/>
                </a:solidFill>
                <a:latin typeface="+mj-lt"/>
                <a:ea typeface="Roboto Light" panose="02000000000000000000" pitchFamily="2" charset="0"/>
                <a:cs typeface="Roboto Light" panose="02000000000000000000" pitchFamily="2" charset="0"/>
              </a:defRPr>
            </a:lvl3pPr>
            <a:lvl4pPr marL="12001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4pPr>
            <a:lvl5pPr marL="1543050" indent="-171450" algn="l" defTabSz="685800" rtl="0" eaLnBrk="1" latinLnBrk="0" hangingPunct="1">
              <a:lnSpc>
                <a:spcPct val="100000"/>
              </a:lnSpc>
              <a:spcBef>
                <a:spcPts val="375"/>
              </a:spcBef>
              <a:buClr>
                <a:schemeClr val="accent6"/>
              </a:buClr>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5pPr>
            <a:lvl6pPr marL="18859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6pPr>
            <a:lvl7pPr marL="22288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7pPr>
            <a:lvl8pPr marL="25717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8pPr>
            <a:lvl9pPr marL="2914650" indent="-171450" algn="l" defTabSz="685800" rtl="0" eaLnBrk="1" latinLnBrk="0" hangingPunct="1">
              <a:lnSpc>
                <a:spcPct val="100000"/>
              </a:lnSpc>
              <a:spcBef>
                <a:spcPts val="375"/>
              </a:spcBef>
              <a:buFont typeface="Wingdings" pitchFamily="2" charset="2"/>
              <a:buChar char="§"/>
              <a:defRPr sz="1350" b="0" i="0" kern="1200">
                <a:solidFill>
                  <a:schemeClr val="tx1"/>
                </a:solidFill>
                <a:latin typeface="+mj-lt"/>
                <a:ea typeface="Roboto Light" panose="02000000000000000000" pitchFamily="2" charset="0"/>
                <a:cs typeface="Roboto Light" panose="02000000000000000000" pitchFamily="2" charset="0"/>
              </a:defRPr>
            </a:lvl9pPr>
          </a:lstStyle>
          <a:p>
            <a:pPr marL="0" indent="0">
              <a:buNone/>
            </a:pPr>
            <a:r>
              <a:rPr lang="en-GB" sz="1800" b="1" dirty="0">
                <a:latin typeface="Roboto Light" panose="02000000000000000000" pitchFamily="2" charset="0"/>
              </a:rPr>
              <a:t>What to study next?</a:t>
            </a:r>
          </a:p>
          <a:p>
            <a:pPr marL="0" indent="0">
              <a:buNone/>
            </a:pPr>
            <a:r>
              <a:rPr lang="en-GB" sz="1800" dirty="0">
                <a:latin typeface="Roboto Light" panose="02000000000000000000" pitchFamily="2" charset="0"/>
              </a:rPr>
              <a:t>Broaden your horizons by exploring another subject area, that student’s who did your qualification went on to study. </a:t>
            </a:r>
          </a:p>
          <a:p>
            <a:pPr marL="0" indent="0">
              <a:buNone/>
            </a:pPr>
            <a:endParaRPr lang="en-GB" sz="1800" b="1" dirty="0"/>
          </a:p>
        </p:txBody>
      </p:sp>
    </p:spTree>
    <p:extLst>
      <p:ext uri="{BB962C8B-B14F-4D97-AF65-F5344CB8AC3E}">
        <p14:creationId xmlns:p14="http://schemas.microsoft.com/office/powerpoint/2010/main" val="123473187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ucas2020">
  <a:themeElements>
    <a:clrScheme name="UCAS 2020">
      <a:dk1>
        <a:srgbClr val="1F2834"/>
      </a:dk1>
      <a:lt1>
        <a:srgbClr val="FFFFFF"/>
      </a:lt1>
      <a:dk2>
        <a:srgbClr val="555964"/>
      </a:dk2>
      <a:lt2>
        <a:srgbClr val="E7E6E6"/>
      </a:lt2>
      <a:accent1>
        <a:srgbClr val="FF6451"/>
      </a:accent1>
      <a:accent2>
        <a:srgbClr val="FBC651"/>
      </a:accent2>
      <a:accent3>
        <a:srgbClr val="5DB88D"/>
      </a:accent3>
      <a:accent4>
        <a:srgbClr val="3B92D9"/>
      </a:accent4>
      <a:accent5>
        <a:srgbClr val="3BC0C7"/>
      </a:accent5>
      <a:accent6>
        <a:srgbClr val="836CD8"/>
      </a:accent6>
      <a:hlink>
        <a:srgbClr val="E00023"/>
      </a:hlink>
      <a:folHlink>
        <a:srgbClr val="22389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ucas2020" id="{9B65FBC3-19D0-F846-913F-2B170872C121}" vid="{D98C6301-1BE2-7B4E-924C-3388BA04D9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5603442-09ec-4cf3-b21f-b1c3f828b53a" xsi:nil="true"/>
    <lcf76f155ced4ddcb4097134ff3c332f xmlns="733dae14-92ee-43b7-ae23-1dcf711a5137">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DE8FBAFBDFF3F4182543FFB7F188DCC" ma:contentTypeVersion="12" ma:contentTypeDescription="Create a new document." ma:contentTypeScope="" ma:versionID="549b16ba4eec58b3927319ffd1734729">
  <xsd:schema xmlns:xsd="http://www.w3.org/2001/XMLSchema" xmlns:xs="http://www.w3.org/2001/XMLSchema" xmlns:p="http://schemas.microsoft.com/office/2006/metadata/properties" xmlns:ns2="733dae14-92ee-43b7-ae23-1dcf711a5137" xmlns:ns3="55603442-09ec-4cf3-b21f-b1c3f828b53a" targetNamespace="http://schemas.microsoft.com/office/2006/metadata/properties" ma:root="true" ma:fieldsID="a6a12dbfaf9ee2bb67ad64e505f9dc36" ns2:_="" ns3:_="">
    <xsd:import namespace="733dae14-92ee-43b7-ae23-1dcf711a5137"/>
    <xsd:import namespace="55603442-09ec-4cf3-b21f-b1c3f828b53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33dae14-92ee-43b7-ae23-1dcf711a51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780052e2-7a6d-497f-9711-5471179560a1" ma:termSetId="09814cd3-568e-fe90-9814-8d621ff8fb84" ma:anchorId="fba54fb3-c3e1-fe81-a776-ca4b69148c4d" ma:open="true" ma:isKeyword="false">
      <xsd:complexType>
        <xsd:sequence>
          <xsd:element ref="pc:Terms" minOccurs="0" maxOccurs="1"/>
        </xsd:sequence>
      </xsd:complex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5603442-09ec-4cf3-b21f-b1c3f828b53a"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0cdbd36-b40a-4caa-b73e-3903c165ee3d}" ma:internalName="TaxCatchAll" ma:showField="CatchAllData" ma:web="7c335a06-be1f-4caa-a72e-ef957d3aaf2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E61C9A-8ABF-4146-B06B-7B87FCB3F76D}">
  <ds:schemaRefs>
    <ds:schemaRef ds:uri="http://schemas.microsoft.com/sharepoint/v3/contenttype/forms"/>
  </ds:schemaRefs>
</ds:datastoreItem>
</file>

<file path=customXml/itemProps2.xml><?xml version="1.0" encoding="utf-8"?>
<ds:datastoreItem xmlns:ds="http://schemas.openxmlformats.org/officeDocument/2006/customXml" ds:itemID="{440FDCD6-A7AB-4E9A-8D34-6EB49E737799}">
  <ds:schemaRefs>
    <ds:schemaRef ds:uri="http://purl.org/dc/elements/1.1/"/>
    <ds:schemaRef ds:uri="55603442-09ec-4cf3-b21f-b1c3f828b53a"/>
    <ds:schemaRef ds:uri="http://purl.org/dc/terms/"/>
    <ds:schemaRef ds:uri="733dae14-92ee-43b7-ae23-1dcf711a5137"/>
    <ds:schemaRef ds:uri="http://www.w3.org/XML/1998/namespace"/>
    <ds:schemaRef ds:uri="http://purl.org/dc/dcmitype/"/>
    <ds:schemaRef ds:uri="http://schemas.microsoft.com/office/infopath/2007/PartnerControls"/>
    <ds:schemaRef ds:uri="http://schemas.openxmlformats.org/package/2006/metadata/core-properties"/>
    <ds:schemaRef ds:uri="http://schemas.microsoft.com/office/2006/documentManagement/types"/>
    <ds:schemaRef ds:uri="http://schemas.microsoft.com/office/2006/metadata/properties"/>
  </ds:schemaRefs>
</ds:datastoreItem>
</file>

<file path=customXml/itemProps3.xml><?xml version="1.0" encoding="utf-8"?>
<ds:datastoreItem xmlns:ds="http://schemas.openxmlformats.org/officeDocument/2006/customXml" ds:itemID="{140BD064-69BA-438B-BEF0-47A9226D17CD}">
  <ds:schemaRefs>
    <ds:schemaRef ds:uri="55603442-09ec-4cf3-b21f-b1c3f828b53a"/>
    <ds:schemaRef ds:uri="733dae14-92ee-43b7-ae23-1dcf711a513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3253</TotalTime>
  <Words>1960</Words>
  <Application>Microsoft Office PowerPoint</Application>
  <PresentationFormat>On-screen Show (16:9)</PresentationFormat>
  <Paragraphs>312</Paragraphs>
  <Slides>34</Slides>
  <Notes>10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34</vt:i4>
      </vt:variant>
    </vt:vector>
  </HeadingPairs>
  <TitlesOfParts>
    <vt:vector size="47" baseType="lpstr">
      <vt:lpstr>Arial</vt:lpstr>
      <vt:lpstr>Calibri</vt:lpstr>
      <vt:lpstr>Calibri Light</vt:lpstr>
      <vt:lpstr>Roboto</vt:lpstr>
      <vt:lpstr>Roboto </vt:lpstr>
      <vt:lpstr>Roboto Black</vt:lpstr>
      <vt:lpstr>Roboto Light</vt:lpstr>
      <vt:lpstr>Roboto Light </vt:lpstr>
      <vt:lpstr>Roboto Thin</vt:lpstr>
      <vt:lpstr>Wingdings</vt:lpstr>
      <vt:lpstr>ucas2020</vt:lpstr>
      <vt:lpstr>Office Theme</vt:lpstr>
      <vt:lpstr>1_Office Theme</vt:lpstr>
      <vt:lpstr>Your UCAS  journey </vt:lpstr>
      <vt:lpstr>PowerPoint Presentation</vt:lpstr>
      <vt:lpstr>Discover your options </vt:lpstr>
      <vt:lpstr>PowerPoint Presentation</vt:lpstr>
      <vt:lpstr>PowerPoint Presentation</vt:lpstr>
      <vt:lpstr>Build your profile. Favourite as you go. </vt:lpstr>
      <vt:lpstr>Subject Spotlights</vt:lpstr>
      <vt:lpstr>PowerPoint Presentation</vt:lpstr>
      <vt:lpstr>Personalised tools to help</vt:lpstr>
      <vt:lpstr>Advice and events </vt:lpstr>
      <vt:lpstr>What else do you need?</vt:lpstr>
      <vt:lpstr>University or college How to apply </vt:lpstr>
      <vt:lpstr>PowerPoint Presentation</vt:lpstr>
      <vt:lpstr>Key facts</vt:lpstr>
      <vt:lpstr>Choosing the right place for you</vt:lpstr>
      <vt:lpstr>Choosing the right course for you</vt:lpstr>
      <vt:lpstr>Linking to a centre</vt:lpstr>
      <vt:lpstr>PowerPoint Presentation</vt:lpstr>
      <vt:lpstr>PowerPoint Presentation</vt:lpstr>
      <vt:lpstr>The personal statement </vt:lpstr>
      <vt:lpstr>Start early</vt:lpstr>
      <vt:lpstr>Consider…</vt:lpstr>
      <vt:lpstr>PowerPoint Presentation</vt:lpstr>
      <vt:lpstr>Decisions</vt:lpstr>
      <vt:lpstr>Tracking your application</vt:lpstr>
      <vt:lpstr>Replies to offers</vt:lpstr>
      <vt:lpstr>Other options </vt:lpstr>
      <vt:lpstr>PowerPoint Presentation</vt:lpstr>
      <vt:lpstr>PowerPoint Presentation</vt:lpstr>
      <vt:lpstr>PowerPoint Presentation</vt:lpstr>
      <vt:lpstr>When can I apply?</vt:lpstr>
      <vt:lpstr>PowerPoint Presentation</vt:lpstr>
      <vt:lpstr>Our support </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Ross Sanger</cp:lastModifiedBy>
  <cp:revision>5</cp:revision>
  <dcterms:created xsi:type="dcterms:W3CDTF">2020-07-08T13:08:58Z</dcterms:created>
  <dcterms:modified xsi:type="dcterms:W3CDTF">2024-10-02T08:29:47Z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0x0101007DE8FBAFBDFF3F4182543FFB7F188DCC</vt:lpwstr>
  </property>
  <property fmtid="{D5CDD505-2E9C-101B-9397-08002B2CF9AE}" pid="3" name="MediaServiceImageTags">
    <vt:lpwstr/>
  </property>
  <property fmtid="{D5CDD505-2E9C-101B-9397-08002B2CF9AE}" pid="4" name="MSIP_Label_119c747e-0609-44bc-a84a-379ba7e92455_Method">
    <vt:lpwstr>Standard</vt:lpwstr>
  </property>
  <property fmtid="{D5CDD505-2E9C-101B-9397-08002B2CF9AE}" pid="5" name="MSIP_Label_119c747e-0609-44bc-a84a-379ba7e92455_ActionId">
    <vt:lpwstr>8b88bc88-b7bf-4612-af20-1a75b0116e1e</vt:lpwstr>
  </property>
  <property fmtid="{D5CDD505-2E9C-101B-9397-08002B2CF9AE}" pid="6" name="MSIP_Label_119c747e-0609-44bc-a84a-379ba7e92455_Name">
    <vt:lpwstr>Confidential</vt:lpwstr>
  </property>
  <property fmtid="{D5CDD505-2E9C-101B-9397-08002B2CF9AE}" pid="7" name="MSIP_Label_119c747e-0609-44bc-a84a-379ba7e92455_Enabled">
    <vt:lpwstr>true</vt:lpwstr>
  </property>
  <property fmtid="{D5CDD505-2E9C-101B-9397-08002B2CF9AE}" pid="8" name="MSIP_Label_119c747e-0609-44bc-a84a-379ba7e92455_SetDate">
    <vt:lpwstr>2022-03-25T16:48:21Z</vt:lpwstr>
  </property>
  <property fmtid="{D5CDD505-2E9C-101B-9397-08002B2CF9AE}" pid="9" name="MSIP_Label_119c747e-0609-44bc-a84a-379ba7e92455_ContentBits">
    <vt:lpwstr>0</vt:lpwstr>
  </property>
  <property fmtid="{D5CDD505-2E9C-101B-9397-08002B2CF9AE}" pid="10" name="MSIP_Label_119c747e-0609-44bc-a84a-379ba7e92455_SiteId">
    <vt:lpwstr>c62bca44-70cb-457b-a355-deaa5cb7e689</vt:lpwstr>
  </property>
</Properties>
</file>