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717" r:id="rId4"/>
    <p:sldMasterId id="2147484618" r:id="rId5"/>
    <p:sldMasterId id="2147484519" r:id="rId6"/>
    <p:sldMasterId id="2147484420" r:id="rId7"/>
    <p:sldMasterId id="2147484321" r:id="rId8"/>
    <p:sldMasterId id="2147484222" r:id="rId9"/>
    <p:sldMasterId id="2147484031" r:id="rId10"/>
    <p:sldMasterId id="2147484818" r:id="rId11"/>
    <p:sldMasterId id="2147484820" r:id="rId12"/>
    <p:sldMasterId id="2147484822" r:id="rId13"/>
    <p:sldMasterId id="2147484824" r:id="rId14"/>
  </p:sldMasterIdLst>
  <p:notesMasterIdLst>
    <p:notesMasterId r:id="rId29"/>
  </p:notesMasterIdLst>
  <p:handoutMasterIdLst>
    <p:handoutMasterId r:id="rId30"/>
  </p:handoutMasterIdLst>
  <p:sldIdLst>
    <p:sldId id="260" r:id="rId15"/>
    <p:sldId id="2147326841" r:id="rId16"/>
    <p:sldId id="2147326844" r:id="rId17"/>
    <p:sldId id="2147326838" r:id="rId18"/>
    <p:sldId id="2147326852" r:id="rId19"/>
    <p:sldId id="2147326850" r:id="rId20"/>
    <p:sldId id="2147326831" r:id="rId21"/>
    <p:sldId id="2147326851" r:id="rId22"/>
    <p:sldId id="2147326830" r:id="rId23"/>
    <p:sldId id="2147326845" r:id="rId24"/>
    <p:sldId id="2147326836" r:id="rId25"/>
    <p:sldId id="2147326839" r:id="rId26"/>
    <p:sldId id="2147326848" r:id="rId27"/>
    <p:sldId id="2147326849" r:id="rId28"/>
  </p:sldIdLst>
  <p:sldSz cx="32512000" cy="18288000"/>
  <p:notesSz cx="6858000" cy="9144000"/>
  <p:embeddedFontLst>
    <p:embeddedFont>
      <p:font typeface="Apricus" pitchFamily="50" charset="0"/>
      <p:regular r:id="rId31"/>
      <p:bold r:id="rId32"/>
    </p:embeddedFont>
    <p:embeddedFont>
      <p:font typeface="Apricus Black" pitchFamily="50" charset="0"/>
      <p:bold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Light" panose="02000000000000000000" pitchFamily="2" charset="0"/>
      <p:regular r:id="rId38"/>
      <p:italic r:id="rId39"/>
    </p:embeddedFont>
  </p:embeddedFontLst>
  <p:defaultTextStyle>
    <a:defPPr>
      <a:defRPr lang="en-US"/>
    </a:defPPr>
    <a:lvl1pPr marL="0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170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339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509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678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848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017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187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3356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881"/>
    <a:srgbClr val="132433"/>
    <a:srgbClr val="12BCBC"/>
    <a:srgbClr val="F37561"/>
    <a:srgbClr val="706CB2"/>
    <a:srgbClr val="00AEEF"/>
    <a:srgbClr val="BFD730"/>
    <a:srgbClr val="FCAF17"/>
    <a:srgbClr val="10BED2"/>
    <a:srgbClr val="812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24D9C-D661-45BB-BFCE-F34A6F05BA31}" v="10" dt="2025-02-27T17:40:0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9.fntdata"/><Relationship Id="rId21" Type="http://schemas.openxmlformats.org/officeDocument/2006/relationships/slide" Target="slides/slide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6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erbyshire" userId="158d3823-2b4d-42fc-82b3-e5340606bfbf" providerId="ADAL" clId="{0BD24D9C-D661-45BB-BFCE-F34A6F05BA31}"/>
    <pc:docChg chg="undo redo custSel addSld delSld modSld sldOrd addMainMaster delMainMaster">
      <pc:chgData name="Sarah Derbyshire" userId="158d3823-2b4d-42fc-82b3-e5340606bfbf" providerId="ADAL" clId="{0BD24D9C-D661-45BB-BFCE-F34A6F05BA31}" dt="2025-02-27T17:48:50.806" v="1251" actId="20577"/>
      <pc:docMkLst>
        <pc:docMk/>
      </pc:docMkLst>
      <pc:sldChg chg="modNotesTx">
        <pc:chgData name="Sarah Derbyshire" userId="158d3823-2b4d-42fc-82b3-e5340606bfbf" providerId="ADAL" clId="{0BD24D9C-D661-45BB-BFCE-F34A6F05BA31}" dt="2025-02-27T14:35:29.808" v="111" actId="20577"/>
        <pc:sldMkLst>
          <pc:docMk/>
          <pc:sldMk cId="1374959392" sldId="260"/>
        </pc:sldMkLst>
      </pc:sldChg>
      <pc:sldChg chg="addSp delSp modSp mod modNotesTx">
        <pc:chgData name="Sarah Derbyshire" userId="158d3823-2b4d-42fc-82b3-e5340606bfbf" providerId="ADAL" clId="{0BD24D9C-D661-45BB-BFCE-F34A6F05BA31}" dt="2025-02-27T17:44:38.539" v="1199" actId="20577"/>
        <pc:sldMkLst>
          <pc:docMk/>
          <pc:sldMk cId="2109216650" sldId="2147326838"/>
        </pc:sldMkLst>
        <pc:spChg chg="del">
          <ac:chgData name="Sarah Derbyshire" userId="158d3823-2b4d-42fc-82b3-e5340606bfbf" providerId="ADAL" clId="{0BD24D9C-D661-45BB-BFCE-F34A6F05BA31}" dt="2025-02-27T17:41:29.072" v="1072" actId="478"/>
          <ac:spMkLst>
            <pc:docMk/>
            <pc:sldMk cId="2109216650" sldId="2147326838"/>
            <ac:spMk id="2" creationId="{5804D678-0794-B880-D604-BB665956D6F8}"/>
          </ac:spMkLst>
        </pc:spChg>
        <pc:spChg chg="mod">
          <ac:chgData name="Sarah Derbyshire" userId="158d3823-2b4d-42fc-82b3-e5340606bfbf" providerId="ADAL" clId="{0BD24D9C-D661-45BB-BFCE-F34A6F05BA31}" dt="2025-02-27T17:44:09.085" v="1193" actId="14100"/>
          <ac:spMkLst>
            <pc:docMk/>
            <pc:sldMk cId="2109216650" sldId="2147326838"/>
            <ac:spMk id="4" creationId="{167B59C0-F307-70B2-1027-5E93C9F973F2}"/>
          </ac:spMkLst>
        </pc:spChg>
        <pc:spChg chg="add del mod">
          <ac:chgData name="Sarah Derbyshire" userId="158d3823-2b4d-42fc-82b3-e5340606bfbf" providerId="ADAL" clId="{0BD24D9C-D661-45BB-BFCE-F34A6F05BA31}" dt="2025-02-27T17:41:36.948" v="1073" actId="478"/>
          <ac:spMkLst>
            <pc:docMk/>
            <pc:sldMk cId="2109216650" sldId="2147326838"/>
            <ac:spMk id="5" creationId="{84D6A404-E749-8999-047D-497959EBBD84}"/>
          </ac:spMkLst>
        </pc:spChg>
        <pc:spChg chg="add mod">
          <ac:chgData name="Sarah Derbyshire" userId="158d3823-2b4d-42fc-82b3-e5340606bfbf" providerId="ADAL" clId="{0BD24D9C-D661-45BB-BFCE-F34A6F05BA31}" dt="2025-02-27T17:44:27.863" v="1197" actId="1076"/>
          <ac:spMkLst>
            <pc:docMk/>
            <pc:sldMk cId="2109216650" sldId="2147326838"/>
            <ac:spMk id="10" creationId="{EE8AB39A-8E47-8C2F-3B41-873431C7519B}"/>
          </ac:spMkLst>
        </pc:spChg>
        <pc:spChg chg="mod">
          <ac:chgData name="Sarah Derbyshire" userId="158d3823-2b4d-42fc-82b3-e5340606bfbf" providerId="ADAL" clId="{0BD24D9C-D661-45BB-BFCE-F34A6F05BA31}" dt="2025-02-27T17:44:38.539" v="1199" actId="20577"/>
          <ac:spMkLst>
            <pc:docMk/>
            <pc:sldMk cId="2109216650" sldId="2147326838"/>
            <ac:spMk id="15" creationId="{3A86E204-6CD9-EAA8-8043-3DAE9F37D2F4}"/>
          </ac:spMkLst>
        </pc:spChg>
        <pc:spChg chg="mod">
          <ac:chgData name="Sarah Derbyshire" userId="158d3823-2b4d-42fc-82b3-e5340606bfbf" providerId="ADAL" clId="{0BD24D9C-D661-45BB-BFCE-F34A6F05BA31}" dt="2025-02-27T17:44:22.950" v="1196" actId="1076"/>
          <ac:spMkLst>
            <pc:docMk/>
            <pc:sldMk cId="2109216650" sldId="2147326838"/>
            <ac:spMk id="17" creationId="{DC2BF13C-F9E2-D243-C1CE-402DA5E5F647}"/>
          </ac:spMkLst>
        </pc:spChg>
        <pc:grpChg chg="mod">
          <ac:chgData name="Sarah Derbyshire" userId="158d3823-2b4d-42fc-82b3-e5340606bfbf" providerId="ADAL" clId="{0BD24D9C-D661-45BB-BFCE-F34A6F05BA31}" dt="2025-02-27T17:44:13.332" v="1194" actId="1076"/>
          <ac:grpSpMkLst>
            <pc:docMk/>
            <pc:sldMk cId="2109216650" sldId="2147326838"/>
            <ac:grpSpMk id="12" creationId="{5703D3DB-B813-924C-8D1F-FDF7CBE7630B}"/>
          </ac:grpSpMkLst>
        </pc:grpChg>
      </pc:sldChg>
      <pc:sldChg chg="del">
        <pc:chgData name="Sarah Derbyshire" userId="158d3823-2b4d-42fc-82b3-e5340606bfbf" providerId="ADAL" clId="{0BD24D9C-D661-45BB-BFCE-F34A6F05BA31}" dt="2025-02-27T14:31:50.672" v="0" actId="2696"/>
        <pc:sldMkLst>
          <pc:docMk/>
          <pc:sldMk cId="1496767574" sldId="2147326842"/>
        </pc:sldMkLst>
      </pc:sldChg>
      <pc:sldChg chg="addSp modSp mod modNotesTx">
        <pc:chgData name="Sarah Derbyshire" userId="158d3823-2b4d-42fc-82b3-e5340606bfbf" providerId="ADAL" clId="{0BD24D9C-D661-45BB-BFCE-F34A6F05BA31}" dt="2025-02-27T17:37:03.802" v="811" actId="20577"/>
        <pc:sldMkLst>
          <pc:docMk/>
          <pc:sldMk cId="1926415773" sldId="2147326845"/>
        </pc:sldMkLst>
        <pc:spChg chg="add mod">
          <ac:chgData name="Sarah Derbyshire" userId="158d3823-2b4d-42fc-82b3-e5340606bfbf" providerId="ADAL" clId="{0BD24D9C-D661-45BB-BFCE-F34A6F05BA31}" dt="2025-02-27T17:37:03.802" v="811" actId="20577"/>
          <ac:spMkLst>
            <pc:docMk/>
            <pc:sldMk cId="1926415773" sldId="2147326845"/>
            <ac:spMk id="4" creationId="{E5D2AC15-F7B0-23E9-741B-10E67F998D7C}"/>
          </ac:spMkLst>
        </pc:spChg>
        <pc:picChg chg="mod">
          <ac:chgData name="Sarah Derbyshire" userId="158d3823-2b4d-42fc-82b3-e5340606bfbf" providerId="ADAL" clId="{0BD24D9C-D661-45BB-BFCE-F34A6F05BA31}" dt="2025-02-27T14:32:55.073" v="1" actId="1076"/>
          <ac:picMkLst>
            <pc:docMk/>
            <pc:sldMk cId="1926415773" sldId="2147326845"/>
            <ac:picMk id="5" creationId="{C39E3AF5-901E-72DC-2551-5A670D29AB83}"/>
          </ac:picMkLst>
        </pc:picChg>
        <pc:picChg chg="mod">
          <ac:chgData name="Sarah Derbyshire" userId="158d3823-2b4d-42fc-82b3-e5340606bfbf" providerId="ADAL" clId="{0BD24D9C-D661-45BB-BFCE-F34A6F05BA31}" dt="2025-02-27T14:32:57.381" v="2" actId="1076"/>
          <ac:picMkLst>
            <pc:docMk/>
            <pc:sldMk cId="1926415773" sldId="2147326845"/>
            <ac:picMk id="6" creationId="{9FFF18F2-E3E7-9EAD-0028-C1373E785BBA}"/>
          </ac:picMkLst>
        </pc:picChg>
      </pc:sldChg>
      <pc:sldChg chg="addSp delSp modSp mod modNotesTx">
        <pc:chgData name="Sarah Derbyshire" userId="158d3823-2b4d-42fc-82b3-e5340606bfbf" providerId="ADAL" clId="{0BD24D9C-D661-45BB-BFCE-F34A6F05BA31}" dt="2025-02-27T17:21:16.447" v="807" actId="20577"/>
        <pc:sldMkLst>
          <pc:docMk/>
          <pc:sldMk cId="2156697033" sldId="2147326848"/>
        </pc:sldMkLst>
        <pc:spChg chg="mod">
          <ac:chgData name="Sarah Derbyshire" userId="158d3823-2b4d-42fc-82b3-e5340606bfbf" providerId="ADAL" clId="{0BD24D9C-D661-45BB-BFCE-F34A6F05BA31}" dt="2025-02-27T17:05:08.147" v="472" actId="1076"/>
          <ac:spMkLst>
            <pc:docMk/>
            <pc:sldMk cId="2156697033" sldId="2147326848"/>
            <ac:spMk id="7" creationId="{67AFF079-920F-3F32-4DB8-0CBC1C6F988B}"/>
          </ac:spMkLst>
        </pc:spChg>
        <pc:spChg chg="add del">
          <ac:chgData name="Sarah Derbyshire" userId="158d3823-2b4d-42fc-82b3-e5340606bfbf" providerId="ADAL" clId="{0BD24D9C-D661-45BB-BFCE-F34A6F05BA31}" dt="2025-02-27T17:06:00.645" v="480" actId="22"/>
          <ac:spMkLst>
            <pc:docMk/>
            <pc:sldMk cId="2156697033" sldId="2147326848"/>
            <ac:spMk id="8" creationId="{E9AE631D-773E-21A6-AB75-927303AF2A97}"/>
          </ac:spMkLst>
        </pc:spChg>
        <pc:spChg chg="add mod">
          <ac:chgData name="Sarah Derbyshire" userId="158d3823-2b4d-42fc-82b3-e5340606bfbf" providerId="ADAL" clId="{0BD24D9C-D661-45BB-BFCE-F34A6F05BA31}" dt="2025-02-27T17:18:40.341" v="783" actId="20577"/>
          <ac:spMkLst>
            <pc:docMk/>
            <pc:sldMk cId="2156697033" sldId="2147326848"/>
            <ac:spMk id="10" creationId="{E3F7EEA7-74D8-B00A-CE79-485F9791989D}"/>
          </ac:spMkLst>
        </pc:spChg>
        <pc:spChg chg="add mod">
          <ac:chgData name="Sarah Derbyshire" userId="158d3823-2b4d-42fc-82b3-e5340606bfbf" providerId="ADAL" clId="{0BD24D9C-D661-45BB-BFCE-F34A6F05BA31}" dt="2025-02-27T17:20:28.132" v="805" actId="20577"/>
          <ac:spMkLst>
            <pc:docMk/>
            <pc:sldMk cId="2156697033" sldId="2147326848"/>
            <ac:spMk id="14" creationId="{07CCEA68-98D7-D859-96DC-5D9EAC7C86E3}"/>
          </ac:spMkLst>
        </pc:spChg>
        <pc:picChg chg="del">
          <ac:chgData name="Sarah Derbyshire" userId="158d3823-2b4d-42fc-82b3-e5340606bfbf" providerId="ADAL" clId="{0BD24D9C-D661-45BB-BFCE-F34A6F05BA31}" dt="2025-02-27T17:04:57.434" v="470" actId="478"/>
          <ac:picMkLst>
            <pc:docMk/>
            <pc:sldMk cId="2156697033" sldId="2147326848"/>
            <ac:picMk id="3" creationId="{D618243B-B71E-0690-71A3-D8D65D073578}"/>
          </ac:picMkLst>
        </pc:picChg>
        <pc:picChg chg="del">
          <ac:chgData name="Sarah Derbyshire" userId="158d3823-2b4d-42fc-82b3-e5340606bfbf" providerId="ADAL" clId="{0BD24D9C-D661-45BB-BFCE-F34A6F05BA31}" dt="2025-02-27T17:04:55.862" v="469" actId="478"/>
          <ac:picMkLst>
            <pc:docMk/>
            <pc:sldMk cId="2156697033" sldId="2147326848"/>
            <ac:picMk id="4" creationId="{B2E649EC-B4DC-40F1-BFEA-2B2A22C2E608}"/>
          </ac:picMkLst>
        </pc:picChg>
        <pc:picChg chg="mod">
          <ac:chgData name="Sarah Derbyshire" userId="158d3823-2b4d-42fc-82b3-e5340606bfbf" providerId="ADAL" clId="{0BD24D9C-D661-45BB-BFCE-F34A6F05BA31}" dt="2025-02-27T17:08:10.473" v="731" actId="1076"/>
          <ac:picMkLst>
            <pc:docMk/>
            <pc:sldMk cId="2156697033" sldId="2147326848"/>
            <ac:picMk id="5" creationId="{5FA3E376-02DF-2AE3-3402-444FEFFC64BD}"/>
          </ac:picMkLst>
        </pc:picChg>
        <pc:picChg chg="del">
          <ac:chgData name="Sarah Derbyshire" userId="158d3823-2b4d-42fc-82b3-e5340606bfbf" providerId="ADAL" clId="{0BD24D9C-D661-45BB-BFCE-F34A6F05BA31}" dt="2025-02-27T17:04:40.269" v="465" actId="478"/>
          <ac:picMkLst>
            <pc:docMk/>
            <pc:sldMk cId="2156697033" sldId="2147326848"/>
            <ac:picMk id="6" creationId="{8B57BA65-1608-2949-A92B-1ADB425FAF68}"/>
          </ac:picMkLst>
        </pc:picChg>
        <pc:picChg chg="del">
          <ac:chgData name="Sarah Derbyshire" userId="158d3823-2b4d-42fc-82b3-e5340606bfbf" providerId="ADAL" clId="{0BD24D9C-D661-45BB-BFCE-F34A6F05BA31}" dt="2025-02-27T17:05:54.847" v="476" actId="478"/>
          <ac:picMkLst>
            <pc:docMk/>
            <pc:sldMk cId="2156697033" sldId="2147326848"/>
            <ac:picMk id="11" creationId="{E4E7B965-BB26-6CA8-CA0C-F9A9C96AA03A}"/>
          </ac:picMkLst>
        </pc:picChg>
        <pc:picChg chg="add mod">
          <ac:chgData name="Sarah Derbyshire" userId="158d3823-2b4d-42fc-82b3-e5340606bfbf" providerId="ADAL" clId="{0BD24D9C-D661-45BB-BFCE-F34A6F05BA31}" dt="2025-02-27T17:17:55.888" v="746" actId="1076"/>
          <ac:picMkLst>
            <pc:docMk/>
            <pc:sldMk cId="2156697033" sldId="2147326848"/>
            <ac:picMk id="13" creationId="{74FC5172-9228-5ED1-1A05-B5BFF30864AA}"/>
          </ac:picMkLst>
        </pc:picChg>
      </pc:sldChg>
      <pc:sldChg chg="addSp delSp modSp new del mod">
        <pc:chgData name="Sarah Derbyshire" userId="158d3823-2b4d-42fc-82b3-e5340606bfbf" providerId="ADAL" clId="{0BD24D9C-D661-45BB-BFCE-F34A6F05BA31}" dt="2025-02-27T17:38:00.522" v="812" actId="2696"/>
        <pc:sldMkLst>
          <pc:docMk/>
          <pc:sldMk cId="874409209" sldId="2147326849"/>
        </pc:sldMkLst>
        <pc:picChg chg="add mod">
          <ac:chgData name="Sarah Derbyshire" userId="158d3823-2b4d-42fc-82b3-e5340606bfbf" providerId="ADAL" clId="{0BD24D9C-D661-45BB-BFCE-F34A6F05BA31}" dt="2025-02-27T17:21:41.684" v="809" actId="1076"/>
          <ac:picMkLst>
            <pc:docMk/>
            <pc:sldMk cId="874409209" sldId="2147326849"/>
            <ac:picMk id="3" creationId="{17E74916-75AF-DA4F-FD6D-CD2778165D14}"/>
          </ac:picMkLst>
        </pc:picChg>
        <pc:picChg chg="add del mod">
          <ac:chgData name="Sarah Derbyshire" userId="158d3823-2b4d-42fc-82b3-e5340606bfbf" providerId="ADAL" clId="{0BD24D9C-D661-45BB-BFCE-F34A6F05BA31}" dt="2025-02-27T17:21:38.578" v="808" actId="21"/>
          <ac:picMkLst>
            <pc:docMk/>
            <pc:sldMk cId="874409209" sldId="2147326849"/>
            <ac:picMk id="4" creationId="{3B386D36-B2BE-DDE2-18E3-4643F2771254}"/>
          </ac:picMkLst>
        </pc:picChg>
        <pc:picChg chg="add mod">
          <ac:chgData name="Sarah Derbyshire" userId="158d3823-2b4d-42fc-82b3-e5340606bfbf" providerId="ADAL" clId="{0BD24D9C-D661-45BB-BFCE-F34A6F05BA31}" dt="2025-02-27T17:04:52.621" v="468"/>
          <ac:picMkLst>
            <pc:docMk/>
            <pc:sldMk cId="874409209" sldId="2147326849"/>
            <ac:picMk id="5" creationId="{1D572916-2ABD-3679-863B-3327CE6D6377}"/>
          </ac:picMkLst>
        </pc:picChg>
        <pc:picChg chg="add mod">
          <ac:chgData name="Sarah Derbyshire" userId="158d3823-2b4d-42fc-82b3-e5340606bfbf" providerId="ADAL" clId="{0BD24D9C-D661-45BB-BFCE-F34A6F05BA31}" dt="2025-02-27T17:04:52.621" v="468"/>
          <ac:picMkLst>
            <pc:docMk/>
            <pc:sldMk cId="874409209" sldId="2147326849"/>
            <ac:picMk id="6" creationId="{DF07A642-D331-110A-AEE0-8E5558D32EFD}"/>
          </ac:picMkLst>
        </pc:picChg>
      </pc:sldChg>
      <pc:sldChg chg="modSp new mod">
        <pc:chgData name="Sarah Derbyshire" userId="158d3823-2b4d-42fc-82b3-e5340606bfbf" providerId="ADAL" clId="{0BD24D9C-D661-45BB-BFCE-F34A6F05BA31}" dt="2025-02-27T17:40:49.426" v="1071" actId="20577"/>
        <pc:sldMkLst>
          <pc:docMk/>
          <pc:sldMk cId="3282408032" sldId="2147326849"/>
        </pc:sldMkLst>
        <pc:spChg chg="mod">
          <ac:chgData name="Sarah Derbyshire" userId="158d3823-2b4d-42fc-82b3-e5340606bfbf" providerId="ADAL" clId="{0BD24D9C-D661-45BB-BFCE-F34A6F05BA31}" dt="2025-02-27T17:40:49.426" v="1071" actId="20577"/>
          <ac:spMkLst>
            <pc:docMk/>
            <pc:sldMk cId="3282408032" sldId="2147326849"/>
            <ac:spMk id="2" creationId="{F8DC0228-5BC7-59F7-44C4-A9FA64D320EF}"/>
          </ac:spMkLst>
        </pc:spChg>
      </pc:sldChg>
      <pc:sldChg chg="modSp add mod">
        <pc:chgData name="Sarah Derbyshire" userId="158d3823-2b4d-42fc-82b3-e5340606bfbf" providerId="ADAL" clId="{0BD24D9C-D661-45BB-BFCE-F34A6F05BA31}" dt="2025-02-27T17:47:08.596" v="1244" actId="27107"/>
        <pc:sldMkLst>
          <pc:docMk/>
          <pc:sldMk cId="1026205409" sldId="2147326850"/>
        </pc:sldMkLst>
        <pc:spChg chg="mod">
          <ac:chgData name="Sarah Derbyshire" userId="158d3823-2b4d-42fc-82b3-e5340606bfbf" providerId="ADAL" clId="{0BD24D9C-D661-45BB-BFCE-F34A6F05BA31}" dt="2025-02-27T17:47:08.596" v="1244" actId="27107"/>
          <ac:spMkLst>
            <pc:docMk/>
            <pc:sldMk cId="1026205409" sldId="2147326850"/>
            <ac:spMk id="4" creationId="{6A813855-539D-6069-E987-52A6E7A26FFE}"/>
          </ac:spMkLst>
        </pc:spChg>
      </pc:sldChg>
      <pc:sldChg chg="modSp add mod ord modNotesTx">
        <pc:chgData name="Sarah Derbyshire" userId="158d3823-2b4d-42fc-82b3-e5340606bfbf" providerId="ADAL" clId="{0BD24D9C-D661-45BB-BFCE-F34A6F05BA31}" dt="2025-02-27T17:46:51.556" v="1243"/>
        <pc:sldMkLst>
          <pc:docMk/>
          <pc:sldMk cId="2022226514" sldId="2147326851"/>
        </pc:sldMkLst>
        <pc:spChg chg="mod">
          <ac:chgData name="Sarah Derbyshire" userId="158d3823-2b4d-42fc-82b3-e5340606bfbf" providerId="ADAL" clId="{0BD24D9C-D661-45BB-BFCE-F34A6F05BA31}" dt="2025-02-27T17:46:32.013" v="1242" actId="1076"/>
          <ac:spMkLst>
            <pc:docMk/>
            <pc:sldMk cId="2022226514" sldId="2147326851"/>
            <ac:spMk id="15" creationId="{6AB6A8A8-9521-9DBD-2022-CB3B8F55CC37}"/>
          </ac:spMkLst>
        </pc:spChg>
      </pc:sldChg>
      <pc:sldChg chg="add del modNotesTx">
        <pc:chgData name="Sarah Derbyshire" userId="158d3823-2b4d-42fc-82b3-e5340606bfbf" providerId="ADAL" clId="{0BD24D9C-D661-45BB-BFCE-F34A6F05BA31}" dt="2025-02-27T17:48:50.806" v="1251" actId="20577"/>
        <pc:sldMkLst>
          <pc:docMk/>
          <pc:sldMk cId="106927029" sldId="2147326852"/>
        </pc:sldMkLst>
      </pc:sldChg>
      <pc:sldMasterChg chg="addSldLayout">
        <pc:chgData name="Sarah Derbyshire" userId="158d3823-2b4d-42fc-82b3-e5340606bfbf" providerId="ADAL" clId="{0BD24D9C-D661-45BB-BFCE-F34A6F05BA31}" dt="2025-02-27T17:48:19.219" v="1248" actId="27028"/>
        <pc:sldMasterMkLst>
          <pc:docMk/>
          <pc:sldMasterMk cId="3254143022" sldId="2147484818"/>
        </pc:sldMasterMkLst>
        <pc:sldLayoutChg chg="add">
          <pc:chgData name="Sarah Derbyshire" userId="158d3823-2b4d-42fc-82b3-e5340606bfbf" providerId="ADAL" clId="{0BD24D9C-D661-45BB-BFCE-F34A6F05BA31}" dt="2025-02-27T17:48:19.219" v="1248" actId="27028"/>
          <pc:sldLayoutMkLst>
            <pc:docMk/>
            <pc:sldMasterMk cId="3254143022" sldId="2147484818"/>
            <pc:sldLayoutMk cId="3108346843" sldId="2147484817"/>
          </pc:sldLayoutMkLst>
        </pc:sldLayoutChg>
      </pc:sldMasterChg>
      <pc:sldMasterChg chg="add addSldLayout">
        <pc:chgData name="Sarah Derbyshire" userId="158d3823-2b4d-42fc-82b3-e5340606bfbf" providerId="ADAL" clId="{0BD24D9C-D661-45BB-BFCE-F34A6F05BA31}" dt="2025-02-27T17:45:27.992" v="1200" actId="27028"/>
        <pc:sldMasterMkLst>
          <pc:docMk/>
          <pc:sldMasterMk cId="2608077099" sldId="2147484822"/>
        </pc:sldMasterMkLst>
        <pc:sldLayoutChg chg="add">
          <pc:chgData name="Sarah Derbyshire" userId="158d3823-2b4d-42fc-82b3-e5340606bfbf" providerId="ADAL" clId="{0BD24D9C-D661-45BB-BFCE-F34A6F05BA31}" dt="2025-02-27T17:45:27.992" v="1200" actId="27028"/>
          <pc:sldLayoutMkLst>
            <pc:docMk/>
            <pc:sldMasterMk cId="2608077099" sldId="2147484822"/>
            <pc:sldLayoutMk cId="446744463" sldId="2147484823"/>
          </pc:sldLayoutMkLst>
        </pc:sldLayoutChg>
      </pc:sldMasterChg>
      <pc:sldMasterChg chg="add addSldLayout">
        <pc:chgData name="Sarah Derbyshire" userId="158d3823-2b4d-42fc-82b3-e5340606bfbf" providerId="ADAL" clId="{0BD24D9C-D661-45BB-BFCE-F34A6F05BA31}" dt="2025-02-27T17:45:42.692" v="1202" actId="27028"/>
        <pc:sldMasterMkLst>
          <pc:docMk/>
          <pc:sldMasterMk cId="3601882250" sldId="2147484824"/>
        </pc:sldMasterMkLst>
        <pc:sldLayoutChg chg="add">
          <pc:chgData name="Sarah Derbyshire" userId="158d3823-2b4d-42fc-82b3-e5340606bfbf" providerId="ADAL" clId="{0BD24D9C-D661-45BB-BFCE-F34A6F05BA31}" dt="2025-02-27T17:45:42.692" v="1202" actId="27028"/>
          <pc:sldLayoutMkLst>
            <pc:docMk/>
            <pc:sldMasterMk cId="3601882250" sldId="2147484824"/>
            <pc:sldLayoutMk cId="38268696" sldId="2147484825"/>
          </pc:sldLayoutMkLst>
        </pc:sldLayoutChg>
      </pc:sldMasterChg>
      <pc:sldMasterChg chg="add del addSldLayout delSldLayout">
        <pc:chgData name="Sarah Derbyshire" userId="158d3823-2b4d-42fc-82b3-e5340606bfbf" providerId="ADAL" clId="{0BD24D9C-D661-45BB-BFCE-F34A6F05BA31}" dt="2025-02-27T17:48:19.164" v="1247" actId="27028"/>
        <pc:sldMasterMkLst>
          <pc:docMk/>
          <pc:sldMasterMk cId="3254143022" sldId="2147484826"/>
        </pc:sldMasterMkLst>
        <pc:sldLayoutChg chg="add del">
          <pc:chgData name="Sarah Derbyshire" userId="158d3823-2b4d-42fc-82b3-e5340606bfbf" providerId="ADAL" clId="{0BD24D9C-D661-45BB-BFCE-F34A6F05BA31}" dt="2025-02-27T17:48:19.164" v="1247" actId="27028"/>
          <pc:sldLayoutMkLst>
            <pc:docMk/>
            <pc:sldMasterMk cId="3254143022" sldId="2147484826"/>
            <pc:sldLayoutMk cId="426919353" sldId="214748482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4E53A9-0FB8-BAA7-3BB0-C2DEE5601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49CC-81E2-DC53-82E5-E88E25218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80796-1359-F049-900A-1234F679E6EC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CF899-3B22-2081-E1E4-0EC4738545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2135D-9721-2BFE-FE97-A478A9321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B036-37EB-C448-80F5-C3B8CCEDC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421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7B5D-DAA8-DF47-B0D9-D5C054B65E2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B7D7-2BA1-C846-BEDB-9910D5B4D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3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1.16m students register on the Hub every year.</a:t>
            </a:r>
          </a:p>
          <a:p>
            <a:r>
              <a:rPr lang="en-GB" dirty="0"/>
              <a:t>560k make successful applications.</a:t>
            </a:r>
          </a:p>
          <a:p>
            <a:r>
              <a:rPr lang="en-GB" dirty="0"/>
              <a:t>UCAS is focused on supporting teachers and advisers to support all students to make informed decisions about their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https://www.ucas.com/data-and-analysis/undergraduate-statistics-and-reports/ucas-reports#where-next-what-influences-the-choices-school-leavers-make%E2%80%93-april-2021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https://www.ucas.com/advisers/help-and-training/guides-resources-and-training/historical-entry-grades-adviser-guide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https://www.ucas.com/applying/applying-university/personal-statement-guides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B7D7-2BA1-C846-BEDB-9910D5B4D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2155065"/>
            <a:ext cx="29248576" cy="5844847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077460" y="15581768"/>
            <a:ext cx="3624913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8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346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744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3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13243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433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0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433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843822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77459" y="15581768"/>
            <a:ext cx="3624916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065955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9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5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2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377198"/>
            <a:ext cx="29248576" cy="5844847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1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0"/>
            <a:ext cx="15280640" cy="18288001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11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03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3357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1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6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843822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77459" y="15581768"/>
            <a:ext cx="3624916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F1186-BC0B-49F1-8F07-FF9F14CD7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809" r="36617"/>
          <a:stretch/>
        </p:blipFill>
        <p:spPr>
          <a:xfrm>
            <a:off x="1572083" y="14780917"/>
            <a:ext cx="13515517" cy="17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065955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9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5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7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0"/>
            <a:ext cx="15280640" cy="18288001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99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89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3357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4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3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3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7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843822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77459" y="15581768"/>
            <a:ext cx="3624916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065955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9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4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0"/>
            <a:ext cx="15280640" cy="18288001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9487831"/>
            <a:ext cx="24384000" cy="13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7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3357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1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9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843822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77459" y="15581768"/>
            <a:ext cx="3624916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065955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7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1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6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5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6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0"/>
            <a:ext cx="15280640" cy="1828800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66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58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3357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0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4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9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6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2155065"/>
            <a:ext cx="29248576" cy="5844847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077460" y="15581768"/>
            <a:ext cx="3624913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377198"/>
            <a:ext cx="29248576" cy="5844847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2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F1186-BC0B-49F1-8F07-FF9F14CD7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809" r="36617"/>
          <a:stretch/>
        </p:blipFill>
        <p:spPr>
          <a:xfrm>
            <a:off x="1572083" y="14780917"/>
            <a:ext cx="13515517" cy="17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2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1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2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0"/>
            <a:ext cx="15280640" cy="18288001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18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77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8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rgbClr val="132433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20728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7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9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433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9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433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2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Arrows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9A4DE-B7CC-39AD-9976-D516A28B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125" y="10593229"/>
            <a:ext cx="32472867" cy="767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843822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77459" y="15581768"/>
            <a:ext cx="3624916" cy="10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No Arrows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6065955"/>
            <a:ext cx="29248576" cy="6156090"/>
          </a:xfrm>
        </p:spPr>
        <p:txBody>
          <a:bodyPr anchor="b"/>
          <a:lstStyle>
            <a:lvl1pPr algn="ctr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9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1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CB51-D941-B609-5E2F-74AC0DDB7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215" r="36693"/>
          <a:stretch/>
        </p:blipFill>
        <p:spPr>
          <a:xfrm>
            <a:off x="1094466" y="14780917"/>
            <a:ext cx="13966240" cy="1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Image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31085" y="13657"/>
            <a:ext cx="15480915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1217594"/>
            <a:ext cx="13225352" cy="8676391"/>
          </a:xfrm>
        </p:spPr>
        <p:txBody>
          <a:bodyPr anchor="b"/>
          <a:lstStyle>
            <a:lvl1pPr algn="l">
              <a:lnSpc>
                <a:spcPct val="80000"/>
              </a:lnSpc>
              <a:defRPr sz="2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1140857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4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1444693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730DF-CA31-9607-6DE1-4E9C48C5A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4006" y="9487831"/>
            <a:ext cx="24383986" cy="138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828800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59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7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34DE34-E486-8CBB-D257-1163F4B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137886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489E50-5EF3-E4C0-7F10-0FE530E876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25" y="8495665"/>
            <a:ext cx="14710393" cy="8229600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329953"/>
            <a:ext cx="32512000" cy="13958047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167092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10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74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3814431"/>
            <a:ext cx="20601981" cy="1164530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3814431"/>
            <a:ext cx="20601981" cy="11624042"/>
          </a:xfrm>
          <a:noFill/>
        </p:spPr>
        <p:txBody>
          <a:bodyPr wrap="square" lIns="720000" tIns="2880000" rIns="720000" bIns="1800000" numCol="1" spcCol="972000" anchor="ctr" anchorCtr="0">
            <a:noAutofit/>
          </a:bodyPr>
          <a:lstStyle>
            <a:lvl1pPr marL="0" indent="0" algn="ctr">
              <a:buNone/>
              <a:defRPr sz="48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8402" y="4302116"/>
            <a:ext cx="5995981" cy="5995981"/>
          </a:xfrm>
          <a:prstGeom prst="ellipse">
            <a:avLst/>
          </a:prstGeom>
          <a:solidFill>
            <a:schemeClr val="bg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11377553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7140" y="43357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3243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11A42C-617D-8C86-7921-4930400A5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20801-80A2-FC4B-EE3A-9F7847091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19412443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5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09624" y="6291071"/>
            <a:ext cx="30892749" cy="100458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8DC750-B05C-577B-AFB2-7A529FB95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99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09625" y="6217919"/>
            <a:ext cx="30892750" cy="995235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38EC0-6EF4-6780-5E69-34382674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790575"/>
            <a:ext cx="30892750" cy="3911428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4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819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31" r:id="rId2"/>
    <p:sldLayoutId id="2147484738" r:id="rId3"/>
    <p:sldLayoutId id="2147484745" r:id="rId4"/>
    <p:sldLayoutId id="2147484746" r:id="rId5"/>
    <p:sldLayoutId id="2147484753" r:id="rId6"/>
    <p:sldLayoutId id="2147484754" r:id="rId7"/>
    <p:sldLayoutId id="2147484761" r:id="rId8"/>
    <p:sldLayoutId id="2147484762" r:id="rId9"/>
    <p:sldLayoutId id="2147484781" r:id="rId10"/>
    <p:sldLayoutId id="2147484794" r:id="rId11"/>
    <p:sldLayoutId id="2147484801" r:id="rId12"/>
    <p:sldLayoutId id="2147484808" r:id="rId13"/>
    <p:sldLayoutId id="21474848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1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31" r:id="rId2"/>
    <p:sldLayoutId id="2147484638" r:id="rId3"/>
    <p:sldLayoutId id="2147484645" r:id="rId4"/>
    <p:sldLayoutId id="2147484653" r:id="rId5"/>
    <p:sldLayoutId id="2147484661" r:id="rId6"/>
    <p:sldLayoutId id="2147484669" r:id="rId7"/>
    <p:sldLayoutId id="2147484675" r:id="rId8"/>
    <p:sldLayoutId id="2147484681" r:id="rId9"/>
    <p:sldLayoutId id="2147484688" r:id="rId10"/>
    <p:sldLayoutId id="2147484694" r:id="rId11"/>
    <p:sldLayoutId id="2147484701" r:id="rId12"/>
    <p:sldLayoutId id="2147484708" r:id="rId13"/>
    <p:sldLayoutId id="21474847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31" r:id="rId2"/>
    <p:sldLayoutId id="2147484538" r:id="rId3"/>
    <p:sldLayoutId id="2147484545" r:id="rId4"/>
    <p:sldLayoutId id="2147484553" r:id="rId5"/>
    <p:sldLayoutId id="2147484561" r:id="rId6"/>
    <p:sldLayoutId id="2147484569" r:id="rId7"/>
    <p:sldLayoutId id="2147484575" r:id="rId8"/>
    <p:sldLayoutId id="2147484581" r:id="rId9"/>
    <p:sldLayoutId id="2147484588" r:id="rId10"/>
    <p:sldLayoutId id="2147484594" r:id="rId11"/>
    <p:sldLayoutId id="2147484601" r:id="rId12"/>
    <p:sldLayoutId id="2147484608" r:id="rId13"/>
    <p:sldLayoutId id="21474846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5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31" r:id="rId2"/>
    <p:sldLayoutId id="2147484438" r:id="rId3"/>
    <p:sldLayoutId id="2147484445" r:id="rId4"/>
    <p:sldLayoutId id="2147484453" r:id="rId5"/>
    <p:sldLayoutId id="2147484461" r:id="rId6"/>
    <p:sldLayoutId id="2147484469" r:id="rId7"/>
    <p:sldLayoutId id="2147484475" r:id="rId8"/>
    <p:sldLayoutId id="2147484481" r:id="rId9"/>
    <p:sldLayoutId id="2147484488" r:id="rId10"/>
    <p:sldLayoutId id="2147484494" r:id="rId11"/>
    <p:sldLayoutId id="2147484501" r:id="rId12"/>
    <p:sldLayoutId id="2147484508" r:id="rId13"/>
    <p:sldLayoutId id="21474845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9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31" r:id="rId2"/>
    <p:sldLayoutId id="2147484338" r:id="rId3"/>
    <p:sldLayoutId id="2147484345" r:id="rId4"/>
    <p:sldLayoutId id="2147484353" r:id="rId5"/>
    <p:sldLayoutId id="2147484361" r:id="rId6"/>
    <p:sldLayoutId id="2147484369" r:id="rId7"/>
    <p:sldLayoutId id="2147484375" r:id="rId8"/>
    <p:sldLayoutId id="2147484381" r:id="rId9"/>
    <p:sldLayoutId id="2147484388" r:id="rId10"/>
    <p:sldLayoutId id="2147484394" r:id="rId11"/>
    <p:sldLayoutId id="2147484401" r:id="rId12"/>
    <p:sldLayoutId id="2147484408" r:id="rId13"/>
    <p:sldLayoutId id="21474844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2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31" r:id="rId2"/>
    <p:sldLayoutId id="2147484238" r:id="rId3"/>
    <p:sldLayoutId id="2147484245" r:id="rId4"/>
    <p:sldLayoutId id="2147484253" r:id="rId5"/>
    <p:sldLayoutId id="2147484261" r:id="rId6"/>
    <p:sldLayoutId id="2147484269" r:id="rId7"/>
    <p:sldLayoutId id="2147484275" r:id="rId8"/>
    <p:sldLayoutId id="2147484281" r:id="rId9"/>
    <p:sldLayoutId id="2147484288" r:id="rId10"/>
    <p:sldLayoutId id="2147484294" r:id="rId11"/>
    <p:sldLayoutId id="2147484301" r:id="rId12"/>
    <p:sldLayoutId id="2147484308" r:id="rId13"/>
    <p:sldLayoutId id="21474843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27" r:id="rId2"/>
    <p:sldLayoutId id="2147484148" r:id="rId3"/>
    <p:sldLayoutId id="2147484159" r:id="rId4"/>
    <p:sldLayoutId id="2147484153" r:id="rId5"/>
    <p:sldLayoutId id="2147484038" r:id="rId6"/>
    <p:sldLayoutId id="2147484041" r:id="rId7"/>
    <p:sldLayoutId id="2147484044" r:id="rId8"/>
    <p:sldLayoutId id="2147484182" r:id="rId9"/>
    <p:sldLayoutId id="2147484049" r:id="rId10"/>
    <p:sldLayoutId id="2147484051" r:id="rId11"/>
    <p:sldLayoutId id="2147484070" r:id="rId12"/>
    <p:sldLayoutId id="2147484202" r:id="rId13"/>
    <p:sldLayoutId id="21474840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1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5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advisers/help-and-training/guides-resources-and-training/pre-application-support/personal-statements-2026-entry-onwards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ucas.com/applying/applying-university/personal-statement-guid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dvisers/news/reports-and-insigh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as.com/file/984041/download?token=_8aCN7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applying/you-apply/what-and-where-study/entry-requirements/understanding-historical-entry-grades-data" TargetMode="External"/><Relationship Id="rId3" Type="http://schemas.openxmlformats.org/officeDocument/2006/relationships/hyperlink" Target="https://www.ucas.com/applying/you-apply/what-and-where-study/subject-tasters" TargetMode="External"/><Relationship Id="rId7" Type="http://schemas.openxmlformats.org/officeDocument/2006/relationships/hyperlink" Target="https://www.ucas.com/explore/search/unibuddy?query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ucas.com/advisers/guides-and-resources/adviser-news/news/test-drive-ucas-cv-builder" TargetMode="External"/><Relationship Id="rId5" Type="http://schemas.openxmlformats.org/officeDocument/2006/relationships/hyperlink" Target="https://www.ucas.com/careers-advice/virtual-work-experiences" TargetMode="External"/><Relationship Id="rId4" Type="http://schemas.openxmlformats.org/officeDocument/2006/relationships/hyperlink" Target="https://www.ucas.com/explore/search/subject-guides?query=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331F1-A714-D78B-747F-2F0280166D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83" r="22950"/>
          <a:stretch/>
        </p:blipFill>
        <p:spPr>
          <a:xfrm>
            <a:off x="17031085" y="13657"/>
            <a:ext cx="15480915" cy="1828800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57E71E-BD6C-F5E2-A479-92C2F0315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083" y="1217594"/>
            <a:ext cx="13225352" cy="8676391"/>
          </a:xfrm>
        </p:spPr>
        <p:txBody>
          <a:bodyPr bIns="0" anchor="b">
            <a:normAutofit/>
          </a:bodyPr>
          <a:lstStyle/>
          <a:p>
            <a:r>
              <a:rPr lang="en-GB"/>
              <a:t>The state </a:t>
            </a:r>
            <a:br>
              <a:rPr lang="en-GB"/>
            </a:br>
            <a:r>
              <a:rPr lang="en-GB"/>
              <a:t>of play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AD2373-371B-E82C-7B0B-41146F7A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083" y="11265797"/>
            <a:ext cx="13225352" cy="2027254"/>
          </a:xfrm>
        </p:spPr>
        <p:txBody>
          <a:bodyPr vert="horz" wrap="square" lIns="0" tIns="180000" rIns="91440" bIns="72000" rtlCol="0">
            <a:normAutofit/>
          </a:bodyPr>
          <a:lstStyle/>
          <a:p>
            <a:r>
              <a:rPr lang="en-GB"/>
              <a:t>A round-up of the key takeaways from the conference</a:t>
            </a:r>
          </a:p>
        </p:txBody>
      </p:sp>
    </p:spTree>
    <p:extLst>
      <p:ext uri="{BB962C8B-B14F-4D97-AF65-F5344CB8AC3E}">
        <p14:creationId xmlns:p14="http://schemas.microsoft.com/office/powerpoint/2010/main" val="13749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B84-D07E-69A1-EFE1-2ACFF95B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17469"/>
            <a:ext cx="8585835" cy="7604747"/>
          </a:xfrm>
        </p:spPr>
        <p:txBody>
          <a:bodyPr/>
          <a:lstStyle/>
          <a:p>
            <a:r>
              <a:rPr lang="en-GB" dirty="0"/>
              <a:t>New personal statements for 2026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F5377-B0D5-CDE1-AEFA-66EB335C7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4" r="934" b="375"/>
          <a:stretch/>
        </p:blipFill>
        <p:spPr>
          <a:xfrm>
            <a:off x="13167360" y="68581"/>
            <a:ext cx="19344640" cy="1821941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39E3AF5-901E-72DC-2551-5A670D29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217" y="9349740"/>
            <a:ext cx="10811991" cy="8616738"/>
          </a:xfrm>
          <a:prstGeom prst="rect">
            <a:avLst/>
          </a:prstGeom>
        </p:spPr>
      </p:pic>
      <p:pic>
        <p:nvPicPr>
          <p:cNvPr id="6" name="Graphic 5" descr="Play with solid fill">
            <a:extLst>
              <a:ext uri="{FF2B5EF4-FFF2-40B4-BE49-F238E27FC236}">
                <a16:creationId xmlns:a16="http://schemas.microsoft.com/office/drawing/2014/main" id="{9FFF18F2-E3E7-9EAD-0028-C1373E785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98334" y="13149103"/>
            <a:ext cx="1338051" cy="1338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2AC15-F7B0-23E9-741B-10E67F998D7C}"/>
              </a:ext>
            </a:extLst>
          </p:cNvPr>
          <p:cNvSpPr txBox="1"/>
          <p:nvPr/>
        </p:nvSpPr>
        <p:spPr>
          <a:xfrm>
            <a:off x="809625" y="10035540"/>
            <a:ext cx="5614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all the resources available for colleagues, parents and students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4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BB600-48CB-A9F2-DE10-DFFAFFB139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The biggest cohort who use Clearing choose to use it - </a:t>
            </a:r>
            <a:r>
              <a:rPr lang="en-GB" b="1"/>
              <a:t>42, 320 Decline My Place.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3003F-2F0F-2EC5-3954-385D86514C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17264" y="13699506"/>
            <a:ext cx="26277689" cy="2535194"/>
          </a:xfrm>
        </p:spPr>
        <p:txBody>
          <a:bodyPr/>
          <a:lstStyle/>
          <a:p>
            <a:r>
              <a:rPr lang="en-GB"/>
              <a:t>We want to hear how to shape the future of Clearing – UK roadshows coming soon!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1838C-9170-AB79-2BEB-0C9A89406C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64" y="9858445"/>
            <a:ext cx="26277689" cy="2535194"/>
          </a:xfrm>
        </p:spPr>
        <p:txBody>
          <a:bodyPr/>
          <a:lstStyle/>
          <a:p>
            <a:r>
              <a:rPr lang="en-GB"/>
              <a:t>Adviser Guidance for Confirmation and Clearing 2025 released in March.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5A5BF-1A70-69A7-79A4-10EC6BCE4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686D1-8C5D-FED7-3734-7BA572768C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9B488F-4C52-760F-B329-83CA7A0629C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757049-F6AF-9895-ACCA-2A1731D0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637234"/>
            <a:ext cx="19412443" cy="2064769"/>
          </a:xfrm>
        </p:spPr>
        <p:txBody>
          <a:bodyPr/>
          <a:lstStyle/>
          <a:p>
            <a:r>
              <a:rPr lang="en-GB"/>
              <a:t>Preparing for results day</a:t>
            </a:r>
          </a:p>
        </p:txBody>
      </p:sp>
    </p:spTree>
    <p:extLst>
      <p:ext uri="{BB962C8B-B14F-4D97-AF65-F5344CB8AC3E}">
        <p14:creationId xmlns:p14="http://schemas.microsoft.com/office/powerpoint/2010/main" val="785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F797AC-722C-910C-0D9E-5DA6D003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402" y="2174266"/>
            <a:ext cx="11967195" cy="7952946"/>
          </a:xfrm>
        </p:spPr>
        <p:txBody>
          <a:bodyPr tIns="0" bIns="0" anchor="ctr"/>
          <a:lstStyle/>
          <a:p>
            <a:pPr algn="ctr"/>
            <a:r>
              <a:rPr lang="en-GB" sz="64600"/>
              <a:t>AP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EF1434-10B3-86A1-685E-4D2FEA813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33160"/>
          <a:stretch/>
        </p:blipFill>
        <p:spPr bwMode="auto">
          <a:xfrm>
            <a:off x="13296038" y="920516"/>
            <a:ext cx="17887117" cy="163906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84F4A208-F185-82E2-DAE5-9E742C53F37F}"/>
              </a:ext>
            </a:extLst>
          </p:cNvPr>
          <p:cNvSpPr txBox="1">
            <a:spLocks/>
          </p:cNvSpPr>
          <p:nvPr/>
        </p:nvSpPr>
        <p:spPr>
          <a:xfrm>
            <a:off x="1266825" y="1525434"/>
            <a:ext cx="19412443" cy="2064769"/>
          </a:xfrm>
          <a:prstGeom prst="rect">
            <a:avLst/>
          </a:prstGeom>
        </p:spPr>
        <p:txBody>
          <a:bodyPr vert="horz" wrap="square" lIns="0" tIns="108000" rIns="0" bIns="108000" rtlCol="0" anchor="t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Coming 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D7BEA-0F07-57D6-2541-A9198F266445}"/>
              </a:ext>
            </a:extLst>
          </p:cNvPr>
          <p:cNvSpPr txBox="1"/>
          <p:nvPr/>
        </p:nvSpPr>
        <p:spPr>
          <a:xfrm>
            <a:off x="1266825" y="3871020"/>
            <a:ext cx="8557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insight and visibility into your student research journey</a:t>
            </a:r>
          </a:p>
        </p:txBody>
      </p:sp>
    </p:spTree>
    <p:extLst>
      <p:ext uri="{BB962C8B-B14F-4D97-AF65-F5344CB8AC3E}">
        <p14:creationId xmlns:p14="http://schemas.microsoft.com/office/powerpoint/2010/main" val="26746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FA3E376-02DF-2AE3-3402-444FEFFC6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901" y="4617174"/>
            <a:ext cx="12829491" cy="90984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AFF079-920F-3F32-4DB8-0CBC1C6F988B}"/>
              </a:ext>
            </a:extLst>
          </p:cNvPr>
          <p:cNvSpPr txBox="1">
            <a:spLocks/>
          </p:cNvSpPr>
          <p:nvPr/>
        </p:nvSpPr>
        <p:spPr>
          <a:xfrm>
            <a:off x="1177615" y="1155808"/>
            <a:ext cx="30156770" cy="2028417"/>
          </a:xfrm>
          <a:prstGeom prst="rect">
            <a:avLst/>
          </a:prstGeom>
        </p:spPr>
        <p:txBody>
          <a:bodyPr vert="horz" lIns="0" tIns="0" rIns="0" bIns="180000" rtlCol="0" anchor="b" anchorCtr="0">
            <a:spAutoFit/>
          </a:bodyPr>
          <a:lstStyle>
            <a:lvl1pPr algn="ctr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3000" b="1" i="0" kern="1200">
                <a:ln>
                  <a:noFill/>
                </a:ln>
                <a:solidFill>
                  <a:srgbClr val="132433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15000" dirty="0"/>
              <a:t>Insight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7EEA7-74D8-B00A-CE79-485F9791989D}"/>
              </a:ext>
            </a:extLst>
          </p:cNvPr>
          <p:cNvSpPr txBox="1"/>
          <p:nvPr/>
        </p:nvSpPr>
        <p:spPr>
          <a:xfrm>
            <a:off x="1450936" y="14462790"/>
            <a:ext cx="140481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BIG UCAS Data presentation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we count down the top ten data insights requested by teachers and advisers, including the key trends for 2025.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FC5172-9228-5ED1-1A05-B5BFF308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4704" y="1597171"/>
            <a:ext cx="8399805" cy="1211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CCEA68-98D7-D859-96DC-5D9EAC7C86E3}"/>
              </a:ext>
            </a:extLst>
          </p:cNvPr>
          <p:cNvSpPr txBox="1"/>
          <p:nvPr/>
        </p:nvSpPr>
        <p:spPr>
          <a:xfrm>
            <a:off x="16540534" y="14462790"/>
            <a:ext cx="140481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UCAS’ report, ‘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Where Next? Who applies for Level 4 and 5 qualifications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?’ in partnership with the Gatsby Charitable Foundation, explores the behaviour and experiences of Levels 4 and 5 qualification applicants.</a:t>
            </a:r>
          </a:p>
        </p:txBody>
      </p:sp>
    </p:spTree>
    <p:extLst>
      <p:ext uri="{BB962C8B-B14F-4D97-AF65-F5344CB8AC3E}">
        <p14:creationId xmlns:p14="http://schemas.microsoft.com/office/powerpoint/2010/main" val="21566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0228-5BC7-59F7-44C4-A9FA64D32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083" y="4124835"/>
            <a:ext cx="29248576" cy="3875077"/>
          </a:xfrm>
        </p:spPr>
        <p:txBody>
          <a:bodyPr/>
          <a:lstStyle/>
          <a:p>
            <a:r>
              <a:rPr lang="en-GB" sz="15000" dirty="0">
                <a:solidFill>
                  <a:srgbClr val="ED2881"/>
                </a:solidFill>
              </a:rPr>
              <a:t>next steps: webinars and videos to share conference insight online</a:t>
            </a:r>
          </a:p>
        </p:txBody>
      </p:sp>
    </p:spTree>
    <p:extLst>
      <p:ext uri="{BB962C8B-B14F-4D97-AF65-F5344CB8AC3E}">
        <p14:creationId xmlns:p14="http://schemas.microsoft.com/office/powerpoint/2010/main" val="32824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640D-6F39-02AE-F902-642AC249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have we heard?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843CA-7B3F-BCF9-6731-9BDFD91E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662" y="7244403"/>
            <a:ext cx="9036124" cy="3268212"/>
          </a:xfrm>
        </p:spPr>
        <p:txBody>
          <a:bodyPr/>
          <a:lstStyle/>
          <a:p>
            <a:pPr algn="ctr"/>
            <a:r>
              <a:rPr lang="en-GB" sz="5400"/>
              <a:t>Ensure all that could benefit from Higher Education, do.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1FF527-EE18-CF00-888A-13E8CFC37E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32662" y="12298405"/>
            <a:ext cx="9036124" cy="3268212"/>
          </a:xfrm>
        </p:spPr>
        <p:txBody>
          <a:bodyPr/>
          <a:lstStyle/>
          <a:p>
            <a:pPr algn="ctr"/>
            <a:r>
              <a:rPr lang="en-GB" sz="5400"/>
              <a:t>Pathways into higher education can be as squiggly as careers – bring more transparency for the benefit of all. </a:t>
            </a:r>
          </a:p>
        </p:txBody>
      </p:sp>
      <p:pic>
        <p:nvPicPr>
          <p:cNvPr id="11" name="Picture Placeholder 10" descr="Arrow circle outline">
            <a:extLst>
              <a:ext uri="{FF2B5EF4-FFF2-40B4-BE49-F238E27FC236}">
                <a16:creationId xmlns:a16="http://schemas.microsoft.com/office/drawing/2014/main" id="{51157FE9-445C-1CC4-58C9-793B7A92FE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" b="24"/>
          <a:stretch>
            <a:fillRect/>
          </a:stretch>
        </p:blipFill>
        <p:spPr>
          <a:xfrm>
            <a:off x="1771620" y="12025217"/>
            <a:ext cx="3268212" cy="326821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7C741B-950D-862E-CB18-7510911773B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1334007" y="6948080"/>
            <a:ext cx="9036124" cy="3268212"/>
          </a:xfrm>
        </p:spPr>
        <p:txBody>
          <a:bodyPr/>
          <a:lstStyle/>
          <a:p>
            <a:pPr algn="ctr"/>
            <a:r>
              <a:rPr lang="en-GB" sz="5400"/>
              <a:t>Make data and reporting widely accessible so advisers can focus on supporting student choice. </a:t>
            </a:r>
          </a:p>
        </p:txBody>
      </p:sp>
      <p:grpSp>
        <p:nvGrpSpPr>
          <p:cNvPr id="17" name="Picture Placeholder 15" descr="Document outline">
            <a:extLst>
              <a:ext uri="{FF2B5EF4-FFF2-40B4-BE49-F238E27FC236}">
                <a16:creationId xmlns:a16="http://schemas.microsoft.com/office/drawing/2014/main" id="{B96E0F22-7588-5F05-BF43-69505187B43B}"/>
              </a:ext>
            </a:extLst>
          </p:cNvPr>
          <p:cNvGrpSpPr/>
          <p:nvPr/>
        </p:nvGrpSpPr>
        <p:grpSpPr>
          <a:xfrm>
            <a:off x="18102874" y="6695156"/>
            <a:ext cx="2042632" cy="2723510"/>
            <a:chOff x="18102874" y="6695156"/>
            <a:chExt cx="2042632" cy="2723510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8B1554-3CB1-1E68-73C5-1BEAD3600AEB}"/>
                </a:ext>
              </a:extLst>
            </p:cNvPr>
            <p:cNvSpPr/>
            <p:nvPr/>
          </p:nvSpPr>
          <p:spPr>
            <a:xfrm>
              <a:off x="18443313" y="7852647"/>
              <a:ext cx="1361755" cy="68087"/>
            </a:xfrm>
            <a:custGeom>
              <a:avLst/>
              <a:gdLst>
                <a:gd name="connsiteX0" fmla="*/ 0 w 1361755"/>
                <a:gd name="connsiteY0" fmla="*/ 0 h 68087"/>
                <a:gd name="connsiteX1" fmla="*/ 1361755 w 1361755"/>
                <a:gd name="connsiteY1" fmla="*/ 0 h 68087"/>
                <a:gd name="connsiteX2" fmla="*/ 1361755 w 1361755"/>
                <a:gd name="connsiteY2" fmla="*/ 68088 h 68087"/>
                <a:gd name="connsiteX3" fmla="*/ 0 w 1361755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55" h="68087">
                  <a:moveTo>
                    <a:pt x="0" y="0"/>
                  </a:moveTo>
                  <a:lnTo>
                    <a:pt x="1361755" y="0"/>
                  </a:lnTo>
                  <a:lnTo>
                    <a:pt x="1361755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068A7F-A84C-3698-D347-E79F946BF0F8}"/>
                </a:ext>
              </a:extLst>
            </p:cNvPr>
            <p:cNvSpPr/>
            <p:nvPr/>
          </p:nvSpPr>
          <p:spPr>
            <a:xfrm>
              <a:off x="18443313" y="7580296"/>
              <a:ext cx="646833" cy="68087"/>
            </a:xfrm>
            <a:custGeom>
              <a:avLst/>
              <a:gdLst>
                <a:gd name="connsiteX0" fmla="*/ 0 w 646833"/>
                <a:gd name="connsiteY0" fmla="*/ 0 h 68087"/>
                <a:gd name="connsiteX1" fmla="*/ 646834 w 646833"/>
                <a:gd name="connsiteY1" fmla="*/ 0 h 68087"/>
                <a:gd name="connsiteX2" fmla="*/ 646834 w 646833"/>
                <a:gd name="connsiteY2" fmla="*/ 68088 h 68087"/>
                <a:gd name="connsiteX3" fmla="*/ 0 w 646833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833" h="68087">
                  <a:moveTo>
                    <a:pt x="0" y="0"/>
                  </a:moveTo>
                  <a:lnTo>
                    <a:pt x="646834" y="0"/>
                  </a:lnTo>
                  <a:lnTo>
                    <a:pt x="646834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7570E6-4ADD-186F-E641-69E9697F2B46}"/>
                </a:ext>
              </a:extLst>
            </p:cNvPr>
            <p:cNvSpPr/>
            <p:nvPr/>
          </p:nvSpPr>
          <p:spPr>
            <a:xfrm>
              <a:off x="18443313" y="8124998"/>
              <a:ext cx="1361755" cy="68087"/>
            </a:xfrm>
            <a:custGeom>
              <a:avLst/>
              <a:gdLst>
                <a:gd name="connsiteX0" fmla="*/ 0 w 1361755"/>
                <a:gd name="connsiteY0" fmla="*/ 0 h 68087"/>
                <a:gd name="connsiteX1" fmla="*/ 1361755 w 1361755"/>
                <a:gd name="connsiteY1" fmla="*/ 0 h 68087"/>
                <a:gd name="connsiteX2" fmla="*/ 1361755 w 1361755"/>
                <a:gd name="connsiteY2" fmla="*/ 68088 h 68087"/>
                <a:gd name="connsiteX3" fmla="*/ 0 w 1361755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55" h="68087">
                  <a:moveTo>
                    <a:pt x="0" y="0"/>
                  </a:moveTo>
                  <a:lnTo>
                    <a:pt x="1361755" y="0"/>
                  </a:lnTo>
                  <a:lnTo>
                    <a:pt x="1361755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FD4A07-0AAB-E801-1009-464DB37CFC1A}"/>
                </a:ext>
              </a:extLst>
            </p:cNvPr>
            <p:cNvSpPr/>
            <p:nvPr/>
          </p:nvSpPr>
          <p:spPr>
            <a:xfrm>
              <a:off x="18443313" y="8397349"/>
              <a:ext cx="1361755" cy="68087"/>
            </a:xfrm>
            <a:custGeom>
              <a:avLst/>
              <a:gdLst>
                <a:gd name="connsiteX0" fmla="*/ 0 w 1361755"/>
                <a:gd name="connsiteY0" fmla="*/ 0 h 68087"/>
                <a:gd name="connsiteX1" fmla="*/ 1361755 w 1361755"/>
                <a:gd name="connsiteY1" fmla="*/ 0 h 68087"/>
                <a:gd name="connsiteX2" fmla="*/ 1361755 w 1361755"/>
                <a:gd name="connsiteY2" fmla="*/ 68088 h 68087"/>
                <a:gd name="connsiteX3" fmla="*/ 0 w 1361755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55" h="68087">
                  <a:moveTo>
                    <a:pt x="0" y="0"/>
                  </a:moveTo>
                  <a:lnTo>
                    <a:pt x="1361755" y="0"/>
                  </a:lnTo>
                  <a:lnTo>
                    <a:pt x="1361755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974C9E-FBB4-5D0E-4D5F-0E3B02053ECC}"/>
                </a:ext>
              </a:extLst>
            </p:cNvPr>
            <p:cNvSpPr/>
            <p:nvPr/>
          </p:nvSpPr>
          <p:spPr>
            <a:xfrm>
              <a:off x="18443313" y="8669700"/>
              <a:ext cx="1361755" cy="68087"/>
            </a:xfrm>
            <a:custGeom>
              <a:avLst/>
              <a:gdLst>
                <a:gd name="connsiteX0" fmla="*/ 0 w 1361755"/>
                <a:gd name="connsiteY0" fmla="*/ 0 h 68087"/>
                <a:gd name="connsiteX1" fmla="*/ 1361755 w 1361755"/>
                <a:gd name="connsiteY1" fmla="*/ 0 h 68087"/>
                <a:gd name="connsiteX2" fmla="*/ 1361755 w 1361755"/>
                <a:gd name="connsiteY2" fmla="*/ 68088 h 68087"/>
                <a:gd name="connsiteX3" fmla="*/ 0 w 1361755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55" h="68087">
                  <a:moveTo>
                    <a:pt x="0" y="0"/>
                  </a:moveTo>
                  <a:lnTo>
                    <a:pt x="1361755" y="0"/>
                  </a:lnTo>
                  <a:lnTo>
                    <a:pt x="1361755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89838E-15E7-EA48-16F9-1D0E923C9C3C}"/>
                </a:ext>
              </a:extLst>
            </p:cNvPr>
            <p:cNvSpPr/>
            <p:nvPr/>
          </p:nvSpPr>
          <p:spPr>
            <a:xfrm>
              <a:off x="18443313" y="8942051"/>
              <a:ext cx="1361755" cy="68087"/>
            </a:xfrm>
            <a:custGeom>
              <a:avLst/>
              <a:gdLst>
                <a:gd name="connsiteX0" fmla="*/ 0 w 1361755"/>
                <a:gd name="connsiteY0" fmla="*/ 0 h 68087"/>
                <a:gd name="connsiteX1" fmla="*/ 1361755 w 1361755"/>
                <a:gd name="connsiteY1" fmla="*/ 0 h 68087"/>
                <a:gd name="connsiteX2" fmla="*/ 1361755 w 1361755"/>
                <a:gd name="connsiteY2" fmla="*/ 68088 h 68087"/>
                <a:gd name="connsiteX3" fmla="*/ 0 w 1361755"/>
                <a:gd name="connsiteY3" fmla="*/ 68088 h 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55" h="68087">
                  <a:moveTo>
                    <a:pt x="0" y="0"/>
                  </a:moveTo>
                  <a:lnTo>
                    <a:pt x="1361755" y="0"/>
                  </a:lnTo>
                  <a:lnTo>
                    <a:pt x="1361755" y="68088"/>
                  </a:lnTo>
                  <a:lnTo>
                    <a:pt x="0" y="68088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C96B8B-1419-D013-C86C-10077CBE29B8}"/>
                </a:ext>
              </a:extLst>
            </p:cNvPr>
            <p:cNvSpPr/>
            <p:nvPr/>
          </p:nvSpPr>
          <p:spPr>
            <a:xfrm>
              <a:off x="18102874" y="6695156"/>
              <a:ext cx="2042632" cy="2723510"/>
            </a:xfrm>
            <a:custGeom>
              <a:avLst/>
              <a:gdLst>
                <a:gd name="connsiteX0" fmla="*/ 0 w 2042632"/>
                <a:gd name="connsiteY0" fmla="*/ 0 h 2723510"/>
                <a:gd name="connsiteX1" fmla="*/ 0 w 2042632"/>
                <a:gd name="connsiteY1" fmla="*/ 2723510 h 2723510"/>
                <a:gd name="connsiteX2" fmla="*/ 2042633 w 2042632"/>
                <a:gd name="connsiteY2" fmla="*/ 2723510 h 2723510"/>
                <a:gd name="connsiteX3" fmla="*/ 2042633 w 2042632"/>
                <a:gd name="connsiteY3" fmla="*/ 734871 h 2723510"/>
                <a:gd name="connsiteX4" fmla="*/ 1307762 w 2042632"/>
                <a:gd name="connsiteY4" fmla="*/ 0 h 2723510"/>
                <a:gd name="connsiteX5" fmla="*/ 1328290 w 2042632"/>
                <a:gd name="connsiteY5" fmla="*/ 116805 h 2723510"/>
                <a:gd name="connsiteX6" fmla="*/ 1925828 w 2042632"/>
                <a:gd name="connsiteY6" fmla="*/ 714343 h 2723510"/>
                <a:gd name="connsiteX7" fmla="*/ 1925825 w 2042632"/>
                <a:gd name="connsiteY7" fmla="*/ 714823 h 2723510"/>
                <a:gd name="connsiteX8" fmla="*/ 1925590 w 2042632"/>
                <a:gd name="connsiteY8" fmla="*/ 714921 h 2723510"/>
                <a:gd name="connsiteX9" fmla="*/ 1327711 w 2042632"/>
                <a:gd name="connsiteY9" fmla="*/ 714921 h 2723510"/>
                <a:gd name="connsiteX10" fmla="*/ 1327711 w 2042632"/>
                <a:gd name="connsiteY10" fmla="*/ 117043 h 2723510"/>
                <a:gd name="connsiteX11" fmla="*/ 1328055 w 2042632"/>
                <a:gd name="connsiteY11" fmla="*/ 116706 h 2723510"/>
                <a:gd name="connsiteX12" fmla="*/ 1328290 w 2042632"/>
                <a:gd name="connsiteY12" fmla="*/ 116805 h 2723510"/>
                <a:gd name="connsiteX13" fmla="*/ 68088 w 2042632"/>
                <a:gd name="connsiteY13" fmla="*/ 2655422 h 2723510"/>
                <a:gd name="connsiteX14" fmla="*/ 68088 w 2042632"/>
                <a:gd name="connsiteY14" fmla="*/ 68088 h 2723510"/>
                <a:gd name="connsiteX15" fmla="*/ 1259623 w 2042632"/>
                <a:gd name="connsiteY15" fmla="*/ 68088 h 2723510"/>
                <a:gd name="connsiteX16" fmla="*/ 1259623 w 2042632"/>
                <a:gd name="connsiteY16" fmla="*/ 783009 h 2723510"/>
                <a:gd name="connsiteX17" fmla="*/ 1974545 w 2042632"/>
                <a:gd name="connsiteY17" fmla="*/ 783009 h 2723510"/>
                <a:gd name="connsiteX18" fmla="*/ 1974545 w 2042632"/>
                <a:gd name="connsiteY18" fmla="*/ 2655422 h 27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2632" h="2723510">
                  <a:moveTo>
                    <a:pt x="0" y="0"/>
                  </a:moveTo>
                  <a:lnTo>
                    <a:pt x="0" y="2723510"/>
                  </a:lnTo>
                  <a:lnTo>
                    <a:pt x="2042633" y="2723510"/>
                  </a:lnTo>
                  <a:lnTo>
                    <a:pt x="2042633" y="734871"/>
                  </a:lnTo>
                  <a:lnTo>
                    <a:pt x="1307762" y="0"/>
                  </a:lnTo>
                  <a:close/>
                  <a:moveTo>
                    <a:pt x="1328290" y="116805"/>
                  </a:moveTo>
                  <a:lnTo>
                    <a:pt x="1925828" y="714343"/>
                  </a:lnTo>
                  <a:cubicBezTo>
                    <a:pt x="1925961" y="714475"/>
                    <a:pt x="1925957" y="714693"/>
                    <a:pt x="1925825" y="714823"/>
                  </a:cubicBezTo>
                  <a:cubicBezTo>
                    <a:pt x="1925760" y="714884"/>
                    <a:pt x="1925678" y="714921"/>
                    <a:pt x="1925590" y="714921"/>
                  </a:cubicBezTo>
                  <a:lnTo>
                    <a:pt x="1327711" y="714921"/>
                  </a:lnTo>
                  <a:lnTo>
                    <a:pt x="1327711" y="117043"/>
                  </a:lnTo>
                  <a:cubicBezTo>
                    <a:pt x="1327715" y="116856"/>
                    <a:pt x="1327868" y="116706"/>
                    <a:pt x="1328055" y="116706"/>
                  </a:cubicBezTo>
                  <a:cubicBezTo>
                    <a:pt x="1328144" y="116709"/>
                    <a:pt x="1328229" y="116743"/>
                    <a:pt x="1328290" y="116805"/>
                  </a:cubicBezTo>
                  <a:close/>
                  <a:moveTo>
                    <a:pt x="68088" y="2655422"/>
                  </a:moveTo>
                  <a:lnTo>
                    <a:pt x="68088" y="68088"/>
                  </a:lnTo>
                  <a:lnTo>
                    <a:pt x="1259623" y="68088"/>
                  </a:lnTo>
                  <a:lnTo>
                    <a:pt x="1259623" y="783009"/>
                  </a:lnTo>
                  <a:lnTo>
                    <a:pt x="1974545" y="783009"/>
                  </a:lnTo>
                  <a:lnTo>
                    <a:pt x="1974545" y="2655422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A000A-EAF1-1354-41EE-9BC1209488D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704256" y="11487259"/>
            <a:ext cx="9036124" cy="3268212"/>
          </a:xfrm>
        </p:spPr>
        <p:txBody>
          <a:bodyPr/>
          <a:lstStyle/>
          <a:p>
            <a:pPr algn="ctr"/>
            <a:endParaRPr lang="en-GB" sz="6000" b="1"/>
          </a:p>
          <a:p>
            <a:pPr algn="ctr"/>
            <a:r>
              <a:rPr lang="en-GB" sz="5400"/>
              <a:t>Adviser communities sharing ideas and best practise can overcome future challenges together</a:t>
            </a:r>
            <a:r>
              <a:rPr lang="en-GB" sz="5400" b="1"/>
              <a:t>.</a:t>
            </a:r>
          </a:p>
        </p:txBody>
      </p:sp>
      <p:grpSp>
        <p:nvGrpSpPr>
          <p:cNvPr id="27" name="Picture Placeholder 25" descr="Cycle with people outline">
            <a:extLst>
              <a:ext uri="{FF2B5EF4-FFF2-40B4-BE49-F238E27FC236}">
                <a16:creationId xmlns:a16="http://schemas.microsoft.com/office/drawing/2014/main" id="{61FEBADC-DBD3-B3A2-7F75-CCDD9160E821}"/>
              </a:ext>
            </a:extLst>
          </p:cNvPr>
          <p:cNvGrpSpPr/>
          <p:nvPr/>
        </p:nvGrpSpPr>
        <p:grpSpPr>
          <a:xfrm>
            <a:off x="17908108" y="12485631"/>
            <a:ext cx="2780200" cy="2723506"/>
            <a:chOff x="17966538" y="12740136"/>
            <a:chExt cx="2315303" cy="2315302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27C0B03-43B8-FC5A-B714-61DB6C74618A}"/>
                </a:ext>
              </a:extLst>
            </p:cNvPr>
            <p:cNvSpPr/>
            <p:nvPr/>
          </p:nvSpPr>
          <p:spPr>
            <a:xfrm>
              <a:off x="18916493" y="14612807"/>
              <a:ext cx="415392" cy="68097"/>
            </a:xfrm>
            <a:custGeom>
              <a:avLst/>
              <a:gdLst>
                <a:gd name="connsiteX0" fmla="*/ 415392 w 415392"/>
                <a:gd name="connsiteY0" fmla="*/ 68097 h 68097"/>
                <a:gd name="connsiteX1" fmla="*/ 411988 w 415392"/>
                <a:gd name="connsiteY1" fmla="*/ 17024 h 68097"/>
                <a:gd name="connsiteX2" fmla="*/ 411988 w 415392"/>
                <a:gd name="connsiteY2" fmla="*/ 0 h 68097"/>
                <a:gd name="connsiteX3" fmla="*/ 3405 w 415392"/>
                <a:gd name="connsiteY3" fmla="*/ 0 h 68097"/>
                <a:gd name="connsiteX4" fmla="*/ 3405 w 415392"/>
                <a:gd name="connsiteY4" fmla="*/ 17024 h 68097"/>
                <a:gd name="connsiteX5" fmla="*/ 0 w 415392"/>
                <a:gd name="connsiteY5" fmla="*/ 68097 h 68097"/>
                <a:gd name="connsiteX6" fmla="*/ 415392 w 415392"/>
                <a:gd name="connsiteY6" fmla="*/ 68097 h 6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392" h="68097">
                  <a:moveTo>
                    <a:pt x="415392" y="68097"/>
                  </a:moveTo>
                  <a:cubicBezTo>
                    <a:pt x="415392" y="51073"/>
                    <a:pt x="411988" y="34049"/>
                    <a:pt x="411988" y="17024"/>
                  </a:cubicBezTo>
                  <a:cubicBezTo>
                    <a:pt x="411988" y="10215"/>
                    <a:pt x="411988" y="6810"/>
                    <a:pt x="411988" y="0"/>
                  </a:cubicBezTo>
                  <a:lnTo>
                    <a:pt x="3405" y="0"/>
                  </a:lnTo>
                  <a:cubicBezTo>
                    <a:pt x="3405" y="6810"/>
                    <a:pt x="3405" y="10215"/>
                    <a:pt x="3405" y="17024"/>
                  </a:cubicBezTo>
                  <a:cubicBezTo>
                    <a:pt x="3405" y="34049"/>
                    <a:pt x="3405" y="51073"/>
                    <a:pt x="0" y="68097"/>
                  </a:cubicBezTo>
                  <a:lnTo>
                    <a:pt x="415392" y="68097"/>
                  </a:ln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2B7B9-142A-4A8D-DF98-9862129B723A}"/>
                </a:ext>
              </a:extLst>
            </p:cNvPr>
            <p:cNvSpPr/>
            <p:nvPr/>
          </p:nvSpPr>
          <p:spPr>
            <a:xfrm>
              <a:off x="18545364" y="13782022"/>
              <a:ext cx="255364" cy="367724"/>
            </a:xfrm>
            <a:custGeom>
              <a:avLst/>
              <a:gdLst>
                <a:gd name="connsiteX0" fmla="*/ 64692 w 255364"/>
                <a:gd name="connsiteY0" fmla="*/ 367725 h 367724"/>
                <a:gd name="connsiteX1" fmla="*/ 255364 w 255364"/>
                <a:gd name="connsiteY1" fmla="*/ 37454 h 367724"/>
                <a:gd name="connsiteX2" fmla="*/ 197482 w 255364"/>
                <a:gd name="connsiteY2" fmla="*/ 0 h 367724"/>
                <a:gd name="connsiteX3" fmla="*/ 0 w 255364"/>
                <a:gd name="connsiteY3" fmla="*/ 343891 h 367724"/>
                <a:gd name="connsiteX4" fmla="*/ 64692 w 255364"/>
                <a:gd name="connsiteY4" fmla="*/ 367725 h 36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64" h="367724">
                  <a:moveTo>
                    <a:pt x="64692" y="367725"/>
                  </a:moveTo>
                  <a:lnTo>
                    <a:pt x="255364" y="37454"/>
                  </a:lnTo>
                  <a:cubicBezTo>
                    <a:pt x="234935" y="27239"/>
                    <a:pt x="217911" y="13619"/>
                    <a:pt x="197482" y="0"/>
                  </a:cubicBezTo>
                  <a:lnTo>
                    <a:pt x="0" y="343891"/>
                  </a:lnTo>
                  <a:cubicBezTo>
                    <a:pt x="23834" y="350700"/>
                    <a:pt x="44263" y="357510"/>
                    <a:pt x="64692" y="367725"/>
                  </a:cubicBez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B979E8-DBCB-B9FF-C3E6-233979FE1B70}"/>
                </a:ext>
              </a:extLst>
            </p:cNvPr>
            <p:cNvSpPr/>
            <p:nvPr/>
          </p:nvSpPr>
          <p:spPr>
            <a:xfrm>
              <a:off x="19413602" y="13782022"/>
              <a:ext cx="262173" cy="381344"/>
            </a:xfrm>
            <a:custGeom>
              <a:avLst/>
              <a:gdLst>
                <a:gd name="connsiteX0" fmla="*/ 262174 w 262173"/>
                <a:gd name="connsiteY0" fmla="*/ 354105 h 381344"/>
                <a:gd name="connsiteX1" fmla="*/ 57883 w 262173"/>
                <a:gd name="connsiteY1" fmla="*/ 0 h 381344"/>
                <a:gd name="connsiteX2" fmla="*/ 0 w 262173"/>
                <a:gd name="connsiteY2" fmla="*/ 37454 h 381344"/>
                <a:gd name="connsiteX3" fmla="*/ 197482 w 262173"/>
                <a:gd name="connsiteY3" fmla="*/ 381344 h 381344"/>
                <a:gd name="connsiteX4" fmla="*/ 262174 w 262173"/>
                <a:gd name="connsiteY4" fmla="*/ 354105 h 3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73" h="381344">
                  <a:moveTo>
                    <a:pt x="262174" y="354105"/>
                  </a:moveTo>
                  <a:lnTo>
                    <a:pt x="57883" y="0"/>
                  </a:lnTo>
                  <a:cubicBezTo>
                    <a:pt x="40858" y="13619"/>
                    <a:pt x="20429" y="23834"/>
                    <a:pt x="0" y="37454"/>
                  </a:cubicBezTo>
                  <a:lnTo>
                    <a:pt x="197482" y="381344"/>
                  </a:lnTo>
                  <a:cubicBezTo>
                    <a:pt x="217911" y="371130"/>
                    <a:pt x="241745" y="360915"/>
                    <a:pt x="262174" y="354105"/>
                  </a:cubicBez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57A43E-D403-12FE-2BE4-008F206D7A3D}"/>
                </a:ext>
              </a:extLst>
            </p:cNvPr>
            <p:cNvSpPr/>
            <p:nvPr/>
          </p:nvSpPr>
          <p:spPr>
            <a:xfrm>
              <a:off x="17966538" y="14204224"/>
              <a:ext cx="851214" cy="851214"/>
            </a:xfrm>
            <a:custGeom>
              <a:avLst/>
              <a:gdLst>
                <a:gd name="connsiteX0" fmla="*/ 425607 w 851214"/>
                <a:gd name="connsiteY0" fmla="*/ 0 h 851214"/>
                <a:gd name="connsiteX1" fmla="*/ 0 w 851214"/>
                <a:gd name="connsiteY1" fmla="*/ 425607 h 851214"/>
                <a:gd name="connsiteX2" fmla="*/ 425607 w 851214"/>
                <a:gd name="connsiteY2" fmla="*/ 851214 h 851214"/>
                <a:gd name="connsiteX3" fmla="*/ 851214 w 851214"/>
                <a:gd name="connsiteY3" fmla="*/ 425607 h 851214"/>
                <a:gd name="connsiteX4" fmla="*/ 425607 w 851214"/>
                <a:gd name="connsiteY4" fmla="*/ 0 h 851214"/>
                <a:gd name="connsiteX5" fmla="*/ 221316 w 851214"/>
                <a:gd name="connsiteY5" fmla="*/ 718425 h 851214"/>
                <a:gd name="connsiteX6" fmla="*/ 446036 w 851214"/>
                <a:gd name="connsiteY6" fmla="*/ 531158 h 851214"/>
                <a:gd name="connsiteX7" fmla="*/ 633303 w 851214"/>
                <a:gd name="connsiteY7" fmla="*/ 718425 h 851214"/>
                <a:gd name="connsiteX8" fmla="*/ 221316 w 851214"/>
                <a:gd name="connsiteY8" fmla="*/ 718425 h 851214"/>
                <a:gd name="connsiteX9" fmla="*/ 330271 w 851214"/>
                <a:gd name="connsiteY9" fmla="*/ 367725 h 851214"/>
                <a:gd name="connsiteX10" fmla="*/ 425607 w 851214"/>
                <a:gd name="connsiteY10" fmla="*/ 272389 h 851214"/>
                <a:gd name="connsiteX11" fmla="*/ 520943 w 851214"/>
                <a:gd name="connsiteY11" fmla="*/ 367725 h 851214"/>
                <a:gd name="connsiteX12" fmla="*/ 425607 w 851214"/>
                <a:gd name="connsiteY12" fmla="*/ 463061 h 851214"/>
                <a:gd name="connsiteX13" fmla="*/ 330271 w 851214"/>
                <a:gd name="connsiteY13" fmla="*/ 367725 h 851214"/>
                <a:gd name="connsiteX14" fmla="*/ 691186 w 851214"/>
                <a:gd name="connsiteY14" fmla="*/ 663947 h 851214"/>
                <a:gd name="connsiteX15" fmla="*/ 537967 w 851214"/>
                <a:gd name="connsiteY15" fmla="*/ 483490 h 851214"/>
                <a:gd name="connsiteX16" fmla="*/ 544777 w 851214"/>
                <a:gd name="connsiteY16" fmla="*/ 251959 h 851214"/>
                <a:gd name="connsiteX17" fmla="*/ 313247 w 851214"/>
                <a:gd name="connsiteY17" fmla="*/ 245150 h 851214"/>
                <a:gd name="connsiteX18" fmla="*/ 306437 w 851214"/>
                <a:gd name="connsiteY18" fmla="*/ 476680 h 851214"/>
                <a:gd name="connsiteX19" fmla="*/ 313247 w 851214"/>
                <a:gd name="connsiteY19" fmla="*/ 483490 h 851214"/>
                <a:gd name="connsiteX20" fmla="*/ 160028 w 851214"/>
                <a:gd name="connsiteY20" fmla="*/ 663947 h 851214"/>
                <a:gd name="connsiteX21" fmla="*/ 183862 w 851214"/>
                <a:gd name="connsiteY21" fmla="*/ 160028 h 851214"/>
                <a:gd name="connsiteX22" fmla="*/ 687781 w 851214"/>
                <a:gd name="connsiteY22" fmla="*/ 183862 h 851214"/>
                <a:gd name="connsiteX23" fmla="*/ 691186 w 851214"/>
                <a:gd name="connsiteY23" fmla="*/ 663947 h 8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14" h="851214">
                  <a:moveTo>
                    <a:pt x="425607" y="0"/>
                  </a:moveTo>
                  <a:cubicBezTo>
                    <a:pt x="190672" y="0"/>
                    <a:pt x="0" y="190672"/>
                    <a:pt x="0" y="425607"/>
                  </a:cubicBezTo>
                  <a:cubicBezTo>
                    <a:pt x="0" y="660542"/>
                    <a:pt x="190672" y="851214"/>
                    <a:pt x="425607" y="851214"/>
                  </a:cubicBezTo>
                  <a:cubicBezTo>
                    <a:pt x="660542" y="851214"/>
                    <a:pt x="851214" y="660542"/>
                    <a:pt x="851214" y="425607"/>
                  </a:cubicBezTo>
                  <a:cubicBezTo>
                    <a:pt x="851214" y="190672"/>
                    <a:pt x="660542" y="0"/>
                    <a:pt x="425607" y="0"/>
                  </a:cubicBezTo>
                  <a:close/>
                  <a:moveTo>
                    <a:pt x="221316" y="718425"/>
                  </a:moveTo>
                  <a:cubicBezTo>
                    <a:pt x="231530" y="606065"/>
                    <a:pt x="333676" y="520943"/>
                    <a:pt x="446036" y="531158"/>
                  </a:cubicBezTo>
                  <a:cubicBezTo>
                    <a:pt x="544777" y="541372"/>
                    <a:pt x="623089" y="619684"/>
                    <a:pt x="633303" y="718425"/>
                  </a:cubicBezTo>
                  <a:cubicBezTo>
                    <a:pt x="507324" y="803546"/>
                    <a:pt x="343891" y="803546"/>
                    <a:pt x="221316" y="718425"/>
                  </a:cubicBezTo>
                  <a:close/>
                  <a:moveTo>
                    <a:pt x="330271" y="367725"/>
                  </a:moveTo>
                  <a:cubicBezTo>
                    <a:pt x="330271" y="316652"/>
                    <a:pt x="371129" y="272389"/>
                    <a:pt x="425607" y="272389"/>
                  </a:cubicBezTo>
                  <a:cubicBezTo>
                    <a:pt x="476680" y="272389"/>
                    <a:pt x="520943" y="313247"/>
                    <a:pt x="520943" y="367725"/>
                  </a:cubicBezTo>
                  <a:cubicBezTo>
                    <a:pt x="520943" y="418798"/>
                    <a:pt x="480085" y="463061"/>
                    <a:pt x="425607" y="463061"/>
                  </a:cubicBezTo>
                  <a:cubicBezTo>
                    <a:pt x="374534" y="463061"/>
                    <a:pt x="330271" y="418798"/>
                    <a:pt x="330271" y="367725"/>
                  </a:cubicBezTo>
                  <a:close/>
                  <a:moveTo>
                    <a:pt x="691186" y="663947"/>
                  </a:moveTo>
                  <a:cubicBezTo>
                    <a:pt x="670757" y="585635"/>
                    <a:pt x="612874" y="517538"/>
                    <a:pt x="537967" y="483490"/>
                  </a:cubicBezTo>
                  <a:cubicBezTo>
                    <a:pt x="602660" y="422202"/>
                    <a:pt x="606064" y="320057"/>
                    <a:pt x="544777" y="251959"/>
                  </a:cubicBezTo>
                  <a:cubicBezTo>
                    <a:pt x="483490" y="187267"/>
                    <a:pt x="381344" y="183862"/>
                    <a:pt x="313247" y="245150"/>
                  </a:cubicBezTo>
                  <a:cubicBezTo>
                    <a:pt x="248554" y="306437"/>
                    <a:pt x="245150" y="408583"/>
                    <a:pt x="306437" y="476680"/>
                  </a:cubicBezTo>
                  <a:cubicBezTo>
                    <a:pt x="309842" y="480085"/>
                    <a:pt x="313247" y="483490"/>
                    <a:pt x="313247" y="483490"/>
                  </a:cubicBezTo>
                  <a:cubicBezTo>
                    <a:pt x="238340" y="517538"/>
                    <a:pt x="180457" y="582231"/>
                    <a:pt x="160028" y="663947"/>
                  </a:cubicBezTo>
                  <a:cubicBezTo>
                    <a:pt x="27239" y="517538"/>
                    <a:pt x="37453" y="292818"/>
                    <a:pt x="183862" y="160028"/>
                  </a:cubicBezTo>
                  <a:cubicBezTo>
                    <a:pt x="330271" y="27239"/>
                    <a:pt x="554992" y="37453"/>
                    <a:pt x="687781" y="183862"/>
                  </a:cubicBezTo>
                  <a:cubicBezTo>
                    <a:pt x="813761" y="320057"/>
                    <a:pt x="813761" y="527753"/>
                    <a:pt x="691186" y="663947"/>
                  </a:cubicBez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16BEEA-AED7-BA49-A046-D2E8FB1B46FD}"/>
                </a:ext>
              </a:extLst>
            </p:cNvPr>
            <p:cNvSpPr/>
            <p:nvPr/>
          </p:nvSpPr>
          <p:spPr>
            <a:xfrm>
              <a:off x="19430627" y="14204224"/>
              <a:ext cx="851214" cy="851214"/>
            </a:xfrm>
            <a:custGeom>
              <a:avLst/>
              <a:gdLst>
                <a:gd name="connsiteX0" fmla="*/ 425607 w 851214"/>
                <a:gd name="connsiteY0" fmla="*/ 0 h 851214"/>
                <a:gd name="connsiteX1" fmla="*/ 0 w 851214"/>
                <a:gd name="connsiteY1" fmla="*/ 425607 h 851214"/>
                <a:gd name="connsiteX2" fmla="*/ 425607 w 851214"/>
                <a:gd name="connsiteY2" fmla="*/ 851214 h 851214"/>
                <a:gd name="connsiteX3" fmla="*/ 851214 w 851214"/>
                <a:gd name="connsiteY3" fmla="*/ 425607 h 851214"/>
                <a:gd name="connsiteX4" fmla="*/ 425607 w 851214"/>
                <a:gd name="connsiteY4" fmla="*/ 0 h 851214"/>
                <a:gd name="connsiteX5" fmla="*/ 221316 w 851214"/>
                <a:gd name="connsiteY5" fmla="*/ 718425 h 851214"/>
                <a:gd name="connsiteX6" fmla="*/ 446036 w 851214"/>
                <a:gd name="connsiteY6" fmla="*/ 531158 h 851214"/>
                <a:gd name="connsiteX7" fmla="*/ 633303 w 851214"/>
                <a:gd name="connsiteY7" fmla="*/ 718425 h 851214"/>
                <a:gd name="connsiteX8" fmla="*/ 221316 w 851214"/>
                <a:gd name="connsiteY8" fmla="*/ 718425 h 851214"/>
                <a:gd name="connsiteX9" fmla="*/ 330271 w 851214"/>
                <a:gd name="connsiteY9" fmla="*/ 367725 h 851214"/>
                <a:gd name="connsiteX10" fmla="*/ 425607 w 851214"/>
                <a:gd name="connsiteY10" fmla="*/ 272389 h 851214"/>
                <a:gd name="connsiteX11" fmla="*/ 520943 w 851214"/>
                <a:gd name="connsiteY11" fmla="*/ 367725 h 851214"/>
                <a:gd name="connsiteX12" fmla="*/ 425607 w 851214"/>
                <a:gd name="connsiteY12" fmla="*/ 463061 h 851214"/>
                <a:gd name="connsiteX13" fmla="*/ 330271 w 851214"/>
                <a:gd name="connsiteY13" fmla="*/ 367725 h 851214"/>
                <a:gd name="connsiteX14" fmla="*/ 691186 w 851214"/>
                <a:gd name="connsiteY14" fmla="*/ 663947 h 851214"/>
                <a:gd name="connsiteX15" fmla="*/ 537967 w 851214"/>
                <a:gd name="connsiteY15" fmla="*/ 483490 h 851214"/>
                <a:gd name="connsiteX16" fmla="*/ 544777 w 851214"/>
                <a:gd name="connsiteY16" fmla="*/ 251959 h 851214"/>
                <a:gd name="connsiteX17" fmla="*/ 313247 w 851214"/>
                <a:gd name="connsiteY17" fmla="*/ 245150 h 851214"/>
                <a:gd name="connsiteX18" fmla="*/ 306437 w 851214"/>
                <a:gd name="connsiteY18" fmla="*/ 476680 h 851214"/>
                <a:gd name="connsiteX19" fmla="*/ 313247 w 851214"/>
                <a:gd name="connsiteY19" fmla="*/ 483490 h 851214"/>
                <a:gd name="connsiteX20" fmla="*/ 160028 w 851214"/>
                <a:gd name="connsiteY20" fmla="*/ 663947 h 851214"/>
                <a:gd name="connsiteX21" fmla="*/ 183862 w 851214"/>
                <a:gd name="connsiteY21" fmla="*/ 160028 h 851214"/>
                <a:gd name="connsiteX22" fmla="*/ 687781 w 851214"/>
                <a:gd name="connsiteY22" fmla="*/ 183862 h 851214"/>
                <a:gd name="connsiteX23" fmla="*/ 691186 w 851214"/>
                <a:gd name="connsiteY23" fmla="*/ 663947 h 85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14" h="851214">
                  <a:moveTo>
                    <a:pt x="425607" y="0"/>
                  </a:moveTo>
                  <a:cubicBezTo>
                    <a:pt x="190672" y="0"/>
                    <a:pt x="0" y="190672"/>
                    <a:pt x="0" y="425607"/>
                  </a:cubicBezTo>
                  <a:cubicBezTo>
                    <a:pt x="0" y="660542"/>
                    <a:pt x="190672" y="851214"/>
                    <a:pt x="425607" y="851214"/>
                  </a:cubicBezTo>
                  <a:cubicBezTo>
                    <a:pt x="660542" y="851214"/>
                    <a:pt x="851214" y="660542"/>
                    <a:pt x="851214" y="425607"/>
                  </a:cubicBezTo>
                  <a:cubicBezTo>
                    <a:pt x="851214" y="190672"/>
                    <a:pt x="660542" y="0"/>
                    <a:pt x="425607" y="0"/>
                  </a:cubicBezTo>
                  <a:close/>
                  <a:moveTo>
                    <a:pt x="221316" y="718425"/>
                  </a:moveTo>
                  <a:cubicBezTo>
                    <a:pt x="231530" y="606065"/>
                    <a:pt x="333676" y="520943"/>
                    <a:pt x="446036" y="531158"/>
                  </a:cubicBezTo>
                  <a:cubicBezTo>
                    <a:pt x="544777" y="541372"/>
                    <a:pt x="623089" y="619684"/>
                    <a:pt x="633303" y="718425"/>
                  </a:cubicBezTo>
                  <a:cubicBezTo>
                    <a:pt x="507324" y="803546"/>
                    <a:pt x="343890" y="803546"/>
                    <a:pt x="221316" y="718425"/>
                  </a:cubicBezTo>
                  <a:close/>
                  <a:moveTo>
                    <a:pt x="330271" y="367725"/>
                  </a:moveTo>
                  <a:cubicBezTo>
                    <a:pt x="330271" y="316652"/>
                    <a:pt x="371129" y="272389"/>
                    <a:pt x="425607" y="272389"/>
                  </a:cubicBezTo>
                  <a:cubicBezTo>
                    <a:pt x="476680" y="272389"/>
                    <a:pt x="520943" y="313247"/>
                    <a:pt x="520943" y="367725"/>
                  </a:cubicBezTo>
                  <a:cubicBezTo>
                    <a:pt x="520943" y="418798"/>
                    <a:pt x="480085" y="463061"/>
                    <a:pt x="425607" y="463061"/>
                  </a:cubicBezTo>
                  <a:cubicBezTo>
                    <a:pt x="374534" y="463061"/>
                    <a:pt x="330271" y="418798"/>
                    <a:pt x="330271" y="367725"/>
                  </a:cubicBezTo>
                  <a:close/>
                  <a:moveTo>
                    <a:pt x="691186" y="663947"/>
                  </a:moveTo>
                  <a:cubicBezTo>
                    <a:pt x="670757" y="585635"/>
                    <a:pt x="612874" y="517538"/>
                    <a:pt x="537967" y="483490"/>
                  </a:cubicBezTo>
                  <a:cubicBezTo>
                    <a:pt x="602659" y="422202"/>
                    <a:pt x="606065" y="320057"/>
                    <a:pt x="544777" y="251959"/>
                  </a:cubicBezTo>
                  <a:cubicBezTo>
                    <a:pt x="483489" y="187267"/>
                    <a:pt x="381344" y="183862"/>
                    <a:pt x="313247" y="245150"/>
                  </a:cubicBezTo>
                  <a:cubicBezTo>
                    <a:pt x="245150" y="306437"/>
                    <a:pt x="245150" y="408583"/>
                    <a:pt x="306437" y="476680"/>
                  </a:cubicBezTo>
                  <a:cubicBezTo>
                    <a:pt x="309842" y="480085"/>
                    <a:pt x="313247" y="483490"/>
                    <a:pt x="313247" y="483490"/>
                  </a:cubicBezTo>
                  <a:cubicBezTo>
                    <a:pt x="238340" y="517538"/>
                    <a:pt x="180457" y="582231"/>
                    <a:pt x="160028" y="663947"/>
                  </a:cubicBezTo>
                  <a:cubicBezTo>
                    <a:pt x="27239" y="517538"/>
                    <a:pt x="37453" y="292818"/>
                    <a:pt x="183862" y="160028"/>
                  </a:cubicBezTo>
                  <a:cubicBezTo>
                    <a:pt x="330271" y="27239"/>
                    <a:pt x="554992" y="37453"/>
                    <a:pt x="687781" y="183862"/>
                  </a:cubicBezTo>
                  <a:cubicBezTo>
                    <a:pt x="813761" y="320057"/>
                    <a:pt x="813761" y="527753"/>
                    <a:pt x="691186" y="663947"/>
                  </a:cubicBez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55C19D-E381-C48A-3E6C-06C991728461}"/>
                </a:ext>
              </a:extLst>
            </p:cNvPr>
            <p:cNvSpPr/>
            <p:nvPr/>
          </p:nvSpPr>
          <p:spPr>
            <a:xfrm>
              <a:off x="18579413" y="12740136"/>
              <a:ext cx="1055505" cy="1055505"/>
            </a:xfrm>
            <a:custGeom>
              <a:avLst/>
              <a:gdLst>
                <a:gd name="connsiteX0" fmla="*/ 527753 w 1055505"/>
                <a:gd name="connsiteY0" fmla="*/ 0 h 1055505"/>
                <a:gd name="connsiteX1" fmla="*/ 0 w 1055505"/>
                <a:gd name="connsiteY1" fmla="*/ 527753 h 1055505"/>
                <a:gd name="connsiteX2" fmla="*/ 527753 w 1055505"/>
                <a:gd name="connsiteY2" fmla="*/ 1055506 h 1055505"/>
                <a:gd name="connsiteX3" fmla="*/ 1055506 w 1055505"/>
                <a:gd name="connsiteY3" fmla="*/ 527753 h 1055505"/>
                <a:gd name="connsiteX4" fmla="*/ 527753 w 1055505"/>
                <a:gd name="connsiteY4" fmla="*/ 0 h 1055505"/>
                <a:gd name="connsiteX5" fmla="*/ 258769 w 1055505"/>
                <a:gd name="connsiteY5" fmla="*/ 898882 h 1055505"/>
                <a:gd name="connsiteX6" fmla="*/ 548182 w 1055505"/>
                <a:gd name="connsiteY6" fmla="*/ 650328 h 1055505"/>
                <a:gd name="connsiteX7" fmla="*/ 796736 w 1055505"/>
                <a:gd name="connsiteY7" fmla="*/ 898882 h 1055505"/>
                <a:gd name="connsiteX8" fmla="*/ 258769 w 1055505"/>
                <a:gd name="connsiteY8" fmla="*/ 898882 h 1055505"/>
                <a:gd name="connsiteX9" fmla="*/ 398368 w 1055505"/>
                <a:gd name="connsiteY9" fmla="*/ 452846 h 1055505"/>
                <a:gd name="connsiteX10" fmla="*/ 527753 w 1055505"/>
                <a:gd name="connsiteY10" fmla="*/ 323461 h 1055505"/>
                <a:gd name="connsiteX11" fmla="*/ 657137 w 1055505"/>
                <a:gd name="connsiteY11" fmla="*/ 452846 h 1055505"/>
                <a:gd name="connsiteX12" fmla="*/ 527753 w 1055505"/>
                <a:gd name="connsiteY12" fmla="*/ 582231 h 1055505"/>
                <a:gd name="connsiteX13" fmla="*/ 398368 w 1055505"/>
                <a:gd name="connsiteY13" fmla="*/ 452846 h 1055505"/>
                <a:gd name="connsiteX14" fmla="*/ 398368 w 1055505"/>
                <a:gd name="connsiteY14" fmla="*/ 452846 h 1055505"/>
                <a:gd name="connsiteX15" fmla="*/ 858024 w 1055505"/>
                <a:gd name="connsiteY15" fmla="*/ 841000 h 1055505"/>
                <a:gd name="connsiteX16" fmla="*/ 653732 w 1055505"/>
                <a:gd name="connsiteY16" fmla="*/ 606065 h 1055505"/>
                <a:gd name="connsiteX17" fmla="*/ 680971 w 1055505"/>
                <a:gd name="connsiteY17" fmla="*/ 330271 h 1055505"/>
                <a:gd name="connsiteX18" fmla="*/ 405178 w 1055505"/>
                <a:gd name="connsiteY18" fmla="*/ 303032 h 1055505"/>
                <a:gd name="connsiteX19" fmla="*/ 374534 w 1055505"/>
                <a:gd name="connsiteY19" fmla="*/ 578826 h 1055505"/>
                <a:gd name="connsiteX20" fmla="*/ 401773 w 1055505"/>
                <a:gd name="connsiteY20" fmla="*/ 606065 h 1055505"/>
                <a:gd name="connsiteX21" fmla="*/ 197482 w 1055505"/>
                <a:gd name="connsiteY21" fmla="*/ 847810 h 1055505"/>
                <a:gd name="connsiteX22" fmla="*/ 207696 w 1055505"/>
                <a:gd name="connsiteY22" fmla="*/ 197482 h 1055505"/>
                <a:gd name="connsiteX23" fmla="*/ 858024 w 1055505"/>
                <a:gd name="connsiteY23" fmla="*/ 207696 h 1055505"/>
                <a:gd name="connsiteX24" fmla="*/ 858024 w 1055505"/>
                <a:gd name="connsiteY24" fmla="*/ 847810 h 1055505"/>
                <a:gd name="connsiteX25" fmla="*/ 858024 w 1055505"/>
                <a:gd name="connsiteY25" fmla="*/ 841000 h 105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5505" h="1055505">
                  <a:moveTo>
                    <a:pt x="527753" y="0"/>
                  </a:moveTo>
                  <a:cubicBezTo>
                    <a:pt x="234935" y="0"/>
                    <a:pt x="0" y="234935"/>
                    <a:pt x="0" y="527753"/>
                  </a:cubicBezTo>
                  <a:cubicBezTo>
                    <a:pt x="0" y="820571"/>
                    <a:pt x="234935" y="1055506"/>
                    <a:pt x="527753" y="1055506"/>
                  </a:cubicBezTo>
                  <a:cubicBezTo>
                    <a:pt x="820570" y="1055506"/>
                    <a:pt x="1055506" y="820571"/>
                    <a:pt x="1055506" y="527753"/>
                  </a:cubicBezTo>
                  <a:cubicBezTo>
                    <a:pt x="1055506" y="234935"/>
                    <a:pt x="820570" y="0"/>
                    <a:pt x="527753" y="0"/>
                  </a:cubicBezTo>
                  <a:close/>
                  <a:moveTo>
                    <a:pt x="258769" y="898882"/>
                  </a:moveTo>
                  <a:cubicBezTo>
                    <a:pt x="268984" y="749069"/>
                    <a:pt x="398368" y="640113"/>
                    <a:pt x="548182" y="650328"/>
                  </a:cubicBezTo>
                  <a:cubicBezTo>
                    <a:pt x="680971" y="660542"/>
                    <a:pt x="786522" y="766093"/>
                    <a:pt x="796736" y="898882"/>
                  </a:cubicBezTo>
                  <a:cubicBezTo>
                    <a:pt x="636708" y="1018052"/>
                    <a:pt x="418797" y="1018052"/>
                    <a:pt x="258769" y="898882"/>
                  </a:cubicBezTo>
                  <a:close/>
                  <a:moveTo>
                    <a:pt x="398368" y="452846"/>
                  </a:moveTo>
                  <a:cubicBezTo>
                    <a:pt x="398368" y="381344"/>
                    <a:pt x="456251" y="323461"/>
                    <a:pt x="527753" y="323461"/>
                  </a:cubicBezTo>
                  <a:cubicBezTo>
                    <a:pt x="599255" y="323461"/>
                    <a:pt x="657137" y="381344"/>
                    <a:pt x="657137" y="452846"/>
                  </a:cubicBezTo>
                  <a:cubicBezTo>
                    <a:pt x="657137" y="524348"/>
                    <a:pt x="599255" y="582231"/>
                    <a:pt x="527753" y="582231"/>
                  </a:cubicBezTo>
                  <a:cubicBezTo>
                    <a:pt x="456251" y="582231"/>
                    <a:pt x="398368" y="524348"/>
                    <a:pt x="398368" y="452846"/>
                  </a:cubicBezTo>
                  <a:lnTo>
                    <a:pt x="398368" y="452846"/>
                  </a:lnTo>
                  <a:close/>
                  <a:moveTo>
                    <a:pt x="858024" y="841000"/>
                  </a:moveTo>
                  <a:cubicBezTo>
                    <a:pt x="834190" y="732044"/>
                    <a:pt x="755878" y="643518"/>
                    <a:pt x="653732" y="606065"/>
                  </a:cubicBezTo>
                  <a:cubicBezTo>
                    <a:pt x="738854" y="537967"/>
                    <a:pt x="749068" y="415393"/>
                    <a:pt x="680971" y="330271"/>
                  </a:cubicBezTo>
                  <a:cubicBezTo>
                    <a:pt x="612874" y="245150"/>
                    <a:pt x="490299" y="234935"/>
                    <a:pt x="405178" y="303032"/>
                  </a:cubicBezTo>
                  <a:cubicBezTo>
                    <a:pt x="320057" y="371129"/>
                    <a:pt x="306437" y="493704"/>
                    <a:pt x="374534" y="578826"/>
                  </a:cubicBezTo>
                  <a:cubicBezTo>
                    <a:pt x="381344" y="589040"/>
                    <a:pt x="391558" y="599255"/>
                    <a:pt x="401773" y="606065"/>
                  </a:cubicBezTo>
                  <a:cubicBezTo>
                    <a:pt x="296223" y="646923"/>
                    <a:pt x="221316" y="738854"/>
                    <a:pt x="197482" y="847810"/>
                  </a:cubicBezTo>
                  <a:cubicBezTo>
                    <a:pt x="20429" y="667352"/>
                    <a:pt x="23834" y="374534"/>
                    <a:pt x="207696" y="197482"/>
                  </a:cubicBezTo>
                  <a:cubicBezTo>
                    <a:pt x="391558" y="20429"/>
                    <a:pt x="680971" y="23834"/>
                    <a:pt x="858024" y="207696"/>
                  </a:cubicBezTo>
                  <a:cubicBezTo>
                    <a:pt x="1031671" y="384749"/>
                    <a:pt x="1031671" y="670757"/>
                    <a:pt x="858024" y="847810"/>
                  </a:cubicBezTo>
                  <a:cubicBezTo>
                    <a:pt x="858024" y="847810"/>
                    <a:pt x="858024" y="844405"/>
                    <a:pt x="858024" y="841000"/>
                  </a:cubicBezTo>
                  <a:close/>
                </a:path>
              </a:pathLst>
            </a:custGeom>
            <a:grpFill/>
            <a:ln w="34032" cap="flat">
              <a:solidFill>
                <a:srgbClr val="1324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9" name="Picture Placeholder 38" descr="Diploma roll outline">
            <a:extLst>
              <a:ext uri="{FF2B5EF4-FFF2-40B4-BE49-F238E27FC236}">
                <a16:creationId xmlns:a16="http://schemas.microsoft.com/office/drawing/2014/main" id="{75CFF011-E3EF-D4EB-5C68-68213E7AD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7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2C58E-E52B-ECB7-E55F-63462EFD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6E7A-6918-7DD0-37EA-6690622C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important to advisers?</a:t>
            </a:r>
          </a:p>
        </p:txBody>
      </p:sp>
      <p:pic>
        <p:nvPicPr>
          <p:cNvPr id="4" name="Picture 4" descr="Output image">
            <a:extLst>
              <a:ext uri="{FF2B5EF4-FFF2-40B4-BE49-F238E27FC236}">
                <a16:creationId xmlns:a16="http://schemas.microsoft.com/office/drawing/2014/main" id="{A1A38089-1CF9-10FB-22A4-3ACBD4D5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0699" y="3350849"/>
            <a:ext cx="27550602" cy="141196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81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167B59C0-F307-70B2-1027-5E93C9F973F2}"/>
              </a:ext>
            </a:extLst>
          </p:cNvPr>
          <p:cNvSpPr/>
          <p:nvPr/>
        </p:nvSpPr>
        <p:spPr>
          <a:xfrm rot="5400000">
            <a:off x="9958471" y="-1984148"/>
            <a:ext cx="9453981" cy="25215993"/>
          </a:xfrm>
          <a:prstGeom prst="trapezoid">
            <a:avLst>
              <a:gd name="adj" fmla="val 3446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03D3DB-B813-924C-8D1F-FDF7CBE7630B}"/>
              </a:ext>
            </a:extLst>
          </p:cNvPr>
          <p:cNvGrpSpPr/>
          <p:nvPr/>
        </p:nvGrpSpPr>
        <p:grpSpPr>
          <a:xfrm>
            <a:off x="6166926" y="4512081"/>
            <a:ext cx="21126532" cy="12568901"/>
            <a:chOff x="7219877" y="3851490"/>
            <a:chExt cx="22012862" cy="147747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222857-943E-CBCB-0273-894671D41735}"/>
                </a:ext>
              </a:extLst>
            </p:cNvPr>
            <p:cNvCxnSpPr>
              <a:cxnSpLocks/>
            </p:cNvCxnSpPr>
            <p:nvPr/>
          </p:nvCxnSpPr>
          <p:spPr>
            <a:xfrm>
              <a:off x="29232739" y="3851490"/>
              <a:ext cx="0" cy="14774779"/>
            </a:xfrm>
            <a:prstGeom prst="line">
              <a:avLst/>
            </a:prstGeom>
            <a:ln w="238125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41601-2363-649C-1B50-71A9D5A5E138}"/>
                </a:ext>
              </a:extLst>
            </p:cNvPr>
            <p:cNvCxnSpPr>
              <a:cxnSpLocks/>
            </p:cNvCxnSpPr>
            <p:nvPr/>
          </p:nvCxnSpPr>
          <p:spPr>
            <a:xfrm>
              <a:off x="7219877" y="3851490"/>
              <a:ext cx="0" cy="14774779"/>
            </a:xfrm>
            <a:prstGeom prst="line">
              <a:avLst/>
            </a:prstGeom>
            <a:ln w="238125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D275C0-E13F-E3E2-4A8A-D927663084DC}"/>
                </a:ext>
              </a:extLst>
            </p:cNvPr>
            <p:cNvCxnSpPr>
              <a:cxnSpLocks/>
            </p:cNvCxnSpPr>
            <p:nvPr/>
          </p:nvCxnSpPr>
          <p:spPr>
            <a:xfrm>
              <a:off x="19472836" y="3851490"/>
              <a:ext cx="0" cy="14774779"/>
            </a:xfrm>
            <a:prstGeom prst="line">
              <a:avLst/>
            </a:prstGeom>
            <a:ln w="238125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F6D0A64-9396-0F1F-E135-D5F4CBEA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ucas</a:t>
            </a:r>
            <a:r>
              <a:rPr lang="en-GB" dirty="0"/>
              <a:t> ‘funnel’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6E204-6CD9-EAA8-8043-3DAE9F37D2F4}"/>
              </a:ext>
            </a:extLst>
          </p:cNvPr>
          <p:cNvSpPr txBox="1"/>
          <p:nvPr/>
        </p:nvSpPr>
        <p:spPr>
          <a:xfrm>
            <a:off x="2338346" y="9925145"/>
            <a:ext cx="33309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1.16m </a:t>
            </a:r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GB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egister on the UCAS 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C490B-9038-C8C8-0D34-859598A00229}"/>
              </a:ext>
            </a:extLst>
          </p:cNvPr>
          <p:cNvSpPr txBox="1"/>
          <p:nvPr/>
        </p:nvSpPr>
        <p:spPr>
          <a:xfrm>
            <a:off x="11086475" y="9519260"/>
            <a:ext cx="3683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750k</a:t>
            </a:r>
          </a:p>
          <a:p>
            <a:pPr algn="ctr"/>
            <a:r>
              <a:rPr lang="en-GB" sz="8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(-410k)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BF13C-F9E2-D243-C1CE-402DA5E5F647}"/>
              </a:ext>
            </a:extLst>
          </p:cNvPr>
          <p:cNvSpPr txBox="1"/>
          <p:nvPr/>
        </p:nvSpPr>
        <p:spPr>
          <a:xfrm>
            <a:off x="27966501" y="9519258"/>
            <a:ext cx="3471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560k</a:t>
            </a:r>
          </a:p>
          <a:p>
            <a:pPr algn="ctr"/>
            <a:r>
              <a:rPr lang="en-GB" sz="8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(-140k)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538CB-E4A3-47BB-EFB7-07C76CDAA0D4}"/>
              </a:ext>
            </a:extLst>
          </p:cNvPr>
          <p:cNvSpPr txBox="1"/>
          <p:nvPr/>
        </p:nvSpPr>
        <p:spPr>
          <a:xfrm>
            <a:off x="21755111" y="9519260"/>
            <a:ext cx="3683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700k</a:t>
            </a:r>
          </a:p>
          <a:p>
            <a:pPr algn="ctr"/>
            <a:r>
              <a:rPr lang="en-GB" sz="8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(-50k)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AB39A-8E47-8C2F-3B41-873431C7519B}"/>
              </a:ext>
            </a:extLst>
          </p:cNvPr>
          <p:cNvSpPr txBox="1"/>
          <p:nvPr/>
        </p:nvSpPr>
        <p:spPr>
          <a:xfrm>
            <a:off x="27791088" y="12356580"/>
            <a:ext cx="4432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their higher education journey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092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0D62-D30E-346C-7FBC-81A5BF06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434B-6C77-74F2-8915-0E31941B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15" y="3051867"/>
            <a:ext cx="30156770" cy="6119203"/>
          </a:xfrm>
        </p:spPr>
        <p:txBody>
          <a:bodyPr tIns="0" bIns="0" anchor="ctr"/>
          <a:lstStyle/>
          <a:p>
            <a:pPr algn="ctr"/>
            <a:r>
              <a:rPr lang="en-GB" sz="64600" dirty="0"/>
              <a:t>1 in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00E16-ED7C-AB29-51D2-E60448D96BA7}"/>
              </a:ext>
            </a:extLst>
          </p:cNvPr>
          <p:cNvSpPr txBox="1"/>
          <p:nvPr/>
        </p:nvSpPr>
        <p:spPr>
          <a:xfrm>
            <a:off x="4572000" y="9767857"/>
            <a:ext cx="23368000" cy="5129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GB" sz="11500" b="1" i="0" dirty="0">
                <a:solidFill>
                  <a:schemeClr val="bg1"/>
                </a:solidFill>
                <a:effectLst/>
                <a:latin typeface="Apricus" pitchFamily="50" charset="0"/>
              </a:rPr>
              <a:t>One in five students couldn’t study a degree subject that interested them because they </a:t>
            </a:r>
            <a:br>
              <a:rPr lang="en-GB" sz="11500" b="1" i="0" dirty="0">
                <a:solidFill>
                  <a:schemeClr val="bg1"/>
                </a:solidFill>
                <a:effectLst/>
                <a:latin typeface="Apricus" pitchFamily="50" charset="0"/>
              </a:rPr>
            </a:br>
            <a:r>
              <a:rPr lang="en-GB" sz="11500" b="1" i="0" dirty="0">
                <a:solidFill>
                  <a:schemeClr val="bg1"/>
                </a:solidFill>
                <a:effectLst/>
                <a:latin typeface="Apricus" pitchFamily="50" charset="0"/>
              </a:rPr>
              <a:t>didn’t have the right subjects to progress </a:t>
            </a:r>
            <a:br>
              <a:rPr lang="en-GB" sz="11500" b="1" i="0" dirty="0">
                <a:solidFill>
                  <a:schemeClr val="bg1"/>
                </a:solidFill>
                <a:effectLst/>
                <a:latin typeface="Apricus" pitchFamily="50" charset="0"/>
              </a:rPr>
            </a:br>
            <a:r>
              <a:rPr lang="en-GB" sz="11500" b="1" i="0" dirty="0">
                <a:solidFill>
                  <a:schemeClr val="bg1"/>
                </a:solidFill>
                <a:effectLst/>
                <a:latin typeface="Apricus" pitchFamily="50" charset="0"/>
              </a:rPr>
              <a:t>(UCAS ‘Where next?’ report). </a:t>
            </a:r>
            <a:endParaRPr lang="en-GB" sz="11500" b="1" dirty="0">
              <a:solidFill>
                <a:schemeClr val="bg1"/>
              </a:solidFill>
              <a:latin typeface="Apricu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6CEDA7-E61D-8587-DD7B-06E95A6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402" y="3157478"/>
            <a:ext cx="11967195" cy="5986522"/>
          </a:xfrm>
        </p:spPr>
        <p:txBody>
          <a:bodyPr tIns="0" bIns="0" anchor="ctr"/>
          <a:lstStyle/>
          <a:p>
            <a:pPr algn="ctr"/>
            <a:r>
              <a:rPr lang="en-GB" sz="64600" dirty="0"/>
              <a:t>37%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13855-539D-6069-E987-52A6E7A26FFE}"/>
              </a:ext>
            </a:extLst>
          </p:cNvPr>
          <p:cNvSpPr txBox="1"/>
          <p:nvPr/>
        </p:nvSpPr>
        <p:spPr>
          <a:xfrm>
            <a:off x="5471737" y="9908580"/>
            <a:ext cx="21568524" cy="5221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2438339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By age 31, graduates typically earn 37% more, and the gap is slightly higher (38%) for those from economically deprived areas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" pitchFamily="50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(Universities UK)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ricus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0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F8324DA0-237C-5C63-1E79-434090B5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60" r="32324"/>
          <a:stretch/>
        </p:blipFill>
        <p:spPr>
          <a:xfrm>
            <a:off x="17031085" y="13657"/>
            <a:ext cx="15480915" cy="18288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080C5-B418-3220-5A1B-25E1E5FB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083" y="1217594"/>
            <a:ext cx="13225352" cy="8676391"/>
          </a:xfrm>
        </p:spPr>
        <p:txBody>
          <a:bodyPr anchor="b">
            <a:normAutofit/>
          </a:bodyPr>
          <a:lstStyle/>
          <a:p>
            <a:r>
              <a:rPr lang="en-GB" sz="16100"/>
              <a:t>tools to support students in the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79CA5-FB01-255E-16D2-42243BED6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083" y="10661850"/>
            <a:ext cx="13225352" cy="1140857"/>
          </a:xfrm>
        </p:spPr>
        <p:txBody>
          <a:bodyPr wrap="square"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Tasters</a:t>
            </a:r>
            <a:endParaRPr lang="en-GB" sz="2160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and Subject Guides</a:t>
            </a:r>
            <a:endParaRPr lang="en-GB" sz="2160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Work Experience</a:t>
            </a:r>
            <a:endParaRPr lang="en-GB" sz="2160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 Builder</a:t>
            </a:r>
            <a:endParaRPr lang="en-GB" sz="2160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 To Students</a:t>
            </a:r>
            <a:endParaRPr lang="en-GB" sz="2160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2160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Historical Entry Grades Tool</a:t>
            </a:r>
            <a:endParaRPr lang="en-GB" sz="21600"/>
          </a:p>
          <a:p>
            <a:endParaRPr lang="en-GB" sz="26400"/>
          </a:p>
          <a:p>
            <a:endParaRPr lang="en-GB" sz="1760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17600"/>
          </a:p>
          <a:p>
            <a:endParaRPr lang="en-GB" sz="18000"/>
          </a:p>
          <a:p>
            <a:endParaRPr lang="en-GB" sz="1600"/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6223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95BB9C-4619-C37B-B8E4-256720F4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9183" y="13657"/>
            <a:ext cx="14904718" cy="18288001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AB6A8A8-9521-9DBD-2022-CB3B8F55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776" y="1472561"/>
            <a:ext cx="11416025" cy="12492820"/>
          </a:xfrm>
        </p:spPr>
        <p:txBody>
          <a:bodyPr/>
          <a:lstStyle/>
          <a:p>
            <a:pPr algn="ctr"/>
            <a:r>
              <a:rPr lang="en-US" sz="20000" dirty="0"/>
              <a:t>TWO million uses of historical entry grades tool</a:t>
            </a:r>
          </a:p>
        </p:txBody>
      </p:sp>
    </p:spTree>
    <p:extLst>
      <p:ext uri="{BB962C8B-B14F-4D97-AF65-F5344CB8AC3E}">
        <p14:creationId xmlns:p14="http://schemas.microsoft.com/office/powerpoint/2010/main" val="20222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8FA-C391-29FF-E0A0-ADF84C6E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67" y="1021243"/>
            <a:ext cx="29387878" cy="2064769"/>
          </a:xfrm>
        </p:spPr>
        <p:txBody>
          <a:bodyPr/>
          <a:lstStyle/>
          <a:p>
            <a:r>
              <a:rPr lang="en-GB"/>
              <a:t>2026 dates and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4E97-FDA0-5E40-C5D9-630405F6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542" y="6944405"/>
            <a:ext cx="9036124" cy="3268212"/>
          </a:xfrm>
        </p:spPr>
        <p:txBody>
          <a:bodyPr/>
          <a:lstStyle/>
          <a:p>
            <a:r>
              <a:rPr lang="en-GB" sz="4400"/>
              <a:t>14 January 2026 is the equal consideration deadline for applications to courses starting in 2026. The reject by default deadline is 13 May 2026.</a:t>
            </a:r>
          </a:p>
        </p:txBody>
      </p:sp>
      <p:grpSp>
        <p:nvGrpSpPr>
          <p:cNvPr id="20" name="Picture Placeholder 18" descr="Classroom outline">
            <a:extLst>
              <a:ext uri="{FF2B5EF4-FFF2-40B4-BE49-F238E27FC236}">
                <a16:creationId xmlns:a16="http://schemas.microsoft.com/office/drawing/2014/main" id="{BF2DDB52-A5E9-46FD-195E-7A558CBDBABF}"/>
              </a:ext>
            </a:extLst>
          </p:cNvPr>
          <p:cNvGrpSpPr/>
          <p:nvPr/>
        </p:nvGrpSpPr>
        <p:grpSpPr>
          <a:xfrm>
            <a:off x="17704215" y="6954830"/>
            <a:ext cx="2839949" cy="2655422"/>
            <a:chOff x="1995959" y="6820135"/>
            <a:chExt cx="2839949" cy="2655422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CDF61B-4579-FFAD-0D61-AFE5B1E511EF}"/>
                </a:ext>
              </a:extLst>
            </p:cNvPr>
            <p:cNvSpPr/>
            <p:nvPr/>
          </p:nvSpPr>
          <p:spPr>
            <a:xfrm>
              <a:off x="3015412" y="8678999"/>
              <a:ext cx="309186" cy="309186"/>
            </a:xfrm>
            <a:custGeom>
              <a:avLst/>
              <a:gdLst>
                <a:gd name="connsiteX0" fmla="*/ 0 w 309186"/>
                <a:gd name="connsiteY0" fmla="*/ 154559 h 309186"/>
                <a:gd name="connsiteX1" fmla="*/ 154559 w 309186"/>
                <a:gd name="connsiteY1" fmla="*/ 309186 h 309186"/>
                <a:gd name="connsiteX2" fmla="*/ 309187 w 309186"/>
                <a:gd name="connsiteY2" fmla="*/ 154627 h 309186"/>
                <a:gd name="connsiteX3" fmla="*/ 154627 w 309186"/>
                <a:gd name="connsiteY3" fmla="*/ 0 h 309186"/>
                <a:gd name="connsiteX4" fmla="*/ 154559 w 309186"/>
                <a:gd name="connsiteY4" fmla="*/ 0 h 309186"/>
                <a:gd name="connsiteX5" fmla="*/ 0 w 309186"/>
                <a:gd name="connsiteY5" fmla="*/ 154559 h 309186"/>
                <a:gd name="connsiteX6" fmla="*/ 241065 w 309186"/>
                <a:gd name="connsiteY6" fmla="*/ 154559 h 309186"/>
                <a:gd name="connsiteX7" fmla="*/ 154593 w 309186"/>
                <a:gd name="connsiteY7" fmla="*/ 241099 h 309186"/>
                <a:gd name="connsiteX8" fmla="*/ 68054 w 309186"/>
                <a:gd name="connsiteY8" fmla="*/ 154627 h 309186"/>
                <a:gd name="connsiteX9" fmla="*/ 154525 w 309186"/>
                <a:gd name="connsiteY9" fmla="*/ 68088 h 309186"/>
                <a:gd name="connsiteX10" fmla="*/ 154593 w 309186"/>
                <a:gd name="connsiteY10" fmla="*/ 68088 h 309186"/>
                <a:gd name="connsiteX11" fmla="*/ 241065 w 309186"/>
                <a:gd name="connsiteY11" fmla="*/ 154559 h 30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186" h="309186">
                  <a:moveTo>
                    <a:pt x="0" y="154559"/>
                  </a:moveTo>
                  <a:cubicBezTo>
                    <a:pt x="-20" y="239938"/>
                    <a:pt x="69181" y="309166"/>
                    <a:pt x="154559" y="309186"/>
                  </a:cubicBezTo>
                  <a:cubicBezTo>
                    <a:pt x="239938" y="309204"/>
                    <a:pt x="309166" y="240006"/>
                    <a:pt x="309187" y="154627"/>
                  </a:cubicBezTo>
                  <a:cubicBezTo>
                    <a:pt x="309207" y="69249"/>
                    <a:pt x="240006" y="20"/>
                    <a:pt x="154627" y="0"/>
                  </a:cubicBezTo>
                  <a:cubicBezTo>
                    <a:pt x="154604" y="0"/>
                    <a:pt x="154583" y="0"/>
                    <a:pt x="154559" y="0"/>
                  </a:cubicBezTo>
                  <a:cubicBezTo>
                    <a:pt x="69208" y="20"/>
                    <a:pt x="20" y="69204"/>
                    <a:pt x="0" y="154559"/>
                  </a:cubicBezTo>
                  <a:close/>
                  <a:moveTo>
                    <a:pt x="241065" y="154559"/>
                  </a:moveTo>
                  <a:cubicBezTo>
                    <a:pt x="241085" y="202336"/>
                    <a:pt x="202370" y="241078"/>
                    <a:pt x="154593" y="241099"/>
                  </a:cubicBezTo>
                  <a:cubicBezTo>
                    <a:pt x="106816" y="241116"/>
                    <a:pt x="68074" y="202404"/>
                    <a:pt x="68054" y="154627"/>
                  </a:cubicBezTo>
                  <a:cubicBezTo>
                    <a:pt x="68033" y="106850"/>
                    <a:pt x="106748" y="68105"/>
                    <a:pt x="154525" y="68088"/>
                  </a:cubicBezTo>
                  <a:cubicBezTo>
                    <a:pt x="154549" y="68088"/>
                    <a:pt x="154569" y="68088"/>
                    <a:pt x="154593" y="68088"/>
                  </a:cubicBezTo>
                  <a:cubicBezTo>
                    <a:pt x="202319" y="68163"/>
                    <a:pt x="240990" y="106833"/>
                    <a:pt x="241065" y="15455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49BC14-8C08-7A0C-A903-F5CAFD07857A}"/>
                </a:ext>
              </a:extLst>
            </p:cNvPr>
            <p:cNvSpPr/>
            <p:nvPr/>
          </p:nvSpPr>
          <p:spPr>
            <a:xfrm>
              <a:off x="2861160" y="9030706"/>
              <a:ext cx="612789" cy="308675"/>
            </a:xfrm>
            <a:custGeom>
              <a:avLst/>
              <a:gdLst>
                <a:gd name="connsiteX0" fmla="*/ 582252 w 612789"/>
                <a:gd name="connsiteY0" fmla="*/ 92599 h 308675"/>
                <a:gd name="connsiteX1" fmla="*/ 432766 w 612789"/>
                <a:gd name="connsiteY1" fmla="*/ 19064 h 308675"/>
                <a:gd name="connsiteX2" fmla="*/ 306429 w 612789"/>
                <a:gd name="connsiteY2" fmla="*/ 0 h 308675"/>
                <a:gd name="connsiteX3" fmla="*/ 180126 w 612789"/>
                <a:gd name="connsiteY3" fmla="*/ 19064 h 308675"/>
                <a:gd name="connsiteX4" fmla="*/ 30639 w 612789"/>
                <a:gd name="connsiteY4" fmla="*/ 92599 h 308675"/>
                <a:gd name="connsiteX5" fmla="*/ 0 w 612789"/>
                <a:gd name="connsiteY5" fmla="*/ 154219 h 308675"/>
                <a:gd name="connsiteX6" fmla="*/ 0 w 612789"/>
                <a:gd name="connsiteY6" fmla="*/ 308676 h 308675"/>
                <a:gd name="connsiteX7" fmla="*/ 612790 w 612789"/>
                <a:gd name="connsiteY7" fmla="*/ 308676 h 308675"/>
                <a:gd name="connsiteX8" fmla="*/ 612790 w 612789"/>
                <a:gd name="connsiteY8" fmla="*/ 154117 h 308675"/>
                <a:gd name="connsiteX9" fmla="*/ 582252 w 612789"/>
                <a:gd name="connsiteY9" fmla="*/ 92599 h 308675"/>
                <a:gd name="connsiteX10" fmla="*/ 544804 w 612789"/>
                <a:gd name="connsiteY10" fmla="*/ 240588 h 308675"/>
                <a:gd name="connsiteX11" fmla="*/ 67952 w 612789"/>
                <a:gd name="connsiteY11" fmla="*/ 240588 h 308675"/>
                <a:gd name="connsiteX12" fmla="*/ 67952 w 612789"/>
                <a:gd name="connsiteY12" fmla="*/ 155478 h 308675"/>
                <a:gd name="connsiteX13" fmla="*/ 72071 w 612789"/>
                <a:gd name="connsiteY13" fmla="*/ 146389 h 308675"/>
                <a:gd name="connsiteX14" fmla="*/ 199089 w 612789"/>
                <a:gd name="connsiteY14" fmla="*/ 84225 h 308675"/>
                <a:gd name="connsiteX15" fmla="*/ 306769 w 612789"/>
                <a:gd name="connsiteY15" fmla="*/ 67918 h 308675"/>
                <a:gd name="connsiteX16" fmla="*/ 412646 w 612789"/>
                <a:gd name="connsiteY16" fmla="*/ 83986 h 308675"/>
                <a:gd name="connsiteX17" fmla="*/ 415267 w 612789"/>
                <a:gd name="connsiteY17" fmla="*/ 84735 h 308675"/>
                <a:gd name="connsiteX18" fmla="*/ 539902 w 612789"/>
                <a:gd name="connsiteY18" fmla="*/ 145844 h 308675"/>
                <a:gd name="connsiteX19" fmla="*/ 544668 w 612789"/>
                <a:gd name="connsiteY19" fmla="*/ 154049 h 30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789" h="308675">
                  <a:moveTo>
                    <a:pt x="582252" y="92599"/>
                  </a:moveTo>
                  <a:cubicBezTo>
                    <a:pt x="537829" y="58361"/>
                    <a:pt x="487001" y="33356"/>
                    <a:pt x="432766" y="19064"/>
                  </a:cubicBezTo>
                  <a:cubicBezTo>
                    <a:pt x="391828" y="6496"/>
                    <a:pt x="349253" y="71"/>
                    <a:pt x="306429" y="0"/>
                  </a:cubicBezTo>
                  <a:cubicBezTo>
                    <a:pt x="263663" y="640"/>
                    <a:pt x="221176" y="7054"/>
                    <a:pt x="180126" y="19064"/>
                  </a:cubicBezTo>
                  <a:cubicBezTo>
                    <a:pt x="126490" y="34929"/>
                    <a:pt x="75942" y="59795"/>
                    <a:pt x="30639" y="92599"/>
                  </a:cubicBezTo>
                  <a:cubicBezTo>
                    <a:pt x="11735" y="107531"/>
                    <a:pt x="497" y="130133"/>
                    <a:pt x="0" y="154219"/>
                  </a:cubicBezTo>
                  <a:lnTo>
                    <a:pt x="0" y="308676"/>
                  </a:lnTo>
                  <a:lnTo>
                    <a:pt x="612790" y="308676"/>
                  </a:lnTo>
                  <a:lnTo>
                    <a:pt x="612790" y="154117"/>
                  </a:lnTo>
                  <a:cubicBezTo>
                    <a:pt x="612286" y="130085"/>
                    <a:pt x="601089" y="107531"/>
                    <a:pt x="582252" y="92599"/>
                  </a:cubicBezTo>
                  <a:close/>
                  <a:moveTo>
                    <a:pt x="544804" y="240588"/>
                  </a:moveTo>
                  <a:lnTo>
                    <a:pt x="67952" y="240588"/>
                  </a:lnTo>
                  <a:lnTo>
                    <a:pt x="67952" y="155478"/>
                  </a:lnTo>
                  <a:cubicBezTo>
                    <a:pt x="68009" y="152009"/>
                    <a:pt x="69501" y="148721"/>
                    <a:pt x="72071" y="146389"/>
                  </a:cubicBezTo>
                  <a:cubicBezTo>
                    <a:pt x="110646" y="118728"/>
                    <a:pt x="153579" y="97716"/>
                    <a:pt x="199089" y="84225"/>
                  </a:cubicBezTo>
                  <a:cubicBezTo>
                    <a:pt x="234096" y="74012"/>
                    <a:pt x="270308" y="68527"/>
                    <a:pt x="306769" y="67918"/>
                  </a:cubicBezTo>
                  <a:cubicBezTo>
                    <a:pt x="342662" y="68020"/>
                    <a:pt x="378340" y="73436"/>
                    <a:pt x="412646" y="83986"/>
                  </a:cubicBezTo>
                  <a:lnTo>
                    <a:pt x="415267" y="84735"/>
                  </a:lnTo>
                  <a:cubicBezTo>
                    <a:pt x="460484" y="96555"/>
                    <a:pt x="502865" y="117336"/>
                    <a:pt x="539902" y="145844"/>
                  </a:cubicBezTo>
                  <a:cubicBezTo>
                    <a:pt x="542523" y="147832"/>
                    <a:pt x="544239" y="150787"/>
                    <a:pt x="544668" y="15404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363841-C88A-F210-F781-F543C6B15E8E}"/>
                </a:ext>
              </a:extLst>
            </p:cNvPr>
            <p:cNvSpPr/>
            <p:nvPr/>
          </p:nvSpPr>
          <p:spPr>
            <a:xfrm>
              <a:off x="3691694" y="8678999"/>
              <a:ext cx="309186" cy="309186"/>
            </a:xfrm>
            <a:custGeom>
              <a:avLst/>
              <a:gdLst>
                <a:gd name="connsiteX0" fmla="*/ 0 w 309186"/>
                <a:gd name="connsiteY0" fmla="*/ 154559 h 309186"/>
                <a:gd name="connsiteX1" fmla="*/ 154559 w 309186"/>
                <a:gd name="connsiteY1" fmla="*/ 309186 h 309186"/>
                <a:gd name="connsiteX2" fmla="*/ 309187 w 309186"/>
                <a:gd name="connsiteY2" fmla="*/ 154627 h 309186"/>
                <a:gd name="connsiteX3" fmla="*/ 154627 w 309186"/>
                <a:gd name="connsiteY3" fmla="*/ 0 h 309186"/>
                <a:gd name="connsiteX4" fmla="*/ 154593 w 309186"/>
                <a:gd name="connsiteY4" fmla="*/ 0 h 309186"/>
                <a:gd name="connsiteX5" fmla="*/ 0 w 309186"/>
                <a:gd name="connsiteY5" fmla="*/ 154559 h 309186"/>
                <a:gd name="connsiteX6" fmla="*/ 241099 w 309186"/>
                <a:gd name="connsiteY6" fmla="*/ 154559 h 309186"/>
                <a:gd name="connsiteX7" fmla="*/ 154627 w 309186"/>
                <a:gd name="connsiteY7" fmla="*/ 241099 h 309186"/>
                <a:gd name="connsiteX8" fmla="*/ 68088 w 309186"/>
                <a:gd name="connsiteY8" fmla="*/ 154627 h 309186"/>
                <a:gd name="connsiteX9" fmla="*/ 154559 w 309186"/>
                <a:gd name="connsiteY9" fmla="*/ 68088 h 309186"/>
                <a:gd name="connsiteX10" fmla="*/ 154593 w 309186"/>
                <a:gd name="connsiteY10" fmla="*/ 68088 h 309186"/>
                <a:gd name="connsiteX11" fmla="*/ 240997 w 309186"/>
                <a:gd name="connsiteY11" fmla="*/ 154559 h 30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186" h="309186">
                  <a:moveTo>
                    <a:pt x="0" y="154559"/>
                  </a:moveTo>
                  <a:cubicBezTo>
                    <a:pt x="-21" y="239938"/>
                    <a:pt x="69180" y="309166"/>
                    <a:pt x="154559" y="309186"/>
                  </a:cubicBezTo>
                  <a:cubicBezTo>
                    <a:pt x="239938" y="309204"/>
                    <a:pt x="309169" y="240006"/>
                    <a:pt x="309187" y="154627"/>
                  </a:cubicBezTo>
                  <a:cubicBezTo>
                    <a:pt x="309207" y="69249"/>
                    <a:pt x="240006" y="20"/>
                    <a:pt x="154627" y="0"/>
                  </a:cubicBezTo>
                  <a:cubicBezTo>
                    <a:pt x="154617" y="0"/>
                    <a:pt x="154603" y="0"/>
                    <a:pt x="154593" y="0"/>
                  </a:cubicBezTo>
                  <a:cubicBezTo>
                    <a:pt x="69235" y="20"/>
                    <a:pt x="37" y="69201"/>
                    <a:pt x="0" y="154559"/>
                  </a:cubicBezTo>
                  <a:close/>
                  <a:moveTo>
                    <a:pt x="241099" y="154559"/>
                  </a:moveTo>
                  <a:cubicBezTo>
                    <a:pt x="241119" y="202336"/>
                    <a:pt x="202404" y="241078"/>
                    <a:pt x="154627" y="241099"/>
                  </a:cubicBezTo>
                  <a:cubicBezTo>
                    <a:pt x="106850" y="241116"/>
                    <a:pt x="68108" y="202404"/>
                    <a:pt x="68088" y="154627"/>
                  </a:cubicBezTo>
                  <a:cubicBezTo>
                    <a:pt x="68067" y="106850"/>
                    <a:pt x="106782" y="68105"/>
                    <a:pt x="154559" y="68088"/>
                  </a:cubicBezTo>
                  <a:cubicBezTo>
                    <a:pt x="154569" y="68088"/>
                    <a:pt x="154583" y="68088"/>
                    <a:pt x="154593" y="68088"/>
                  </a:cubicBezTo>
                  <a:cubicBezTo>
                    <a:pt x="202292" y="68200"/>
                    <a:pt x="240922" y="106860"/>
                    <a:pt x="240997" y="15455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08F4EE-D941-BA82-6B9C-EA2FF33968E9}"/>
                </a:ext>
              </a:extLst>
            </p:cNvPr>
            <p:cNvSpPr/>
            <p:nvPr/>
          </p:nvSpPr>
          <p:spPr>
            <a:xfrm>
              <a:off x="3542139" y="9030706"/>
              <a:ext cx="612789" cy="308675"/>
            </a:xfrm>
            <a:custGeom>
              <a:avLst/>
              <a:gdLst>
                <a:gd name="connsiteX0" fmla="*/ 582218 w 612789"/>
                <a:gd name="connsiteY0" fmla="*/ 92599 h 308675"/>
                <a:gd name="connsiteX1" fmla="*/ 432766 w 612789"/>
                <a:gd name="connsiteY1" fmla="*/ 19064 h 308675"/>
                <a:gd name="connsiteX2" fmla="*/ 306429 w 612789"/>
                <a:gd name="connsiteY2" fmla="*/ 0 h 308675"/>
                <a:gd name="connsiteX3" fmla="*/ 180126 w 612789"/>
                <a:gd name="connsiteY3" fmla="*/ 19064 h 308675"/>
                <a:gd name="connsiteX4" fmla="*/ 30640 w 612789"/>
                <a:gd name="connsiteY4" fmla="*/ 92599 h 308675"/>
                <a:gd name="connsiteX5" fmla="*/ 0 w 612789"/>
                <a:gd name="connsiteY5" fmla="*/ 154219 h 308675"/>
                <a:gd name="connsiteX6" fmla="*/ 0 w 612789"/>
                <a:gd name="connsiteY6" fmla="*/ 308676 h 308675"/>
                <a:gd name="connsiteX7" fmla="*/ 612790 w 612789"/>
                <a:gd name="connsiteY7" fmla="*/ 308676 h 308675"/>
                <a:gd name="connsiteX8" fmla="*/ 612790 w 612789"/>
                <a:gd name="connsiteY8" fmla="*/ 154117 h 308675"/>
                <a:gd name="connsiteX9" fmla="*/ 582218 w 612789"/>
                <a:gd name="connsiteY9" fmla="*/ 92599 h 308675"/>
                <a:gd name="connsiteX10" fmla="*/ 544770 w 612789"/>
                <a:gd name="connsiteY10" fmla="*/ 240588 h 308675"/>
                <a:gd name="connsiteX11" fmla="*/ 68156 w 612789"/>
                <a:gd name="connsiteY11" fmla="*/ 240588 h 308675"/>
                <a:gd name="connsiteX12" fmla="*/ 68156 w 612789"/>
                <a:gd name="connsiteY12" fmla="*/ 155478 h 308675"/>
                <a:gd name="connsiteX13" fmla="*/ 72309 w 612789"/>
                <a:gd name="connsiteY13" fmla="*/ 146389 h 308675"/>
                <a:gd name="connsiteX14" fmla="*/ 199293 w 612789"/>
                <a:gd name="connsiteY14" fmla="*/ 84225 h 308675"/>
                <a:gd name="connsiteX15" fmla="*/ 306974 w 612789"/>
                <a:gd name="connsiteY15" fmla="*/ 67918 h 308675"/>
                <a:gd name="connsiteX16" fmla="*/ 412884 w 612789"/>
                <a:gd name="connsiteY16" fmla="*/ 83986 h 308675"/>
                <a:gd name="connsiteX17" fmla="*/ 415505 w 612789"/>
                <a:gd name="connsiteY17" fmla="*/ 84735 h 308675"/>
                <a:gd name="connsiteX18" fmla="*/ 540106 w 612789"/>
                <a:gd name="connsiteY18" fmla="*/ 145844 h 308675"/>
                <a:gd name="connsiteX19" fmla="*/ 544872 w 612789"/>
                <a:gd name="connsiteY19" fmla="*/ 154049 h 30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789" h="308675">
                  <a:moveTo>
                    <a:pt x="582218" y="92599"/>
                  </a:moveTo>
                  <a:cubicBezTo>
                    <a:pt x="537801" y="58368"/>
                    <a:pt x="486987" y="33366"/>
                    <a:pt x="432766" y="19064"/>
                  </a:cubicBezTo>
                  <a:cubicBezTo>
                    <a:pt x="391828" y="6499"/>
                    <a:pt x="349253" y="75"/>
                    <a:pt x="306429" y="0"/>
                  </a:cubicBezTo>
                  <a:cubicBezTo>
                    <a:pt x="263663" y="640"/>
                    <a:pt x="221176" y="7054"/>
                    <a:pt x="180126" y="19064"/>
                  </a:cubicBezTo>
                  <a:cubicBezTo>
                    <a:pt x="126487" y="34922"/>
                    <a:pt x="75938" y="59788"/>
                    <a:pt x="30640" y="92599"/>
                  </a:cubicBezTo>
                  <a:cubicBezTo>
                    <a:pt x="11735" y="107531"/>
                    <a:pt x="497" y="130133"/>
                    <a:pt x="0" y="154219"/>
                  </a:cubicBezTo>
                  <a:lnTo>
                    <a:pt x="0" y="308676"/>
                  </a:lnTo>
                  <a:lnTo>
                    <a:pt x="612790" y="308676"/>
                  </a:lnTo>
                  <a:lnTo>
                    <a:pt x="612790" y="154117"/>
                  </a:lnTo>
                  <a:cubicBezTo>
                    <a:pt x="612279" y="130078"/>
                    <a:pt x="601068" y="107524"/>
                    <a:pt x="582218" y="92599"/>
                  </a:cubicBezTo>
                  <a:close/>
                  <a:moveTo>
                    <a:pt x="544770" y="240588"/>
                  </a:moveTo>
                  <a:lnTo>
                    <a:pt x="68156" y="240588"/>
                  </a:lnTo>
                  <a:lnTo>
                    <a:pt x="68156" y="155478"/>
                  </a:lnTo>
                  <a:cubicBezTo>
                    <a:pt x="68227" y="152006"/>
                    <a:pt x="69732" y="148717"/>
                    <a:pt x="72309" y="146389"/>
                  </a:cubicBezTo>
                  <a:cubicBezTo>
                    <a:pt x="110867" y="118721"/>
                    <a:pt x="153790" y="97709"/>
                    <a:pt x="199293" y="84225"/>
                  </a:cubicBezTo>
                  <a:cubicBezTo>
                    <a:pt x="234300" y="74015"/>
                    <a:pt x="270513" y="68530"/>
                    <a:pt x="306974" y="67918"/>
                  </a:cubicBezTo>
                  <a:cubicBezTo>
                    <a:pt x="342876" y="68020"/>
                    <a:pt x="378568" y="73436"/>
                    <a:pt x="412884" y="83986"/>
                  </a:cubicBezTo>
                  <a:lnTo>
                    <a:pt x="415505" y="84735"/>
                  </a:lnTo>
                  <a:cubicBezTo>
                    <a:pt x="460716" y="96548"/>
                    <a:pt x="503087" y="117329"/>
                    <a:pt x="540106" y="145844"/>
                  </a:cubicBezTo>
                  <a:cubicBezTo>
                    <a:pt x="542727" y="147832"/>
                    <a:pt x="544443" y="150787"/>
                    <a:pt x="544872" y="15404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285C77-73B0-32B4-7094-F1311E08DF84}"/>
                </a:ext>
              </a:extLst>
            </p:cNvPr>
            <p:cNvSpPr/>
            <p:nvPr/>
          </p:nvSpPr>
          <p:spPr>
            <a:xfrm>
              <a:off x="4372572" y="8678999"/>
              <a:ext cx="309186" cy="309186"/>
            </a:xfrm>
            <a:custGeom>
              <a:avLst/>
              <a:gdLst>
                <a:gd name="connsiteX0" fmla="*/ 0 w 309186"/>
                <a:gd name="connsiteY0" fmla="*/ 154559 h 309186"/>
                <a:gd name="connsiteX1" fmla="*/ 154559 w 309186"/>
                <a:gd name="connsiteY1" fmla="*/ 309186 h 309186"/>
                <a:gd name="connsiteX2" fmla="*/ 309187 w 309186"/>
                <a:gd name="connsiteY2" fmla="*/ 154627 h 309186"/>
                <a:gd name="connsiteX3" fmla="*/ 154627 w 309186"/>
                <a:gd name="connsiteY3" fmla="*/ 0 h 309186"/>
                <a:gd name="connsiteX4" fmla="*/ 154593 w 309186"/>
                <a:gd name="connsiteY4" fmla="*/ 0 h 309186"/>
                <a:gd name="connsiteX5" fmla="*/ 0 w 309186"/>
                <a:gd name="connsiteY5" fmla="*/ 154559 h 309186"/>
                <a:gd name="connsiteX6" fmla="*/ 241065 w 309186"/>
                <a:gd name="connsiteY6" fmla="*/ 154559 h 309186"/>
                <a:gd name="connsiteX7" fmla="*/ 154593 w 309186"/>
                <a:gd name="connsiteY7" fmla="*/ 241099 h 309186"/>
                <a:gd name="connsiteX8" fmla="*/ 68054 w 309186"/>
                <a:gd name="connsiteY8" fmla="*/ 154627 h 309186"/>
                <a:gd name="connsiteX9" fmla="*/ 154525 w 309186"/>
                <a:gd name="connsiteY9" fmla="*/ 68088 h 309186"/>
                <a:gd name="connsiteX10" fmla="*/ 154593 w 309186"/>
                <a:gd name="connsiteY10" fmla="*/ 68088 h 309186"/>
                <a:gd name="connsiteX11" fmla="*/ 241065 w 309186"/>
                <a:gd name="connsiteY11" fmla="*/ 154559 h 30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186" h="309186">
                  <a:moveTo>
                    <a:pt x="0" y="154559"/>
                  </a:moveTo>
                  <a:cubicBezTo>
                    <a:pt x="-17" y="239938"/>
                    <a:pt x="69180" y="309166"/>
                    <a:pt x="154559" y="309186"/>
                  </a:cubicBezTo>
                  <a:cubicBezTo>
                    <a:pt x="239938" y="309204"/>
                    <a:pt x="309169" y="240006"/>
                    <a:pt x="309187" y="154627"/>
                  </a:cubicBezTo>
                  <a:cubicBezTo>
                    <a:pt x="309207" y="69249"/>
                    <a:pt x="240006" y="20"/>
                    <a:pt x="154627" y="0"/>
                  </a:cubicBezTo>
                  <a:cubicBezTo>
                    <a:pt x="154617" y="0"/>
                    <a:pt x="154603" y="0"/>
                    <a:pt x="154593" y="0"/>
                  </a:cubicBezTo>
                  <a:cubicBezTo>
                    <a:pt x="69235" y="20"/>
                    <a:pt x="37" y="69201"/>
                    <a:pt x="0" y="154559"/>
                  </a:cubicBezTo>
                  <a:close/>
                  <a:moveTo>
                    <a:pt x="241065" y="154559"/>
                  </a:moveTo>
                  <a:cubicBezTo>
                    <a:pt x="241085" y="202336"/>
                    <a:pt x="202370" y="241078"/>
                    <a:pt x="154593" y="241099"/>
                  </a:cubicBezTo>
                  <a:cubicBezTo>
                    <a:pt x="106816" y="241116"/>
                    <a:pt x="68074" y="202404"/>
                    <a:pt x="68054" y="154627"/>
                  </a:cubicBezTo>
                  <a:cubicBezTo>
                    <a:pt x="68037" y="106850"/>
                    <a:pt x="106748" y="68105"/>
                    <a:pt x="154525" y="68088"/>
                  </a:cubicBezTo>
                  <a:cubicBezTo>
                    <a:pt x="154549" y="68088"/>
                    <a:pt x="154569" y="68088"/>
                    <a:pt x="154593" y="68088"/>
                  </a:cubicBezTo>
                  <a:cubicBezTo>
                    <a:pt x="202326" y="68146"/>
                    <a:pt x="241007" y="106826"/>
                    <a:pt x="241065" y="15455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3BC6E2-6F4D-82BC-485D-82B6FA13D99A}"/>
                </a:ext>
              </a:extLst>
            </p:cNvPr>
            <p:cNvSpPr/>
            <p:nvPr/>
          </p:nvSpPr>
          <p:spPr>
            <a:xfrm>
              <a:off x="4223119" y="9030706"/>
              <a:ext cx="612789" cy="308675"/>
            </a:xfrm>
            <a:custGeom>
              <a:avLst/>
              <a:gdLst>
                <a:gd name="connsiteX0" fmla="*/ 582218 w 612789"/>
                <a:gd name="connsiteY0" fmla="*/ 92599 h 308675"/>
                <a:gd name="connsiteX1" fmla="*/ 432732 w 612789"/>
                <a:gd name="connsiteY1" fmla="*/ 19064 h 308675"/>
                <a:gd name="connsiteX2" fmla="*/ 306429 w 612789"/>
                <a:gd name="connsiteY2" fmla="*/ 0 h 308675"/>
                <a:gd name="connsiteX3" fmla="*/ 180092 w 612789"/>
                <a:gd name="connsiteY3" fmla="*/ 19064 h 308675"/>
                <a:gd name="connsiteX4" fmla="*/ 30640 w 612789"/>
                <a:gd name="connsiteY4" fmla="*/ 92599 h 308675"/>
                <a:gd name="connsiteX5" fmla="*/ 0 w 612789"/>
                <a:gd name="connsiteY5" fmla="*/ 154219 h 308675"/>
                <a:gd name="connsiteX6" fmla="*/ 0 w 612789"/>
                <a:gd name="connsiteY6" fmla="*/ 308676 h 308675"/>
                <a:gd name="connsiteX7" fmla="*/ 612790 w 612789"/>
                <a:gd name="connsiteY7" fmla="*/ 308676 h 308675"/>
                <a:gd name="connsiteX8" fmla="*/ 612790 w 612789"/>
                <a:gd name="connsiteY8" fmla="*/ 154117 h 308675"/>
                <a:gd name="connsiteX9" fmla="*/ 582218 w 612789"/>
                <a:gd name="connsiteY9" fmla="*/ 92599 h 308675"/>
                <a:gd name="connsiteX10" fmla="*/ 544770 w 612789"/>
                <a:gd name="connsiteY10" fmla="*/ 240588 h 308675"/>
                <a:gd name="connsiteX11" fmla="*/ 68156 w 612789"/>
                <a:gd name="connsiteY11" fmla="*/ 240588 h 308675"/>
                <a:gd name="connsiteX12" fmla="*/ 68156 w 612789"/>
                <a:gd name="connsiteY12" fmla="*/ 155478 h 308675"/>
                <a:gd name="connsiteX13" fmla="*/ 72275 w 612789"/>
                <a:gd name="connsiteY13" fmla="*/ 146389 h 308675"/>
                <a:gd name="connsiteX14" fmla="*/ 199293 w 612789"/>
                <a:gd name="connsiteY14" fmla="*/ 84225 h 308675"/>
                <a:gd name="connsiteX15" fmla="*/ 306974 w 612789"/>
                <a:gd name="connsiteY15" fmla="*/ 67918 h 308675"/>
                <a:gd name="connsiteX16" fmla="*/ 412850 w 612789"/>
                <a:gd name="connsiteY16" fmla="*/ 83986 h 308675"/>
                <a:gd name="connsiteX17" fmla="*/ 415471 w 612789"/>
                <a:gd name="connsiteY17" fmla="*/ 84735 h 308675"/>
                <a:gd name="connsiteX18" fmla="*/ 540106 w 612789"/>
                <a:gd name="connsiteY18" fmla="*/ 145844 h 308675"/>
                <a:gd name="connsiteX19" fmla="*/ 544872 w 612789"/>
                <a:gd name="connsiteY19" fmla="*/ 154049 h 30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2789" h="308675">
                  <a:moveTo>
                    <a:pt x="582218" y="92599"/>
                  </a:moveTo>
                  <a:cubicBezTo>
                    <a:pt x="537794" y="58361"/>
                    <a:pt x="486967" y="33356"/>
                    <a:pt x="432732" y="19064"/>
                  </a:cubicBezTo>
                  <a:cubicBezTo>
                    <a:pt x="391804" y="6499"/>
                    <a:pt x="349242" y="75"/>
                    <a:pt x="306429" y="0"/>
                  </a:cubicBezTo>
                  <a:cubicBezTo>
                    <a:pt x="263649" y="640"/>
                    <a:pt x="221156" y="7050"/>
                    <a:pt x="180092" y="19064"/>
                  </a:cubicBezTo>
                  <a:cubicBezTo>
                    <a:pt x="126463" y="34922"/>
                    <a:pt x="75924" y="59788"/>
                    <a:pt x="30640" y="92599"/>
                  </a:cubicBezTo>
                  <a:cubicBezTo>
                    <a:pt x="11715" y="107514"/>
                    <a:pt x="470" y="130126"/>
                    <a:pt x="0" y="154219"/>
                  </a:cubicBezTo>
                  <a:lnTo>
                    <a:pt x="0" y="308676"/>
                  </a:lnTo>
                  <a:lnTo>
                    <a:pt x="612790" y="308676"/>
                  </a:lnTo>
                  <a:lnTo>
                    <a:pt x="612790" y="154117"/>
                  </a:lnTo>
                  <a:cubicBezTo>
                    <a:pt x="612279" y="130078"/>
                    <a:pt x="601068" y="107524"/>
                    <a:pt x="582218" y="92599"/>
                  </a:cubicBezTo>
                  <a:close/>
                  <a:moveTo>
                    <a:pt x="544770" y="240588"/>
                  </a:moveTo>
                  <a:lnTo>
                    <a:pt x="68156" y="240588"/>
                  </a:lnTo>
                  <a:lnTo>
                    <a:pt x="68156" y="155478"/>
                  </a:lnTo>
                  <a:cubicBezTo>
                    <a:pt x="68214" y="152009"/>
                    <a:pt x="69705" y="148721"/>
                    <a:pt x="72275" y="146389"/>
                  </a:cubicBezTo>
                  <a:cubicBezTo>
                    <a:pt x="110850" y="118728"/>
                    <a:pt x="153783" y="97716"/>
                    <a:pt x="199293" y="84225"/>
                  </a:cubicBezTo>
                  <a:cubicBezTo>
                    <a:pt x="234300" y="74012"/>
                    <a:pt x="270513" y="68527"/>
                    <a:pt x="306974" y="67918"/>
                  </a:cubicBezTo>
                  <a:cubicBezTo>
                    <a:pt x="342866" y="68020"/>
                    <a:pt x="378544" y="73436"/>
                    <a:pt x="412850" y="83986"/>
                  </a:cubicBezTo>
                  <a:lnTo>
                    <a:pt x="415471" y="84735"/>
                  </a:lnTo>
                  <a:cubicBezTo>
                    <a:pt x="460688" y="96555"/>
                    <a:pt x="503070" y="117336"/>
                    <a:pt x="540106" y="145844"/>
                  </a:cubicBezTo>
                  <a:cubicBezTo>
                    <a:pt x="542728" y="147832"/>
                    <a:pt x="544443" y="150787"/>
                    <a:pt x="544872" y="154049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1130A1-436C-EA40-A628-D06FAB09D61B}"/>
                </a:ext>
              </a:extLst>
            </p:cNvPr>
            <p:cNvSpPr/>
            <p:nvPr/>
          </p:nvSpPr>
          <p:spPr>
            <a:xfrm>
              <a:off x="2520585" y="6820135"/>
              <a:ext cx="2008588" cy="1429842"/>
            </a:xfrm>
            <a:custGeom>
              <a:avLst/>
              <a:gdLst>
                <a:gd name="connsiteX0" fmla="*/ 68088 w 2008588"/>
                <a:gd name="connsiteY0" fmla="*/ 136176 h 1429842"/>
                <a:gd name="connsiteX1" fmla="*/ 136176 w 2008588"/>
                <a:gd name="connsiteY1" fmla="*/ 68088 h 1429842"/>
                <a:gd name="connsiteX2" fmla="*/ 1872413 w 2008588"/>
                <a:gd name="connsiteY2" fmla="*/ 68088 h 1429842"/>
                <a:gd name="connsiteX3" fmla="*/ 1940501 w 2008588"/>
                <a:gd name="connsiteY3" fmla="*/ 136176 h 1429842"/>
                <a:gd name="connsiteX4" fmla="*/ 1940501 w 2008588"/>
                <a:gd name="connsiteY4" fmla="*/ 1293667 h 1429842"/>
                <a:gd name="connsiteX5" fmla="*/ 1872413 w 2008588"/>
                <a:gd name="connsiteY5" fmla="*/ 1361755 h 1429842"/>
                <a:gd name="connsiteX6" fmla="*/ 720470 w 2008588"/>
                <a:gd name="connsiteY6" fmla="*/ 1361755 h 1429842"/>
                <a:gd name="connsiteX7" fmla="*/ 679243 w 2008588"/>
                <a:gd name="connsiteY7" fmla="*/ 1429843 h 1429842"/>
                <a:gd name="connsiteX8" fmla="*/ 1872413 w 2008588"/>
                <a:gd name="connsiteY8" fmla="*/ 1429843 h 1429842"/>
                <a:gd name="connsiteX9" fmla="*/ 2008589 w 2008588"/>
                <a:gd name="connsiteY9" fmla="*/ 1293667 h 1429842"/>
                <a:gd name="connsiteX10" fmla="*/ 2008589 w 2008588"/>
                <a:gd name="connsiteY10" fmla="*/ 136176 h 1429842"/>
                <a:gd name="connsiteX11" fmla="*/ 1872413 w 2008588"/>
                <a:gd name="connsiteY11" fmla="*/ 0 h 1429842"/>
                <a:gd name="connsiteX12" fmla="*/ 136176 w 2008588"/>
                <a:gd name="connsiteY12" fmla="*/ 0 h 1429842"/>
                <a:gd name="connsiteX13" fmla="*/ 0 w 2008588"/>
                <a:gd name="connsiteY13" fmla="*/ 136176 h 1429842"/>
                <a:gd name="connsiteX14" fmla="*/ 0 w 2008588"/>
                <a:gd name="connsiteY14" fmla="*/ 273474 h 1429842"/>
                <a:gd name="connsiteX15" fmla="*/ 68088 w 2008588"/>
                <a:gd name="connsiteY15" fmla="*/ 286003 h 142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8588" h="1429842">
                  <a:moveTo>
                    <a:pt x="68088" y="136176"/>
                  </a:moveTo>
                  <a:cubicBezTo>
                    <a:pt x="68088" y="98571"/>
                    <a:pt x="98571" y="68088"/>
                    <a:pt x="136176" y="68088"/>
                  </a:cubicBezTo>
                  <a:lnTo>
                    <a:pt x="1872413" y="68088"/>
                  </a:lnTo>
                  <a:cubicBezTo>
                    <a:pt x="1910018" y="68088"/>
                    <a:pt x="1940501" y="98571"/>
                    <a:pt x="1940501" y="136176"/>
                  </a:cubicBezTo>
                  <a:lnTo>
                    <a:pt x="1940501" y="1293667"/>
                  </a:lnTo>
                  <a:cubicBezTo>
                    <a:pt x="1940501" y="1331272"/>
                    <a:pt x="1910018" y="1361755"/>
                    <a:pt x="1872413" y="1361755"/>
                  </a:cubicBezTo>
                  <a:lnTo>
                    <a:pt x="720470" y="1361755"/>
                  </a:lnTo>
                  <a:lnTo>
                    <a:pt x="679243" y="1429843"/>
                  </a:lnTo>
                  <a:lnTo>
                    <a:pt x="1872413" y="1429843"/>
                  </a:lnTo>
                  <a:cubicBezTo>
                    <a:pt x="1947619" y="1429843"/>
                    <a:pt x="2008589" y="1368874"/>
                    <a:pt x="2008589" y="1293667"/>
                  </a:cubicBezTo>
                  <a:lnTo>
                    <a:pt x="2008589" y="136176"/>
                  </a:lnTo>
                  <a:cubicBezTo>
                    <a:pt x="2008589" y="60969"/>
                    <a:pt x="1947619" y="0"/>
                    <a:pt x="1872413" y="0"/>
                  </a:cubicBezTo>
                  <a:lnTo>
                    <a:pt x="136176" y="0"/>
                  </a:lnTo>
                  <a:cubicBezTo>
                    <a:pt x="60969" y="0"/>
                    <a:pt x="0" y="60969"/>
                    <a:pt x="0" y="136176"/>
                  </a:cubicBezTo>
                  <a:lnTo>
                    <a:pt x="0" y="273474"/>
                  </a:lnTo>
                  <a:cubicBezTo>
                    <a:pt x="23099" y="275044"/>
                    <a:pt x="45942" y="279248"/>
                    <a:pt x="68088" y="286003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41CEF7-46F5-73B3-446C-B2F9DBFC82B9}"/>
                </a:ext>
              </a:extLst>
            </p:cNvPr>
            <p:cNvSpPr/>
            <p:nvPr/>
          </p:nvSpPr>
          <p:spPr>
            <a:xfrm>
              <a:off x="1995959" y="7329711"/>
              <a:ext cx="1694101" cy="1280554"/>
            </a:xfrm>
            <a:custGeom>
              <a:avLst/>
              <a:gdLst>
                <a:gd name="connsiteX0" fmla="*/ 929748 w 1694101"/>
                <a:gd name="connsiteY0" fmla="*/ 788552 h 1280554"/>
                <a:gd name="connsiteX1" fmla="*/ 962668 w 1694101"/>
                <a:gd name="connsiteY1" fmla="*/ 772824 h 1280554"/>
                <a:gd name="connsiteX2" fmla="*/ 1108784 w 1694101"/>
                <a:gd name="connsiteY2" fmla="*/ 539759 h 1280554"/>
                <a:gd name="connsiteX3" fmla="*/ 1183456 w 1694101"/>
                <a:gd name="connsiteY3" fmla="*/ 522904 h 1280554"/>
                <a:gd name="connsiteX4" fmla="*/ 1185996 w 1694101"/>
                <a:gd name="connsiteY4" fmla="*/ 524610 h 1280554"/>
                <a:gd name="connsiteX5" fmla="*/ 1197299 w 1694101"/>
                <a:gd name="connsiteY5" fmla="*/ 602434 h 1280554"/>
                <a:gd name="connsiteX6" fmla="*/ 1018943 w 1694101"/>
                <a:gd name="connsiteY6" fmla="*/ 897016 h 1280554"/>
                <a:gd name="connsiteX7" fmla="*/ 931484 w 1694101"/>
                <a:gd name="connsiteY7" fmla="*/ 921051 h 1280554"/>
                <a:gd name="connsiteX8" fmla="*/ 885423 w 1694101"/>
                <a:gd name="connsiteY8" fmla="*/ 935111 h 1280554"/>
                <a:gd name="connsiteX9" fmla="*/ 899483 w 1694101"/>
                <a:gd name="connsiteY9" fmla="*/ 981172 h 1280554"/>
                <a:gd name="connsiteX10" fmla="*/ 1077158 w 1694101"/>
                <a:gd name="connsiteY10" fmla="*/ 932285 h 1280554"/>
                <a:gd name="connsiteX11" fmla="*/ 1255173 w 1694101"/>
                <a:gd name="connsiteY11" fmla="*/ 638282 h 1280554"/>
                <a:gd name="connsiteX12" fmla="*/ 1252960 w 1694101"/>
                <a:gd name="connsiteY12" fmla="*/ 497341 h 1280554"/>
                <a:gd name="connsiteX13" fmla="*/ 1684705 w 1694101"/>
                <a:gd name="connsiteY13" fmla="*/ 57528 h 1280554"/>
                <a:gd name="connsiteX14" fmla="*/ 1683540 w 1694101"/>
                <a:gd name="connsiteY14" fmla="*/ 9397 h 1280554"/>
                <a:gd name="connsiteX15" fmla="*/ 1636090 w 1694101"/>
                <a:gd name="connsiteY15" fmla="*/ 9866 h 1280554"/>
                <a:gd name="connsiteX16" fmla="*/ 1198933 w 1694101"/>
                <a:gd name="connsiteY16" fmla="*/ 455160 h 1280554"/>
                <a:gd name="connsiteX17" fmla="*/ 1130845 w 1694101"/>
                <a:gd name="connsiteY17" fmla="*/ 448726 h 1280554"/>
                <a:gd name="connsiteX18" fmla="*/ 1051080 w 1694101"/>
                <a:gd name="connsiteY18" fmla="*/ 503434 h 1280554"/>
                <a:gd name="connsiteX19" fmla="*/ 943365 w 1694101"/>
                <a:gd name="connsiteY19" fmla="*/ 675322 h 1280554"/>
                <a:gd name="connsiteX20" fmla="*/ 880486 w 1694101"/>
                <a:gd name="connsiteY20" fmla="*/ 485085 h 1280554"/>
                <a:gd name="connsiteX21" fmla="*/ 878273 w 1694101"/>
                <a:gd name="connsiteY21" fmla="*/ 479842 h 1280554"/>
                <a:gd name="connsiteX22" fmla="*/ 502293 w 1694101"/>
                <a:gd name="connsiteY22" fmla="*/ 341522 h 1280554"/>
                <a:gd name="connsiteX23" fmla="*/ 126040 w 1694101"/>
                <a:gd name="connsiteY23" fmla="*/ 480183 h 1280554"/>
                <a:gd name="connsiteX24" fmla="*/ 123997 w 1694101"/>
                <a:gd name="connsiteY24" fmla="*/ 484983 h 1280554"/>
                <a:gd name="connsiteX25" fmla="*/ 121852 w 1694101"/>
                <a:gd name="connsiteY25" fmla="*/ 492132 h 1280554"/>
                <a:gd name="connsiteX26" fmla="*/ 3005 w 1694101"/>
                <a:gd name="connsiteY26" fmla="*/ 1141859 h 1280554"/>
                <a:gd name="connsiteX27" fmla="*/ 86666 w 1694101"/>
                <a:gd name="connsiteY27" fmla="*/ 1276928 h 1280554"/>
                <a:gd name="connsiteX28" fmla="*/ 94924 w 1694101"/>
                <a:gd name="connsiteY28" fmla="*/ 1278545 h 1280554"/>
                <a:gd name="connsiteX29" fmla="*/ 105137 w 1694101"/>
                <a:gd name="connsiteY29" fmla="*/ 1280145 h 1280554"/>
                <a:gd name="connsiteX30" fmla="*/ 110516 w 1694101"/>
                <a:gd name="connsiteY30" fmla="*/ 1280554 h 1280554"/>
                <a:gd name="connsiteX31" fmla="*/ 143487 w 1694101"/>
                <a:gd name="connsiteY31" fmla="*/ 1245472 h 1280554"/>
                <a:gd name="connsiteX32" fmla="*/ 115622 w 1694101"/>
                <a:gd name="connsiteY32" fmla="*/ 1213045 h 1280554"/>
                <a:gd name="connsiteX33" fmla="*/ 105409 w 1694101"/>
                <a:gd name="connsiteY33" fmla="*/ 1211411 h 1280554"/>
                <a:gd name="connsiteX34" fmla="*/ 75587 w 1694101"/>
                <a:gd name="connsiteY34" fmla="*/ 1192380 h 1280554"/>
                <a:gd name="connsiteX35" fmla="*/ 69629 w 1694101"/>
                <a:gd name="connsiteY35" fmla="*/ 1155919 h 1280554"/>
                <a:gd name="connsiteX36" fmla="*/ 188136 w 1694101"/>
                <a:gd name="connsiteY36" fmla="*/ 508201 h 1280554"/>
                <a:gd name="connsiteX37" fmla="*/ 188510 w 1694101"/>
                <a:gd name="connsiteY37" fmla="*/ 507247 h 1280554"/>
                <a:gd name="connsiteX38" fmla="*/ 502293 w 1694101"/>
                <a:gd name="connsiteY38" fmla="*/ 409610 h 1280554"/>
                <a:gd name="connsiteX39" fmla="*/ 815803 w 1694101"/>
                <a:gd name="connsiteY39" fmla="*/ 506669 h 1280554"/>
                <a:gd name="connsiteX40" fmla="*/ 901525 w 1694101"/>
                <a:gd name="connsiteY40" fmla="*/ 765402 h 1280554"/>
                <a:gd name="connsiteX41" fmla="*/ 929748 w 1694101"/>
                <a:gd name="connsiteY41" fmla="*/ 788552 h 12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94101" h="1280554">
                  <a:moveTo>
                    <a:pt x="929748" y="788552"/>
                  </a:moveTo>
                  <a:cubicBezTo>
                    <a:pt x="942841" y="790128"/>
                    <a:pt x="955669" y="784000"/>
                    <a:pt x="962668" y="772824"/>
                  </a:cubicBezTo>
                  <a:lnTo>
                    <a:pt x="1108784" y="539759"/>
                  </a:lnTo>
                  <a:cubicBezTo>
                    <a:pt x="1124751" y="514485"/>
                    <a:pt x="1158182" y="506937"/>
                    <a:pt x="1183456" y="522904"/>
                  </a:cubicBezTo>
                  <a:cubicBezTo>
                    <a:pt x="1184318" y="523449"/>
                    <a:pt x="1185165" y="524017"/>
                    <a:pt x="1185996" y="524610"/>
                  </a:cubicBezTo>
                  <a:cubicBezTo>
                    <a:pt x="1209517" y="543616"/>
                    <a:pt x="1214440" y="577524"/>
                    <a:pt x="1197299" y="602434"/>
                  </a:cubicBezTo>
                  <a:lnTo>
                    <a:pt x="1018943" y="897016"/>
                  </a:lnTo>
                  <a:cubicBezTo>
                    <a:pt x="1000780" y="926957"/>
                    <a:pt x="962396" y="937508"/>
                    <a:pt x="931484" y="921051"/>
                  </a:cubicBezTo>
                  <a:cubicBezTo>
                    <a:pt x="914881" y="912213"/>
                    <a:pt x="894260" y="918508"/>
                    <a:pt x="885423" y="935111"/>
                  </a:cubicBezTo>
                  <a:cubicBezTo>
                    <a:pt x="876585" y="951714"/>
                    <a:pt x="882880" y="972334"/>
                    <a:pt x="899483" y="981172"/>
                  </a:cubicBezTo>
                  <a:cubicBezTo>
                    <a:pt x="962297" y="1014596"/>
                    <a:pt x="1040281" y="993139"/>
                    <a:pt x="1077158" y="932285"/>
                  </a:cubicBezTo>
                  <a:lnTo>
                    <a:pt x="1255173" y="638282"/>
                  </a:lnTo>
                  <a:cubicBezTo>
                    <a:pt x="1283065" y="595193"/>
                    <a:pt x="1282190" y="539531"/>
                    <a:pt x="1252960" y="497341"/>
                  </a:cubicBezTo>
                  <a:lnTo>
                    <a:pt x="1684705" y="57528"/>
                  </a:lnTo>
                  <a:cubicBezTo>
                    <a:pt x="1697675" y="43914"/>
                    <a:pt x="1697155" y="22367"/>
                    <a:pt x="1683540" y="9397"/>
                  </a:cubicBezTo>
                  <a:cubicBezTo>
                    <a:pt x="1670202" y="-3312"/>
                    <a:pt x="1649173" y="-3104"/>
                    <a:pt x="1636090" y="9866"/>
                  </a:cubicBezTo>
                  <a:lnTo>
                    <a:pt x="1198933" y="455160"/>
                  </a:lnTo>
                  <a:cubicBezTo>
                    <a:pt x="1177322" y="446537"/>
                    <a:pt x="1153688" y="444304"/>
                    <a:pt x="1130845" y="448726"/>
                  </a:cubicBezTo>
                  <a:cubicBezTo>
                    <a:pt x="1097907" y="455317"/>
                    <a:pt x="1069089" y="475079"/>
                    <a:pt x="1051080" y="503434"/>
                  </a:cubicBezTo>
                  <a:lnTo>
                    <a:pt x="943365" y="675322"/>
                  </a:lnTo>
                  <a:lnTo>
                    <a:pt x="880486" y="485085"/>
                  </a:lnTo>
                  <a:lnTo>
                    <a:pt x="878273" y="479842"/>
                  </a:lnTo>
                  <a:cubicBezTo>
                    <a:pt x="827616" y="363548"/>
                    <a:pt x="706931" y="341522"/>
                    <a:pt x="502293" y="341522"/>
                  </a:cubicBezTo>
                  <a:cubicBezTo>
                    <a:pt x="297655" y="341522"/>
                    <a:pt x="177106" y="363548"/>
                    <a:pt x="126040" y="480183"/>
                  </a:cubicBezTo>
                  <a:cubicBezTo>
                    <a:pt x="126040" y="480183"/>
                    <a:pt x="124678" y="483042"/>
                    <a:pt x="123997" y="484983"/>
                  </a:cubicBezTo>
                  <a:cubicBezTo>
                    <a:pt x="123102" y="487308"/>
                    <a:pt x="122387" y="489698"/>
                    <a:pt x="121852" y="492132"/>
                  </a:cubicBezTo>
                  <a:lnTo>
                    <a:pt x="3005" y="1141859"/>
                  </a:lnTo>
                  <a:cubicBezTo>
                    <a:pt x="-11191" y="1202260"/>
                    <a:pt x="26265" y="1262732"/>
                    <a:pt x="86666" y="1276928"/>
                  </a:cubicBezTo>
                  <a:cubicBezTo>
                    <a:pt x="89397" y="1277572"/>
                    <a:pt x="92152" y="1278110"/>
                    <a:pt x="94924" y="1278545"/>
                  </a:cubicBezTo>
                  <a:lnTo>
                    <a:pt x="105137" y="1280145"/>
                  </a:lnTo>
                  <a:cubicBezTo>
                    <a:pt x="106915" y="1280431"/>
                    <a:pt x="108715" y="1280568"/>
                    <a:pt x="110516" y="1280554"/>
                  </a:cubicBezTo>
                  <a:cubicBezTo>
                    <a:pt x="129308" y="1279972"/>
                    <a:pt x="144070" y="1264264"/>
                    <a:pt x="143487" y="1245472"/>
                  </a:cubicBezTo>
                  <a:cubicBezTo>
                    <a:pt x="142990" y="1229451"/>
                    <a:pt x="131385" y="1215946"/>
                    <a:pt x="115622" y="1213045"/>
                  </a:cubicBezTo>
                  <a:lnTo>
                    <a:pt x="105409" y="1211411"/>
                  </a:lnTo>
                  <a:cubicBezTo>
                    <a:pt x="93237" y="1209539"/>
                    <a:pt x="82414" y="1202631"/>
                    <a:pt x="75587" y="1192380"/>
                  </a:cubicBezTo>
                  <a:cubicBezTo>
                    <a:pt x="68491" y="1181633"/>
                    <a:pt x="66323" y="1168366"/>
                    <a:pt x="69629" y="1155919"/>
                  </a:cubicBezTo>
                  <a:lnTo>
                    <a:pt x="188136" y="508201"/>
                  </a:lnTo>
                  <a:lnTo>
                    <a:pt x="188510" y="507247"/>
                  </a:lnTo>
                  <a:cubicBezTo>
                    <a:pt x="216256" y="443892"/>
                    <a:pt x="274437" y="409610"/>
                    <a:pt x="502293" y="409610"/>
                  </a:cubicBezTo>
                  <a:cubicBezTo>
                    <a:pt x="730148" y="409610"/>
                    <a:pt x="788261" y="443892"/>
                    <a:pt x="815803" y="506669"/>
                  </a:cubicBezTo>
                  <a:lnTo>
                    <a:pt x="901525" y="765402"/>
                  </a:lnTo>
                  <a:cubicBezTo>
                    <a:pt x="905651" y="777937"/>
                    <a:pt x="916648" y="786959"/>
                    <a:pt x="929748" y="788552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5BE62C-FCC4-C59E-62A8-4E5990AA93E9}"/>
                </a:ext>
              </a:extLst>
            </p:cNvPr>
            <p:cNvSpPr/>
            <p:nvPr/>
          </p:nvSpPr>
          <p:spPr>
            <a:xfrm>
              <a:off x="2248234" y="7991925"/>
              <a:ext cx="510658" cy="1483632"/>
            </a:xfrm>
            <a:custGeom>
              <a:avLst/>
              <a:gdLst>
                <a:gd name="connsiteX0" fmla="*/ 476614 w 510658"/>
                <a:gd name="connsiteY0" fmla="*/ 0 h 1483632"/>
                <a:gd name="connsiteX1" fmla="*/ 442570 w 510658"/>
                <a:gd name="connsiteY1" fmla="*/ 34044 h 1483632"/>
                <a:gd name="connsiteX2" fmla="*/ 442570 w 510658"/>
                <a:gd name="connsiteY2" fmla="*/ 1415544 h 1483632"/>
                <a:gd name="connsiteX3" fmla="*/ 289373 w 510658"/>
                <a:gd name="connsiteY3" fmla="*/ 1415544 h 1483632"/>
                <a:gd name="connsiteX4" fmla="*/ 289373 w 510658"/>
                <a:gd name="connsiteY4" fmla="*/ 569486 h 1483632"/>
                <a:gd name="connsiteX5" fmla="*/ 221285 w 510658"/>
                <a:gd name="connsiteY5" fmla="*/ 569486 h 1483632"/>
                <a:gd name="connsiteX6" fmla="*/ 221285 w 510658"/>
                <a:gd name="connsiteY6" fmla="*/ 1415544 h 1483632"/>
                <a:gd name="connsiteX7" fmla="*/ 68088 w 510658"/>
                <a:gd name="connsiteY7" fmla="*/ 1415544 h 1483632"/>
                <a:gd name="connsiteX8" fmla="*/ 68088 w 510658"/>
                <a:gd name="connsiteY8" fmla="*/ 34044 h 1483632"/>
                <a:gd name="connsiteX9" fmla="*/ 34044 w 510658"/>
                <a:gd name="connsiteY9" fmla="*/ 0 h 1483632"/>
                <a:gd name="connsiteX10" fmla="*/ 0 w 510658"/>
                <a:gd name="connsiteY10" fmla="*/ 34044 h 1483632"/>
                <a:gd name="connsiteX11" fmla="*/ 0 w 510658"/>
                <a:gd name="connsiteY11" fmla="*/ 1483632 h 1483632"/>
                <a:gd name="connsiteX12" fmla="*/ 510658 w 510658"/>
                <a:gd name="connsiteY12" fmla="*/ 1483632 h 1483632"/>
                <a:gd name="connsiteX13" fmla="*/ 510658 w 510658"/>
                <a:gd name="connsiteY13" fmla="*/ 34044 h 1483632"/>
                <a:gd name="connsiteX14" fmla="*/ 476614 w 510658"/>
                <a:gd name="connsiteY14" fmla="*/ 0 h 1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658" h="1483632">
                  <a:moveTo>
                    <a:pt x="476614" y="0"/>
                  </a:moveTo>
                  <a:cubicBezTo>
                    <a:pt x="457812" y="0"/>
                    <a:pt x="442570" y="15241"/>
                    <a:pt x="442570" y="34044"/>
                  </a:cubicBezTo>
                  <a:lnTo>
                    <a:pt x="442570" y="1415544"/>
                  </a:lnTo>
                  <a:lnTo>
                    <a:pt x="289373" y="1415544"/>
                  </a:lnTo>
                  <a:lnTo>
                    <a:pt x="289373" y="569486"/>
                  </a:lnTo>
                  <a:lnTo>
                    <a:pt x="221285" y="569486"/>
                  </a:lnTo>
                  <a:lnTo>
                    <a:pt x="221285" y="1415544"/>
                  </a:lnTo>
                  <a:lnTo>
                    <a:pt x="68088" y="1415544"/>
                  </a:lnTo>
                  <a:lnTo>
                    <a:pt x="68088" y="34044"/>
                  </a:lnTo>
                  <a:cubicBezTo>
                    <a:pt x="68088" y="15241"/>
                    <a:pt x="52846" y="0"/>
                    <a:pt x="34044" y="0"/>
                  </a:cubicBezTo>
                  <a:cubicBezTo>
                    <a:pt x="15241" y="0"/>
                    <a:pt x="0" y="15241"/>
                    <a:pt x="0" y="34044"/>
                  </a:cubicBezTo>
                  <a:lnTo>
                    <a:pt x="0" y="1483632"/>
                  </a:lnTo>
                  <a:lnTo>
                    <a:pt x="510658" y="1483632"/>
                  </a:lnTo>
                  <a:lnTo>
                    <a:pt x="510658" y="34044"/>
                  </a:lnTo>
                  <a:cubicBezTo>
                    <a:pt x="510658" y="15241"/>
                    <a:pt x="495417" y="0"/>
                    <a:pt x="476614" y="0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1F3C4C-3654-5B67-0093-186BE1F2F6F1}"/>
                </a:ext>
              </a:extLst>
            </p:cNvPr>
            <p:cNvSpPr/>
            <p:nvPr/>
          </p:nvSpPr>
          <p:spPr>
            <a:xfrm>
              <a:off x="2293989" y="7194618"/>
              <a:ext cx="408526" cy="408526"/>
            </a:xfrm>
            <a:custGeom>
              <a:avLst/>
              <a:gdLst>
                <a:gd name="connsiteX0" fmla="*/ 204263 w 408526"/>
                <a:gd name="connsiteY0" fmla="*/ 408527 h 408526"/>
                <a:gd name="connsiteX1" fmla="*/ 408527 w 408526"/>
                <a:gd name="connsiteY1" fmla="*/ 204263 h 408526"/>
                <a:gd name="connsiteX2" fmla="*/ 204263 w 408526"/>
                <a:gd name="connsiteY2" fmla="*/ 0 h 408526"/>
                <a:gd name="connsiteX3" fmla="*/ 0 w 408526"/>
                <a:gd name="connsiteY3" fmla="*/ 204263 h 408526"/>
                <a:gd name="connsiteX4" fmla="*/ 204263 w 408526"/>
                <a:gd name="connsiteY4" fmla="*/ 408527 h 408526"/>
                <a:gd name="connsiteX5" fmla="*/ 204263 w 408526"/>
                <a:gd name="connsiteY5" fmla="*/ 68088 h 408526"/>
                <a:gd name="connsiteX6" fmla="*/ 340439 w 408526"/>
                <a:gd name="connsiteY6" fmla="*/ 204263 h 408526"/>
                <a:gd name="connsiteX7" fmla="*/ 204263 w 408526"/>
                <a:gd name="connsiteY7" fmla="*/ 340439 h 408526"/>
                <a:gd name="connsiteX8" fmla="*/ 68088 w 408526"/>
                <a:gd name="connsiteY8" fmla="*/ 204263 h 408526"/>
                <a:gd name="connsiteX9" fmla="*/ 204263 w 408526"/>
                <a:gd name="connsiteY9" fmla="*/ 68088 h 4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526" h="408526">
                  <a:moveTo>
                    <a:pt x="204263" y="408527"/>
                  </a:moveTo>
                  <a:cubicBezTo>
                    <a:pt x="317074" y="408527"/>
                    <a:pt x="408527" y="317074"/>
                    <a:pt x="408527" y="204263"/>
                  </a:cubicBezTo>
                  <a:cubicBezTo>
                    <a:pt x="408527" y="91452"/>
                    <a:pt x="317074" y="0"/>
                    <a:pt x="204263" y="0"/>
                  </a:cubicBezTo>
                  <a:cubicBezTo>
                    <a:pt x="91452" y="0"/>
                    <a:pt x="0" y="91452"/>
                    <a:pt x="0" y="204263"/>
                  </a:cubicBezTo>
                  <a:cubicBezTo>
                    <a:pt x="133" y="317020"/>
                    <a:pt x="91507" y="408394"/>
                    <a:pt x="204263" y="408527"/>
                  </a:cubicBezTo>
                  <a:close/>
                  <a:moveTo>
                    <a:pt x="204263" y="68088"/>
                  </a:moveTo>
                  <a:cubicBezTo>
                    <a:pt x="279470" y="68088"/>
                    <a:pt x="340439" y="129057"/>
                    <a:pt x="340439" y="204263"/>
                  </a:cubicBezTo>
                  <a:cubicBezTo>
                    <a:pt x="340439" y="279470"/>
                    <a:pt x="279470" y="340439"/>
                    <a:pt x="204263" y="340439"/>
                  </a:cubicBezTo>
                  <a:cubicBezTo>
                    <a:pt x="129057" y="340439"/>
                    <a:pt x="68088" y="279470"/>
                    <a:pt x="68088" y="204263"/>
                  </a:cubicBezTo>
                  <a:cubicBezTo>
                    <a:pt x="68088" y="129057"/>
                    <a:pt x="129057" y="68088"/>
                    <a:pt x="204263" y="68088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46219-D985-C903-4A45-328B12E8B6D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10076" y="11933776"/>
            <a:ext cx="9036124" cy="3268212"/>
          </a:xfrm>
        </p:spPr>
        <p:txBody>
          <a:bodyPr/>
          <a:lstStyle/>
          <a:p>
            <a:r>
              <a:rPr lang="en-GB" sz="4400"/>
              <a:t>UCAS is reintroducing the end of March advisory deadline to encourage earlier decision-making.</a:t>
            </a:r>
          </a:p>
        </p:txBody>
      </p:sp>
      <p:grpSp>
        <p:nvGrpSpPr>
          <p:cNvPr id="35" name="Picture Placeholder 33" descr="Alarm clock outline">
            <a:extLst>
              <a:ext uri="{FF2B5EF4-FFF2-40B4-BE49-F238E27FC236}">
                <a16:creationId xmlns:a16="http://schemas.microsoft.com/office/drawing/2014/main" id="{AC6EEC7D-24AF-24EF-92D7-4B362AEDD92B}"/>
              </a:ext>
            </a:extLst>
          </p:cNvPr>
          <p:cNvGrpSpPr/>
          <p:nvPr/>
        </p:nvGrpSpPr>
        <p:grpSpPr>
          <a:xfrm>
            <a:off x="2264851" y="11582711"/>
            <a:ext cx="2280896" cy="2284065"/>
            <a:chOff x="2264851" y="11582711"/>
            <a:chExt cx="2280896" cy="228406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EA7FD4-AB9C-E064-8CB0-D04DB46AA657}"/>
                </a:ext>
              </a:extLst>
            </p:cNvPr>
            <p:cNvSpPr/>
            <p:nvPr/>
          </p:nvSpPr>
          <p:spPr>
            <a:xfrm>
              <a:off x="2826571" y="12263919"/>
              <a:ext cx="611802" cy="613084"/>
            </a:xfrm>
            <a:custGeom>
              <a:avLst/>
              <a:gdLst>
                <a:gd name="connsiteX0" fmla="*/ 577759 w 611802"/>
                <a:gd name="connsiteY0" fmla="*/ 0 h 613084"/>
                <a:gd name="connsiteX1" fmla="*/ 543715 w 611802"/>
                <a:gd name="connsiteY1" fmla="*/ 34060 h 613084"/>
                <a:gd name="connsiteX2" fmla="*/ 543715 w 611802"/>
                <a:gd name="connsiteY2" fmla="*/ 544964 h 613084"/>
                <a:gd name="connsiteX3" fmla="*/ 34044 w 611802"/>
                <a:gd name="connsiteY3" fmla="*/ 544964 h 613084"/>
                <a:gd name="connsiteX4" fmla="*/ 0 w 611802"/>
                <a:gd name="connsiteY4" fmla="*/ 579024 h 613084"/>
                <a:gd name="connsiteX5" fmla="*/ 34044 w 611802"/>
                <a:gd name="connsiteY5" fmla="*/ 613084 h 613084"/>
                <a:gd name="connsiteX6" fmla="*/ 577759 w 611802"/>
                <a:gd name="connsiteY6" fmla="*/ 613084 h 613084"/>
                <a:gd name="connsiteX7" fmla="*/ 611802 w 611802"/>
                <a:gd name="connsiteY7" fmla="*/ 579024 h 613084"/>
                <a:gd name="connsiteX8" fmla="*/ 611802 w 611802"/>
                <a:gd name="connsiteY8" fmla="*/ 34060 h 613084"/>
                <a:gd name="connsiteX9" fmla="*/ 577759 w 611802"/>
                <a:gd name="connsiteY9" fmla="*/ 0 h 61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802" h="613084">
                  <a:moveTo>
                    <a:pt x="577759" y="0"/>
                  </a:moveTo>
                  <a:cubicBezTo>
                    <a:pt x="558956" y="0"/>
                    <a:pt x="543715" y="15249"/>
                    <a:pt x="543715" y="34060"/>
                  </a:cubicBezTo>
                  <a:lnTo>
                    <a:pt x="543715" y="544964"/>
                  </a:lnTo>
                  <a:lnTo>
                    <a:pt x="34044" y="544964"/>
                  </a:lnTo>
                  <a:cubicBezTo>
                    <a:pt x="15241" y="544964"/>
                    <a:pt x="0" y="560212"/>
                    <a:pt x="0" y="579024"/>
                  </a:cubicBezTo>
                  <a:cubicBezTo>
                    <a:pt x="0" y="597835"/>
                    <a:pt x="15241" y="613084"/>
                    <a:pt x="34044" y="613084"/>
                  </a:cubicBezTo>
                  <a:lnTo>
                    <a:pt x="577759" y="613084"/>
                  </a:lnTo>
                  <a:cubicBezTo>
                    <a:pt x="596561" y="613084"/>
                    <a:pt x="611802" y="597835"/>
                    <a:pt x="611802" y="579024"/>
                  </a:cubicBezTo>
                  <a:lnTo>
                    <a:pt x="611802" y="34060"/>
                  </a:lnTo>
                  <a:cubicBezTo>
                    <a:pt x="611802" y="15249"/>
                    <a:pt x="596561" y="0"/>
                    <a:pt x="577759" y="0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614AAF-5F7F-0829-81C8-1D97735C43D1}"/>
                </a:ext>
              </a:extLst>
            </p:cNvPr>
            <p:cNvSpPr/>
            <p:nvPr/>
          </p:nvSpPr>
          <p:spPr>
            <a:xfrm>
              <a:off x="2264851" y="11582711"/>
              <a:ext cx="694899" cy="695274"/>
            </a:xfrm>
            <a:custGeom>
              <a:avLst/>
              <a:gdLst>
                <a:gd name="connsiteX0" fmla="*/ 517872 w 694899"/>
                <a:gd name="connsiteY0" fmla="*/ 41318 h 695274"/>
                <a:gd name="connsiteX1" fmla="*/ 327542 w 694899"/>
                <a:gd name="connsiteY1" fmla="*/ 37609 h 695274"/>
                <a:gd name="connsiteX2" fmla="*/ 327226 w 694899"/>
                <a:gd name="connsiteY2" fmla="*/ 37912 h 695274"/>
                <a:gd name="connsiteX3" fmla="*/ 323821 w 694899"/>
                <a:gd name="connsiteY3" fmla="*/ 41318 h 695274"/>
                <a:gd name="connsiteX4" fmla="*/ 41257 w 694899"/>
                <a:gd name="connsiteY4" fmla="*/ 324018 h 695274"/>
                <a:gd name="connsiteX5" fmla="*/ 37689 w 694899"/>
                <a:gd name="connsiteY5" fmla="*/ 514588 h 695274"/>
                <a:gd name="connsiteX6" fmla="*/ 37853 w 694899"/>
                <a:gd name="connsiteY6" fmla="*/ 514755 h 695274"/>
                <a:gd name="connsiteX7" fmla="*/ 41257 w 694899"/>
                <a:gd name="connsiteY7" fmla="*/ 518161 h 695274"/>
                <a:gd name="connsiteX8" fmla="*/ 218285 w 694899"/>
                <a:gd name="connsiteY8" fmla="*/ 695275 h 695274"/>
                <a:gd name="connsiteX9" fmla="*/ 694900 w 694899"/>
                <a:gd name="connsiteY9" fmla="*/ 218431 h 695274"/>
                <a:gd name="connsiteX10" fmla="*/ 89429 w 694899"/>
                <a:gd name="connsiteY10" fmla="*/ 470136 h 695274"/>
                <a:gd name="connsiteX11" fmla="*/ 86025 w 694899"/>
                <a:gd name="connsiteY11" fmla="*/ 466730 h 695274"/>
                <a:gd name="connsiteX12" fmla="*/ 87863 w 694899"/>
                <a:gd name="connsiteY12" fmla="*/ 373780 h 695274"/>
                <a:gd name="connsiteX13" fmla="*/ 89429 w 694899"/>
                <a:gd name="connsiteY13" fmla="*/ 372247 h 695274"/>
                <a:gd name="connsiteX14" fmla="*/ 371994 w 694899"/>
                <a:gd name="connsiteY14" fmla="*/ 89548 h 695274"/>
                <a:gd name="connsiteX15" fmla="*/ 375398 w 694899"/>
                <a:gd name="connsiteY15" fmla="*/ 86141 h 695274"/>
                <a:gd name="connsiteX16" fmla="*/ 468202 w 694899"/>
                <a:gd name="connsiteY16" fmla="*/ 87981 h 695274"/>
                <a:gd name="connsiteX17" fmla="*/ 469733 w 694899"/>
                <a:gd name="connsiteY17" fmla="*/ 89548 h 695274"/>
                <a:gd name="connsiteX18" fmla="*/ 598658 w 694899"/>
                <a:gd name="connsiteY18" fmla="*/ 218534 h 695274"/>
                <a:gd name="connsiteX19" fmla="*/ 218285 w 694899"/>
                <a:gd name="connsiteY19" fmla="*/ 599123 h 6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899" h="695274">
                  <a:moveTo>
                    <a:pt x="517872" y="41318"/>
                  </a:moveTo>
                  <a:cubicBezTo>
                    <a:pt x="466336" y="-12289"/>
                    <a:pt x="381124" y="-13951"/>
                    <a:pt x="327542" y="37609"/>
                  </a:cubicBezTo>
                  <a:cubicBezTo>
                    <a:pt x="327437" y="37708"/>
                    <a:pt x="327331" y="37810"/>
                    <a:pt x="327226" y="37912"/>
                  </a:cubicBezTo>
                  <a:lnTo>
                    <a:pt x="323821" y="41318"/>
                  </a:lnTo>
                  <a:lnTo>
                    <a:pt x="41257" y="324018"/>
                  </a:lnTo>
                  <a:cubicBezTo>
                    <a:pt x="-12328" y="375657"/>
                    <a:pt x="-13924" y="460978"/>
                    <a:pt x="37689" y="514588"/>
                  </a:cubicBezTo>
                  <a:cubicBezTo>
                    <a:pt x="37744" y="514643"/>
                    <a:pt x="37798" y="514701"/>
                    <a:pt x="37853" y="514755"/>
                  </a:cubicBezTo>
                  <a:lnTo>
                    <a:pt x="41257" y="518161"/>
                  </a:lnTo>
                  <a:lnTo>
                    <a:pt x="218285" y="695275"/>
                  </a:lnTo>
                  <a:lnTo>
                    <a:pt x="694900" y="218431"/>
                  </a:lnTo>
                  <a:close/>
                  <a:moveTo>
                    <a:pt x="89429" y="470136"/>
                  </a:moveTo>
                  <a:lnTo>
                    <a:pt x="86025" y="466730"/>
                  </a:lnTo>
                  <a:cubicBezTo>
                    <a:pt x="61394" y="440354"/>
                    <a:pt x="62208" y="399162"/>
                    <a:pt x="87863" y="373780"/>
                  </a:cubicBezTo>
                  <a:cubicBezTo>
                    <a:pt x="88408" y="373269"/>
                    <a:pt x="88919" y="372792"/>
                    <a:pt x="89429" y="372247"/>
                  </a:cubicBezTo>
                  <a:lnTo>
                    <a:pt x="371994" y="89548"/>
                  </a:lnTo>
                  <a:lnTo>
                    <a:pt x="375398" y="86141"/>
                  </a:lnTo>
                  <a:cubicBezTo>
                    <a:pt x="401727" y="61513"/>
                    <a:pt x="442870" y="62327"/>
                    <a:pt x="468202" y="87981"/>
                  </a:cubicBezTo>
                  <a:lnTo>
                    <a:pt x="469733" y="89548"/>
                  </a:lnTo>
                  <a:lnTo>
                    <a:pt x="598658" y="218534"/>
                  </a:lnTo>
                  <a:lnTo>
                    <a:pt x="218285" y="599123"/>
                  </a:ln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6A9D49-6E8A-E637-8CE2-A80BAB719346}"/>
                </a:ext>
              </a:extLst>
            </p:cNvPr>
            <p:cNvSpPr/>
            <p:nvPr/>
          </p:nvSpPr>
          <p:spPr>
            <a:xfrm>
              <a:off x="3850849" y="11582793"/>
              <a:ext cx="694898" cy="695261"/>
            </a:xfrm>
            <a:custGeom>
              <a:avLst/>
              <a:gdLst>
                <a:gd name="connsiteX0" fmla="*/ 653642 w 694898"/>
                <a:gd name="connsiteY0" fmla="*/ 324005 h 695261"/>
                <a:gd name="connsiteX1" fmla="*/ 371078 w 694898"/>
                <a:gd name="connsiteY1" fmla="*/ 41305 h 695261"/>
                <a:gd name="connsiteX2" fmla="*/ 367674 w 694898"/>
                <a:gd name="connsiteY2" fmla="*/ 37899 h 695261"/>
                <a:gd name="connsiteX3" fmla="*/ 177284 w 694898"/>
                <a:gd name="connsiteY3" fmla="*/ 41039 h 695261"/>
                <a:gd name="connsiteX4" fmla="*/ 177028 w 694898"/>
                <a:gd name="connsiteY4" fmla="*/ 41305 h 695261"/>
                <a:gd name="connsiteX5" fmla="*/ 0 w 694898"/>
                <a:gd name="connsiteY5" fmla="*/ 218418 h 695261"/>
                <a:gd name="connsiteX6" fmla="*/ 476614 w 694898"/>
                <a:gd name="connsiteY6" fmla="*/ 695261 h 695261"/>
                <a:gd name="connsiteX7" fmla="*/ 653642 w 694898"/>
                <a:gd name="connsiteY7" fmla="*/ 518148 h 695261"/>
                <a:gd name="connsiteX8" fmla="*/ 657047 w 694898"/>
                <a:gd name="connsiteY8" fmla="*/ 514742 h 695261"/>
                <a:gd name="connsiteX9" fmla="*/ 653809 w 694898"/>
                <a:gd name="connsiteY9" fmla="*/ 324168 h 695261"/>
                <a:gd name="connsiteX10" fmla="*/ 653642 w 694898"/>
                <a:gd name="connsiteY10" fmla="*/ 324005 h 695261"/>
                <a:gd name="connsiteX11" fmla="*/ 608909 w 694898"/>
                <a:gd name="connsiteY11" fmla="*/ 466649 h 695261"/>
                <a:gd name="connsiteX12" fmla="*/ 605504 w 694898"/>
                <a:gd name="connsiteY12" fmla="*/ 470055 h 695261"/>
                <a:gd name="connsiteX13" fmla="*/ 476614 w 694898"/>
                <a:gd name="connsiteY13" fmla="*/ 599041 h 695261"/>
                <a:gd name="connsiteX14" fmla="*/ 96174 w 694898"/>
                <a:gd name="connsiteY14" fmla="*/ 218384 h 695261"/>
                <a:gd name="connsiteX15" fmla="*/ 225098 w 694898"/>
                <a:gd name="connsiteY15" fmla="*/ 89398 h 695261"/>
                <a:gd name="connsiteX16" fmla="*/ 226630 w 694898"/>
                <a:gd name="connsiteY16" fmla="*/ 87831 h 695261"/>
                <a:gd name="connsiteX17" fmla="*/ 319434 w 694898"/>
                <a:gd name="connsiteY17" fmla="*/ 85992 h 695261"/>
                <a:gd name="connsiteX18" fmla="*/ 322838 w 694898"/>
                <a:gd name="connsiteY18" fmla="*/ 89398 h 695261"/>
                <a:gd name="connsiteX19" fmla="*/ 605402 w 694898"/>
                <a:gd name="connsiteY19" fmla="*/ 372098 h 695261"/>
                <a:gd name="connsiteX20" fmla="*/ 606968 w 694898"/>
                <a:gd name="connsiteY20" fmla="*/ 373631 h 695261"/>
                <a:gd name="connsiteX21" fmla="*/ 608807 w 694898"/>
                <a:gd name="connsiteY21" fmla="*/ 466581 h 69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898" h="695261">
                  <a:moveTo>
                    <a:pt x="653642" y="324005"/>
                  </a:moveTo>
                  <a:lnTo>
                    <a:pt x="371078" y="41305"/>
                  </a:lnTo>
                  <a:lnTo>
                    <a:pt x="367674" y="37899"/>
                  </a:lnTo>
                  <a:cubicBezTo>
                    <a:pt x="314232" y="-13835"/>
                    <a:pt x="228993" y="-12428"/>
                    <a:pt x="177284" y="41039"/>
                  </a:cubicBezTo>
                  <a:cubicBezTo>
                    <a:pt x="177198" y="41128"/>
                    <a:pt x="177113" y="41216"/>
                    <a:pt x="177028" y="41305"/>
                  </a:cubicBezTo>
                  <a:lnTo>
                    <a:pt x="0" y="218418"/>
                  </a:lnTo>
                  <a:lnTo>
                    <a:pt x="476614" y="695261"/>
                  </a:lnTo>
                  <a:lnTo>
                    <a:pt x="653642" y="518148"/>
                  </a:lnTo>
                  <a:lnTo>
                    <a:pt x="657047" y="514742"/>
                  </a:lnTo>
                  <a:cubicBezTo>
                    <a:pt x="708753" y="461223"/>
                    <a:pt x="707306" y="375899"/>
                    <a:pt x="653809" y="324168"/>
                  </a:cubicBezTo>
                  <a:cubicBezTo>
                    <a:pt x="653755" y="324114"/>
                    <a:pt x="653697" y="324059"/>
                    <a:pt x="653642" y="324005"/>
                  </a:cubicBezTo>
                  <a:close/>
                  <a:moveTo>
                    <a:pt x="608909" y="466649"/>
                  </a:moveTo>
                  <a:lnTo>
                    <a:pt x="605504" y="470055"/>
                  </a:lnTo>
                  <a:lnTo>
                    <a:pt x="476614" y="599041"/>
                  </a:lnTo>
                  <a:lnTo>
                    <a:pt x="96174" y="218384"/>
                  </a:lnTo>
                  <a:lnTo>
                    <a:pt x="225098" y="89398"/>
                  </a:lnTo>
                  <a:lnTo>
                    <a:pt x="226630" y="87831"/>
                  </a:lnTo>
                  <a:cubicBezTo>
                    <a:pt x="251962" y="62177"/>
                    <a:pt x="293104" y="61363"/>
                    <a:pt x="319434" y="85992"/>
                  </a:cubicBezTo>
                  <a:lnTo>
                    <a:pt x="322838" y="89398"/>
                  </a:lnTo>
                  <a:lnTo>
                    <a:pt x="605402" y="372098"/>
                  </a:lnTo>
                  <a:cubicBezTo>
                    <a:pt x="605913" y="372643"/>
                    <a:pt x="606424" y="373120"/>
                    <a:pt x="606968" y="373631"/>
                  </a:cubicBezTo>
                  <a:cubicBezTo>
                    <a:pt x="632624" y="399012"/>
                    <a:pt x="633437" y="440205"/>
                    <a:pt x="608807" y="466581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60F1226-AB1E-BFA6-D7B4-4FCE4969BC89}"/>
                </a:ext>
              </a:extLst>
            </p:cNvPr>
            <p:cNvSpPr/>
            <p:nvPr/>
          </p:nvSpPr>
          <p:spPr>
            <a:xfrm>
              <a:off x="2520101" y="11684895"/>
              <a:ext cx="1770357" cy="2180786"/>
            </a:xfrm>
            <a:custGeom>
              <a:avLst/>
              <a:gdLst>
                <a:gd name="connsiteX0" fmla="*/ 919260 w 1770357"/>
                <a:gd name="connsiteY0" fmla="*/ 273333 h 2180786"/>
                <a:gd name="connsiteX1" fmla="*/ 919260 w 1770357"/>
                <a:gd name="connsiteY1" fmla="*/ 68120 h 2180786"/>
                <a:gd name="connsiteX2" fmla="*/ 1089479 w 1770357"/>
                <a:gd name="connsiteY2" fmla="*/ 68120 h 2180786"/>
                <a:gd name="connsiteX3" fmla="*/ 1123523 w 1770357"/>
                <a:gd name="connsiteY3" fmla="*/ 34060 h 2180786"/>
                <a:gd name="connsiteX4" fmla="*/ 1089479 w 1770357"/>
                <a:gd name="connsiteY4" fmla="*/ 0 h 2180786"/>
                <a:gd name="connsiteX5" fmla="*/ 680953 w 1770357"/>
                <a:gd name="connsiteY5" fmla="*/ 0 h 2180786"/>
                <a:gd name="connsiteX6" fmla="*/ 646909 w 1770357"/>
                <a:gd name="connsiteY6" fmla="*/ 34060 h 2180786"/>
                <a:gd name="connsiteX7" fmla="*/ 680953 w 1770357"/>
                <a:gd name="connsiteY7" fmla="*/ 68120 h 2180786"/>
                <a:gd name="connsiteX8" fmla="*/ 851172 w 1770357"/>
                <a:gd name="connsiteY8" fmla="*/ 68120 h 2180786"/>
                <a:gd name="connsiteX9" fmla="*/ 851172 w 1770357"/>
                <a:gd name="connsiteY9" fmla="*/ 273333 h 2180786"/>
                <a:gd name="connsiteX10" fmla="*/ 651 w 1770357"/>
                <a:gd name="connsiteY10" fmla="*/ 1191508 h 2180786"/>
                <a:gd name="connsiteX11" fmla="*/ 238791 w 1770357"/>
                <a:gd name="connsiteY11" fmla="*/ 1762753 h 2180786"/>
                <a:gd name="connsiteX12" fmla="*/ 71227 w 1770357"/>
                <a:gd name="connsiteY12" fmla="*/ 2131693 h 2180786"/>
                <a:gd name="connsiteX13" fmla="*/ 86765 w 1770357"/>
                <a:gd name="connsiteY13" fmla="*/ 2177283 h 2180786"/>
                <a:gd name="connsiteX14" fmla="*/ 132332 w 1770357"/>
                <a:gd name="connsiteY14" fmla="*/ 2161741 h 2180786"/>
                <a:gd name="connsiteX15" fmla="*/ 133187 w 1770357"/>
                <a:gd name="connsiteY15" fmla="*/ 2159861 h 2180786"/>
                <a:gd name="connsiteX16" fmla="*/ 290402 w 1770357"/>
                <a:gd name="connsiteY16" fmla="*/ 1813843 h 2180786"/>
                <a:gd name="connsiteX17" fmla="*/ 1480031 w 1770357"/>
                <a:gd name="connsiteY17" fmla="*/ 1813843 h 2180786"/>
                <a:gd name="connsiteX18" fmla="*/ 1637245 w 1770357"/>
                <a:gd name="connsiteY18" fmla="*/ 2159861 h 2180786"/>
                <a:gd name="connsiteX19" fmla="*/ 1681792 w 1770357"/>
                <a:gd name="connsiteY19" fmla="*/ 2178138 h 2180786"/>
                <a:gd name="connsiteX20" fmla="*/ 1700060 w 1770357"/>
                <a:gd name="connsiteY20" fmla="*/ 2133573 h 2180786"/>
                <a:gd name="connsiteX21" fmla="*/ 1699205 w 1770357"/>
                <a:gd name="connsiteY21" fmla="*/ 2131693 h 2180786"/>
                <a:gd name="connsiteX22" fmla="*/ 1531573 w 1770357"/>
                <a:gd name="connsiteY22" fmla="*/ 1762753 h 2180786"/>
                <a:gd name="connsiteX23" fmla="*/ 1490169 w 1770357"/>
                <a:gd name="connsiteY23" fmla="*/ 511588 h 2180786"/>
                <a:gd name="connsiteX24" fmla="*/ 919260 w 1770357"/>
                <a:gd name="connsiteY24" fmla="*/ 273333 h 2180786"/>
                <a:gd name="connsiteX25" fmla="*/ 885216 w 1770357"/>
                <a:gd name="connsiteY25" fmla="*/ 1975493 h 2180786"/>
                <a:gd name="connsiteX26" fmla="*/ 68163 w 1770357"/>
                <a:gd name="connsiteY26" fmla="*/ 1158048 h 2180786"/>
                <a:gd name="connsiteX27" fmla="*/ 885216 w 1770357"/>
                <a:gd name="connsiteY27" fmla="*/ 340602 h 2180786"/>
                <a:gd name="connsiteX28" fmla="*/ 1702269 w 1770357"/>
                <a:gd name="connsiteY28" fmla="*/ 1158048 h 2180786"/>
                <a:gd name="connsiteX29" fmla="*/ 885216 w 1770357"/>
                <a:gd name="connsiteY29" fmla="*/ 1975493 h 21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70357" h="2180786">
                  <a:moveTo>
                    <a:pt x="919260" y="273333"/>
                  </a:moveTo>
                  <a:lnTo>
                    <a:pt x="919260" y="68120"/>
                  </a:lnTo>
                  <a:lnTo>
                    <a:pt x="1089479" y="68120"/>
                  </a:lnTo>
                  <a:cubicBezTo>
                    <a:pt x="1108282" y="68120"/>
                    <a:pt x="1123523" y="52872"/>
                    <a:pt x="1123523" y="34060"/>
                  </a:cubicBezTo>
                  <a:cubicBezTo>
                    <a:pt x="1123523" y="15249"/>
                    <a:pt x="1108282" y="0"/>
                    <a:pt x="1089479" y="0"/>
                  </a:cubicBezTo>
                  <a:lnTo>
                    <a:pt x="680953" y="0"/>
                  </a:lnTo>
                  <a:cubicBezTo>
                    <a:pt x="662150" y="0"/>
                    <a:pt x="646909" y="15249"/>
                    <a:pt x="646909" y="34060"/>
                  </a:cubicBezTo>
                  <a:cubicBezTo>
                    <a:pt x="646909" y="52872"/>
                    <a:pt x="662150" y="68120"/>
                    <a:pt x="680953" y="68120"/>
                  </a:cubicBezTo>
                  <a:lnTo>
                    <a:pt x="851172" y="68120"/>
                  </a:lnTo>
                  <a:lnTo>
                    <a:pt x="851172" y="273333"/>
                  </a:lnTo>
                  <a:cubicBezTo>
                    <a:pt x="362881" y="291903"/>
                    <a:pt x="-17910" y="702983"/>
                    <a:pt x="651" y="1191508"/>
                  </a:cubicBezTo>
                  <a:cubicBezTo>
                    <a:pt x="8736" y="1404388"/>
                    <a:pt x="93291" y="1607210"/>
                    <a:pt x="238791" y="1762753"/>
                  </a:cubicBezTo>
                  <a:lnTo>
                    <a:pt x="71227" y="2131693"/>
                  </a:lnTo>
                  <a:cubicBezTo>
                    <a:pt x="62934" y="2148577"/>
                    <a:pt x="69889" y="2168986"/>
                    <a:pt x="86765" y="2177283"/>
                  </a:cubicBezTo>
                  <a:cubicBezTo>
                    <a:pt x="103637" y="2185580"/>
                    <a:pt x="124039" y="2178621"/>
                    <a:pt x="132332" y="2161741"/>
                  </a:cubicBezTo>
                  <a:cubicBezTo>
                    <a:pt x="132635" y="2161121"/>
                    <a:pt x="132921" y="2160495"/>
                    <a:pt x="133187" y="2159861"/>
                  </a:cubicBezTo>
                  <a:lnTo>
                    <a:pt x="290402" y="1813843"/>
                  </a:lnTo>
                  <a:cubicBezTo>
                    <a:pt x="627834" y="2120188"/>
                    <a:pt x="1142598" y="2120188"/>
                    <a:pt x="1480031" y="1813843"/>
                  </a:cubicBezTo>
                  <a:lnTo>
                    <a:pt x="1637245" y="2159861"/>
                  </a:lnTo>
                  <a:cubicBezTo>
                    <a:pt x="1644500" y="2177215"/>
                    <a:pt x="1664446" y="2185399"/>
                    <a:pt x="1681792" y="2178138"/>
                  </a:cubicBezTo>
                  <a:cubicBezTo>
                    <a:pt x="1699137" y="2170880"/>
                    <a:pt x="1707314" y="2150927"/>
                    <a:pt x="1700060" y="2133573"/>
                  </a:cubicBezTo>
                  <a:cubicBezTo>
                    <a:pt x="1699794" y="2132936"/>
                    <a:pt x="1699508" y="2132310"/>
                    <a:pt x="1699205" y="2131693"/>
                  </a:cubicBezTo>
                  <a:lnTo>
                    <a:pt x="1531573" y="1762753"/>
                  </a:lnTo>
                  <a:cubicBezTo>
                    <a:pt x="1865472" y="1405815"/>
                    <a:pt x="1846935" y="845651"/>
                    <a:pt x="1490169" y="511588"/>
                  </a:cubicBezTo>
                  <a:cubicBezTo>
                    <a:pt x="1334718" y="366032"/>
                    <a:pt x="1132017" y="281440"/>
                    <a:pt x="919260" y="273333"/>
                  </a:cubicBezTo>
                  <a:close/>
                  <a:moveTo>
                    <a:pt x="885216" y="1975493"/>
                  </a:moveTo>
                  <a:cubicBezTo>
                    <a:pt x="433971" y="1975493"/>
                    <a:pt x="68163" y="1609509"/>
                    <a:pt x="68163" y="1158048"/>
                  </a:cubicBezTo>
                  <a:cubicBezTo>
                    <a:pt x="68163" y="706586"/>
                    <a:pt x="433971" y="340602"/>
                    <a:pt x="885216" y="340602"/>
                  </a:cubicBezTo>
                  <a:cubicBezTo>
                    <a:pt x="1336461" y="340602"/>
                    <a:pt x="1702269" y="706586"/>
                    <a:pt x="1702269" y="1158048"/>
                  </a:cubicBezTo>
                  <a:cubicBezTo>
                    <a:pt x="1701762" y="1609301"/>
                    <a:pt x="1336253" y="1974986"/>
                    <a:pt x="885216" y="1975493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44FF8A-027C-5888-6789-65D980C4D9F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1271025" y="7147538"/>
            <a:ext cx="9036124" cy="3268212"/>
          </a:xfrm>
        </p:spPr>
        <p:txBody>
          <a:bodyPr/>
          <a:lstStyle/>
          <a:p>
            <a:r>
              <a:rPr lang="en-GB" sz="4400"/>
              <a:t>The Adviser Portal opens on 6 May to prepare for 2026 applications which open on 13 May 2025.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6F22D7-290E-11FC-B4C8-A0733414FF5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334007" y="11933776"/>
            <a:ext cx="9036124" cy="3268212"/>
          </a:xfrm>
        </p:spPr>
        <p:txBody>
          <a:bodyPr/>
          <a:lstStyle/>
          <a:p>
            <a:r>
              <a:rPr lang="en-GB" sz="4400"/>
              <a:t>UCAS will send out dates and deadlines for 2027 entry before the end of this year.</a:t>
            </a:r>
          </a:p>
        </p:txBody>
      </p:sp>
      <p:grpSp>
        <p:nvGrpSpPr>
          <p:cNvPr id="13" name="Picture Placeholder 11" descr="Daily calendar with solid fill">
            <a:extLst>
              <a:ext uri="{FF2B5EF4-FFF2-40B4-BE49-F238E27FC236}">
                <a16:creationId xmlns:a16="http://schemas.microsoft.com/office/drawing/2014/main" id="{CA1F02C9-EB27-A499-47A7-6EDBF166567C}"/>
              </a:ext>
            </a:extLst>
          </p:cNvPr>
          <p:cNvGrpSpPr/>
          <p:nvPr/>
        </p:nvGrpSpPr>
        <p:grpSpPr>
          <a:xfrm>
            <a:off x="17966699" y="11564798"/>
            <a:ext cx="2314983" cy="2317207"/>
            <a:chOff x="17966699" y="11564798"/>
            <a:chExt cx="2314983" cy="23172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0EAD2A-F7F9-F893-9ED4-0EA1BA2F93A9}"/>
                </a:ext>
              </a:extLst>
            </p:cNvPr>
            <p:cNvSpPr/>
            <p:nvPr/>
          </p:nvSpPr>
          <p:spPr>
            <a:xfrm>
              <a:off x="18375225" y="11564798"/>
              <a:ext cx="204263" cy="408722"/>
            </a:xfrm>
            <a:custGeom>
              <a:avLst/>
              <a:gdLst>
                <a:gd name="connsiteX0" fmla="*/ 102132 w 204263"/>
                <a:gd name="connsiteY0" fmla="*/ 408723 h 408722"/>
                <a:gd name="connsiteX1" fmla="*/ 204263 w 204263"/>
                <a:gd name="connsiteY1" fmla="*/ 306542 h 408722"/>
                <a:gd name="connsiteX2" fmla="*/ 204263 w 204263"/>
                <a:gd name="connsiteY2" fmla="*/ 102181 h 408722"/>
                <a:gd name="connsiteX3" fmla="*/ 102132 w 204263"/>
                <a:gd name="connsiteY3" fmla="*/ 0 h 408722"/>
                <a:gd name="connsiteX4" fmla="*/ 0 w 204263"/>
                <a:gd name="connsiteY4" fmla="*/ 102181 h 408722"/>
                <a:gd name="connsiteX5" fmla="*/ 0 w 204263"/>
                <a:gd name="connsiteY5" fmla="*/ 306542 h 408722"/>
                <a:gd name="connsiteX6" fmla="*/ 102132 w 204263"/>
                <a:gd name="connsiteY6" fmla="*/ 408723 h 4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263" h="408722">
                  <a:moveTo>
                    <a:pt x="102132" y="408723"/>
                  </a:moveTo>
                  <a:cubicBezTo>
                    <a:pt x="160006" y="408723"/>
                    <a:pt x="204263" y="364444"/>
                    <a:pt x="204263" y="306542"/>
                  </a:cubicBezTo>
                  <a:lnTo>
                    <a:pt x="204263" y="102181"/>
                  </a:lnTo>
                  <a:cubicBezTo>
                    <a:pt x="204263" y="44278"/>
                    <a:pt x="160006" y="0"/>
                    <a:pt x="102132" y="0"/>
                  </a:cubicBezTo>
                  <a:cubicBezTo>
                    <a:pt x="44257" y="0"/>
                    <a:pt x="0" y="44278"/>
                    <a:pt x="0" y="102181"/>
                  </a:cubicBezTo>
                  <a:lnTo>
                    <a:pt x="0" y="306542"/>
                  </a:lnTo>
                  <a:cubicBezTo>
                    <a:pt x="0" y="364444"/>
                    <a:pt x="44257" y="408723"/>
                    <a:pt x="102132" y="408723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8B9595-A7F4-B172-B595-9535983E7D35}"/>
                </a:ext>
              </a:extLst>
            </p:cNvPr>
            <p:cNvSpPr/>
            <p:nvPr/>
          </p:nvSpPr>
          <p:spPr>
            <a:xfrm>
              <a:off x="17966699" y="12382243"/>
              <a:ext cx="2314983" cy="1498649"/>
            </a:xfrm>
            <a:custGeom>
              <a:avLst/>
              <a:gdLst>
                <a:gd name="connsiteX0" fmla="*/ 204263 w 2314983"/>
                <a:gd name="connsiteY0" fmla="*/ 1021807 h 1498649"/>
                <a:gd name="connsiteX1" fmla="*/ 748965 w 2314983"/>
                <a:gd name="connsiteY1" fmla="*/ 1021807 h 1498649"/>
                <a:gd name="connsiteX2" fmla="*/ 748965 w 2314983"/>
                <a:gd name="connsiteY2" fmla="*/ 1294289 h 1498649"/>
                <a:gd name="connsiteX3" fmla="*/ 204263 w 2314983"/>
                <a:gd name="connsiteY3" fmla="*/ 1294289 h 1498649"/>
                <a:gd name="connsiteX4" fmla="*/ 204263 w 2314983"/>
                <a:gd name="connsiteY4" fmla="*/ 1021807 h 1498649"/>
                <a:gd name="connsiteX5" fmla="*/ 204263 w 2314983"/>
                <a:gd name="connsiteY5" fmla="*/ 613084 h 1498649"/>
                <a:gd name="connsiteX6" fmla="*/ 748965 w 2314983"/>
                <a:gd name="connsiteY6" fmla="*/ 613084 h 1498649"/>
                <a:gd name="connsiteX7" fmla="*/ 748965 w 2314983"/>
                <a:gd name="connsiteY7" fmla="*/ 885566 h 1498649"/>
                <a:gd name="connsiteX8" fmla="*/ 204263 w 2314983"/>
                <a:gd name="connsiteY8" fmla="*/ 885566 h 1498649"/>
                <a:gd name="connsiteX9" fmla="*/ 204263 w 2314983"/>
                <a:gd name="connsiteY9" fmla="*/ 613084 h 1498649"/>
                <a:gd name="connsiteX10" fmla="*/ 204263 w 2314983"/>
                <a:gd name="connsiteY10" fmla="*/ 204361 h 1498649"/>
                <a:gd name="connsiteX11" fmla="*/ 748965 w 2314983"/>
                <a:gd name="connsiteY11" fmla="*/ 204361 h 1498649"/>
                <a:gd name="connsiteX12" fmla="*/ 748965 w 2314983"/>
                <a:gd name="connsiteY12" fmla="*/ 476843 h 1498649"/>
                <a:gd name="connsiteX13" fmla="*/ 204263 w 2314983"/>
                <a:gd name="connsiteY13" fmla="*/ 476843 h 1498649"/>
                <a:gd name="connsiteX14" fmla="*/ 204263 w 2314983"/>
                <a:gd name="connsiteY14" fmla="*/ 204361 h 1498649"/>
                <a:gd name="connsiteX15" fmla="*/ 1429843 w 2314983"/>
                <a:gd name="connsiteY15" fmla="*/ 204361 h 1498649"/>
                <a:gd name="connsiteX16" fmla="*/ 1429843 w 2314983"/>
                <a:gd name="connsiteY16" fmla="*/ 476843 h 1498649"/>
                <a:gd name="connsiteX17" fmla="*/ 885141 w 2314983"/>
                <a:gd name="connsiteY17" fmla="*/ 476843 h 1498649"/>
                <a:gd name="connsiteX18" fmla="*/ 885141 w 2314983"/>
                <a:gd name="connsiteY18" fmla="*/ 204361 h 1498649"/>
                <a:gd name="connsiteX19" fmla="*/ 1429843 w 2314983"/>
                <a:gd name="connsiteY19" fmla="*/ 204361 h 1498649"/>
                <a:gd name="connsiteX20" fmla="*/ 2110720 w 2314983"/>
                <a:gd name="connsiteY20" fmla="*/ 204361 h 1498649"/>
                <a:gd name="connsiteX21" fmla="*/ 2110720 w 2314983"/>
                <a:gd name="connsiteY21" fmla="*/ 476843 h 1498649"/>
                <a:gd name="connsiteX22" fmla="*/ 1566018 w 2314983"/>
                <a:gd name="connsiteY22" fmla="*/ 476843 h 1498649"/>
                <a:gd name="connsiteX23" fmla="*/ 1566018 w 2314983"/>
                <a:gd name="connsiteY23" fmla="*/ 204361 h 1498649"/>
                <a:gd name="connsiteX24" fmla="*/ 2110720 w 2314983"/>
                <a:gd name="connsiteY24" fmla="*/ 204361 h 1498649"/>
                <a:gd name="connsiteX25" fmla="*/ 2110720 w 2314983"/>
                <a:gd name="connsiteY25" fmla="*/ 885566 h 1498649"/>
                <a:gd name="connsiteX26" fmla="*/ 1566018 w 2314983"/>
                <a:gd name="connsiteY26" fmla="*/ 885566 h 1498649"/>
                <a:gd name="connsiteX27" fmla="*/ 1566018 w 2314983"/>
                <a:gd name="connsiteY27" fmla="*/ 613084 h 1498649"/>
                <a:gd name="connsiteX28" fmla="*/ 2110720 w 2314983"/>
                <a:gd name="connsiteY28" fmla="*/ 613084 h 1498649"/>
                <a:gd name="connsiteX29" fmla="*/ 2110720 w 2314983"/>
                <a:gd name="connsiteY29" fmla="*/ 885566 h 1498649"/>
                <a:gd name="connsiteX30" fmla="*/ 2110720 w 2314983"/>
                <a:gd name="connsiteY30" fmla="*/ 1294289 h 1498649"/>
                <a:gd name="connsiteX31" fmla="*/ 1566018 w 2314983"/>
                <a:gd name="connsiteY31" fmla="*/ 1294289 h 1498649"/>
                <a:gd name="connsiteX32" fmla="*/ 1566018 w 2314983"/>
                <a:gd name="connsiteY32" fmla="*/ 1021807 h 1498649"/>
                <a:gd name="connsiteX33" fmla="*/ 2110720 w 2314983"/>
                <a:gd name="connsiteY33" fmla="*/ 1021807 h 1498649"/>
                <a:gd name="connsiteX34" fmla="*/ 2110720 w 2314983"/>
                <a:gd name="connsiteY34" fmla="*/ 1294289 h 1498649"/>
                <a:gd name="connsiteX35" fmla="*/ 885141 w 2314983"/>
                <a:gd name="connsiteY35" fmla="*/ 885566 h 1498649"/>
                <a:gd name="connsiteX36" fmla="*/ 885141 w 2314983"/>
                <a:gd name="connsiteY36" fmla="*/ 613084 h 1498649"/>
                <a:gd name="connsiteX37" fmla="*/ 1429843 w 2314983"/>
                <a:gd name="connsiteY37" fmla="*/ 613084 h 1498649"/>
                <a:gd name="connsiteX38" fmla="*/ 1429843 w 2314983"/>
                <a:gd name="connsiteY38" fmla="*/ 885566 h 1498649"/>
                <a:gd name="connsiteX39" fmla="*/ 885141 w 2314983"/>
                <a:gd name="connsiteY39" fmla="*/ 885566 h 1498649"/>
                <a:gd name="connsiteX40" fmla="*/ 885141 w 2314983"/>
                <a:gd name="connsiteY40" fmla="*/ 1294289 h 1498649"/>
                <a:gd name="connsiteX41" fmla="*/ 885141 w 2314983"/>
                <a:gd name="connsiteY41" fmla="*/ 1021807 h 1498649"/>
                <a:gd name="connsiteX42" fmla="*/ 1429843 w 2314983"/>
                <a:gd name="connsiteY42" fmla="*/ 1021807 h 1498649"/>
                <a:gd name="connsiteX43" fmla="*/ 1429843 w 2314983"/>
                <a:gd name="connsiteY43" fmla="*/ 1294289 h 1498649"/>
                <a:gd name="connsiteX44" fmla="*/ 885141 w 2314983"/>
                <a:gd name="connsiteY44" fmla="*/ 1294289 h 1498649"/>
                <a:gd name="connsiteX45" fmla="*/ 0 w 2314983"/>
                <a:gd name="connsiteY45" fmla="*/ 1498650 h 1498649"/>
                <a:gd name="connsiteX46" fmla="*/ 2314984 w 2314983"/>
                <a:gd name="connsiteY46" fmla="*/ 1498650 h 1498649"/>
                <a:gd name="connsiteX47" fmla="*/ 2314984 w 2314983"/>
                <a:gd name="connsiteY47" fmla="*/ 0 h 1498649"/>
                <a:gd name="connsiteX48" fmla="*/ 0 w 2314983"/>
                <a:gd name="connsiteY48" fmla="*/ 0 h 1498649"/>
                <a:gd name="connsiteX49" fmla="*/ 0 w 2314983"/>
                <a:gd name="connsiteY49" fmla="*/ 1498650 h 14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14983" h="1498649">
                  <a:moveTo>
                    <a:pt x="204263" y="1021807"/>
                  </a:moveTo>
                  <a:lnTo>
                    <a:pt x="748965" y="1021807"/>
                  </a:lnTo>
                  <a:lnTo>
                    <a:pt x="748965" y="1294289"/>
                  </a:lnTo>
                  <a:lnTo>
                    <a:pt x="204263" y="1294289"/>
                  </a:lnTo>
                  <a:lnTo>
                    <a:pt x="204263" y="1021807"/>
                  </a:lnTo>
                  <a:close/>
                  <a:moveTo>
                    <a:pt x="204263" y="613084"/>
                  </a:moveTo>
                  <a:lnTo>
                    <a:pt x="748965" y="613084"/>
                  </a:lnTo>
                  <a:lnTo>
                    <a:pt x="748965" y="885566"/>
                  </a:lnTo>
                  <a:lnTo>
                    <a:pt x="204263" y="885566"/>
                  </a:lnTo>
                  <a:lnTo>
                    <a:pt x="204263" y="613084"/>
                  </a:lnTo>
                  <a:close/>
                  <a:moveTo>
                    <a:pt x="204263" y="204361"/>
                  </a:moveTo>
                  <a:lnTo>
                    <a:pt x="748965" y="204361"/>
                  </a:lnTo>
                  <a:lnTo>
                    <a:pt x="748965" y="476843"/>
                  </a:lnTo>
                  <a:lnTo>
                    <a:pt x="204263" y="476843"/>
                  </a:lnTo>
                  <a:lnTo>
                    <a:pt x="204263" y="204361"/>
                  </a:lnTo>
                  <a:close/>
                  <a:moveTo>
                    <a:pt x="1429843" y="204361"/>
                  </a:moveTo>
                  <a:lnTo>
                    <a:pt x="1429843" y="476843"/>
                  </a:lnTo>
                  <a:lnTo>
                    <a:pt x="885141" y="476843"/>
                  </a:lnTo>
                  <a:lnTo>
                    <a:pt x="885141" y="204361"/>
                  </a:lnTo>
                  <a:lnTo>
                    <a:pt x="1429843" y="204361"/>
                  </a:lnTo>
                  <a:close/>
                  <a:moveTo>
                    <a:pt x="2110720" y="204361"/>
                  </a:moveTo>
                  <a:lnTo>
                    <a:pt x="2110720" y="476843"/>
                  </a:lnTo>
                  <a:lnTo>
                    <a:pt x="1566018" y="476843"/>
                  </a:lnTo>
                  <a:lnTo>
                    <a:pt x="1566018" y="204361"/>
                  </a:lnTo>
                  <a:lnTo>
                    <a:pt x="2110720" y="204361"/>
                  </a:lnTo>
                  <a:close/>
                  <a:moveTo>
                    <a:pt x="2110720" y="885566"/>
                  </a:moveTo>
                  <a:lnTo>
                    <a:pt x="1566018" y="885566"/>
                  </a:lnTo>
                  <a:lnTo>
                    <a:pt x="1566018" y="613084"/>
                  </a:lnTo>
                  <a:lnTo>
                    <a:pt x="2110720" y="613084"/>
                  </a:lnTo>
                  <a:lnTo>
                    <a:pt x="2110720" y="885566"/>
                  </a:lnTo>
                  <a:close/>
                  <a:moveTo>
                    <a:pt x="2110720" y="1294289"/>
                  </a:moveTo>
                  <a:lnTo>
                    <a:pt x="1566018" y="1294289"/>
                  </a:lnTo>
                  <a:lnTo>
                    <a:pt x="1566018" y="1021807"/>
                  </a:lnTo>
                  <a:lnTo>
                    <a:pt x="2110720" y="1021807"/>
                  </a:lnTo>
                  <a:lnTo>
                    <a:pt x="2110720" y="1294289"/>
                  </a:lnTo>
                  <a:close/>
                  <a:moveTo>
                    <a:pt x="885141" y="885566"/>
                  </a:moveTo>
                  <a:lnTo>
                    <a:pt x="885141" y="613084"/>
                  </a:lnTo>
                  <a:lnTo>
                    <a:pt x="1429843" y="613084"/>
                  </a:lnTo>
                  <a:lnTo>
                    <a:pt x="1429843" y="885566"/>
                  </a:lnTo>
                  <a:lnTo>
                    <a:pt x="885141" y="885566"/>
                  </a:lnTo>
                  <a:close/>
                  <a:moveTo>
                    <a:pt x="885141" y="1294289"/>
                  </a:moveTo>
                  <a:lnTo>
                    <a:pt x="885141" y="1021807"/>
                  </a:lnTo>
                  <a:lnTo>
                    <a:pt x="1429843" y="1021807"/>
                  </a:lnTo>
                  <a:lnTo>
                    <a:pt x="1429843" y="1294289"/>
                  </a:lnTo>
                  <a:lnTo>
                    <a:pt x="885141" y="1294289"/>
                  </a:lnTo>
                  <a:close/>
                  <a:moveTo>
                    <a:pt x="0" y="1498650"/>
                  </a:moveTo>
                  <a:lnTo>
                    <a:pt x="2314984" y="1498650"/>
                  </a:lnTo>
                  <a:lnTo>
                    <a:pt x="2314984" y="0"/>
                  </a:lnTo>
                  <a:lnTo>
                    <a:pt x="0" y="0"/>
                  </a:lnTo>
                  <a:lnTo>
                    <a:pt x="0" y="1498650"/>
                  </a:ln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5FB592F-323C-F9F5-14ED-4955D556C891}"/>
                </a:ext>
              </a:extLst>
            </p:cNvPr>
            <p:cNvSpPr/>
            <p:nvPr/>
          </p:nvSpPr>
          <p:spPr>
            <a:xfrm>
              <a:off x="19668893" y="11564798"/>
              <a:ext cx="204263" cy="408722"/>
            </a:xfrm>
            <a:custGeom>
              <a:avLst/>
              <a:gdLst>
                <a:gd name="connsiteX0" fmla="*/ 102132 w 204263"/>
                <a:gd name="connsiteY0" fmla="*/ 408723 h 408722"/>
                <a:gd name="connsiteX1" fmla="*/ 204263 w 204263"/>
                <a:gd name="connsiteY1" fmla="*/ 306542 h 408722"/>
                <a:gd name="connsiteX2" fmla="*/ 204263 w 204263"/>
                <a:gd name="connsiteY2" fmla="*/ 102181 h 408722"/>
                <a:gd name="connsiteX3" fmla="*/ 102132 w 204263"/>
                <a:gd name="connsiteY3" fmla="*/ 0 h 408722"/>
                <a:gd name="connsiteX4" fmla="*/ 0 w 204263"/>
                <a:gd name="connsiteY4" fmla="*/ 102181 h 408722"/>
                <a:gd name="connsiteX5" fmla="*/ 0 w 204263"/>
                <a:gd name="connsiteY5" fmla="*/ 306542 h 408722"/>
                <a:gd name="connsiteX6" fmla="*/ 102132 w 204263"/>
                <a:gd name="connsiteY6" fmla="*/ 408723 h 4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263" h="408722">
                  <a:moveTo>
                    <a:pt x="102132" y="408723"/>
                  </a:moveTo>
                  <a:cubicBezTo>
                    <a:pt x="160006" y="408723"/>
                    <a:pt x="204263" y="364444"/>
                    <a:pt x="204263" y="306542"/>
                  </a:cubicBezTo>
                  <a:lnTo>
                    <a:pt x="204263" y="102181"/>
                  </a:lnTo>
                  <a:cubicBezTo>
                    <a:pt x="204263" y="44278"/>
                    <a:pt x="160006" y="0"/>
                    <a:pt x="102132" y="0"/>
                  </a:cubicBezTo>
                  <a:cubicBezTo>
                    <a:pt x="44257" y="0"/>
                    <a:pt x="0" y="44278"/>
                    <a:pt x="0" y="102181"/>
                  </a:cubicBezTo>
                  <a:lnTo>
                    <a:pt x="0" y="306542"/>
                  </a:lnTo>
                  <a:cubicBezTo>
                    <a:pt x="0" y="364444"/>
                    <a:pt x="44257" y="408723"/>
                    <a:pt x="102132" y="408723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EE279E-89A9-16A9-718E-0E123512E7BA}"/>
                </a:ext>
              </a:extLst>
            </p:cNvPr>
            <p:cNvSpPr/>
            <p:nvPr/>
          </p:nvSpPr>
          <p:spPr>
            <a:xfrm>
              <a:off x="17966699" y="11769159"/>
              <a:ext cx="2314983" cy="476843"/>
            </a:xfrm>
            <a:custGeom>
              <a:avLst/>
              <a:gdLst>
                <a:gd name="connsiteX0" fmla="*/ 2042633 w 2314983"/>
                <a:gd name="connsiteY0" fmla="*/ 0 h 476843"/>
                <a:gd name="connsiteX1" fmla="*/ 2042633 w 2314983"/>
                <a:gd name="connsiteY1" fmla="*/ 102181 h 476843"/>
                <a:gd name="connsiteX2" fmla="*/ 1804325 w 2314983"/>
                <a:gd name="connsiteY2" fmla="*/ 340602 h 476843"/>
                <a:gd name="connsiteX3" fmla="*/ 1566018 w 2314983"/>
                <a:gd name="connsiteY3" fmla="*/ 102181 h 476843"/>
                <a:gd name="connsiteX4" fmla="*/ 1566018 w 2314983"/>
                <a:gd name="connsiteY4" fmla="*/ 0 h 476843"/>
                <a:gd name="connsiteX5" fmla="*/ 748965 w 2314983"/>
                <a:gd name="connsiteY5" fmla="*/ 0 h 476843"/>
                <a:gd name="connsiteX6" fmla="*/ 748965 w 2314983"/>
                <a:gd name="connsiteY6" fmla="*/ 102181 h 476843"/>
                <a:gd name="connsiteX7" fmla="*/ 510658 w 2314983"/>
                <a:gd name="connsiteY7" fmla="*/ 340602 h 476843"/>
                <a:gd name="connsiteX8" fmla="*/ 272351 w 2314983"/>
                <a:gd name="connsiteY8" fmla="*/ 102181 h 476843"/>
                <a:gd name="connsiteX9" fmla="*/ 272351 w 2314983"/>
                <a:gd name="connsiteY9" fmla="*/ 0 h 476843"/>
                <a:gd name="connsiteX10" fmla="*/ 0 w 2314983"/>
                <a:gd name="connsiteY10" fmla="*/ 0 h 476843"/>
                <a:gd name="connsiteX11" fmla="*/ 0 w 2314983"/>
                <a:gd name="connsiteY11" fmla="*/ 476843 h 476843"/>
                <a:gd name="connsiteX12" fmla="*/ 2314984 w 2314983"/>
                <a:gd name="connsiteY12" fmla="*/ 476843 h 476843"/>
                <a:gd name="connsiteX13" fmla="*/ 2314984 w 2314983"/>
                <a:gd name="connsiteY13" fmla="*/ 0 h 476843"/>
                <a:gd name="connsiteX14" fmla="*/ 2042633 w 2314983"/>
                <a:gd name="connsiteY14" fmla="*/ 0 h 47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4983" h="476843">
                  <a:moveTo>
                    <a:pt x="2042633" y="0"/>
                  </a:moveTo>
                  <a:lnTo>
                    <a:pt x="2042633" y="102181"/>
                  </a:lnTo>
                  <a:cubicBezTo>
                    <a:pt x="2042633" y="235016"/>
                    <a:pt x="1937097" y="340602"/>
                    <a:pt x="1804325" y="340602"/>
                  </a:cubicBezTo>
                  <a:cubicBezTo>
                    <a:pt x="1671554" y="340602"/>
                    <a:pt x="1566018" y="235016"/>
                    <a:pt x="1566018" y="102181"/>
                  </a:cubicBezTo>
                  <a:lnTo>
                    <a:pt x="1566018" y="0"/>
                  </a:lnTo>
                  <a:lnTo>
                    <a:pt x="748965" y="0"/>
                  </a:lnTo>
                  <a:lnTo>
                    <a:pt x="748965" y="102181"/>
                  </a:lnTo>
                  <a:cubicBezTo>
                    <a:pt x="748965" y="235016"/>
                    <a:pt x="643429" y="340602"/>
                    <a:pt x="510658" y="340602"/>
                  </a:cubicBezTo>
                  <a:cubicBezTo>
                    <a:pt x="377887" y="340602"/>
                    <a:pt x="272351" y="235016"/>
                    <a:pt x="272351" y="102181"/>
                  </a:cubicBezTo>
                  <a:lnTo>
                    <a:pt x="272351" y="0"/>
                  </a:lnTo>
                  <a:lnTo>
                    <a:pt x="0" y="0"/>
                  </a:lnTo>
                  <a:lnTo>
                    <a:pt x="0" y="476843"/>
                  </a:lnTo>
                  <a:lnTo>
                    <a:pt x="2314984" y="476843"/>
                  </a:lnTo>
                  <a:lnTo>
                    <a:pt x="2314984" y="0"/>
                  </a:lnTo>
                  <a:lnTo>
                    <a:pt x="2042633" y="0"/>
                  </a:ln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6" name="Picture Placeholder 44" descr="Flip calendar outline">
            <a:extLst>
              <a:ext uri="{FF2B5EF4-FFF2-40B4-BE49-F238E27FC236}">
                <a16:creationId xmlns:a16="http://schemas.microsoft.com/office/drawing/2014/main" id="{09064632-4CC9-73CA-87BA-D3AEEA1D1898}"/>
              </a:ext>
            </a:extLst>
          </p:cNvPr>
          <p:cNvSpPr/>
          <p:nvPr/>
        </p:nvSpPr>
        <p:spPr>
          <a:xfrm>
            <a:off x="2247787" y="6807897"/>
            <a:ext cx="2314983" cy="2314983"/>
          </a:xfrm>
          <a:custGeom>
            <a:avLst/>
            <a:gdLst>
              <a:gd name="connsiteX0" fmla="*/ 1838369 w 2314983"/>
              <a:gd name="connsiteY0" fmla="*/ 34044 h 2314983"/>
              <a:gd name="connsiteX1" fmla="*/ 1804325 w 2314983"/>
              <a:gd name="connsiteY1" fmla="*/ 0 h 2314983"/>
              <a:gd name="connsiteX2" fmla="*/ 1770282 w 2314983"/>
              <a:gd name="connsiteY2" fmla="*/ 34044 h 2314983"/>
              <a:gd name="connsiteX3" fmla="*/ 1770282 w 2314983"/>
              <a:gd name="connsiteY3" fmla="*/ 204263 h 2314983"/>
              <a:gd name="connsiteX4" fmla="*/ 544702 w 2314983"/>
              <a:gd name="connsiteY4" fmla="*/ 204263 h 2314983"/>
              <a:gd name="connsiteX5" fmla="*/ 544702 w 2314983"/>
              <a:gd name="connsiteY5" fmla="*/ 34044 h 2314983"/>
              <a:gd name="connsiteX6" fmla="*/ 510658 w 2314983"/>
              <a:gd name="connsiteY6" fmla="*/ 0 h 2314983"/>
              <a:gd name="connsiteX7" fmla="*/ 476614 w 2314983"/>
              <a:gd name="connsiteY7" fmla="*/ 34044 h 2314983"/>
              <a:gd name="connsiteX8" fmla="*/ 476614 w 2314983"/>
              <a:gd name="connsiteY8" fmla="*/ 204263 h 2314983"/>
              <a:gd name="connsiteX9" fmla="*/ 0 w 2314983"/>
              <a:gd name="connsiteY9" fmla="*/ 204263 h 2314983"/>
              <a:gd name="connsiteX10" fmla="*/ 0 w 2314983"/>
              <a:gd name="connsiteY10" fmla="*/ 2314984 h 2314983"/>
              <a:gd name="connsiteX11" fmla="*/ 2314984 w 2314983"/>
              <a:gd name="connsiteY11" fmla="*/ 2314984 h 2314983"/>
              <a:gd name="connsiteX12" fmla="*/ 2314984 w 2314983"/>
              <a:gd name="connsiteY12" fmla="*/ 204263 h 2314983"/>
              <a:gd name="connsiteX13" fmla="*/ 1838369 w 2314983"/>
              <a:gd name="connsiteY13" fmla="*/ 204263 h 2314983"/>
              <a:gd name="connsiteX14" fmla="*/ 2246896 w 2314983"/>
              <a:gd name="connsiteY14" fmla="*/ 2246896 h 2314983"/>
              <a:gd name="connsiteX15" fmla="*/ 68088 w 2314983"/>
              <a:gd name="connsiteY15" fmla="*/ 2246896 h 2314983"/>
              <a:gd name="connsiteX16" fmla="*/ 68088 w 2314983"/>
              <a:gd name="connsiteY16" fmla="*/ 783009 h 2314983"/>
              <a:gd name="connsiteX17" fmla="*/ 2246896 w 2314983"/>
              <a:gd name="connsiteY17" fmla="*/ 783009 h 2314983"/>
              <a:gd name="connsiteX18" fmla="*/ 2246896 w 2314983"/>
              <a:gd name="connsiteY18" fmla="*/ 272351 h 2314983"/>
              <a:gd name="connsiteX19" fmla="*/ 2246896 w 2314983"/>
              <a:gd name="connsiteY19" fmla="*/ 714921 h 2314983"/>
              <a:gd name="connsiteX20" fmla="*/ 68088 w 2314983"/>
              <a:gd name="connsiteY20" fmla="*/ 714921 h 2314983"/>
              <a:gd name="connsiteX21" fmla="*/ 68088 w 2314983"/>
              <a:gd name="connsiteY21" fmla="*/ 272351 h 2314983"/>
              <a:gd name="connsiteX22" fmla="*/ 476614 w 2314983"/>
              <a:gd name="connsiteY22" fmla="*/ 272351 h 2314983"/>
              <a:gd name="connsiteX23" fmla="*/ 476614 w 2314983"/>
              <a:gd name="connsiteY23" fmla="*/ 408527 h 2314983"/>
              <a:gd name="connsiteX24" fmla="*/ 510658 w 2314983"/>
              <a:gd name="connsiteY24" fmla="*/ 442570 h 2314983"/>
              <a:gd name="connsiteX25" fmla="*/ 544702 w 2314983"/>
              <a:gd name="connsiteY25" fmla="*/ 408527 h 2314983"/>
              <a:gd name="connsiteX26" fmla="*/ 544702 w 2314983"/>
              <a:gd name="connsiteY26" fmla="*/ 272351 h 2314983"/>
              <a:gd name="connsiteX27" fmla="*/ 1770282 w 2314983"/>
              <a:gd name="connsiteY27" fmla="*/ 272351 h 2314983"/>
              <a:gd name="connsiteX28" fmla="*/ 1770282 w 2314983"/>
              <a:gd name="connsiteY28" fmla="*/ 408527 h 2314983"/>
              <a:gd name="connsiteX29" fmla="*/ 1804325 w 2314983"/>
              <a:gd name="connsiteY29" fmla="*/ 442570 h 2314983"/>
              <a:gd name="connsiteX30" fmla="*/ 1838369 w 2314983"/>
              <a:gd name="connsiteY30" fmla="*/ 408527 h 2314983"/>
              <a:gd name="connsiteX31" fmla="*/ 1838369 w 2314983"/>
              <a:gd name="connsiteY31" fmla="*/ 272351 h 231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14983" h="2314983">
                <a:moveTo>
                  <a:pt x="1838369" y="34044"/>
                </a:moveTo>
                <a:cubicBezTo>
                  <a:pt x="1838369" y="15241"/>
                  <a:pt x="1823128" y="0"/>
                  <a:pt x="1804325" y="0"/>
                </a:cubicBezTo>
                <a:cubicBezTo>
                  <a:pt x="1785523" y="0"/>
                  <a:pt x="1770282" y="15241"/>
                  <a:pt x="1770282" y="34044"/>
                </a:cubicBezTo>
                <a:lnTo>
                  <a:pt x="1770282" y="204263"/>
                </a:lnTo>
                <a:lnTo>
                  <a:pt x="544702" y="204263"/>
                </a:lnTo>
                <a:lnTo>
                  <a:pt x="544702" y="34044"/>
                </a:lnTo>
                <a:cubicBezTo>
                  <a:pt x="544702" y="15241"/>
                  <a:pt x="529461" y="0"/>
                  <a:pt x="510658" y="0"/>
                </a:cubicBezTo>
                <a:cubicBezTo>
                  <a:pt x="491856" y="0"/>
                  <a:pt x="476614" y="15241"/>
                  <a:pt x="476614" y="34044"/>
                </a:cubicBezTo>
                <a:lnTo>
                  <a:pt x="476614" y="204263"/>
                </a:lnTo>
                <a:lnTo>
                  <a:pt x="0" y="204263"/>
                </a:lnTo>
                <a:lnTo>
                  <a:pt x="0" y="2314984"/>
                </a:lnTo>
                <a:lnTo>
                  <a:pt x="2314984" y="2314984"/>
                </a:lnTo>
                <a:lnTo>
                  <a:pt x="2314984" y="204263"/>
                </a:lnTo>
                <a:lnTo>
                  <a:pt x="1838369" y="204263"/>
                </a:lnTo>
                <a:close/>
                <a:moveTo>
                  <a:pt x="2246896" y="2246896"/>
                </a:moveTo>
                <a:lnTo>
                  <a:pt x="68088" y="2246896"/>
                </a:lnTo>
                <a:lnTo>
                  <a:pt x="68088" y="783009"/>
                </a:lnTo>
                <a:lnTo>
                  <a:pt x="2246896" y="783009"/>
                </a:lnTo>
                <a:close/>
                <a:moveTo>
                  <a:pt x="2246896" y="272351"/>
                </a:moveTo>
                <a:lnTo>
                  <a:pt x="2246896" y="714921"/>
                </a:lnTo>
                <a:lnTo>
                  <a:pt x="68088" y="714921"/>
                </a:lnTo>
                <a:lnTo>
                  <a:pt x="68088" y="272351"/>
                </a:lnTo>
                <a:lnTo>
                  <a:pt x="476614" y="272351"/>
                </a:lnTo>
                <a:lnTo>
                  <a:pt x="476614" y="408527"/>
                </a:lnTo>
                <a:cubicBezTo>
                  <a:pt x="476614" y="427329"/>
                  <a:pt x="491856" y="442570"/>
                  <a:pt x="510658" y="442570"/>
                </a:cubicBezTo>
                <a:cubicBezTo>
                  <a:pt x="529461" y="442570"/>
                  <a:pt x="544702" y="427329"/>
                  <a:pt x="544702" y="408527"/>
                </a:cubicBezTo>
                <a:lnTo>
                  <a:pt x="544702" y="272351"/>
                </a:lnTo>
                <a:lnTo>
                  <a:pt x="1770282" y="272351"/>
                </a:lnTo>
                <a:lnTo>
                  <a:pt x="1770282" y="408527"/>
                </a:lnTo>
                <a:cubicBezTo>
                  <a:pt x="1770282" y="427329"/>
                  <a:pt x="1785523" y="442570"/>
                  <a:pt x="1804325" y="442570"/>
                </a:cubicBezTo>
                <a:cubicBezTo>
                  <a:pt x="1823128" y="442570"/>
                  <a:pt x="1838369" y="427329"/>
                  <a:pt x="1838369" y="408527"/>
                </a:cubicBezTo>
                <a:lnTo>
                  <a:pt x="1838369" y="272351"/>
                </a:lnTo>
                <a:close/>
              </a:path>
            </a:pathLst>
          </a:custGeom>
          <a:solidFill>
            <a:schemeClr val="bg1"/>
          </a:solidFill>
          <a:ln w="340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C1F5F4-31DA-369C-CC8B-A5CC6913B0A0}"/>
              </a:ext>
            </a:extLst>
          </p:cNvPr>
          <p:cNvSpPr txBox="1"/>
          <p:nvPr/>
        </p:nvSpPr>
        <p:spPr>
          <a:xfrm>
            <a:off x="1481795" y="7811709"/>
            <a:ext cx="3693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596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ATE and WHITE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10.xml><?xml version="1.0" encoding="utf-8"?>
<a:theme xmlns:a="http://schemas.openxmlformats.org/drawingml/2006/main" name="MAGENTA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11.xml><?xml version="1.0" encoding="utf-8"?>
<a:theme xmlns:a="http://schemas.openxmlformats.org/drawingml/2006/main" name="CORAL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PPERMINT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3.xml><?xml version="1.0" encoding="utf-8"?>
<a:theme xmlns:a="http://schemas.openxmlformats.org/drawingml/2006/main" name="CORAL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4.xml><?xml version="1.0" encoding="utf-8"?>
<a:theme xmlns:a="http://schemas.openxmlformats.org/drawingml/2006/main" name="LILLAC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5.xml><?xml version="1.0" encoding="utf-8"?>
<a:theme xmlns:a="http://schemas.openxmlformats.org/drawingml/2006/main" name="CYAN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6.xml><?xml version="1.0" encoding="utf-8"?>
<a:theme xmlns:a="http://schemas.openxmlformats.org/drawingml/2006/main" name="LIME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7.xml><?xml version="1.0" encoding="utf-8"?>
<a:theme xmlns:a="http://schemas.openxmlformats.org/drawingml/2006/main" name="MAGENTA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8.xml><?xml version="1.0" encoding="utf-8"?>
<a:theme xmlns:a="http://schemas.openxmlformats.org/drawingml/2006/main" name="PEPPERMINT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9.xml><?xml version="1.0" encoding="utf-8"?>
<a:theme xmlns:a="http://schemas.openxmlformats.org/drawingml/2006/main" name="LILLAC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ac768b-cf52-4a35-9e07-f759ff379489" xsi:nil="true"/>
    <lcf76f155ced4ddcb4097134ff3c332f xmlns="08cb61c2-c0f5-40a2-b0d2-53b6b4e452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FD8678C59DB4795F7A63193DF46BF" ma:contentTypeVersion="17" ma:contentTypeDescription="Create a new document." ma:contentTypeScope="" ma:versionID="1d972e6f16b61c045d610574f0a92519">
  <xsd:schema xmlns:xsd="http://www.w3.org/2001/XMLSchema" xmlns:xs="http://www.w3.org/2001/XMLSchema" xmlns:p="http://schemas.microsoft.com/office/2006/metadata/properties" xmlns:ns2="08cb61c2-c0f5-40a2-b0d2-53b6b4e452e8" xmlns:ns3="e3ac768b-cf52-4a35-9e07-f759ff379489" targetNamespace="http://schemas.microsoft.com/office/2006/metadata/properties" ma:root="true" ma:fieldsID="e2397b86fb74a53bc162365a85ac9aad" ns2:_="" ns3:_="">
    <xsd:import namespace="08cb61c2-c0f5-40a2-b0d2-53b6b4e452e8"/>
    <xsd:import namespace="e3ac768b-cf52-4a35-9e07-f759ff379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61c2-c0f5-40a2-b0d2-53b6b4e45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c768b-cf52-4a35-9e07-f759ff37948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6377715-aede-4b53-b81a-6ae77a156bb3}" ma:internalName="TaxCatchAll" ma:showField="CatchAllData" ma:web="e3ac768b-cf52-4a35-9e07-f759ff379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10F7CB-CC0B-49F3-8377-EA346CC62189}">
  <ds:schemaRefs>
    <ds:schemaRef ds:uri="08cb61c2-c0f5-40a2-b0d2-53b6b4e452e8"/>
    <ds:schemaRef ds:uri="e3ac768b-cf52-4a35-9e07-f759ff3794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E3979A-C212-4057-9D86-534B2D825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9A1AA-DF20-4A1D-9565-C11B98D510C5}">
  <ds:schemaRefs>
    <ds:schemaRef ds:uri="08cb61c2-c0f5-40a2-b0d2-53b6b4e452e8"/>
    <ds:schemaRef ds:uri="e3ac768b-cf52-4a35-9e07-f759ff3794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UCAS Slate and Magenta</Template>
  <TotalTime>197</TotalTime>
  <Words>537</Words>
  <Application>Microsoft Office PowerPoint</Application>
  <PresentationFormat>Custom</PresentationFormat>
  <Paragraphs>65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Roboto</vt:lpstr>
      <vt:lpstr>Aptos</vt:lpstr>
      <vt:lpstr>Apricus Black</vt:lpstr>
      <vt:lpstr>Arial</vt:lpstr>
      <vt:lpstr>Roboto Light</vt:lpstr>
      <vt:lpstr>Apricus</vt:lpstr>
      <vt:lpstr>SLATE and WHITE</vt:lpstr>
      <vt:lpstr>PEPPERMINT</vt:lpstr>
      <vt:lpstr>CORAL</vt:lpstr>
      <vt:lpstr>LILLAC</vt:lpstr>
      <vt:lpstr>CYAN</vt:lpstr>
      <vt:lpstr>LIME</vt:lpstr>
      <vt:lpstr>MAGENTA</vt:lpstr>
      <vt:lpstr>PEPPERMINT</vt:lpstr>
      <vt:lpstr>LILLAC</vt:lpstr>
      <vt:lpstr>MAGENTA</vt:lpstr>
      <vt:lpstr>CORAL</vt:lpstr>
      <vt:lpstr>The state  of play</vt:lpstr>
      <vt:lpstr>What have we heard?</vt:lpstr>
      <vt:lpstr>What is important to advisers?</vt:lpstr>
      <vt:lpstr>The ucas ‘funnel’</vt:lpstr>
      <vt:lpstr>1 in 5</vt:lpstr>
      <vt:lpstr>37%</vt:lpstr>
      <vt:lpstr>tools to support students in the hub</vt:lpstr>
      <vt:lpstr>TWO million uses of historical entry grades tool</vt:lpstr>
      <vt:lpstr>2026 dates and deadlines</vt:lpstr>
      <vt:lpstr>New personal statements for 2026 entry</vt:lpstr>
      <vt:lpstr>Preparing for results day</vt:lpstr>
      <vt:lpstr>AP</vt:lpstr>
      <vt:lpstr>PowerPoint Presentation</vt:lpstr>
      <vt:lpstr>next steps: webinars and videos to share conference insight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Nash</dc:creator>
  <cp:lastModifiedBy>Sarah Derbyshire</cp:lastModifiedBy>
  <cp:revision>2</cp:revision>
  <dcterms:created xsi:type="dcterms:W3CDTF">2025-01-24T11:04:48Z</dcterms:created>
  <dcterms:modified xsi:type="dcterms:W3CDTF">2025-02-27T17:48:56Z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2024-08-15T08:02:04Z</vt:lpwstr>
  </property>
  <property fmtid="{D5CDD505-2E9C-101B-9397-08002B2CF9AE}" pid="4" name="MSIP_Label_119c747e-0609-44bc-a84a-379ba7e92455_Method">
    <vt:lpwstr>Privileged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5612e0a5-0c88-49dc-a8a1-f54e3fa11cab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0x010100B04FD8678C59DB4795F7A63193DF46BF</vt:lpwstr>
  </property>
  <property fmtid="{D5CDD505-2E9C-101B-9397-08002B2CF9AE}" pid="10" name="MediaServiceImageTags">
    <vt:lpwstr/>
  </property>
  <property fmtid="{D5CDD505-2E9C-101B-9397-08002B2CF9AE}" pid="11" name="of3bb56970f14d9287ee26c2d07836b5">
    <vt:lpwstr>STANDARD|2325cda6-4dcc-491d-9c86-24597bb9f7a5</vt:lpwstr>
  </property>
  <property fmtid="{D5CDD505-2E9C-101B-9397-08002B2CF9AE}" pid="12" name="Document_x0020_Type">
    <vt:lpwstr/>
  </property>
  <property fmtid="{D5CDD505-2E9C-101B-9397-08002B2CF9AE}" pid="13" name="Document Type">
    <vt:lpwstr/>
  </property>
  <property fmtid="{D5CDD505-2E9C-101B-9397-08002B2CF9AE}" pid="14" name="Protective Marking">
    <vt:lpwstr/>
  </property>
  <property fmtid="{D5CDD505-2E9C-101B-9397-08002B2CF9AE}" pid="15" name="Retention">
    <vt:lpwstr>1;#STANDARD|2325cda6-4dcc-491d-9c86-24597bb9f7a5</vt:lpwstr>
  </property>
  <property fmtid="{D5CDD505-2E9C-101B-9397-08002B2CF9AE}" pid="16" name="Protective_x0020_Marking">
    <vt:lpwstr/>
  </property>
</Properties>
</file>