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5.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6.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7.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8.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9.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31" r:id="rId4"/>
    <p:sldMasterId id="2147483770" r:id="rId5"/>
    <p:sldMasterId id="2147483799" r:id="rId6"/>
    <p:sldMasterId id="2147483828" r:id="rId7"/>
    <p:sldMasterId id="2147483857" r:id="rId8"/>
    <p:sldMasterId id="2147483886" r:id="rId9"/>
    <p:sldMasterId id="2147483915" r:id="rId10"/>
    <p:sldMasterId id="2147483944" r:id="rId11"/>
    <p:sldMasterId id="2147483973" r:id="rId12"/>
    <p:sldMasterId id="2147484002" r:id="rId13"/>
  </p:sldMasterIdLst>
  <p:notesMasterIdLst>
    <p:notesMasterId r:id="rId41"/>
  </p:notesMasterIdLst>
  <p:handoutMasterIdLst>
    <p:handoutMasterId r:id="rId42"/>
  </p:handoutMasterIdLst>
  <p:sldIdLst>
    <p:sldId id="256" r:id="rId14"/>
    <p:sldId id="368" r:id="rId15"/>
    <p:sldId id="4301" r:id="rId16"/>
    <p:sldId id="4300" r:id="rId17"/>
    <p:sldId id="2147327322" r:id="rId18"/>
    <p:sldId id="4302" r:id="rId19"/>
    <p:sldId id="2147327292" r:id="rId20"/>
    <p:sldId id="2147327319" r:id="rId21"/>
    <p:sldId id="2147327320" r:id="rId22"/>
    <p:sldId id="2147327321" r:id="rId23"/>
    <p:sldId id="512" r:id="rId24"/>
    <p:sldId id="514" r:id="rId25"/>
    <p:sldId id="527" r:id="rId26"/>
    <p:sldId id="4299" r:id="rId27"/>
    <p:sldId id="532" r:id="rId28"/>
    <p:sldId id="481" r:id="rId29"/>
    <p:sldId id="485" r:id="rId30"/>
    <p:sldId id="482" r:id="rId31"/>
    <p:sldId id="483" r:id="rId32"/>
    <p:sldId id="480" r:id="rId33"/>
    <p:sldId id="487" r:id="rId34"/>
    <p:sldId id="531" r:id="rId35"/>
    <p:sldId id="386" r:id="rId36"/>
    <p:sldId id="4297" r:id="rId37"/>
    <p:sldId id="534" r:id="rId38"/>
    <p:sldId id="533" r:id="rId39"/>
    <p:sldId id="535" r:id="rId40"/>
  </p:sldIdLst>
  <p:sldSz cx="32512000" cy="18288000"/>
  <p:notesSz cx="6858000" cy="9144000"/>
  <p:embeddedFontLst>
    <p:embeddedFont>
      <p:font typeface="Apricus" pitchFamily="50" charset="0"/>
      <p:regular r:id="rId43"/>
      <p:bold r:id="rId44"/>
    </p:embeddedFont>
    <p:embeddedFont>
      <p:font typeface="Apricus Black" pitchFamily="50" charset="0"/>
      <p:bold r:id="rId45"/>
    </p:embeddedFont>
    <p:embeddedFont>
      <p:font typeface="Roboto" panose="02000000000000000000" pitchFamily="2" charset="0"/>
      <p:regular r:id="rId46"/>
      <p:bold r:id="rId47"/>
      <p:italic r:id="rId48"/>
      <p:boldItalic r:id="rId49"/>
    </p:embeddedFont>
    <p:embeddedFont>
      <p:font typeface="Roboto Light" panose="02000000000000000000" pitchFamily="2" charset="0"/>
      <p:regular r:id="rId50"/>
      <p:italic r:id="rId51"/>
    </p:embeddedFont>
    <p:embeddedFont>
      <p:font typeface="Roboto Thin" panose="02000000000000000000" pitchFamily="2" charset="0"/>
      <p:regular r:id="rId52"/>
      <p:italic r:id="rId53"/>
    </p:embeddedFont>
  </p:embeddedFontLst>
  <p:defaultText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BC0930-9F32-B65C-F48F-83407DE0990C}" name="Sarah Lloyd" initials="SL" userId="S::S.Lloyd@ucas.ac.uk::3886eee3-5367-4249-bf7f-63b38781a3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AF17"/>
    <a:srgbClr val="BFD730"/>
    <a:srgbClr val="132433"/>
    <a:srgbClr val="10BED2"/>
    <a:srgbClr val="812990"/>
    <a:srgbClr val="12BCBC"/>
    <a:srgbClr val="706CB2"/>
    <a:srgbClr val="57BF93"/>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283" autoAdjust="0"/>
  </p:normalViewPr>
  <p:slideViewPr>
    <p:cSldViewPr snapToGrid="0">
      <p:cViewPr varScale="1">
        <p:scale>
          <a:sx n="33" d="100"/>
          <a:sy n="33" d="100"/>
        </p:scale>
        <p:origin x="978" y="109"/>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9" d="100"/>
          <a:sy n="109" d="100"/>
        </p:scale>
        <p:origin x="480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font" Target="fonts/font3.fntdata"/><Relationship Id="rId53" Type="http://schemas.openxmlformats.org/officeDocument/2006/relationships/font" Target="fonts/font11.fntdata"/><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4.fntdata"/><Relationship Id="rId59" Type="http://schemas.microsoft.com/office/2018/10/relationships/authors" Target="authors.xml"/><Relationship Id="rId20" Type="http://schemas.openxmlformats.org/officeDocument/2006/relationships/slide" Target="slides/slide7.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i Woodhouse" userId="75da38f7-78fc-4033-8daf-f24bdf0751d0" providerId="ADAL" clId="{B0102684-7281-4A70-AE0D-1794C50F834F}"/>
    <pc:docChg chg="custSel modSld">
      <pc:chgData name="Trudi Woodhouse" userId="75da38f7-78fc-4033-8daf-f24bdf0751d0" providerId="ADAL" clId="{B0102684-7281-4A70-AE0D-1794C50F834F}" dt="2026-03-16T08:14:54.294" v="21" actId="21"/>
      <pc:docMkLst>
        <pc:docMk/>
      </pc:docMkLst>
      <pc:sldChg chg="delSp modSp mod">
        <pc:chgData name="Trudi Woodhouse" userId="75da38f7-78fc-4033-8daf-f24bdf0751d0" providerId="ADAL" clId="{B0102684-7281-4A70-AE0D-1794C50F834F}" dt="2026-03-16T08:12:57.836" v="2" actId="21"/>
        <pc:sldMkLst>
          <pc:docMk/>
          <pc:sldMk cId="2901007338" sldId="512"/>
        </pc:sldMkLst>
        <pc:spChg chg="mod">
          <ac:chgData name="Trudi Woodhouse" userId="75da38f7-78fc-4033-8daf-f24bdf0751d0" providerId="ADAL" clId="{B0102684-7281-4A70-AE0D-1794C50F834F}" dt="2026-03-16T08:12:43.650" v="1" actId="20577"/>
          <ac:spMkLst>
            <pc:docMk/>
            <pc:sldMk cId="2901007338" sldId="512"/>
            <ac:spMk id="5" creationId="{95321EF1-D488-4E28-AF23-DF73C3C6FCD9}"/>
          </ac:spMkLst>
        </pc:spChg>
        <pc:spChg chg="del">
          <ac:chgData name="Trudi Woodhouse" userId="75da38f7-78fc-4033-8daf-f24bdf0751d0" providerId="ADAL" clId="{B0102684-7281-4A70-AE0D-1794C50F834F}" dt="2026-03-16T08:12:57.836" v="2" actId="21"/>
          <ac:spMkLst>
            <pc:docMk/>
            <pc:sldMk cId="2901007338" sldId="512"/>
            <ac:spMk id="13" creationId="{BD65D2BB-C80C-4FAF-E5D7-7BB1B435BD55}"/>
          </ac:spMkLst>
        </pc:spChg>
      </pc:sldChg>
      <pc:sldChg chg="addSp delSp modSp mod">
        <pc:chgData name="Trudi Woodhouse" userId="75da38f7-78fc-4033-8daf-f24bdf0751d0" providerId="ADAL" clId="{B0102684-7281-4A70-AE0D-1794C50F834F}" dt="2026-03-16T08:14:54.294" v="21" actId="21"/>
        <pc:sldMkLst>
          <pc:docMk/>
          <pc:sldMk cId="3654652049" sldId="514"/>
        </pc:sldMkLst>
        <pc:spChg chg="add del mod">
          <ac:chgData name="Trudi Woodhouse" userId="75da38f7-78fc-4033-8daf-f24bdf0751d0" providerId="ADAL" clId="{B0102684-7281-4A70-AE0D-1794C50F834F}" dt="2026-03-16T08:14:54.294" v="21" actId="21"/>
          <ac:spMkLst>
            <pc:docMk/>
            <pc:sldMk cId="3654652049" sldId="514"/>
            <ac:spMk id="9" creationId="{A4957581-8DE6-0A68-AC77-E96C55513258}"/>
          </ac:spMkLst>
        </pc:spChg>
        <pc:spChg chg="del">
          <ac:chgData name="Trudi Woodhouse" userId="75da38f7-78fc-4033-8daf-f24bdf0751d0" providerId="ADAL" clId="{B0102684-7281-4A70-AE0D-1794C50F834F}" dt="2026-03-16T08:13:08.830" v="3" actId="21"/>
          <ac:spMkLst>
            <pc:docMk/>
            <pc:sldMk cId="3654652049" sldId="514"/>
            <ac:spMk id="14" creationId="{C6E6408C-7E86-6765-C726-16469849E2E1}"/>
          </ac:spMkLst>
        </pc:spChg>
        <pc:spChg chg="del mod">
          <ac:chgData name="Trudi Woodhouse" userId="75da38f7-78fc-4033-8daf-f24bdf0751d0" providerId="ADAL" clId="{B0102684-7281-4A70-AE0D-1794C50F834F}" dt="2026-03-16T08:14:40.662" v="19" actId="478"/>
          <ac:spMkLst>
            <pc:docMk/>
            <pc:sldMk cId="3654652049" sldId="514"/>
            <ac:spMk id="15" creationId="{8D37A69C-AD92-56BD-EBC6-E8DEB947A87B}"/>
          </ac:spMkLst>
        </pc:spChg>
      </pc:sldChg>
      <pc:sldChg chg="delSp modSp mod">
        <pc:chgData name="Trudi Woodhouse" userId="75da38f7-78fc-4033-8daf-f24bdf0751d0" providerId="ADAL" clId="{B0102684-7281-4A70-AE0D-1794C50F834F}" dt="2026-03-16T08:13:57.327" v="11" actId="20577"/>
        <pc:sldMkLst>
          <pc:docMk/>
          <pc:sldMk cId="1295398145" sldId="4297"/>
        </pc:sldMkLst>
        <pc:spChg chg="del mod">
          <ac:chgData name="Trudi Woodhouse" userId="75da38f7-78fc-4033-8daf-f24bdf0751d0" providerId="ADAL" clId="{B0102684-7281-4A70-AE0D-1794C50F834F}" dt="2026-03-16T08:13:32.483" v="5" actId="21"/>
          <ac:spMkLst>
            <pc:docMk/>
            <pc:sldMk cId="1295398145" sldId="4297"/>
            <ac:spMk id="6" creationId="{1A5F0B10-3F23-45B0-F2B7-64810F5A507E}"/>
          </ac:spMkLst>
        </pc:spChg>
        <pc:spChg chg="mod">
          <ac:chgData name="Trudi Woodhouse" userId="75da38f7-78fc-4033-8daf-f24bdf0751d0" providerId="ADAL" clId="{B0102684-7281-4A70-AE0D-1794C50F834F}" dt="2026-03-16T08:13:57.327" v="11" actId="20577"/>
          <ac:spMkLst>
            <pc:docMk/>
            <pc:sldMk cId="1295398145" sldId="4297"/>
            <ac:spMk id="21" creationId="{D4EEF54A-CB21-8822-2629-D5E1C179EE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5B1D71-B050-41D2-87B8-1471B6BB745B}" type="doc">
      <dgm:prSet loTypeId="urn:microsoft.com/office/officeart/2005/8/layout/hProcess9" loCatId="process" qsTypeId="urn:microsoft.com/office/officeart/2005/8/quickstyle/simple1" qsCatId="simple" csTypeId="urn:microsoft.com/office/officeart/2005/8/colors/accent6_1" csCatId="accent6" phldr="1"/>
      <dgm:spPr/>
    </dgm:pt>
    <dgm:pt modelId="{7B299173-B99B-401E-B732-2E61746B5A5A}">
      <dgm:prSet phldrT="[Text]"/>
      <dgm:spPr/>
      <dgm:t>
        <a:bodyPr/>
        <a:lstStyle/>
        <a:p>
          <a:r>
            <a:rPr lang="en-GB" dirty="0">
              <a:latin typeface="Roboto Light "/>
            </a:rPr>
            <a:t>Choose application fee payment option in adviser portal </a:t>
          </a:r>
        </a:p>
      </dgm:t>
    </dgm:pt>
    <dgm:pt modelId="{9FEF219B-5CB1-4E34-8CE1-1DB3003D92DE}" type="parTrans" cxnId="{1EAEFB46-435B-40B9-8C1C-7E2CEA51AAD4}">
      <dgm:prSet/>
      <dgm:spPr/>
      <dgm:t>
        <a:bodyPr/>
        <a:lstStyle/>
        <a:p>
          <a:endParaRPr lang="en-GB"/>
        </a:p>
      </dgm:t>
    </dgm:pt>
    <dgm:pt modelId="{3DCD9AF5-C110-49CC-A1FB-CA11A012FBA0}" type="sibTrans" cxnId="{1EAEFB46-435B-40B9-8C1C-7E2CEA51AAD4}">
      <dgm:prSet/>
      <dgm:spPr/>
      <dgm:t>
        <a:bodyPr/>
        <a:lstStyle/>
        <a:p>
          <a:endParaRPr lang="en-GB"/>
        </a:p>
      </dgm:t>
    </dgm:pt>
    <dgm:pt modelId="{358031EC-DE2F-42FA-8140-6FA2F1EB2C51}">
      <dgm:prSet phldrT="[Text]"/>
      <dgm:spPr/>
      <dgm:t>
        <a:bodyPr/>
        <a:lstStyle/>
        <a:p>
          <a:r>
            <a:rPr lang="en-GB">
              <a:latin typeface="Roboto Light "/>
            </a:rPr>
            <a:t>Turn on the Free School Meals Waiver option in ADVISER Portal </a:t>
          </a:r>
          <a:endParaRPr lang="en-GB" dirty="0">
            <a:latin typeface="Roboto Light "/>
          </a:endParaRPr>
        </a:p>
      </dgm:t>
    </dgm:pt>
    <dgm:pt modelId="{2BD7A657-EA9B-4435-A2E2-11A401B7A8DA}" type="parTrans" cxnId="{E012BA3B-6DA3-46FC-8133-F76364110FD2}">
      <dgm:prSet/>
      <dgm:spPr/>
      <dgm:t>
        <a:bodyPr/>
        <a:lstStyle/>
        <a:p>
          <a:endParaRPr lang="en-GB"/>
        </a:p>
      </dgm:t>
    </dgm:pt>
    <dgm:pt modelId="{79BCF7DA-4E13-4192-A038-3669A7C33D69}" type="sibTrans" cxnId="{E012BA3B-6DA3-46FC-8133-F76364110FD2}">
      <dgm:prSet/>
      <dgm:spPr/>
      <dgm:t>
        <a:bodyPr/>
        <a:lstStyle/>
        <a:p>
          <a:endParaRPr lang="en-GB"/>
        </a:p>
      </dgm:t>
    </dgm:pt>
    <dgm:pt modelId="{EC3D893A-3C7A-4DAC-A868-783350ABB0AE}">
      <dgm:prSet phldrT="[Text]"/>
      <dgm:spPr/>
      <dgm:t>
        <a:bodyPr/>
        <a:lstStyle/>
        <a:p>
          <a:r>
            <a:rPr lang="en-GB">
              <a:latin typeface="Roboto Light "/>
            </a:rPr>
            <a:t>Only applicants that answer ‘Yes’ to Free School Meals in ‘More About You’ will see the FSM waiver option</a:t>
          </a:r>
          <a:endParaRPr lang="en-GB" dirty="0">
            <a:latin typeface="Roboto Light "/>
          </a:endParaRPr>
        </a:p>
      </dgm:t>
    </dgm:pt>
    <dgm:pt modelId="{59A97200-F741-4369-AAD1-1E25B2AE3485}" type="parTrans" cxnId="{A00A909B-AF20-465D-AB7E-CB941BC440D5}">
      <dgm:prSet/>
      <dgm:spPr/>
      <dgm:t>
        <a:bodyPr/>
        <a:lstStyle/>
        <a:p>
          <a:endParaRPr lang="en-GB"/>
        </a:p>
      </dgm:t>
    </dgm:pt>
    <dgm:pt modelId="{8729F1A3-81DA-4021-B8A8-B026E427AD59}" type="sibTrans" cxnId="{A00A909B-AF20-465D-AB7E-CB941BC440D5}">
      <dgm:prSet/>
      <dgm:spPr/>
      <dgm:t>
        <a:bodyPr/>
        <a:lstStyle/>
        <a:p>
          <a:endParaRPr lang="en-GB"/>
        </a:p>
      </dgm:t>
    </dgm:pt>
    <dgm:pt modelId="{AD09727F-64FF-4883-B414-4FA5AE3F768A}">
      <dgm:prSet/>
      <dgm:spPr/>
      <dgm:t>
        <a:bodyPr/>
        <a:lstStyle/>
        <a:p>
          <a:r>
            <a:rPr lang="en-GB">
              <a:latin typeface="Roboto Light "/>
            </a:rPr>
            <a:t>Agreement will need to be supplied in Adviser Portal. If no agreement, your centre will be charged if the  application is sent to UCAS</a:t>
          </a:r>
          <a:endParaRPr lang="en-GB" dirty="0">
            <a:latin typeface="Roboto Light "/>
          </a:endParaRPr>
        </a:p>
      </dgm:t>
    </dgm:pt>
    <dgm:pt modelId="{B84D0956-4A9C-40E7-B3CF-E2F800F0387D}" type="parTrans" cxnId="{24C46410-4E6F-464C-8A8B-9F34CDE56285}">
      <dgm:prSet/>
      <dgm:spPr/>
      <dgm:t>
        <a:bodyPr/>
        <a:lstStyle/>
        <a:p>
          <a:endParaRPr lang="en-GB"/>
        </a:p>
      </dgm:t>
    </dgm:pt>
    <dgm:pt modelId="{44139B3C-6D33-47A1-9599-3983645CC442}" type="sibTrans" cxnId="{24C46410-4E6F-464C-8A8B-9F34CDE56285}">
      <dgm:prSet/>
      <dgm:spPr/>
      <dgm:t>
        <a:bodyPr/>
        <a:lstStyle/>
        <a:p>
          <a:endParaRPr lang="en-GB"/>
        </a:p>
      </dgm:t>
    </dgm:pt>
    <dgm:pt modelId="{A1772528-2BF3-4956-8322-9C30ED49328A}" type="pres">
      <dgm:prSet presAssocID="{905B1D71-B050-41D2-87B8-1471B6BB745B}" presName="CompostProcess" presStyleCnt="0">
        <dgm:presLayoutVars>
          <dgm:dir/>
          <dgm:resizeHandles val="exact"/>
        </dgm:presLayoutVars>
      </dgm:prSet>
      <dgm:spPr/>
    </dgm:pt>
    <dgm:pt modelId="{7F18B42B-9CD9-49DC-8E30-0EF7CF82652A}" type="pres">
      <dgm:prSet presAssocID="{905B1D71-B050-41D2-87B8-1471B6BB745B}" presName="arrow" presStyleLbl="bgShp" presStyleIdx="0" presStyleCnt="1"/>
      <dgm:spPr/>
    </dgm:pt>
    <dgm:pt modelId="{57AF1A5A-B257-4072-8620-E1C7589D7F1F}" type="pres">
      <dgm:prSet presAssocID="{905B1D71-B050-41D2-87B8-1471B6BB745B}" presName="linearProcess" presStyleCnt="0"/>
      <dgm:spPr/>
    </dgm:pt>
    <dgm:pt modelId="{4A26E35C-1AD9-40C8-B3AE-73C39E783CCA}" type="pres">
      <dgm:prSet presAssocID="{7B299173-B99B-401E-B732-2E61746B5A5A}" presName="textNode" presStyleLbl="node1" presStyleIdx="0" presStyleCnt="4">
        <dgm:presLayoutVars>
          <dgm:bulletEnabled val="1"/>
        </dgm:presLayoutVars>
      </dgm:prSet>
      <dgm:spPr/>
    </dgm:pt>
    <dgm:pt modelId="{8EED7F07-8AAA-425D-B930-31D107CAE534}" type="pres">
      <dgm:prSet presAssocID="{3DCD9AF5-C110-49CC-A1FB-CA11A012FBA0}" presName="sibTrans" presStyleCnt="0"/>
      <dgm:spPr/>
    </dgm:pt>
    <dgm:pt modelId="{AE608C0E-E768-4B69-8306-0817ACFB3674}" type="pres">
      <dgm:prSet presAssocID="{358031EC-DE2F-42FA-8140-6FA2F1EB2C51}" presName="textNode" presStyleLbl="node1" presStyleIdx="1" presStyleCnt="4">
        <dgm:presLayoutVars>
          <dgm:bulletEnabled val="1"/>
        </dgm:presLayoutVars>
      </dgm:prSet>
      <dgm:spPr/>
    </dgm:pt>
    <dgm:pt modelId="{8BF73D75-3B9F-462D-98D7-B01FBB79C26D}" type="pres">
      <dgm:prSet presAssocID="{79BCF7DA-4E13-4192-A038-3669A7C33D69}" presName="sibTrans" presStyleCnt="0"/>
      <dgm:spPr/>
    </dgm:pt>
    <dgm:pt modelId="{5024EA03-4987-41E4-9B6B-B10C3E955B07}" type="pres">
      <dgm:prSet presAssocID="{EC3D893A-3C7A-4DAC-A868-783350ABB0AE}" presName="textNode" presStyleLbl="node1" presStyleIdx="2" presStyleCnt="4">
        <dgm:presLayoutVars>
          <dgm:bulletEnabled val="1"/>
        </dgm:presLayoutVars>
      </dgm:prSet>
      <dgm:spPr/>
    </dgm:pt>
    <dgm:pt modelId="{C024B7D5-DEFB-4E0C-9288-F1BFD8F33785}" type="pres">
      <dgm:prSet presAssocID="{8729F1A3-81DA-4021-B8A8-B026E427AD59}" presName="sibTrans" presStyleCnt="0"/>
      <dgm:spPr/>
    </dgm:pt>
    <dgm:pt modelId="{C10C0715-0A56-4004-9983-C91CD468D2A3}" type="pres">
      <dgm:prSet presAssocID="{AD09727F-64FF-4883-B414-4FA5AE3F768A}" presName="textNode" presStyleLbl="node1" presStyleIdx="3" presStyleCnt="4">
        <dgm:presLayoutVars>
          <dgm:bulletEnabled val="1"/>
        </dgm:presLayoutVars>
      </dgm:prSet>
      <dgm:spPr/>
    </dgm:pt>
  </dgm:ptLst>
  <dgm:cxnLst>
    <dgm:cxn modelId="{24C46410-4E6F-464C-8A8B-9F34CDE56285}" srcId="{905B1D71-B050-41D2-87B8-1471B6BB745B}" destId="{AD09727F-64FF-4883-B414-4FA5AE3F768A}" srcOrd="3" destOrd="0" parTransId="{B84D0956-4A9C-40E7-B3CF-E2F800F0387D}" sibTransId="{44139B3C-6D33-47A1-9599-3983645CC442}"/>
    <dgm:cxn modelId="{6EABF225-9B46-4400-B7DE-F1FC00957FAD}" type="presOf" srcId="{905B1D71-B050-41D2-87B8-1471B6BB745B}" destId="{A1772528-2BF3-4956-8322-9C30ED49328A}" srcOrd="0" destOrd="0" presId="urn:microsoft.com/office/officeart/2005/8/layout/hProcess9"/>
    <dgm:cxn modelId="{D5381E3A-1980-4DD0-B8A4-1356DA22589C}" type="presOf" srcId="{EC3D893A-3C7A-4DAC-A868-783350ABB0AE}" destId="{5024EA03-4987-41E4-9B6B-B10C3E955B07}" srcOrd="0" destOrd="0" presId="urn:microsoft.com/office/officeart/2005/8/layout/hProcess9"/>
    <dgm:cxn modelId="{E012BA3B-6DA3-46FC-8133-F76364110FD2}" srcId="{905B1D71-B050-41D2-87B8-1471B6BB745B}" destId="{358031EC-DE2F-42FA-8140-6FA2F1EB2C51}" srcOrd="1" destOrd="0" parTransId="{2BD7A657-EA9B-4435-A2E2-11A401B7A8DA}" sibTransId="{79BCF7DA-4E13-4192-A038-3669A7C33D69}"/>
    <dgm:cxn modelId="{04CA565F-D434-4AF4-8A09-EEA1A6183DCA}" type="presOf" srcId="{7B299173-B99B-401E-B732-2E61746B5A5A}" destId="{4A26E35C-1AD9-40C8-B3AE-73C39E783CCA}" srcOrd="0" destOrd="0" presId="urn:microsoft.com/office/officeart/2005/8/layout/hProcess9"/>
    <dgm:cxn modelId="{1EAEFB46-435B-40B9-8C1C-7E2CEA51AAD4}" srcId="{905B1D71-B050-41D2-87B8-1471B6BB745B}" destId="{7B299173-B99B-401E-B732-2E61746B5A5A}" srcOrd="0" destOrd="0" parTransId="{9FEF219B-5CB1-4E34-8CE1-1DB3003D92DE}" sibTransId="{3DCD9AF5-C110-49CC-A1FB-CA11A012FBA0}"/>
    <dgm:cxn modelId="{5EAF6781-4C97-4994-86C3-A967D459AE2A}" type="presOf" srcId="{AD09727F-64FF-4883-B414-4FA5AE3F768A}" destId="{C10C0715-0A56-4004-9983-C91CD468D2A3}" srcOrd="0" destOrd="0" presId="urn:microsoft.com/office/officeart/2005/8/layout/hProcess9"/>
    <dgm:cxn modelId="{A00A909B-AF20-465D-AB7E-CB941BC440D5}" srcId="{905B1D71-B050-41D2-87B8-1471B6BB745B}" destId="{EC3D893A-3C7A-4DAC-A868-783350ABB0AE}" srcOrd="2" destOrd="0" parTransId="{59A97200-F741-4369-AAD1-1E25B2AE3485}" sibTransId="{8729F1A3-81DA-4021-B8A8-B026E427AD59}"/>
    <dgm:cxn modelId="{24E17CF2-0D7F-4EA7-9C5D-4D52D5D25FF7}" type="presOf" srcId="{358031EC-DE2F-42FA-8140-6FA2F1EB2C51}" destId="{AE608C0E-E768-4B69-8306-0817ACFB3674}" srcOrd="0" destOrd="0" presId="urn:microsoft.com/office/officeart/2005/8/layout/hProcess9"/>
    <dgm:cxn modelId="{27913D43-0080-433A-AC14-62B463347C38}" type="presParOf" srcId="{A1772528-2BF3-4956-8322-9C30ED49328A}" destId="{7F18B42B-9CD9-49DC-8E30-0EF7CF82652A}" srcOrd="0" destOrd="0" presId="urn:microsoft.com/office/officeart/2005/8/layout/hProcess9"/>
    <dgm:cxn modelId="{22EF5891-E97F-4F07-B3C1-BF750D10645F}" type="presParOf" srcId="{A1772528-2BF3-4956-8322-9C30ED49328A}" destId="{57AF1A5A-B257-4072-8620-E1C7589D7F1F}" srcOrd="1" destOrd="0" presId="urn:microsoft.com/office/officeart/2005/8/layout/hProcess9"/>
    <dgm:cxn modelId="{F9EF55DA-006C-4774-BB38-A893905E1A99}" type="presParOf" srcId="{57AF1A5A-B257-4072-8620-E1C7589D7F1F}" destId="{4A26E35C-1AD9-40C8-B3AE-73C39E783CCA}" srcOrd="0" destOrd="0" presId="urn:microsoft.com/office/officeart/2005/8/layout/hProcess9"/>
    <dgm:cxn modelId="{83D7D8A0-536D-42C9-812F-1D9060FD02ED}" type="presParOf" srcId="{57AF1A5A-B257-4072-8620-E1C7589D7F1F}" destId="{8EED7F07-8AAA-425D-B930-31D107CAE534}" srcOrd="1" destOrd="0" presId="urn:microsoft.com/office/officeart/2005/8/layout/hProcess9"/>
    <dgm:cxn modelId="{360DF831-AD07-4748-9230-5B97CD595259}" type="presParOf" srcId="{57AF1A5A-B257-4072-8620-E1C7589D7F1F}" destId="{AE608C0E-E768-4B69-8306-0817ACFB3674}" srcOrd="2" destOrd="0" presId="urn:microsoft.com/office/officeart/2005/8/layout/hProcess9"/>
    <dgm:cxn modelId="{4EDDAE3D-16C7-440A-9986-59FD41517AC8}" type="presParOf" srcId="{57AF1A5A-B257-4072-8620-E1C7589D7F1F}" destId="{8BF73D75-3B9F-462D-98D7-B01FBB79C26D}" srcOrd="3" destOrd="0" presId="urn:microsoft.com/office/officeart/2005/8/layout/hProcess9"/>
    <dgm:cxn modelId="{AA4755FA-8260-4CF3-BD37-93F83159C882}" type="presParOf" srcId="{57AF1A5A-B257-4072-8620-E1C7589D7F1F}" destId="{5024EA03-4987-41E4-9B6B-B10C3E955B07}" srcOrd="4" destOrd="0" presId="urn:microsoft.com/office/officeart/2005/8/layout/hProcess9"/>
    <dgm:cxn modelId="{24713BF8-8F1C-4F3D-B4F2-FFB85A334599}" type="presParOf" srcId="{57AF1A5A-B257-4072-8620-E1C7589D7F1F}" destId="{C024B7D5-DEFB-4E0C-9288-F1BFD8F33785}" srcOrd="5" destOrd="0" presId="urn:microsoft.com/office/officeart/2005/8/layout/hProcess9"/>
    <dgm:cxn modelId="{938CD1F5-F2FB-4499-892C-AB39E052C4EC}" type="presParOf" srcId="{57AF1A5A-B257-4072-8620-E1C7589D7F1F}" destId="{C10C0715-0A56-4004-9983-C91CD468D2A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8B42B-9CD9-49DC-8E30-0EF7CF82652A}">
      <dsp:nvSpPr>
        <dsp:cNvPr id="0" name=""/>
        <dsp:cNvSpPr/>
      </dsp:nvSpPr>
      <dsp:spPr>
        <a:xfrm>
          <a:off x="2234168" y="0"/>
          <a:ext cx="25320572" cy="1444977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26E35C-1AD9-40C8-B3AE-73C39E783CCA}">
      <dsp:nvSpPr>
        <dsp:cNvPr id="0" name=""/>
        <dsp:cNvSpPr/>
      </dsp:nvSpPr>
      <dsp:spPr>
        <a:xfrm>
          <a:off x="6732"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dirty="0">
              <a:latin typeface="Roboto Light "/>
            </a:rPr>
            <a:t>Choose application fee payment option in adviser portal </a:t>
          </a:r>
        </a:p>
      </dsp:txBody>
      <dsp:txXfrm>
        <a:off x="288884" y="4617085"/>
        <a:ext cx="6219560" cy="5215607"/>
      </dsp:txXfrm>
    </dsp:sp>
    <dsp:sp modelId="{AE608C0E-E768-4B69-8306-0817ACFB3674}">
      <dsp:nvSpPr>
        <dsp:cNvPr id="0" name=""/>
        <dsp:cNvSpPr/>
      </dsp:nvSpPr>
      <dsp:spPr>
        <a:xfrm>
          <a:off x="7670592"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latin typeface="Roboto Light "/>
            </a:rPr>
            <a:t>Turn on the Free School Meals Waiver option in ADVISER Portal </a:t>
          </a:r>
          <a:endParaRPr lang="en-GB" sz="4800" kern="1200" dirty="0">
            <a:latin typeface="Roboto Light "/>
          </a:endParaRPr>
        </a:p>
      </dsp:txBody>
      <dsp:txXfrm>
        <a:off x="7952744" y="4617085"/>
        <a:ext cx="6219560" cy="5215607"/>
      </dsp:txXfrm>
    </dsp:sp>
    <dsp:sp modelId="{5024EA03-4987-41E4-9B6B-B10C3E955B07}">
      <dsp:nvSpPr>
        <dsp:cNvPr id="0" name=""/>
        <dsp:cNvSpPr/>
      </dsp:nvSpPr>
      <dsp:spPr>
        <a:xfrm>
          <a:off x="15334451"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latin typeface="Roboto Light "/>
            </a:rPr>
            <a:t>Only applicants that answer ‘Yes’ to Free School Meals in ‘More About You’ will see the FSM waiver option</a:t>
          </a:r>
          <a:endParaRPr lang="en-GB" sz="4800" kern="1200" dirty="0">
            <a:latin typeface="Roboto Light "/>
          </a:endParaRPr>
        </a:p>
      </dsp:txBody>
      <dsp:txXfrm>
        <a:off x="15616603" y="4617085"/>
        <a:ext cx="6219560" cy="5215607"/>
      </dsp:txXfrm>
    </dsp:sp>
    <dsp:sp modelId="{C10C0715-0A56-4004-9983-C91CD468D2A3}">
      <dsp:nvSpPr>
        <dsp:cNvPr id="0" name=""/>
        <dsp:cNvSpPr/>
      </dsp:nvSpPr>
      <dsp:spPr>
        <a:xfrm>
          <a:off x="22998311" y="4334933"/>
          <a:ext cx="6783864" cy="5779911"/>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GB" sz="4800" kern="1200">
              <a:latin typeface="Roboto Light "/>
            </a:rPr>
            <a:t>Agreement will need to be supplied in Adviser Portal. If no agreement, your centre will be charged if the  application is sent to UCAS</a:t>
          </a:r>
          <a:endParaRPr lang="en-GB" sz="4800" kern="1200" dirty="0">
            <a:latin typeface="Roboto Light "/>
          </a:endParaRPr>
        </a:p>
      </dsp:txBody>
      <dsp:txXfrm>
        <a:off x="23280463" y="4617085"/>
        <a:ext cx="6219560" cy="52156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4E53A9-0FB8-BAA7-3BB0-C2DEE56017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21549CC-81E2-DC53-82E5-E88E25218D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F80796-1359-F049-900A-1234F679E6EC}" type="datetimeFigureOut">
              <a:rPr lang="en-GB" smtClean="0"/>
              <a:t>16/03/2026</a:t>
            </a:fld>
            <a:endParaRPr lang="en-GB"/>
          </a:p>
        </p:txBody>
      </p:sp>
      <p:sp>
        <p:nvSpPr>
          <p:cNvPr id="4" name="Footer Placeholder 3">
            <a:extLst>
              <a:ext uri="{FF2B5EF4-FFF2-40B4-BE49-F238E27FC236}">
                <a16:creationId xmlns:a16="http://schemas.microsoft.com/office/drawing/2014/main" id="{63ECF899-3B22-2081-E1E4-0EC4738545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02135D-9721-2BFE-FE97-A478A93211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EAB036-37EB-C448-80F5-C3B8CCEDC2C7}" type="slidenum">
              <a:rPr lang="en-GB" smtClean="0"/>
              <a:t>‹#›</a:t>
            </a:fld>
            <a:endParaRPr lang="en-GB"/>
          </a:p>
        </p:txBody>
      </p:sp>
    </p:spTree>
    <p:extLst>
      <p:ext uri="{BB962C8B-B14F-4D97-AF65-F5344CB8AC3E}">
        <p14:creationId xmlns:p14="http://schemas.microsoft.com/office/powerpoint/2010/main" val="25107421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944DD-B205-46ED-A5E1-133A3A914DB3}" type="datetimeFigureOut">
              <a:rPr lang="en-GB" smtClean="0"/>
              <a:t>16/03/2026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BD1C8-4C95-4B14-B8B2-D57CE6A54DCA}" type="slidenum">
              <a:rPr lang="en-GB" smtClean="0"/>
              <a:t>‹#›</a:t>
            </a:fld>
            <a:endParaRPr lang="en-GB"/>
          </a:p>
        </p:txBody>
      </p:sp>
    </p:spTree>
    <p:extLst>
      <p:ext uri="{BB962C8B-B14F-4D97-AF65-F5344CB8AC3E}">
        <p14:creationId xmlns:p14="http://schemas.microsoft.com/office/powerpoint/2010/main" val="359655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BD1C8-4C95-4B14-B8B2-D57CE6A54DCA}" type="slidenum">
              <a:rPr lang="en-GB" smtClean="0"/>
              <a:t>2</a:t>
            </a:fld>
            <a:endParaRPr lang="en-GB"/>
          </a:p>
        </p:txBody>
      </p:sp>
    </p:spTree>
    <p:extLst>
      <p:ext uri="{BB962C8B-B14F-4D97-AF65-F5344CB8AC3E}">
        <p14:creationId xmlns:p14="http://schemas.microsoft.com/office/powerpoint/2010/main" val="112949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Roboto" panose="02000000000000000000" pitchFamily="2" charset="0"/>
              </a:rPr>
              <a:t>The ‘More about you’ section in the application gives you the opportunity to share a range of circumstances and support needs – one of these is your eligibility for free school meals. If you have received UK government funded free school meals at any point during your secondary education, select ‘yes’. </a:t>
            </a:r>
          </a:p>
          <a:p>
            <a:endParaRPr lang="en-GB" b="0" i="0" dirty="0">
              <a:solidFill>
                <a:srgbClr val="000000"/>
              </a:solidFill>
              <a:effectLst/>
              <a:latin typeface="Roboto" panose="02000000000000000000" pitchFamily="2" charset="0"/>
            </a:endParaRPr>
          </a:p>
          <a:p>
            <a:r>
              <a:rPr lang="en-GB" b="1" i="0" dirty="0">
                <a:solidFill>
                  <a:srgbClr val="333333"/>
                </a:solidFill>
                <a:effectLst/>
                <a:latin typeface="Roboto" panose="02000000000000000000" pitchFamily="2" charset="0"/>
              </a:rPr>
              <a:t>Students who are currently enrolled at school or college </a:t>
            </a:r>
            <a:r>
              <a:rPr lang="en-GB" b="0" i="0" dirty="0">
                <a:solidFill>
                  <a:srgbClr val="333333"/>
                </a:solidFill>
                <a:effectLst/>
                <a:latin typeface="Roboto" panose="02000000000000000000" pitchFamily="2" charset="0"/>
              </a:rPr>
              <a:t>and have been in receipt of UK government funded free school meals at some point during the last six years (i.e. during secondary education) up until the end of their final year, will be eligible to have the application fee waived by UCAS. </a:t>
            </a:r>
          </a:p>
          <a:p>
            <a:endParaRPr lang="en-GB" b="0" i="0" dirty="0">
              <a:solidFill>
                <a:srgbClr val="333333"/>
              </a:solidFill>
              <a:effectLst/>
              <a:latin typeface="Roboto" panose="02000000000000000000" pitchFamily="2" charset="0"/>
            </a:endParaRPr>
          </a:p>
          <a:p>
            <a:r>
              <a:rPr lang="en-GB" b="0" i="0" dirty="0">
                <a:solidFill>
                  <a:srgbClr val="333333"/>
                </a:solidFill>
                <a:effectLst/>
                <a:latin typeface="Roboto" panose="02000000000000000000" pitchFamily="2" charset="0"/>
              </a:rPr>
              <a:t>If you are eligible you must answer ‘Yes’ to this question to be able to see the FSM waiver payment option when you submit your application. If you answer ‘No’ or ‘Don’t know’ the ‘Apply with FSM waiver’ payment option will not be visible. </a:t>
            </a:r>
          </a:p>
          <a:p>
            <a:endParaRPr lang="en-GB" b="0" i="0" dirty="0">
              <a:solidFill>
                <a:srgbClr val="333333"/>
              </a:solidFill>
              <a:effectLst/>
              <a:latin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7C3576D8-4018-45A8-925F-D7237F01CFE8}" type="slidenum">
              <a:rPr lang="en-GB" smtClean="0"/>
              <a:t>7</a:t>
            </a:fld>
            <a:endParaRPr lang="en-GB"/>
          </a:p>
        </p:txBody>
      </p:sp>
    </p:spTree>
    <p:extLst>
      <p:ext uri="{BB962C8B-B14F-4D97-AF65-F5344CB8AC3E}">
        <p14:creationId xmlns:p14="http://schemas.microsoft.com/office/powerpoint/2010/main" val="136389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t>UK domiciled applicants only: </a:t>
            </a:r>
            <a:r>
              <a:rPr lang="en-GB" sz="1200" kern="100" dirty="0">
                <a:effectLst/>
                <a:latin typeface="Aptos" panose="020B0004020202020204" pitchFamily="34" charset="0"/>
                <a:ea typeface="Aptos" panose="020B0004020202020204" pitchFamily="34" charset="0"/>
                <a:cs typeface="Arial" panose="020B0604020202020204" pitchFamily="34" charset="0"/>
              </a:rPr>
              <a:t>For UCAS to apply a Free School Meals application fee waiver to eligible applicants, you need to enable the new FSM fee waiver option. This can be used alongside the current payment method options to suit your school or college. </a:t>
            </a:r>
          </a:p>
          <a:p>
            <a:pPr marL="0" lvl="0" indent="0">
              <a:lnSpc>
                <a:spcPct val="107000"/>
              </a:lnSpc>
              <a:buFont typeface="Symbol" panose="05050102010706020507" pitchFamily="18" charset="2"/>
              <a:buNone/>
            </a:pPr>
            <a:r>
              <a:rPr lang="en-GB" sz="1200" u="sng" kern="100" dirty="0">
                <a:effectLst/>
                <a:latin typeface="Aptos" panose="020B0004020202020204" pitchFamily="34" charset="0"/>
                <a:ea typeface="Aptos" panose="020B0004020202020204" pitchFamily="34" charset="0"/>
                <a:cs typeface="Arial" panose="020B0604020202020204" pitchFamily="34" charset="0"/>
              </a:rPr>
              <a:t>Only those students who answer ‘Yes’ to the FSM question in the ‘More about you section’ will have the option ‘Free school meals fee waiver’ when they review, pay and submit. </a:t>
            </a:r>
            <a:r>
              <a:rPr lang="en-GB" sz="1200" kern="100" dirty="0">
                <a:effectLst/>
                <a:latin typeface="Aptos" panose="020B0004020202020204" pitchFamily="34" charset="0"/>
                <a:ea typeface="Aptos" panose="020B0004020202020204" pitchFamily="34" charset="0"/>
                <a:cs typeface="Arial" panose="020B0604020202020204" pitchFamily="34" charset="0"/>
              </a:rPr>
              <a:t>Your centre will not be invoiced for eligible FSM students that you provide agreement for in the adviser portal.</a:t>
            </a:r>
          </a:p>
          <a:p>
            <a:pPr marL="0" lvl="0" indent="0">
              <a:lnSpc>
                <a:spcPct val="107000"/>
              </a:lnSpc>
              <a:buFont typeface="Symbol" panose="05050102010706020507" pitchFamily="18" charset="2"/>
              <a:buNone/>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1" dirty="0">
                <a:solidFill>
                  <a:srgbClr val="000000"/>
                </a:solidFill>
                <a:latin typeface="Roboto Light "/>
              </a:rPr>
              <a:t>It’s essential that students who might be eligible for the FSM application fee waiver do not enter any card details. </a:t>
            </a:r>
            <a:r>
              <a:rPr lang="en-GB" sz="1200" b="1" kern="0" dirty="0">
                <a:solidFill>
                  <a:srgbClr val="000000"/>
                </a:solidFill>
                <a:latin typeface="Roboto Light "/>
              </a:rPr>
              <a:t>Once you pay by card (even if eligible), this cannot be reversed; a fee waiver cannot be applied after the pay and submit process has been completed. </a:t>
            </a:r>
            <a:endParaRPr lang="en-GB" dirty="0"/>
          </a:p>
          <a:p>
            <a:endParaRPr lang="en-GB" dirty="0"/>
          </a:p>
          <a:p>
            <a:r>
              <a:rPr lang="en-GB" dirty="0"/>
              <a:t>All other students should pay by card. </a:t>
            </a:r>
          </a:p>
          <a:p>
            <a:endParaRPr lang="en-GB" dirty="0"/>
          </a:p>
        </p:txBody>
      </p:sp>
      <p:sp>
        <p:nvSpPr>
          <p:cNvPr id="4" name="Slide Number Placeholder 3"/>
          <p:cNvSpPr>
            <a:spLocks noGrp="1"/>
          </p:cNvSpPr>
          <p:nvPr>
            <p:ph type="sldNum" sz="quarter" idx="5"/>
          </p:nvPr>
        </p:nvSpPr>
        <p:spPr/>
        <p:txBody>
          <a:bodyPr/>
          <a:lstStyle/>
          <a:p>
            <a:fld id="{7C3576D8-4018-45A8-925F-D7237F01CFE8}" type="slidenum">
              <a:rPr lang="en-GB" smtClean="0"/>
              <a:t>8</a:t>
            </a:fld>
            <a:endParaRPr lang="en-GB"/>
          </a:p>
        </p:txBody>
      </p:sp>
    </p:spTree>
    <p:extLst>
      <p:ext uri="{BB962C8B-B14F-4D97-AF65-F5344CB8AC3E}">
        <p14:creationId xmlns:p14="http://schemas.microsoft.com/office/powerpoint/2010/main" val="7752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BD1C8-4C95-4B14-B8B2-D57CE6A54DCA}" type="slidenum">
              <a:rPr lang="en-GB" smtClean="0"/>
              <a:t>9</a:t>
            </a:fld>
            <a:endParaRPr lang="en-GB"/>
          </a:p>
        </p:txBody>
      </p:sp>
    </p:spTree>
    <p:extLst>
      <p:ext uri="{BB962C8B-B14F-4D97-AF65-F5344CB8AC3E}">
        <p14:creationId xmlns:p14="http://schemas.microsoft.com/office/powerpoint/2010/main" val="384084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D403D-ED55-7AEA-88E8-0BBC6A590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DAA43-EF2F-20A1-1D7D-35229DF60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E2515-856A-B001-20BA-9AF94721158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BD4520B-5A1D-61E0-79A7-6FB98761A00C}"/>
              </a:ext>
            </a:extLst>
          </p:cNvPr>
          <p:cNvSpPr>
            <a:spLocks noGrp="1"/>
          </p:cNvSpPr>
          <p:nvPr>
            <p:ph type="sldNum" sz="quarter" idx="5"/>
          </p:nvPr>
        </p:nvSpPr>
        <p:spPr/>
        <p:txBody>
          <a:bodyPr/>
          <a:lstStyle/>
          <a:p>
            <a:fld id="{C94BD1C8-4C95-4B14-B8B2-D57CE6A54DCA}" type="slidenum">
              <a:rPr lang="en-GB" smtClean="0"/>
              <a:t>10</a:t>
            </a:fld>
            <a:endParaRPr lang="en-GB"/>
          </a:p>
        </p:txBody>
      </p:sp>
    </p:spTree>
    <p:extLst>
      <p:ext uri="{BB962C8B-B14F-4D97-AF65-F5344CB8AC3E}">
        <p14:creationId xmlns:p14="http://schemas.microsoft.com/office/powerpoint/2010/main" val="150727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9B106E-8D4E-4C4B-B3F1-B510A67D8807}" type="slidenum">
              <a:rPr lang="en-US" smtClean="0"/>
              <a:t>12</a:t>
            </a:fld>
            <a:endParaRPr lang="en-US"/>
          </a:p>
        </p:txBody>
      </p:sp>
    </p:spTree>
    <p:extLst>
      <p:ext uri="{BB962C8B-B14F-4D97-AF65-F5344CB8AC3E}">
        <p14:creationId xmlns:p14="http://schemas.microsoft.com/office/powerpoint/2010/main" val="12035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73C24-32FB-0F4C-8FA5-46A2134F60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C00CF-F41D-785E-4D7B-565CAF87B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9FF85-A6F8-A829-B287-101428109D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8B172AE-CCAC-C4BB-4389-B1AE165578CE}"/>
              </a:ext>
            </a:extLst>
          </p:cNvPr>
          <p:cNvSpPr>
            <a:spLocks noGrp="1"/>
          </p:cNvSpPr>
          <p:nvPr>
            <p:ph type="sldNum" sz="quarter" idx="5"/>
          </p:nvPr>
        </p:nvSpPr>
        <p:spPr/>
        <p:txBody>
          <a:bodyPr/>
          <a:lstStyle/>
          <a:p>
            <a:fld id="{209B106E-8D4E-4C4B-B3F1-B510A67D8807}" type="slidenum">
              <a:rPr lang="en-US" smtClean="0"/>
              <a:t>14</a:t>
            </a:fld>
            <a:endParaRPr lang="en-US"/>
          </a:p>
        </p:txBody>
      </p:sp>
    </p:spTree>
    <p:extLst>
      <p:ext uri="{BB962C8B-B14F-4D97-AF65-F5344CB8AC3E}">
        <p14:creationId xmlns:p14="http://schemas.microsoft.com/office/powerpoint/2010/main" val="107274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Roboto Light "/>
                <a:ea typeface="Roboto Light"/>
                <a:cs typeface="Roboto Light"/>
              </a:rPr>
              <a:t>Your school/college/centre will not be invoiced for eligible FSM students that you provide agreement for in the Adviser Portal.</a:t>
            </a:r>
          </a:p>
          <a:p>
            <a:endParaRPr lang="en-GB" dirty="0"/>
          </a:p>
        </p:txBody>
      </p:sp>
      <p:sp>
        <p:nvSpPr>
          <p:cNvPr id="4" name="Slide Number Placeholder 3"/>
          <p:cNvSpPr>
            <a:spLocks noGrp="1"/>
          </p:cNvSpPr>
          <p:nvPr>
            <p:ph type="sldNum" sz="quarter" idx="5"/>
          </p:nvPr>
        </p:nvSpPr>
        <p:spPr/>
        <p:txBody>
          <a:bodyPr/>
          <a:lstStyle/>
          <a:p>
            <a:fld id="{C94BD1C8-4C95-4B14-B8B2-D57CE6A54DCA}" type="slidenum">
              <a:rPr lang="en-GB" smtClean="0"/>
              <a:t>15</a:t>
            </a:fld>
            <a:endParaRPr lang="en-GB"/>
          </a:p>
        </p:txBody>
      </p:sp>
    </p:spTree>
    <p:extLst>
      <p:ext uri="{BB962C8B-B14F-4D97-AF65-F5344CB8AC3E}">
        <p14:creationId xmlns:p14="http://schemas.microsoft.com/office/powerpoint/2010/main" val="3326753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sv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sv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svg"/></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sv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sv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sv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8.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3.sv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svg"/></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1.svg"/></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svg"/></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svg"/></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svg"/></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1.sv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sv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Master" Target="../slideMasters/slideMaster10.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3.svg"/></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3046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702908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31325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56122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975903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47899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681773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6649959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7868064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00AEEF"/>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391374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4FCBF72C-3414-1896-B1E5-A1532D62B37D}"/>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40706830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00AEEF"/>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35528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492488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4906B97F-3033-3B79-6755-6291075FCFD3}"/>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A989D760-C347-0B14-29EC-07A293392DE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7C2E0BC9-4628-1B73-1CE5-C903F512BF75}"/>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D734DA3F-F07E-1F25-EFF0-1E26B2BA3C13}"/>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BC8E0FAF-18D7-3443-4A37-D480841ED71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74433506-CE9C-2FEB-27BD-F6A2A54A569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565020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00AEEF"/>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1630257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00AEEF"/>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00AEEF"/>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49103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00AEEF"/>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849635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053408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377779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108726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3173913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636257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2BE9B2FB-2145-6343-30A0-E137726E7361}"/>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BD800045-D3D8-6FF0-2A36-8939C06C8C98}"/>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4E40C1AC-33D2-2F53-FD26-3BAFDD1AD5F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87D7DE66-603E-1222-D359-339CBFB7D785}"/>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FC556A0-7E46-E48D-2F90-DD158844B196}"/>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1BBA7DB1-749E-181A-97A0-F450A6C1172F}"/>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0FC88736-2D98-5EBF-5AB6-FDFD889C2E4D}"/>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1BB33B82-0ED1-68BF-89ED-ED75297BFE8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71D689A3-9D1D-C93C-85D8-B412DBF82D0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75636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672344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00AEEF"/>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78C720ED-A334-A1B9-75FD-093AC59A5306}"/>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B49FE466-F8DA-3D7C-9DA0-02DD0DB0F62A}"/>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957890A-8276-EDE7-A62A-D2AB8C81D57C}"/>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850378AC-02F1-BACD-96C4-3E85E4CA6387}"/>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B229E8C9-3B66-5DE2-606C-7F9FA8083D3F}"/>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5FE9EA4A-1111-5823-50D7-3799049E77F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810024E4-AD3E-3492-C4C6-61350A1376AD}"/>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76CE2C0C-4F8B-95E4-A2A1-374F8A1B9177}"/>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61CC4419-B046-3302-6D1B-7A46EF0FBF8F}"/>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7880910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29831519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00AEEF"/>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00AEEF"/>
          </a:solidFill>
          <a:ln w="63500" cap="sq">
            <a:solidFill>
              <a:srgbClr val="00AEEF"/>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485755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00AEEF"/>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1480056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32145575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00AEEF"/>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00AEEF"/>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911547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00AEE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4048468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00AEEF"/>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19430484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00AEEF"/>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25830046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Rectangle 16">
            <a:extLst>
              <a:ext uri="{FF2B5EF4-FFF2-40B4-BE49-F238E27FC236}">
                <a16:creationId xmlns:a16="http://schemas.microsoft.com/office/drawing/2014/main" id="{A7B40F8C-E037-100F-03C5-AA44AEBBCFAD}"/>
              </a:ext>
            </a:extLst>
          </p:cNvPr>
          <p:cNvSpPr/>
          <p:nvPr userDrawn="1"/>
        </p:nvSpPr>
        <p:spPr>
          <a:xfrm>
            <a:off x="17231360" y="1890762"/>
            <a:ext cx="13370560" cy="14516678"/>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17" descr="Open quotation mark with solid fill">
            <a:extLst>
              <a:ext uri="{FF2B5EF4-FFF2-40B4-BE49-F238E27FC236}">
                <a16:creationId xmlns:a16="http://schemas.microsoft.com/office/drawing/2014/main" id="{9A60D768-06A9-48A9-B3C8-C7B895A42C8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9" name="Graphic 18" descr="Open quotation mark with solid fill">
            <a:extLst>
              <a:ext uri="{FF2B5EF4-FFF2-40B4-BE49-F238E27FC236}">
                <a16:creationId xmlns:a16="http://schemas.microsoft.com/office/drawing/2014/main" id="{1C3525FD-4EE2-8D58-E369-575C51ED3E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21" name="Text Placeholder 8">
            <a:extLst>
              <a:ext uri="{FF2B5EF4-FFF2-40B4-BE49-F238E27FC236}">
                <a16:creationId xmlns:a16="http://schemas.microsoft.com/office/drawing/2014/main" id="{33288DC8-80D0-93F5-AEAD-F4A87F5D40DB}"/>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440835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810834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00AEEF"/>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0861261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685953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57BF93"/>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064079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175105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57BF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6317184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067168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57BF9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982354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8031078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1715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0373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8476081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404309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782696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60197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049676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525663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103825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836979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190561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57BF93"/>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5899774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8AAA64B4-44B6-18C9-FBD7-0E4BD3502F41}"/>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415231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303656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57BF93"/>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184148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466BDE5B-D6D1-89BF-FFE4-2CA5DF40E9A6}"/>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C228A56B-23B4-A46F-7395-3A2B89BCB328}"/>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462C9BBD-243C-F662-111D-CFD51A08E2D7}"/>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FFD4C44C-DBF2-489B-C68A-48579D0B7512}"/>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22F1040B-2A84-1BB6-A949-8A8399905A20}"/>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922BB84A-E6CF-CC2D-5518-C42DE384809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14891104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57BF93"/>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1851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57BF9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57BF9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081936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57BF93"/>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195965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1587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248203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251387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216333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1671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47688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2070898-8927-8F50-DAD6-EB812D1BA1F2}"/>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6189F164-A6AD-50FE-24E9-54EBCDEE70AF}"/>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315B97A-3AD0-8325-C34C-A70C36E3985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6AAE1449-E48F-E4E7-19F1-A54AA3B8841D}"/>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BEE69AD-F288-8DDA-4297-83F2335DC210}"/>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5133F5D3-3ACE-C46F-3135-2847662D271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1E70F308-54DA-309D-DAB5-5C7A7C517ED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19E2602B-1602-3F3D-9F17-5836C25D4BFC}"/>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42C29AEE-F3C0-78E5-847B-6431A6BC357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41253457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57BF93"/>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B2BD52F4-A140-C746-B35A-A93506D47204}"/>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4FD59C46-ED6A-855F-9044-E24F5FD4320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5A0B931-8722-4EF2-E5F9-42D2C46B375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F509B20E-6A5B-5C70-D79D-720D7C38238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9E96E75-C788-A51B-3DF3-01C4D3569B72}"/>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E325806F-E0FD-8E47-4F12-3FCF7551264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7B29B385-0088-749D-BB92-93827881B2C5}"/>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20F04826-DCEB-5AC0-4DC9-8F05571F4FF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0D978047-250D-FB62-914A-6BA53E8BAE28}"/>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295933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24386956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57BF93"/>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57BF93"/>
          </a:solidFill>
          <a:ln w="63500" cap="sq">
            <a:solidFill>
              <a:srgbClr val="57BF93"/>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152263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57BF93"/>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7869563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145181335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57BF93"/>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57BF93"/>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3245425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57BF93"/>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1356119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57BF93"/>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18203360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57BF93"/>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275872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156843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7531F1F6-238C-6194-F821-00C53A5980F2}"/>
              </a:ext>
            </a:extLst>
          </p:cNvPr>
          <p:cNvSpPr/>
          <p:nvPr userDrawn="1"/>
        </p:nvSpPr>
        <p:spPr>
          <a:xfrm>
            <a:off x="17231360" y="1890762"/>
            <a:ext cx="13370560" cy="14516678"/>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C5222F3E-94A2-1DD0-4CFF-4C8000ECFD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7C498BDC-DF6C-1489-3EA7-22C303F2E7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7E41036D-4C5A-6CD7-2BD7-76E57252B5B5}"/>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33245272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57BF93"/>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9734006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329671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706CB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259583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5885493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706CB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063603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216087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706CB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85830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220789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08343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ED2881"/>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4049394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78451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1864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37504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231087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23228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298993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231415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777383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05540302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706CB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82870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140841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129927DE-C769-8649-4C58-22A7B8B76B61}"/>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4909688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706CB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61776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FF1B7168-5EDF-FB00-F8AD-1EC811F737F7}"/>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C0D56C11-BA09-3FB6-C577-DA670421D947}"/>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B62E16C0-351E-ADD6-741A-B5A66D7D8CEC}"/>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61E016A-1FD8-42C8-E34E-11CD27DF4FE9}"/>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11CC6C72-61F6-83BA-B86A-90452BC4F1E7}"/>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C8CA1303-645E-2DEC-2906-3840B397B72F}"/>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35589997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706CB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8560638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706CB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706CB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468629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706CB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432998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8716418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734489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2436382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3649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7308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ED288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25499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697671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0BDB9FAC-4EA5-91E1-D557-75735A714C60}"/>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66834388-67FB-5B79-C7E2-8E0D0FBFD4EF}"/>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A3FFB076-175D-7B51-3D5F-77318B6FCB7D}"/>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C5342441-F3C6-CC08-5E04-E501EDED0F6F}"/>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A2F26C7B-50DE-D057-2090-4BFCE3D041D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6E786F64-02AD-19ED-F84C-F422A08A722E}"/>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A7D4B3A3-4A06-88B8-9078-6C04207F573E}"/>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ABF4F9A5-2015-E3F8-2C4F-C7796C5C6AB8}"/>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DF9D25D3-9194-5CF0-D2D9-1D987CBEF17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6848003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706CB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659B242-5545-2634-A277-49DC94EDCB7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A9767006-8F9D-826F-6088-95A52A0BCFEA}"/>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B43DB87C-68A8-B9A7-7E45-729A185BE610}"/>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46D89EE2-833C-726E-F542-3BFC380B60C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34899AA-7534-2DF3-5D22-B3242EF45FF6}"/>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EA40D1E0-DF9A-CBFB-CFD5-79E8139C081C}"/>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866F45BF-31A2-6E8A-2972-9C102683B59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1AF958C-0C54-A106-6B02-2413F9AD9B66}"/>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EE98D67F-17FC-53B7-56C5-F3DD8D0D741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267493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4849494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706CB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706CB2"/>
          </a:solidFill>
          <a:ln w="63500" cap="sq">
            <a:solidFill>
              <a:srgbClr val="706CB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41949294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706CB2"/>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8369931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335424729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706CB2"/>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706CB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2360668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706C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3723011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706CB2"/>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290869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3048473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706CB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9311500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946CEDD9-0841-FA02-88AB-19787EACBD9A}"/>
              </a:ext>
            </a:extLst>
          </p:cNvPr>
          <p:cNvSpPr/>
          <p:nvPr userDrawn="1"/>
        </p:nvSpPr>
        <p:spPr>
          <a:xfrm>
            <a:off x="17231360" y="1890762"/>
            <a:ext cx="13370560" cy="14516678"/>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6A0BD1AF-AF80-92CC-547F-45435586B30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759506EE-E0E3-7468-083E-6C2B027DA7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0271418E-070F-3ED8-0942-68431797925A}"/>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315265805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706CB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2620075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638486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2BCBC"/>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652418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8075748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2BCB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8103300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8626112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2BCBC"/>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344998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4181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ED288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83654384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990998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168182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692452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725931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6756455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9194011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488706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5053293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768295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587021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ED288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ED288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093871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12BCBC"/>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84260471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F7A4DB77-F000-A15D-719D-8BF799CD535C}"/>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81752023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12BCBC"/>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3096907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57538818-134E-7353-6D20-8F38A08AE0EC}"/>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5D2B10F7-D197-8CA1-27DF-8C13B777F46A}"/>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A1267C26-5E36-886D-4D85-4E5207211344}"/>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AAAE941F-90CB-FD6C-94C8-9452CC620253}"/>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01DA6EDB-3A8B-A37D-6C0A-CC0B93A76A47}"/>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0D6A0B84-28D4-AAF2-BA28-154353B54E5A}"/>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35808110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15BCBC"/>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4930986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12BCBC"/>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12BCBC"/>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1714390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12BCBC"/>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558898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6800500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8250812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0259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ED288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5452341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7345532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9981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475BF07E-1BFE-860E-620B-69072B2D4BD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8A20D56-956D-E849-915E-2F58797EF0BE}"/>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2C9C898-43DE-053B-C784-4C16B872FC67}"/>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B27B2671-0A6A-9328-212E-B551B00DD38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FE5581E-65FC-30DE-8CC3-4031586E249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33834F92-0CB8-EEAD-86D9-3303BB652E6A}"/>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565CE5A3-197A-F493-CA60-E96DF35EDEEC}"/>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CECA825C-8C7C-E5CA-CA81-D5659D2BCC65}"/>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C840A421-5C52-6509-1624-564806D11B51}"/>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18835929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12BCBC"/>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27F93B26-2C72-83F1-0F5F-A4206C8C94EC}"/>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37D67560-0BD8-45EB-3C08-0A7087F4DC36}"/>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777CA4D-4570-A6B2-4D82-29EBA3BA3A3D}"/>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55F811B0-8A93-D2BA-78AD-BD6FFA6E5366}"/>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1F29C7E2-2D14-A2FE-905C-3CFE5B76071C}"/>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B76636DC-4D7E-155F-F67A-24B351D46E6D}"/>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115A5CAF-E379-87A6-97CD-76D6B97501C2}"/>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9EB33DB-E3D9-B3F1-5383-7E25C34E224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B38AD061-9A46-2323-AC2E-A560A006A80F}"/>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346277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402911640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5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15BCBC"/>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5BCBC"/>
          </a:solidFill>
          <a:ln w="63500" cap="sq">
            <a:solidFill>
              <a:srgbClr val="15BCBC"/>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89654972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12BCBC"/>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20334445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24239271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12BCBC"/>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2BCBC"/>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16002175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12BCB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844621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430831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12BCBC"/>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35708526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12BCBC"/>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0091509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7F7E93B6-1F77-4447-EE76-112BBE8DC4AB}"/>
              </a:ext>
            </a:extLst>
          </p:cNvPr>
          <p:cNvSpPr/>
          <p:nvPr userDrawn="1"/>
        </p:nvSpPr>
        <p:spPr>
          <a:xfrm>
            <a:off x="17231360" y="1890762"/>
            <a:ext cx="13370560" cy="14516678"/>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169DE37F-C9FC-DE7C-5A72-41C4DB7FC24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D72D4F13-87DD-F337-807F-EF4F466336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12440A9A-19B8-6DF9-AB9B-6ECC37CBDAB5}"/>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2301770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12BCBC"/>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27869186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856439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812990"/>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6657902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2201847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81299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00114615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8441898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812990"/>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29860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r>
              <a:rPr lang="en-US"/>
              <a:t>Click icon to add table</a:t>
            </a:r>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848167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46073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4223668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55213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806583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547825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61424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211770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8507223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101349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03560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r>
              <a:rPr lang="en-US"/>
              <a:t>Click icon to add table</a:t>
            </a:r>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0266801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98708413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812990"/>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378885981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16685A45-B83C-39E5-9CCF-7AF69E3905A8}"/>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34299670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812990"/>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1358029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2E6BF74B-8B7F-3AAC-7C27-F3C168DD2480}"/>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B97A7D18-B796-68D1-F752-5ED19B696FCD}"/>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2A6AAEE4-15A6-8AEE-8281-E1F30AD0079D}"/>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6D93BA2-0F4B-06A9-C2A0-AADE8B3F06A9}"/>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A5C0F1BE-56FA-D48B-BB41-41C9F1AD6589}"/>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62436D35-23AF-875A-B3FE-ABA92E4E5008}"/>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40274212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81299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7802135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812990"/>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812990"/>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9475617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812990"/>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0724466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552854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02938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r>
              <a:rPr lang="en-US"/>
              <a:t>Click icon to add chart</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5043181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5402193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8875909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99841790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4ECC96ED-C216-FF69-370E-3C4DA208498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2ABCF70B-2FFB-9542-F1EF-7BB38CBDD1F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29FCFD4-0790-2E03-3A23-51122F3579D4}"/>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A6F230CC-341E-308F-DA18-7DBD7EC7778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9E8B79C7-57CD-BADA-BBA7-A02B1FA75ECD}"/>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3BD9ECF4-2FEF-B2DC-5B49-BB549833B60D}"/>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19760DC-DE69-8F54-F3E1-20199984A76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C4918A47-BA85-0471-F60E-FB4DA938B6C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A9B69861-DB10-CF79-A227-95685CBC3F82}"/>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43861544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812990"/>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2114248-53AB-39AA-F202-54F5A14ABEEC}"/>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6827A9DC-6E0A-DC98-A865-7D548580059D}"/>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E9B2E85C-38EE-0D60-9653-395966E558E9}"/>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E8036D7C-BA2F-7928-1C1A-C67D69C666B0}"/>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9E836C69-757B-6164-83E7-C45B8D1C5D3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7194BBD3-DA69-5969-BD74-44101CF3EE68}"/>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8BB25F1-A89A-7E85-BB6C-CA88E108C89F}"/>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2FC1C5E-5B7C-0D43-510A-3F7616B918AB}"/>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2E8CCA6D-36E6-CA6F-B413-21F894D9C15B}"/>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294648945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35963563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81299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812990"/>
          </a:solidFill>
          <a:ln w="63500" cap="sq">
            <a:solidFill>
              <a:srgbClr val="81299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0354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solidFill>
                <a:schemeClr val="bg1"/>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65392120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84830616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812990"/>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812990"/>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093496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r>
              <a:rPr lang="en-US"/>
              <a:t>Click icon to add chart</a:t>
            </a:r>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98918409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81299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08377555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812990"/>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190910457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812990"/>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3638235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327115DE-388C-F6E0-C8F2-3D31FDB56ABD}"/>
              </a:ext>
            </a:extLst>
          </p:cNvPr>
          <p:cNvSpPr/>
          <p:nvPr userDrawn="1"/>
        </p:nvSpPr>
        <p:spPr>
          <a:xfrm>
            <a:off x="17231360" y="1890762"/>
            <a:ext cx="13370560" cy="14516678"/>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8693E85B-1211-E8D6-0A8A-D9B4632E835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D3256456-FDB4-DC79-08E8-F33DDAE0E61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DF48FF59-88E2-0D0D-2280-65A47EAE4314}"/>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144813063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81299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812990"/>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71329824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7324446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0BED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911880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869833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0BED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42603740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521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08916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Text Placeholder 16">
            <a:extLst>
              <a:ext uri="{FF2B5EF4-FFF2-40B4-BE49-F238E27FC236}">
                <a16:creationId xmlns:a16="http://schemas.microsoft.com/office/drawing/2014/main" id="{7AEC3C87-60BC-C6AF-BABB-E2BB004FAB3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BFEEF26F-6DC9-3C3C-232D-EA6771668D2E}"/>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E77CCDE1-DA71-5F5F-E832-D21BD6332F45}"/>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49D98FE-2862-203C-04EF-C63BAF3B8E61}"/>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24F1DABB-A7A4-CB4F-7C59-6DF257CC294D}"/>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7A164839-E72D-5AD3-398B-BD0E756976E6}"/>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D8671BE4-65D4-E8DE-05BF-56C403CBF259}"/>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CEDA7CCA-44E3-45B5-1A5A-0FB54CBE6764}"/>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5" name="Text Placeholder 16">
            <a:extLst>
              <a:ext uri="{FF2B5EF4-FFF2-40B4-BE49-F238E27FC236}">
                <a16:creationId xmlns:a16="http://schemas.microsoft.com/office/drawing/2014/main" id="{D215988C-E333-8505-0D45-A5FF4B68F910}"/>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6909256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0BED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3638810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324893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8073750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25055578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8790749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9537034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625560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3788871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918467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496445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ED288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2E838C1-6504-2127-5201-19A318B9215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2C105BF-4436-E8BA-73F6-6CA42348C648}"/>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6B3B0880-5A12-AEFF-ABFA-2CD999EEFB3E}"/>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F61A3C1C-8089-3EA0-5B0C-7666F0FB4918}"/>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5A897D7F-4986-D416-E3CE-B57A202957B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F5FD9E6F-DA1E-D5C6-939F-F8AB2E701413}"/>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BF7306F-3C53-21ED-31E5-34BAB3140C6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F12B2731-D25D-6028-AEF0-2223105A673E}"/>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BC3C8FEA-16CF-9151-048A-DC31E38839EE}"/>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30190882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6065579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61078333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10BED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6845652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9434DA8B-62E3-D2B0-7662-818443C75C07}"/>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341807988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10BED2"/>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3418264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A4CB5C8C-CA3D-2C8C-7107-61BD5978468A}"/>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CB7F4416-64F5-C175-34DE-F7E23D51E6BB}"/>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B873254F-396A-6246-25F6-30AABB03A404}"/>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57D625BD-AEB6-0156-EEF0-A817418FA7AD}"/>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DC8E5FF2-3390-FFDE-09EE-E7F5CB4008C6}"/>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3F0C03F4-85E2-092A-EA32-B95BBC1C39B6}"/>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3407726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10BED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4363182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10BED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10BED2"/>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265793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10BED2"/>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9348579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457839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9057800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294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82470254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279709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8133901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E9784150-10B3-8A99-D17F-6D879295E7AA}"/>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2" name="Text Placeholder 16">
            <a:extLst>
              <a:ext uri="{FF2B5EF4-FFF2-40B4-BE49-F238E27FC236}">
                <a16:creationId xmlns:a16="http://schemas.microsoft.com/office/drawing/2014/main" id="{95AAA583-789A-8A75-7A3A-159242A1B82D}"/>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2D89C59A-342A-BA4B-D5A2-5CB38A1A1BFC}"/>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3E70334B-C0E9-6113-F219-89B89FDCC203}"/>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DBD36BDB-0E27-DC35-9805-2A2A93575A19}"/>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9D318985-8F21-F543-F3FA-FB165D2B1868}"/>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FA3A96A5-B1F6-E032-57BA-D0C50B994554}"/>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76D576B6-A6F7-C1AA-5C71-66D539F802D3}"/>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FBF47245-F59D-1FA7-A2A4-87DA7EFF3C2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89813322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10BED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A069880-3AD9-1585-6DA4-652043D45BA4}"/>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B477846-5BE5-F45A-73FB-A7E6C9C21743}"/>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215915A5-CC1D-AB05-1258-7A1EBC3F343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4911B0AF-0AFA-DD89-0B51-35121F417454}"/>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AFDBF712-7828-ABAA-E57E-EF06BD17320B}"/>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4A2C05F1-4091-6D86-6909-037C9BA3BE21}"/>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C71A9E51-4B09-A1F2-08D3-FD461836D4D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A7016DCC-9A63-7A82-7423-5584F75491C9}"/>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FEA0F32A-DD0A-376B-E297-854EA4FC7B0C}"/>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13181748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395762837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10BED2"/>
          </a:solidFill>
          <a:ln w="63500" cap="sq">
            <a:solidFill>
              <a:srgbClr val="10BED2"/>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2174024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10BED2"/>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20278334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263201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US"/>
              <a:t>Click to edit Master title style</a:t>
            </a:r>
            <a:endParaRPr lang="en-GB" dirty="0"/>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ED288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ED2881"/>
          </a:solidFill>
          <a:ln w="63500" cap="sq">
            <a:solidFill>
              <a:srgbClr val="ED288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10261803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10BED2"/>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10BED2"/>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21382972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10BED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46153894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10BED2"/>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321563698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10BED2"/>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242711104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3B8BA5E2-8366-CAEC-9ED0-CEFEB9C2A84F}"/>
              </a:ext>
            </a:extLst>
          </p:cNvPr>
          <p:cNvSpPr/>
          <p:nvPr userDrawn="1"/>
        </p:nvSpPr>
        <p:spPr>
          <a:xfrm>
            <a:off x="17231360" y="1890762"/>
            <a:ext cx="13370560" cy="14516678"/>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4C44085C-40E2-633C-827B-459283D57AE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8AF62120-0D57-414E-E3CD-78F594E7A67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F512EA67-6DE4-6408-518B-22152351FF0C}"/>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32005611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10BED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10BED2"/>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79313655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1982479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BFD730"/>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1572082" y="1543043"/>
            <a:ext cx="3059929" cy="917979"/>
          </a:xfrm>
          <a:prstGeom prst="rect">
            <a:avLst/>
          </a:prstGeom>
        </p:spPr>
      </p:pic>
    </p:spTree>
    <p:extLst>
      <p:ext uri="{BB962C8B-B14F-4D97-AF65-F5344CB8AC3E}">
        <p14:creationId xmlns:p14="http://schemas.microsoft.com/office/powerpoint/2010/main" val="140360835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94279519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BFD73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4530261"/>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847398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ED2881"/>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01565746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2369979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BFD730"/>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0110326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263088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7268580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144901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2758916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83348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7024105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81136652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33150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7798020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0822572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71574076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81775479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BFD730"/>
          </a:solidFill>
        </p:spPr>
        <p:txBody>
          <a:bodyPr lIns="360000" tIns="396000" rIns="360000" bIns="360000" anchor="t" anchorCtr="0">
            <a:normAutofit/>
          </a:bodyPr>
          <a:lstStyle>
            <a:lvl1pPr marL="0" indent="0" algn="ctr">
              <a:buNone/>
              <a:defRPr sz="36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30253912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4F551956-F4EC-3683-0D3C-4E6195AF210F}"/>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268776968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BFD730"/>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5422598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BFD730"/>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67D2E8EE-B8CE-B251-22FC-7CF3170107AA}"/>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6A4ED7DC-0032-5D3F-B98C-D96A6B198EB5}"/>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B7E9761F-9266-5E02-B9B2-5853B310EBDC}"/>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8D503D8A-C83A-12E1-1276-AD483228188F}"/>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21AA257C-FA49-1D86-6BB9-97E8406DDC74}"/>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1713669D-7A73-492D-D175-1F29250F0E91}"/>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13460494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BFD730"/>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6" name="Picture 5">
            <a:extLst>
              <a:ext uri="{FF2B5EF4-FFF2-40B4-BE49-F238E27FC236}">
                <a16:creationId xmlns:a16="http://schemas.microsoft.com/office/drawing/2014/main" id="{05A90337-9819-D874-9EAA-251BBBAE965C}"/>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4078597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BFD730"/>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BFD730"/>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0055395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BFD730"/>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82180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US"/>
              <a:t>Click to edit Master title style</a:t>
            </a:r>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ED2881"/>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ED288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21083371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2039215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3469705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1530018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713724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9403849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2B35298E-5333-3CCC-B37F-5F80D4ACF4E9}"/>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2" name="Text Placeholder 16">
            <a:extLst>
              <a:ext uri="{FF2B5EF4-FFF2-40B4-BE49-F238E27FC236}">
                <a16:creationId xmlns:a16="http://schemas.microsoft.com/office/drawing/2014/main" id="{40843F97-5824-B97B-1E5A-BF22C8B7BF24}"/>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19DEF7B1-4D0D-8D7D-7EFC-1452DB6E90AB}"/>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71A30612-12EF-1AC7-D63D-C4872B330AFA}"/>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2564A025-9B8B-32F1-1C45-5D5B0000B299}"/>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222D5C61-3A39-2CB1-3999-665536EDA3E5}"/>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DE93A879-5BC4-6E4C-37DC-72C43F521C50}"/>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92CB01E4-FAC9-C358-A4D1-21AA1982FCE2}"/>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5E95288D-9D59-29E4-56B5-06EC39E3816A}"/>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12368832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BFD73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14648" y="5054988"/>
            <a:ext cx="31692329"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FEF6D8BB-CFCE-1FF6-5AF6-568493FE4CA0}"/>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C8C2E00E-175D-4286-7565-C1B7D14AB6A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B3990DC0-4454-7E9B-25D3-95A4C72718E3}"/>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76EE8074-FE45-7A15-EBD2-E54F8E27B632}"/>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147E1D86-0D8A-B5A6-71CA-82C38848A264}"/>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17E950D7-F217-3B25-9A78-4592687F90E3}"/>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31B38879-9DF7-FCD2-444C-69EFE49B3A7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70692E5C-4358-C956-86FE-F58250DD07B9}"/>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04D71FDA-F724-02A1-A234-A11A779A1F48}"/>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406814263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BFD730"/>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149089599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BFD730"/>
          </a:solidFill>
          <a:ln w="63500" cap="sq">
            <a:solidFill>
              <a:srgbClr val="BFD730"/>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64624011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BFD730"/>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621356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ED288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US"/>
              <a:t>Click to edit Master title style</a:t>
            </a:r>
            <a:endParaRPr lang="en-GB" dirty="0"/>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87727081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78419821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BFD730"/>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BFD730"/>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5730397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BFD73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rgbClr val="132433"/>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4" name="Picture 3">
            <a:extLst>
              <a:ext uri="{FF2B5EF4-FFF2-40B4-BE49-F238E27FC236}">
                <a16:creationId xmlns:a16="http://schemas.microsoft.com/office/drawing/2014/main" id="{109E2243-63D2-42BE-AE6D-A6FEC4A4CD5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00407512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BFD730"/>
          </a:solidFill>
        </p:spPr>
        <p:txBody>
          <a:bodyPr>
            <a:normAutofit/>
          </a:bodyPr>
          <a:lstStyle>
            <a:lvl1pPr marL="0" indent="0" algn="ctr">
              <a:buFontTx/>
              <a:buNone/>
              <a:defRPr sz="4400">
                <a:solidFill>
                  <a:srgbClr val="132433"/>
                </a:solidFill>
              </a:defRPr>
            </a:lvl1pPr>
          </a:lstStyle>
          <a:p>
            <a:r>
              <a:rPr lang="en-GB" dirty="0"/>
              <a:t>Icon</a:t>
            </a:r>
          </a:p>
        </p:txBody>
      </p:sp>
    </p:spTree>
    <p:extLst>
      <p:ext uri="{BB962C8B-B14F-4D97-AF65-F5344CB8AC3E}">
        <p14:creationId xmlns:p14="http://schemas.microsoft.com/office/powerpoint/2010/main" val="14041385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BFD730"/>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21733800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AD9F9456-ACCA-559D-0C1A-D4EDAE39C9EC}"/>
              </a:ext>
            </a:extLst>
          </p:cNvPr>
          <p:cNvSpPr/>
          <p:nvPr userDrawn="1"/>
        </p:nvSpPr>
        <p:spPr>
          <a:xfrm>
            <a:off x="17231360" y="1890762"/>
            <a:ext cx="13370560" cy="14516678"/>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733B7FB7-C174-C791-EEEE-318175BA0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F7BD327C-CE3A-D6F7-B244-98DDCB751BA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6" name="Text Placeholder 8">
            <a:extLst>
              <a:ext uri="{FF2B5EF4-FFF2-40B4-BE49-F238E27FC236}">
                <a16:creationId xmlns:a16="http://schemas.microsoft.com/office/drawing/2014/main" id="{0B50B032-BC7C-34A3-420F-C84C7C4070C1}"/>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rgbClr val="132433"/>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58099187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BFD73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BFD730"/>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54422199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8381396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CAF17"/>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4"/>
          <a:srcRect/>
          <a:stretch/>
        </p:blipFill>
        <p:spPr>
          <a:xfrm>
            <a:off x="1572082" y="1543043"/>
            <a:ext cx="3059929" cy="917979"/>
          </a:xfrm>
          <a:prstGeom prst="rect">
            <a:avLst/>
          </a:prstGeom>
        </p:spPr>
      </p:pic>
    </p:spTree>
    <p:extLst>
      <p:ext uri="{BB962C8B-B14F-4D97-AF65-F5344CB8AC3E}">
        <p14:creationId xmlns:p14="http://schemas.microsoft.com/office/powerpoint/2010/main" val="369537729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553115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ED2881"/>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280404785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CAF1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4530261"/>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42074330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7128538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CAF17"/>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rgbClr val="0E2432"/>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9742482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1961986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85095556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4550267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0312627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10043339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4184064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555096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US"/>
              <a:t>Click to edit Master title style</a:t>
            </a:r>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ED288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149357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5572567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501670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8008956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72607084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FCAF17"/>
          </a:solidFill>
        </p:spPr>
        <p:txBody>
          <a:bodyPr lIns="360000" tIns="396000" rIns="360000" bIns="360000" anchor="t" anchorCtr="0">
            <a:normAutofit/>
          </a:bodyPr>
          <a:lstStyle>
            <a:lvl1pPr marL="0" indent="0" algn="ctr">
              <a:buNone/>
              <a:defRPr sz="36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160810856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9" name="Content Placeholder 2">
            <a:extLst>
              <a:ext uri="{FF2B5EF4-FFF2-40B4-BE49-F238E27FC236}">
                <a16:creationId xmlns:a16="http://schemas.microsoft.com/office/drawing/2014/main" id="{E139EEC0-67C7-E0A0-09D5-BB9F08A96564}"/>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Tree>
    <p:extLst>
      <p:ext uri="{BB962C8B-B14F-4D97-AF65-F5344CB8AC3E}">
        <p14:creationId xmlns:p14="http://schemas.microsoft.com/office/powerpoint/2010/main" val="162560945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FCAF17"/>
          </a:solidFill>
        </p:spPr>
        <p:txBody>
          <a:bodyPr tIns="0" bIns="360000">
            <a:noAutofit/>
          </a:bodyPr>
          <a:lstStyle>
            <a:lvl1pPr marL="0" indent="0" algn="ctr">
              <a:buFontTx/>
              <a:buNone/>
              <a:defRPr sz="13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0295035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FCAF17"/>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F7BBFDE5-3785-FD66-BD30-17F6536F8F0F}"/>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7" name="Text Placeholder 15">
            <a:extLst>
              <a:ext uri="{FF2B5EF4-FFF2-40B4-BE49-F238E27FC236}">
                <a16:creationId xmlns:a16="http://schemas.microsoft.com/office/drawing/2014/main" id="{FC8E4732-A675-4837-80E0-340288CDD210}"/>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0" name="Text Placeholder 15">
            <a:extLst>
              <a:ext uri="{FF2B5EF4-FFF2-40B4-BE49-F238E27FC236}">
                <a16:creationId xmlns:a16="http://schemas.microsoft.com/office/drawing/2014/main" id="{54C14A2E-2A09-795D-2920-50A20ACDED8B}"/>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DBA8C73-86F9-D652-5341-1EC5561026F1}"/>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4D7FE19F-49DA-3022-0BED-12CA28E14251}"/>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C7F25FE5-2911-0E36-BF18-287ADDA9E158}"/>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74113102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CAF17"/>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6" name="Picture 5">
            <a:extLst>
              <a:ext uri="{FF2B5EF4-FFF2-40B4-BE49-F238E27FC236}">
                <a16:creationId xmlns:a16="http://schemas.microsoft.com/office/drawing/2014/main" id="{1C253FAE-2785-46C7-AAB5-C67B014F35FF}"/>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34224045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FCAF17"/>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FCAF17"/>
          </a:solidFill>
        </p:spPr>
        <p:txBody>
          <a:bodyPr lIns="720000" tIns="720000" rIns="720000" bIns="720000">
            <a:normAutofit/>
          </a:bodyPr>
          <a:lstStyle>
            <a:lvl1pPr marL="609608" indent="-609608">
              <a:buClr>
                <a:schemeClr val="bg1"/>
              </a:buClr>
              <a:buFont typeface="Wingdings" pitchFamily="2" charset="2"/>
              <a:buChar char="§"/>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0906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689245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7" name="Rectangle 16">
            <a:extLst>
              <a:ext uri="{FF2B5EF4-FFF2-40B4-BE49-F238E27FC236}">
                <a16:creationId xmlns:a16="http://schemas.microsoft.com/office/drawing/2014/main" id="{F58E2274-C960-29CE-D741-8E081B120C15}"/>
              </a:ext>
            </a:extLst>
          </p:cNvPr>
          <p:cNvSpPr/>
          <p:nvPr userDrawn="1"/>
        </p:nvSpPr>
        <p:spPr>
          <a:xfrm>
            <a:off x="17231360" y="1890762"/>
            <a:ext cx="13370560" cy="14516678"/>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4" name="Graphic 13" descr="Open quotation mark with solid fill">
            <a:extLst>
              <a:ext uri="{FF2B5EF4-FFF2-40B4-BE49-F238E27FC236}">
                <a16:creationId xmlns:a16="http://schemas.microsoft.com/office/drawing/2014/main" id="{A36276D5-578F-0EB6-E182-D67F027EA24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5" name="Graphic 14" descr="Open quotation mark with solid fill">
            <a:extLst>
              <a:ext uri="{FF2B5EF4-FFF2-40B4-BE49-F238E27FC236}">
                <a16:creationId xmlns:a16="http://schemas.microsoft.com/office/drawing/2014/main" id="{2E5C85D1-186E-832B-0EAE-64070D63A2B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3" name="Text Placeholder 8">
            <a:extLst>
              <a:ext uri="{FF2B5EF4-FFF2-40B4-BE49-F238E27FC236}">
                <a16:creationId xmlns:a16="http://schemas.microsoft.com/office/drawing/2014/main" id="{7AD99889-1B9E-CCD1-74C4-D42CE3F3773A}"/>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27675023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FCAF17"/>
          </a:solidFill>
        </p:spPr>
        <p:txBody>
          <a:bodyPr anchor="ctr" anchorCtr="0">
            <a:normAutofit/>
          </a:bodyPr>
          <a:lstStyle>
            <a:lvl1pPr marL="0" indent="0" algn="ctr">
              <a:buNone/>
              <a:defRPr sz="600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37728085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7411118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6591907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3494926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7516387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3767970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916FE9-A075-AC9C-299A-7EBE82C53FEC}"/>
              </a:ext>
            </a:extLst>
          </p:cNvPr>
          <p:cNvSpPr/>
          <p:nvPr userDrawn="1"/>
        </p:nvSpPr>
        <p:spPr>
          <a:xfrm rot="16200000">
            <a:off x="-8739187" y="8779059"/>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7" name="Oval 16">
            <a:extLst>
              <a:ext uri="{FF2B5EF4-FFF2-40B4-BE49-F238E27FC236}">
                <a16:creationId xmlns:a16="http://schemas.microsoft.com/office/drawing/2014/main" id="{85C74F18-B54F-5260-2141-D33A2DDA43C2}"/>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16">
            <a:extLst>
              <a:ext uri="{FF2B5EF4-FFF2-40B4-BE49-F238E27FC236}">
                <a16:creationId xmlns:a16="http://schemas.microsoft.com/office/drawing/2014/main" id="{CD1D93BC-4CB1-E571-2B51-BDF9AF0986A6}"/>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2" name="Text Placeholder 16">
            <a:extLst>
              <a:ext uri="{FF2B5EF4-FFF2-40B4-BE49-F238E27FC236}">
                <a16:creationId xmlns:a16="http://schemas.microsoft.com/office/drawing/2014/main" id="{4303B636-D964-8152-E43A-A9AA9CF7A364}"/>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5DC2B286-9F69-6AB8-A944-817900753C5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956D444A-B23C-B6DD-E956-59DAB6C3F6DA}"/>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816446C-65D2-28F4-9212-75D9C470553E}"/>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ECFA29E5-9DB0-7107-A607-BD135C12B385}"/>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3EA6FECF-FC74-F254-9072-55DD641ECC58}"/>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77D562A-6167-B277-C254-5C90854547B6}"/>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9FE7CD3A-D7F3-E660-7B2C-DE8AAD25E870}"/>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274310918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CAF1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14648" y="5054988"/>
            <a:ext cx="31692329"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02185B01-0C7D-E73E-0659-099BD8C776C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2DA47334-3004-00A9-4C55-184B4AF8FC22}"/>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81C05AB9-F92A-C311-9C52-7AFD69EEABDF}"/>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0B9289F0-48E4-9557-A898-331A1189DB6B}"/>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B36668AC-D5D2-D945-0CF2-913BB6198843}"/>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87451DC7-3501-196F-A00E-3E6E07B97B8A}"/>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2328E3CE-A33E-275D-8723-FF1D7260063E}"/>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33EAD7B7-A04C-B6A2-C4D3-4A8D71064EC0}"/>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326ABFD4-EC4D-11D8-E6A0-687B680976BA}"/>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rgbClr val="0E2432"/>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170984196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FCAF17"/>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97472601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CAF17"/>
          </a:solidFill>
          <a:ln w="63500" cap="sq">
            <a:solidFill>
              <a:srgbClr val="FCAF17"/>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30358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ED288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16581038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FCAF17"/>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21243647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277654313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FCAF17"/>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CAF17"/>
          </a:solidFill>
        </p:spPr>
        <p:txBody>
          <a:bodyPr anchor="ctr" anchorCtr="0">
            <a:normAutofit/>
          </a:bodyPr>
          <a:lstStyle>
            <a:lvl1pPr marL="0" indent="0" algn="ctr">
              <a:buFontTx/>
              <a:buNone/>
              <a:defRPr sz="13800" b="1" i="0">
                <a:solidFill>
                  <a:srgbClr val="132433"/>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90041302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CAF1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rgbClr val="132433"/>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rgbClr val="132433"/>
              </a:buClr>
              <a:buFont typeface="Wingdings" pitchFamily="2" charset="2"/>
              <a:buChar char="§"/>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4" name="Picture 3">
            <a:extLst>
              <a:ext uri="{FF2B5EF4-FFF2-40B4-BE49-F238E27FC236}">
                <a16:creationId xmlns:a16="http://schemas.microsoft.com/office/drawing/2014/main" id="{109E2243-63D2-42BE-AE6D-A6FEC4A4CD5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272666561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FCAF17"/>
          </a:solidFill>
        </p:spPr>
        <p:txBody>
          <a:bodyPr>
            <a:normAutofit/>
          </a:bodyPr>
          <a:lstStyle>
            <a:lvl1pPr marL="0" indent="0" algn="ctr">
              <a:buFontTx/>
              <a:buNone/>
              <a:defRPr sz="4400">
                <a:solidFill>
                  <a:srgbClr val="132433"/>
                </a:solidFill>
              </a:defRPr>
            </a:lvl1pPr>
          </a:lstStyle>
          <a:p>
            <a:r>
              <a:rPr lang="en-GB" dirty="0"/>
              <a:t>Icon</a:t>
            </a:r>
          </a:p>
        </p:txBody>
      </p:sp>
    </p:spTree>
    <p:extLst>
      <p:ext uri="{BB962C8B-B14F-4D97-AF65-F5344CB8AC3E}">
        <p14:creationId xmlns:p14="http://schemas.microsoft.com/office/powerpoint/2010/main" val="340789306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FCAF17"/>
          </a:solidFill>
        </p:spPr>
        <p:txBody>
          <a:bodyPr tIns="0" bIns="0">
            <a:noAutofit/>
          </a:bodyPr>
          <a:lstStyle>
            <a:lvl1pPr marL="0" indent="0" algn="ctr">
              <a:buFontTx/>
              <a:buNone/>
              <a:defRPr sz="8800" b="0" i="0">
                <a:solidFill>
                  <a:srgbClr val="132433"/>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14503440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388DD87A-F604-2979-60BA-F0B3F4C028A9}"/>
              </a:ext>
            </a:extLst>
          </p:cNvPr>
          <p:cNvSpPr/>
          <p:nvPr userDrawn="1"/>
        </p:nvSpPr>
        <p:spPr>
          <a:xfrm>
            <a:off x="17231360" y="1890762"/>
            <a:ext cx="13370560" cy="14516678"/>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6294C324-120E-4975-78DB-B97E514DA9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A0EB76C5-5DF7-76A9-136F-58501C7EE93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93ED7572-AD6F-56A4-3B73-B977C586C6E0}"/>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rgbClr val="132433"/>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43938358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solidFill>
                <a:srgbClr val="132433"/>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FCAF17"/>
          </a:solidFill>
        </p:spPr>
        <p:txBody>
          <a:bodyPr tIns="288000">
            <a:normAutofit/>
          </a:bodyPr>
          <a:lstStyle>
            <a:lvl1pPr marL="0" indent="0" algn="ctr">
              <a:buFontTx/>
              <a:buNone/>
              <a:defRPr sz="3200">
                <a:solidFill>
                  <a:srgbClr val="132433"/>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1652792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1388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24996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761650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3195046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267169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969217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1322417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675027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58441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8824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660031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14517680"/>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2385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2810256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4765797" y="1874621"/>
            <a:ext cx="25836124" cy="14532820"/>
          </a:xfrm>
          <a:solidFill>
            <a:srgbClr val="EFEFEF"/>
          </a:solidFill>
        </p:spPr>
        <p:txBody>
          <a:bodyPr lIns="360000" tIns="2880000" rIns="360000" bIns="360000" anchor="t" anchorCtr="0"/>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dirty="0"/>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3466214"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809625" y="1747031"/>
            <a:ext cx="1846659" cy="15750394"/>
          </a:xfrm>
        </p:spPr>
        <p:txBody>
          <a:bodyPr vert="vert" wrap="square" lIns="0" tIns="108000" bIns="108000">
            <a:spAutoFit/>
          </a:bodyPr>
          <a:lstStyle>
            <a:lvl1pPr>
              <a:lnSpc>
                <a:spcPct val="80000"/>
              </a:lnSpc>
              <a:defRPr sz="15000">
                <a:solidFill>
                  <a:schemeClr val="bg1"/>
                </a:solidFill>
              </a:defRPr>
            </a:lvl1pPr>
          </a:lstStyle>
          <a:p>
            <a:r>
              <a:rPr lang="en-GB" dirty="0"/>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70354" y="17505723"/>
            <a:ext cx="497808" cy="49780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5344193" y="17505363"/>
            <a:ext cx="5542714" cy="498475"/>
          </a:xfrm>
        </p:spPr>
        <p:txBody>
          <a:bodyPr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946394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4933507"/>
            <a:ext cx="32512000" cy="1335449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29387878" cy="2064769"/>
          </a:xfrm>
        </p:spPr>
        <p:txBody>
          <a:bodyPr wrap="square" lIns="0" tIns="108000" bIns="108000">
            <a:spAutoFit/>
          </a:bodyPr>
          <a:lstStyle>
            <a:lvl1pPr algn="ctr">
              <a:lnSpc>
                <a:spcPct val="80000"/>
              </a:lnSpc>
              <a:defRPr sz="15000"/>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615542" y="6513742"/>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71620" y="6513741"/>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5615542" y="11087957"/>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1771620" y="11087956"/>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21334007" y="6513741"/>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17490085" y="6513740"/>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21334007" y="11087956"/>
            <a:ext cx="9036124" cy="3268212"/>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17490085" y="11087955"/>
            <a:ext cx="3268212" cy="3268212"/>
          </a:xfrm>
          <a:prstGeom prst="ellipse">
            <a:avLst/>
          </a:prstGeom>
          <a:solidFill>
            <a:srgbClr val="0E2432"/>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55298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51722" y="2509700"/>
            <a:ext cx="7037206" cy="7604747"/>
          </a:xfrm>
        </p:spPr>
        <p:txBody>
          <a:bodyPr wrap="square" lIns="0" tIns="108000" bIns="108000" anchor="b" anchorCtr="0">
            <a:spAutoFit/>
          </a:bodyPr>
          <a:lstStyle>
            <a:lvl1pPr algn="l">
              <a:lnSpc>
                <a:spcPct val="80000"/>
              </a:lnSpc>
              <a:defRPr sz="15000">
                <a:solidFill>
                  <a:schemeClr val="bg1"/>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0796130"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0796130"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2888112"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17817163"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17817163"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8" name="Oval 17">
            <a:extLst>
              <a:ext uri="{FF2B5EF4-FFF2-40B4-BE49-F238E27FC236}">
                <a16:creationId xmlns:a16="http://schemas.microsoft.com/office/drawing/2014/main" id="{113B570E-964E-D800-80A3-D6DC9AC2E912}"/>
              </a:ext>
            </a:extLst>
          </p:cNvPr>
          <p:cNvSpPr/>
          <p:nvPr userDrawn="1"/>
        </p:nvSpPr>
        <p:spPr>
          <a:xfrm>
            <a:off x="19909145"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24838196" y="10706053"/>
            <a:ext cx="5459870" cy="529752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24838196" y="2509700"/>
            <a:ext cx="5459870" cy="5459870"/>
          </a:xfrm>
          <a:prstGeom prst="rect">
            <a:avLst/>
          </a:prstGeom>
          <a:solidFill>
            <a:srgbClr val="EFEFEF"/>
          </a:solidFill>
        </p:spPr>
        <p:txBody>
          <a:bodyPr lIns="360000" tIns="396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1" name="Oval 20">
            <a:extLst>
              <a:ext uri="{FF2B5EF4-FFF2-40B4-BE49-F238E27FC236}">
                <a16:creationId xmlns:a16="http://schemas.microsoft.com/office/drawing/2014/main" id="{4D576B12-DAAE-CD81-49C5-A7C3A53FC8BF}"/>
              </a:ext>
            </a:extLst>
          </p:cNvPr>
          <p:cNvSpPr/>
          <p:nvPr userDrawn="1"/>
        </p:nvSpPr>
        <p:spPr>
          <a:xfrm>
            <a:off x="26930178" y="870228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4314165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6256000" y="0"/>
            <a:ext cx="162560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05920" y="6312073"/>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1545607" y="7035351"/>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4005920" y="9989584"/>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4" name="Oval 13">
            <a:extLst>
              <a:ext uri="{FF2B5EF4-FFF2-40B4-BE49-F238E27FC236}">
                <a16:creationId xmlns:a16="http://schemas.microsoft.com/office/drawing/2014/main" id="{E5FEB4E8-2447-43C0-D513-735336EFD6AA}"/>
              </a:ext>
            </a:extLst>
          </p:cNvPr>
          <p:cNvSpPr/>
          <p:nvPr userDrawn="1"/>
        </p:nvSpPr>
        <p:spPr>
          <a:xfrm>
            <a:off x="1545607" y="10712862"/>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005920" y="13667095"/>
            <a:ext cx="11045670" cy="2717611"/>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6" name="Oval 15">
            <a:extLst>
              <a:ext uri="{FF2B5EF4-FFF2-40B4-BE49-F238E27FC236}">
                <a16:creationId xmlns:a16="http://schemas.microsoft.com/office/drawing/2014/main" id="{1B9B8056-649C-94B8-8D74-FDC23BEDC331}"/>
              </a:ext>
            </a:extLst>
          </p:cNvPr>
          <p:cNvSpPr/>
          <p:nvPr userDrawn="1"/>
        </p:nvSpPr>
        <p:spPr>
          <a:xfrm>
            <a:off x="1545607" y="14390373"/>
            <a:ext cx="1271057" cy="1271057"/>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dirty="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1545605" y="1562735"/>
            <a:ext cx="1350598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85477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17373600" y="0"/>
            <a:ext cx="15138400" cy="18288000"/>
          </a:xfrm>
          <a:prstGeom prst="rect">
            <a:avLst/>
          </a:prstGeom>
          <a:solidFill>
            <a:srgbClr val="EFEFEF"/>
          </a:solidFill>
        </p:spPr>
        <p:txBody>
          <a:bodyPr lIns="360000" tIns="7200000" rIns="360000" bIns="360000" anchor="t" anchorCtr="0">
            <a:normAutofit/>
          </a:bodyPr>
          <a:lstStyle>
            <a:lvl1pPr marL="0" indent="0" algn="ctr">
              <a:buNone/>
              <a:defRPr sz="36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5" y="6312073"/>
            <a:ext cx="14710395" cy="10413192"/>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6"/>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1545605" y="1562735"/>
            <a:ext cx="14710395"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90799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13878560"/>
            <a:ext cx="4409440" cy="44094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28102560" y="0"/>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1956392" y="1938480"/>
            <a:ext cx="28686642" cy="14455764"/>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b="0" i="0" dirty="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4063999" y="4530260"/>
            <a:ext cx="24384000" cy="4613740"/>
          </a:xfrm>
        </p:spPr>
        <p:txBody>
          <a:bodyPr anchor="b"/>
          <a:lstStyle>
            <a:lvl1pPr algn="ctr">
              <a:defRPr sz="16000">
                <a:ln>
                  <a:noFill/>
                </a:ln>
                <a:solidFill>
                  <a:srgbClr val="0E2432"/>
                </a:solidFill>
              </a:defRPr>
            </a:lvl1pPr>
          </a:lstStyle>
          <a:p>
            <a:r>
              <a:rPr lang="en-GB" dirty="0"/>
              <a:t>Click to edit </a:t>
            </a:r>
            <a:br>
              <a:rPr lang="en-GB" dirty="0"/>
            </a:br>
            <a:r>
              <a:rPr lang="en-GB" dirty="0"/>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10185400" y="9427106"/>
            <a:ext cx="12217400"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186861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16256000" cy="1828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11100391" y="2828259"/>
            <a:ext cx="20601981" cy="12631481"/>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1100391" y="2828260"/>
            <a:ext cx="20601981" cy="12610213"/>
          </a:xfrm>
          <a:noFill/>
        </p:spPr>
        <p:txBody>
          <a:bodyPr wrap="square" lIns="720000" tIns="2880000" rIns="720000" bIns="1800000" numCol="1" spcCol="972000" anchor="b" anchorCtr="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iaculisLorem</a:t>
            </a:r>
            <a:r>
              <a:rPr lang="en-GB" dirty="0"/>
              <a:t>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18951251" y="3955312"/>
            <a:ext cx="4703936" cy="4703936"/>
          </a:xfrm>
          <a:prstGeom prst="ellipse">
            <a:avLst/>
          </a:prstGeom>
          <a:solidFill>
            <a:srgbClr val="F37561"/>
          </a:solidFill>
        </p:spPr>
        <p:txBody>
          <a:bodyPr lIns="360000" tIns="396000" rIns="360000" bIns="360000" anchor="t" anchorCtr="0">
            <a:normAutofit/>
          </a:bodyPr>
          <a:lstStyle>
            <a:lvl1pPr marL="0" indent="0" algn="ctr">
              <a:buNone/>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1584434" y="7072717"/>
            <a:ext cx="8362454" cy="4121298"/>
          </a:xfrm>
        </p:spPr>
        <p:txBody>
          <a:bodyPr anchor="ctr" anchorCtr="0"/>
          <a:lstStyle>
            <a:lvl1pPr algn="l">
              <a:lnSpc>
                <a:spcPct val="80000"/>
              </a:lnSpc>
              <a:defRPr sz="16000">
                <a:ln>
                  <a:noFill/>
                </a:ln>
                <a:solidFill>
                  <a:schemeClr val="bg1"/>
                </a:solidFill>
              </a:defRPr>
            </a:lvl1pPr>
          </a:lstStyle>
          <a:p>
            <a:r>
              <a:rPr lang="en-GB" dirty="0"/>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57140" y="-573863"/>
            <a:ext cx="6761716" cy="6761716"/>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6590329" y="12078882"/>
            <a:ext cx="6761716" cy="6761716"/>
          </a:xfrm>
          <a:prstGeom prst="rect">
            <a:avLst/>
          </a:prstGeom>
        </p:spPr>
      </p:pic>
    </p:spTree>
    <p:extLst>
      <p:ext uri="{BB962C8B-B14F-4D97-AF65-F5344CB8AC3E}">
        <p14:creationId xmlns:p14="http://schemas.microsoft.com/office/powerpoint/2010/main" val="25806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677298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22303"/>
            <a:ext cx="16255998" cy="18265698"/>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45606" y="6936059"/>
            <a:ext cx="13932288" cy="9789206"/>
          </a:xfrm>
        </p:spPr>
        <p:txBody>
          <a:bodyPr numCol="1" spcCol="972000">
            <a:noAutofit/>
          </a:bodyPr>
          <a:lstStyle>
            <a:lvl1pPr marL="0" indent="0">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1889760"/>
            <a:ext cx="13370560" cy="7254240"/>
          </a:xfrm>
          <a:solidFill>
            <a:srgbClr val="EFEFEF"/>
          </a:solidFill>
        </p:spPr>
        <p:txBody>
          <a:bodyPr lIns="360000" tIns="180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17231361" y="9806001"/>
            <a:ext cx="13370559" cy="6919264"/>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1545606" y="1562735"/>
            <a:ext cx="13932288" cy="3875077"/>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099282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5417264" y="6106887"/>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5417264" y="9858964"/>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5417264" y="13708851"/>
            <a:ext cx="26277689" cy="2535194"/>
          </a:xfrm>
        </p:spPr>
        <p:txBody>
          <a:bodyPr anchor="ctr" anchorCtr="0">
            <a:normAutofit/>
          </a:bodyPr>
          <a:lstStyle>
            <a:lvl1pPr marL="0" indent="0" algn="l">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1676424" y="5957573"/>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1676423" y="9718476"/>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1676423" y="13559537"/>
            <a:ext cx="2815132" cy="2815132"/>
          </a:xfrm>
          <a:prstGeom prst="ellipse">
            <a:avLst/>
          </a:prstGeom>
          <a:solidFill>
            <a:srgbClr val="F37561"/>
          </a:solidFill>
        </p:spPr>
        <p:txBody>
          <a:bodyPr tIns="0" bIns="360000">
            <a:noAutofit/>
          </a:bodyPr>
          <a:lstStyle>
            <a:lvl1pPr marL="0" indent="0" algn="ctr">
              <a:buFontTx/>
              <a:buNone/>
              <a:defRPr sz="13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1545605" y="1562735"/>
            <a:ext cx="3014934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241250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Tree>
    <p:extLst>
      <p:ext uri="{BB962C8B-B14F-4D97-AF65-F5344CB8AC3E}">
        <p14:creationId xmlns:p14="http://schemas.microsoft.com/office/powerpoint/2010/main" val="41339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3756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619477"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1619477"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619477"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7572264" y="6156846"/>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17572264" y="9726103"/>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7572264" y="13295359"/>
            <a:ext cx="1800000" cy="1800000"/>
          </a:xfrm>
          <a:prstGeom prst="ellipse">
            <a:avLst/>
          </a:prstGeom>
          <a:solidFill>
            <a:schemeClr val="bg1"/>
          </a:solidFill>
        </p:spPr>
        <p:txBody>
          <a:bodyPr tIns="0" bIns="0">
            <a:noAutofit/>
          </a:bodyPr>
          <a:lstStyle>
            <a:lvl1pPr marL="0" indent="0" algn="ctr">
              <a:buFontTx/>
              <a:buNone/>
              <a:defRPr sz="88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4229327"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20182301" y="6156846"/>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4229327"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20182301" y="9726102"/>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4229327"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20182301" y="13295358"/>
            <a:ext cx="10580914" cy="1800000"/>
          </a:xfrm>
        </p:spPr>
        <p:txBody>
          <a:bodyPr anchor="ctr" anchorCtr="0">
            <a:normAutofit/>
          </a:bodyPr>
          <a:lstStyle>
            <a:lvl1pPr marL="0" indent="0">
              <a:buNone/>
              <a:defRPr sz="4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318922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060245" y="5166653"/>
            <a:ext cx="13032555" cy="10449840"/>
          </a:xfrm>
          <a:solidFill>
            <a:srgbClr val="F3756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921997" y="9634246"/>
            <a:ext cx="10449846"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18669818" y="5166649"/>
            <a:ext cx="13032555" cy="10449840"/>
          </a:xfrm>
          <a:solidFill>
            <a:srgbClr val="F37561"/>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12687579" y="9634244"/>
            <a:ext cx="10449841" cy="1514640"/>
          </a:xfrm>
          <a:solidFill>
            <a:schemeClr val="bg1"/>
          </a:solidFill>
        </p:spPr>
        <p:txBody>
          <a:bodyPr anchor="ctr" anchorCtr="0">
            <a:normAutofit/>
          </a:bodyPr>
          <a:lstStyle>
            <a:lvl1pPr marL="0" indent="0" algn="ctr">
              <a:buNone/>
              <a:defRPr sz="600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081402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3224680" y="5748110"/>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2415458" y="9709170"/>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13786345" y="5788843"/>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8146207" y="9749903"/>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24348011" y="5788842"/>
            <a:ext cx="7354362" cy="9601200"/>
          </a:xfrm>
          <a:solidFill>
            <a:srgbClr val="132433"/>
          </a:solidFill>
        </p:spPr>
        <p:txBody>
          <a:bodyPr lIns="720000" tIns="720000" rIns="720000" bIns="720000">
            <a:normAutofit/>
          </a:bodyPr>
          <a:lstStyle>
            <a:lvl1pPr marL="609608" indent="-609608">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18707873" y="9749902"/>
            <a:ext cx="9601201" cy="1679075"/>
          </a:xfrm>
          <a:solidFill>
            <a:srgbClr val="F37561"/>
          </a:solidFill>
        </p:spPr>
        <p:txBody>
          <a:bodyPr anchor="ctr" anchorCtr="0">
            <a:normAutofit/>
          </a:bodyPr>
          <a:lstStyle>
            <a:lvl1pPr marL="0" indent="0" algn="ctr">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12461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1545605" y="5266222"/>
            <a:ext cx="30156768" cy="816428"/>
          </a:xfrm>
        </p:spPr>
        <p:txBody>
          <a:bodyPr>
            <a:normAutofit/>
          </a:bodyPr>
          <a:lstStyle>
            <a:lvl1pPr marL="0" indent="0">
              <a:buNone/>
              <a:defRPr sz="60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5" y="7674427"/>
            <a:ext cx="9112182" cy="7846243"/>
          </a:xfrm>
          <a:solidFill>
            <a:srgbClr val="0E2432"/>
          </a:solidFill>
        </p:spPr>
        <p:txBody>
          <a:bodyPr lIns="720000" tIns="720000" rIns="720000" bIns="720000">
            <a:normAutofit/>
          </a:bodyPr>
          <a:lstStyle>
            <a:lvl1pPr marL="0" indent="0">
              <a:buClr>
                <a:schemeClr val="bg1"/>
              </a:buClr>
              <a:buFontTx/>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12067898"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22590191" y="7674427"/>
            <a:ext cx="9112182" cy="7846243"/>
          </a:xfrm>
          <a:solidFill>
            <a:srgbClr val="0E2432"/>
          </a:solidFill>
        </p:spPr>
        <p:txBody>
          <a:bodyPr lIns="720000" tIns="720000" rIns="720000" bIns="720000">
            <a:normAutofit/>
          </a:bodyPr>
          <a:lstStyle>
            <a:lvl1pPr marL="0" indent="0">
              <a:buClr>
                <a:schemeClr val="bg1"/>
              </a:buClr>
              <a:buFont typeface="Wingdings" pitchFamily="2" charset="2"/>
              <a:buNone/>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385266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70"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1"/>
                </a:solidFill>
              </a:defRPr>
            </a:lvl1pPr>
          </a:lstStyle>
          <a:p>
            <a:endParaRPr lang="en-US" dirty="0"/>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751163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1545605" y="5059363"/>
            <a:ext cx="30156770" cy="11277600"/>
          </a:xfrm>
        </p:spPr>
        <p:txBody>
          <a:bodyPr/>
          <a:lstStyle>
            <a:lvl1pPr marL="0" indent="0">
              <a:buFontTx/>
              <a:buNone/>
              <a:defRPr>
                <a:solidFill>
                  <a:schemeClr val="bg2">
                    <a:lumMod val="50000"/>
                  </a:schemeClr>
                </a:solidFill>
              </a:defRPr>
            </a:lvl1pPr>
          </a:lstStyle>
          <a:p>
            <a:endParaRPr lang="en-US" dirty="0"/>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511077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1559079" y="4981575"/>
            <a:ext cx="30143296" cy="11188700"/>
          </a:xfrm>
        </p:spPr>
        <p:txBody>
          <a:bodyPr/>
          <a:lstStyle>
            <a:lvl1pPr marL="0" indent="0">
              <a:buFontTx/>
              <a:buNone/>
              <a:defRPr>
                <a:solidFill>
                  <a:schemeClr val="bg1"/>
                </a:solidFill>
              </a:defRPr>
            </a:lvl1pPr>
          </a:lstStyle>
          <a:p>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8090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US"/>
              <a:t>Click to edit Master title style</a:t>
            </a:r>
            <a:endParaRPr lang="en-GB" dirty="0"/>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46744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6" y="1562735"/>
            <a:ext cx="30156768"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1545605" y="4981575"/>
            <a:ext cx="30156770" cy="11188700"/>
          </a:xfrm>
        </p:spPr>
        <p:txBody>
          <a:bodyPr/>
          <a:lstStyle>
            <a:lvl1pPr marL="0" indent="0">
              <a:buFontTx/>
              <a:buNone/>
              <a:defRPr>
                <a:solidFill>
                  <a:schemeClr val="bg2">
                    <a:lumMod val="50000"/>
                  </a:schemeClr>
                </a:solidFill>
              </a:defRPr>
            </a:lvl1pPr>
          </a:lstStyle>
          <a:p>
            <a:endParaRPr lang="en-GB" dirty="0"/>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464436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D04F548F-5952-044E-021F-37B93C40DD8F}"/>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BC297AEA-505B-B4F3-B5FD-6BB27C43B5AB}"/>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0B378121-8F63-4386-3A8B-C76E3BEB5362}"/>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C4269773-59C3-5AF8-FA3D-975A8EAB622E}"/>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521788B7-C4BB-098E-C9E6-870CCD2718F7}"/>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6157C838-0CFC-FED8-E1E4-4D95577C00E1}"/>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C92B63EB-FA23-CA82-8829-7C94DCE13AC1}"/>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BE6D85AA-BC7C-FCD4-CE40-0ED585335BEE}"/>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2ECB1412-D95E-E472-E8E6-DA3AEDE90AB1}"/>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3826453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3756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809625" y="5054988"/>
            <a:ext cx="31702375" cy="10876447"/>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3" name="Text Placeholder 16">
            <a:extLst>
              <a:ext uri="{FF2B5EF4-FFF2-40B4-BE49-F238E27FC236}">
                <a16:creationId xmlns:a16="http://schemas.microsoft.com/office/drawing/2014/main" id="{135E4630-28EA-39EF-2DCD-D719421E29C9}"/>
              </a:ext>
            </a:extLst>
          </p:cNvPr>
          <p:cNvSpPr>
            <a:spLocks noGrp="1"/>
          </p:cNvSpPr>
          <p:nvPr>
            <p:ph type="body" sz="quarter" idx="30" hasCustomPrompt="1"/>
          </p:nvPr>
        </p:nvSpPr>
        <p:spPr>
          <a:xfrm>
            <a:off x="1559078" y="4417199"/>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7" name="Text Placeholder 16">
            <a:extLst>
              <a:ext uri="{FF2B5EF4-FFF2-40B4-BE49-F238E27FC236}">
                <a16:creationId xmlns:a16="http://schemas.microsoft.com/office/drawing/2014/main" id="{1C5BEAB0-2B4D-1DB2-128E-EE319209FC25}"/>
              </a:ext>
            </a:extLst>
          </p:cNvPr>
          <p:cNvSpPr>
            <a:spLocks noGrp="1"/>
          </p:cNvSpPr>
          <p:nvPr>
            <p:ph type="body" sz="quarter" idx="31" hasCustomPrompt="1"/>
          </p:nvPr>
        </p:nvSpPr>
        <p:spPr>
          <a:xfrm>
            <a:off x="5283200" y="698423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8" name="Text Placeholder 16">
            <a:extLst>
              <a:ext uri="{FF2B5EF4-FFF2-40B4-BE49-F238E27FC236}">
                <a16:creationId xmlns:a16="http://schemas.microsoft.com/office/drawing/2014/main" id="{3FF990BF-5FFB-D724-6B70-D6E188DAC016}"/>
              </a:ext>
            </a:extLst>
          </p:cNvPr>
          <p:cNvSpPr>
            <a:spLocks noGrp="1"/>
          </p:cNvSpPr>
          <p:nvPr>
            <p:ph type="body" sz="quarter" idx="32" hasCustomPrompt="1"/>
          </p:nvPr>
        </p:nvSpPr>
        <p:spPr>
          <a:xfrm>
            <a:off x="8312150" y="9902661"/>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19" name="Text Placeholder 16">
            <a:extLst>
              <a:ext uri="{FF2B5EF4-FFF2-40B4-BE49-F238E27FC236}">
                <a16:creationId xmlns:a16="http://schemas.microsoft.com/office/drawing/2014/main" id="{7D7E7618-FBA3-CE9A-4F5D-05E68C10C487}"/>
              </a:ext>
            </a:extLst>
          </p:cNvPr>
          <p:cNvSpPr>
            <a:spLocks noGrp="1"/>
          </p:cNvSpPr>
          <p:nvPr>
            <p:ph type="body" sz="quarter" idx="33" hasCustomPrompt="1"/>
          </p:nvPr>
        </p:nvSpPr>
        <p:spPr>
          <a:xfrm>
            <a:off x="5873750" y="13137388"/>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0" name="Text Placeholder 16">
            <a:extLst>
              <a:ext uri="{FF2B5EF4-FFF2-40B4-BE49-F238E27FC236}">
                <a16:creationId xmlns:a16="http://schemas.microsoft.com/office/drawing/2014/main" id="{39CF25E5-1621-E8B6-6EFA-9BF51094AB4B}"/>
              </a:ext>
            </a:extLst>
          </p:cNvPr>
          <p:cNvSpPr>
            <a:spLocks noGrp="1"/>
          </p:cNvSpPr>
          <p:nvPr>
            <p:ph type="body" sz="quarter" idx="34" hasCustomPrompt="1"/>
          </p:nvPr>
        </p:nvSpPr>
        <p:spPr>
          <a:xfrm>
            <a:off x="12750800" y="727951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1" name="Text Placeholder 16">
            <a:extLst>
              <a:ext uri="{FF2B5EF4-FFF2-40B4-BE49-F238E27FC236}">
                <a16:creationId xmlns:a16="http://schemas.microsoft.com/office/drawing/2014/main" id="{43ABD4A5-5541-5ADD-D294-EA5903B38DEB}"/>
              </a:ext>
            </a:extLst>
          </p:cNvPr>
          <p:cNvSpPr>
            <a:spLocks noGrp="1"/>
          </p:cNvSpPr>
          <p:nvPr>
            <p:ph type="body" sz="quarter" idx="35" hasCustomPrompt="1"/>
          </p:nvPr>
        </p:nvSpPr>
        <p:spPr>
          <a:xfrm>
            <a:off x="16027400" y="12330445"/>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2" name="Text Placeholder 16">
            <a:extLst>
              <a:ext uri="{FF2B5EF4-FFF2-40B4-BE49-F238E27FC236}">
                <a16:creationId xmlns:a16="http://schemas.microsoft.com/office/drawing/2014/main" id="{FF623B19-80B9-1AB3-0ED5-4F4E43207FE6}"/>
              </a:ext>
            </a:extLst>
          </p:cNvPr>
          <p:cNvSpPr>
            <a:spLocks noGrp="1"/>
          </p:cNvSpPr>
          <p:nvPr>
            <p:ph type="body" sz="quarter" idx="36" hasCustomPrompt="1"/>
          </p:nvPr>
        </p:nvSpPr>
        <p:spPr>
          <a:xfrm>
            <a:off x="19837400" y="10197936"/>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3" name="Text Placeholder 16">
            <a:extLst>
              <a:ext uri="{FF2B5EF4-FFF2-40B4-BE49-F238E27FC236}">
                <a16:creationId xmlns:a16="http://schemas.microsoft.com/office/drawing/2014/main" id="{693F49A1-0EEC-4752-6690-90DE777D1341}"/>
              </a:ext>
            </a:extLst>
          </p:cNvPr>
          <p:cNvSpPr>
            <a:spLocks noGrp="1"/>
          </p:cNvSpPr>
          <p:nvPr>
            <p:ph type="body" sz="quarter" idx="37" hasCustomPrompt="1"/>
          </p:nvPr>
        </p:nvSpPr>
        <p:spPr>
          <a:xfrm>
            <a:off x="21742400" y="6688963"/>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
        <p:nvSpPr>
          <p:cNvPr id="24" name="Text Placeholder 16">
            <a:extLst>
              <a:ext uri="{FF2B5EF4-FFF2-40B4-BE49-F238E27FC236}">
                <a16:creationId xmlns:a16="http://schemas.microsoft.com/office/drawing/2014/main" id="{93B81162-E068-0D4A-4B4C-BB7AA4D26079}"/>
              </a:ext>
            </a:extLst>
          </p:cNvPr>
          <p:cNvSpPr>
            <a:spLocks noGrp="1"/>
          </p:cNvSpPr>
          <p:nvPr>
            <p:ph type="body" sz="quarter" idx="38" hasCustomPrompt="1"/>
          </p:nvPr>
        </p:nvSpPr>
        <p:spPr>
          <a:xfrm>
            <a:off x="22999700" y="13152382"/>
            <a:ext cx="4876800" cy="590550"/>
          </a:xfrm>
        </p:spPr>
        <p:txBody>
          <a:bodyPr>
            <a:noAutofit/>
          </a:bodyPr>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Text goes here</a:t>
            </a:r>
          </a:p>
        </p:txBody>
      </p:sp>
    </p:spTree>
    <p:extLst>
      <p:ext uri="{BB962C8B-B14F-4D97-AF65-F5344CB8AC3E}">
        <p14:creationId xmlns:p14="http://schemas.microsoft.com/office/powerpoint/2010/main" val="941811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chemeClr val="bg1"/>
                </a:solidFill>
              </a:defRPr>
            </a:lvl1pPr>
          </a:lstStyle>
          <a:p>
            <a:r>
              <a:rPr lang="en-GB"/>
              <a:t>Click to edit Master title style</a:t>
            </a:r>
            <a:endParaRPr lang="en-GB" dirty="0"/>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30013716" y="790575"/>
            <a:ext cx="1688658" cy="506597"/>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chemeClr val="bg1"/>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rgbClr val="0E2432"/>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Tree>
    <p:extLst>
      <p:ext uri="{BB962C8B-B14F-4D97-AF65-F5344CB8AC3E}">
        <p14:creationId xmlns:p14="http://schemas.microsoft.com/office/powerpoint/2010/main" val="3042660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59078" y="1562735"/>
            <a:ext cx="30892751" cy="2064769"/>
          </a:xfrm>
        </p:spPr>
        <p:txBody>
          <a:bodyPr wrap="square" lIns="0" tIns="108000" bIns="108000" anchor="b" anchorCtr="0">
            <a:spAutoFit/>
          </a:bodyPr>
          <a:lstStyle>
            <a:lvl1pPr>
              <a:lnSpc>
                <a:spcPct val="80000"/>
              </a:lnSpc>
              <a:defRPr sz="15000">
                <a:solidFill>
                  <a:srgbClr val="0E2432"/>
                </a:solidFill>
              </a:defRPr>
            </a:lvl1pPr>
          </a:lstStyle>
          <a:p>
            <a:r>
              <a:rPr lang="en-GB" dirty="0"/>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rgbClr val="0E2432"/>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188020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4393697"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6907186"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9420675"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16961142"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11934164"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1444765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19474631"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21988120"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24501609"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27015098"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29528583" y="6578895"/>
            <a:ext cx="1793319" cy="1301483"/>
          </a:xfrm>
          <a:prstGeom prst="rect">
            <a:avLst/>
          </a:prstGeom>
        </p:spPr>
        <p:txBody>
          <a:bodyPr vert="horz" wrap="square" lIns="0" tIns="108000" rIns="0" bIns="1080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8800" dirty="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403818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655069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906319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1157570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1408821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16600722"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19113230"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21625738"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24138246"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26650754"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29163263" y="6120838"/>
            <a:ext cx="0" cy="11036015"/>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1547354" y="5885576"/>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1514586" y="5923648"/>
            <a:ext cx="30187788"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31666749" y="5885364"/>
            <a:ext cx="0" cy="615171"/>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169388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420430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671471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922513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1173554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1424596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1675637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1926679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2177720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24287623"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26798038"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29308454" y="6104874"/>
            <a:ext cx="2188164" cy="42466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1547813" y="4114801"/>
            <a:ext cx="30154561" cy="1489164"/>
          </a:xfrm>
        </p:spPr>
        <p:txBody>
          <a:bodyPr>
            <a:noAutofit/>
          </a:bodyPr>
          <a:lstStyle>
            <a:lvl1pPr marL="0" indent="0" algn="ctr">
              <a:buNone/>
              <a:defRPr sz="9600" b="0" i="0">
                <a:solidFill>
                  <a:srgbClr val="0E2432"/>
                </a:solidFill>
                <a:latin typeface="Apricus"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1679098" y="8034599"/>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1679098" y="10145549"/>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1674220" y="12274328"/>
            <a:ext cx="4673242"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6747917" y="803459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6747917" y="10145549"/>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6747917" y="12274328"/>
            <a:ext cx="4673242"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11770318" y="8034599"/>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lvl="0"/>
            <a:r>
              <a:rPr lang="en-GB" dirty="0"/>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11770318" y="10145549"/>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11765440" y="12274328"/>
            <a:ext cx="2167003" cy="1709403"/>
          </a:xfrm>
          <a:solidFill>
            <a:schemeClr val="bg1"/>
          </a:solidFill>
          <a:ln w="63500" cap="sq">
            <a:solidFill>
              <a:srgbClr val="F37561"/>
            </a:solidFill>
          </a:ln>
        </p:spPr>
        <p:txBody>
          <a:bodyPr lIns="251999" tIns="251999" rIns="251999" bIns="251999">
            <a:noAutofit/>
          </a:bodyPr>
          <a:lstStyle>
            <a:lvl1pPr marL="0" indent="0" algn="l">
              <a:buNone/>
              <a:defRPr sz="26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14267124" y="803459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14267124" y="10145549"/>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14267124" y="12274328"/>
            <a:ext cx="2167003" cy="1709403"/>
          </a:xfrm>
          <a:solidFill>
            <a:srgbClr val="F37561"/>
          </a:solidFill>
          <a:ln w="63500" cap="sq">
            <a:solidFill>
              <a:srgbClr val="F37561"/>
            </a:solidFill>
          </a:ln>
        </p:spPr>
        <p:txBody>
          <a:bodyPr lIns="251999" tIns="251999" rIns="251999" bIns="251999">
            <a:noAutofit/>
          </a:bodyPr>
          <a:lstStyle>
            <a:lvl1pPr marL="0" indent="0" algn="l">
              <a:buNone/>
              <a:defRPr sz="26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4800">
                <a:solidFill>
                  <a:schemeClr val="bg1"/>
                </a:solidFill>
              </a:defRPr>
            </a:lvl2pPr>
            <a:lvl3pPr>
              <a:defRPr sz="4800">
                <a:solidFill>
                  <a:schemeClr val="bg1"/>
                </a:solidFill>
              </a:defRPr>
            </a:lvl3pPr>
            <a:lvl4pPr>
              <a:defRPr sz="4800">
                <a:solidFill>
                  <a:schemeClr val="bg1"/>
                </a:solidFill>
              </a:defRPr>
            </a:lvl4pPr>
            <a:lvl5pPr>
              <a:defRPr sz="4800">
                <a:solidFill>
                  <a:schemeClr val="bg1"/>
                </a:solidFill>
              </a:defRPr>
            </a:lvl5pPr>
          </a:lstStyle>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Text goes here</a:t>
            </a:r>
          </a:p>
          <a:p>
            <a:pPr lvl="0"/>
            <a:endParaRPr lang="en-GB" dirty="0"/>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4"/>
          <a:srcRect/>
          <a:stretch/>
        </p:blipFill>
        <p:spPr>
          <a:xfrm>
            <a:off x="30013717" y="790575"/>
            <a:ext cx="1688656" cy="506597"/>
          </a:xfrm>
          <a:prstGeom prst="rect">
            <a:avLst/>
          </a:prstGeom>
        </p:spPr>
      </p:pic>
    </p:spTree>
    <p:extLst>
      <p:ext uri="{BB962C8B-B14F-4D97-AF65-F5344CB8AC3E}">
        <p14:creationId xmlns:p14="http://schemas.microsoft.com/office/powerpoint/2010/main" val="15087255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4365961"/>
            <a:ext cx="32511999" cy="13922039"/>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545606" y="1562735"/>
            <a:ext cx="30156768"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1545606" y="5183096"/>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5177806"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5177806"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11959608" y="5183096"/>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15591808" y="5589496"/>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15591808" y="6961096"/>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22275179" y="5218791"/>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25907379" y="5625191"/>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25907379" y="6996791"/>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7311406" y="9273990"/>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10943606"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10943606"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17725408" y="9273990"/>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21357608" y="9680390"/>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21357608" y="11051990"/>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1545608" y="13125252"/>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5177808"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5177808"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11959610" y="13125252"/>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15591810" y="13531652"/>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15591810" y="14903252"/>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22275181" y="13160947"/>
            <a:ext cx="3145806" cy="3145806"/>
          </a:xfrm>
          <a:prstGeom prst="ellipse">
            <a:avLst/>
          </a:prstGeom>
          <a:solidFill>
            <a:srgbClr val="F37561"/>
          </a:solidFill>
        </p:spPr>
        <p:txBody>
          <a:bodyPr tIns="288000">
            <a:normAutofit/>
          </a:bodyPr>
          <a:lstStyle>
            <a:lvl1pPr marL="0" indent="0" algn="ctr">
              <a:buFontTx/>
              <a:buNone/>
              <a:defRPr sz="3200"/>
            </a:lvl1pPr>
          </a:lstStyle>
          <a:p>
            <a:r>
              <a:rPr lang="en-GB" dirty="0"/>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25907381" y="13567347"/>
            <a:ext cx="5769594" cy="939800"/>
          </a:xfrm>
        </p:spPr>
        <p:txBody>
          <a:bodyPr lIns="72000" tIns="0" rIns="72000" bIns="108000" anchor="ctr" anchorCtr="0">
            <a:noAutofit/>
          </a:bodyPr>
          <a:lstStyle>
            <a:lvl1pPr marL="0" indent="0">
              <a:buFontTx/>
              <a:buNone/>
              <a:defRPr sz="8000" b="1" i="0">
                <a:latin typeface="Apricus Black" pitchFamily="2" charset="0"/>
              </a:defRPr>
            </a:lvl1pPr>
          </a:lstStyle>
          <a:p>
            <a:pPr lvl="0"/>
            <a:r>
              <a:rPr lang="en-GB" dirty="0"/>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25907381" y="14938947"/>
            <a:ext cx="5769594" cy="1117600"/>
          </a:xfrm>
        </p:spPr>
        <p:txBody>
          <a:bodyPr>
            <a:normAutofit/>
          </a:bodyPr>
          <a:lstStyle>
            <a:lvl1pPr marL="0" indent="0">
              <a:buFontTx/>
              <a:buNone/>
              <a:defRPr sz="40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513509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rgbClr val="0E2432"/>
                </a:solidFill>
              </a:defRPr>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Tree>
    <p:extLst>
      <p:ext uri="{BB962C8B-B14F-4D97-AF65-F5344CB8AC3E}">
        <p14:creationId xmlns:p14="http://schemas.microsoft.com/office/powerpoint/2010/main" val="3593140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3157836" y="1562735"/>
            <a:ext cx="26127075" cy="2064769"/>
          </a:xfrm>
        </p:spPr>
        <p:txBody>
          <a:bodyPr wrap="square" lIns="0" tIns="108000" bIns="108000" anchor="b" anchorCtr="0">
            <a:spAutoFit/>
          </a:bodyPr>
          <a:lstStyle>
            <a:lvl1pPr algn="ct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31578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31578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31584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10168236" y="10388198"/>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10168236" y="11759797"/>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10168855" y="4765364"/>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171786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171786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171792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24189036" y="10395699"/>
            <a:ext cx="5095875" cy="939800"/>
          </a:xfrm>
        </p:spPr>
        <p:txBody>
          <a:bodyPr lIns="72000" tIns="0" rIns="72000" bIns="108000" anchor="ctr" anchorCtr="0">
            <a:noAutofit/>
          </a:bodyPr>
          <a:lstStyle>
            <a:lvl1pPr marL="0" indent="0" algn="ctr">
              <a:buFontTx/>
              <a:buNone/>
              <a:defRPr sz="8000" b="1" i="0">
                <a:solidFill>
                  <a:srgbClr val="F37561"/>
                </a:solidFill>
                <a:latin typeface="Apricus Black" pitchFamily="2" charset="0"/>
              </a:defRPr>
            </a:lvl1pPr>
          </a:lstStyle>
          <a:p>
            <a:pPr lvl="0"/>
            <a:r>
              <a:rPr lang="en-GB" dirty="0" err="1"/>
              <a:t>SubTitle</a:t>
            </a:r>
            <a:endParaRPr lang="en-GB" dirty="0"/>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24189036" y="11767298"/>
            <a:ext cx="5095875" cy="4675340"/>
          </a:xfrm>
        </p:spPr>
        <p:txBody>
          <a:bodyPr>
            <a:normAutofit/>
          </a:bodyPr>
          <a:lstStyle>
            <a:lvl1pPr marL="0" indent="0" algn="ctr">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24189655" y="4772865"/>
            <a:ext cx="5095875" cy="5097463"/>
          </a:xfrm>
          <a:prstGeom prst="ellipse">
            <a:avLst/>
          </a:prstGeom>
          <a:solidFill>
            <a:srgbClr val="F37561"/>
          </a:solidFill>
        </p:spPr>
        <p:txBody>
          <a:bodyPr anchor="ctr" anchorCtr="0">
            <a:normAutofit/>
          </a:bodyPr>
          <a:lstStyle>
            <a:lvl1pPr marL="0" indent="0" algn="ctr">
              <a:buFontTx/>
              <a:buNone/>
              <a:defRPr sz="13800" b="1" i="0">
                <a:solidFill>
                  <a:schemeClr val="bg1"/>
                </a:solidFill>
                <a:latin typeface="Apricus Black" pitchFamily="2" charset="0"/>
              </a:defRPr>
            </a:lvl1pPr>
          </a:lstStyle>
          <a:p>
            <a:pPr lvl="0"/>
            <a:r>
              <a:rPr lang="en-GB" dirty="0"/>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1563893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375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3"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solidFill>
                  <a:schemeClr val="bg1"/>
                </a:solidFill>
              </a:defRPr>
            </a:lvl1pPr>
          </a:lstStyle>
          <a:p>
            <a:r>
              <a:rPr lang="en-GB" dirty="0"/>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7034591"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22797512" y="4475162"/>
            <a:ext cx="3415871" cy="3417553"/>
          </a:xfrm>
          <a:prstGeom prst="ellipse">
            <a:avLst/>
          </a:prstGeom>
          <a:solidFill>
            <a:srgbClr val="132433"/>
          </a:solidFill>
        </p:spPr>
        <p:txBody>
          <a:bodyPr>
            <a:normAutofit/>
          </a:bodyPr>
          <a:lstStyle>
            <a:lvl1pPr marL="0" indent="0" algn="ctr">
              <a:buFontTx/>
              <a:buNone/>
              <a:defRPr sz="4400">
                <a:solidFill>
                  <a:schemeClr val="bg1"/>
                </a:solidFill>
              </a:defRPr>
            </a:lvl1pPr>
          </a:lstStyle>
          <a:p>
            <a:r>
              <a:rPr lang="en-GB" dirty="0"/>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17308524" y="8588827"/>
            <a:ext cx="14393849" cy="7846243"/>
          </a:xfrm>
          <a:noFill/>
        </p:spPr>
        <p:txBody>
          <a:bodyPr lIns="180000" tIns="180000" rIns="180000" bIns="180000">
            <a:normAutofit/>
          </a:bodyPr>
          <a:lstStyle>
            <a:lvl1pPr marL="857250" indent="-857250">
              <a:buClr>
                <a:schemeClr val="bg1"/>
              </a:buClr>
              <a:buFont typeface="Wingdings" pitchFamily="2" charset="2"/>
              <a:buChar char="§"/>
              <a:defRPr sz="60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dirty="0"/>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4"/>
          <a:stretch>
            <a:fillRect/>
          </a:stretch>
        </p:blipFill>
        <p:spPr>
          <a:xfrm>
            <a:off x="30013716" y="790575"/>
            <a:ext cx="1688658" cy="506597"/>
          </a:xfrm>
          <a:prstGeom prst="rect">
            <a:avLst/>
          </a:prstGeom>
        </p:spPr>
      </p:pic>
    </p:spTree>
    <p:extLst>
      <p:ext uri="{BB962C8B-B14F-4D97-AF65-F5344CB8AC3E}">
        <p14:creationId xmlns:p14="http://schemas.microsoft.com/office/powerpoint/2010/main" val="508838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1545604" y="8588827"/>
            <a:ext cx="6659555" cy="7846243"/>
          </a:xfrm>
          <a:solidFill>
            <a:srgbClr val="0E2432"/>
          </a:solidFill>
        </p:spPr>
        <p:txBody>
          <a:bodyPr lIns="720000" tIns="720000" rIns="720000" bIns="720000">
            <a:normAutofit/>
          </a:bodyPr>
          <a:lstStyle>
            <a:lvl1pPr marL="0" indent="0">
              <a:buClr>
                <a:schemeClr val="bg1"/>
              </a:buClr>
              <a:buFontTx/>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9378009"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17210414" y="8588827"/>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1545605" y="1562735"/>
            <a:ext cx="27321624" cy="2064769"/>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25042818" y="8588826"/>
            <a:ext cx="6659555" cy="7846243"/>
          </a:xfrm>
          <a:solidFill>
            <a:srgbClr val="0E2432"/>
          </a:solidFill>
        </p:spPr>
        <p:txBody>
          <a:bodyPr lIns="720000" tIns="720000" rIns="720000" bIns="720000">
            <a:normAutofit/>
          </a:bodyPr>
          <a:lstStyle>
            <a:lvl1pPr marL="0" indent="0">
              <a:buClr>
                <a:schemeClr val="bg1"/>
              </a:buClr>
              <a:buFont typeface="Wingdings" pitchFamily="2" charset="2"/>
              <a:buNone/>
              <a:defRPr sz="4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3167445"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10999850"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18832255"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26664660" y="4475162"/>
            <a:ext cx="3415871" cy="3417553"/>
          </a:xfrm>
          <a:prstGeom prst="ellipse">
            <a:avLst/>
          </a:prstGeom>
          <a:solidFill>
            <a:srgbClr val="F37561"/>
          </a:solidFill>
        </p:spPr>
        <p:txBody>
          <a:bodyPr>
            <a:normAutofit/>
          </a:bodyPr>
          <a:lstStyle>
            <a:lvl1pPr marL="0" indent="0" algn="ctr">
              <a:buFontTx/>
              <a:buNone/>
              <a:defRPr sz="4400">
                <a:solidFill>
                  <a:schemeClr val="bg1"/>
                </a:solidFill>
              </a:defRPr>
            </a:lvl1pPr>
          </a:lstStyle>
          <a:p>
            <a:r>
              <a:rPr lang="en-GB" dirty="0"/>
              <a:t>Icon</a:t>
            </a:r>
          </a:p>
        </p:txBody>
      </p:sp>
    </p:spTree>
    <p:extLst>
      <p:ext uri="{BB962C8B-B14F-4D97-AF65-F5344CB8AC3E}">
        <p14:creationId xmlns:p14="http://schemas.microsoft.com/office/powerpoint/2010/main" val="54007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US"/>
              <a:t>Click to edit Master title style</a:t>
            </a:r>
            <a:endParaRPr lang="en-GB" dirty="0"/>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40430566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1545605" y="1562735"/>
            <a:ext cx="30156768" cy="2064769"/>
          </a:xfrm>
        </p:spPr>
        <p:txBody>
          <a:bodyPr wrap="square" lIns="0" tIns="108000" bIns="108000" anchor="b" anchorCtr="0">
            <a:spAutoFit/>
          </a:bodyPr>
          <a:lstStyle>
            <a:lvl1pPr algn="ctr">
              <a:lnSpc>
                <a:spcPct val="80000"/>
              </a:lnSpc>
              <a:defRPr sz="15000"/>
            </a:lvl1pPr>
          </a:lstStyle>
          <a:p>
            <a:r>
              <a:rPr lang="en-GB" dirty="0"/>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30013717" y="790575"/>
            <a:ext cx="1688656" cy="506597"/>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2935068"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8110020"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13066535"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18176790"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23287045"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28510459" y="4218621"/>
            <a:ext cx="1800000" cy="1800000"/>
          </a:xfrm>
          <a:prstGeom prst="ellipse">
            <a:avLst/>
          </a:prstGeom>
          <a:solidFill>
            <a:srgbClr val="F37561"/>
          </a:solidFill>
        </p:spPr>
        <p:txBody>
          <a:bodyPr tIns="0" bIns="0">
            <a:noAutofit/>
          </a:bodyPr>
          <a:lstStyle>
            <a:lvl1pPr marL="0" indent="0" algn="ctr">
              <a:buFontTx/>
              <a:buNone/>
              <a:defRPr sz="88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dirty="0"/>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1545604"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6720556"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11677071" y="8588827"/>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16787326"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21897581" y="8588826"/>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27120995" y="8588825"/>
            <a:ext cx="4578929" cy="7846243"/>
          </a:xfrm>
          <a:noFill/>
        </p:spPr>
        <p:txBody>
          <a:bodyPr lIns="180000" tIns="180000" rIns="180000" bIns="180000">
            <a:normAutofit/>
          </a:bodyPr>
          <a:lstStyle>
            <a:lvl1pPr marL="571500" indent="-571500">
              <a:buClr>
                <a:schemeClr val="bg2">
                  <a:lumMod val="25000"/>
                </a:schemeClr>
              </a:buClr>
              <a:buFont typeface="Wingdings" pitchFamily="2" charset="2"/>
              <a:buChar char="§"/>
              <a:defRPr sz="40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1545604"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6720555"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11677071"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1678732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21897580"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27104086" y="6466134"/>
            <a:ext cx="4578929" cy="1800000"/>
          </a:xfrm>
        </p:spPr>
        <p:txBody>
          <a:bodyPr lIns="72000" tIns="216000" rIns="72000" bIns="72000" anchor="ctr" anchorCtr="0">
            <a:noAutofit/>
          </a:bodyPr>
          <a:lstStyle>
            <a:lvl1pPr marL="0" indent="0" algn="ctr">
              <a:lnSpc>
                <a:spcPct val="70000"/>
              </a:lnSpc>
              <a:spcBef>
                <a:spcPts val="0"/>
              </a:spcBef>
              <a:buFontTx/>
              <a:buNone/>
              <a:defRPr sz="8000" b="1" i="0">
                <a:latin typeface="Apricus Black" pitchFamily="2" charset="0"/>
              </a:defRPr>
            </a:lvl1pPr>
          </a:lstStyle>
          <a:p>
            <a:pPr lvl="0"/>
            <a:r>
              <a:rPr lang="en-GB" dirty="0"/>
              <a:t>Sub</a:t>
            </a:r>
            <a:br>
              <a:rPr lang="en-GB" dirty="0"/>
            </a:br>
            <a:r>
              <a:rPr lang="en-GB" dirty="0"/>
              <a:t>Title</a:t>
            </a:r>
          </a:p>
        </p:txBody>
      </p:sp>
    </p:spTree>
    <p:extLst>
      <p:ext uri="{BB962C8B-B14F-4D97-AF65-F5344CB8AC3E}">
        <p14:creationId xmlns:p14="http://schemas.microsoft.com/office/powerpoint/2010/main" val="3355108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
            <a:ext cx="4409440" cy="44094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a:t>Click to edit Master title style</a:t>
            </a:r>
            <a:endParaRPr lang="en-GB" dirty="0"/>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7" name="Rectangle 6">
            <a:extLst>
              <a:ext uri="{FF2B5EF4-FFF2-40B4-BE49-F238E27FC236}">
                <a16:creationId xmlns:a16="http://schemas.microsoft.com/office/drawing/2014/main" id="{74662ABA-569A-CBB8-F224-0522D2A57B57}"/>
              </a:ext>
            </a:extLst>
          </p:cNvPr>
          <p:cNvSpPr/>
          <p:nvPr userDrawn="1"/>
        </p:nvSpPr>
        <p:spPr>
          <a:xfrm>
            <a:off x="17231360" y="1890762"/>
            <a:ext cx="13370560" cy="14516678"/>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Open quotation mark with solid fill">
            <a:extLst>
              <a:ext uri="{FF2B5EF4-FFF2-40B4-BE49-F238E27FC236}">
                <a16:creationId xmlns:a16="http://schemas.microsoft.com/office/drawing/2014/main" id="{D8737E9E-11BA-292A-851D-F7DA27ABC35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621419" y="-1487908"/>
            <a:ext cx="6761716" cy="6761716"/>
          </a:xfrm>
          <a:prstGeom prst="rect">
            <a:avLst/>
          </a:prstGeom>
        </p:spPr>
      </p:pic>
      <p:pic>
        <p:nvPicPr>
          <p:cNvPr id="10" name="Graphic 9" descr="Open quotation mark with solid fill">
            <a:extLst>
              <a:ext uri="{FF2B5EF4-FFF2-40B4-BE49-F238E27FC236}">
                <a16:creationId xmlns:a16="http://schemas.microsoft.com/office/drawing/2014/main" id="{AB7E82AD-0604-572D-27E9-001DE37F3E6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25477439" y="13013135"/>
            <a:ext cx="6761716" cy="6761716"/>
          </a:xfrm>
          <a:prstGeom prst="rect">
            <a:avLst/>
          </a:prstGeom>
        </p:spPr>
      </p:pic>
      <p:sp>
        <p:nvSpPr>
          <p:cNvPr id="17" name="Text Placeholder 8">
            <a:extLst>
              <a:ext uri="{FF2B5EF4-FFF2-40B4-BE49-F238E27FC236}">
                <a16:creationId xmlns:a16="http://schemas.microsoft.com/office/drawing/2014/main" id="{02AA9FA1-D642-AD10-5AEF-495858E6557D}"/>
              </a:ext>
            </a:extLst>
          </p:cNvPr>
          <p:cNvSpPr>
            <a:spLocks noGrp="1"/>
          </p:cNvSpPr>
          <p:nvPr>
            <p:ph type="body" sz="quarter" idx="14" hasCustomPrompt="1"/>
          </p:nvPr>
        </p:nvSpPr>
        <p:spPr>
          <a:xfrm>
            <a:off x="17231360" y="1890762"/>
            <a:ext cx="13370560" cy="14507478"/>
          </a:xfrm>
          <a:noFill/>
        </p:spPr>
        <p:txBody>
          <a:bodyPr lIns="1440000" tIns="2520000" rIns="1440000" bIns="2520000">
            <a:noAutofit/>
          </a:bodyPr>
          <a:lstStyle>
            <a:lvl1pPr marL="0" indent="0">
              <a:lnSpc>
                <a:spcPct val="100000"/>
              </a:lnSpc>
              <a:buFontTx/>
              <a:buNone/>
              <a:defRPr sz="3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p:txBody>
      </p:sp>
    </p:spTree>
    <p:extLst>
      <p:ext uri="{BB962C8B-B14F-4D97-AF65-F5344CB8AC3E}">
        <p14:creationId xmlns:p14="http://schemas.microsoft.com/office/powerpoint/2010/main" val="40633107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8739187" y="8739188"/>
            <a:ext cx="18288001" cy="809626"/>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3157836" y="5422206"/>
            <a:ext cx="26127075" cy="3406675"/>
          </a:xfrm>
        </p:spPr>
        <p:txBody>
          <a:bodyPr wrap="square" lIns="0" tIns="108000" bIns="108000" anchor="b" anchorCtr="0">
            <a:spAutoFit/>
          </a:bodyPr>
          <a:lstStyle>
            <a:lvl1pPr algn="ctr">
              <a:lnSpc>
                <a:spcPct val="80000"/>
              </a:lnSpc>
              <a:defRPr sz="25900">
                <a:solidFill>
                  <a:schemeClr val="bg1"/>
                </a:solidFill>
              </a:defRPr>
            </a:lvl1pPr>
          </a:lstStyle>
          <a:p>
            <a:r>
              <a:rPr lang="en-GB" dirty="0"/>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4165" y="17658123"/>
            <a:ext cx="497808" cy="49780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4"/>
          <a:stretch>
            <a:fillRect/>
          </a:stretch>
        </p:blipFill>
        <p:spPr>
          <a:xfrm>
            <a:off x="30013716" y="790575"/>
            <a:ext cx="1688658" cy="506597"/>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1545606" y="13341283"/>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5177806"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5177806"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11959608" y="13341283"/>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15591808" y="13747683"/>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15591808" y="15119283"/>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22275179" y="13376978"/>
            <a:ext cx="3145806" cy="3145806"/>
          </a:xfrm>
          <a:prstGeom prst="ellipse">
            <a:avLst/>
          </a:prstGeom>
          <a:solidFill>
            <a:srgbClr val="F37561"/>
          </a:solidFill>
        </p:spPr>
        <p:txBody>
          <a:bodyPr tIns="288000">
            <a:normAutofit/>
          </a:bodyPr>
          <a:lstStyle>
            <a:lvl1pPr marL="0" indent="0" algn="ctr">
              <a:buFontTx/>
              <a:buNone/>
              <a:defRPr sz="3200">
                <a:solidFill>
                  <a:schemeClr val="bg1"/>
                </a:solidFill>
              </a:defRPr>
            </a:lvl1pPr>
          </a:lstStyle>
          <a:p>
            <a:r>
              <a:rPr lang="en-GB" dirty="0"/>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25907379" y="13783378"/>
            <a:ext cx="5769594" cy="939800"/>
          </a:xfrm>
        </p:spPr>
        <p:txBody>
          <a:bodyPr lIns="72000" tIns="0" rIns="72000" bIns="108000" anchor="ctr" anchorCtr="0">
            <a:noAutofit/>
          </a:bodyPr>
          <a:lstStyle>
            <a:lvl1pPr marL="0" indent="0">
              <a:buFontTx/>
              <a:buNone/>
              <a:defRPr sz="8000" b="1" i="0">
                <a:solidFill>
                  <a:schemeClr val="bg1"/>
                </a:solidFill>
                <a:latin typeface="Apricus Black" pitchFamily="2" charset="0"/>
              </a:defRPr>
            </a:lvl1pPr>
          </a:lstStyle>
          <a:p>
            <a:pPr lvl="0"/>
            <a:r>
              <a:rPr lang="en-GB" dirty="0"/>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25907379" y="15154978"/>
            <a:ext cx="5769594" cy="1117600"/>
          </a:xfrm>
        </p:spPr>
        <p:txBody>
          <a:bodyPr>
            <a:normAutofit/>
          </a:bodyPr>
          <a:lstStyle>
            <a:lvl1pPr marL="0" indent="0">
              <a:buFontTx/>
              <a:buNone/>
              <a:defRPr sz="4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dirty="0"/>
              <a:t>Job Title</a:t>
            </a:r>
          </a:p>
        </p:txBody>
      </p:sp>
    </p:spTree>
    <p:extLst>
      <p:ext uri="{BB962C8B-B14F-4D97-AF65-F5344CB8AC3E}">
        <p14:creationId xmlns:p14="http://schemas.microsoft.com/office/powerpoint/2010/main" val="3340123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5_Title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userDrawn="1"/>
        </p:nvSpPr>
        <p:spPr>
          <a:xfrm>
            <a:off x="1049529" y="1975558"/>
            <a:ext cx="17628935" cy="142804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p>
        </p:txBody>
      </p:sp>
      <p:sp>
        <p:nvSpPr>
          <p:cNvPr id="11" name="Title 1">
            <a:extLst>
              <a:ext uri="{FF2B5EF4-FFF2-40B4-BE49-F238E27FC236}">
                <a16:creationId xmlns:a16="http://schemas.microsoft.com/office/drawing/2014/main" id="{8ACB9580-A0AF-D94B-89D1-593DC75D3486}"/>
              </a:ext>
            </a:extLst>
          </p:cNvPr>
          <p:cNvSpPr>
            <a:spLocks noGrp="1"/>
          </p:cNvSpPr>
          <p:nvPr>
            <p:ph type="ctrTitle" hasCustomPrompt="1"/>
          </p:nvPr>
        </p:nvSpPr>
        <p:spPr>
          <a:xfrm>
            <a:off x="2294965" y="5809227"/>
            <a:ext cx="15076644" cy="4613740"/>
          </a:xfrm>
        </p:spPr>
        <p:txBody>
          <a:bodyPr anchor="b"/>
          <a:lstStyle>
            <a:lvl1pPr algn="l">
              <a:defRPr sz="16000">
                <a:solidFill>
                  <a:schemeClr val="bg1"/>
                </a:solidFill>
              </a:defRPr>
            </a:lvl1pPr>
          </a:lstStyle>
          <a:p>
            <a:r>
              <a:rPr lang="en-GB" dirty="0"/>
              <a:t>Click to edit </a:t>
            </a:r>
            <a:br>
              <a:rPr lang="en-GB" dirty="0"/>
            </a:br>
            <a:r>
              <a:rPr lang="en-GB" dirty="0"/>
              <a:t>Master title style</a:t>
            </a:r>
            <a:endParaRPr lang="en-US" dirty="0"/>
          </a:p>
        </p:txBody>
      </p:sp>
      <p:pic>
        <p:nvPicPr>
          <p:cNvPr id="3" name="Picture 2">
            <a:extLst>
              <a:ext uri="{FF2B5EF4-FFF2-40B4-BE49-F238E27FC236}">
                <a16:creationId xmlns:a16="http://schemas.microsoft.com/office/drawing/2014/main" id="{443C8A79-F2A1-7748-AF9A-AB8754DEDA5F}"/>
              </a:ext>
            </a:extLst>
          </p:cNvPr>
          <p:cNvPicPr>
            <a:picLocks noChangeAspect="1"/>
          </p:cNvPicPr>
          <p:nvPr userDrawn="1"/>
        </p:nvPicPr>
        <p:blipFill>
          <a:blip r:embed="rId3"/>
          <a:srcRect/>
          <a:stretch/>
        </p:blipFill>
        <p:spPr>
          <a:xfrm>
            <a:off x="2294965" y="14135680"/>
            <a:ext cx="2844800" cy="857956"/>
          </a:xfrm>
          <a:prstGeom prst="rect">
            <a:avLst/>
          </a:prstGeom>
        </p:spPr>
      </p:pic>
      <p:sp>
        <p:nvSpPr>
          <p:cNvPr id="6" name="Subtitle 2">
            <a:extLst>
              <a:ext uri="{FF2B5EF4-FFF2-40B4-BE49-F238E27FC236}">
                <a16:creationId xmlns:a16="http://schemas.microsoft.com/office/drawing/2014/main" id="{95961367-D622-6247-B8C3-B1DD140B1037}"/>
              </a:ext>
            </a:extLst>
          </p:cNvPr>
          <p:cNvSpPr>
            <a:spLocks noGrp="1"/>
          </p:cNvSpPr>
          <p:nvPr>
            <p:ph type="subTitle" idx="1" hasCustomPrompt="1"/>
          </p:nvPr>
        </p:nvSpPr>
        <p:spPr>
          <a:xfrm>
            <a:off x="2294965" y="10773586"/>
            <a:ext cx="15969131" cy="2099733"/>
          </a:xfrm>
        </p:spPr>
        <p:txBody>
          <a:bodyPr>
            <a:normAutofit/>
          </a:bodyPr>
          <a:lstStyle>
            <a:lvl1pPr marL="0" indent="0" algn="l">
              <a:buNone/>
              <a:defRPr sz="4978" b="0" i="0">
                <a:solidFill>
                  <a:schemeClr val="accent3"/>
                </a:solidFill>
                <a:latin typeface="Roboto Thin" panose="02000000000000000000" pitchFamily="2" charset="0"/>
                <a:ea typeface="Roboto Thin" panose="02000000000000000000" pitchFamily="2" charset="0"/>
                <a:cs typeface="Roboto Thin"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a:t>
            </a:r>
            <a:br>
              <a:rPr lang="en-GB" dirty="0"/>
            </a:br>
            <a:r>
              <a:rPr lang="en-GB" dirty="0"/>
              <a:t>subtitle style</a:t>
            </a:r>
            <a:endParaRPr lang="en-US" dirty="0"/>
          </a:p>
        </p:txBody>
      </p:sp>
    </p:spTree>
    <p:extLst>
      <p:ext uri="{BB962C8B-B14F-4D97-AF65-F5344CB8AC3E}">
        <p14:creationId xmlns:p14="http://schemas.microsoft.com/office/powerpoint/2010/main" val="11650743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1021646" y="7956916"/>
            <a:ext cx="29238222" cy="2397749"/>
          </a:xfrm>
          <a:noFill/>
        </p:spPr>
        <p:txBody>
          <a:bodyPr anchor="b"/>
          <a:lstStyle>
            <a:lvl1pPr>
              <a:defRPr sz="160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1021646" y="10443710"/>
            <a:ext cx="29238222" cy="5795360"/>
          </a:xfrm>
        </p:spPr>
        <p:txBody>
          <a:bodyPr/>
          <a:lstStyle>
            <a:lvl1pPr marL="0" indent="0">
              <a:buNone/>
              <a:defRPr sz="6400">
                <a:solidFill>
                  <a:schemeClr val="accent1"/>
                </a:solidFill>
              </a:defRPr>
            </a:lvl1pPr>
            <a:lvl2pPr marL="1219215" indent="0">
              <a:buNone/>
              <a:defRPr sz="5333">
                <a:solidFill>
                  <a:schemeClr val="tx1">
                    <a:tint val="75000"/>
                  </a:schemeClr>
                </a:solidFill>
              </a:defRPr>
            </a:lvl2pPr>
            <a:lvl3pPr marL="2438430" indent="0">
              <a:buNone/>
              <a:defRPr sz="4800">
                <a:solidFill>
                  <a:schemeClr val="tx1">
                    <a:tint val="75000"/>
                  </a:schemeClr>
                </a:solidFill>
              </a:defRPr>
            </a:lvl3pPr>
            <a:lvl4pPr marL="3657646" indent="0">
              <a:buNone/>
              <a:defRPr sz="4267">
                <a:solidFill>
                  <a:schemeClr val="tx1">
                    <a:tint val="75000"/>
                  </a:schemeClr>
                </a:solidFill>
              </a:defRPr>
            </a:lvl4pPr>
            <a:lvl5pPr marL="4876861" indent="0">
              <a:buNone/>
              <a:defRPr sz="4267">
                <a:solidFill>
                  <a:schemeClr val="tx1">
                    <a:tint val="75000"/>
                  </a:schemeClr>
                </a:solidFill>
              </a:defRPr>
            </a:lvl5pPr>
            <a:lvl6pPr marL="6096076" indent="0">
              <a:buNone/>
              <a:defRPr sz="4267">
                <a:solidFill>
                  <a:schemeClr val="tx1">
                    <a:tint val="75000"/>
                  </a:schemeClr>
                </a:solidFill>
              </a:defRPr>
            </a:lvl6pPr>
            <a:lvl7pPr marL="7315291" indent="0">
              <a:buNone/>
              <a:defRPr sz="4267">
                <a:solidFill>
                  <a:schemeClr val="tx1">
                    <a:tint val="75000"/>
                  </a:schemeClr>
                </a:solidFill>
              </a:defRPr>
            </a:lvl7pPr>
            <a:lvl8pPr marL="8534507" indent="0">
              <a:buNone/>
              <a:defRPr sz="4267">
                <a:solidFill>
                  <a:schemeClr val="tx1">
                    <a:tint val="75000"/>
                  </a:schemeClr>
                </a:solidFill>
              </a:defRPr>
            </a:lvl8pPr>
            <a:lvl9pPr marL="9753722" indent="0">
              <a:buNone/>
              <a:defRPr sz="4267">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28905627" y="1196036"/>
            <a:ext cx="2584729" cy="779520"/>
          </a:xfrm>
          <a:prstGeom prst="rect">
            <a:avLst/>
          </a:prstGeom>
        </p:spPr>
      </p:pic>
    </p:spTree>
    <p:extLst>
      <p:ext uri="{BB962C8B-B14F-4D97-AF65-F5344CB8AC3E}">
        <p14:creationId xmlns:p14="http://schemas.microsoft.com/office/powerpoint/2010/main" val="1980791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2_Blank 6">
    <p:bg>
      <p:bgPr>
        <a:solidFill>
          <a:schemeClr val="accent3"/>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0"/>
            <a:ext cx="16256000" cy="18288000"/>
          </a:xfrm>
          <a:noFill/>
        </p:spPr>
        <p:txBody>
          <a:bodyPr/>
          <a:lstStyle/>
          <a:p>
            <a:r>
              <a:rPr lang="en-US" dirty="0"/>
              <a:t>Click the icon to add a half page image</a:t>
            </a: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21204777" y="17298293"/>
            <a:ext cx="8329234" cy="839012"/>
          </a:xfrm>
          <a:prstGeom prst="rect">
            <a:avLst/>
          </a:prstGeom>
        </p:spPr>
        <p:txBody>
          <a:bodyPr vert="horz" lIns="91440" tIns="45720" rIns="0" bIns="45720" rtlCol="0" anchor="ctr"/>
          <a:lstStyle>
            <a:lvl1pPr algn="r">
              <a:defRPr sz="3200">
                <a:solidFill>
                  <a:schemeClr val="tx1"/>
                </a:solidFill>
              </a:defRPr>
            </a:lvl1pPr>
          </a:lstStyle>
          <a:p>
            <a:fld id="{E13ED7F5-D386-9F4E-93F6-FF04FAB3DF3D}" type="datetime4">
              <a:rPr lang="en-GB" smtClean="0"/>
              <a:pPr/>
              <a:t>16 March 2026</a:t>
            </a:fld>
            <a:endParaRPr lang="en-US" dirty="0"/>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29534012" y="17298293"/>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dirty="0"/>
              <a:t>|   </a:t>
            </a:r>
            <a:fld id="{D7A593A7-184A-6D43-8A36-702213271FF9}" type="slidenum">
              <a:rPr lang="en-US" smtClean="0"/>
              <a:pPr/>
              <a:t>‹#›</a:t>
            </a:fld>
            <a:endParaRPr lang="en-US" dirty="0"/>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16256002" y="17330105"/>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dirty="0"/>
              <a:t>Security marking: </a:t>
            </a:r>
            <a:r>
              <a:rPr lang="en-US" b="1" dirty="0"/>
              <a:t>PUBLIC/INTERNAL USE ONLY/CONFIDENTIAL</a:t>
            </a:r>
          </a:p>
        </p:txBody>
      </p:sp>
      <p:sp>
        <p:nvSpPr>
          <p:cNvPr id="4" name="Text Placeholder 3">
            <a:extLst>
              <a:ext uri="{FF2B5EF4-FFF2-40B4-BE49-F238E27FC236}">
                <a16:creationId xmlns:a16="http://schemas.microsoft.com/office/drawing/2014/main" id="{9F452E04-81A7-8A44-9276-8B77899B58AD}"/>
              </a:ext>
            </a:extLst>
          </p:cNvPr>
          <p:cNvSpPr>
            <a:spLocks noGrp="1"/>
          </p:cNvSpPr>
          <p:nvPr>
            <p:ph type="body" sz="quarter" idx="12"/>
          </p:nvPr>
        </p:nvSpPr>
        <p:spPr>
          <a:xfrm>
            <a:off x="17232492" y="3163677"/>
            <a:ext cx="14257867" cy="128919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980889F2-963A-464A-953E-02B93DB3F238}"/>
              </a:ext>
            </a:extLst>
          </p:cNvPr>
          <p:cNvPicPr>
            <a:picLocks noChangeAspect="1"/>
          </p:cNvPicPr>
          <p:nvPr userDrawn="1"/>
        </p:nvPicPr>
        <p:blipFill>
          <a:blip r:embed="rId2"/>
          <a:stretch>
            <a:fillRect/>
          </a:stretch>
        </p:blipFill>
        <p:spPr>
          <a:xfrm>
            <a:off x="28850983" y="1178629"/>
            <a:ext cx="2639374" cy="796000"/>
          </a:xfrm>
          <a:prstGeom prst="rect">
            <a:avLst/>
          </a:prstGeom>
        </p:spPr>
      </p:pic>
    </p:spTree>
    <p:extLst>
      <p:ext uri="{BB962C8B-B14F-4D97-AF65-F5344CB8AC3E}">
        <p14:creationId xmlns:p14="http://schemas.microsoft.com/office/powerpoint/2010/main" val="28139859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1646" y="7956916"/>
            <a:ext cx="29238222" cy="2397749"/>
          </a:xfrm>
          <a:noFill/>
        </p:spPr>
        <p:txBody>
          <a:bodyPr anchor="b"/>
          <a:lstStyle>
            <a:lvl1pPr>
              <a:defRPr sz="16000"/>
            </a:lvl1pPr>
          </a:lstStyle>
          <a:p>
            <a:r>
              <a:rPr lang="en-GB"/>
              <a:t>Click to edit Master title style</a:t>
            </a:r>
            <a:endParaRPr lang="en-US"/>
          </a:p>
        </p:txBody>
      </p:sp>
      <p:sp>
        <p:nvSpPr>
          <p:cNvPr id="3" name="Text Placeholder 2"/>
          <p:cNvSpPr>
            <a:spLocks noGrp="1"/>
          </p:cNvSpPr>
          <p:nvPr>
            <p:ph type="body" idx="1"/>
          </p:nvPr>
        </p:nvSpPr>
        <p:spPr>
          <a:xfrm>
            <a:off x="1021646" y="10443710"/>
            <a:ext cx="29238222" cy="5795360"/>
          </a:xfrm>
        </p:spPr>
        <p:txBody>
          <a:bodyPr/>
          <a:lstStyle>
            <a:lvl1pPr marL="0" indent="0">
              <a:buNone/>
              <a:defRPr sz="6400">
                <a:solidFill>
                  <a:schemeClr val="tx1"/>
                </a:solidFill>
              </a:defRPr>
            </a:lvl1pPr>
            <a:lvl2pPr marL="1219215" indent="0">
              <a:buNone/>
              <a:defRPr sz="5333">
                <a:solidFill>
                  <a:schemeClr val="tx1">
                    <a:tint val="75000"/>
                  </a:schemeClr>
                </a:solidFill>
              </a:defRPr>
            </a:lvl2pPr>
            <a:lvl3pPr marL="2438430" indent="0">
              <a:buNone/>
              <a:defRPr sz="4800">
                <a:solidFill>
                  <a:schemeClr val="tx1">
                    <a:tint val="75000"/>
                  </a:schemeClr>
                </a:solidFill>
              </a:defRPr>
            </a:lvl3pPr>
            <a:lvl4pPr marL="3657646" indent="0">
              <a:buNone/>
              <a:defRPr sz="4267">
                <a:solidFill>
                  <a:schemeClr val="tx1">
                    <a:tint val="75000"/>
                  </a:schemeClr>
                </a:solidFill>
              </a:defRPr>
            </a:lvl4pPr>
            <a:lvl5pPr marL="4876861" indent="0">
              <a:buNone/>
              <a:defRPr sz="4267">
                <a:solidFill>
                  <a:schemeClr val="tx1">
                    <a:tint val="75000"/>
                  </a:schemeClr>
                </a:solidFill>
              </a:defRPr>
            </a:lvl5pPr>
            <a:lvl6pPr marL="6096076" indent="0">
              <a:buNone/>
              <a:defRPr sz="4267">
                <a:solidFill>
                  <a:schemeClr val="tx1">
                    <a:tint val="75000"/>
                  </a:schemeClr>
                </a:solidFill>
              </a:defRPr>
            </a:lvl6pPr>
            <a:lvl7pPr marL="7315291" indent="0">
              <a:buNone/>
              <a:defRPr sz="4267">
                <a:solidFill>
                  <a:schemeClr val="tx1">
                    <a:tint val="75000"/>
                  </a:schemeClr>
                </a:solidFill>
              </a:defRPr>
            </a:lvl7pPr>
            <a:lvl8pPr marL="8534507" indent="0">
              <a:buNone/>
              <a:defRPr sz="4267">
                <a:solidFill>
                  <a:schemeClr val="tx1">
                    <a:tint val="75000"/>
                  </a:schemeClr>
                </a:solidFill>
              </a:defRPr>
            </a:lvl8pPr>
            <a:lvl9pPr marL="9753722" indent="0">
              <a:buNone/>
              <a:defRPr sz="4267">
                <a:solidFill>
                  <a:schemeClr val="tx1">
                    <a:tint val="75000"/>
                  </a:schemeClr>
                </a:solidFill>
              </a:defRPr>
            </a:lvl9pPr>
          </a:lstStyle>
          <a:p>
            <a:pPr lvl="0"/>
            <a:r>
              <a:rPr lang="en-GB"/>
              <a:t>Click to edit Master text styles</a:t>
            </a:r>
          </a:p>
        </p:txBody>
      </p:sp>
      <p:pic>
        <p:nvPicPr>
          <p:cNvPr id="6" name="Picture 5">
            <a:extLst>
              <a:ext uri="{FF2B5EF4-FFF2-40B4-BE49-F238E27FC236}">
                <a16:creationId xmlns:a16="http://schemas.microsoft.com/office/drawing/2014/main" id="{5AD72F3E-1577-DB40-97DA-9A577E3CD246}"/>
              </a:ext>
            </a:extLst>
          </p:cNvPr>
          <p:cNvPicPr>
            <a:picLocks noChangeAspect="1"/>
          </p:cNvPicPr>
          <p:nvPr userDrawn="1"/>
        </p:nvPicPr>
        <p:blipFill>
          <a:blip r:embed="rId2"/>
          <a:stretch>
            <a:fillRect/>
          </a:stretch>
        </p:blipFill>
        <p:spPr>
          <a:xfrm>
            <a:off x="28850983" y="1178629"/>
            <a:ext cx="2639374" cy="796000"/>
          </a:xfrm>
          <a:prstGeom prst="rect">
            <a:avLst/>
          </a:prstGeom>
        </p:spPr>
      </p:pic>
    </p:spTree>
    <p:extLst>
      <p:ext uri="{BB962C8B-B14F-4D97-AF65-F5344CB8AC3E}">
        <p14:creationId xmlns:p14="http://schemas.microsoft.com/office/powerpoint/2010/main" val="26916345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limline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23095250" y="8871242"/>
            <a:ext cx="18288000" cy="5455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21204777" y="17298293"/>
            <a:ext cx="8329234" cy="839012"/>
          </a:xfrm>
          <a:prstGeom prst="rect">
            <a:avLst/>
          </a:prstGeom>
        </p:spPr>
        <p:txBody>
          <a:bodyPr vert="horz" lIns="91440" tIns="45720" rIns="0" bIns="45720" rtlCol="0" anchor="ctr"/>
          <a:lstStyle>
            <a:lvl1pPr algn="r">
              <a:defRPr sz="3200">
                <a:solidFill>
                  <a:schemeClr val="tx1"/>
                </a:solidFill>
              </a:defRPr>
            </a:lvl1pPr>
          </a:lstStyle>
          <a:p>
            <a:fld id="{E13ED7F5-D386-9F4E-93F6-FF04FAB3DF3D}" type="datetime4">
              <a:rPr lang="en-GB" smtClean="0"/>
              <a:pPr/>
              <a:t>16 March 2026</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29534012" y="17298293"/>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790416" y="17298293"/>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1021648" y="17371058"/>
            <a:ext cx="2185916" cy="659243"/>
          </a:xfrm>
          <a:prstGeom prst="rect">
            <a:avLst/>
          </a:prstGeom>
        </p:spPr>
      </p:pic>
    </p:spTree>
    <p:extLst>
      <p:ext uri="{BB962C8B-B14F-4D97-AF65-F5344CB8AC3E}">
        <p14:creationId xmlns:p14="http://schemas.microsoft.com/office/powerpoint/2010/main" val="20841278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limlin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7E1DF2-0337-F341-A788-3A1E3BDC4F3F}"/>
              </a:ext>
            </a:extLst>
          </p:cNvPr>
          <p:cNvSpPr/>
          <p:nvPr userDrawn="1"/>
        </p:nvSpPr>
        <p:spPr>
          <a:xfrm rot="16200000">
            <a:off x="23095250" y="8871242"/>
            <a:ext cx="18288000" cy="545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67">
              <a:solidFill>
                <a:schemeClr val="tx1"/>
              </a:solidFill>
            </a:endParaRPr>
          </a:p>
        </p:txBody>
      </p:sp>
      <p:sp>
        <p:nvSpPr>
          <p:cNvPr id="5" name="Date Placeholder 3">
            <a:extLst>
              <a:ext uri="{FF2B5EF4-FFF2-40B4-BE49-F238E27FC236}">
                <a16:creationId xmlns:a16="http://schemas.microsoft.com/office/drawing/2014/main" id="{3ADB039D-0507-5146-B5E1-AF75453BF94B}"/>
              </a:ext>
            </a:extLst>
          </p:cNvPr>
          <p:cNvSpPr>
            <a:spLocks noGrp="1"/>
          </p:cNvSpPr>
          <p:nvPr>
            <p:ph type="dt" sz="half" idx="2"/>
          </p:nvPr>
        </p:nvSpPr>
        <p:spPr>
          <a:xfrm>
            <a:off x="21204777" y="17298293"/>
            <a:ext cx="8329234" cy="839012"/>
          </a:xfrm>
          <a:prstGeom prst="rect">
            <a:avLst/>
          </a:prstGeom>
        </p:spPr>
        <p:txBody>
          <a:bodyPr vert="horz" lIns="91440" tIns="45720" rIns="0" bIns="45720" rtlCol="0" anchor="ctr"/>
          <a:lstStyle>
            <a:lvl1pPr algn="r">
              <a:defRPr sz="3200">
                <a:solidFill>
                  <a:schemeClr val="tx1"/>
                </a:solidFill>
              </a:defRPr>
            </a:lvl1pPr>
          </a:lstStyle>
          <a:p>
            <a:fld id="{E13ED7F5-D386-9F4E-93F6-FF04FAB3DF3D}" type="datetime4">
              <a:rPr lang="en-GB" smtClean="0"/>
              <a:pPr/>
              <a:t>16 March 2026</a:t>
            </a:fld>
            <a:endParaRPr lang="en-US"/>
          </a:p>
        </p:txBody>
      </p:sp>
      <p:sp>
        <p:nvSpPr>
          <p:cNvPr id="7" name="Slide Number Placeholder 5">
            <a:extLst>
              <a:ext uri="{FF2B5EF4-FFF2-40B4-BE49-F238E27FC236}">
                <a16:creationId xmlns:a16="http://schemas.microsoft.com/office/drawing/2014/main" id="{9FE76D4C-CBC4-1E4E-A0A4-A087A6EEA306}"/>
              </a:ext>
            </a:extLst>
          </p:cNvPr>
          <p:cNvSpPr>
            <a:spLocks noGrp="1"/>
          </p:cNvSpPr>
          <p:nvPr>
            <p:ph type="sldNum" sz="quarter" idx="4"/>
          </p:nvPr>
        </p:nvSpPr>
        <p:spPr>
          <a:xfrm>
            <a:off x="29534012" y="17298293"/>
            <a:ext cx="1956345" cy="804772"/>
          </a:xfrm>
          <a:prstGeom prst="rect">
            <a:avLst/>
          </a:prstGeom>
        </p:spPr>
        <p:txBody>
          <a:bodyPr vert="horz" lIns="91440" tIns="45720" rIns="91440" bIns="45720" rtlCol="0" anchor="ctr"/>
          <a:lstStyle>
            <a:lvl1pPr algn="l">
              <a:defRPr sz="3200">
                <a:solidFill>
                  <a:schemeClr val="tx1"/>
                </a:solidFill>
              </a:defRPr>
            </a:lvl1pPr>
          </a:lstStyle>
          <a:p>
            <a:r>
              <a:rPr lang="en-US"/>
              <a:t>|   </a:t>
            </a:r>
            <a:fld id="{D7A593A7-184A-6D43-8A36-702213271FF9}" type="slidenum">
              <a:rPr lang="en-US" smtClean="0"/>
              <a:pPr/>
              <a:t>‹#›</a:t>
            </a:fld>
            <a:endParaRPr lang="en-US"/>
          </a:p>
        </p:txBody>
      </p:sp>
      <p:sp>
        <p:nvSpPr>
          <p:cNvPr id="8" name="Footer Placeholder 4">
            <a:extLst>
              <a:ext uri="{FF2B5EF4-FFF2-40B4-BE49-F238E27FC236}">
                <a16:creationId xmlns:a16="http://schemas.microsoft.com/office/drawing/2014/main" id="{CF9F41E9-711C-BD4B-90A7-3A1C1EAD19A4}"/>
              </a:ext>
            </a:extLst>
          </p:cNvPr>
          <p:cNvSpPr>
            <a:spLocks noGrp="1"/>
          </p:cNvSpPr>
          <p:nvPr>
            <p:ph type="ftr" sz="quarter" idx="3"/>
          </p:nvPr>
        </p:nvSpPr>
        <p:spPr>
          <a:xfrm>
            <a:off x="4790416" y="17298293"/>
            <a:ext cx="15938222" cy="804772"/>
          </a:xfrm>
          <a:prstGeom prst="rect">
            <a:avLst/>
          </a:prstGeom>
        </p:spPr>
        <p:txBody>
          <a:bodyPr vert="horz" lIns="91440" tIns="45720" rIns="91440" bIns="45720" rtlCol="0" anchor="ctr"/>
          <a:lstStyle>
            <a:lvl1pPr algn="l">
              <a:defRPr sz="3200">
                <a:solidFill>
                  <a:schemeClr val="tx1"/>
                </a:solidFill>
              </a:defRPr>
            </a:lvl1pPr>
          </a:lstStyle>
          <a:p>
            <a:r>
              <a:rPr lang="en-US"/>
              <a:t>Security marking: </a:t>
            </a:r>
            <a:r>
              <a:rPr lang="en-US" b="1"/>
              <a:t>PUBLIC/INTERNAL USE ONLY/CONFIDENTIAL</a:t>
            </a:r>
          </a:p>
        </p:txBody>
      </p:sp>
      <p:pic>
        <p:nvPicPr>
          <p:cNvPr id="6" name="Picture 5">
            <a:extLst>
              <a:ext uri="{FF2B5EF4-FFF2-40B4-BE49-F238E27FC236}">
                <a16:creationId xmlns:a16="http://schemas.microsoft.com/office/drawing/2014/main" id="{ACB9E332-2809-0949-A453-D76C94FD3DBC}"/>
              </a:ext>
            </a:extLst>
          </p:cNvPr>
          <p:cNvPicPr>
            <a:picLocks noChangeAspect="1"/>
          </p:cNvPicPr>
          <p:nvPr userDrawn="1"/>
        </p:nvPicPr>
        <p:blipFill>
          <a:blip r:embed="rId2"/>
          <a:stretch>
            <a:fillRect/>
          </a:stretch>
        </p:blipFill>
        <p:spPr>
          <a:xfrm>
            <a:off x="1021648" y="17371058"/>
            <a:ext cx="2185916" cy="659243"/>
          </a:xfrm>
          <a:prstGeom prst="rect">
            <a:avLst/>
          </a:prstGeom>
        </p:spPr>
      </p:pic>
    </p:spTree>
    <p:extLst>
      <p:ext uri="{BB962C8B-B14F-4D97-AF65-F5344CB8AC3E}">
        <p14:creationId xmlns:p14="http://schemas.microsoft.com/office/powerpoint/2010/main" val="15333597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79BD-F296-DCBD-93D6-B35467F7EF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9D3292-5106-CAFF-0FF5-923FF975E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28E44-2E1D-D6DF-6A16-656C05EA3F96}"/>
              </a:ext>
            </a:extLst>
          </p:cNvPr>
          <p:cNvSpPr>
            <a:spLocks noGrp="1"/>
          </p:cNvSpPr>
          <p:nvPr>
            <p:ph type="dt" sz="half" idx="10"/>
          </p:nvPr>
        </p:nvSpPr>
        <p:spPr/>
        <p:txBody>
          <a:bodyPr/>
          <a:lstStyle/>
          <a:p>
            <a:fld id="{66A5D0AB-7204-4A6C-B798-BC250FFD634A}" type="datetimeFigureOut">
              <a:rPr lang="en-GB" smtClean="0"/>
              <a:t>16/03/2026</a:t>
            </a:fld>
            <a:endParaRPr lang="en-GB"/>
          </a:p>
        </p:txBody>
      </p:sp>
      <p:sp>
        <p:nvSpPr>
          <p:cNvPr id="5" name="Footer Placeholder 4">
            <a:extLst>
              <a:ext uri="{FF2B5EF4-FFF2-40B4-BE49-F238E27FC236}">
                <a16:creationId xmlns:a16="http://schemas.microsoft.com/office/drawing/2014/main" id="{8A50B16B-72E2-4C3A-5D15-68103E7207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9EF3A-9FB8-975D-2E38-935479F1C965}"/>
              </a:ext>
            </a:extLst>
          </p:cNvPr>
          <p:cNvSpPr>
            <a:spLocks noGrp="1"/>
          </p:cNvSpPr>
          <p:nvPr>
            <p:ph type="sldNum" sz="quarter" idx="12"/>
          </p:nvPr>
        </p:nvSpPr>
        <p:spPr/>
        <p:txBody>
          <a:bodyPr/>
          <a:lstStyle/>
          <a:p>
            <a:fld id="{13FA5DC6-03D9-46D7-B3D2-4724D42CCDAC}" type="slidenum">
              <a:rPr lang="en-GB" smtClean="0"/>
              <a:t>‹#›</a:t>
            </a:fld>
            <a:endParaRPr lang="en-GB"/>
          </a:p>
        </p:txBody>
      </p:sp>
    </p:spTree>
    <p:extLst>
      <p:ext uri="{BB962C8B-B14F-4D97-AF65-F5344CB8AC3E}">
        <p14:creationId xmlns:p14="http://schemas.microsoft.com/office/powerpoint/2010/main" val="13069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US"/>
              <a:t>Click to edit Master title style</a:t>
            </a:r>
            <a:endParaRPr lang="en-GB" dirty="0"/>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070201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616071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00AEEF"/>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16256000" y="-2"/>
            <a:ext cx="16255999"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1572083" y="350708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1572083" y="11265797"/>
            <a:ext cx="13225352" cy="2027254"/>
          </a:xfrm>
        </p:spPr>
        <p:txBody>
          <a:bodyPr wrap="square" lIns="0" tIns="180000" bIns="72000">
            <a:spAutoFit/>
          </a:bodyPr>
          <a:lstStyle>
            <a:lvl1pPr marL="0" indent="0" algn="l">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1572083" y="1543043"/>
            <a:ext cx="3059932" cy="917979"/>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6817346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10185400" y="9427106"/>
            <a:ext cx="12217400"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27058305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AEE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4064000" y="10799237"/>
            <a:ext cx="24384000" cy="1140857"/>
          </a:xfrm>
        </p:spPr>
        <p:txBody>
          <a:bodyPr tIns="180000" bIns="72000">
            <a:spAutoFit/>
          </a:bodyPr>
          <a:lstStyle>
            <a:lvl1pPr marL="0" indent="0" algn="ctr">
              <a:buNone/>
              <a:defRPr sz="6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4063999" y="1895707"/>
            <a:ext cx="24384000" cy="7248294"/>
          </a:xfrm>
        </p:spPr>
        <p:txBody>
          <a:bodyPr anchor="b"/>
          <a:lstStyle>
            <a:lvl1pPr algn="ctr">
              <a:defRPr sz="16000">
                <a:ln>
                  <a:noFill/>
                </a:ln>
                <a:solidFill>
                  <a:schemeClr val="bg1"/>
                </a:solidFill>
              </a:defRPr>
            </a:lvl1pPr>
          </a:lstStyle>
          <a:p>
            <a:r>
              <a:rPr lang="en-GB" dirty="0"/>
              <a:t>Click to edit </a:t>
            </a:r>
            <a:br>
              <a:rPr lang="en-GB" dirty="0"/>
            </a:br>
            <a:r>
              <a:rPr lang="en-GB" dirty="0"/>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10185400" y="9427106"/>
            <a:ext cx="12217400" cy="809626"/>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Tree>
    <p:extLst>
      <p:ext uri="{BB962C8B-B14F-4D97-AF65-F5344CB8AC3E}">
        <p14:creationId xmlns:p14="http://schemas.microsoft.com/office/powerpoint/2010/main" val="1086465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7765618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00AEEF"/>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16256000" y="0"/>
            <a:ext cx="16256000" cy="18288001"/>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4" name="Oval 13">
            <a:extLst>
              <a:ext uri="{FF2B5EF4-FFF2-40B4-BE49-F238E27FC236}">
                <a16:creationId xmlns:a16="http://schemas.microsoft.com/office/drawing/2014/main" id="{C298226A-7BF6-2435-2060-7E7FA53BAD68}"/>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1545605" y="3052933"/>
            <a:ext cx="13225352" cy="6091068"/>
          </a:xfrm>
        </p:spPr>
        <p:txBody>
          <a:bodyPr anchor="b"/>
          <a:lstStyle>
            <a:lvl1pPr algn="l">
              <a:lnSpc>
                <a:spcPct val="80000"/>
              </a:lnSpc>
              <a:defRPr sz="16000">
                <a:ln>
                  <a:noFill/>
                </a:ln>
                <a:solidFill>
                  <a:schemeClr val="bg1"/>
                </a:solidFill>
              </a:defRPr>
            </a:lvl1pPr>
          </a:lstStyle>
          <a:p>
            <a:r>
              <a:rPr lang="en-GB" dirty="0"/>
              <a:t>Click to </a:t>
            </a:r>
            <a:br>
              <a:rPr lang="en-GB" dirty="0"/>
            </a:br>
            <a:r>
              <a:rPr lang="en-GB" dirty="0"/>
              <a:t>edit Master </a:t>
            </a:r>
            <a:br>
              <a:rPr lang="en-GB" dirty="0"/>
            </a:br>
            <a:r>
              <a:rPr lang="en-GB" dirty="0"/>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1545605" y="790575"/>
            <a:ext cx="1688658" cy="506597"/>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8739188" y="8739186"/>
            <a:ext cx="18288003" cy="809626"/>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1545606" y="10073788"/>
            <a:ext cx="13225352" cy="1002358"/>
          </a:xfrm>
        </p:spPr>
        <p:txBody>
          <a:bodyPr wrap="square" lIns="0" tIns="180000" bIns="72000">
            <a:spAutoFit/>
          </a:bodyPr>
          <a:lstStyle>
            <a:lvl1pPr marL="0" indent="0" algn="l">
              <a:buNone/>
              <a:defRPr sz="5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1219215" indent="0" algn="ctr">
              <a:buNone/>
              <a:defRPr sz="5333"/>
            </a:lvl2pPr>
            <a:lvl3pPr marL="2438430" indent="0" algn="ctr">
              <a:buNone/>
              <a:defRPr sz="4800"/>
            </a:lvl3pPr>
            <a:lvl4pPr marL="3657646" indent="0" algn="ctr">
              <a:buNone/>
              <a:defRPr sz="4267"/>
            </a:lvl4pPr>
            <a:lvl5pPr marL="4876861" indent="0" algn="ctr">
              <a:buNone/>
              <a:defRPr sz="4267"/>
            </a:lvl5pPr>
            <a:lvl6pPr marL="6096076" indent="0" algn="ctr">
              <a:buNone/>
              <a:defRPr sz="4267"/>
            </a:lvl6pPr>
            <a:lvl7pPr marL="7315291" indent="0" algn="ctr">
              <a:buNone/>
              <a:defRPr sz="4267"/>
            </a:lvl7pPr>
            <a:lvl8pPr marL="8534507" indent="0" algn="ctr">
              <a:buNone/>
              <a:defRPr sz="4267"/>
            </a:lvl8pPr>
            <a:lvl9pPr marL="9753722" indent="0" algn="ctr">
              <a:buNone/>
              <a:defRPr sz="4267"/>
            </a:lvl9pPr>
          </a:lstStyle>
          <a:p>
            <a:r>
              <a:rPr lang="en-GB" dirty="0"/>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3455841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lvl1pPr>
          </a:lstStyle>
          <a:p>
            <a:r>
              <a:rPr lang="en-GB" dirty="0"/>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30013717" y="790575"/>
            <a:ext cx="1688656" cy="506597"/>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35850417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1545605" y="1562735"/>
            <a:ext cx="30156770" cy="2064769"/>
          </a:xfrm>
        </p:spPr>
        <p:txBody>
          <a:bodyPr wrap="square" lIns="0" tIns="108000" bIns="108000">
            <a:spAutoFit/>
          </a:bodyPr>
          <a:lstStyle>
            <a:lvl1pPr>
              <a:lnSpc>
                <a:spcPct val="80000"/>
              </a:lnSpc>
              <a:defRPr sz="15000">
                <a:solidFill>
                  <a:schemeClr val="bg1"/>
                </a:solidFill>
              </a:defRPr>
            </a:lvl1pPr>
          </a:lstStyle>
          <a:p>
            <a:r>
              <a:rPr lang="en-GB" dirty="0"/>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1"/>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295863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17231360" y="0"/>
            <a:ext cx="15280640" cy="16407442"/>
          </a:xfrm>
          <a:solidFill>
            <a:srgbClr val="EFEFEF"/>
          </a:solidFill>
        </p:spPr>
        <p:txBody>
          <a:bodyPr lIns="360000" tIns="2880000" rIns="360000" bIns="360000" anchor="t" anchorCtr="0">
            <a:normAutofit/>
          </a:bodyPr>
          <a:lstStyle>
            <a:lvl1pPr marL="0" indent="0" algn="ctr">
              <a:buNone/>
              <a:defRPr sz="54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dirty="0"/>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28102560" y="13878560"/>
            <a:ext cx="4409440" cy="44094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10357449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8739187" y="8739188"/>
            <a:ext cx="18288001" cy="809626"/>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7231360" y="-2"/>
            <a:ext cx="15280640" cy="18288001"/>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31152147" y="16947197"/>
            <a:ext cx="1100455" cy="1100455"/>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36000" bIns="108000" rtlCol="0" anchor="ctr"/>
          <a:lstStyle/>
          <a:p>
            <a:pPr marL="0" marR="0" lvl="0" indent="0" algn="ctr" defTabSz="2438339" rtl="0" eaLnBrk="1" fontAlgn="auto" latinLnBrk="0" hangingPunct="1">
              <a:lnSpc>
                <a:spcPct val="100000"/>
              </a:lnSpc>
              <a:spcBef>
                <a:spcPts val="0"/>
              </a:spcBef>
              <a:spcAft>
                <a:spcPts val="0"/>
              </a:spcAft>
              <a:buClrTx/>
              <a:buSzTx/>
              <a:buFontTx/>
              <a:buNone/>
              <a:tabLst/>
              <a:defRPr/>
            </a:pPr>
            <a:fld id="{CF4433A5-733D-1844-8334-25B1871A3E4B}" type="slidenum">
              <a:rPr lang="en-GB" sz="3000" b="0" i="0" smtClean="0">
                <a:latin typeface="Roboto" panose="02000000000000000000" pitchFamily="2" charset="0"/>
                <a:ea typeface="Roboto" panose="02000000000000000000" pitchFamily="2" charset="0"/>
                <a:cs typeface="Roboto" panose="02000000000000000000" pitchFamily="2" charset="0"/>
              </a:rPr>
              <a:pPr marL="0" marR="0" lvl="0" indent="0" algn="ctr" defTabSz="2438339" rtl="0" eaLnBrk="1" fontAlgn="auto" latinLnBrk="0" hangingPunct="1">
                <a:lnSpc>
                  <a:spcPct val="100000"/>
                </a:lnSpc>
                <a:spcBef>
                  <a:spcPts val="0"/>
                </a:spcBef>
                <a:spcAft>
                  <a:spcPts val="0"/>
                </a:spcAft>
                <a:buClrTx/>
                <a:buSzTx/>
                <a:buFontTx/>
                <a:buNone/>
                <a:tabLst/>
                <a:defRPr/>
              </a:pPr>
              <a:t>‹#›</a:t>
            </a:fld>
            <a:endParaRPr lang="en-GB" sz="3000" b="0" i="0" dirty="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30013716" y="790575"/>
            <a:ext cx="1688658" cy="506597"/>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1545605" y="1562735"/>
            <a:ext cx="14710393" cy="3875077"/>
          </a:xfrm>
        </p:spPr>
        <p:txBody>
          <a:bodyPr wrap="square" lIns="0" tIns="108000" bIns="108000" anchor="b" anchorCtr="0">
            <a:spAutoFit/>
          </a:bodyPr>
          <a:lstStyle>
            <a:lvl1pPr>
              <a:lnSpc>
                <a:spcPct val="80000"/>
              </a:lnSpc>
              <a:defRPr sz="15000"/>
            </a:lvl1pPr>
          </a:lstStyle>
          <a:p>
            <a:r>
              <a:rPr lang="en-GB" dirty="0"/>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1545605" y="6476005"/>
            <a:ext cx="14710393" cy="9931435"/>
          </a:xfrm>
        </p:spPr>
        <p:txBody>
          <a:bodyPr numCol="1" spcCol="972000">
            <a:noAutofit/>
          </a:bodyPr>
          <a:lstStyle>
            <a:lvl1pPr marL="0" indent="0">
              <a:buNone/>
              <a:defRPr sz="3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121921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2438430"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3657645"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487686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Nullam</a:t>
            </a:r>
            <a:r>
              <a:rPr lang="en-GB" dirty="0"/>
              <a:t> </a:t>
            </a:r>
            <a:r>
              <a:rPr lang="en-GB" dirty="0" err="1"/>
              <a:t>vulputate</a:t>
            </a:r>
            <a:r>
              <a:rPr lang="en-GB" dirty="0"/>
              <a:t> </a:t>
            </a:r>
            <a:r>
              <a:rPr lang="en-GB" dirty="0" err="1"/>
              <a:t>accumsan</a:t>
            </a:r>
            <a:r>
              <a:rPr lang="en-GB" dirty="0"/>
              <a:t> </a:t>
            </a:r>
            <a:r>
              <a:rPr lang="en-GB" dirty="0" err="1"/>
              <a:t>malesuada</a:t>
            </a:r>
            <a:r>
              <a:rPr lang="en-GB" dirty="0"/>
              <a:t>. 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a:t>
            </a:r>
            <a:r>
              <a:rPr lang="en-GB" dirty="0" err="1"/>
              <a:t>curae</a:t>
            </a:r>
            <a:r>
              <a:rPr lang="en-GB" dirty="0"/>
              <a:t>;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endParaRPr lang="en-GB" dirty="0"/>
          </a:p>
          <a:p>
            <a:pPr marL="0" marR="0" lvl="0" indent="0" algn="l" defTabSz="2438430" rtl="0" eaLnBrk="1" fontAlgn="auto" latinLnBrk="0" hangingPunct="1">
              <a:lnSpc>
                <a:spcPct val="90000"/>
              </a:lnSpc>
              <a:spcBef>
                <a:spcPts val="2667"/>
              </a:spcBef>
              <a:spcAft>
                <a:spcPts val="0"/>
              </a:spcAft>
              <a:buClrTx/>
              <a:buSzTx/>
              <a:buFont typeface="Arial" panose="020B0604020202020204" pitchFamily="34" charset="0"/>
              <a:buNone/>
              <a:tabLst/>
              <a:defRPr/>
            </a:pPr>
            <a:r>
              <a:rPr lang="en-GB" dirty="0"/>
              <a:t>Donec </a:t>
            </a:r>
            <a:r>
              <a:rPr lang="en-GB" dirty="0" err="1"/>
              <a:t>sed</a:t>
            </a:r>
            <a:r>
              <a:rPr lang="en-GB" dirty="0"/>
              <a:t> </a:t>
            </a:r>
            <a:r>
              <a:rPr lang="en-GB" dirty="0" err="1"/>
              <a:t>purus</a:t>
            </a:r>
            <a:r>
              <a:rPr lang="en-GB" dirty="0"/>
              <a:t> </a:t>
            </a:r>
            <a:r>
              <a:rPr lang="en-GB" dirty="0" err="1"/>
              <a:t>condimentum</a:t>
            </a:r>
            <a:r>
              <a:rPr lang="en-GB" dirty="0"/>
              <a:t>, gravida </a:t>
            </a:r>
            <a:r>
              <a:rPr lang="en-GB" dirty="0" err="1"/>
              <a:t>metus</a:t>
            </a:r>
            <a:r>
              <a:rPr lang="en-GB" dirty="0"/>
              <a:t> sit </a:t>
            </a:r>
            <a:r>
              <a:rPr lang="en-GB" dirty="0" err="1"/>
              <a:t>amet</a:t>
            </a:r>
            <a:r>
              <a:rPr lang="en-GB" dirty="0"/>
              <a:t>, dictum ipsum. Vestibulum ante ipsum </a:t>
            </a:r>
            <a:r>
              <a:rPr lang="en-GB" dirty="0" err="1"/>
              <a:t>primis</a:t>
            </a:r>
            <a:r>
              <a:rPr lang="en-GB" dirty="0"/>
              <a:t> in </a:t>
            </a:r>
            <a:r>
              <a:rPr lang="en-GB" dirty="0" err="1"/>
              <a:t>faucibus</a:t>
            </a:r>
            <a:r>
              <a:rPr lang="en-GB" dirty="0"/>
              <a:t> </a:t>
            </a:r>
            <a:r>
              <a:rPr lang="en-GB" dirty="0" err="1"/>
              <a:t>orci</a:t>
            </a:r>
            <a:r>
              <a:rPr lang="en-GB" dirty="0"/>
              <a:t> </a:t>
            </a:r>
            <a:r>
              <a:rPr lang="en-GB" dirty="0" err="1"/>
              <a:t>luctus</a:t>
            </a:r>
            <a:r>
              <a:rPr lang="en-GB" dirty="0"/>
              <a:t> et </a:t>
            </a:r>
            <a:r>
              <a:rPr lang="en-GB" dirty="0" err="1"/>
              <a:t>ultrices</a:t>
            </a:r>
            <a:r>
              <a:rPr lang="en-GB" dirty="0"/>
              <a:t> </a:t>
            </a:r>
            <a:r>
              <a:rPr lang="en-GB" dirty="0" err="1"/>
              <a:t>posuere</a:t>
            </a:r>
            <a:r>
              <a:rPr lang="en-GB" dirty="0"/>
              <a:t> </a:t>
            </a:r>
            <a:r>
              <a:rPr lang="en-GB" dirty="0" err="1"/>
              <a:t>cubilia</a:t>
            </a:r>
            <a:r>
              <a:rPr lang="en-GB" dirty="0"/>
              <a:t> curae; </a:t>
            </a:r>
            <a:r>
              <a:rPr lang="en-GB" dirty="0" err="1"/>
              <a:t>Curabitur</a:t>
            </a:r>
            <a:r>
              <a:rPr lang="en-GB" dirty="0"/>
              <a:t> </a:t>
            </a:r>
            <a:r>
              <a:rPr lang="en-GB" dirty="0" err="1"/>
              <a:t>sapien</a:t>
            </a:r>
            <a:r>
              <a:rPr lang="en-GB" dirty="0"/>
              <a:t> ipsum, </a:t>
            </a:r>
            <a:r>
              <a:rPr lang="en-GB" dirty="0" err="1"/>
              <a:t>ultrices</a:t>
            </a:r>
            <a:r>
              <a:rPr lang="en-GB" dirty="0"/>
              <a:t> </a:t>
            </a:r>
            <a:r>
              <a:rPr lang="en-GB" dirty="0" err="1"/>
              <a:t>eu</a:t>
            </a:r>
            <a:r>
              <a:rPr lang="en-GB" dirty="0"/>
              <a:t> ex in, </a:t>
            </a:r>
            <a:r>
              <a:rPr lang="en-GB" dirty="0" err="1"/>
              <a:t>aliquam</a:t>
            </a:r>
            <a:r>
              <a:rPr lang="en-GB" dirty="0"/>
              <a:t> </a:t>
            </a:r>
            <a:r>
              <a:rPr lang="en-GB" dirty="0" err="1"/>
              <a:t>iaculis</a:t>
            </a:r>
            <a:r>
              <a:rPr lang="en-GB" dirty="0"/>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4165" y="17658123"/>
            <a:ext cx="497808" cy="49780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809625" y="17657763"/>
            <a:ext cx="5542714" cy="498475"/>
          </a:xfrm>
        </p:spPr>
        <p:txBody>
          <a:bodyPr lIns="251999" tIns="72000" anchor="ctr" anchorCtr="0">
            <a:noAutofit/>
          </a:bodyPr>
          <a:lstStyle>
            <a:lvl1pPr marL="0" indent="0">
              <a:buFontTx/>
              <a:buNone/>
              <a:defRPr sz="2800">
                <a:solidFill>
                  <a:schemeClr val="bg2">
                    <a:lumMod val="50000"/>
                  </a:schemeClr>
                </a:solidFill>
              </a:defRPr>
            </a:lvl1pPr>
            <a:lvl2pPr marL="1219215" indent="0">
              <a:buFontTx/>
              <a:buNone/>
              <a:defRPr sz="2800">
                <a:solidFill>
                  <a:schemeClr val="bg1"/>
                </a:solidFill>
              </a:defRPr>
            </a:lvl2pPr>
            <a:lvl3pPr marL="2438430" indent="0">
              <a:buFontTx/>
              <a:buNone/>
              <a:defRPr sz="2800">
                <a:solidFill>
                  <a:schemeClr val="bg1"/>
                </a:solidFill>
              </a:defRPr>
            </a:lvl3pPr>
            <a:lvl4pPr marL="3657645" indent="0">
              <a:buFontTx/>
              <a:buNone/>
              <a:defRPr sz="2800">
                <a:solidFill>
                  <a:schemeClr val="bg1"/>
                </a:solidFill>
              </a:defRPr>
            </a:lvl4pPr>
            <a:lvl5pPr marL="4876861" indent="0">
              <a:buFontTx/>
              <a:buNone/>
              <a:defRPr sz="2800">
                <a:solidFill>
                  <a:schemeClr val="bg1"/>
                </a:solidFill>
              </a:defRPr>
            </a:lvl5pPr>
          </a:lstStyle>
          <a:p>
            <a:pPr lvl="0"/>
            <a:r>
              <a:rPr lang="en-GB" dirty="0"/>
              <a:t>Confidential | Internal | Public</a:t>
            </a:r>
          </a:p>
        </p:txBody>
      </p:sp>
    </p:spTree>
    <p:extLst>
      <p:ext uri="{BB962C8B-B14F-4D97-AF65-F5344CB8AC3E}">
        <p14:creationId xmlns:p14="http://schemas.microsoft.com/office/powerpoint/2010/main" val="2188310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26" Type="http://schemas.openxmlformats.org/officeDocument/2006/relationships/slideLayout" Target="../slideLayouts/slideLayout402.xml"/><Relationship Id="rId39" Type="http://schemas.openxmlformats.org/officeDocument/2006/relationships/slideLayout" Target="../slideLayouts/slideLayout415.xml"/><Relationship Id="rId21" Type="http://schemas.openxmlformats.org/officeDocument/2006/relationships/slideLayout" Target="../slideLayouts/slideLayout397.xml"/><Relationship Id="rId34" Type="http://schemas.openxmlformats.org/officeDocument/2006/relationships/slideLayout" Target="../slideLayouts/slideLayout410.xml"/><Relationship Id="rId42" Type="http://schemas.openxmlformats.org/officeDocument/2006/relationships/theme" Target="../theme/theme10.xml"/><Relationship Id="rId7" Type="http://schemas.openxmlformats.org/officeDocument/2006/relationships/slideLayout" Target="../slideLayouts/slideLayout383.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0" Type="http://schemas.openxmlformats.org/officeDocument/2006/relationships/slideLayout" Target="../slideLayouts/slideLayout396.xml"/><Relationship Id="rId29" Type="http://schemas.openxmlformats.org/officeDocument/2006/relationships/slideLayout" Target="../slideLayouts/slideLayout405.xml"/><Relationship Id="rId41" Type="http://schemas.openxmlformats.org/officeDocument/2006/relationships/slideLayout" Target="../slideLayouts/slideLayout417.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24" Type="http://schemas.openxmlformats.org/officeDocument/2006/relationships/slideLayout" Target="../slideLayouts/slideLayout400.xml"/><Relationship Id="rId32" Type="http://schemas.openxmlformats.org/officeDocument/2006/relationships/slideLayout" Target="../slideLayouts/slideLayout408.xml"/><Relationship Id="rId37" Type="http://schemas.openxmlformats.org/officeDocument/2006/relationships/slideLayout" Target="../slideLayouts/slideLayout413.xml"/><Relationship Id="rId40" Type="http://schemas.openxmlformats.org/officeDocument/2006/relationships/slideLayout" Target="../slideLayouts/slideLayout416.xml"/><Relationship Id="rId5" Type="http://schemas.openxmlformats.org/officeDocument/2006/relationships/slideLayout" Target="../slideLayouts/slideLayout381.xml"/><Relationship Id="rId15" Type="http://schemas.openxmlformats.org/officeDocument/2006/relationships/slideLayout" Target="../slideLayouts/slideLayout391.xml"/><Relationship Id="rId23" Type="http://schemas.openxmlformats.org/officeDocument/2006/relationships/slideLayout" Target="../slideLayouts/slideLayout399.xml"/><Relationship Id="rId28" Type="http://schemas.openxmlformats.org/officeDocument/2006/relationships/slideLayout" Target="../slideLayouts/slideLayout404.xml"/><Relationship Id="rId36" Type="http://schemas.openxmlformats.org/officeDocument/2006/relationships/slideLayout" Target="../slideLayouts/slideLayout412.xml"/><Relationship Id="rId10" Type="http://schemas.openxmlformats.org/officeDocument/2006/relationships/slideLayout" Target="../slideLayouts/slideLayout386.xml"/><Relationship Id="rId19" Type="http://schemas.openxmlformats.org/officeDocument/2006/relationships/slideLayout" Target="../slideLayouts/slideLayout395.xml"/><Relationship Id="rId31" Type="http://schemas.openxmlformats.org/officeDocument/2006/relationships/slideLayout" Target="../slideLayouts/slideLayout407.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 Id="rId22" Type="http://schemas.openxmlformats.org/officeDocument/2006/relationships/slideLayout" Target="../slideLayouts/slideLayout398.xml"/><Relationship Id="rId27" Type="http://schemas.openxmlformats.org/officeDocument/2006/relationships/slideLayout" Target="../slideLayouts/slideLayout403.xml"/><Relationship Id="rId30" Type="http://schemas.openxmlformats.org/officeDocument/2006/relationships/slideLayout" Target="../slideLayouts/slideLayout406.xml"/><Relationship Id="rId35" Type="http://schemas.openxmlformats.org/officeDocument/2006/relationships/slideLayout" Target="../slideLayouts/slideLayout411.xml"/><Relationship Id="rId8" Type="http://schemas.openxmlformats.org/officeDocument/2006/relationships/slideLayout" Target="../slideLayouts/slideLayout384.xml"/><Relationship Id="rId3" Type="http://schemas.openxmlformats.org/officeDocument/2006/relationships/slideLayout" Target="../slideLayouts/slideLayout379.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5" Type="http://schemas.openxmlformats.org/officeDocument/2006/relationships/slideLayout" Target="../slideLayouts/slideLayout401.xml"/><Relationship Id="rId33" Type="http://schemas.openxmlformats.org/officeDocument/2006/relationships/slideLayout" Target="../slideLayouts/slideLayout409.xml"/><Relationship Id="rId38" Type="http://schemas.openxmlformats.org/officeDocument/2006/relationships/slideLayout" Target="../slideLayouts/slideLayout4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theme" Target="../theme/theme2.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theme" Target="../theme/theme3.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8" Type="http://schemas.openxmlformats.org/officeDocument/2006/relationships/slideLayout" Target="../slideLayouts/slideLayout97.xml"/><Relationship Id="rId3" Type="http://schemas.openxmlformats.org/officeDocument/2006/relationships/slideLayout" Target="../slideLayouts/slideLayout92.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9" Type="http://schemas.openxmlformats.org/officeDocument/2006/relationships/slideLayout" Target="../slideLayouts/slideLayout169.xml"/><Relationship Id="rId21" Type="http://schemas.openxmlformats.org/officeDocument/2006/relationships/slideLayout" Target="../slideLayouts/slideLayout151.xml"/><Relationship Id="rId34" Type="http://schemas.openxmlformats.org/officeDocument/2006/relationships/slideLayout" Target="../slideLayouts/slideLayout164.xml"/><Relationship Id="rId42" Type="http://schemas.openxmlformats.org/officeDocument/2006/relationships/theme" Target="../theme/theme4.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41" Type="http://schemas.openxmlformats.org/officeDocument/2006/relationships/slideLayout" Target="../slideLayouts/slideLayout171.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slideLayout" Target="../slideLayouts/slideLayout162.xml"/><Relationship Id="rId37" Type="http://schemas.openxmlformats.org/officeDocument/2006/relationships/slideLayout" Target="../slideLayouts/slideLayout167.xml"/><Relationship Id="rId40" Type="http://schemas.openxmlformats.org/officeDocument/2006/relationships/slideLayout" Target="../slideLayouts/slideLayout170.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36" Type="http://schemas.openxmlformats.org/officeDocument/2006/relationships/slideLayout" Target="../slideLayouts/slideLayout166.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slideLayout" Target="../slideLayouts/slideLayout161.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slideLayout" Target="../slideLayouts/slideLayout160.xml"/><Relationship Id="rId35" Type="http://schemas.openxmlformats.org/officeDocument/2006/relationships/slideLayout" Target="../slideLayouts/slideLayout165.xml"/><Relationship Id="rId8" Type="http://schemas.openxmlformats.org/officeDocument/2006/relationships/slideLayout" Target="../slideLayouts/slideLayout138.xml"/><Relationship Id="rId3" Type="http://schemas.openxmlformats.org/officeDocument/2006/relationships/slideLayout" Target="../slideLayouts/slideLayout133.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slideLayout" Target="../slideLayouts/slideLayout163.xml"/><Relationship Id="rId38" Type="http://schemas.openxmlformats.org/officeDocument/2006/relationships/slideLayout" Target="../slideLayouts/slideLayout16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4.xml"/><Relationship Id="rId18" Type="http://schemas.openxmlformats.org/officeDocument/2006/relationships/slideLayout" Target="../slideLayouts/slideLayout189.xml"/><Relationship Id="rId26" Type="http://schemas.openxmlformats.org/officeDocument/2006/relationships/slideLayout" Target="../slideLayouts/slideLayout197.xml"/><Relationship Id="rId39" Type="http://schemas.openxmlformats.org/officeDocument/2006/relationships/slideLayout" Target="../slideLayouts/slideLayout210.xml"/><Relationship Id="rId21" Type="http://schemas.openxmlformats.org/officeDocument/2006/relationships/slideLayout" Target="../slideLayouts/slideLayout192.xml"/><Relationship Id="rId34" Type="http://schemas.openxmlformats.org/officeDocument/2006/relationships/slideLayout" Target="../slideLayouts/slideLayout205.xml"/><Relationship Id="rId42" Type="http://schemas.openxmlformats.org/officeDocument/2006/relationships/theme" Target="../theme/theme5.xml"/><Relationship Id="rId7" Type="http://schemas.openxmlformats.org/officeDocument/2006/relationships/slideLayout" Target="../slideLayouts/slideLayout178.xml"/><Relationship Id="rId2" Type="http://schemas.openxmlformats.org/officeDocument/2006/relationships/slideLayout" Target="../slideLayouts/slideLayout173.xml"/><Relationship Id="rId16" Type="http://schemas.openxmlformats.org/officeDocument/2006/relationships/slideLayout" Target="../slideLayouts/slideLayout187.xml"/><Relationship Id="rId20" Type="http://schemas.openxmlformats.org/officeDocument/2006/relationships/slideLayout" Target="../slideLayouts/slideLayout191.xml"/><Relationship Id="rId29" Type="http://schemas.openxmlformats.org/officeDocument/2006/relationships/slideLayout" Target="../slideLayouts/slideLayout200.xml"/><Relationship Id="rId41" Type="http://schemas.openxmlformats.org/officeDocument/2006/relationships/slideLayout" Target="../slideLayouts/slideLayout212.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24" Type="http://schemas.openxmlformats.org/officeDocument/2006/relationships/slideLayout" Target="../slideLayouts/slideLayout195.xml"/><Relationship Id="rId32" Type="http://schemas.openxmlformats.org/officeDocument/2006/relationships/slideLayout" Target="../slideLayouts/slideLayout203.xml"/><Relationship Id="rId37" Type="http://schemas.openxmlformats.org/officeDocument/2006/relationships/slideLayout" Target="../slideLayouts/slideLayout208.xml"/><Relationship Id="rId40" Type="http://schemas.openxmlformats.org/officeDocument/2006/relationships/slideLayout" Target="../slideLayouts/slideLayout211.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23" Type="http://schemas.openxmlformats.org/officeDocument/2006/relationships/slideLayout" Target="../slideLayouts/slideLayout194.xml"/><Relationship Id="rId28" Type="http://schemas.openxmlformats.org/officeDocument/2006/relationships/slideLayout" Target="../slideLayouts/slideLayout199.xml"/><Relationship Id="rId36" Type="http://schemas.openxmlformats.org/officeDocument/2006/relationships/slideLayout" Target="../slideLayouts/slideLayout207.xml"/><Relationship Id="rId10" Type="http://schemas.openxmlformats.org/officeDocument/2006/relationships/slideLayout" Target="../slideLayouts/slideLayout181.xml"/><Relationship Id="rId19" Type="http://schemas.openxmlformats.org/officeDocument/2006/relationships/slideLayout" Target="../slideLayouts/slideLayout190.xml"/><Relationship Id="rId31" Type="http://schemas.openxmlformats.org/officeDocument/2006/relationships/slideLayout" Target="../slideLayouts/slideLayout202.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 Id="rId22" Type="http://schemas.openxmlformats.org/officeDocument/2006/relationships/slideLayout" Target="../slideLayouts/slideLayout193.xml"/><Relationship Id="rId27" Type="http://schemas.openxmlformats.org/officeDocument/2006/relationships/slideLayout" Target="../slideLayouts/slideLayout198.xml"/><Relationship Id="rId30" Type="http://schemas.openxmlformats.org/officeDocument/2006/relationships/slideLayout" Target="../slideLayouts/slideLayout201.xml"/><Relationship Id="rId35" Type="http://schemas.openxmlformats.org/officeDocument/2006/relationships/slideLayout" Target="../slideLayouts/slideLayout206.xml"/><Relationship Id="rId8" Type="http://schemas.openxmlformats.org/officeDocument/2006/relationships/slideLayout" Target="../slideLayouts/slideLayout179.xml"/><Relationship Id="rId3" Type="http://schemas.openxmlformats.org/officeDocument/2006/relationships/slideLayout" Target="../slideLayouts/slideLayout174.xml"/><Relationship Id="rId12" Type="http://schemas.openxmlformats.org/officeDocument/2006/relationships/slideLayout" Target="../slideLayouts/slideLayout183.xml"/><Relationship Id="rId17" Type="http://schemas.openxmlformats.org/officeDocument/2006/relationships/slideLayout" Target="../slideLayouts/slideLayout188.xml"/><Relationship Id="rId25" Type="http://schemas.openxmlformats.org/officeDocument/2006/relationships/slideLayout" Target="../slideLayouts/slideLayout196.xml"/><Relationship Id="rId33" Type="http://schemas.openxmlformats.org/officeDocument/2006/relationships/slideLayout" Target="../slideLayouts/slideLayout204.xml"/><Relationship Id="rId38" Type="http://schemas.openxmlformats.org/officeDocument/2006/relationships/slideLayout" Target="../slideLayouts/slideLayout209.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slideLayout" Target="../slideLayouts/slideLayout238.xml"/><Relationship Id="rId39" Type="http://schemas.openxmlformats.org/officeDocument/2006/relationships/slideLayout" Target="../slideLayouts/slideLayout251.xml"/><Relationship Id="rId21" Type="http://schemas.openxmlformats.org/officeDocument/2006/relationships/slideLayout" Target="../slideLayouts/slideLayout233.xml"/><Relationship Id="rId34" Type="http://schemas.openxmlformats.org/officeDocument/2006/relationships/slideLayout" Target="../slideLayouts/slideLayout246.xml"/><Relationship Id="rId42" Type="http://schemas.openxmlformats.org/officeDocument/2006/relationships/theme" Target="../theme/theme6.xml"/><Relationship Id="rId7" Type="http://schemas.openxmlformats.org/officeDocument/2006/relationships/slideLayout" Target="../slideLayouts/slideLayout21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29" Type="http://schemas.openxmlformats.org/officeDocument/2006/relationships/slideLayout" Target="../slideLayouts/slideLayout241.xml"/><Relationship Id="rId41" Type="http://schemas.openxmlformats.org/officeDocument/2006/relationships/slideLayout" Target="../slideLayouts/slideLayout253.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32" Type="http://schemas.openxmlformats.org/officeDocument/2006/relationships/slideLayout" Target="../slideLayouts/slideLayout244.xml"/><Relationship Id="rId37" Type="http://schemas.openxmlformats.org/officeDocument/2006/relationships/slideLayout" Target="../slideLayouts/slideLayout249.xml"/><Relationship Id="rId40" Type="http://schemas.openxmlformats.org/officeDocument/2006/relationships/slideLayout" Target="../slideLayouts/slideLayout252.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slideLayout" Target="../slideLayouts/slideLayout240.xml"/><Relationship Id="rId36" Type="http://schemas.openxmlformats.org/officeDocument/2006/relationships/slideLayout" Target="../slideLayouts/slideLayout248.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31" Type="http://schemas.openxmlformats.org/officeDocument/2006/relationships/slideLayout" Target="../slideLayouts/slideLayout243.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slideLayout" Target="../slideLayouts/slideLayout239.xml"/><Relationship Id="rId30" Type="http://schemas.openxmlformats.org/officeDocument/2006/relationships/slideLayout" Target="../slideLayouts/slideLayout242.xml"/><Relationship Id="rId35" Type="http://schemas.openxmlformats.org/officeDocument/2006/relationships/slideLayout" Target="../slideLayouts/slideLayout247.xml"/><Relationship Id="rId8" Type="http://schemas.openxmlformats.org/officeDocument/2006/relationships/slideLayout" Target="../slideLayouts/slideLayout220.xml"/><Relationship Id="rId3" Type="http://schemas.openxmlformats.org/officeDocument/2006/relationships/slideLayout" Target="../slideLayouts/slideLayout215.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33" Type="http://schemas.openxmlformats.org/officeDocument/2006/relationships/slideLayout" Target="../slideLayouts/slideLayout245.xml"/><Relationship Id="rId38" Type="http://schemas.openxmlformats.org/officeDocument/2006/relationships/slideLayout" Target="../slideLayouts/slideLayout25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6.xml"/><Relationship Id="rId18" Type="http://schemas.openxmlformats.org/officeDocument/2006/relationships/slideLayout" Target="../slideLayouts/slideLayout271.xml"/><Relationship Id="rId26" Type="http://schemas.openxmlformats.org/officeDocument/2006/relationships/slideLayout" Target="../slideLayouts/slideLayout279.xml"/><Relationship Id="rId39" Type="http://schemas.openxmlformats.org/officeDocument/2006/relationships/slideLayout" Target="../slideLayouts/slideLayout292.xml"/><Relationship Id="rId21" Type="http://schemas.openxmlformats.org/officeDocument/2006/relationships/slideLayout" Target="../slideLayouts/slideLayout274.xml"/><Relationship Id="rId34" Type="http://schemas.openxmlformats.org/officeDocument/2006/relationships/slideLayout" Target="../slideLayouts/slideLayout287.xml"/><Relationship Id="rId42" Type="http://schemas.openxmlformats.org/officeDocument/2006/relationships/theme" Target="../theme/theme7.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0" Type="http://schemas.openxmlformats.org/officeDocument/2006/relationships/slideLayout" Target="../slideLayouts/slideLayout273.xml"/><Relationship Id="rId29" Type="http://schemas.openxmlformats.org/officeDocument/2006/relationships/slideLayout" Target="../slideLayouts/slideLayout282.xml"/><Relationship Id="rId41" Type="http://schemas.openxmlformats.org/officeDocument/2006/relationships/slideLayout" Target="../slideLayouts/slideLayout294.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24" Type="http://schemas.openxmlformats.org/officeDocument/2006/relationships/slideLayout" Target="../slideLayouts/slideLayout277.xml"/><Relationship Id="rId32" Type="http://schemas.openxmlformats.org/officeDocument/2006/relationships/slideLayout" Target="../slideLayouts/slideLayout285.xml"/><Relationship Id="rId37" Type="http://schemas.openxmlformats.org/officeDocument/2006/relationships/slideLayout" Target="../slideLayouts/slideLayout290.xml"/><Relationship Id="rId40" Type="http://schemas.openxmlformats.org/officeDocument/2006/relationships/slideLayout" Target="../slideLayouts/slideLayout293.xml"/><Relationship Id="rId5" Type="http://schemas.openxmlformats.org/officeDocument/2006/relationships/slideLayout" Target="../slideLayouts/slideLayout258.xml"/><Relationship Id="rId15" Type="http://schemas.openxmlformats.org/officeDocument/2006/relationships/slideLayout" Target="../slideLayouts/slideLayout268.xml"/><Relationship Id="rId23" Type="http://schemas.openxmlformats.org/officeDocument/2006/relationships/slideLayout" Target="../slideLayouts/slideLayout276.xml"/><Relationship Id="rId28" Type="http://schemas.openxmlformats.org/officeDocument/2006/relationships/slideLayout" Target="../slideLayouts/slideLayout281.xml"/><Relationship Id="rId36" Type="http://schemas.openxmlformats.org/officeDocument/2006/relationships/slideLayout" Target="../slideLayouts/slideLayout289.xml"/><Relationship Id="rId10" Type="http://schemas.openxmlformats.org/officeDocument/2006/relationships/slideLayout" Target="../slideLayouts/slideLayout263.xml"/><Relationship Id="rId19" Type="http://schemas.openxmlformats.org/officeDocument/2006/relationships/slideLayout" Target="../slideLayouts/slideLayout272.xml"/><Relationship Id="rId31" Type="http://schemas.openxmlformats.org/officeDocument/2006/relationships/slideLayout" Target="../slideLayouts/slideLayout284.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slideLayout" Target="../slideLayouts/slideLayout275.xml"/><Relationship Id="rId27" Type="http://schemas.openxmlformats.org/officeDocument/2006/relationships/slideLayout" Target="../slideLayouts/slideLayout280.xml"/><Relationship Id="rId30" Type="http://schemas.openxmlformats.org/officeDocument/2006/relationships/slideLayout" Target="../slideLayouts/slideLayout283.xml"/><Relationship Id="rId35" Type="http://schemas.openxmlformats.org/officeDocument/2006/relationships/slideLayout" Target="../slideLayouts/slideLayout288.xml"/><Relationship Id="rId8" Type="http://schemas.openxmlformats.org/officeDocument/2006/relationships/slideLayout" Target="../slideLayouts/slideLayout261.xml"/><Relationship Id="rId3" Type="http://schemas.openxmlformats.org/officeDocument/2006/relationships/slideLayout" Target="../slideLayouts/slideLayout256.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5" Type="http://schemas.openxmlformats.org/officeDocument/2006/relationships/slideLayout" Target="../slideLayouts/slideLayout278.xml"/><Relationship Id="rId33" Type="http://schemas.openxmlformats.org/officeDocument/2006/relationships/slideLayout" Target="../slideLayouts/slideLayout286.xml"/><Relationship Id="rId38" Type="http://schemas.openxmlformats.org/officeDocument/2006/relationships/slideLayout" Target="../slideLayouts/slideLayout29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39" Type="http://schemas.openxmlformats.org/officeDocument/2006/relationships/slideLayout" Target="../slideLayouts/slideLayout333.xml"/><Relationship Id="rId21" Type="http://schemas.openxmlformats.org/officeDocument/2006/relationships/slideLayout" Target="../slideLayouts/slideLayout315.xml"/><Relationship Id="rId34" Type="http://schemas.openxmlformats.org/officeDocument/2006/relationships/slideLayout" Target="../slideLayouts/slideLayout328.xml"/><Relationship Id="rId42" Type="http://schemas.openxmlformats.org/officeDocument/2006/relationships/theme" Target="../theme/theme8.xml"/><Relationship Id="rId7" Type="http://schemas.openxmlformats.org/officeDocument/2006/relationships/slideLayout" Target="../slideLayouts/slideLayout301.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slideLayout" Target="../slideLayouts/slideLayout323.xml"/><Relationship Id="rId41" Type="http://schemas.openxmlformats.org/officeDocument/2006/relationships/slideLayout" Target="../slideLayouts/slideLayout335.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slideLayout" Target="../slideLayouts/slideLayout326.xml"/><Relationship Id="rId37" Type="http://schemas.openxmlformats.org/officeDocument/2006/relationships/slideLayout" Target="../slideLayouts/slideLayout331.xml"/><Relationship Id="rId40" Type="http://schemas.openxmlformats.org/officeDocument/2006/relationships/slideLayout" Target="../slideLayouts/slideLayout334.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slideLayout" Target="../slideLayouts/slideLayout322.xml"/><Relationship Id="rId36" Type="http://schemas.openxmlformats.org/officeDocument/2006/relationships/slideLayout" Target="../slideLayouts/slideLayout330.x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slideLayout" Target="../slideLayouts/slideLayout325.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slideLayout" Target="../slideLayouts/slideLayout321.xml"/><Relationship Id="rId30" Type="http://schemas.openxmlformats.org/officeDocument/2006/relationships/slideLayout" Target="../slideLayouts/slideLayout324.xml"/><Relationship Id="rId35" Type="http://schemas.openxmlformats.org/officeDocument/2006/relationships/slideLayout" Target="../slideLayouts/slideLayout329.xml"/><Relationship Id="rId8" Type="http://schemas.openxmlformats.org/officeDocument/2006/relationships/slideLayout" Target="../slideLayouts/slideLayout302.xml"/><Relationship Id="rId3" Type="http://schemas.openxmlformats.org/officeDocument/2006/relationships/slideLayout" Target="../slideLayouts/slideLayout297.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33" Type="http://schemas.openxmlformats.org/officeDocument/2006/relationships/slideLayout" Target="../slideLayouts/slideLayout327.xml"/><Relationship Id="rId38" Type="http://schemas.openxmlformats.org/officeDocument/2006/relationships/slideLayout" Target="../slideLayouts/slideLayout33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48.xml"/><Relationship Id="rId18" Type="http://schemas.openxmlformats.org/officeDocument/2006/relationships/slideLayout" Target="../slideLayouts/slideLayout353.xml"/><Relationship Id="rId26" Type="http://schemas.openxmlformats.org/officeDocument/2006/relationships/slideLayout" Target="../slideLayouts/slideLayout361.xml"/><Relationship Id="rId39" Type="http://schemas.openxmlformats.org/officeDocument/2006/relationships/slideLayout" Target="../slideLayouts/slideLayout374.xml"/><Relationship Id="rId21" Type="http://schemas.openxmlformats.org/officeDocument/2006/relationships/slideLayout" Target="../slideLayouts/slideLayout356.xml"/><Relationship Id="rId34" Type="http://schemas.openxmlformats.org/officeDocument/2006/relationships/slideLayout" Target="../slideLayouts/slideLayout369.xml"/><Relationship Id="rId42" Type="http://schemas.openxmlformats.org/officeDocument/2006/relationships/theme" Target="../theme/theme9.xml"/><Relationship Id="rId7" Type="http://schemas.openxmlformats.org/officeDocument/2006/relationships/slideLayout" Target="../slideLayouts/slideLayout342.xml"/><Relationship Id="rId2" Type="http://schemas.openxmlformats.org/officeDocument/2006/relationships/slideLayout" Target="../slideLayouts/slideLayout337.xml"/><Relationship Id="rId16" Type="http://schemas.openxmlformats.org/officeDocument/2006/relationships/slideLayout" Target="../slideLayouts/slideLayout351.xml"/><Relationship Id="rId20" Type="http://schemas.openxmlformats.org/officeDocument/2006/relationships/slideLayout" Target="../slideLayouts/slideLayout355.xml"/><Relationship Id="rId29" Type="http://schemas.openxmlformats.org/officeDocument/2006/relationships/slideLayout" Target="../slideLayouts/slideLayout364.xml"/><Relationship Id="rId41" Type="http://schemas.openxmlformats.org/officeDocument/2006/relationships/slideLayout" Target="../slideLayouts/slideLayout376.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24" Type="http://schemas.openxmlformats.org/officeDocument/2006/relationships/slideLayout" Target="../slideLayouts/slideLayout359.xml"/><Relationship Id="rId32" Type="http://schemas.openxmlformats.org/officeDocument/2006/relationships/slideLayout" Target="../slideLayouts/slideLayout367.xml"/><Relationship Id="rId37" Type="http://schemas.openxmlformats.org/officeDocument/2006/relationships/slideLayout" Target="../slideLayouts/slideLayout372.xml"/><Relationship Id="rId40" Type="http://schemas.openxmlformats.org/officeDocument/2006/relationships/slideLayout" Target="../slideLayouts/slideLayout375.xml"/><Relationship Id="rId5" Type="http://schemas.openxmlformats.org/officeDocument/2006/relationships/slideLayout" Target="../slideLayouts/slideLayout340.xml"/><Relationship Id="rId15" Type="http://schemas.openxmlformats.org/officeDocument/2006/relationships/slideLayout" Target="../slideLayouts/slideLayout350.xml"/><Relationship Id="rId23" Type="http://schemas.openxmlformats.org/officeDocument/2006/relationships/slideLayout" Target="../slideLayouts/slideLayout358.xml"/><Relationship Id="rId28" Type="http://schemas.openxmlformats.org/officeDocument/2006/relationships/slideLayout" Target="../slideLayouts/slideLayout363.xml"/><Relationship Id="rId36" Type="http://schemas.openxmlformats.org/officeDocument/2006/relationships/slideLayout" Target="../slideLayouts/slideLayout371.xml"/><Relationship Id="rId10" Type="http://schemas.openxmlformats.org/officeDocument/2006/relationships/slideLayout" Target="../slideLayouts/slideLayout345.xml"/><Relationship Id="rId19" Type="http://schemas.openxmlformats.org/officeDocument/2006/relationships/slideLayout" Target="../slideLayouts/slideLayout354.xml"/><Relationship Id="rId31" Type="http://schemas.openxmlformats.org/officeDocument/2006/relationships/slideLayout" Target="../slideLayouts/slideLayout366.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slideLayout" Target="../slideLayouts/slideLayout349.xml"/><Relationship Id="rId22" Type="http://schemas.openxmlformats.org/officeDocument/2006/relationships/slideLayout" Target="../slideLayouts/slideLayout357.xml"/><Relationship Id="rId27" Type="http://schemas.openxmlformats.org/officeDocument/2006/relationships/slideLayout" Target="../slideLayouts/slideLayout362.xml"/><Relationship Id="rId30" Type="http://schemas.openxmlformats.org/officeDocument/2006/relationships/slideLayout" Target="../slideLayouts/slideLayout365.xml"/><Relationship Id="rId35" Type="http://schemas.openxmlformats.org/officeDocument/2006/relationships/slideLayout" Target="../slideLayouts/slideLayout370.xml"/><Relationship Id="rId8" Type="http://schemas.openxmlformats.org/officeDocument/2006/relationships/slideLayout" Target="../slideLayouts/slideLayout343.xml"/><Relationship Id="rId3" Type="http://schemas.openxmlformats.org/officeDocument/2006/relationships/slideLayout" Target="../slideLayouts/slideLayout338.xml"/><Relationship Id="rId12" Type="http://schemas.openxmlformats.org/officeDocument/2006/relationships/slideLayout" Target="../slideLayouts/slideLayout347.xml"/><Relationship Id="rId17" Type="http://schemas.openxmlformats.org/officeDocument/2006/relationships/slideLayout" Target="../slideLayouts/slideLayout352.xml"/><Relationship Id="rId25" Type="http://schemas.openxmlformats.org/officeDocument/2006/relationships/slideLayout" Target="../slideLayouts/slideLayout360.xml"/><Relationship Id="rId33" Type="http://schemas.openxmlformats.org/officeDocument/2006/relationships/slideLayout" Target="../slideLayouts/slideLayout368.xml"/><Relationship Id="rId38" Type="http://schemas.openxmlformats.org/officeDocument/2006/relationships/slideLayout" Target="../slideLayouts/slideLayout3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8077099"/>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 id="2147484051" r:id="rId20"/>
    <p:sldLayoutId id="2147484052" r:id="rId21"/>
    <p:sldLayoutId id="2147484070" r:id="rId22"/>
    <p:sldLayoutId id="2147484053" r:id="rId23"/>
    <p:sldLayoutId id="2147484054" r:id="rId24"/>
    <p:sldLayoutId id="2147484055" r:id="rId25"/>
    <p:sldLayoutId id="2147484056" r:id="rId26"/>
    <p:sldLayoutId id="2147484057" r:id="rId27"/>
    <p:sldLayoutId id="2147484058" r:id="rId28"/>
    <p:sldLayoutId id="2147484059" r:id="rId29"/>
    <p:sldLayoutId id="2147484060" r:id="rId30"/>
    <p:sldLayoutId id="2147484080" r:id="rId31"/>
    <p:sldLayoutId id="2147484091" r:id="rId32"/>
    <p:sldLayoutId id="2147484090" r:id="rId33"/>
    <p:sldLayoutId id="2147484120" r:id="rId34"/>
    <p:sldLayoutId id="2147484121" r:id="rId35"/>
    <p:sldLayoutId id="2147484110" r:id="rId36"/>
    <p:sldLayoutId id="2147484123" r:id="rId37"/>
    <p:sldLayoutId id="2147484122" r:id="rId38"/>
    <p:sldLayoutId id="2147484125" r:id="rId39"/>
    <p:sldLayoutId id="2147484126" r:id="rId40"/>
    <p:sldLayoutId id="2147484124"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7492315"/>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79" r:id="rId22"/>
    <p:sldLayoutId id="2147484024" r:id="rId23"/>
    <p:sldLayoutId id="2147484025" r:id="rId24"/>
    <p:sldLayoutId id="2147484026" r:id="rId25"/>
    <p:sldLayoutId id="2147484027" r:id="rId26"/>
    <p:sldLayoutId id="2147484028" r:id="rId27"/>
    <p:sldLayoutId id="2147484029" r:id="rId28"/>
    <p:sldLayoutId id="2147484030" r:id="rId29"/>
    <p:sldLayoutId id="2147484069" r:id="rId30"/>
    <p:sldLayoutId id="2147484089" r:id="rId31"/>
    <p:sldLayoutId id="2147484108" r:id="rId32"/>
    <p:sldLayoutId id="2147484109" r:id="rId33"/>
    <p:sldLayoutId id="2147484119" r:id="rId34"/>
    <p:sldLayoutId id="2147484183" r:id="rId35"/>
    <p:sldLayoutId id="2147484184" r:id="rId36"/>
    <p:sldLayoutId id="2147484185" r:id="rId37"/>
    <p:sldLayoutId id="2147484186" r:id="rId38"/>
    <p:sldLayoutId id="2147484187" r:id="rId39"/>
    <p:sldLayoutId id="2147484188" r:id="rId40"/>
    <p:sldLayoutId id="2147484189"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7074145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4071" r:id="rId22"/>
    <p:sldLayoutId id="2147483792" r:id="rId23"/>
    <p:sldLayoutId id="2147483793" r:id="rId24"/>
    <p:sldLayoutId id="2147483794" r:id="rId25"/>
    <p:sldLayoutId id="2147483795" r:id="rId26"/>
    <p:sldLayoutId id="2147483796" r:id="rId27"/>
    <p:sldLayoutId id="2147483797" r:id="rId28"/>
    <p:sldLayoutId id="2147483798" r:id="rId29"/>
    <p:sldLayoutId id="2147484061" r:id="rId30"/>
    <p:sldLayoutId id="2147484081" r:id="rId31"/>
    <p:sldLayoutId id="2147484092" r:id="rId32"/>
    <p:sldLayoutId id="2147484093" r:id="rId33"/>
    <p:sldLayoutId id="2147484111" r:id="rId34"/>
    <p:sldLayoutId id="2147484127" r:id="rId35"/>
    <p:sldLayoutId id="2147484128" r:id="rId36"/>
    <p:sldLayoutId id="2147484129" r:id="rId37"/>
    <p:sldLayoutId id="2147484130" r:id="rId38"/>
    <p:sldLayoutId id="2147484131" r:id="rId39"/>
    <p:sldLayoutId id="2147484132" r:id="rId40"/>
    <p:sldLayoutId id="2147484133" r:id="rId41"/>
    <p:sldLayoutId id="2147484190" r:id="rId42"/>
    <p:sldLayoutId id="2147484191" r:id="rId43"/>
    <p:sldLayoutId id="2147484192" r:id="rId44"/>
    <p:sldLayoutId id="2147484194" r:id="rId45"/>
    <p:sldLayoutId id="2147484195" r:id="rId46"/>
    <p:sldLayoutId id="2147484196" r:id="rId47"/>
    <p:sldLayoutId id="2147484197" r:id="rId48"/>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2018850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4072" r:id="rId22"/>
    <p:sldLayoutId id="2147483821" r:id="rId23"/>
    <p:sldLayoutId id="2147483822" r:id="rId24"/>
    <p:sldLayoutId id="2147483823" r:id="rId25"/>
    <p:sldLayoutId id="2147483824" r:id="rId26"/>
    <p:sldLayoutId id="2147483825" r:id="rId27"/>
    <p:sldLayoutId id="2147483826" r:id="rId28"/>
    <p:sldLayoutId id="2147483827" r:id="rId29"/>
    <p:sldLayoutId id="2147484062" r:id="rId30"/>
    <p:sldLayoutId id="2147484082" r:id="rId31"/>
    <p:sldLayoutId id="2147484094" r:id="rId32"/>
    <p:sldLayoutId id="2147484095" r:id="rId33"/>
    <p:sldLayoutId id="2147484112" r:id="rId34"/>
    <p:sldLayoutId id="2147484134" r:id="rId35"/>
    <p:sldLayoutId id="2147484135" r:id="rId36"/>
    <p:sldLayoutId id="2147484136" r:id="rId37"/>
    <p:sldLayoutId id="2147484137" r:id="rId38"/>
    <p:sldLayoutId id="2147484138" r:id="rId39"/>
    <p:sldLayoutId id="2147484139" r:id="rId40"/>
    <p:sldLayoutId id="2147484140"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80813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4073" r:id="rId22"/>
    <p:sldLayoutId id="2147483850" r:id="rId23"/>
    <p:sldLayoutId id="2147483851" r:id="rId24"/>
    <p:sldLayoutId id="2147483852" r:id="rId25"/>
    <p:sldLayoutId id="2147483853" r:id="rId26"/>
    <p:sldLayoutId id="2147483854" r:id="rId27"/>
    <p:sldLayoutId id="2147483855" r:id="rId28"/>
    <p:sldLayoutId id="2147483856" r:id="rId29"/>
    <p:sldLayoutId id="2147484063" r:id="rId30"/>
    <p:sldLayoutId id="2147484083" r:id="rId31"/>
    <p:sldLayoutId id="2147484096" r:id="rId32"/>
    <p:sldLayoutId id="2147484097" r:id="rId33"/>
    <p:sldLayoutId id="2147484113" r:id="rId34"/>
    <p:sldLayoutId id="2147484141" r:id="rId35"/>
    <p:sldLayoutId id="2147484142" r:id="rId36"/>
    <p:sldLayoutId id="2147484143" r:id="rId37"/>
    <p:sldLayoutId id="2147484144" r:id="rId38"/>
    <p:sldLayoutId id="2147484145" r:id="rId39"/>
    <p:sldLayoutId id="2147484146" r:id="rId40"/>
    <p:sldLayoutId id="2147484147"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5639322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4074" r:id="rId22"/>
    <p:sldLayoutId id="2147483879" r:id="rId23"/>
    <p:sldLayoutId id="2147483880" r:id="rId24"/>
    <p:sldLayoutId id="2147483881" r:id="rId25"/>
    <p:sldLayoutId id="2147483882" r:id="rId26"/>
    <p:sldLayoutId id="2147483883" r:id="rId27"/>
    <p:sldLayoutId id="2147483884" r:id="rId28"/>
    <p:sldLayoutId id="2147483885" r:id="rId29"/>
    <p:sldLayoutId id="2147484064" r:id="rId30"/>
    <p:sldLayoutId id="2147484084" r:id="rId31"/>
    <p:sldLayoutId id="2147484098" r:id="rId32"/>
    <p:sldLayoutId id="2147484099" r:id="rId33"/>
    <p:sldLayoutId id="2147484114" r:id="rId34"/>
    <p:sldLayoutId id="2147484148" r:id="rId35"/>
    <p:sldLayoutId id="2147484149" r:id="rId36"/>
    <p:sldLayoutId id="2147484150" r:id="rId37"/>
    <p:sldLayoutId id="2147484151" r:id="rId38"/>
    <p:sldLayoutId id="2147484152" r:id="rId39"/>
    <p:sldLayoutId id="2147484153" r:id="rId40"/>
    <p:sldLayoutId id="2147484154"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3934111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4075" r:id="rId22"/>
    <p:sldLayoutId id="2147483908" r:id="rId23"/>
    <p:sldLayoutId id="2147483909" r:id="rId24"/>
    <p:sldLayoutId id="2147483910" r:id="rId25"/>
    <p:sldLayoutId id="2147483911" r:id="rId26"/>
    <p:sldLayoutId id="2147483912" r:id="rId27"/>
    <p:sldLayoutId id="2147483913" r:id="rId28"/>
    <p:sldLayoutId id="2147483914" r:id="rId29"/>
    <p:sldLayoutId id="2147484065" r:id="rId30"/>
    <p:sldLayoutId id="2147484085" r:id="rId31"/>
    <p:sldLayoutId id="2147484100" r:id="rId32"/>
    <p:sldLayoutId id="2147484101" r:id="rId33"/>
    <p:sldLayoutId id="2147484115" r:id="rId34"/>
    <p:sldLayoutId id="2147484155" r:id="rId35"/>
    <p:sldLayoutId id="2147484156" r:id="rId36"/>
    <p:sldLayoutId id="2147484157" r:id="rId37"/>
    <p:sldLayoutId id="2147484158" r:id="rId38"/>
    <p:sldLayoutId id="2147484159" r:id="rId39"/>
    <p:sldLayoutId id="2147484160" r:id="rId40"/>
    <p:sldLayoutId id="2147484161"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2916544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4076" r:id="rId22"/>
    <p:sldLayoutId id="2147483937" r:id="rId23"/>
    <p:sldLayoutId id="2147483938" r:id="rId24"/>
    <p:sldLayoutId id="2147483939" r:id="rId25"/>
    <p:sldLayoutId id="2147483940" r:id="rId26"/>
    <p:sldLayoutId id="2147483941" r:id="rId27"/>
    <p:sldLayoutId id="2147483942" r:id="rId28"/>
    <p:sldLayoutId id="2147483943" r:id="rId29"/>
    <p:sldLayoutId id="2147484066" r:id="rId30"/>
    <p:sldLayoutId id="2147484086" r:id="rId31"/>
    <p:sldLayoutId id="2147484102" r:id="rId32"/>
    <p:sldLayoutId id="2147484103" r:id="rId33"/>
    <p:sldLayoutId id="2147484116" r:id="rId34"/>
    <p:sldLayoutId id="2147484162" r:id="rId35"/>
    <p:sldLayoutId id="2147484163" r:id="rId36"/>
    <p:sldLayoutId id="2147484164" r:id="rId37"/>
    <p:sldLayoutId id="2147484165" r:id="rId38"/>
    <p:sldLayoutId id="2147484166" r:id="rId39"/>
    <p:sldLayoutId id="2147484167" r:id="rId40"/>
    <p:sldLayoutId id="2147484168"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56963644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4077" r:id="rId22"/>
    <p:sldLayoutId id="2147483966" r:id="rId23"/>
    <p:sldLayoutId id="2147483967" r:id="rId24"/>
    <p:sldLayoutId id="2147483968" r:id="rId25"/>
    <p:sldLayoutId id="2147483969" r:id="rId26"/>
    <p:sldLayoutId id="2147483970" r:id="rId27"/>
    <p:sldLayoutId id="2147483971" r:id="rId28"/>
    <p:sldLayoutId id="2147483972" r:id="rId29"/>
    <p:sldLayoutId id="2147484067" r:id="rId30"/>
    <p:sldLayoutId id="2147484087" r:id="rId31"/>
    <p:sldLayoutId id="2147484104" r:id="rId32"/>
    <p:sldLayoutId id="2147484105" r:id="rId33"/>
    <p:sldLayoutId id="2147484117" r:id="rId34"/>
    <p:sldLayoutId id="2147484169" r:id="rId35"/>
    <p:sldLayoutId id="2147484170" r:id="rId36"/>
    <p:sldLayoutId id="2147484171" r:id="rId37"/>
    <p:sldLayoutId id="2147484172" r:id="rId38"/>
    <p:sldLayoutId id="2147484173" r:id="rId39"/>
    <p:sldLayoutId id="2147484174" r:id="rId40"/>
    <p:sldLayoutId id="2147484175"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890494" y="855131"/>
            <a:ext cx="28041600" cy="2522399"/>
          </a:xfrm>
          <a:prstGeom prst="rect">
            <a:avLst/>
          </a:prstGeom>
        </p:spPr>
        <p:txBody>
          <a:bodyPr vert="horz" lIns="0" tIns="0" rIns="0" bIns="180000" rtlCol="0" anchor="t" anchorCtr="0">
            <a:spAutoFit/>
          </a:bodyPr>
          <a:lstStyle/>
          <a:p>
            <a:r>
              <a:rPr lang="en-GB" dirty="0"/>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2235200" y="4868333"/>
            <a:ext cx="28041600" cy="1160356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196202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 id="2147483992" r:id="rId19"/>
    <p:sldLayoutId id="2147483993" r:id="rId20"/>
    <p:sldLayoutId id="2147483994" r:id="rId21"/>
    <p:sldLayoutId id="2147484078" r:id="rId22"/>
    <p:sldLayoutId id="2147483995" r:id="rId23"/>
    <p:sldLayoutId id="2147483996" r:id="rId24"/>
    <p:sldLayoutId id="2147483997" r:id="rId25"/>
    <p:sldLayoutId id="2147483998" r:id="rId26"/>
    <p:sldLayoutId id="2147483999" r:id="rId27"/>
    <p:sldLayoutId id="2147484000" r:id="rId28"/>
    <p:sldLayoutId id="2147484001" r:id="rId29"/>
    <p:sldLayoutId id="2147484068" r:id="rId30"/>
    <p:sldLayoutId id="2147484088" r:id="rId31"/>
    <p:sldLayoutId id="2147484106" r:id="rId32"/>
    <p:sldLayoutId id="2147484107" r:id="rId33"/>
    <p:sldLayoutId id="2147484118" r:id="rId34"/>
    <p:sldLayoutId id="2147484176" r:id="rId35"/>
    <p:sldLayoutId id="2147484177" r:id="rId36"/>
    <p:sldLayoutId id="2147484178" r:id="rId37"/>
    <p:sldLayoutId id="2147484179" r:id="rId38"/>
    <p:sldLayoutId id="2147484180" r:id="rId39"/>
    <p:sldLayoutId id="2147484181" r:id="rId40"/>
    <p:sldLayoutId id="2147484182" r:id="rId41"/>
  </p:sldLayoutIdLst>
  <p:txStyles>
    <p:titleStyle>
      <a:lvl1pPr algn="l" defTabSz="2438430" rtl="0" eaLnBrk="1" latinLnBrk="0" hangingPunct="1">
        <a:lnSpc>
          <a:spcPct val="90000"/>
        </a:lnSpc>
        <a:spcBef>
          <a:spcPct val="0"/>
        </a:spcBef>
        <a:buNone/>
        <a:defRPr sz="16900" b="1" i="0" kern="1200">
          <a:solidFill>
            <a:srgbClr val="0E2432"/>
          </a:solidFill>
          <a:latin typeface="Apricus Black" pitchFamily="2" charset="0"/>
          <a:ea typeface="+mj-ea"/>
          <a:cs typeface="+mj-cs"/>
        </a:defRPr>
      </a:lvl1pPr>
    </p:titleStyle>
    <p:bodyStyle>
      <a:lvl1pPr marL="609608" indent="-609608" algn="l" defTabSz="2438430" rtl="0" eaLnBrk="1" latinLnBrk="0" hangingPunct="1">
        <a:lnSpc>
          <a:spcPct val="90000"/>
        </a:lnSpc>
        <a:spcBef>
          <a:spcPts val="2667"/>
        </a:spcBef>
        <a:buFont typeface="Arial" panose="020B0604020202020204" pitchFamily="34" charset="0"/>
        <a:buChar char="•"/>
        <a:defRPr sz="7467"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1828823" indent="-609608" algn="l" defTabSz="2438430" rtl="0" eaLnBrk="1" latinLnBrk="0" hangingPunct="1">
        <a:lnSpc>
          <a:spcPct val="90000"/>
        </a:lnSpc>
        <a:spcBef>
          <a:spcPts val="1333"/>
        </a:spcBef>
        <a:buFont typeface="Arial" panose="020B0604020202020204" pitchFamily="34" charset="0"/>
        <a:buChar char="•"/>
        <a:defRPr sz="6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3048038" indent="-609608" algn="l" defTabSz="2438430" rtl="0" eaLnBrk="1" latinLnBrk="0" hangingPunct="1">
        <a:lnSpc>
          <a:spcPct val="90000"/>
        </a:lnSpc>
        <a:spcBef>
          <a:spcPts val="1333"/>
        </a:spcBef>
        <a:buFont typeface="Arial" panose="020B0604020202020204" pitchFamily="34" charset="0"/>
        <a:buChar char="•"/>
        <a:defRPr sz="5333"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4267253"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5486469" indent="-609608" algn="l" defTabSz="2438430" rtl="0" eaLnBrk="1" latinLnBrk="0" hangingPunct="1">
        <a:lnSpc>
          <a:spcPct val="90000"/>
        </a:lnSpc>
        <a:spcBef>
          <a:spcPts val="1333"/>
        </a:spcBef>
        <a:buFont typeface="Arial" panose="020B0604020202020204" pitchFamily="34" charset="0"/>
        <a:buChar char="•"/>
        <a:defRPr sz="4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670568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6pPr>
      <a:lvl7pPr marL="7924899"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7pPr>
      <a:lvl8pPr marL="9144114"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330" indent="-609608" algn="l" defTabSz="2438430"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30" rtl="0" eaLnBrk="1" latinLnBrk="0" hangingPunct="1">
        <a:defRPr sz="4800" kern="1200">
          <a:solidFill>
            <a:schemeClr val="tx1"/>
          </a:solidFill>
          <a:latin typeface="+mn-lt"/>
          <a:ea typeface="+mn-ea"/>
          <a:cs typeface="+mn-cs"/>
        </a:defRPr>
      </a:lvl1pPr>
      <a:lvl2pPr marL="1219215" algn="l" defTabSz="2438430" rtl="0" eaLnBrk="1" latinLnBrk="0" hangingPunct="1">
        <a:defRPr sz="4800" kern="1200">
          <a:solidFill>
            <a:schemeClr val="tx1"/>
          </a:solidFill>
          <a:latin typeface="+mn-lt"/>
          <a:ea typeface="+mn-ea"/>
          <a:cs typeface="+mn-cs"/>
        </a:defRPr>
      </a:lvl2pPr>
      <a:lvl3pPr marL="2438430" algn="l" defTabSz="2438430" rtl="0" eaLnBrk="1" latinLnBrk="0" hangingPunct="1">
        <a:defRPr sz="4800" kern="1200">
          <a:solidFill>
            <a:schemeClr val="tx1"/>
          </a:solidFill>
          <a:latin typeface="+mn-lt"/>
          <a:ea typeface="+mn-ea"/>
          <a:cs typeface="+mn-cs"/>
        </a:defRPr>
      </a:lvl3pPr>
      <a:lvl4pPr marL="3657646" algn="l" defTabSz="2438430" rtl="0" eaLnBrk="1" latinLnBrk="0" hangingPunct="1">
        <a:defRPr sz="4800" kern="1200">
          <a:solidFill>
            <a:schemeClr val="tx1"/>
          </a:solidFill>
          <a:latin typeface="+mn-lt"/>
          <a:ea typeface="+mn-ea"/>
          <a:cs typeface="+mn-cs"/>
        </a:defRPr>
      </a:lvl4pPr>
      <a:lvl5pPr marL="4876861" algn="l" defTabSz="2438430" rtl="0" eaLnBrk="1" latinLnBrk="0" hangingPunct="1">
        <a:defRPr sz="4800" kern="1200">
          <a:solidFill>
            <a:schemeClr val="tx1"/>
          </a:solidFill>
          <a:latin typeface="+mn-lt"/>
          <a:ea typeface="+mn-ea"/>
          <a:cs typeface="+mn-cs"/>
        </a:defRPr>
      </a:lvl5pPr>
      <a:lvl6pPr marL="6096076" algn="l" defTabSz="2438430" rtl="0" eaLnBrk="1" latinLnBrk="0" hangingPunct="1">
        <a:defRPr sz="4800" kern="1200">
          <a:solidFill>
            <a:schemeClr val="tx1"/>
          </a:solidFill>
          <a:latin typeface="+mn-lt"/>
          <a:ea typeface="+mn-ea"/>
          <a:cs typeface="+mn-cs"/>
        </a:defRPr>
      </a:lvl6pPr>
      <a:lvl7pPr marL="7315291" algn="l" defTabSz="2438430" rtl="0" eaLnBrk="1" latinLnBrk="0" hangingPunct="1">
        <a:defRPr sz="4800" kern="1200">
          <a:solidFill>
            <a:schemeClr val="tx1"/>
          </a:solidFill>
          <a:latin typeface="+mn-lt"/>
          <a:ea typeface="+mn-ea"/>
          <a:cs typeface="+mn-cs"/>
        </a:defRPr>
      </a:lvl7pPr>
      <a:lvl8pPr marL="8534507" algn="l" defTabSz="2438430" rtl="0" eaLnBrk="1" latinLnBrk="0" hangingPunct="1">
        <a:defRPr sz="4800" kern="1200">
          <a:solidFill>
            <a:schemeClr val="tx1"/>
          </a:solidFill>
          <a:latin typeface="+mn-lt"/>
          <a:ea typeface="+mn-ea"/>
          <a:cs typeface="+mn-cs"/>
        </a:defRPr>
      </a:lvl8pPr>
      <a:lvl9pPr marL="9753722" algn="l" defTabSz="2438430"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0.xml"/><Relationship Id="rId1" Type="http://schemas.openxmlformats.org/officeDocument/2006/relationships/tags" Target="../tags/tag3.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78.xml"/></Relationships>
</file>

<file path=ppt/slides/_rels/slide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37.xml"/><Relationship Id="rId1" Type="http://schemas.openxmlformats.org/officeDocument/2006/relationships/tags" Target="../tags/tag4.xml"/><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37.xml"/><Relationship Id="rId1" Type="http://schemas.openxmlformats.org/officeDocument/2006/relationships/tags" Target="../tags/tag5.xml"/><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7.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ucas.com/applying/applying-university/filling-your-application/students-eligible-free-school-meals-fsm#what-do-you-mean-by-free-school-meal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posing for a picture&#10;&#10;AI-generated content may be incorrect.">
            <a:extLst>
              <a:ext uri="{FF2B5EF4-FFF2-40B4-BE49-F238E27FC236}">
                <a16:creationId xmlns:a16="http://schemas.microsoft.com/office/drawing/2014/main" id="{BDAC41B4-28F3-3D38-743A-4F75F953F74E}"/>
              </a:ext>
            </a:extLst>
          </p:cNvPr>
          <p:cNvPicPr>
            <a:picLocks noGrp="1" noChangeAspect="1"/>
          </p:cNvPicPr>
          <p:nvPr>
            <p:ph type="pic" sz="quarter" idx="13"/>
          </p:nvPr>
        </p:nvPicPr>
        <p:blipFill>
          <a:blip r:embed="rId2"/>
          <a:srcRect l="25000" r="25000"/>
          <a:stretch>
            <a:fillRect/>
          </a:stretch>
        </p:blipFill>
        <p:spPr/>
      </p:pic>
      <p:sp>
        <p:nvSpPr>
          <p:cNvPr id="3" name="Title 2">
            <a:extLst>
              <a:ext uri="{FF2B5EF4-FFF2-40B4-BE49-F238E27FC236}">
                <a16:creationId xmlns:a16="http://schemas.microsoft.com/office/drawing/2014/main" id="{9A14B715-73A4-41CF-58E1-4EA18EB6E5EA}"/>
              </a:ext>
            </a:extLst>
          </p:cNvPr>
          <p:cNvSpPr>
            <a:spLocks noGrp="1"/>
          </p:cNvSpPr>
          <p:nvPr>
            <p:ph type="ctrTitle"/>
          </p:nvPr>
        </p:nvSpPr>
        <p:spPr>
          <a:xfrm>
            <a:off x="1572083" y="7421541"/>
            <a:ext cx="13225352" cy="6091068"/>
          </a:xfrm>
        </p:spPr>
        <p:txBody>
          <a:bodyPr/>
          <a:lstStyle/>
          <a:p>
            <a:r>
              <a:rPr lang="en-GB" dirty="0"/>
              <a:t>Free School Meals (FSM) step by step. </a:t>
            </a:r>
            <a:br>
              <a:rPr lang="en-GB" dirty="0"/>
            </a:br>
            <a:endParaRPr lang="en-GB" dirty="0"/>
          </a:p>
        </p:txBody>
      </p:sp>
      <p:sp>
        <p:nvSpPr>
          <p:cNvPr id="4" name="Subtitle 3">
            <a:extLst>
              <a:ext uri="{FF2B5EF4-FFF2-40B4-BE49-F238E27FC236}">
                <a16:creationId xmlns:a16="http://schemas.microsoft.com/office/drawing/2014/main" id="{BAB0CED6-5D63-2B9B-B5B0-6019E41948A6}"/>
              </a:ext>
            </a:extLst>
          </p:cNvPr>
          <p:cNvSpPr>
            <a:spLocks noGrp="1"/>
          </p:cNvSpPr>
          <p:nvPr>
            <p:ph type="subTitle" idx="1"/>
          </p:nvPr>
        </p:nvSpPr>
        <p:spPr>
          <a:xfrm>
            <a:off x="1572083" y="11265797"/>
            <a:ext cx="13868214" cy="2027254"/>
          </a:xfrm>
        </p:spPr>
        <p:txBody>
          <a:bodyPr/>
          <a:lstStyle/>
          <a:p>
            <a:r>
              <a:rPr lang="en-GB" dirty="0"/>
              <a:t>For Registered Centres in 2026 Cycle</a:t>
            </a:r>
          </a:p>
        </p:txBody>
      </p:sp>
      <p:sp>
        <p:nvSpPr>
          <p:cNvPr id="5" name="Text Placeholder 4">
            <a:extLst>
              <a:ext uri="{FF2B5EF4-FFF2-40B4-BE49-F238E27FC236}">
                <a16:creationId xmlns:a16="http://schemas.microsoft.com/office/drawing/2014/main" id="{BB14D808-F1C2-44AF-270D-EEF9B84355B6}"/>
              </a:ext>
            </a:extLst>
          </p:cNvPr>
          <p:cNvSpPr>
            <a:spLocks noGrp="1"/>
          </p:cNvSpPr>
          <p:nvPr>
            <p:ph type="body" sz="quarter" idx="10"/>
          </p:nvPr>
        </p:nvSpPr>
        <p:spPr/>
        <p:txBody>
          <a:bodyPr/>
          <a:lstStyle/>
          <a:p>
            <a:r>
              <a:rPr lang="en-GB" dirty="0"/>
              <a:t>Public </a:t>
            </a:r>
          </a:p>
        </p:txBody>
      </p:sp>
    </p:spTree>
    <p:extLst>
      <p:ext uri="{BB962C8B-B14F-4D97-AF65-F5344CB8AC3E}">
        <p14:creationId xmlns:p14="http://schemas.microsoft.com/office/powerpoint/2010/main" val="390755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E035-F43F-B2EC-FB5F-A39E4E6B2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561E4-4D97-4819-F66C-234234F999C8}"/>
              </a:ext>
            </a:extLst>
          </p:cNvPr>
          <p:cNvSpPr>
            <a:spLocks noGrp="1"/>
          </p:cNvSpPr>
          <p:nvPr>
            <p:ph type="title"/>
          </p:nvPr>
        </p:nvSpPr>
        <p:spPr/>
        <p:txBody>
          <a:bodyPr/>
          <a:lstStyle/>
          <a:p>
            <a:r>
              <a:rPr lang="en-GB" sz="10400" dirty="0"/>
              <a:t>If student is not eligible or FSM waiver is not applied/Applicable STUDENTS will see the application payment option selected by the centre.  </a:t>
            </a:r>
            <a:br>
              <a:rPr lang="en-GB" dirty="0"/>
            </a:br>
            <a:endParaRPr lang="en-GB" dirty="0"/>
          </a:p>
        </p:txBody>
      </p:sp>
      <p:sp>
        <p:nvSpPr>
          <p:cNvPr id="3" name="Text Placeholder 2">
            <a:extLst>
              <a:ext uri="{FF2B5EF4-FFF2-40B4-BE49-F238E27FC236}">
                <a16:creationId xmlns:a16="http://schemas.microsoft.com/office/drawing/2014/main" id="{7CA3603B-7396-C567-A498-750E848D4964}"/>
              </a:ext>
            </a:extLst>
          </p:cNvPr>
          <p:cNvSpPr>
            <a:spLocks noGrp="1"/>
          </p:cNvSpPr>
          <p:nvPr>
            <p:ph type="body" sz="quarter" idx="10"/>
          </p:nvPr>
        </p:nvSpPr>
        <p:spPr/>
        <p:txBody>
          <a:bodyPr/>
          <a:lstStyle/>
          <a:p>
            <a:r>
              <a:rPr lang="en-GB" dirty="0"/>
              <a:t>Public </a:t>
            </a:r>
          </a:p>
        </p:txBody>
      </p:sp>
      <p:sp>
        <p:nvSpPr>
          <p:cNvPr id="15" name="TextBox 14">
            <a:extLst>
              <a:ext uri="{FF2B5EF4-FFF2-40B4-BE49-F238E27FC236}">
                <a16:creationId xmlns:a16="http://schemas.microsoft.com/office/drawing/2014/main" id="{F18CE8B4-8EC3-331B-6CEF-34B9603FA567}"/>
              </a:ext>
            </a:extLst>
          </p:cNvPr>
          <p:cNvSpPr txBox="1"/>
          <p:nvPr/>
        </p:nvSpPr>
        <p:spPr>
          <a:xfrm>
            <a:off x="1989093" y="15735610"/>
            <a:ext cx="8457048" cy="830997"/>
          </a:xfrm>
          <a:prstGeom prst="rect">
            <a:avLst/>
          </a:prstGeom>
          <a:noFill/>
        </p:spPr>
        <p:txBody>
          <a:bodyPr wrap="square" rtlCol="0">
            <a:spAutoFit/>
          </a:bodyPr>
          <a:lstStyle/>
          <a:p>
            <a:r>
              <a:rPr lang="en-GB" dirty="0">
                <a:latin typeface="Roboto Light "/>
              </a:rPr>
              <a:t>Invoice only </a:t>
            </a:r>
          </a:p>
        </p:txBody>
      </p:sp>
      <p:sp>
        <p:nvSpPr>
          <p:cNvPr id="16" name="TextBox 15">
            <a:extLst>
              <a:ext uri="{FF2B5EF4-FFF2-40B4-BE49-F238E27FC236}">
                <a16:creationId xmlns:a16="http://schemas.microsoft.com/office/drawing/2014/main" id="{0ED537EA-F9C6-F9C4-81B7-EC5C9FB7B997}"/>
              </a:ext>
            </a:extLst>
          </p:cNvPr>
          <p:cNvSpPr txBox="1"/>
          <p:nvPr/>
        </p:nvSpPr>
        <p:spPr>
          <a:xfrm>
            <a:off x="12909787" y="15735611"/>
            <a:ext cx="8457048" cy="830997"/>
          </a:xfrm>
          <a:prstGeom prst="rect">
            <a:avLst/>
          </a:prstGeom>
          <a:noFill/>
        </p:spPr>
        <p:txBody>
          <a:bodyPr wrap="square" rtlCol="0">
            <a:spAutoFit/>
          </a:bodyPr>
          <a:lstStyle/>
          <a:p>
            <a:r>
              <a:rPr lang="en-GB" dirty="0">
                <a:latin typeface="Roboto Light "/>
              </a:rPr>
              <a:t>Card only </a:t>
            </a:r>
          </a:p>
        </p:txBody>
      </p:sp>
      <p:sp>
        <p:nvSpPr>
          <p:cNvPr id="17" name="TextBox 16">
            <a:extLst>
              <a:ext uri="{FF2B5EF4-FFF2-40B4-BE49-F238E27FC236}">
                <a16:creationId xmlns:a16="http://schemas.microsoft.com/office/drawing/2014/main" id="{398AA355-EE03-177D-46E1-375DF9D19FB1}"/>
              </a:ext>
            </a:extLst>
          </p:cNvPr>
          <p:cNvSpPr txBox="1"/>
          <p:nvPr/>
        </p:nvSpPr>
        <p:spPr>
          <a:xfrm>
            <a:off x="23245327" y="15670995"/>
            <a:ext cx="8457048" cy="830997"/>
          </a:xfrm>
          <a:prstGeom prst="rect">
            <a:avLst/>
          </a:prstGeom>
          <a:noFill/>
        </p:spPr>
        <p:txBody>
          <a:bodyPr wrap="square" rtlCol="0">
            <a:spAutoFit/>
          </a:bodyPr>
          <a:lstStyle/>
          <a:p>
            <a:r>
              <a:rPr lang="en-GB" dirty="0">
                <a:latin typeface="Roboto Light "/>
              </a:rPr>
              <a:t>Hybrid – card and invoice</a:t>
            </a:r>
          </a:p>
        </p:txBody>
      </p:sp>
      <p:pic>
        <p:nvPicPr>
          <p:cNvPr id="4" name="Picture 3">
            <a:extLst>
              <a:ext uri="{FF2B5EF4-FFF2-40B4-BE49-F238E27FC236}">
                <a16:creationId xmlns:a16="http://schemas.microsoft.com/office/drawing/2014/main" id="{B8A8DAB2-AC14-7620-0A11-4D7630EA0B4A}"/>
              </a:ext>
            </a:extLst>
          </p:cNvPr>
          <p:cNvPicPr>
            <a:picLocks/>
          </p:cNvPicPr>
          <p:nvPr/>
        </p:nvPicPr>
        <p:blipFill>
          <a:blip r:embed="rId3"/>
          <a:srcRect r="14411"/>
          <a:stretch/>
        </p:blipFill>
        <p:spPr>
          <a:xfrm>
            <a:off x="1521668" y="7038999"/>
            <a:ext cx="9391898" cy="6126957"/>
          </a:xfrm>
          <a:prstGeom prst="rect">
            <a:avLst/>
          </a:prstGeom>
          <a:noFill/>
        </p:spPr>
      </p:pic>
      <p:pic>
        <p:nvPicPr>
          <p:cNvPr id="5" name="Picture 4">
            <a:extLst>
              <a:ext uri="{FF2B5EF4-FFF2-40B4-BE49-F238E27FC236}">
                <a16:creationId xmlns:a16="http://schemas.microsoft.com/office/drawing/2014/main" id="{1F5A6B1E-44A4-5D67-B2AB-3C983D757B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24"/>
          <a:stretch/>
        </p:blipFill>
        <p:spPr bwMode="auto">
          <a:xfrm>
            <a:off x="12909787" y="7038999"/>
            <a:ext cx="7853404" cy="70614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B4978BD-256F-F69C-0ED9-D964D1B1C1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033" b="3083"/>
          <a:stretch/>
        </p:blipFill>
        <p:spPr bwMode="auto">
          <a:xfrm>
            <a:off x="23245327" y="6487686"/>
            <a:ext cx="6851596" cy="771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8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95321EF1-D488-4E28-AF23-DF73C3C6FCD9}"/>
              </a:ext>
            </a:extLst>
          </p:cNvPr>
          <p:cNvSpPr txBox="1"/>
          <p:nvPr/>
        </p:nvSpPr>
        <p:spPr>
          <a:xfrm>
            <a:off x="979314" y="4164857"/>
            <a:ext cx="9392953" cy="10834248"/>
          </a:xfrm>
          <a:prstGeom prst="rect">
            <a:avLst/>
          </a:prstGeom>
          <a:noFill/>
          <a:ln cap="flat">
            <a:noFill/>
          </a:ln>
        </p:spPr>
        <p:txBody>
          <a:bodyPr vert="horz" wrap="square" lIns="325120" tIns="162560" rIns="325120" bIns="162560" anchor="t" anchorCtr="0" compatLnSpc="1">
            <a:spAutoFit/>
          </a:bodyPr>
          <a:lstStyle/>
          <a:p>
            <a:r>
              <a:rPr lang="en-GB" sz="5689" dirty="0">
                <a:solidFill>
                  <a:srgbClr val="000000"/>
                </a:solidFill>
                <a:latin typeface="Roboto Light"/>
                <a:ea typeface="Roboto Light"/>
                <a:cs typeface="Roboto Light"/>
              </a:rPr>
              <a:t>When you review your application, you'll see all of it onscreen, but you can download it as a pdf (in the top right) to help you check it.</a:t>
            </a:r>
          </a:p>
          <a:p>
            <a:endParaRPr lang="en-GB" sz="5689"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r>
              <a:rPr lang="en-GB" sz="5689" dirty="0">
                <a:solidFill>
                  <a:srgbClr val="000000"/>
                </a:solidFill>
                <a:latin typeface="Roboto Light"/>
                <a:ea typeface="Roboto Light"/>
                <a:cs typeface="Roboto Light"/>
              </a:rPr>
              <a:t>At the bottom of the application, click </a:t>
            </a:r>
            <a:r>
              <a:rPr lang="en-GB" sz="5689" b="1" dirty="0">
                <a:solidFill>
                  <a:srgbClr val="000000"/>
                </a:solidFill>
                <a:latin typeface="Roboto Light"/>
                <a:ea typeface="Roboto Light"/>
                <a:cs typeface="Roboto Light"/>
              </a:rPr>
              <a:t>Accept and proceed </a:t>
            </a:r>
            <a:r>
              <a:rPr lang="en-GB" sz="5689" dirty="0">
                <a:solidFill>
                  <a:srgbClr val="000000"/>
                </a:solidFill>
                <a:latin typeface="Roboto Light"/>
                <a:ea typeface="Roboto Light"/>
                <a:cs typeface="Roboto Light"/>
              </a:rPr>
              <a:t>(or return to application if you want to make changes).</a:t>
            </a:r>
            <a:endParaRPr lang="en-GB" sz="5689" dirty="0">
              <a:latin typeface="Roboto Light"/>
              <a:ea typeface="Roboto Light"/>
              <a:cs typeface="Roboto Light"/>
            </a:endParaRPr>
          </a:p>
        </p:txBody>
      </p:sp>
      <p:pic>
        <p:nvPicPr>
          <p:cNvPr id="8" name="Picture 7">
            <a:extLst>
              <a:ext uri="{FF2B5EF4-FFF2-40B4-BE49-F238E27FC236}">
                <a16:creationId xmlns:a16="http://schemas.microsoft.com/office/drawing/2014/main" id="{228D3EB4-76EA-412D-9E69-C9095F69CF0B}"/>
              </a:ext>
            </a:extLst>
          </p:cNvPr>
          <p:cNvPicPr>
            <a:picLocks noGrp="1" noRot="1" noChangeAspect="1" noMove="1" noResize="1" noEditPoints="1" noAdjustHandles="1" noChangeArrowheads="1" noChangeShapeType="1" noCrop="1"/>
          </p:cNvPicPr>
          <p:nvPr/>
        </p:nvPicPr>
        <p:blipFill>
          <a:blip r:embed="rId3"/>
          <a:stretch>
            <a:fillRect/>
          </a:stretch>
        </p:blipFill>
        <p:spPr>
          <a:xfrm>
            <a:off x="16007444" y="12971858"/>
            <a:ext cx="13474343" cy="2302564"/>
          </a:xfrm>
          <a:prstGeom prst="roundRect">
            <a:avLst>
              <a:gd name="adj" fmla="val 2654"/>
            </a:avLst>
          </a:prstGeom>
          <a:ln w="6350">
            <a:solidFill>
              <a:schemeClr val="tx2">
                <a:lumMod val="40000"/>
                <a:lumOff val="60000"/>
              </a:schemeClr>
            </a:solidFill>
          </a:ln>
          <a:effectLst/>
        </p:spPr>
      </p:pic>
      <p:pic>
        <p:nvPicPr>
          <p:cNvPr id="11" name="Picture 10" descr="A screen shot of a computer&#10;&#10;Description automatically generated">
            <a:extLst>
              <a:ext uri="{FF2B5EF4-FFF2-40B4-BE49-F238E27FC236}">
                <a16:creationId xmlns:a16="http://schemas.microsoft.com/office/drawing/2014/main" id="{E990955D-3BCD-B5BB-6213-E75E14D9564D}"/>
              </a:ext>
            </a:extLst>
          </p:cNvPr>
          <p:cNvPicPr>
            <a:picLocks noGrp="1" noRot="1" noChangeAspect="1" noMove="1" noResize="1" noEditPoints="1" noAdjustHandles="1" noChangeArrowheads="1" noChangeShapeType="1" noCrop="1"/>
          </p:cNvPicPr>
          <p:nvPr/>
        </p:nvPicPr>
        <p:blipFill>
          <a:blip r:embed="rId4"/>
          <a:stretch>
            <a:fillRect/>
          </a:stretch>
        </p:blipFill>
        <p:spPr>
          <a:xfrm>
            <a:off x="10815634" y="3230247"/>
            <a:ext cx="20719211" cy="9428572"/>
          </a:xfrm>
          <a:prstGeom prst="roundRect">
            <a:avLst>
              <a:gd name="adj" fmla="val 2654"/>
            </a:avLst>
          </a:prstGeom>
          <a:ln w="6350">
            <a:solidFill>
              <a:schemeClr val="tx2">
                <a:lumMod val="40000"/>
                <a:lumOff val="60000"/>
              </a:schemeClr>
            </a:solidFill>
          </a:ln>
          <a:effectLst/>
        </p:spPr>
      </p:pic>
      <p:sp>
        <p:nvSpPr>
          <p:cNvPr id="14" name="Text Placeholder 13">
            <a:extLst>
              <a:ext uri="{FF2B5EF4-FFF2-40B4-BE49-F238E27FC236}">
                <a16:creationId xmlns:a16="http://schemas.microsoft.com/office/drawing/2014/main" id="{086C286B-55A3-D96A-8DF2-166AD19E6A3F}"/>
              </a:ext>
            </a:extLst>
          </p:cNvPr>
          <p:cNvSpPr>
            <a:spLocks noGrp="1"/>
          </p:cNvSpPr>
          <p:nvPr>
            <p:ph type="body" sz="quarter" idx="10"/>
          </p:nvPr>
        </p:nvSpPr>
        <p:spPr/>
        <p:txBody>
          <a:bodyPr/>
          <a:lstStyle/>
          <a:p>
            <a:r>
              <a:rPr lang="en-GB" dirty="0"/>
              <a:t>Public </a:t>
            </a:r>
          </a:p>
        </p:txBody>
      </p:sp>
    </p:spTree>
    <p:custDataLst>
      <p:tags r:id="rId1"/>
    </p:custDataLst>
    <p:extLst>
      <p:ext uri="{BB962C8B-B14F-4D97-AF65-F5344CB8AC3E}">
        <p14:creationId xmlns:p14="http://schemas.microsoft.com/office/powerpoint/2010/main" val="290100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11EC47-57C3-42D6-874C-D14AE5F7FB02}"/>
              </a:ext>
            </a:extLst>
          </p:cNvPr>
          <p:cNvSpPr txBox="1">
            <a:spLocks/>
          </p:cNvSpPr>
          <p:nvPr/>
        </p:nvSpPr>
        <p:spPr>
          <a:xfrm>
            <a:off x="4204139" y="17141794"/>
            <a:ext cx="15939911" cy="807157"/>
          </a:xfrm>
          <a:prstGeom prst="rect">
            <a:avLst/>
          </a:prstGeom>
        </p:spPr>
        <p:txBody>
          <a:bodyPr vert="horz" lIns="325120" tIns="162560" rIns="325120" bIns="16256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t>Security marking: </a:t>
            </a:r>
            <a:r>
              <a:rPr lang="en-US" sz="3200" b="1"/>
              <a:t>PUBLIC</a:t>
            </a:r>
          </a:p>
        </p:txBody>
      </p:sp>
      <p:sp>
        <p:nvSpPr>
          <p:cNvPr id="7" name="Slide Number Placeholder 2">
            <a:extLst>
              <a:ext uri="{FF2B5EF4-FFF2-40B4-BE49-F238E27FC236}">
                <a16:creationId xmlns:a16="http://schemas.microsoft.com/office/drawing/2014/main" id="{A4A7B767-4038-41A0-A070-909063273805}"/>
              </a:ext>
            </a:extLst>
          </p:cNvPr>
          <p:cNvSpPr txBox="1">
            <a:spLocks/>
          </p:cNvSpPr>
          <p:nvPr/>
        </p:nvSpPr>
        <p:spPr>
          <a:xfrm>
            <a:off x="29984541" y="17141794"/>
            <a:ext cx="1958620" cy="807157"/>
          </a:xfrm>
          <a:prstGeom prst="rect">
            <a:avLst/>
          </a:prstGeom>
        </p:spPr>
        <p:txBody>
          <a:bodyPr vert="horz" lIns="325120" tIns="162560" rIns="325120" bIns="16256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a:t>|   </a:t>
            </a:r>
            <a:fld id="{D7A593A7-184A-6D43-8A36-702213271FF9}" type="slidenum">
              <a:rPr lang="en-US" sz="3200"/>
              <a:pPr/>
              <a:t>12</a:t>
            </a:fld>
            <a:endParaRPr lang="en-US" sz="3200"/>
          </a:p>
        </p:txBody>
      </p:sp>
      <p:pic>
        <p:nvPicPr>
          <p:cNvPr id="3" name="Picture 2">
            <a:extLst>
              <a:ext uri="{FF2B5EF4-FFF2-40B4-BE49-F238E27FC236}">
                <a16:creationId xmlns:a16="http://schemas.microsoft.com/office/drawing/2014/main" id="{7B462CBF-18B6-4FCF-BE13-9332AA340E3E}"/>
              </a:ext>
            </a:extLst>
          </p:cNvPr>
          <p:cNvPicPr>
            <a:picLocks noChangeAspect="1"/>
          </p:cNvPicPr>
          <p:nvPr/>
        </p:nvPicPr>
        <p:blipFill>
          <a:blip r:embed="rId4"/>
          <a:stretch>
            <a:fillRect/>
          </a:stretch>
        </p:blipFill>
        <p:spPr>
          <a:xfrm>
            <a:off x="11831220" y="1242242"/>
            <a:ext cx="17694702" cy="9028441"/>
          </a:xfrm>
          <a:prstGeom prst="roundRect">
            <a:avLst>
              <a:gd name="adj" fmla="val 2654"/>
            </a:avLst>
          </a:prstGeom>
          <a:ln w="6350">
            <a:solidFill>
              <a:schemeClr val="tx2">
                <a:lumMod val="40000"/>
                <a:lumOff val="60000"/>
              </a:schemeClr>
            </a:solidFill>
          </a:ln>
          <a:effectLst/>
        </p:spPr>
      </p:pic>
      <p:grpSp>
        <p:nvGrpSpPr>
          <p:cNvPr id="8" name="Group 7">
            <a:extLst>
              <a:ext uri="{FF2B5EF4-FFF2-40B4-BE49-F238E27FC236}">
                <a16:creationId xmlns:a16="http://schemas.microsoft.com/office/drawing/2014/main" id="{B31928BC-9428-401A-8AFE-A5B5CEA9B6F6}"/>
              </a:ext>
            </a:extLst>
          </p:cNvPr>
          <p:cNvGrpSpPr/>
          <p:nvPr/>
        </p:nvGrpSpPr>
        <p:grpSpPr>
          <a:xfrm>
            <a:off x="1452473" y="3278258"/>
            <a:ext cx="9952128" cy="10834247"/>
            <a:chOff x="391892" y="770092"/>
            <a:chExt cx="2410168" cy="3047132"/>
          </a:xfrm>
        </p:grpSpPr>
        <p:sp>
          <p:nvSpPr>
            <p:cNvPr id="5" name="TextBox 5">
              <a:extLst>
                <a:ext uri="{FF2B5EF4-FFF2-40B4-BE49-F238E27FC236}">
                  <a16:creationId xmlns:a16="http://schemas.microsoft.com/office/drawing/2014/main" id="{8FF01E56-CA34-4C44-9AB4-D0AFABD59E95}"/>
                </a:ext>
              </a:extLst>
            </p:cNvPr>
            <p:cNvSpPr txBox="1"/>
            <p:nvPr/>
          </p:nvSpPr>
          <p:spPr>
            <a:xfrm>
              <a:off x="391892" y="770092"/>
              <a:ext cx="2410168" cy="3047132"/>
            </a:xfrm>
            <a:prstGeom prst="rect">
              <a:avLst/>
            </a:prstGeom>
            <a:noFill/>
            <a:ln cap="flat">
              <a:noFill/>
            </a:ln>
          </p:spPr>
          <p:txBody>
            <a:bodyPr vert="horz" wrap="square" lIns="325120" tIns="162560" rIns="325120" bIns="162560" anchor="t" anchorCtr="0" compatLnSpc="1">
              <a:spAutoFit/>
            </a:bodyPr>
            <a:lstStyle/>
            <a:p>
              <a:pPr defTabSz="3251241">
                <a:defRPr sz="1800" b="0" i="0" u="none" strike="noStrike" kern="0" cap="none" spc="0" baseline="0">
                  <a:solidFill>
                    <a:srgbClr val="000000"/>
                  </a:solidFill>
                  <a:uFillTx/>
                </a:defRPr>
              </a:pPr>
              <a:r>
                <a:rPr lang="en-GB" sz="5689">
                  <a:solidFill>
                    <a:srgbClr val="000000"/>
                  </a:solidFill>
                  <a:latin typeface="Roboto Light "/>
                </a:rPr>
                <a:t>You must tick the box at the bottom of the page to confirm you have read and understood the terms and conditions. </a:t>
              </a:r>
            </a:p>
            <a:p>
              <a:pPr defTabSz="3251241">
                <a:defRPr sz="1800" b="0" i="0" u="none" strike="noStrike" kern="0" cap="none" spc="0" baseline="0">
                  <a:solidFill>
                    <a:srgbClr val="000000"/>
                  </a:solidFill>
                  <a:uFillTx/>
                </a:defRPr>
              </a:pPr>
              <a:endParaRPr lang="en-GB" sz="5689">
                <a:solidFill>
                  <a:srgbClr val="000000"/>
                </a:solidFill>
                <a:latin typeface="Roboto Light "/>
              </a:endParaRPr>
            </a:p>
            <a:p>
              <a:pPr defTabSz="3251241">
                <a:defRPr sz="1800" b="0" i="0" u="none" strike="noStrike" kern="0" cap="none" spc="0" baseline="0">
                  <a:solidFill>
                    <a:srgbClr val="000000"/>
                  </a:solidFill>
                  <a:uFillTx/>
                </a:defRPr>
              </a:pPr>
              <a:r>
                <a:rPr lang="en-GB" sz="5689">
                  <a:solidFill>
                    <a:srgbClr val="000000"/>
                  </a:solidFill>
                  <a:latin typeface="Roboto Light "/>
                </a:rPr>
                <a:t>You can collapse these sections by clicking the     .</a:t>
              </a:r>
            </a:p>
            <a:p>
              <a:pPr defTabSz="3251241">
                <a:defRPr sz="1800" b="0" i="0" u="none" strike="noStrike" kern="0" cap="none" spc="0" baseline="0">
                  <a:solidFill>
                    <a:srgbClr val="000000"/>
                  </a:solidFill>
                  <a:uFillTx/>
                </a:defRPr>
              </a:pPr>
              <a:endParaRPr lang="en-GB" sz="5689">
                <a:solidFill>
                  <a:srgbClr val="000000"/>
                </a:solidFill>
                <a:latin typeface="Roboto Light "/>
              </a:endParaRPr>
            </a:p>
            <a:p>
              <a:pPr defTabSz="3251241">
                <a:defRPr sz="1800" b="0" i="0" u="none" strike="noStrike" kern="0" cap="none" spc="0" baseline="0">
                  <a:solidFill>
                    <a:srgbClr val="000000"/>
                  </a:solidFill>
                  <a:uFillTx/>
                </a:defRPr>
              </a:pPr>
              <a:r>
                <a:rPr lang="en-GB" sz="5689">
                  <a:solidFill>
                    <a:srgbClr val="000000"/>
                  </a:solidFill>
                  <a:latin typeface="Roboto Light "/>
                </a:rPr>
                <a:t>Then click </a:t>
              </a:r>
              <a:r>
                <a:rPr lang="en-GB" sz="5689" b="1">
                  <a:solidFill>
                    <a:srgbClr val="000000"/>
                  </a:solidFill>
                  <a:latin typeface="Roboto Light "/>
                </a:rPr>
                <a:t>Accept and proceed</a:t>
              </a:r>
              <a:r>
                <a:rPr lang="en-GB" sz="5689">
                  <a:solidFill>
                    <a:srgbClr val="000000"/>
                  </a:solidFill>
                  <a:latin typeface="Roboto Light "/>
                </a:rPr>
                <a:t>, or you can return to application. </a:t>
              </a:r>
              <a:endParaRPr lang="en-GB" sz="5689">
                <a:latin typeface="Roboto Light "/>
              </a:endParaRPr>
            </a:p>
          </p:txBody>
        </p:sp>
        <p:sp>
          <p:nvSpPr>
            <p:cNvPr id="6" name="Isosceles Triangle 5">
              <a:extLst>
                <a:ext uri="{FF2B5EF4-FFF2-40B4-BE49-F238E27FC236}">
                  <a16:creationId xmlns:a16="http://schemas.microsoft.com/office/drawing/2014/main" id="{82D1A678-01B1-4EB8-A2BE-8B03EBECEE1F}"/>
                </a:ext>
              </a:extLst>
            </p:cNvPr>
            <p:cNvSpPr/>
            <p:nvPr/>
          </p:nvSpPr>
          <p:spPr>
            <a:xfrm rot="10800000">
              <a:off x="1359095" y="2789526"/>
              <a:ext cx="167951" cy="13062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67"/>
            </a:p>
          </p:txBody>
        </p:sp>
      </p:grpSp>
      <p:pic>
        <p:nvPicPr>
          <p:cNvPr id="1026" name="Picture 2">
            <a:extLst>
              <a:ext uri="{FF2B5EF4-FFF2-40B4-BE49-F238E27FC236}">
                <a16:creationId xmlns:a16="http://schemas.microsoft.com/office/drawing/2014/main" id="{651E2099-F481-96EC-48F0-1EC16B3AE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1220" y="10921890"/>
            <a:ext cx="17807008" cy="6123872"/>
          </a:xfrm>
          <a:prstGeom prst="roundRect">
            <a:avLst>
              <a:gd name="adj" fmla="val 2654"/>
            </a:avLst>
          </a:prstGeom>
          <a:ln w="6350">
            <a:solidFill>
              <a:schemeClr val="tx2">
                <a:lumMod val="40000"/>
                <a:lumOff val="60000"/>
              </a:schemeClr>
            </a:solidFill>
          </a:ln>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46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AF0F4AE-10AE-679D-5CC0-EA2B01FF8C6B}"/>
              </a:ext>
            </a:extLst>
          </p:cNvPr>
          <p:cNvSpPr>
            <a:spLocks noGrp="1"/>
          </p:cNvSpPr>
          <p:nvPr>
            <p:ph type="body" sz="quarter" idx="10"/>
          </p:nvPr>
        </p:nvSpPr>
        <p:spPr/>
        <p:txBody>
          <a:bodyPr/>
          <a:lstStyle/>
          <a:p>
            <a:r>
              <a:rPr lang="en-GB" dirty="0"/>
              <a:t>Public </a:t>
            </a:r>
          </a:p>
        </p:txBody>
      </p:sp>
      <p:sp>
        <p:nvSpPr>
          <p:cNvPr id="2" name="Title 1">
            <a:extLst>
              <a:ext uri="{FF2B5EF4-FFF2-40B4-BE49-F238E27FC236}">
                <a16:creationId xmlns:a16="http://schemas.microsoft.com/office/drawing/2014/main" id="{200B3A5F-3FC0-465A-F24B-A5D5A373373B}"/>
              </a:ext>
            </a:extLst>
          </p:cNvPr>
          <p:cNvSpPr>
            <a:spLocks noGrp="1"/>
          </p:cNvSpPr>
          <p:nvPr>
            <p:ph type="ctrTitle"/>
          </p:nvPr>
        </p:nvSpPr>
        <p:spPr/>
        <p:txBody>
          <a:bodyPr/>
          <a:lstStyle/>
          <a:p>
            <a:r>
              <a:rPr lang="en-GB" sz="14222"/>
              <a:t>Reviewing your payment method</a:t>
            </a:r>
          </a:p>
        </p:txBody>
      </p:sp>
    </p:spTree>
    <p:extLst>
      <p:ext uri="{BB962C8B-B14F-4D97-AF65-F5344CB8AC3E}">
        <p14:creationId xmlns:p14="http://schemas.microsoft.com/office/powerpoint/2010/main" val="3504697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D5047-D4D5-684B-4EE9-7007EDCFE58B}"/>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DBA3A8E0-DF60-8CD2-0C60-5BD03AC2BE34}"/>
              </a:ext>
            </a:extLst>
          </p:cNvPr>
          <p:cNvSpPr txBox="1"/>
          <p:nvPr/>
        </p:nvSpPr>
        <p:spPr>
          <a:xfrm>
            <a:off x="1545604" y="6077136"/>
            <a:ext cx="9643763" cy="6422271"/>
          </a:xfrm>
          <a:prstGeom prst="rect">
            <a:avLst/>
          </a:prstGeom>
          <a:noFill/>
          <a:ln cap="flat">
            <a:noFill/>
          </a:ln>
        </p:spPr>
        <p:txBody>
          <a:bodyPr vert="horz" wrap="square" lIns="325120" tIns="162560" rIns="325120" bIns="162560" anchor="t" anchorCtr="0" compatLnSpc="1">
            <a:spAutoFit/>
          </a:bodyPr>
          <a:lstStyle/>
          <a:p>
            <a:pPr marL="742950" indent="-742950" defTabSz="3251241">
              <a:buFont typeface="+mj-lt"/>
              <a:buAutoNum type="arabicPeriod"/>
              <a:defRPr sz="1800" b="0" i="0" u="none" strike="noStrike" kern="0" cap="none" spc="0" baseline="0">
                <a:solidFill>
                  <a:srgbClr val="000000"/>
                </a:solidFill>
                <a:uFillTx/>
              </a:defRPr>
            </a:pPr>
            <a:r>
              <a:rPr lang="en-GB" sz="4400" b="1" dirty="0">
                <a:solidFill>
                  <a:srgbClr val="000000"/>
                </a:solidFill>
                <a:latin typeface="Roboto Light "/>
              </a:rPr>
              <a:t>Access</a:t>
            </a:r>
            <a:r>
              <a:rPr lang="en-GB" sz="4400" dirty="0">
                <a:solidFill>
                  <a:srgbClr val="000000"/>
                </a:solidFill>
                <a:latin typeface="Roboto Light "/>
              </a:rPr>
              <a:t> Centre Management.</a:t>
            </a:r>
          </a:p>
          <a:p>
            <a:pPr marL="742950" indent="-742950" defTabSz="3251241">
              <a:buFont typeface="+mj-lt"/>
              <a:buAutoNum type="arabicPeriod"/>
              <a:defRPr sz="1800" b="0" i="0" u="none" strike="noStrike" kern="0" cap="none" spc="0" baseline="0">
                <a:solidFill>
                  <a:srgbClr val="000000"/>
                </a:solidFill>
                <a:uFillTx/>
              </a:defRPr>
            </a:pPr>
            <a:endParaRPr lang="en-GB" sz="4400" dirty="0">
              <a:solidFill>
                <a:srgbClr val="000000"/>
              </a:solidFill>
              <a:latin typeface="Roboto Light "/>
            </a:endParaRPr>
          </a:p>
          <a:p>
            <a:pPr marL="742950" indent="-742950" defTabSz="3251241">
              <a:buFont typeface="+mj-lt"/>
              <a:buAutoNum type="arabicPeriod"/>
              <a:defRPr sz="1800" b="0" i="0" u="none" strike="noStrike" kern="0" cap="none" spc="0" baseline="0">
                <a:solidFill>
                  <a:srgbClr val="000000"/>
                </a:solidFill>
                <a:uFillTx/>
              </a:defRPr>
            </a:pPr>
            <a:r>
              <a:rPr lang="en-GB" sz="4400" b="1" dirty="0">
                <a:solidFill>
                  <a:srgbClr val="000000"/>
                </a:solidFill>
                <a:latin typeface="Roboto Light "/>
              </a:rPr>
              <a:t>Enable</a:t>
            </a:r>
            <a:r>
              <a:rPr lang="en-GB" sz="4400" dirty="0">
                <a:solidFill>
                  <a:srgbClr val="000000"/>
                </a:solidFill>
                <a:latin typeface="Roboto Light "/>
              </a:rPr>
              <a:t> the FSM waiver option. Option (UK applicants only).</a:t>
            </a:r>
          </a:p>
          <a:p>
            <a:pPr marL="742950" indent="-742950" defTabSz="3251241">
              <a:buFont typeface="+mj-lt"/>
              <a:buAutoNum type="arabicPeriod"/>
              <a:defRPr sz="1800" b="0" i="0" u="none" strike="noStrike" kern="0" cap="none" spc="0" baseline="0">
                <a:solidFill>
                  <a:srgbClr val="000000"/>
                </a:solidFill>
                <a:uFillTx/>
              </a:defRPr>
            </a:pPr>
            <a:endParaRPr lang="en-GB" sz="4400" dirty="0">
              <a:solidFill>
                <a:srgbClr val="000000"/>
              </a:solidFill>
              <a:latin typeface="Roboto Light "/>
            </a:endParaRPr>
          </a:p>
          <a:p>
            <a:pPr marL="742950" indent="-742950" defTabSz="3251241">
              <a:buFont typeface="+mj-lt"/>
              <a:buAutoNum type="arabicPeriod"/>
              <a:defRPr sz="1800" b="0" i="0" u="none" strike="noStrike" kern="0" cap="none" spc="0" baseline="0">
                <a:solidFill>
                  <a:srgbClr val="000000"/>
                </a:solidFill>
                <a:uFillTx/>
              </a:defRPr>
            </a:pPr>
            <a:r>
              <a:rPr lang="en-GB" sz="4400" b="1" dirty="0">
                <a:solidFill>
                  <a:srgbClr val="000000"/>
                </a:solidFill>
                <a:latin typeface="Roboto Light "/>
              </a:rPr>
              <a:t>Save</a:t>
            </a:r>
            <a:r>
              <a:rPr lang="en-GB" sz="4400" dirty="0">
                <a:solidFill>
                  <a:srgbClr val="000000"/>
                </a:solidFill>
                <a:latin typeface="Roboto Light "/>
              </a:rPr>
              <a:t> changes to ensure the FSM application fee waiver is visible for eligible applicants when they pay and submit.</a:t>
            </a:r>
            <a:r>
              <a:rPr lang="en-GB" dirty="0">
                <a:solidFill>
                  <a:srgbClr val="000000"/>
                </a:solidFill>
                <a:latin typeface="Roboto Light "/>
              </a:rPr>
              <a:t>.</a:t>
            </a:r>
          </a:p>
        </p:txBody>
      </p:sp>
      <p:sp>
        <p:nvSpPr>
          <p:cNvPr id="17" name="Title 16">
            <a:extLst>
              <a:ext uri="{FF2B5EF4-FFF2-40B4-BE49-F238E27FC236}">
                <a16:creationId xmlns:a16="http://schemas.microsoft.com/office/drawing/2014/main" id="{9971A0F5-12B5-A8AA-1ED9-4E9A8824955B}"/>
              </a:ext>
            </a:extLst>
          </p:cNvPr>
          <p:cNvSpPr>
            <a:spLocks noGrp="1"/>
          </p:cNvSpPr>
          <p:nvPr>
            <p:ph type="title"/>
          </p:nvPr>
        </p:nvSpPr>
        <p:spPr/>
        <p:txBody>
          <a:bodyPr/>
          <a:lstStyle/>
          <a:p>
            <a:r>
              <a:rPr lang="en-GB" dirty="0"/>
              <a:t>Free Schools Meals application payment option </a:t>
            </a:r>
          </a:p>
        </p:txBody>
      </p:sp>
      <p:sp>
        <p:nvSpPr>
          <p:cNvPr id="19" name="Text Placeholder 18">
            <a:extLst>
              <a:ext uri="{FF2B5EF4-FFF2-40B4-BE49-F238E27FC236}">
                <a16:creationId xmlns:a16="http://schemas.microsoft.com/office/drawing/2014/main" id="{7211C5AC-7359-0E2B-1EAA-AC5610937D5C}"/>
              </a:ext>
            </a:extLst>
          </p:cNvPr>
          <p:cNvSpPr>
            <a:spLocks noGrp="1"/>
          </p:cNvSpPr>
          <p:nvPr>
            <p:ph type="body" sz="quarter" idx="10"/>
          </p:nvPr>
        </p:nvSpPr>
        <p:spPr/>
        <p:txBody>
          <a:bodyPr/>
          <a:lstStyle/>
          <a:p>
            <a:r>
              <a:rPr lang="en-GB" dirty="0"/>
              <a:t>Public </a:t>
            </a:r>
          </a:p>
        </p:txBody>
      </p:sp>
      <p:pic>
        <p:nvPicPr>
          <p:cNvPr id="16" name="Picture 15" descr="A close-up of a document&#10;&#10;AI-generated content may be incorrect.">
            <a:extLst>
              <a:ext uri="{FF2B5EF4-FFF2-40B4-BE49-F238E27FC236}">
                <a16:creationId xmlns:a16="http://schemas.microsoft.com/office/drawing/2014/main" id="{E32CFA6F-B70B-31D9-09B9-6B2597731EB2}"/>
              </a:ext>
            </a:extLst>
          </p:cNvPr>
          <p:cNvPicPr>
            <a:picLocks noChangeAspect="1"/>
          </p:cNvPicPr>
          <p:nvPr/>
        </p:nvPicPr>
        <p:blipFill>
          <a:blip r:embed="rId4"/>
          <a:stretch>
            <a:fillRect/>
          </a:stretch>
        </p:blipFill>
        <p:spPr>
          <a:xfrm>
            <a:off x="11847319" y="4513030"/>
            <a:ext cx="20434021" cy="10622695"/>
          </a:xfrm>
          <a:prstGeom prst="rect">
            <a:avLst/>
          </a:prstGeom>
        </p:spPr>
      </p:pic>
    </p:spTree>
    <p:custDataLst>
      <p:tags r:id="rId1"/>
    </p:custDataLst>
    <p:extLst>
      <p:ext uri="{BB962C8B-B14F-4D97-AF65-F5344CB8AC3E}">
        <p14:creationId xmlns:p14="http://schemas.microsoft.com/office/powerpoint/2010/main" val="80681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5C3FB-E27D-CF2F-CD32-D99EF9B718C5}"/>
              </a:ext>
            </a:extLst>
          </p:cNvPr>
          <p:cNvSpPr>
            <a:spLocks noGrp="1"/>
          </p:cNvSpPr>
          <p:nvPr>
            <p:ph type="body" sz="quarter" idx="10"/>
          </p:nvPr>
        </p:nvSpPr>
        <p:spPr>
          <a:xfrm>
            <a:off x="1026193" y="17782319"/>
            <a:ext cx="5542714" cy="387798"/>
          </a:xfrm>
        </p:spPr>
        <p:txBody>
          <a:bodyPr vert="horz" lIns="0" tIns="0" rIns="0" bIns="0" rtlCol="0" anchor="t">
            <a:spAutoFit/>
          </a:bodyPr>
          <a:lstStyle/>
          <a:p>
            <a:r>
              <a:rPr lang="en-GB" dirty="0"/>
              <a:t>Public </a:t>
            </a:r>
          </a:p>
        </p:txBody>
      </p:sp>
      <p:sp>
        <p:nvSpPr>
          <p:cNvPr id="6" name="Subtitle 5">
            <a:extLst>
              <a:ext uri="{FF2B5EF4-FFF2-40B4-BE49-F238E27FC236}">
                <a16:creationId xmlns:a16="http://schemas.microsoft.com/office/drawing/2014/main" id="{1C072C4D-D690-4033-222D-6269DBCA3009}"/>
              </a:ext>
            </a:extLst>
          </p:cNvPr>
          <p:cNvSpPr>
            <a:spLocks noGrp="1"/>
          </p:cNvSpPr>
          <p:nvPr>
            <p:ph type="subTitle" idx="1"/>
          </p:nvPr>
        </p:nvSpPr>
        <p:spPr>
          <a:xfrm>
            <a:off x="4064000" y="10799237"/>
            <a:ext cx="26857158" cy="3149100"/>
          </a:xfrm>
        </p:spPr>
        <p:txBody>
          <a:bodyPr/>
          <a:lstStyle/>
          <a:p>
            <a:r>
              <a:rPr lang="en-GB" sz="6000" dirty="0">
                <a:solidFill>
                  <a:schemeClr val="bg1"/>
                </a:solidFill>
                <a:latin typeface="Roboto Light "/>
                <a:ea typeface="Roboto Light"/>
                <a:cs typeface="Roboto Light"/>
              </a:rPr>
              <a:t>You must provide agreement in the Adviser Portal for students who have shared that they are, or have been, in receipt of Free School Meals in the last six years. </a:t>
            </a:r>
          </a:p>
          <a:p>
            <a:endParaRPr lang="en-GB" dirty="0"/>
          </a:p>
        </p:txBody>
      </p:sp>
      <p:sp>
        <p:nvSpPr>
          <p:cNvPr id="2" name="Title 1">
            <a:extLst>
              <a:ext uri="{FF2B5EF4-FFF2-40B4-BE49-F238E27FC236}">
                <a16:creationId xmlns:a16="http://schemas.microsoft.com/office/drawing/2014/main" id="{200B3A5F-3FC0-465A-F24B-A5D5A373373B}"/>
              </a:ext>
            </a:extLst>
          </p:cNvPr>
          <p:cNvSpPr>
            <a:spLocks noGrp="1"/>
          </p:cNvSpPr>
          <p:nvPr>
            <p:ph type="ctrTitle"/>
          </p:nvPr>
        </p:nvSpPr>
        <p:spPr/>
        <p:txBody>
          <a:bodyPr/>
          <a:lstStyle/>
          <a:p>
            <a:r>
              <a:rPr lang="en-GB" sz="14222"/>
              <a:t>Agreeing in Adviser Portal </a:t>
            </a:r>
          </a:p>
        </p:txBody>
      </p:sp>
    </p:spTree>
    <p:extLst>
      <p:ext uri="{BB962C8B-B14F-4D97-AF65-F5344CB8AC3E}">
        <p14:creationId xmlns:p14="http://schemas.microsoft.com/office/powerpoint/2010/main" val="75898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3262CB5-6B0E-6E61-EF8B-206BE0A7EC0C}"/>
              </a:ext>
            </a:extLst>
          </p:cNvPr>
          <p:cNvSpPr>
            <a:spLocks noGrp="1"/>
          </p:cNvSpPr>
          <p:nvPr>
            <p:ph type="title"/>
          </p:nvPr>
        </p:nvSpPr>
        <p:spPr>
          <a:xfrm>
            <a:off x="1545605" y="1181355"/>
            <a:ext cx="30156770" cy="2127415"/>
          </a:xfrm>
        </p:spPr>
        <p:txBody>
          <a:bodyPr/>
          <a:lstStyle/>
          <a:p>
            <a:r>
              <a:rPr lang="en-GB" sz="15000" dirty="0"/>
              <a:t>Application details – in progress application</a:t>
            </a:r>
            <a:endParaRPr lang="en-GB" dirty="0"/>
          </a:p>
        </p:txBody>
      </p:sp>
      <p:sp>
        <p:nvSpPr>
          <p:cNvPr id="12" name="Text Placeholder 11">
            <a:extLst>
              <a:ext uri="{FF2B5EF4-FFF2-40B4-BE49-F238E27FC236}">
                <a16:creationId xmlns:a16="http://schemas.microsoft.com/office/drawing/2014/main" id="{D7BFDA6A-ABFF-A7E3-34A1-537C2DF3B034}"/>
              </a:ext>
            </a:extLst>
          </p:cNvPr>
          <p:cNvSpPr>
            <a:spLocks noGrp="1"/>
          </p:cNvSpPr>
          <p:nvPr>
            <p:ph type="body" sz="quarter" idx="10"/>
          </p:nvPr>
        </p:nvSpPr>
        <p:spPr/>
        <p:txBody>
          <a:bodyPr/>
          <a:lstStyle/>
          <a:p>
            <a:r>
              <a:rPr lang="en-GB" dirty="0"/>
              <a:t>Public </a:t>
            </a:r>
          </a:p>
        </p:txBody>
      </p:sp>
      <p:sp>
        <p:nvSpPr>
          <p:cNvPr id="7" name="Title 2">
            <a:extLst>
              <a:ext uri="{FF2B5EF4-FFF2-40B4-BE49-F238E27FC236}">
                <a16:creationId xmlns:a16="http://schemas.microsoft.com/office/drawing/2014/main" id="{5272D828-F758-0B39-1E20-AB9D81B131AB}"/>
              </a:ext>
            </a:extLst>
          </p:cNvPr>
          <p:cNvSpPr txBox="1">
            <a:spLocks/>
          </p:cNvSpPr>
          <p:nvPr/>
        </p:nvSpPr>
        <p:spPr>
          <a:xfrm>
            <a:off x="405536" y="1226214"/>
            <a:ext cx="31084821" cy="2082556"/>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1" name="TextBox 10">
            <a:extLst>
              <a:ext uri="{FF2B5EF4-FFF2-40B4-BE49-F238E27FC236}">
                <a16:creationId xmlns:a16="http://schemas.microsoft.com/office/drawing/2014/main" id="{9301F381-1CCB-3511-3A28-554C5F4A4E56}"/>
              </a:ext>
            </a:extLst>
          </p:cNvPr>
          <p:cNvSpPr txBox="1"/>
          <p:nvPr/>
        </p:nvSpPr>
        <p:spPr>
          <a:xfrm>
            <a:off x="846493" y="12010235"/>
            <a:ext cx="30202908" cy="4705775"/>
          </a:xfrm>
          <a:prstGeom prst="rect">
            <a:avLst/>
          </a:prstGeom>
          <a:noFill/>
          <a:ln w="19050">
            <a:noFill/>
          </a:ln>
        </p:spPr>
        <p:txBody>
          <a:bodyPr wrap="square" lIns="325120" tIns="162560" rIns="325120" bIns="162560" rtlCol="0" anchor="t">
            <a:spAutoFit/>
          </a:bodyPr>
          <a:lstStyle/>
          <a:p>
            <a:pPr marL="1016013" indent="-1016013">
              <a:buFont typeface="Arial" panose="020B0604020202020204" pitchFamily="34" charset="0"/>
              <a:buChar char="•"/>
            </a:pPr>
            <a:r>
              <a:rPr lang="en-GB" sz="5689" dirty="0">
                <a:latin typeface="Roboto Light "/>
              </a:rPr>
              <a:t>Student answers to the FSM question will be visible as soon as students have linked to your centre, so you can start to identify eligible students. </a:t>
            </a:r>
          </a:p>
          <a:p>
            <a:pPr marL="1016013" indent="-1016013">
              <a:buFont typeface="Arial" panose="020B0604020202020204" pitchFamily="34" charset="0"/>
              <a:buChar char="•"/>
            </a:pPr>
            <a:r>
              <a:rPr lang="en-GB" sz="5689" b="1" dirty="0">
                <a:latin typeface="Roboto Light "/>
              </a:rPr>
              <a:t>Please note: </a:t>
            </a:r>
            <a:r>
              <a:rPr lang="en-GB" sz="5689" dirty="0">
                <a:latin typeface="Roboto Light "/>
              </a:rPr>
              <a:t>the FSM agreement tick box and further details link </a:t>
            </a:r>
            <a:r>
              <a:rPr lang="en-GB" sz="5689" b="1" dirty="0">
                <a:latin typeface="Roboto Light "/>
              </a:rPr>
              <a:t>will only appear </a:t>
            </a:r>
            <a:r>
              <a:rPr lang="en-GB" sz="5689" dirty="0">
                <a:latin typeface="Roboto Light "/>
              </a:rPr>
              <a:t>when a student has completed the ‘Pay and submit’ process.</a:t>
            </a:r>
          </a:p>
          <a:p>
            <a:pPr marL="1016013" indent="-1016013">
              <a:buFont typeface="Arial" panose="020B0604020202020204" pitchFamily="34" charset="0"/>
              <a:buChar char="•"/>
            </a:pPr>
            <a:r>
              <a:rPr lang="en-GB" sz="5689" dirty="0">
                <a:latin typeface="Roboto Light "/>
              </a:rPr>
              <a:t>There’ll be a warning message if the applicant selects ‘No’ or ‘Don’t know’ to alert you.</a:t>
            </a:r>
          </a:p>
        </p:txBody>
      </p:sp>
      <p:pic>
        <p:nvPicPr>
          <p:cNvPr id="17" name="Picture 16">
            <a:extLst>
              <a:ext uri="{FF2B5EF4-FFF2-40B4-BE49-F238E27FC236}">
                <a16:creationId xmlns:a16="http://schemas.microsoft.com/office/drawing/2014/main" id="{95871A24-43DF-64BE-D3E8-F7C7DEF07C7C}"/>
              </a:ext>
            </a:extLst>
          </p:cNvPr>
          <p:cNvPicPr>
            <a:picLocks noChangeAspect="1"/>
          </p:cNvPicPr>
          <p:nvPr/>
        </p:nvPicPr>
        <p:blipFill>
          <a:blip r:embed="rId2"/>
          <a:stretch>
            <a:fillRect/>
          </a:stretch>
        </p:blipFill>
        <p:spPr>
          <a:xfrm>
            <a:off x="1752801" y="3821847"/>
            <a:ext cx="27060942" cy="7675310"/>
          </a:xfrm>
          <a:prstGeom prst="rect">
            <a:avLst/>
          </a:prstGeom>
        </p:spPr>
      </p:pic>
    </p:spTree>
    <p:extLst>
      <p:ext uri="{BB962C8B-B14F-4D97-AF65-F5344CB8AC3E}">
        <p14:creationId xmlns:p14="http://schemas.microsoft.com/office/powerpoint/2010/main" val="1348632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A8C1552-5681-1CDF-EBE1-92E1D4481DA7}"/>
              </a:ext>
            </a:extLst>
          </p:cNvPr>
          <p:cNvSpPr>
            <a:spLocks noGrp="1"/>
          </p:cNvSpPr>
          <p:nvPr>
            <p:ph type="title"/>
          </p:nvPr>
        </p:nvSpPr>
        <p:spPr>
          <a:xfrm>
            <a:off x="1477433" y="992135"/>
            <a:ext cx="30156770" cy="2064769"/>
          </a:xfrm>
        </p:spPr>
        <p:txBody>
          <a:bodyPr/>
          <a:lstStyle/>
          <a:p>
            <a:r>
              <a:rPr lang="en-GB" sz="15000" dirty="0"/>
              <a:t>Application details - submitted to centre</a:t>
            </a:r>
            <a:endParaRPr lang="en-GB" dirty="0"/>
          </a:p>
        </p:txBody>
      </p:sp>
      <p:sp>
        <p:nvSpPr>
          <p:cNvPr id="17" name="Text Placeholder 16">
            <a:extLst>
              <a:ext uri="{FF2B5EF4-FFF2-40B4-BE49-F238E27FC236}">
                <a16:creationId xmlns:a16="http://schemas.microsoft.com/office/drawing/2014/main" id="{D95ACE83-2B80-4D56-8875-8BA56D78FB03}"/>
              </a:ext>
            </a:extLst>
          </p:cNvPr>
          <p:cNvSpPr>
            <a:spLocks noGrp="1"/>
          </p:cNvSpPr>
          <p:nvPr>
            <p:ph type="body" sz="quarter" idx="10"/>
          </p:nvPr>
        </p:nvSpPr>
        <p:spPr/>
        <p:txBody>
          <a:bodyPr/>
          <a:lstStyle/>
          <a:p>
            <a:r>
              <a:rPr lang="en-GB" dirty="0"/>
              <a:t>Public</a:t>
            </a:r>
          </a:p>
        </p:txBody>
      </p:sp>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404594"/>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a:br>
            <a:endParaRPr lang="en-US" sz="12800">
              <a:latin typeface="Roboto" panose="02000000000000000000" pitchFamily="2" charset="0"/>
            </a:endParaRPr>
          </a:p>
        </p:txBody>
      </p:sp>
      <p:sp>
        <p:nvSpPr>
          <p:cNvPr id="5" name="Title 2">
            <a:extLst>
              <a:ext uri="{FF2B5EF4-FFF2-40B4-BE49-F238E27FC236}">
                <a16:creationId xmlns:a16="http://schemas.microsoft.com/office/drawing/2014/main" id="{EF8A93FD-F31E-6DBA-11D2-207E53352B63}"/>
              </a:ext>
            </a:extLst>
          </p:cNvPr>
          <p:cNvSpPr txBox="1">
            <a:spLocks/>
          </p:cNvSpPr>
          <p:nvPr/>
        </p:nvSpPr>
        <p:spPr>
          <a:xfrm>
            <a:off x="1003300" y="184935"/>
            <a:ext cx="30505401" cy="49542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a:p>
        </p:txBody>
      </p:sp>
      <p:sp>
        <p:nvSpPr>
          <p:cNvPr id="11" name="Title 2">
            <a:extLst>
              <a:ext uri="{FF2B5EF4-FFF2-40B4-BE49-F238E27FC236}">
                <a16:creationId xmlns:a16="http://schemas.microsoft.com/office/drawing/2014/main" id="{64A5848F-0EDA-02F5-D2BB-C7164ED84584}"/>
              </a:ext>
            </a:extLst>
          </p:cNvPr>
          <p:cNvSpPr txBox="1">
            <a:spLocks/>
          </p:cNvSpPr>
          <p:nvPr/>
        </p:nvSpPr>
        <p:spPr>
          <a:xfrm>
            <a:off x="713589" y="726594"/>
            <a:ext cx="30505401" cy="20254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3" name="TextBox 12">
            <a:extLst>
              <a:ext uri="{FF2B5EF4-FFF2-40B4-BE49-F238E27FC236}">
                <a16:creationId xmlns:a16="http://schemas.microsoft.com/office/drawing/2014/main" id="{1CB6B0F0-4239-C67B-6E1A-2B582FAC5B3E}"/>
              </a:ext>
            </a:extLst>
          </p:cNvPr>
          <p:cNvSpPr txBox="1"/>
          <p:nvPr/>
        </p:nvSpPr>
        <p:spPr>
          <a:xfrm>
            <a:off x="984956" y="11904128"/>
            <a:ext cx="30505401" cy="4705775"/>
          </a:xfrm>
          <a:prstGeom prst="rect">
            <a:avLst/>
          </a:prstGeom>
          <a:noFill/>
          <a:ln w="19050" cmpd="sng">
            <a:noFill/>
          </a:ln>
        </p:spPr>
        <p:txBody>
          <a:bodyPr wrap="square" lIns="325120" tIns="162560" rIns="325120" bIns="162560" anchor="t">
            <a:spAutoFit/>
          </a:bodyPr>
          <a:lstStyle/>
          <a:p>
            <a:r>
              <a:rPr lang="en-GB" sz="5689">
                <a:latin typeface="Roboto Light "/>
              </a:rPr>
              <a:t>For eligible students answering ‘Yes’ to FSM question:</a:t>
            </a:r>
          </a:p>
          <a:p>
            <a:pPr marL="1219215" indent="-1219215">
              <a:buFont typeface="+mj-lt"/>
              <a:buAutoNum type="arabicPeriod"/>
            </a:pPr>
            <a:r>
              <a:rPr lang="en-GB" sz="5689">
                <a:latin typeface="Roboto Light "/>
              </a:rPr>
              <a:t>Advisers will need to provide a response to agree eligibility for the UCAS application fee waiver to be applied. </a:t>
            </a:r>
          </a:p>
          <a:p>
            <a:pPr marL="1219215" indent="-1219215">
              <a:buFont typeface="+mj-lt"/>
              <a:buAutoNum type="arabicPeriod"/>
            </a:pPr>
            <a:r>
              <a:rPr lang="en-GB" sz="5689">
                <a:latin typeface="Roboto Light "/>
              </a:rPr>
              <a:t>If you select ‘Yes’ in the Adviser Portal, UCAS will apply the fee waiver, and the school/college/centre will not be invoiced.</a:t>
            </a:r>
          </a:p>
        </p:txBody>
      </p:sp>
      <p:grpSp>
        <p:nvGrpSpPr>
          <p:cNvPr id="7" name="Group 6">
            <a:extLst>
              <a:ext uri="{FF2B5EF4-FFF2-40B4-BE49-F238E27FC236}">
                <a16:creationId xmlns:a16="http://schemas.microsoft.com/office/drawing/2014/main" id="{8699BFF1-DD86-70FC-6302-441B8657E0E7}"/>
              </a:ext>
            </a:extLst>
          </p:cNvPr>
          <p:cNvGrpSpPr/>
          <p:nvPr/>
        </p:nvGrpSpPr>
        <p:grpSpPr>
          <a:xfrm>
            <a:off x="1982760" y="3334414"/>
            <a:ext cx="27350229" cy="8095586"/>
            <a:chOff x="200697" y="640418"/>
            <a:chExt cx="8709891" cy="2945110"/>
          </a:xfrm>
        </p:grpSpPr>
        <p:pic>
          <p:nvPicPr>
            <p:cNvPr id="8" name="Picture 7">
              <a:extLst>
                <a:ext uri="{FF2B5EF4-FFF2-40B4-BE49-F238E27FC236}">
                  <a16:creationId xmlns:a16="http://schemas.microsoft.com/office/drawing/2014/main" id="{9A240512-31E1-4B56-486F-1251CA937043}"/>
                </a:ext>
              </a:extLst>
            </p:cNvPr>
            <p:cNvPicPr>
              <a:picLocks noChangeAspect="1"/>
            </p:cNvPicPr>
            <p:nvPr/>
          </p:nvPicPr>
          <p:blipFill>
            <a:blip r:embed="rId2"/>
            <a:stretch>
              <a:fillRect/>
            </a:stretch>
          </p:blipFill>
          <p:spPr>
            <a:xfrm>
              <a:off x="200697" y="640418"/>
              <a:ext cx="8709891" cy="2945110"/>
            </a:xfrm>
            <a:prstGeom prst="roundRect">
              <a:avLst>
                <a:gd name="adj" fmla="val 2654"/>
              </a:avLst>
            </a:prstGeom>
            <a:ln w="6350">
              <a:solidFill>
                <a:schemeClr val="tx2">
                  <a:lumMod val="40000"/>
                  <a:lumOff val="60000"/>
                </a:schemeClr>
              </a:solidFill>
            </a:ln>
            <a:effectLst/>
          </p:spPr>
        </p:pic>
        <p:sp>
          <p:nvSpPr>
            <p:cNvPr id="9" name="Rectangle 8">
              <a:extLst>
                <a:ext uri="{FF2B5EF4-FFF2-40B4-BE49-F238E27FC236}">
                  <a16:creationId xmlns:a16="http://schemas.microsoft.com/office/drawing/2014/main" id="{6F7779A6-09C1-61A6-8A52-A6B5530BAEBF}"/>
                </a:ext>
              </a:extLst>
            </p:cNvPr>
            <p:cNvSpPr>
              <a:spLocks noGrp="1" noRot="1" noMove="1" noResize="1" noEditPoints="1" noAdjustHandles="1" noChangeArrowheads="1" noChangeShapeType="1"/>
            </p:cNvSpPr>
            <p:nvPr/>
          </p:nvSpPr>
          <p:spPr>
            <a:xfrm>
              <a:off x="4090032" y="2842220"/>
              <a:ext cx="4690309" cy="65146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grpSp>
    </p:spTree>
    <p:extLst>
      <p:ext uri="{BB962C8B-B14F-4D97-AF65-F5344CB8AC3E}">
        <p14:creationId xmlns:p14="http://schemas.microsoft.com/office/powerpoint/2010/main" val="829016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A3C15A8-102E-2EEC-06F9-DDFE76CEC24B}"/>
              </a:ext>
            </a:extLst>
          </p:cNvPr>
          <p:cNvSpPr>
            <a:spLocks noGrp="1"/>
          </p:cNvSpPr>
          <p:nvPr>
            <p:ph type="title"/>
          </p:nvPr>
        </p:nvSpPr>
        <p:spPr>
          <a:xfrm>
            <a:off x="1545605" y="1032495"/>
            <a:ext cx="30156770" cy="2064769"/>
          </a:xfrm>
        </p:spPr>
        <p:txBody>
          <a:bodyPr/>
          <a:lstStyle/>
          <a:p>
            <a:r>
              <a:rPr lang="en-GB" sz="15000" dirty="0"/>
              <a:t>Application details - Submitted to centre</a:t>
            </a:r>
            <a:endParaRPr lang="en-GB" dirty="0"/>
          </a:p>
        </p:txBody>
      </p:sp>
      <p:sp>
        <p:nvSpPr>
          <p:cNvPr id="16" name="Text Placeholder 15">
            <a:extLst>
              <a:ext uri="{FF2B5EF4-FFF2-40B4-BE49-F238E27FC236}">
                <a16:creationId xmlns:a16="http://schemas.microsoft.com/office/drawing/2014/main" id="{A06AC13C-F0EC-ADF3-0C25-AE17012F010D}"/>
              </a:ext>
            </a:extLst>
          </p:cNvPr>
          <p:cNvSpPr>
            <a:spLocks noGrp="1"/>
          </p:cNvSpPr>
          <p:nvPr>
            <p:ph type="body" sz="quarter" idx="10"/>
          </p:nvPr>
        </p:nvSpPr>
        <p:spPr/>
        <p:txBody>
          <a:bodyPr/>
          <a:lstStyle/>
          <a:p>
            <a:r>
              <a:rPr lang="en-GB" dirty="0"/>
              <a:t>Public </a:t>
            </a:r>
          </a:p>
        </p:txBody>
      </p:sp>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404594"/>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a:br>
            <a:endParaRPr lang="en-US" sz="12800">
              <a:latin typeface="Roboto" panose="02000000000000000000" pitchFamily="2" charset="0"/>
            </a:endParaRPr>
          </a:p>
        </p:txBody>
      </p:sp>
      <p:sp>
        <p:nvSpPr>
          <p:cNvPr id="5" name="Title 2">
            <a:extLst>
              <a:ext uri="{FF2B5EF4-FFF2-40B4-BE49-F238E27FC236}">
                <a16:creationId xmlns:a16="http://schemas.microsoft.com/office/drawing/2014/main" id="{EF8A93FD-F31E-6DBA-11D2-207E53352B63}"/>
              </a:ext>
            </a:extLst>
          </p:cNvPr>
          <p:cNvSpPr txBox="1">
            <a:spLocks/>
          </p:cNvSpPr>
          <p:nvPr/>
        </p:nvSpPr>
        <p:spPr>
          <a:xfrm>
            <a:off x="1003300" y="184935"/>
            <a:ext cx="30505401" cy="49542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a:p>
        </p:txBody>
      </p:sp>
      <p:sp>
        <p:nvSpPr>
          <p:cNvPr id="11" name="Title 2">
            <a:extLst>
              <a:ext uri="{FF2B5EF4-FFF2-40B4-BE49-F238E27FC236}">
                <a16:creationId xmlns:a16="http://schemas.microsoft.com/office/drawing/2014/main" id="{64A5848F-0EDA-02F5-D2BB-C7164ED84584}"/>
              </a:ext>
            </a:extLst>
          </p:cNvPr>
          <p:cNvSpPr txBox="1">
            <a:spLocks/>
          </p:cNvSpPr>
          <p:nvPr/>
        </p:nvSpPr>
        <p:spPr>
          <a:xfrm>
            <a:off x="713589" y="251575"/>
            <a:ext cx="30505401" cy="20254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3" name="TextBox 12">
            <a:extLst>
              <a:ext uri="{FF2B5EF4-FFF2-40B4-BE49-F238E27FC236}">
                <a16:creationId xmlns:a16="http://schemas.microsoft.com/office/drawing/2014/main" id="{1CB6B0F0-4239-C67B-6E1A-2B582FAC5B3E}"/>
              </a:ext>
            </a:extLst>
          </p:cNvPr>
          <p:cNvSpPr txBox="1"/>
          <p:nvPr/>
        </p:nvSpPr>
        <p:spPr>
          <a:xfrm>
            <a:off x="1545605" y="11277956"/>
            <a:ext cx="30881553" cy="5314275"/>
          </a:xfrm>
          <a:prstGeom prst="rect">
            <a:avLst/>
          </a:prstGeom>
          <a:noFill/>
          <a:ln w="19050" cmpd="sng">
            <a:noFill/>
          </a:ln>
        </p:spPr>
        <p:txBody>
          <a:bodyPr wrap="square" lIns="325120" tIns="162560" rIns="325120" bIns="162560" anchor="t">
            <a:spAutoFit/>
          </a:bodyPr>
          <a:lstStyle/>
          <a:p>
            <a:pPr marL="857250" indent="-857250">
              <a:buFont typeface="Arial" panose="020B0604020202020204" pitchFamily="34" charset="0"/>
              <a:buChar char="•"/>
            </a:pPr>
            <a:r>
              <a:rPr lang="en-GB" sz="5400" dirty="0">
                <a:latin typeface="Roboto Light "/>
              </a:rPr>
              <a:t>If a student selects </a:t>
            </a:r>
            <a:r>
              <a:rPr lang="en-GB" sz="5400" b="1" dirty="0">
                <a:latin typeface="Roboto Light "/>
              </a:rPr>
              <a:t>‘Yes’ </a:t>
            </a:r>
            <a:r>
              <a:rPr lang="en-GB" sz="5400" dirty="0">
                <a:latin typeface="Roboto Light "/>
              </a:rPr>
              <a:t>to the FSM question, advisers are required to provide a response.</a:t>
            </a:r>
          </a:p>
          <a:p>
            <a:pPr marL="857250" indent="-857250">
              <a:buFont typeface="Arial" panose="020B0604020202020204" pitchFamily="34" charset="0"/>
              <a:buChar char="•"/>
            </a:pPr>
            <a:r>
              <a:rPr lang="en-GB" sz="5400" dirty="0">
                <a:latin typeface="Roboto Light "/>
              </a:rPr>
              <a:t>If you do not agree the student is eligible for the FSM application fee waiver, a warning message will appear to explain if this application is sent to UCAS, an invoice will be generated. </a:t>
            </a:r>
          </a:p>
          <a:p>
            <a:pPr marL="857250" indent="-857250">
              <a:buFont typeface="Arial" panose="020B0604020202020204" pitchFamily="34" charset="0"/>
              <a:buChar char="•"/>
            </a:pPr>
            <a:r>
              <a:rPr lang="en-GB" sz="5400" dirty="0">
                <a:latin typeface="Roboto Light "/>
              </a:rPr>
              <a:t>At this stage you can </a:t>
            </a:r>
            <a:r>
              <a:rPr lang="en-GB" sz="5400" b="1" dirty="0">
                <a:latin typeface="Roboto Light "/>
              </a:rPr>
              <a:t>return the application to the student </a:t>
            </a:r>
            <a:r>
              <a:rPr lang="en-GB" sz="5400" dirty="0">
                <a:latin typeface="Roboto Light "/>
              </a:rPr>
              <a:t>to:</a:t>
            </a:r>
          </a:p>
          <a:p>
            <a:pPr marL="2641633" lvl="1" indent="-1016013">
              <a:buFont typeface="Courier New" panose="02070309020205020404" pitchFamily="49" charset="0"/>
              <a:buChar char="o"/>
            </a:pPr>
            <a:r>
              <a:rPr lang="en-GB" sz="5400" dirty="0">
                <a:latin typeface="Roboto Light "/>
              </a:rPr>
              <a:t>review their answer </a:t>
            </a:r>
          </a:p>
          <a:p>
            <a:pPr marL="2641633" lvl="1" indent="-1016013">
              <a:buFont typeface="Courier New" panose="02070309020205020404" pitchFamily="49" charset="0"/>
              <a:buChar char="o"/>
            </a:pPr>
            <a:r>
              <a:rPr lang="en-GB" sz="5400" dirty="0">
                <a:latin typeface="Roboto Light "/>
              </a:rPr>
              <a:t>update their payment option and ‘Pay by card’</a:t>
            </a:r>
          </a:p>
        </p:txBody>
      </p:sp>
      <p:grpSp>
        <p:nvGrpSpPr>
          <p:cNvPr id="7" name="Group 6">
            <a:extLst>
              <a:ext uri="{FF2B5EF4-FFF2-40B4-BE49-F238E27FC236}">
                <a16:creationId xmlns:a16="http://schemas.microsoft.com/office/drawing/2014/main" id="{8BC8A80F-1EDE-F4E2-169C-C98DE9DABA3F}"/>
              </a:ext>
            </a:extLst>
          </p:cNvPr>
          <p:cNvGrpSpPr/>
          <p:nvPr/>
        </p:nvGrpSpPr>
        <p:grpSpPr>
          <a:xfrm>
            <a:off x="4738942" y="3469363"/>
            <a:ext cx="21625586" cy="6743061"/>
            <a:chOff x="899968" y="754181"/>
            <a:chExt cx="7344064" cy="2327265"/>
          </a:xfrm>
        </p:grpSpPr>
        <p:pic>
          <p:nvPicPr>
            <p:cNvPr id="10" name="Picture 9">
              <a:extLst>
                <a:ext uri="{FF2B5EF4-FFF2-40B4-BE49-F238E27FC236}">
                  <a16:creationId xmlns:a16="http://schemas.microsoft.com/office/drawing/2014/main" id="{A80B3461-E99B-570D-B449-30AD5B717A17}"/>
                </a:ext>
              </a:extLst>
            </p:cNvPr>
            <p:cNvPicPr>
              <a:picLocks noGrp="1" noRot="1" noChangeAspect="1" noMove="1" noResize="1" noEditPoints="1" noAdjustHandles="1" noChangeArrowheads="1" noChangeShapeType="1" noCrop="1"/>
            </p:cNvPicPr>
            <p:nvPr/>
          </p:nvPicPr>
          <p:blipFill>
            <a:blip r:embed="rId2"/>
            <a:stretch>
              <a:fillRect/>
            </a:stretch>
          </p:blipFill>
          <p:spPr>
            <a:xfrm>
              <a:off x="899968" y="754181"/>
              <a:ext cx="7344064" cy="2327265"/>
            </a:xfrm>
            <a:prstGeom prst="rect">
              <a:avLst/>
            </a:prstGeom>
          </p:spPr>
        </p:pic>
        <p:pic>
          <p:nvPicPr>
            <p:cNvPr id="1026" name="Picture 2">
              <a:extLst>
                <a:ext uri="{FF2B5EF4-FFF2-40B4-BE49-F238E27FC236}">
                  <a16:creationId xmlns:a16="http://schemas.microsoft.com/office/drawing/2014/main" id="{E41C36C3-7283-AA82-67F1-6C44DA592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367" y="902314"/>
              <a:ext cx="5280408" cy="18911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710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34001E7-EA4C-D55B-C028-EC5EFCDBE965}"/>
              </a:ext>
            </a:extLst>
          </p:cNvPr>
          <p:cNvSpPr>
            <a:spLocks noGrp="1"/>
          </p:cNvSpPr>
          <p:nvPr>
            <p:ph type="title"/>
          </p:nvPr>
        </p:nvSpPr>
        <p:spPr>
          <a:xfrm>
            <a:off x="1545605" y="1562735"/>
            <a:ext cx="30156770" cy="2127415"/>
          </a:xfrm>
        </p:spPr>
        <p:txBody>
          <a:bodyPr/>
          <a:lstStyle/>
          <a:p>
            <a:r>
              <a:rPr lang="en-GB" sz="15000" b="1" dirty="0">
                <a:ea typeface="Roboto" panose="02000000000000000000" pitchFamily="2" charset="0"/>
                <a:cs typeface="Roboto" panose="02000000000000000000" pitchFamily="2" charset="0"/>
              </a:rPr>
              <a:t>Approving an application – warning message</a:t>
            </a:r>
            <a:endParaRPr lang="en-GB" dirty="0"/>
          </a:p>
        </p:txBody>
      </p:sp>
      <p:sp>
        <p:nvSpPr>
          <p:cNvPr id="12" name="Text Placeholder 11">
            <a:extLst>
              <a:ext uri="{FF2B5EF4-FFF2-40B4-BE49-F238E27FC236}">
                <a16:creationId xmlns:a16="http://schemas.microsoft.com/office/drawing/2014/main" id="{FDF68846-AD57-E6D0-C235-6BBB656F4E69}"/>
              </a:ext>
            </a:extLst>
          </p:cNvPr>
          <p:cNvSpPr>
            <a:spLocks noGrp="1"/>
          </p:cNvSpPr>
          <p:nvPr>
            <p:ph type="body" sz="quarter" idx="10"/>
          </p:nvPr>
        </p:nvSpPr>
        <p:spPr/>
        <p:txBody>
          <a:bodyPr/>
          <a:lstStyle/>
          <a:p>
            <a:r>
              <a:rPr lang="en-GB" dirty="0"/>
              <a:t>Public </a:t>
            </a:r>
          </a:p>
        </p:txBody>
      </p:sp>
      <p:sp>
        <p:nvSpPr>
          <p:cNvPr id="8" name="TextBox 7">
            <a:extLst>
              <a:ext uri="{FF2B5EF4-FFF2-40B4-BE49-F238E27FC236}">
                <a16:creationId xmlns:a16="http://schemas.microsoft.com/office/drawing/2014/main" id="{7D3FAAE8-5AC5-6745-3066-BB2E0639C15F}"/>
              </a:ext>
            </a:extLst>
          </p:cNvPr>
          <p:cNvSpPr txBox="1"/>
          <p:nvPr/>
        </p:nvSpPr>
        <p:spPr>
          <a:xfrm>
            <a:off x="1510989" y="14038873"/>
            <a:ext cx="30226002" cy="2079287"/>
          </a:xfrm>
          <a:prstGeom prst="rect">
            <a:avLst/>
          </a:prstGeom>
          <a:noFill/>
          <a:ln w="19050" cmpd="sng">
            <a:noFill/>
          </a:ln>
        </p:spPr>
        <p:txBody>
          <a:bodyPr wrap="square" lIns="325120" tIns="162560" rIns="325120" bIns="162560" anchor="t">
            <a:spAutoFit/>
          </a:bodyPr>
          <a:lstStyle/>
          <a:p>
            <a:r>
              <a:rPr lang="en-GB" sz="5689" dirty="0">
                <a:latin typeface="Roboto Light "/>
                <a:ea typeface="Roboto"/>
                <a:cs typeface="Roboto"/>
              </a:rPr>
              <a:t>If a student has answered ‘Yes’ to the FSM question and agreement has not been provided, a warning message will prompt a review of the answer. </a:t>
            </a:r>
          </a:p>
        </p:txBody>
      </p:sp>
      <p:pic>
        <p:nvPicPr>
          <p:cNvPr id="1030" name="Picture 6">
            <a:extLst>
              <a:ext uri="{FF2B5EF4-FFF2-40B4-BE49-F238E27FC236}">
                <a16:creationId xmlns:a16="http://schemas.microsoft.com/office/drawing/2014/main" id="{B0FD2C71-1DA3-9491-9341-0BC30BC67BEC}"/>
              </a:ext>
            </a:extLst>
          </p:cNvPr>
          <p:cNvPicPr>
            <a:picLocks noChangeAspect="1"/>
          </p:cNvPicPr>
          <p:nvPr/>
        </p:nvPicPr>
        <p:blipFill rotWithShape="1">
          <a:blip r:embed="rId2">
            <a:extLst>
              <a:ext uri="{28A0092B-C50C-407E-A947-70E740481C1C}">
                <a14:useLocalDpi xmlns:a14="http://schemas.microsoft.com/office/drawing/2010/main" val="0"/>
              </a:ext>
            </a:extLst>
          </a:blip>
          <a:srcRect t="74837" r="4126"/>
          <a:stretch/>
        </p:blipFill>
        <p:spPr bwMode="auto">
          <a:xfrm>
            <a:off x="1589262" y="3937785"/>
            <a:ext cx="29333476" cy="2806887"/>
          </a:xfrm>
          <a:prstGeom prst="roundRect">
            <a:avLst>
              <a:gd name="adj" fmla="val 2654"/>
            </a:avLst>
          </a:prstGeom>
          <a:ln w="6350">
            <a:solidFill>
              <a:schemeClr val="tx2">
                <a:lumMod val="40000"/>
                <a:lumOff val="60000"/>
              </a:schemeClr>
            </a:solidFill>
          </a:ln>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05425EA-650F-EFFA-BF49-1FAAC083C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2919" y="7266839"/>
            <a:ext cx="16414449" cy="572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4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55093E9-0C77-30F4-2667-1233DCD289BA}"/>
              </a:ext>
            </a:extLst>
          </p:cNvPr>
          <p:cNvSpPr>
            <a:spLocks noGrp="1"/>
          </p:cNvSpPr>
          <p:nvPr>
            <p:ph type="title"/>
          </p:nvPr>
        </p:nvSpPr>
        <p:spPr/>
        <p:txBody>
          <a:bodyPr/>
          <a:lstStyle/>
          <a:p>
            <a:r>
              <a:rPr lang="en-GB" b="1" dirty="0"/>
              <a:t>NEW FOR 2026</a:t>
            </a:r>
            <a:endParaRPr lang="en-GB" dirty="0"/>
          </a:p>
        </p:txBody>
      </p:sp>
      <p:sp>
        <p:nvSpPr>
          <p:cNvPr id="14" name="Text Placeholder 13">
            <a:extLst>
              <a:ext uri="{FF2B5EF4-FFF2-40B4-BE49-F238E27FC236}">
                <a16:creationId xmlns:a16="http://schemas.microsoft.com/office/drawing/2014/main" id="{ED0B189A-6D52-6E28-1E7B-63F867C2008A}"/>
              </a:ext>
            </a:extLst>
          </p:cNvPr>
          <p:cNvSpPr>
            <a:spLocks noGrp="1"/>
          </p:cNvSpPr>
          <p:nvPr>
            <p:ph type="body" sz="quarter" idx="10"/>
          </p:nvPr>
        </p:nvSpPr>
        <p:spPr/>
        <p:txBody>
          <a:bodyPr/>
          <a:lstStyle/>
          <a:p>
            <a:r>
              <a:rPr lang="en-GB" dirty="0"/>
              <a:t>Public </a:t>
            </a:r>
          </a:p>
        </p:txBody>
      </p:sp>
      <p:sp>
        <p:nvSpPr>
          <p:cNvPr id="11" name="Content Placeholder 10">
            <a:extLst>
              <a:ext uri="{FF2B5EF4-FFF2-40B4-BE49-F238E27FC236}">
                <a16:creationId xmlns:a16="http://schemas.microsoft.com/office/drawing/2014/main" id="{F783DF26-E8F4-4A11-FEF9-B6AF202F8ABE}"/>
              </a:ext>
            </a:extLst>
          </p:cNvPr>
          <p:cNvSpPr>
            <a:spLocks noGrp="1"/>
          </p:cNvSpPr>
          <p:nvPr>
            <p:ph idx="4294967295"/>
          </p:nvPr>
        </p:nvSpPr>
        <p:spPr>
          <a:xfrm>
            <a:off x="1545605" y="4551908"/>
            <a:ext cx="10445206" cy="9931400"/>
          </a:xfrm>
        </p:spPr>
        <p:txBody>
          <a:bodyPr>
            <a:normAutofit lnSpcReduction="10000"/>
          </a:bodyPr>
          <a:lstStyle/>
          <a:p>
            <a:pPr marL="685800" indent="-685800">
              <a:buFont typeface="Arial" panose="020B0604020202020204" pitchFamily="34" charset="0"/>
              <a:buChar char="•"/>
            </a:pPr>
            <a:r>
              <a:rPr lang="en-GB" sz="4800" dirty="0">
                <a:latin typeface="Roboto Light "/>
              </a:rPr>
              <a:t>A new Free School Meals Waiver payment option.</a:t>
            </a:r>
          </a:p>
          <a:p>
            <a:pPr marL="685800" indent="-685800">
              <a:buFont typeface="Arial" panose="020B0604020202020204" pitchFamily="34" charset="0"/>
              <a:buChar char="•"/>
            </a:pPr>
            <a:r>
              <a:rPr lang="en-GB" sz="4800" dirty="0">
                <a:latin typeface="Roboto Light "/>
              </a:rPr>
              <a:t>This can be used in conjunction with any payment method in the Adviser Portal.</a:t>
            </a:r>
          </a:p>
          <a:p>
            <a:pPr marL="685800" indent="-685800">
              <a:buFont typeface="Arial" panose="020B0604020202020204" pitchFamily="34" charset="0"/>
              <a:buChar char="•"/>
            </a:pPr>
            <a:r>
              <a:rPr lang="en-GB" sz="4800" dirty="0">
                <a:latin typeface="Roboto Light "/>
              </a:rPr>
              <a:t>If selected it allows applicants who answer ‘Yes’ to the Free School Meals question in the application, to use the FSM waiver.</a:t>
            </a:r>
          </a:p>
          <a:p>
            <a:pPr marL="685800" indent="-685800">
              <a:buFont typeface="Arial" panose="020B0604020202020204" pitchFamily="34" charset="0"/>
              <a:buChar char="•"/>
            </a:pPr>
            <a:r>
              <a:rPr lang="en-GB" sz="4800" dirty="0">
                <a:latin typeface="Roboto Light "/>
              </a:rPr>
              <a:t>Any applicant who answers ‘No’ or ‘Don’t know’ to this question will not see the waiver as an option when they come to review, pay and submit their application. </a:t>
            </a:r>
          </a:p>
          <a:p>
            <a:endParaRPr lang="en-GB" dirty="0">
              <a:latin typeface="Roboto Light "/>
            </a:endParaRPr>
          </a:p>
        </p:txBody>
      </p:sp>
      <p:grpSp>
        <p:nvGrpSpPr>
          <p:cNvPr id="16" name="Group 15">
            <a:extLst>
              <a:ext uri="{FF2B5EF4-FFF2-40B4-BE49-F238E27FC236}">
                <a16:creationId xmlns:a16="http://schemas.microsoft.com/office/drawing/2014/main" id="{899A6F44-37F3-CE9F-61A8-502BF1611E6C}"/>
              </a:ext>
            </a:extLst>
          </p:cNvPr>
          <p:cNvGrpSpPr/>
          <p:nvPr/>
        </p:nvGrpSpPr>
        <p:grpSpPr>
          <a:xfrm>
            <a:off x="12667244" y="2674632"/>
            <a:ext cx="18418422" cy="11808676"/>
            <a:chOff x="12360342" y="2674632"/>
            <a:chExt cx="18727325" cy="12205252"/>
          </a:xfrm>
        </p:grpSpPr>
        <p:pic>
          <p:nvPicPr>
            <p:cNvPr id="7" name="Picture 6" descr="A close-up of a document&#10;&#10;AI-generated content may be incorrect.">
              <a:extLst>
                <a:ext uri="{FF2B5EF4-FFF2-40B4-BE49-F238E27FC236}">
                  <a16:creationId xmlns:a16="http://schemas.microsoft.com/office/drawing/2014/main" id="{4993871D-035B-969E-D578-8C5F49877122}"/>
                </a:ext>
              </a:extLst>
            </p:cNvPr>
            <p:cNvPicPr>
              <a:picLocks noChangeAspect="1"/>
            </p:cNvPicPr>
            <p:nvPr/>
          </p:nvPicPr>
          <p:blipFill>
            <a:blip r:embed="rId3"/>
            <a:srcRect l="19957" t="5727" r="1905" b="6365"/>
            <a:stretch/>
          </p:blipFill>
          <p:spPr>
            <a:xfrm>
              <a:off x="12360342" y="2674632"/>
              <a:ext cx="18606053" cy="12205252"/>
            </a:xfrm>
            <a:prstGeom prst="rect">
              <a:avLst/>
            </a:prstGeom>
            <a:ln>
              <a:solidFill>
                <a:schemeClr val="bg2">
                  <a:lumMod val="90000"/>
                </a:schemeClr>
              </a:solidFill>
            </a:ln>
          </p:spPr>
        </p:pic>
        <p:sp>
          <p:nvSpPr>
            <p:cNvPr id="15" name="Rectangle 14">
              <a:extLst>
                <a:ext uri="{FF2B5EF4-FFF2-40B4-BE49-F238E27FC236}">
                  <a16:creationId xmlns:a16="http://schemas.microsoft.com/office/drawing/2014/main" id="{32DF687F-B039-FC14-D136-A7D71507E466}"/>
                </a:ext>
              </a:extLst>
            </p:cNvPr>
            <p:cNvSpPr/>
            <p:nvPr/>
          </p:nvSpPr>
          <p:spPr>
            <a:xfrm>
              <a:off x="12375683" y="9938401"/>
              <a:ext cx="18711984" cy="4859299"/>
            </a:xfrm>
            <a:prstGeom prst="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12350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603C5E2-5B4B-350A-4E37-8B47918696FF}"/>
              </a:ext>
            </a:extLst>
          </p:cNvPr>
          <p:cNvSpPr>
            <a:spLocks noGrp="1"/>
          </p:cNvSpPr>
          <p:nvPr>
            <p:ph type="title"/>
          </p:nvPr>
        </p:nvSpPr>
        <p:spPr>
          <a:xfrm>
            <a:off x="1545605" y="1562735"/>
            <a:ext cx="30156770" cy="2127415"/>
          </a:xfrm>
        </p:spPr>
        <p:txBody>
          <a:bodyPr/>
          <a:lstStyle/>
          <a:p>
            <a:r>
              <a:rPr lang="en-GB" sz="15000" dirty="0"/>
              <a:t>Submitted to centre – ‘Pay by card’</a:t>
            </a:r>
            <a:endParaRPr lang="en-GB" dirty="0"/>
          </a:p>
        </p:txBody>
      </p:sp>
      <p:sp>
        <p:nvSpPr>
          <p:cNvPr id="14" name="Text Placeholder 13">
            <a:extLst>
              <a:ext uri="{FF2B5EF4-FFF2-40B4-BE49-F238E27FC236}">
                <a16:creationId xmlns:a16="http://schemas.microsoft.com/office/drawing/2014/main" id="{674F2A1C-298F-6E41-FB56-ACCA0BA6CD70}"/>
              </a:ext>
            </a:extLst>
          </p:cNvPr>
          <p:cNvSpPr>
            <a:spLocks noGrp="1"/>
          </p:cNvSpPr>
          <p:nvPr>
            <p:ph type="body" sz="quarter" idx="10"/>
          </p:nvPr>
        </p:nvSpPr>
        <p:spPr/>
        <p:txBody>
          <a:bodyPr/>
          <a:lstStyle/>
          <a:p>
            <a:r>
              <a:rPr lang="en-GB" dirty="0"/>
              <a:t>Public </a:t>
            </a:r>
          </a:p>
        </p:txBody>
      </p:sp>
      <p:pic>
        <p:nvPicPr>
          <p:cNvPr id="5" name="Content Placeholder 4">
            <a:extLst>
              <a:ext uri="{FF2B5EF4-FFF2-40B4-BE49-F238E27FC236}">
                <a16:creationId xmlns:a16="http://schemas.microsoft.com/office/drawing/2014/main" id="{D7007B9A-CA88-F98C-BC82-B32AF391C49D}"/>
              </a:ext>
            </a:extLst>
          </p:cNvPr>
          <p:cNvPicPr>
            <a:picLocks noGrp="1" noRot="1" noChangeAspect="1" noMove="1" noResize="1" noEditPoints="1" noAdjustHandles="1" noChangeArrowheads="1" noChangeShapeType="1" noCrop="1"/>
          </p:cNvPicPr>
          <p:nvPr/>
        </p:nvPicPr>
        <p:blipFill>
          <a:blip r:embed="rId2"/>
          <a:stretch>
            <a:fillRect/>
          </a:stretch>
        </p:blipFill>
        <p:spPr>
          <a:xfrm>
            <a:off x="2574758" y="4060435"/>
            <a:ext cx="26382256" cy="8988075"/>
          </a:xfrm>
          <a:prstGeom prst="roundRect">
            <a:avLst>
              <a:gd name="adj" fmla="val 2654"/>
            </a:avLst>
          </a:prstGeom>
          <a:ln w="6350">
            <a:solidFill>
              <a:schemeClr val="tx2">
                <a:lumMod val="40000"/>
                <a:lumOff val="60000"/>
              </a:schemeClr>
            </a:solidFill>
          </a:ln>
          <a:effectLst/>
        </p:spPr>
      </p:pic>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187616"/>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dirty="0"/>
            </a:br>
            <a:endParaRPr lang="en-US" sz="12800" dirty="0">
              <a:latin typeface="Roboto" panose="02000000000000000000" pitchFamily="2" charset="0"/>
            </a:endParaRPr>
          </a:p>
        </p:txBody>
      </p:sp>
      <p:sp>
        <p:nvSpPr>
          <p:cNvPr id="7" name="Rectangle 6">
            <a:extLst>
              <a:ext uri="{FF2B5EF4-FFF2-40B4-BE49-F238E27FC236}">
                <a16:creationId xmlns:a16="http://schemas.microsoft.com/office/drawing/2014/main" id="{5FF34C78-7584-1AFB-3380-26C9241160CF}"/>
              </a:ext>
            </a:extLst>
          </p:cNvPr>
          <p:cNvSpPr>
            <a:spLocks noGrp="1" noRot="1" noMove="1" noResize="1" noEditPoints="1" noAdjustHandles="1" noChangeArrowheads="1" noChangeShapeType="1"/>
          </p:cNvSpPr>
          <p:nvPr/>
        </p:nvSpPr>
        <p:spPr>
          <a:xfrm>
            <a:off x="13435433" y="11068938"/>
            <a:ext cx="15521582" cy="1576127"/>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sp>
        <p:nvSpPr>
          <p:cNvPr id="10" name="TextBox 9">
            <a:extLst>
              <a:ext uri="{FF2B5EF4-FFF2-40B4-BE49-F238E27FC236}">
                <a16:creationId xmlns:a16="http://schemas.microsoft.com/office/drawing/2014/main" id="{63134C25-774B-E458-FA7F-3D353A2DEA99}"/>
              </a:ext>
            </a:extLst>
          </p:cNvPr>
          <p:cNvSpPr txBox="1"/>
          <p:nvPr/>
        </p:nvSpPr>
        <p:spPr>
          <a:xfrm>
            <a:off x="1545606" y="13418795"/>
            <a:ext cx="30156770" cy="2544286"/>
          </a:xfrm>
          <a:prstGeom prst="rect">
            <a:avLst/>
          </a:prstGeom>
          <a:noFill/>
          <a:ln w="19050" cmpd="sng">
            <a:noFill/>
          </a:ln>
        </p:spPr>
        <p:txBody>
          <a:bodyPr wrap="square" lIns="325120" tIns="162560" rIns="325120" bIns="162560" anchor="t">
            <a:spAutoFit/>
          </a:bodyPr>
          <a:lstStyle/>
          <a:p>
            <a:r>
              <a:rPr lang="en-GB" dirty="0">
                <a:latin typeface="Roboto Light "/>
              </a:rPr>
              <a:t>You’ll see a flag if a student answers ‘Yes’ to FSM but chose to ‘pay by card’ when submitting their application. </a:t>
            </a:r>
          </a:p>
          <a:p>
            <a:pPr marL="1219215" indent="-1219215">
              <a:buAutoNum type="arabicPeriod"/>
            </a:pPr>
            <a:r>
              <a:rPr lang="en-GB" dirty="0">
                <a:latin typeface="Roboto Light "/>
              </a:rPr>
              <a:t>Advisers will not need to agree eligibility. </a:t>
            </a:r>
          </a:p>
          <a:p>
            <a:pPr marL="1219215" indent="-1219215">
              <a:buAutoNum type="arabicPeriod"/>
            </a:pPr>
            <a:r>
              <a:rPr lang="en-GB" b="1" dirty="0">
                <a:latin typeface="Roboto Light "/>
              </a:rPr>
              <a:t>UCAS are unable to apply the FSM fee waiver retrospectively; no further action is required. </a:t>
            </a:r>
          </a:p>
        </p:txBody>
      </p:sp>
    </p:spTree>
    <p:extLst>
      <p:ext uri="{BB962C8B-B14F-4D97-AF65-F5344CB8AC3E}">
        <p14:creationId xmlns:p14="http://schemas.microsoft.com/office/powerpoint/2010/main" val="287216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7E27604-DCD6-BDDA-42D5-80FBCCF3DCBD}"/>
              </a:ext>
            </a:extLst>
          </p:cNvPr>
          <p:cNvSpPr>
            <a:spLocks noGrp="1"/>
          </p:cNvSpPr>
          <p:nvPr>
            <p:ph type="title"/>
          </p:nvPr>
        </p:nvSpPr>
        <p:spPr>
          <a:xfrm>
            <a:off x="1545605" y="1562735"/>
            <a:ext cx="30156770" cy="2064769"/>
          </a:xfrm>
        </p:spPr>
        <p:txBody>
          <a:bodyPr/>
          <a:lstStyle/>
          <a:p>
            <a:r>
              <a:rPr lang="en-GB" sz="15000" dirty="0"/>
              <a:t>Application details - submitted to centre</a:t>
            </a:r>
            <a:endParaRPr lang="en-GB" dirty="0"/>
          </a:p>
        </p:txBody>
      </p:sp>
      <p:sp>
        <p:nvSpPr>
          <p:cNvPr id="17" name="Text Placeholder 16">
            <a:extLst>
              <a:ext uri="{FF2B5EF4-FFF2-40B4-BE49-F238E27FC236}">
                <a16:creationId xmlns:a16="http://schemas.microsoft.com/office/drawing/2014/main" id="{B0DEF991-4249-8F39-6C7E-994008E25F62}"/>
              </a:ext>
            </a:extLst>
          </p:cNvPr>
          <p:cNvSpPr>
            <a:spLocks noGrp="1"/>
          </p:cNvSpPr>
          <p:nvPr>
            <p:ph type="body" sz="quarter" idx="10"/>
          </p:nvPr>
        </p:nvSpPr>
        <p:spPr/>
        <p:txBody>
          <a:bodyPr/>
          <a:lstStyle/>
          <a:p>
            <a:r>
              <a:rPr lang="en-GB" dirty="0"/>
              <a:t>Public </a:t>
            </a:r>
          </a:p>
        </p:txBody>
      </p:sp>
      <p:sp>
        <p:nvSpPr>
          <p:cNvPr id="6" name="Title 2">
            <a:extLst>
              <a:ext uri="{FF2B5EF4-FFF2-40B4-BE49-F238E27FC236}">
                <a16:creationId xmlns:a16="http://schemas.microsoft.com/office/drawing/2014/main" id="{5B471ADF-8D9C-0041-9FB7-82BE12ADEAB8}"/>
              </a:ext>
            </a:extLst>
          </p:cNvPr>
          <p:cNvSpPr txBox="1">
            <a:spLocks/>
          </p:cNvSpPr>
          <p:nvPr/>
        </p:nvSpPr>
        <p:spPr>
          <a:xfrm>
            <a:off x="713591" y="1404594"/>
            <a:ext cx="27059467" cy="2497700"/>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a:br>
            <a:endParaRPr lang="en-US" sz="12800">
              <a:latin typeface="Roboto" panose="02000000000000000000" pitchFamily="2" charset="0"/>
            </a:endParaRPr>
          </a:p>
        </p:txBody>
      </p:sp>
      <p:sp>
        <p:nvSpPr>
          <p:cNvPr id="7" name="Title 2">
            <a:extLst>
              <a:ext uri="{FF2B5EF4-FFF2-40B4-BE49-F238E27FC236}">
                <a16:creationId xmlns:a16="http://schemas.microsoft.com/office/drawing/2014/main" id="{5272D828-F758-0B39-1E20-AB9D81B131AB}"/>
              </a:ext>
            </a:extLst>
          </p:cNvPr>
          <p:cNvSpPr txBox="1">
            <a:spLocks/>
          </p:cNvSpPr>
          <p:nvPr/>
        </p:nvSpPr>
        <p:spPr>
          <a:xfrm>
            <a:off x="713593" y="453682"/>
            <a:ext cx="29190677" cy="4954268"/>
          </a:xfrm>
          <a:prstGeom prst="rect">
            <a:avLst/>
          </a:prstGeom>
        </p:spPr>
        <p:txBody>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endParaRPr lang="en-GB" sz="12800" dirty="0"/>
          </a:p>
        </p:txBody>
      </p:sp>
      <p:sp>
        <p:nvSpPr>
          <p:cNvPr id="11" name="TextBox 10">
            <a:extLst>
              <a:ext uri="{FF2B5EF4-FFF2-40B4-BE49-F238E27FC236}">
                <a16:creationId xmlns:a16="http://schemas.microsoft.com/office/drawing/2014/main" id="{9301F381-1CCB-3511-3A28-554C5F4A4E56}"/>
              </a:ext>
            </a:extLst>
          </p:cNvPr>
          <p:cNvSpPr txBox="1"/>
          <p:nvPr/>
        </p:nvSpPr>
        <p:spPr>
          <a:xfrm>
            <a:off x="1927726" y="12840109"/>
            <a:ext cx="30320590" cy="4021614"/>
          </a:xfrm>
          <a:prstGeom prst="rect">
            <a:avLst/>
          </a:prstGeom>
          <a:noFill/>
          <a:ln w="19050">
            <a:noFill/>
          </a:ln>
        </p:spPr>
        <p:txBody>
          <a:bodyPr wrap="square" lIns="325120" tIns="162560" rIns="325120" bIns="162560" rtlCol="0" anchor="t">
            <a:spAutoFit/>
          </a:bodyPr>
          <a:lstStyle/>
          <a:p>
            <a:r>
              <a:rPr lang="en-GB" sz="4000" dirty="0">
                <a:latin typeface="Roboto Light "/>
              </a:rPr>
              <a:t>For students who have answered, ‘no’, ‘don’t know’ or not answered the question:</a:t>
            </a:r>
          </a:p>
          <a:p>
            <a:pPr marL="1219215" indent="-1219215">
              <a:buAutoNum type="arabicPeriod"/>
            </a:pPr>
            <a:r>
              <a:rPr lang="en-GB" sz="4000" dirty="0">
                <a:latin typeface="Roboto Light "/>
              </a:rPr>
              <a:t>Advisers will not need to agree eligibility in the Adviser Portal. </a:t>
            </a:r>
          </a:p>
          <a:p>
            <a:pPr marL="1219215" indent="-1219215">
              <a:buAutoNum type="arabicPeriod"/>
            </a:pPr>
            <a:r>
              <a:rPr lang="en-GB" sz="4000" dirty="0">
                <a:latin typeface="Roboto Light "/>
              </a:rPr>
              <a:t>You may want to check these students haven’t chosen the ‘Apply with FSM waiver’ or ‘Invoice’ option by mistake using the ‘Payment options’ column (to avoid invoices being generated to the centre). If they have, you’ll receive a warning message when you come to ‘Send to UCAS’.</a:t>
            </a:r>
          </a:p>
          <a:p>
            <a:pPr marL="1219215" indent="-1219215">
              <a:buAutoNum type="arabicPeriod"/>
            </a:pPr>
            <a:r>
              <a:rPr lang="en-GB" sz="4000" dirty="0">
                <a:latin typeface="Roboto Light "/>
              </a:rPr>
              <a:t>A link to further details on FSM is shown for reference only.</a:t>
            </a:r>
          </a:p>
        </p:txBody>
      </p:sp>
      <p:grpSp>
        <p:nvGrpSpPr>
          <p:cNvPr id="13" name="Group 12">
            <a:extLst>
              <a:ext uri="{FF2B5EF4-FFF2-40B4-BE49-F238E27FC236}">
                <a16:creationId xmlns:a16="http://schemas.microsoft.com/office/drawing/2014/main" id="{9C6ADC46-3051-1F27-8649-9154E0F8FCD6}"/>
              </a:ext>
            </a:extLst>
          </p:cNvPr>
          <p:cNvGrpSpPr/>
          <p:nvPr/>
        </p:nvGrpSpPr>
        <p:grpSpPr>
          <a:xfrm>
            <a:off x="1428396" y="4051073"/>
            <a:ext cx="22089887" cy="6525408"/>
            <a:chOff x="658436" y="1412739"/>
            <a:chExt cx="8655966" cy="2649785"/>
          </a:xfrm>
        </p:grpSpPr>
        <p:pic>
          <p:nvPicPr>
            <p:cNvPr id="14" name="Content Placeholder 4">
              <a:extLst>
                <a:ext uri="{FF2B5EF4-FFF2-40B4-BE49-F238E27FC236}">
                  <a16:creationId xmlns:a16="http://schemas.microsoft.com/office/drawing/2014/main" id="{CF165980-AB71-834D-2D3B-80C8E21313F4}"/>
                </a:ext>
              </a:extLst>
            </p:cNvPr>
            <p:cNvPicPr>
              <a:picLocks/>
            </p:cNvPicPr>
            <p:nvPr/>
          </p:nvPicPr>
          <p:blipFill>
            <a:blip r:embed="rId2"/>
            <a:stretch>
              <a:fillRect/>
            </a:stretch>
          </p:blipFill>
          <p:spPr>
            <a:xfrm>
              <a:off x="658436" y="1412739"/>
              <a:ext cx="8655966" cy="2649785"/>
            </a:xfrm>
            <a:prstGeom prst="roundRect">
              <a:avLst>
                <a:gd name="adj" fmla="val 2654"/>
              </a:avLst>
            </a:prstGeom>
            <a:ln w="6350">
              <a:solidFill>
                <a:schemeClr val="tx2">
                  <a:lumMod val="40000"/>
                  <a:lumOff val="60000"/>
                </a:schemeClr>
              </a:solidFill>
            </a:ln>
            <a:effectLst/>
          </p:spPr>
        </p:pic>
        <p:sp>
          <p:nvSpPr>
            <p:cNvPr id="15" name="Rectangle 14">
              <a:extLst>
                <a:ext uri="{FF2B5EF4-FFF2-40B4-BE49-F238E27FC236}">
                  <a16:creationId xmlns:a16="http://schemas.microsoft.com/office/drawing/2014/main" id="{70A465B6-626C-E8AB-1F8E-B556DD33AA98}"/>
                </a:ext>
              </a:extLst>
            </p:cNvPr>
            <p:cNvSpPr>
              <a:spLocks/>
            </p:cNvSpPr>
            <p:nvPr/>
          </p:nvSpPr>
          <p:spPr>
            <a:xfrm>
              <a:off x="1069125" y="3650135"/>
              <a:ext cx="6061364" cy="3714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67"/>
            </a:p>
          </p:txBody>
        </p:sp>
      </p:grpSp>
      <p:pic>
        <p:nvPicPr>
          <p:cNvPr id="12" name="Picture 11" descr="A screenshot of a chat&#10;&#10;Description automatically generated">
            <a:extLst>
              <a:ext uri="{FF2B5EF4-FFF2-40B4-BE49-F238E27FC236}">
                <a16:creationId xmlns:a16="http://schemas.microsoft.com/office/drawing/2014/main" id="{42F9AC75-0385-E259-ADD5-F2912BB0C128}"/>
              </a:ext>
            </a:extLst>
          </p:cNvPr>
          <p:cNvPicPr>
            <a:picLocks noChangeAspect="1"/>
          </p:cNvPicPr>
          <p:nvPr/>
        </p:nvPicPr>
        <p:blipFill>
          <a:blip r:embed="rId3"/>
          <a:srcRect t="5867" r="3359" b="3244"/>
          <a:stretch/>
        </p:blipFill>
        <p:spPr>
          <a:xfrm>
            <a:off x="20110851" y="6358862"/>
            <a:ext cx="10473423" cy="6481247"/>
          </a:xfrm>
          <a:prstGeom prst="rect">
            <a:avLst/>
          </a:prstGeom>
          <a:noFill/>
          <a:ln w="38100">
            <a:solidFill>
              <a:schemeClr val="accent1"/>
            </a:solidFill>
          </a:ln>
        </p:spPr>
      </p:pic>
    </p:spTree>
    <p:extLst>
      <p:ext uri="{BB962C8B-B14F-4D97-AF65-F5344CB8AC3E}">
        <p14:creationId xmlns:p14="http://schemas.microsoft.com/office/powerpoint/2010/main" val="146534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5C3FB-E27D-CF2F-CD32-D99EF9B718C5}"/>
              </a:ext>
            </a:extLst>
          </p:cNvPr>
          <p:cNvSpPr>
            <a:spLocks noGrp="1"/>
          </p:cNvSpPr>
          <p:nvPr>
            <p:ph type="body" sz="quarter" idx="10"/>
          </p:nvPr>
        </p:nvSpPr>
        <p:spPr/>
        <p:txBody>
          <a:bodyPr vert="horz" wrap="square" lIns="0" tIns="0" rIns="0" bIns="0" rtlCol="0" anchor="t">
            <a:spAutoFit/>
          </a:bodyPr>
          <a:lstStyle/>
          <a:p>
            <a:r>
              <a:rPr lang="en-GB" dirty="0">
                <a:ea typeface="Roboto Light"/>
                <a:cs typeface="Roboto Light"/>
              </a:rPr>
              <a:t>Public </a:t>
            </a:r>
          </a:p>
        </p:txBody>
      </p:sp>
      <p:sp>
        <p:nvSpPr>
          <p:cNvPr id="6" name="Subtitle 5">
            <a:extLst>
              <a:ext uri="{FF2B5EF4-FFF2-40B4-BE49-F238E27FC236}">
                <a16:creationId xmlns:a16="http://schemas.microsoft.com/office/drawing/2014/main" id="{60C30073-3F75-EFE4-2A83-1BDF2962B4D7}"/>
              </a:ext>
            </a:extLst>
          </p:cNvPr>
          <p:cNvSpPr>
            <a:spLocks noGrp="1"/>
          </p:cNvSpPr>
          <p:nvPr>
            <p:ph type="subTitle" idx="1"/>
          </p:nvPr>
        </p:nvSpPr>
        <p:spPr/>
        <p:txBody>
          <a:bodyPr/>
          <a:lstStyle/>
          <a:p>
            <a:r>
              <a:rPr lang="en-GB" b="1" dirty="0">
                <a:latin typeface="Roboto Light "/>
                <a:ea typeface="Roboto Light"/>
                <a:cs typeface="Roboto Light"/>
              </a:rPr>
              <a:t>In addition to the warnings and flags, you can use the filters and columns in application management to carry out some checks before applications are sent to UCAS, to prevent any errors</a:t>
            </a:r>
            <a:r>
              <a:rPr lang="en-GB" dirty="0">
                <a:latin typeface="Roboto "/>
                <a:ea typeface="Roboto Light"/>
                <a:cs typeface="Roboto Light"/>
              </a:rPr>
              <a:t>. </a:t>
            </a:r>
            <a:endParaRPr lang="en-GB" dirty="0">
              <a:ea typeface="Roboto Light"/>
              <a:cs typeface="Roboto Light"/>
            </a:endParaRPr>
          </a:p>
          <a:p>
            <a:endParaRPr lang="en-GB" dirty="0"/>
          </a:p>
        </p:txBody>
      </p:sp>
      <p:sp>
        <p:nvSpPr>
          <p:cNvPr id="2" name="Title 1">
            <a:extLst>
              <a:ext uri="{FF2B5EF4-FFF2-40B4-BE49-F238E27FC236}">
                <a16:creationId xmlns:a16="http://schemas.microsoft.com/office/drawing/2014/main" id="{200B3A5F-3FC0-465A-F24B-A5D5A373373B}"/>
              </a:ext>
            </a:extLst>
          </p:cNvPr>
          <p:cNvSpPr>
            <a:spLocks noGrp="1"/>
          </p:cNvSpPr>
          <p:nvPr>
            <p:ph type="ctrTitle"/>
          </p:nvPr>
        </p:nvSpPr>
        <p:spPr/>
        <p:txBody>
          <a:bodyPr/>
          <a:lstStyle/>
          <a:p>
            <a:r>
              <a:rPr lang="en-GB" dirty="0"/>
              <a:t>Checks using filters and columns</a:t>
            </a:r>
          </a:p>
        </p:txBody>
      </p:sp>
    </p:spTree>
    <p:extLst>
      <p:ext uri="{BB962C8B-B14F-4D97-AF65-F5344CB8AC3E}">
        <p14:creationId xmlns:p14="http://schemas.microsoft.com/office/powerpoint/2010/main" val="36464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D99A81-E4B4-555C-6472-9F0D293E1D4A}"/>
              </a:ext>
            </a:extLst>
          </p:cNvPr>
          <p:cNvSpPr>
            <a:spLocks noGrp="1"/>
          </p:cNvSpPr>
          <p:nvPr>
            <p:ph type="title"/>
          </p:nvPr>
        </p:nvSpPr>
        <p:spPr/>
        <p:txBody>
          <a:bodyPr/>
          <a:lstStyle/>
          <a:p>
            <a:r>
              <a:rPr lang="en-GB" sz="12800" dirty="0"/>
              <a:t>FSM Filter</a:t>
            </a:r>
            <a:endParaRPr lang="en-US" dirty="0">
              <a:latin typeface="Roboto" panose="02000000000000000000" pitchFamily="2" charset="0"/>
            </a:endParaRPr>
          </a:p>
        </p:txBody>
      </p:sp>
      <p:sp>
        <p:nvSpPr>
          <p:cNvPr id="9" name="Text Placeholder 8">
            <a:extLst>
              <a:ext uri="{FF2B5EF4-FFF2-40B4-BE49-F238E27FC236}">
                <a16:creationId xmlns:a16="http://schemas.microsoft.com/office/drawing/2014/main" id="{232180B0-2B9D-980B-EE56-9B09B0C44D5D}"/>
              </a:ext>
            </a:extLst>
          </p:cNvPr>
          <p:cNvSpPr>
            <a:spLocks noGrp="1"/>
          </p:cNvSpPr>
          <p:nvPr>
            <p:ph type="body" sz="quarter" idx="10"/>
          </p:nvPr>
        </p:nvSpPr>
        <p:spPr/>
        <p:txBody>
          <a:bodyPr/>
          <a:lstStyle/>
          <a:p>
            <a:r>
              <a:rPr lang="en-GB" dirty="0"/>
              <a:t>Public </a:t>
            </a:r>
          </a:p>
        </p:txBody>
      </p:sp>
      <p:sp>
        <p:nvSpPr>
          <p:cNvPr id="14" name="TextBox 13">
            <a:extLst>
              <a:ext uri="{FF2B5EF4-FFF2-40B4-BE49-F238E27FC236}">
                <a16:creationId xmlns:a16="http://schemas.microsoft.com/office/drawing/2014/main" id="{5A4CC8E9-98AA-B4E9-5C6E-EA0ACBEDF97F}"/>
              </a:ext>
            </a:extLst>
          </p:cNvPr>
          <p:cNvSpPr txBox="1"/>
          <p:nvPr/>
        </p:nvSpPr>
        <p:spPr>
          <a:xfrm>
            <a:off x="2248585" y="7937923"/>
            <a:ext cx="15394116" cy="9192260"/>
          </a:xfrm>
          <a:prstGeom prst="rect">
            <a:avLst/>
          </a:prstGeom>
          <a:noFill/>
        </p:spPr>
        <p:txBody>
          <a:bodyPr wrap="square" lIns="325120" tIns="162560" rIns="325120" bIns="162560" rtlCol="0" anchor="t">
            <a:spAutoFit/>
          </a:bodyPr>
          <a:lstStyle/>
          <a:p>
            <a:r>
              <a:rPr lang="en-GB" dirty="0">
                <a:latin typeface="Roboto Light "/>
              </a:rPr>
              <a:t>Use the added Advanced filter in </a:t>
            </a:r>
            <a:r>
              <a:rPr lang="en-GB" b="1" dirty="0">
                <a:latin typeface="Roboto Light "/>
              </a:rPr>
              <a:t>Application Management </a:t>
            </a:r>
          </a:p>
          <a:p>
            <a:pPr marL="1016013" indent="-1016013">
              <a:buFontTx/>
              <a:buChar char="-"/>
            </a:pPr>
            <a:r>
              <a:rPr lang="en-GB" dirty="0">
                <a:latin typeface="Roboto Light "/>
              </a:rPr>
              <a:t>to identify those students who have selected ‘Yes’, ‘No’, ‘Don’t know’ to FSM question, or left the question unanswered</a:t>
            </a:r>
          </a:p>
          <a:p>
            <a:pPr marL="1016013" indent="-1016013">
              <a:buFontTx/>
              <a:buChar char="-"/>
            </a:pPr>
            <a:r>
              <a:rPr lang="en-GB" dirty="0">
                <a:latin typeface="Roboto Light "/>
              </a:rPr>
              <a:t>to identify applications your centre will be invoiced for</a:t>
            </a:r>
          </a:p>
          <a:p>
            <a:pPr marL="1016013" indent="-1016013">
              <a:buFontTx/>
              <a:buChar char="-"/>
            </a:pPr>
            <a:endParaRPr lang="en-GB" dirty="0">
              <a:latin typeface="Roboto Light "/>
            </a:endParaRPr>
          </a:p>
          <a:p>
            <a:r>
              <a:rPr lang="en-GB" dirty="0">
                <a:latin typeface="Roboto Light "/>
              </a:rPr>
              <a:t>Results will show you applicants in all application statuses (in progress, awaiting approval, returned to applicant, etc).</a:t>
            </a:r>
          </a:p>
          <a:p>
            <a:endParaRPr lang="en-GB" dirty="0">
              <a:latin typeface="Roboto Light "/>
            </a:endParaRPr>
          </a:p>
        </p:txBody>
      </p:sp>
      <p:pic>
        <p:nvPicPr>
          <p:cNvPr id="15" name="Picture 14">
            <a:extLst>
              <a:ext uri="{FF2B5EF4-FFF2-40B4-BE49-F238E27FC236}">
                <a16:creationId xmlns:a16="http://schemas.microsoft.com/office/drawing/2014/main" id="{7B5B0DB3-5326-151A-9D78-E35FD4FEBAAD}"/>
              </a:ext>
            </a:extLst>
          </p:cNvPr>
          <p:cNvPicPr>
            <a:picLocks noChangeAspect="1"/>
          </p:cNvPicPr>
          <p:nvPr/>
        </p:nvPicPr>
        <p:blipFill>
          <a:blip r:embed="rId3"/>
          <a:stretch>
            <a:fillRect/>
          </a:stretch>
        </p:blipFill>
        <p:spPr>
          <a:xfrm>
            <a:off x="1197936" y="3307160"/>
            <a:ext cx="30978916" cy="3165131"/>
          </a:xfrm>
          <a:prstGeom prst="rect">
            <a:avLst/>
          </a:prstGeom>
        </p:spPr>
      </p:pic>
      <p:pic>
        <p:nvPicPr>
          <p:cNvPr id="19" name="Picture 18">
            <a:extLst>
              <a:ext uri="{FF2B5EF4-FFF2-40B4-BE49-F238E27FC236}">
                <a16:creationId xmlns:a16="http://schemas.microsoft.com/office/drawing/2014/main" id="{5DD89B5E-ADFF-6BD9-204E-88CCE585CFE7}"/>
              </a:ext>
            </a:extLst>
          </p:cNvPr>
          <p:cNvPicPr>
            <a:picLocks noChangeAspect="1"/>
          </p:cNvPicPr>
          <p:nvPr/>
        </p:nvPicPr>
        <p:blipFill>
          <a:blip r:embed="rId4"/>
          <a:stretch>
            <a:fillRect/>
          </a:stretch>
        </p:blipFill>
        <p:spPr>
          <a:xfrm>
            <a:off x="18179415" y="7458694"/>
            <a:ext cx="5926667" cy="2607733"/>
          </a:xfrm>
          <a:prstGeom prst="rect">
            <a:avLst/>
          </a:prstGeom>
        </p:spPr>
      </p:pic>
      <p:sp>
        <p:nvSpPr>
          <p:cNvPr id="21" name="Rectangle 20">
            <a:extLst>
              <a:ext uri="{FF2B5EF4-FFF2-40B4-BE49-F238E27FC236}">
                <a16:creationId xmlns:a16="http://schemas.microsoft.com/office/drawing/2014/main" id="{7BDB4CD7-A8BC-651E-B8DF-6E4518847313}"/>
              </a:ext>
            </a:extLst>
          </p:cNvPr>
          <p:cNvSpPr/>
          <p:nvPr/>
        </p:nvSpPr>
        <p:spPr>
          <a:xfrm>
            <a:off x="26444054" y="4585877"/>
            <a:ext cx="1372957" cy="56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sp>
        <p:nvSpPr>
          <p:cNvPr id="22" name="Rectangle 21">
            <a:extLst>
              <a:ext uri="{FF2B5EF4-FFF2-40B4-BE49-F238E27FC236}">
                <a16:creationId xmlns:a16="http://schemas.microsoft.com/office/drawing/2014/main" id="{4EADC5BF-D5C2-EBE1-5525-B502F90D0701}"/>
              </a:ext>
            </a:extLst>
          </p:cNvPr>
          <p:cNvSpPr/>
          <p:nvPr/>
        </p:nvSpPr>
        <p:spPr>
          <a:xfrm>
            <a:off x="18179413" y="7937923"/>
            <a:ext cx="5926667" cy="18378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cxnSp>
        <p:nvCxnSpPr>
          <p:cNvPr id="24" name="Straight Connector 23">
            <a:extLst>
              <a:ext uri="{FF2B5EF4-FFF2-40B4-BE49-F238E27FC236}">
                <a16:creationId xmlns:a16="http://schemas.microsoft.com/office/drawing/2014/main" id="{7DBBB0BE-4AD7-820D-2382-774C5181BAD2}"/>
              </a:ext>
            </a:extLst>
          </p:cNvPr>
          <p:cNvCxnSpPr>
            <a:cxnSpLocks/>
            <a:stCxn id="22" idx="3"/>
          </p:cNvCxnSpPr>
          <p:nvPr/>
        </p:nvCxnSpPr>
        <p:spPr>
          <a:xfrm flipV="1">
            <a:off x="24106080" y="5856592"/>
            <a:ext cx="2749360" cy="3000265"/>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8" name="Picture 27">
            <a:extLst>
              <a:ext uri="{FF2B5EF4-FFF2-40B4-BE49-F238E27FC236}">
                <a16:creationId xmlns:a16="http://schemas.microsoft.com/office/drawing/2014/main" id="{9B84EBA8-67D8-57A1-A002-231AE636AD26}"/>
              </a:ext>
            </a:extLst>
          </p:cNvPr>
          <p:cNvPicPr>
            <a:picLocks noChangeAspect="1"/>
          </p:cNvPicPr>
          <p:nvPr/>
        </p:nvPicPr>
        <p:blipFill>
          <a:blip r:embed="rId5"/>
          <a:stretch>
            <a:fillRect/>
          </a:stretch>
        </p:blipFill>
        <p:spPr>
          <a:xfrm>
            <a:off x="18029580" y="9972137"/>
            <a:ext cx="10920075" cy="7616793"/>
          </a:xfrm>
          <a:prstGeom prst="rect">
            <a:avLst/>
          </a:prstGeom>
          <a:ln>
            <a:solidFill>
              <a:schemeClr val="accent1"/>
            </a:solidFill>
          </a:ln>
        </p:spPr>
      </p:pic>
    </p:spTree>
    <p:custDataLst>
      <p:tags r:id="rId1"/>
    </p:custDataLst>
    <p:extLst>
      <p:ext uri="{BB962C8B-B14F-4D97-AF65-F5344CB8AC3E}">
        <p14:creationId xmlns:p14="http://schemas.microsoft.com/office/powerpoint/2010/main" val="245661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882F7-C978-7EFD-3087-A9A94BAFEE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59CB6C-92D9-146E-79BC-4BB1A2500E14}"/>
              </a:ext>
            </a:extLst>
          </p:cNvPr>
          <p:cNvSpPr>
            <a:spLocks noGrp="1"/>
          </p:cNvSpPr>
          <p:nvPr>
            <p:ph type="title"/>
          </p:nvPr>
        </p:nvSpPr>
        <p:spPr/>
        <p:txBody>
          <a:bodyPr/>
          <a:lstStyle/>
          <a:p>
            <a:r>
              <a:rPr lang="en-GB" sz="12800" dirty="0"/>
              <a:t>FSM Filter</a:t>
            </a:r>
            <a:endParaRPr lang="en-US" dirty="0">
              <a:latin typeface="Roboto" panose="02000000000000000000" pitchFamily="2" charset="0"/>
            </a:endParaRPr>
          </a:p>
        </p:txBody>
      </p:sp>
      <p:sp>
        <p:nvSpPr>
          <p:cNvPr id="21" name="Text Placeholder 20">
            <a:extLst>
              <a:ext uri="{FF2B5EF4-FFF2-40B4-BE49-F238E27FC236}">
                <a16:creationId xmlns:a16="http://schemas.microsoft.com/office/drawing/2014/main" id="{D4EEF54A-CB21-8822-2629-D5E1C179EE2B}"/>
              </a:ext>
            </a:extLst>
          </p:cNvPr>
          <p:cNvSpPr>
            <a:spLocks noGrp="1"/>
          </p:cNvSpPr>
          <p:nvPr>
            <p:ph type="body" sz="quarter" idx="10"/>
          </p:nvPr>
        </p:nvSpPr>
        <p:spPr/>
        <p:txBody>
          <a:bodyPr/>
          <a:lstStyle/>
          <a:p>
            <a:r>
              <a:rPr lang="en-GB" dirty="0"/>
              <a:t>Public</a:t>
            </a:r>
          </a:p>
        </p:txBody>
      </p:sp>
      <p:sp>
        <p:nvSpPr>
          <p:cNvPr id="4" name="Date Placeholder 3">
            <a:extLst>
              <a:ext uri="{FF2B5EF4-FFF2-40B4-BE49-F238E27FC236}">
                <a16:creationId xmlns:a16="http://schemas.microsoft.com/office/drawing/2014/main" id="{35208D64-14D0-31D6-B6E5-2DB748FACBC4}"/>
              </a:ext>
            </a:extLst>
          </p:cNvPr>
          <p:cNvSpPr>
            <a:spLocks noGrp="1"/>
          </p:cNvSpPr>
          <p:nvPr>
            <p:ph type="dt" sz="half" idx="4294967295"/>
          </p:nvPr>
        </p:nvSpPr>
        <p:spPr>
          <a:xfrm>
            <a:off x="24182388" y="17298988"/>
            <a:ext cx="8329612" cy="838200"/>
          </a:xfrm>
          <a:prstGeom prst="rect">
            <a:avLst/>
          </a:prstGeom>
        </p:spPr>
        <p:txBody>
          <a:bodyPr/>
          <a:lstStyle/>
          <a:p>
            <a:fld id="{E13ED7F5-D386-9F4E-93F6-FF04FAB3DF3D}" type="datetime4">
              <a:rPr lang="en-GB" smtClean="0"/>
              <a:pPr/>
              <a:t>16 March 2026</a:t>
            </a:fld>
            <a:endParaRPr lang="en-US"/>
          </a:p>
        </p:txBody>
      </p:sp>
      <p:sp>
        <p:nvSpPr>
          <p:cNvPr id="5" name="Slide Number Placeholder 4">
            <a:extLst>
              <a:ext uri="{FF2B5EF4-FFF2-40B4-BE49-F238E27FC236}">
                <a16:creationId xmlns:a16="http://schemas.microsoft.com/office/drawing/2014/main" id="{24F95355-C241-3072-DDC1-FAEE10B08429}"/>
              </a:ext>
            </a:extLst>
          </p:cNvPr>
          <p:cNvSpPr>
            <a:spLocks noGrp="1"/>
          </p:cNvSpPr>
          <p:nvPr>
            <p:ph type="sldNum" sz="quarter" idx="4294967295"/>
          </p:nvPr>
        </p:nvSpPr>
        <p:spPr>
          <a:xfrm>
            <a:off x="30556200" y="17298988"/>
            <a:ext cx="1955800" cy="804862"/>
          </a:xfrm>
          <a:prstGeom prst="rect">
            <a:avLst/>
          </a:prstGeom>
        </p:spPr>
        <p:txBody>
          <a:bodyPr/>
          <a:lstStyle/>
          <a:p>
            <a:r>
              <a:rPr lang="en-US"/>
              <a:t>|   </a:t>
            </a:r>
            <a:fld id="{D7A593A7-184A-6D43-8A36-702213271FF9}" type="slidenum">
              <a:rPr lang="en-US" dirty="0" smtClean="0"/>
              <a:pPr/>
              <a:t>24</a:t>
            </a:fld>
            <a:endParaRPr lang="en-US"/>
          </a:p>
        </p:txBody>
      </p:sp>
      <p:grpSp>
        <p:nvGrpSpPr>
          <p:cNvPr id="13" name="Group 12">
            <a:extLst>
              <a:ext uri="{FF2B5EF4-FFF2-40B4-BE49-F238E27FC236}">
                <a16:creationId xmlns:a16="http://schemas.microsoft.com/office/drawing/2014/main" id="{D07A1D6B-C4BC-C1FC-0A29-D9C756C32EF9}"/>
              </a:ext>
            </a:extLst>
          </p:cNvPr>
          <p:cNvGrpSpPr>
            <a:grpSpLocks noGrp="1" noUngrp="1" noRot="1" noMove="1" noResize="1"/>
          </p:cNvGrpSpPr>
          <p:nvPr/>
        </p:nvGrpSpPr>
        <p:grpSpPr>
          <a:xfrm>
            <a:off x="1734838" y="3243458"/>
            <a:ext cx="29042325" cy="8571182"/>
            <a:chOff x="487923" y="912222"/>
            <a:chExt cx="8168154" cy="2410645"/>
          </a:xfrm>
        </p:grpSpPr>
        <p:grpSp>
          <p:nvGrpSpPr>
            <p:cNvPr id="8" name="Group 7">
              <a:extLst>
                <a:ext uri="{FF2B5EF4-FFF2-40B4-BE49-F238E27FC236}">
                  <a16:creationId xmlns:a16="http://schemas.microsoft.com/office/drawing/2014/main" id="{71BA45D4-E326-5510-307D-367DA266A6C3}"/>
                </a:ext>
              </a:extLst>
            </p:cNvPr>
            <p:cNvGrpSpPr>
              <a:grpSpLocks noGrp="1" noUngrp="1" noRot="1" noMove="1" noResize="1"/>
            </p:cNvGrpSpPr>
            <p:nvPr/>
          </p:nvGrpSpPr>
          <p:grpSpPr>
            <a:xfrm>
              <a:off x="487923" y="912222"/>
              <a:ext cx="8168154" cy="2410645"/>
              <a:chOff x="89861" y="680949"/>
              <a:chExt cx="8856663" cy="2539321"/>
            </a:xfrm>
          </p:grpSpPr>
          <p:pic>
            <p:nvPicPr>
              <p:cNvPr id="2" name="Content Placeholder 4">
                <a:extLst>
                  <a:ext uri="{FF2B5EF4-FFF2-40B4-BE49-F238E27FC236}">
                    <a16:creationId xmlns:a16="http://schemas.microsoft.com/office/drawing/2014/main" id="{56D3611B-38C9-594D-0AE6-509B1BB5C3A0}"/>
                  </a:ext>
                </a:extLst>
              </p:cNvPr>
              <p:cNvPicPr>
                <a:picLocks noGrp="1" noRot="1" noChangeAspect="1" noMove="1" noResize="1" noEditPoints="1" noAdjustHandles="1" noChangeArrowheads="1" noChangeShapeType="1" noCrop="1"/>
              </p:cNvPicPr>
              <p:nvPr/>
            </p:nvPicPr>
            <p:blipFill>
              <a:blip r:embed="rId3"/>
              <a:stretch>
                <a:fillRect/>
              </a:stretch>
            </p:blipFill>
            <p:spPr>
              <a:xfrm>
                <a:off x="89861" y="680949"/>
                <a:ext cx="8856663" cy="1417065"/>
              </a:xfrm>
              <a:prstGeom prst="rect">
                <a:avLst/>
              </a:prstGeom>
              <a:noFill/>
            </p:spPr>
          </p:pic>
          <p:pic>
            <p:nvPicPr>
              <p:cNvPr id="7" name="Picture 6">
                <a:extLst>
                  <a:ext uri="{FF2B5EF4-FFF2-40B4-BE49-F238E27FC236}">
                    <a16:creationId xmlns:a16="http://schemas.microsoft.com/office/drawing/2014/main" id="{FBFA4D15-FEDD-A1F8-4AD0-420793F177E7}"/>
                  </a:ext>
                </a:extLst>
              </p:cNvPr>
              <p:cNvPicPr>
                <a:picLocks noGrp="1" noRot="1" noChangeAspect="1" noMove="1" noResize="1" noEditPoints="1" noAdjustHandles="1" noChangeArrowheads="1" noChangeShapeType="1" noCrop="1"/>
              </p:cNvPicPr>
              <p:nvPr/>
            </p:nvPicPr>
            <p:blipFill>
              <a:blip r:embed="rId4"/>
              <a:stretch>
                <a:fillRect/>
              </a:stretch>
            </p:blipFill>
            <p:spPr>
              <a:xfrm>
                <a:off x="3814619" y="2175112"/>
                <a:ext cx="4877405" cy="1045158"/>
              </a:xfrm>
              <a:prstGeom prst="rect">
                <a:avLst/>
              </a:prstGeom>
            </p:spPr>
          </p:pic>
          <p:sp>
            <p:nvSpPr>
              <p:cNvPr id="9" name="Rectangle 8">
                <a:extLst>
                  <a:ext uri="{FF2B5EF4-FFF2-40B4-BE49-F238E27FC236}">
                    <a16:creationId xmlns:a16="http://schemas.microsoft.com/office/drawing/2014/main" id="{73B8551B-4988-B31C-2B7A-95FAB7BFA4D4}"/>
                  </a:ext>
                </a:extLst>
              </p:cNvPr>
              <p:cNvSpPr>
                <a:spLocks noGrp="1" noRot="1" noMove="1" noResize="1" noEditPoints="1" noAdjustHandles="1" noChangeArrowheads="1" noChangeShapeType="1"/>
              </p:cNvSpPr>
              <p:nvPr/>
            </p:nvSpPr>
            <p:spPr>
              <a:xfrm>
                <a:off x="7478176" y="1134673"/>
                <a:ext cx="885646" cy="274151"/>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sp>
            <p:nvSpPr>
              <p:cNvPr id="10" name="Rectangle 9">
                <a:extLst>
                  <a:ext uri="{FF2B5EF4-FFF2-40B4-BE49-F238E27FC236}">
                    <a16:creationId xmlns:a16="http://schemas.microsoft.com/office/drawing/2014/main" id="{F2D19836-2D33-F0FC-1B11-6D9FBC58568B}"/>
                  </a:ext>
                </a:extLst>
              </p:cNvPr>
              <p:cNvSpPr>
                <a:spLocks noGrp="1" noRot="1" noMove="1" noResize="1" noEditPoints="1" noAdjustHandles="1" noChangeArrowheads="1" noChangeShapeType="1"/>
              </p:cNvSpPr>
              <p:nvPr/>
            </p:nvSpPr>
            <p:spPr>
              <a:xfrm>
                <a:off x="4052117" y="2434472"/>
                <a:ext cx="2417079" cy="651468"/>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6400"/>
              </a:p>
            </p:txBody>
          </p:sp>
        </p:grpSp>
        <p:cxnSp>
          <p:nvCxnSpPr>
            <p:cNvPr id="11" name="Straight Connector 10">
              <a:extLst>
                <a:ext uri="{FF2B5EF4-FFF2-40B4-BE49-F238E27FC236}">
                  <a16:creationId xmlns:a16="http://schemas.microsoft.com/office/drawing/2014/main" id="{39E6A18D-4C7E-B17A-36BB-B718867CA778}"/>
                </a:ext>
              </a:extLst>
            </p:cNvPr>
            <p:cNvCxnSpPr>
              <a:cxnSpLocks noGrp="1" noRot="1" noMove="1" noResize="1" noEditPoints="1" noAdjustHandles="1" noChangeArrowheads="1" noChangeShapeType="1"/>
            </p:cNvCxnSpPr>
            <p:nvPr/>
          </p:nvCxnSpPr>
          <p:spPr>
            <a:xfrm flipH="1">
              <a:off x="6570406" y="1584851"/>
              <a:ext cx="628232" cy="94806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4" name="TextBox 13">
            <a:extLst>
              <a:ext uri="{FF2B5EF4-FFF2-40B4-BE49-F238E27FC236}">
                <a16:creationId xmlns:a16="http://schemas.microsoft.com/office/drawing/2014/main" id="{582E66BB-2643-ABA9-98DB-3F6EB887AF3F}"/>
              </a:ext>
            </a:extLst>
          </p:cNvPr>
          <p:cNvSpPr txBox="1"/>
          <p:nvPr/>
        </p:nvSpPr>
        <p:spPr>
          <a:xfrm>
            <a:off x="1029909" y="9089852"/>
            <a:ext cx="13308366" cy="3830279"/>
          </a:xfrm>
          <a:prstGeom prst="rect">
            <a:avLst/>
          </a:prstGeom>
          <a:noFill/>
        </p:spPr>
        <p:txBody>
          <a:bodyPr wrap="square" lIns="325120" tIns="162560" rIns="325120" bIns="162560" rtlCol="0" anchor="t">
            <a:spAutoFit/>
          </a:bodyPr>
          <a:lstStyle/>
          <a:p>
            <a:r>
              <a:rPr lang="en-GB" sz="5689" dirty="0">
                <a:latin typeface="Roboto Light "/>
              </a:rPr>
              <a:t>Use the 'Free school meal applicants' filter in</a:t>
            </a:r>
            <a:r>
              <a:rPr lang="en-GB" sz="5689" b="1" dirty="0">
                <a:latin typeface="Roboto Light "/>
              </a:rPr>
              <a:t> Application Management </a:t>
            </a:r>
            <a:r>
              <a:rPr lang="en-GB" sz="5689" dirty="0">
                <a:latin typeface="Roboto Light "/>
              </a:rPr>
              <a:t>to quickly identify those students who have selected ‘Yes’ to FSM question.</a:t>
            </a:r>
          </a:p>
        </p:txBody>
      </p:sp>
      <p:sp>
        <p:nvSpPr>
          <p:cNvPr id="20" name="TextBox 19">
            <a:extLst>
              <a:ext uri="{FF2B5EF4-FFF2-40B4-BE49-F238E27FC236}">
                <a16:creationId xmlns:a16="http://schemas.microsoft.com/office/drawing/2014/main" id="{72AB47A0-ACCC-6663-3B22-0D17F1D74E9C}"/>
              </a:ext>
            </a:extLst>
          </p:cNvPr>
          <p:cNvSpPr txBox="1"/>
          <p:nvPr/>
        </p:nvSpPr>
        <p:spPr>
          <a:xfrm>
            <a:off x="1029909" y="13914009"/>
            <a:ext cx="19603236" cy="1843325"/>
          </a:xfrm>
          <a:prstGeom prst="rect">
            <a:avLst/>
          </a:prstGeom>
          <a:noFill/>
        </p:spPr>
        <p:txBody>
          <a:bodyPr wrap="square" rtlCol="0">
            <a:spAutoFit/>
          </a:bodyPr>
          <a:lstStyle/>
          <a:p>
            <a:r>
              <a:rPr lang="en-GB" sz="5689">
                <a:latin typeface="Roboto Light "/>
              </a:rPr>
              <a:t>Results will show you applicants in all application statuses (in progress, awaiting approval, returned to applicant, etc).</a:t>
            </a:r>
          </a:p>
        </p:txBody>
      </p:sp>
    </p:spTree>
    <p:custDataLst>
      <p:tags r:id="rId1"/>
    </p:custDataLst>
    <p:extLst>
      <p:ext uri="{BB962C8B-B14F-4D97-AF65-F5344CB8AC3E}">
        <p14:creationId xmlns:p14="http://schemas.microsoft.com/office/powerpoint/2010/main" val="129539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0E0C247-5041-07E4-B2B6-652A101930F8}"/>
              </a:ext>
            </a:extLst>
          </p:cNvPr>
          <p:cNvSpPr>
            <a:spLocks noGrp="1"/>
          </p:cNvSpPr>
          <p:nvPr>
            <p:ph type="title"/>
          </p:nvPr>
        </p:nvSpPr>
        <p:spPr/>
        <p:txBody>
          <a:bodyPr/>
          <a:lstStyle/>
          <a:p>
            <a:r>
              <a:rPr lang="en-GB" sz="15000" dirty="0"/>
              <a:t>Using the email function</a:t>
            </a:r>
            <a:endParaRPr lang="en-GB" dirty="0"/>
          </a:p>
        </p:txBody>
      </p:sp>
      <p:sp>
        <p:nvSpPr>
          <p:cNvPr id="15" name="Text Placeholder 14">
            <a:extLst>
              <a:ext uri="{FF2B5EF4-FFF2-40B4-BE49-F238E27FC236}">
                <a16:creationId xmlns:a16="http://schemas.microsoft.com/office/drawing/2014/main" id="{C54B97E8-FAF5-455C-CA68-7338CFD4FF83}"/>
              </a:ext>
            </a:extLst>
          </p:cNvPr>
          <p:cNvSpPr>
            <a:spLocks noGrp="1"/>
          </p:cNvSpPr>
          <p:nvPr>
            <p:ph type="body" sz="quarter" idx="10"/>
          </p:nvPr>
        </p:nvSpPr>
        <p:spPr/>
        <p:txBody>
          <a:bodyPr/>
          <a:lstStyle/>
          <a:p>
            <a:r>
              <a:rPr lang="en-GB" dirty="0"/>
              <a:t>Public </a:t>
            </a:r>
          </a:p>
        </p:txBody>
      </p:sp>
      <p:sp>
        <p:nvSpPr>
          <p:cNvPr id="8" name="Title 2">
            <a:extLst>
              <a:ext uri="{FF2B5EF4-FFF2-40B4-BE49-F238E27FC236}">
                <a16:creationId xmlns:a16="http://schemas.microsoft.com/office/drawing/2014/main" id="{1B5CAC03-1926-DBF7-3E09-32CC9CEAA16F}"/>
              </a:ext>
            </a:extLst>
          </p:cNvPr>
          <p:cNvSpPr txBox="1">
            <a:spLocks/>
          </p:cNvSpPr>
          <p:nvPr/>
        </p:nvSpPr>
        <p:spPr>
          <a:xfrm>
            <a:off x="590441" y="1408258"/>
            <a:ext cx="27059467" cy="3573365"/>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dirty="0"/>
            </a:br>
            <a:endParaRPr lang="en-US" sz="12800" dirty="0">
              <a:latin typeface="Roboto" panose="02000000000000000000" pitchFamily="2" charset="0"/>
            </a:endParaRPr>
          </a:p>
        </p:txBody>
      </p:sp>
      <p:sp>
        <p:nvSpPr>
          <p:cNvPr id="9" name="TextBox 8">
            <a:extLst>
              <a:ext uri="{FF2B5EF4-FFF2-40B4-BE49-F238E27FC236}">
                <a16:creationId xmlns:a16="http://schemas.microsoft.com/office/drawing/2014/main" id="{B57E2D53-D0BE-DB8A-BBA6-4E8F527269E1}"/>
              </a:ext>
            </a:extLst>
          </p:cNvPr>
          <p:cNvSpPr txBox="1"/>
          <p:nvPr/>
        </p:nvSpPr>
        <p:spPr>
          <a:xfrm>
            <a:off x="1901400" y="5421988"/>
            <a:ext cx="14354600" cy="7332264"/>
          </a:xfrm>
          <a:prstGeom prst="rect">
            <a:avLst/>
          </a:prstGeom>
          <a:noFill/>
        </p:spPr>
        <p:txBody>
          <a:bodyPr wrap="square" lIns="325120" tIns="162560" rIns="325120" bIns="162560" anchor="t">
            <a:spAutoFit/>
          </a:bodyPr>
          <a:lstStyle/>
          <a:p>
            <a:r>
              <a:rPr lang="en-GB" sz="5689" dirty="0">
                <a:latin typeface="Roboto Light "/>
              </a:rPr>
              <a:t>If you have students who have answered ‘Yes’ to the FSM question you can use the new filter to identify them. If you need to double check this or ask for more details, you can use the email function. </a:t>
            </a:r>
          </a:p>
          <a:p>
            <a:endParaRPr lang="en-GB" sz="5689" b="1" dirty="0">
              <a:latin typeface="Roboto Light "/>
            </a:endParaRPr>
          </a:p>
          <a:p>
            <a:r>
              <a:rPr lang="en-GB" sz="5689" b="1" dirty="0">
                <a:latin typeface="Roboto Light "/>
              </a:rPr>
              <a:t>You can email individual or multiple groups of students.  </a:t>
            </a:r>
          </a:p>
        </p:txBody>
      </p:sp>
      <p:grpSp>
        <p:nvGrpSpPr>
          <p:cNvPr id="5" name="Group 4">
            <a:extLst>
              <a:ext uri="{FF2B5EF4-FFF2-40B4-BE49-F238E27FC236}">
                <a16:creationId xmlns:a16="http://schemas.microsoft.com/office/drawing/2014/main" id="{54B54B52-F13B-45E2-D8C7-C67E996BD86D}"/>
              </a:ext>
            </a:extLst>
          </p:cNvPr>
          <p:cNvGrpSpPr>
            <a:grpSpLocks noGrp="1" noUngrp="1" noRot="1" noMove="1" noResize="1"/>
          </p:cNvGrpSpPr>
          <p:nvPr/>
        </p:nvGrpSpPr>
        <p:grpSpPr>
          <a:xfrm>
            <a:off x="17073042" y="3238960"/>
            <a:ext cx="14417316" cy="12933351"/>
            <a:chOff x="4801793" y="910957"/>
            <a:chExt cx="4054870" cy="3637505"/>
          </a:xfrm>
        </p:grpSpPr>
        <p:pic>
          <p:nvPicPr>
            <p:cNvPr id="6" name="Picture 5">
              <a:extLst>
                <a:ext uri="{FF2B5EF4-FFF2-40B4-BE49-F238E27FC236}">
                  <a16:creationId xmlns:a16="http://schemas.microsoft.com/office/drawing/2014/main" id="{8EE94505-6946-BBD4-5F7F-749DADA6C6FE}"/>
                </a:ext>
              </a:extLst>
            </p:cNvPr>
            <p:cNvPicPr>
              <a:picLocks noGrp="1" noRot="1" noChangeAspect="1" noMove="1" noResize="1" noEditPoints="1" noAdjustHandles="1" noChangeArrowheads="1" noChangeShapeType="1" noCrop="1"/>
            </p:cNvPicPr>
            <p:nvPr/>
          </p:nvPicPr>
          <p:blipFill rotWithShape="1">
            <a:blip r:embed="rId2"/>
            <a:srcRect l="1734"/>
            <a:stretch/>
          </p:blipFill>
          <p:spPr>
            <a:xfrm>
              <a:off x="6143674" y="2221345"/>
              <a:ext cx="2712989" cy="2327117"/>
            </a:xfrm>
            <a:prstGeom prst="roundRect">
              <a:avLst>
                <a:gd name="adj" fmla="val 2654"/>
              </a:avLst>
            </a:prstGeom>
            <a:ln w="6350">
              <a:solidFill>
                <a:schemeClr val="tx2">
                  <a:lumMod val="40000"/>
                  <a:lumOff val="60000"/>
                </a:schemeClr>
              </a:solidFill>
            </a:ln>
            <a:effectLst/>
          </p:spPr>
        </p:pic>
        <p:pic>
          <p:nvPicPr>
            <p:cNvPr id="12" name="Picture 11">
              <a:extLst>
                <a:ext uri="{FF2B5EF4-FFF2-40B4-BE49-F238E27FC236}">
                  <a16:creationId xmlns:a16="http://schemas.microsoft.com/office/drawing/2014/main" id="{D9F5DA69-25AE-52C8-F01A-839134A6D6FD}"/>
                </a:ext>
              </a:extLst>
            </p:cNvPr>
            <p:cNvPicPr>
              <a:picLocks noGrp="1" noRot="1" noChangeAspect="1" noMove="1" noResize="1" noEditPoints="1" noAdjustHandles="1" noChangeArrowheads="1" noChangeShapeType="1" noCrop="1"/>
            </p:cNvPicPr>
            <p:nvPr/>
          </p:nvPicPr>
          <p:blipFill rotWithShape="1">
            <a:blip r:embed="rId3"/>
            <a:srcRect l="4925" r="3752"/>
            <a:stretch/>
          </p:blipFill>
          <p:spPr>
            <a:xfrm>
              <a:off x="4801793" y="910957"/>
              <a:ext cx="1719785" cy="1987409"/>
            </a:xfrm>
            <a:prstGeom prst="roundRect">
              <a:avLst>
                <a:gd name="adj" fmla="val 2654"/>
              </a:avLst>
            </a:prstGeom>
            <a:ln w="6350">
              <a:solidFill>
                <a:schemeClr val="tx2">
                  <a:lumMod val="40000"/>
                  <a:lumOff val="60000"/>
                </a:schemeClr>
              </a:solidFill>
            </a:ln>
            <a:effectLst/>
          </p:spPr>
        </p:pic>
      </p:grpSp>
    </p:spTree>
    <p:extLst>
      <p:ext uri="{BB962C8B-B14F-4D97-AF65-F5344CB8AC3E}">
        <p14:creationId xmlns:p14="http://schemas.microsoft.com/office/powerpoint/2010/main" val="235003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C0FEDA1-67C8-1B7F-7584-E7254F1222AE}"/>
              </a:ext>
            </a:extLst>
          </p:cNvPr>
          <p:cNvSpPr txBox="1">
            <a:spLocks/>
          </p:cNvSpPr>
          <p:nvPr/>
        </p:nvSpPr>
        <p:spPr>
          <a:xfrm>
            <a:off x="590441" y="1408258"/>
            <a:ext cx="27059467" cy="3573365"/>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r>
              <a:rPr lang="en-GB" sz="12800" dirty="0"/>
              <a:t>‘</a:t>
            </a:r>
          </a:p>
          <a:p>
            <a:endParaRPr lang="en-GB" sz="12800" dirty="0"/>
          </a:p>
          <a:p>
            <a:br>
              <a:rPr lang="en-GB" sz="12800" dirty="0"/>
            </a:br>
            <a:endParaRPr lang="en-US" sz="12800" dirty="0">
              <a:latin typeface="Roboto" panose="02000000000000000000" pitchFamily="2" charset="0"/>
            </a:endParaRPr>
          </a:p>
        </p:txBody>
      </p:sp>
      <p:sp>
        <p:nvSpPr>
          <p:cNvPr id="18" name="TextBox 17">
            <a:extLst>
              <a:ext uri="{FF2B5EF4-FFF2-40B4-BE49-F238E27FC236}">
                <a16:creationId xmlns:a16="http://schemas.microsoft.com/office/drawing/2014/main" id="{74791F55-4225-8A30-ED56-85F84FBDD91F}"/>
              </a:ext>
            </a:extLst>
          </p:cNvPr>
          <p:cNvSpPr txBox="1"/>
          <p:nvPr/>
        </p:nvSpPr>
        <p:spPr>
          <a:xfrm>
            <a:off x="1819494" y="5136100"/>
            <a:ext cx="16364844" cy="9930924"/>
          </a:xfrm>
          <a:prstGeom prst="rect">
            <a:avLst/>
          </a:prstGeom>
          <a:noFill/>
        </p:spPr>
        <p:txBody>
          <a:bodyPr wrap="square" lIns="325120" tIns="162560" rIns="325120" bIns="162560" anchor="t">
            <a:spAutoFit/>
          </a:bodyPr>
          <a:lstStyle/>
          <a:p>
            <a:r>
              <a:rPr lang="en-GB" dirty="0">
                <a:latin typeface="Roboto Light "/>
              </a:rPr>
              <a:t>You can quickly check students included in your invoice using the sort function on the ‘Payment option’ column.</a:t>
            </a:r>
          </a:p>
          <a:p>
            <a:endParaRPr lang="en-GB" dirty="0">
              <a:latin typeface="Roboto Light "/>
            </a:endParaRPr>
          </a:p>
          <a:p>
            <a:r>
              <a:rPr lang="en-GB" b="1" dirty="0">
                <a:latin typeface="Roboto Light "/>
              </a:rPr>
              <a:t>Your centre will not be invoiced for eligible FSM students that you provide agreement for in the Adviser Portal.</a:t>
            </a:r>
          </a:p>
          <a:p>
            <a:endParaRPr lang="en-GB" b="1" dirty="0">
              <a:latin typeface="Roboto Light "/>
            </a:endParaRPr>
          </a:p>
          <a:p>
            <a:r>
              <a:rPr lang="en-GB" dirty="0">
                <a:latin typeface="Roboto Light "/>
              </a:rPr>
              <a:t>If you identify students who incorrectly used the ‘Apply with waiver’ or ‘Pay centre’ option, you can return their application and ask them to resubmit with ‘Pay by card’. </a:t>
            </a:r>
          </a:p>
          <a:p>
            <a:endParaRPr lang="en-GB" dirty="0">
              <a:latin typeface="Roboto Light "/>
            </a:endParaRPr>
          </a:p>
          <a:p>
            <a:r>
              <a:rPr lang="en-GB" dirty="0">
                <a:solidFill>
                  <a:schemeClr val="accent1"/>
                </a:solidFill>
                <a:latin typeface="Roboto Light "/>
              </a:rPr>
              <a:t>Please note: this column is only populated once students have completed the pay and submit process. </a:t>
            </a:r>
          </a:p>
          <a:p>
            <a:endParaRPr lang="en-GB" b="1" dirty="0">
              <a:latin typeface="Roboto Light "/>
            </a:endParaRPr>
          </a:p>
        </p:txBody>
      </p:sp>
      <p:pic>
        <p:nvPicPr>
          <p:cNvPr id="4" name="Picture 3" descr="A screenshot of a computer&#10;&#10;Description automatically generated">
            <a:extLst>
              <a:ext uri="{FF2B5EF4-FFF2-40B4-BE49-F238E27FC236}">
                <a16:creationId xmlns:a16="http://schemas.microsoft.com/office/drawing/2014/main" id="{7B632255-AB54-45B7-20CB-32D7FB778BB7}"/>
              </a:ext>
            </a:extLst>
          </p:cNvPr>
          <p:cNvPicPr>
            <a:picLocks noChangeAspect="1"/>
          </p:cNvPicPr>
          <p:nvPr/>
        </p:nvPicPr>
        <p:blipFill>
          <a:blip r:embed="rId2"/>
          <a:stretch>
            <a:fillRect/>
          </a:stretch>
        </p:blipFill>
        <p:spPr>
          <a:xfrm>
            <a:off x="19413390" y="3518037"/>
            <a:ext cx="11093461" cy="11671438"/>
          </a:xfrm>
          <a:prstGeom prst="rect">
            <a:avLst/>
          </a:prstGeom>
        </p:spPr>
      </p:pic>
      <p:sp>
        <p:nvSpPr>
          <p:cNvPr id="8" name="Title 7">
            <a:extLst>
              <a:ext uri="{FF2B5EF4-FFF2-40B4-BE49-F238E27FC236}">
                <a16:creationId xmlns:a16="http://schemas.microsoft.com/office/drawing/2014/main" id="{396E087E-C411-6A57-C4DE-F0A4A1499531}"/>
              </a:ext>
            </a:extLst>
          </p:cNvPr>
          <p:cNvSpPr>
            <a:spLocks noGrp="1"/>
          </p:cNvSpPr>
          <p:nvPr>
            <p:ph type="title"/>
          </p:nvPr>
        </p:nvSpPr>
        <p:spPr/>
        <p:txBody>
          <a:bodyPr/>
          <a:lstStyle/>
          <a:p>
            <a:r>
              <a:rPr lang="en-GB" sz="15000" dirty="0"/>
              <a:t>‘Payment options’ column</a:t>
            </a:r>
            <a:endParaRPr lang="en-GB" dirty="0"/>
          </a:p>
        </p:txBody>
      </p:sp>
      <p:sp>
        <p:nvSpPr>
          <p:cNvPr id="9" name="Text Placeholder 8">
            <a:extLst>
              <a:ext uri="{FF2B5EF4-FFF2-40B4-BE49-F238E27FC236}">
                <a16:creationId xmlns:a16="http://schemas.microsoft.com/office/drawing/2014/main" id="{4E3E476F-D520-7B05-70D4-642673B470B7}"/>
              </a:ext>
            </a:extLst>
          </p:cNvPr>
          <p:cNvSpPr>
            <a:spLocks noGrp="1"/>
          </p:cNvSpPr>
          <p:nvPr>
            <p:ph type="body" sz="quarter" idx="10"/>
          </p:nvPr>
        </p:nvSpPr>
        <p:spPr/>
        <p:txBody>
          <a:bodyPr/>
          <a:lstStyle/>
          <a:p>
            <a:r>
              <a:rPr lang="en-GB" dirty="0"/>
              <a:t>Public </a:t>
            </a:r>
          </a:p>
        </p:txBody>
      </p:sp>
    </p:spTree>
    <p:extLst>
      <p:ext uri="{BB962C8B-B14F-4D97-AF65-F5344CB8AC3E}">
        <p14:creationId xmlns:p14="http://schemas.microsoft.com/office/powerpoint/2010/main" val="169921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3887D29-40F8-416F-CFAE-A9071A7D39E7}"/>
              </a:ext>
            </a:extLst>
          </p:cNvPr>
          <p:cNvSpPr>
            <a:spLocks noGrp="1"/>
          </p:cNvSpPr>
          <p:nvPr>
            <p:ph type="title"/>
          </p:nvPr>
        </p:nvSpPr>
        <p:spPr/>
        <p:txBody>
          <a:bodyPr/>
          <a:lstStyle/>
          <a:p>
            <a:r>
              <a:rPr lang="en-GB" sz="15000" dirty="0"/>
              <a:t>Return to applicant</a:t>
            </a:r>
            <a:endParaRPr lang="en-GB" dirty="0"/>
          </a:p>
        </p:txBody>
      </p:sp>
      <p:sp>
        <p:nvSpPr>
          <p:cNvPr id="13" name="Text Placeholder 12">
            <a:extLst>
              <a:ext uri="{FF2B5EF4-FFF2-40B4-BE49-F238E27FC236}">
                <a16:creationId xmlns:a16="http://schemas.microsoft.com/office/drawing/2014/main" id="{8EFE8A54-1EAF-9527-F7D6-5DAF3C5FFF42}"/>
              </a:ext>
            </a:extLst>
          </p:cNvPr>
          <p:cNvSpPr>
            <a:spLocks noGrp="1"/>
          </p:cNvSpPr>
          <p:nvPr>
            <p:ph type="body" sz="quarter" idx="10"/>
          </p:nvPr>
        </p:nvSpPr>
        <p:spPr/>
        <p:txBody>
          <a:bodyPr/>
          <a:lstStyle/>
          <a:p>
            <a:r>
              <a:rPr lang="en-GB" dirty="0"/>
              <a:t>Public </a:t>
            </a:r>
          </a:p>
        </p:txBody>
      </p:sp>
      <p:sp>
        <p:nvSpPr>
          <p:cNvPr id="7" name="Title 2">
            <a:extLst>
              <a:ext uri="{FF2B5EF4-FFF2-40B4-BE49-F238E27FC236}">
                <a16:creationId xmlns:a16="http://schemas.microsoft.com/office/drawing/2014/main" id="{F414114C-2C10-20E2-100B-ECD805FCAA69}"/>
              </a:ext>
            </a:extLst>
          </p:cNvPr>
          <p:cNvSpPr txBox="1">
            <a:spLocks/>
          </p:cNvSpPr>
          <p:nvPr/>
        </p:nvSpPr>
        <p:spPr>
          <a:xfrm>
            <a:off x="1545605" y="2603966"/>
            <a:ext cx="27059467" cy="3573365"/>
          </a:xfrm>
          <a:prstGeom prst="rect">
            <a:avLst/>
          </a:prstGeom>
        </p:spPr>
        <p:txBody>
          <a:bodyPr vert="horz" wrap="none" lIns="0" tIns="0" rIns="0" bIns="0" rtlCol="0" anchor="b">
            <a:noAutofit/>
          </a:bodyPr>
          <a:lstStyle>
            <a:lvl1pPr algn="l" defTabSz="685800" rtl="0" eaLnBrk="1" latinLnBrk="0" hangingPunct="1">
              <a:lnSpc>
                <a:spcPct val="90000"/>
              </a:lnSpc>
              <a:spcBef>
                <a:spcPct val="0"/>
              </a:spcBef>
              <a:buNone/>
              <a:defRPr sz="3600" b="1" kern="1200">
                <a:solidFill>
                  <a:schemeClr val="tx1"/>
                </a:solidFill>
                <a:latin typeface="+mn-lt"/>
                <a:ea typeface="Roboto" panose="02000000000000000000" pitchFamily="2" charset="0"/>
                <a:cs typeface="Roboto" panose="02000000000000000000" pitchFamily="2" charset="0"/>
              </a:defRPr>
            </a:lvl1pPr>
          </a:lstStyle>
          <a:p>
            <a:br>
              <a:rPr lang="en-GB" sz="12800" dirty="0"/>
            </a:br>
            <a:endParaRPr lang="en-US" sz="12800" dirty="0">
              <a:latin typeface="Roboto" panose="02000000000000000000" pitchFamily="2" charset="0"/>
            </a:endParaRPr>
          </a:p>
        </p:txBody>
      </p:sp>
      <p:sp>
        <p:nvSpPr>
          <p:cNvPr id="9" name="TextBox 8">
            <a:extLst>
              <a:ext uri="{FF2B5EF4-FFF2-40B4-BE49-F238E27FC236}">
                <a16:creationId xmlns:a16="http://schemas.microsoft.com/office/drawing/2014/main" id="{AEDAED92-92DB-7AB9-9EC0-8BAB99967A3E}"/>
              </a:ext>
            </a:extLst>
          </p:cNvPr>
          <p:cNvSpPr txBox="1"/>
          <p:nvPr/>
        </p:nvSpPr>
        <p:spPr>
          <a:xfrm>
            <a:off x="2176149" y="5667962"/>
            <a:ext cx="15391019" cy="9192260"/>
          </a:xfrm>
          <a:prstGeom prst="rect">
            <a:avLst/>
          </a:prstGeom>
          <a:noFill/>
        </p:spPr>
        <p:txBody>
          <a:bodyPr wrap="square" lIns="325120" tIns="162560" rIns="325120" bIns="162560" anchor="t">
            <a:spAutoFit/>
          </a:bodyPr>
          <a:lstStyle/>
          <a:p>
            <a:r>
              <a:rPr lang="en-GB" dirty="0">
                <a:latin typeface="Roboto Light "/>
              </a:rPr>
              <a:t>You can return applications to any students who have incorrectly used the ‘Apply with waiver’ or ‘Pay centre’ option and ask them to resubmit with ‘Pay by card’. </a:t>
            </a:r>
          </a:p>
          <a:p>
            <a:endParaRPr lang="en-GB" dirty="0">
              <a:latin typeface="Roboto Light "/>
            </a:endParaRPr>
          </a:p>
          <a:p>
            <a:endParaRPr lang="en-GB" dirty="0">
              <a:latin typeface="Roboto Light "/>
            </a:endParaRPr>
          </a:p>
          <a:p>
            <a:r>
              <a:rPr lang="en-GB" b="1" dirty="0">
                <a:latin typeface="Roboto Light "/>
              </a:rPr>
              <a:t>IMPORTANT</a:t>
            </a:r>
          </a:p>
          <a:p>
            <a:r>
              <a:rPr lang="en-GB" dirty="0">
                <a:latin typeface="Roboto Light "/>
              </a:rPr>
              <a:t>Once a centre has sent an application to UCAS:</a:t>
            </a:r>
          </a:p>
          <a:p>
            <a:pPr marL="1016013" indent="-1016013">
              <a:buFont typeface="Arial" panose="020B0604020202020204" pitchFamily="34" charset="0"/>
              <a:buChar char="•"/>
            </a:pPr>
            <a:r>
              <a:rPr lang="en-GB" dirty="0">
                <a:latin typeface="Roboto Light "/>
              </a:rPr>
              <a:t>the application cannot be returned to the student</a:t>
            </a:r>
          </a:p>
          <a:p>
            <a:pPr marL="1016013" indent="-1016013">
              <a:buFont typeface="Arial" panose="020B0604020202020204" pitchFamily="34" charset="0"/>
              <a:buChar char="•"/>
            </a:pPr>
            <a:r>
              <a:rPr lang="en-GB" dirty="0">
                <a:latin typeface="Roboto Light "/>
              </a:rPr>
              <a:t>the payment option cannot be changed </a:t>
            </a:r>
          </a:p>
          <a:p>
            <a:pPr marL="1016013" indent="-1016013">
              <a:buFont typeface="Arial" panose="020B0604020202020204" pitchFamily="34" charset="0"/>
              <a:buChar char="•"/>
            </a:pPr>
            <a:r>
              <a:rPr lang="en-GB" dirty="0">
                <a:latin typeface="Roboto Light "/>
              </a:rPr>
              <a:t>the fee waiver cannot be retrospectively waived</a:t>
            </a:r>
          </a:p>
          <a:p>
            <a:pPr marL="1016013" indent="-1016013">
              <a:buFont typeface="Arial" panose="020B0604020202020204" pitchFamily="34" charset="0"/>
              <a:buChar char="•"/>
            </a:pPr>
            <a:r>
              <a:rPr lang="en-GB" dirty="0">
                <a:latin typeface="Roboto Light "/>
              </a:rPr>
              <a:t>Students who pay by card accidently cannot have the application fee waiver applied retrospectively. </a:t>
            </a:r>
          </a:p>
        </p:txBody>
      </p:sp>
      <p:pic>
        <p:nvPicPr>
          <p:cNvPr id="10" name="Picture 9" descr="A screenshot of a computer&#10;&#10;Description automatically generated">
            <a:extLst>
              <a:ext uri="{FF2B5EF4-FFF2-40B4-BE49-F238E27FC236}">
                <a16:creationId xmlns:a16="http://schemas.microsoft.com/office/drawing/2014/main" id="{AA1F370A-8798-75B8-0466-D3F9BBB5130C}"/>
              </a:ext>
            </a:extLst>
          </p:cNvPr>
          <p:cNvPicPr>
            <a:picLocks noChangeAspect="1"/>
          </p:cNvPicPr>
          <p:nvPr/>
        </p:nvPicPr>
        <p:blipFill>
          <a:blip r:embed="rId2"/>
          <a:stretch>
            <a:fillRect/>
          </a:stretch>
        </p:blipFill>
        <p:spPr>
          <a:xfrm>
            <a:off x="18661582" y="3937149"/>
            <a:ext cx="12985436" cy="10413703"/>
          </a:xfrm>
          <a:prstGeom prst="rect">
            <a:avLst/>
          </a:prstGeom>
        </p:spPr>
      </p:pic>
    </p:spTree>
    <p:extLst>
      <p:ext uri="{BB962C8B-B14F-4D97-AF65-F5344CB8AC3E}">
        <p14:creationId xmlns:p14="http://schemas.microsoft.com/office/powerpoint/2010/main" val="397221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09F2-632F-E8B7-9132-5E8D3967D7EF}"/>
              </a:ext>
            </a:extLst>
          </p:cNvPr>
          <p:cNvSpPr>
            <a:spLocks noGrp="1"/>
          </p:cNvSpPr>
          <p:nvPr>
            <p:ph type="title"/>
          </p:nvPr>
        </p:nvSpPr>
        <p:spPr/>
        <p:txBody>
          <a:bodyPr/>
          <a:lstStyle/>
          <a:p>
            <a:r>
              <a:rPr lang="en-GB" dirty="0"/>
              <a:t>FSM process (</a:t>
            </a:r>
            <a:r>
              <a:rPr lang="en-GB" dirty="0" err="1"/>
              <a:t>uk</a:t>
            </a:r>
            <a:r>
              <a:rPr lang="en-GB" dirty="0"/>
              <a:t> only)</a:t>
            </a:r>
          </a:p>
        </p:txBody>
      </p:sp>
      <p:sp>
        <p:nvSpPr>
          <p:cNvPr id="3" name="Text Placeholder 2">
            <a:extLst>
              <a:ext uri="{FF2B5EF4-FFF2-40B4-BE49-F238E27FC236}">
                <a16:creationId xmlns:a16="http://schemas.microsoft.com/office/drawing/2014/main" id="{F592A83A-4FC5-D7A9-1E17-FEE0F0642840}"/>
              </a:ext>
            </a:extLst>
          </p:cNvPr>
          <p:cNvSpPr>
            <a:spLocks noGrp="1"/>
          </p:cNvSpPr>
          <p:nvPr>
            <p:ph type="body" sz="quarter" idx="10"/>
          </p:nvPr>
        </p:nvSpPr>
        <p:spPr/>
        <p:txBody>
          <a:bodyPr/>
          <a:lstStyle/>
          <a:p>
            <a:r>
              <a:rPr lang="en-GB" dirty="0"/>
              <a:t>Public </a:t>
            </a:r>
          </a:p>
        </p:txBody>
      </p:sp>
      <p:graphicFrame>
        <p:nvGraphicFramePr>
          <p:cNvPr id="4" name="Table 3">
            <a:extLst>
              <a:ext uri="{FF2B5EF4-FFF2-40B4-BE49-F238E27FC236}">
                <a16:creationId xmlns:a16="http://schemas.microsoft.com/office/drawing/2014/main" id="{62379778-6FA8-3A76-93EE-F9C6B8F3590C}"/>
              </a:ext>
            </a:extLst>
          </p:cNvPr>
          <p:cNvGraphicFramePr>
            <a:graphicFrameLocks noGrp="1"/>
          </p:cNvGraphicFramePr>
          <p:nvPr>
            <p:extLst>
              <p:ext uri="{D42A27DB-BD31-4B8C-83A1-F6EECF244321}">
                <p14:modId xmlns:p14="http://schemas.microsoft.com/office/powerpoint/2010/main" val="3435526702"/>
              </p:ext>
            </p:extLst>
          </p:nvPr>
        </p:nvGraphicFramePr>
        <p:xfrm>
          <a:off x="1759129" y="4074193"/>
          <a:ext cx="29943245" cy="13381387"/>
        </p:xfrm>
        <a:graphic>
          <a:graphicData uri="http://schemas.openxmlformats.org/drawingml/2006/table">
            <a:tbl>
              <a:tblPr firstRow="1" bandRow="1">
                <a:tableStyleId>{16D9F66E-5EB9-4882-86FB-DCBF35E3C3E4}</a:tableStyleId>
              </a:tblPr>
              <a:tblGrid>
                <a:gridCol w="2238105">
                  <a:extLst>
                    <a:ext uri="{9D8B030D-6E8A-4147-A177-3AD203B41FA5}">
                      <a16:colId xmlns:a16="http://schemas.microsoft.com/office/drawing/2014/main" val="3806794895"/>
                    </a:ext>
                  </a:extLst>
                </a:gridCol>
                <a:gridCol w="27705140">
                  <a:extLst>
                    <a:ext uri="{9D8B030D-6E8A-4147-A177-3AD203B41FA5}">
                      <a16:colId xmlns:a16="http://schemas.microsoft.com/office/drawing/2014/main" val="739164052"/>
                    </a:ext>
                  </a:extLst>
                </a:gridCol>
              </a:tblGrid>
              <a:tr h="1730661">
                <a:tc>
                  <a:txBody>
                    <a:bodyPr/>
                    <a:lstStyle/>
                    <a:p>
                      <a:pPr algn="l"/>
                      <a:r>
                        <a:rPr lang="en-GB" sz="3200" b="0" dirty="0">
                          <a:solidFill>
                            <a:schemeClr val="tx1"/>
                          </a:solidFill>
                          <a:latin typeface="Roboto Light "/>
                        </a:rPr>
                        <a:t>Step 1 </a:t>
                      </a:r>
                      <a:endParaRPr lang="en-GB" sz="3200" b="0" dirty="0">
                        <a:solidFill>
                          <a:schemeClr val="tx1"/>
                        </a:solidFill>
                        <a:latin typeface="Roboto Light "/>
                        <a:ea typeface="Roboto Light"/>
                        <a:cs typeface="Roboto Light"/>
                      </a:endParaRPr>
                    </a:p>
                  </a:txBody>
                  <a:tcPr/>
                </a:tc>
                <a:tc>
                  <a:txBody>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Choose the application fee payment option in the Adviser Portal that best suits your school or college. </a:t>
                      </a:r>
                    </a:p>
                    <a:p>
                      <a:pPr algn="l"/>
                      <a:endParaRPr lang="en-GB" sz="3200" b="0" dirty="0">
                        <a:solidFill>
                          <a:schemeClr val="tx1"/>
                        </a:solidFill>
                        <a:latin typeface="Roboto Light "/>
                        <a:ea typeface="Roboto Light"/>
                        <a:cs typeface="Roboto Light"/>
                      </a:endParaRPr>
                    </a:p>
                  </a:txBody>
                  <a:tcPr/>
                </a:tc>
                <a:extLst>
                  <a:ext uri="{0D108BD9-81ED-4DB2-BD59-A6C34878D82A}">
                    <a16:rowId xmlns:a16="http://schemas.microsoft.com/office/drawing/2014/main" val="3771845654"/>
                  </a:ext>
                </a:extLst>
              </a:tr>
              <a:tr h="1730661">
                <a:tc>
                  <a:txBody>
                    <a:bodyPr/>
                    <a:lstStyle/>
                    <a:p>
                      <a:pPr algn="l"/>
                      <a:r>
                        <a:rPr lang="en-GB" sz="3200" dirty="0">
                          <a:solidFill>
                            <a:schemeClr val="tx1"/>
                          </a:solidFill>
                          <a:latin typeface="Roboto Light "/>
                        </a:rPr>
                        <a:t>Step 2 </a:t>
                      </a:r>
                      <a:endParaRPr lang="en-GB" sz="3200" dirty="0">
                        <a:solidFill>
                          <a:schemeClr val="tx1"/>
                        </a:solidFill>
                        <a:latin typeface="Roboto Light "/>
                        <a:ea typeface="Roboto Light"/>
                        <a:cs typeface="Roboto Light"/>
                      </a:endParaRPr>
                    </a:p>
                  </a:txBody>
                  <a:tcPr/>
                </a:tc>
                <a:tc>
                  <a:txBody>
                    <a:bodyPr/>
                    <a:lstStyle/>
                    <a:p>
                      <a:pPr marL="0" indent="0" algn="l">
                        <a:buFont typeface="Arial" panose="020B0604020202020204" pitchFamily="34" charset="0"/>
                        <a:buNone/>
                      </a:pPr>
                      <a:r>
                        <a:rPr lang="en-GB" sz="3200" b="0" dirty="0">
                          <a:solidFill>
                            <a:schemeClr val="tx1"/>
                          </a:solidFill>
                          <a:latin typeface="Roboto Light "/>
                        </a:rPr>
                        <a:t>Apply the FSM Fee Waiver Payment option to work in conjunction with the main application fee payment method. If you do not select this option students will not be able to apply with the FSM fee waiver. </a:t>
                      </a:r>
                    </a:p>
                    <a:p>
                      <a:pPr marL="0" indent="0" algn="l">
                        <a:buFont typeface="Arial" panose="020B0604020202020204" pitchFamily="34" charset="0"/>
                        <a:buNone/>
                      </a:pPr>
                      <a:endParaRPr lang="en-GB" sz="3200" b="0" dirty="0">
                        <a:solidFill>
                          <a:schemeClr val="tx1"/>
                        </a:solidFill>
                        <a:latin typeface="Roboto Light "/>
                      </a:endParaRPr>
                    </a:p>
                    <a:p>
                      <a:pPr marL="0" indent="0" algn="l">
                        <a:buFont typeface="Arial" panose="020B0604020202020204" pitchFamily="34" charset="0"/>
                        <a:buNone/>
                      </a:pPr>
                      <a:r>
                        <a:rPr lang="en-GB" sz="3200" b="0" kern="1200" dirty="0">
                          <a:solidFill>
                            <a:schemeClr val="tx1"/>
                          </a:solidFill>
                          <a:latin typeface="Roboto Light "/>
                        </a:rPr>
                        <a:t>If</a:t>
                      </a:r>
                      <a:r>
                        <a:rPr lang="en-GB" sz="3200" b="0" dirty="0">
                          <a:solidFill>
                            <a:schemeClr val="tx1"/>
                          </a:solidFill>
                          <a:latin typeface="Roboto Light "/>
                        </a:rPr>
                        <a:t> applied, it will only show to students who answer ‘Yes’ to the FSM question in the ‘More About You’ section of the application to choose the FSM Waiver payment option when submitting their application.</a:t>
                      </a:r>
                    </a:p>
                    <a:p>
                      <a:pPr algn="l"/>
                      <a:endParaRPr lang="en-GB" sz="3200" b="0" dirty="0">
                        <a:solidFill>
                          <a:schemeClr val="tx1"/>
                        </a:solidFill>
                        <a:latin typeface="Roboto Light "/>
                        <a:ea typeface="Roboto Light"/>
                        <a:cs typeface="Roboto Light"/>
                      </a:endParaRPr>
                    </a:p>
                  </a:txBody>
                  <a:tcPr/>
                </a:tc>
                <a:extLst>
                  <a:ext uri="{0D108BD9-81ED-4DB2-BD59-A6C34878D82A}">
                    <a16:rowId xmlns:a16="http://schemas.microsoft.com/office/drawing/2014/main" val="2401394545"/>
                  </a:ext>
                </a:extLst>
              </a:tr>
              <a:tr h="1730661">
                <a:tc>
                  <a:txBody>
                    <a:bodyPr/>
                    <a:lstStyle/>
                    <a:p>
                      <a:pPr algn="l"/>
                      <a:r>
                        <a:rPr lang="en-GB" sz="3200" dirty="0">
                          <a:solidFill>
                            <a:schemeClr val="tx1"/>
                          </a:solidFill>
                          <a:latin typeface="Roboto Light "/>
                        </a:rPr>
                        <a:t>Step 3 </a:t>
                      </a:r>
                      <a:endParaRPr lang="en-GB" sz="3200" dirty="0">
                        <a:solidFill>
                          <a:schemeClr val="tx1"/>
                        </a:solidFill>
                        <a:latin typeface="Roboto Light "/>
                        <a:ea typeface="Roboto Light"/>
                        <a:cs typeface="Roboto Light"/>
                      </a:endParaRPr>
                    </a:p>
                  </a:txBody>
                  <a:tcPr/>
                </a:tc>
                <a:tc>
                  <a:txBody>
                    <a:bodyPr/>
                    <a:lstStyle/>
                    <a:p>
                      <a:pPr algn="l"/>
                      <a:r>
                        <a:rPr lang="en-GB" sz="3200" b="0" dirty="0">
                          <a:solidFill>
                            <a:schemeClr val="tx1"/>
                          </a:solidFill>
                          <a:latin typeface="Roboto Light "/>
                        </a:rPr>
                        <a:t>Students who are eligible for the waiver must </a:t>
                      </a:r>
                      <a:r>
                        <a:rPr lang="en-GB" sz="3200" b="0" u="none" kern="1200" dirty="0">
                          <a:solidFill>
                            <a:schemeClr val="tx1"/>
                          </a:solidFill>
                          <a:latin typeface="Roboto Light "/>
                        </a:rPr>
                        <a:t>answer</a:t>
                      </a:r>
                      <a:r>
                        <a:rPr lang="en-GB" sz="3200" b="0" u="none" kern="1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 ‘Yes’ to the FSM question in the ‘More about you’ section. </a:t>
                      </a:r>
                    </a:p>
                    <a:p>
                      <a:pPr algn="l"/>
                      <a:r>
                        <a:rPr lang="en-GB" sz="3200" b="0" kern="1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Adviser can check answers on in-progress applications</a:t>
                      </a:r>
                      <a:r>
                        <a:rPr lang="en-GB" sz="3200" b="0" kern="1200" dirty="0">
                          <a:solidFill>
                            <a:schemeClr val="tx1"/>
                          </a:solidFill>
                          <a:latin typeface="Roboto Light "/>
                        </a:rPr>
                        <a:t> and </a:t>
                      </a:r>
                      <a:r>
                        <a:rPr lang="en-GB" sz="3200" b="0" kern="1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email students for more information</a:t>
                      </a:r>
                      <a:endParaRPr lang="en-GB" sz="3200" b="0" kern="1200" dirty="0">
                        <a:solidFill>
                          <a:schemeClr val="tx1"/>
                        </a:solidFill>
                        <a:latin typeface="Roboto Light "/>
                      </a:endParaRPr>
                    </a:p>
                    <a:p>
                      <a:pPr algn="l"/>
                      <a:endParaRPr lang="en-GB" sz="3200" b="0" kern="1200" dirty="0">
                        <a:solidFill>
                          <a:schemeClr val="tx1"/>
                        </a:solidFill>
                        <a:latin typeface="Roboto Light "/>
                      </a:endParaRPr>
                    </a:p>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Any applicants who answer ‘No’ or ‘Don’t know’ for this question will not see the FSM Waiver option and therefore won’t be able to use it.</a:t>
                      </a:r>
                    </a:p>
                    <a:p>
                      <a:pPr algn="l"/>
                      <a:endParaRPr lang="en-GB" sz="3200" b="0" kern="1200" dirty="0">
                        <a:solidFill>
                          <a:schemeClr val="tx1"/>
                        </a:solidFill>
                        <a:latin typeface="Roboto Light "/>
                        <a:ea typeface="Roboto Light"/>
                        <a:cs typeface="Roboto Light"/>
                      </a:endParaRPr>
                    </a:p>
                  </a:txBody>
                  <a:tcPr/>
                </a:tc>
                <a:extLst>
                  <a:ext uri="{0D108BD9-81ED-4DB2-BD59-A6C34878D82A}">
                    <a16:rowId xmlns:a16="http://schemas.microsoft.com/office/drawing/2014/main" val="2803366747"/>
                  </a:ext>
                </a:extLst>
              </a:tr>
              <a:tr h="1730661">
                <a:tc>
                  <a:txBody>
                    <a:bodyPr/>
                    <a:lstStyle/>
                    <a:p>
                      <a:pPr algn="l"/>
                      <a:r>
                        <a:rPr lang="en-GB" sz="3200" dirty="0">
                          <a:solidFill>
                            <a:schemeClr val="tx1"/>
                          </a:solidFill>
                          <a:latin typeface="Roboto Light "/>
                        </a:rPr>
                        <a:t>Step 4 </a:t>
                      </a:r>
                      <a:endParaRPr lang="en-GB" sz="3200" dirty="0">
                        <a:solidFill>
                          <a:schemeClr val="tx1"/>
                        </a:solidFill>
                        <a:latin typeface="Roboto Light "/>
                        <a:ea typeface="Roboto Light"/>
                        <a:cs typeface="Roboto Light"/>
                      </a:endParaRPr>
                    </a:p>
                  </a:txBody>
                  <a:tcPr/>
                </a:tc>
                <a:tc>
                  <a:txBody>
                    <a:bodyPr/>
                    <a:lstStyle/>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If FSM Fee Waiver payment option has been turned on and the applicant has answered ‘Yes’ to the Free School Meals question they will have a Free School Meals waiver option available, along with ‘Pay by Card’ or ‘Invoice’ option depending on the application fee payment option selected. </a:t>
                      </a:r>
                    </a:p>
                    <a:p>
                      <a:pPr algn="l"/>
                      <a:endParaRPr lang="en-GB" sz="3200" b="0" kern="1200" dirty="0">
                        <a:solidFill>
                          <a:schemeClr val="tx1"/>
                        </a:solidFill>
                        <a:latin typeface="Roboto Light "/>
                      </a:endParaRPr>
                    </a:p>
                    <a:p>
                      <a:pPr marL="0" marR="0" lvl="0" indent="0" algn="l" defTabSz="243843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Roboto Light "/>
                        </a:rPr>
                        <a:t>If they have answered ‘No’ to the Free School Meals question (or the FSM Fee Waiver has not been applied) they will NOT see the FSM Waiver option.</a:t>
                      </a:r>
                    </a:p>
                    <a:p>
                      <a:pPr algn="l"/>
                      <a:endParaRPr lang="en-GB" sz="3200" b="0" kern="1200" dirty="0">
                        <a:solidFill>
                          <a:schemeClr val="tx1"/>
                        </a:solidFill>
                        <a:latin typeface="Roboto Light "/>
                        <a:ea typeface="Roboto Light"/>
                        <a:cs typeface="Roboto Light"/>
                      </a:endParaRPr>
                    </a:p>
                  </a:txBody>
                  <a:tcPr/>
                </a:tc>
                <a:extLst>
                  <a:ext uri="{0D108BD9-81ED-4DB2-BD59-A6C34878D82A}">
                    <a16:rowId xmlns:a16="http://schemas.microsoft.com/office/drawing/2014/main" val="2877467982"/>
                  </a:ext>
                </a:extLst>
              </a:tr>
              <a:tr h="2343104">
                <a:tc>
                  <a:txBody>
                    <a:bodyPr/>
                    <a:lstStyle/>
                    <a:p>
                      <a:r>
                        <a:rPr lang="en-GB" sz="3200" dirty="0">
                          <a:solidFill>
                            <a:schemeClr val="tx1"/>
                          </a:solidFill>
                          <a:latin typeface="Roboto Light "/>
                        </a:rPr>
                        <a:t>Step 5</a:t>
                      </a:r>
                      <a:endParaRPr lang="en-GB" sz="3200" dirty="0">
                        <a:solidFill>
                          <a:schemeClr val="tx1"/>
                        </a:solidFill>
                        <a:latin typeface="Roboto Light "/>
                        <a:ea typeface="Roboto Light"/>
                        <a:cs typeface="Roboto Light"/>
                      </a:endParaRPr>
                    </a:p>
                  </a:txBody>
                  <a:tcPr/>
                </a:tc>
                <a:tc>
                  <a:txBody>
                    <a:bodyPr/>
                    <a:lstStyle/>
                    <a:p>
                      <a:r>
                        <a:rPr lang="en-GB" sz="3200" dirty="0">
                          <a:solidFill>
                            <a:schemeClr val="tx1"/>
                          </a:solidFill>
                          <a:latin typeface="Roboto Light "/>
                          <a:hlinkClick r:id="" action="ppaction://noaction">
                            <a:extLst>
                              <a:ext uri="{A12FA001-AC4F-418D-AE19-62706E023703}">
                                <ahyp:hlinkClr xmlns:ahyp="http://schemas.microsoft.com/office/drawing/2018/hyperlinkcolor" val="tx"/>
                              </a:ext>
                            </a:extLst>
                          </a:hlinkClick>
                        </a:rPr>
                        <a:t>If the FSM waiver has been used by the student advisers will need </a:t>
                      </a:r>
                      <a:r>
                        <a:rPr lang="en-GB" sz="3200" dirty="0">
                          <a:solidFill>
                            <a:schemeClr val="tx1"/>
                          </a:solidFill>
                          <a:latin typeface="Roboto Light "/>
                        </a:rPr>
                        <a:t>to agree to this in the adviser portal before sending to UCAS.</a:t>
                      </a:r>
                    </a:p>
                    <a:p>
                      <a:r>
                        <a:rPr lang="en-GB" sz="3200" dirty="0">
                          <a:solidFill>
                            <a:schemeClr val="tx1"/>
                          </a:solidFill>
                          <a:latin typeface="Roboto Light "/>
                        </a:rPr>
                        <a:t>If you do not agree, the centre will be charged for this application if sent to UCAS - you can return the application at this point and ask the student to pay by card. </a:t>
                      </a:r>
                    </a:p>
                    <a:p>
                      <a:endParaRPr lang="en-GB" sz="3200" dirty="0">
                        <a:solidFill>
                          <a:schemeClr val="tx1"/>
                        </a:solidFill>
                        <a:latin typeface="Roboto Light "/>
                      </a:endParaRPr>
                    </a:p>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3200" b="1" dirty="0">
                          <a:solidFill>
                            <a:srgbClr val="000000"/>
                          </a:solidFill>
                          <a:latin typeface="Roboto Light "/>
                        </a:rPr>
                        <a:t>It’s essential that students who might be eligible for the FSM application fee waiver do not enter any card details. </a:t>
                      </a:r>
                      <a:r>
                        <a:rPr lang="en-GB" sz="3200" b="1" kern="0" dirty="0">
                          <a:solidFill>
                            <a:srgbClr val="000000"/>
                          </a:solidFill>
                          <a:latin typeface="Roboto Light "/>
                        </a:rPr>
                        <a:t>Once you pay by card (even if eligible), this cannot be reversed; a fee waiver cannot be applied after the pay and submit process has been completed. </a:t>
                      </a:r>
                      <a:endParaRPr lang="en-GB" sz="3200" dirty="0"/>
                    </a:p>
                    <a:p>
                      <a:endParaRPr lang="en-GB" sz="3200" dirty="0">
                        <a:solidFill>
                          <a:schemeClr val="tx1"/>
                        </a:solidFill>
                        <a:latin typeface="Roboto Light "/>
                        <a:ea typeface="Roboto Light" panose="02000000000000000000" pitchFamily="2" charset="0"/>
                        <a:cs typeface="Roboto Light" panose="02000000000000000000" pitchFamily="2" charset="0"/>
                      </a:endParaRPr>
                    </a:p>
                  </a:txBody>
                  <a:tcPr/>
                </a:tc>
                <a:extLst>
                  <a:ext uri="{0D108BD9-81ED-4DB2-BD59-A6C34878D82A}">
                    <a16:rowId xmlns:a16="http://schemas.microsoft.com/office/drawing/2014/main" val="2222626145"/>
                  </a:ext>
                </a:extLst>
              </a:tr>
            </a:tbl>
          </a:graphicData>
        </a:graphic>
      </p:graphicFrame>
    </p:spTree>
    <p:extLst>
      <p:ext uri="{BB962C8B-B14F-4D97-AF65-F5344CB8AC3E}">
        <p14:creationId xmlns:p14="http://schemas.microsoft.com/office/powerpoint/2010/main" val="107943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690A-98A2-E585-040B-FEFAA489AA08}"/>
              </a:ext>
            </a:extLst>
          </p:cNvPr>
          <p:cNvSpPr>
            <a:spLocks noGrp="1"/>
          </p:cNvSpPr>
          <p:nvPr>
            <p:ph type="title"/>
          </p:nvPr>
        </p:nvSpPr>
        <p:spPr/>
        <p:txBody>
          <a:bodyPr/>
          <a:lstStyle/>
          <a:p>
            <a:r>
              <a:rPr lang="en-GB" dirty="0"/>
              <a:t>FSM payment process</a:t>
            </a:r>
          </a:p>
        </p:txBody>
      </p:sp>
      <p:sp>
        <p:nvSpPr>
          <p:cNvPr id="3" name="Text Placeholder 2">
            <a:extLst>
              <a:ext uri="{FF2B5EF4-FFF2-40B4-BE49-F238E27FC236}">
                <a16:creationId xmlns:a16="http://schemas.microsoft.com/office/drawing/2014/main" id="{F75FDD40-9D00-6E7D-AF85-F071DDE2515C}"/>
              </a:ext>
            </a:extLst>
          </p:cNvPr>
          <p:cNvSpPr>
            <a:spLocks noGrp="1"/>
          </p:cNvSpPr>
          <p:nvPr>
            <p:ph type="body" sz="quarter" idx="10"/>
          </p:nvPr>
        </p:nvSpPr>
        <p:spPr/>
        <p:txBody>
          <a:bodyPr/>
          <a:lstStyle/>
          <a:p>
            <a:r>
              <a:rPr lang="en-GB" dirty="0"/>
              <a:t>Public </a:t>
            </a:r>
          </a:p>
        </p:txBody>
      </p:sp>
      <p:graphicFrame>
        <p:nvGraphicFramePr>
          <p:cNvPr id="4" name="Diagram 3">
            <a:extLst>
              <a:ext uri="{FF2B5EF4-FFF2-40B4-BE49-F238E27FC236}">
                <a16:creationId xmlns:a16="http://schemas.microsoft.com/office/drawing/2014/main" id="{264A9A12-E1A1-CC8A-A164-8A5F3F04564F}"/>
              </a:ext>
            </a:extLst>
          </p:cNvPr>
          <p:cNvGraphicFramePr/>
          <p:nvPr>
            <p:extLst>
              <p:ext uri="{D42A27DB-BD31-4B8C-83A1-F6EECF244321}">
                <p14:modId xmlns:p14="http://schemas.microsoft.com/office/powerpoint/2010/main" val="3776392421"/>
              </p:ext>
            </p:extLst>
          </p:nvPr>
        </p:nvGraphicFramePr>
        <p:xfrm>
          <a:off x="1913466" y="3047647"/>
          <a:ext cx="29788909" cy="1444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45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05862-6E20-DEDA-E9EE-90333B111212}"/>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78F61B24-634C-65BF-315E-9A360CB8E319}"/>
              </a:ext>
            </a:extLst>
          </p:cNvPr>
          <p:cNvSpPr>
            <a:spLocks noGrp="1"/>
          </p:cNvSpPr>
          <p:nvPr>
            <p:ph type="body" sz="quarter" idx="10"/>
          </p:nvPr>
        </p:nvSpPr>
        <p:spPr/>
        <p:txBody>
          <a:bodyPr/>
          <a:lstStyle/>
          <a:p>
            <a:r>
              <a:rPr lang="en-GB" dirty="0"/>
              <a:t>Public </a:t>
            </a:r>
          </a:p>
        </p:txBody>
      </p:sp>
      <p:sp>
        <p:nvSpPr>
          <p:cNvPr id="2" name="Title 1">
            <a:extLst>
              <a:ext uri="{FF2B5EF4-FFF2-40B4-BE49-F238E27FC236}">
                <a16:creationId xmlns:a16="http://schemas.microsoft.com/office/drawing/2014/main" id="{75CCCC04-E062-A6AB-D688-D1232E31A141}"/>
              </a:ext>
            </a:extLst>
          </p:cNvPr>
          <p:cNvSpPr>
            <a:spLocks noGrp="1"/>
          </p:cNvSpPr>
          <p:nvPr>
            <p:ph type="ctrTitle"/>
          </p:nvPr>
        </p:nvSpPr>
        <p:spPr>
          <a:xfrm>
            <a:off x="4063999" y="6992473"/>
            <a:ext cx="24384000" cy="2151528"/>
          </a:xfrm>
        </p:spPr>
        <p:txBody>
          <a:bodyPr/>
          <a:lstStyle/>
          <a:p>
            <a:r>
              <a:rPr lang="en-GB" sz="14222" dirty="0"/>
              <a:t>Student journey </a:t>
            </a:r>
          </a:p>
        </p:txBody>
      </p:sp>
    </p:spTree>
    <p:extLst>
      <p:ext uri="{BB962C8B-B14F-4D97-AF65-F5344CB8AC3E}">
        <p14:creationId xmlns:p14="http://schemas.microsoft.com/office/powerpoint/2010/main" val="314186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E25811E-73B6-63BB-56D7-62E6EC6F9440}"/>
              </a:ext>
            </a:extLst>
          </p:cNvPr>
          <p:cNvSpPr>
            <a:spLocks noGrp="1"/>
          </p:cNvSpPr>
          <p:nvPr>
            <p:ph type="title"/>
          </p:nvPr>
        </p:nvSpPr>
        <p:spPr/>
        <p:txBody>
          <a:bodyPr/>
          <a:lstStyle/>
          <a:p>
            <a:r>
              <a:rPr lang="en-GB" dirty="0"/>
              <a:t>More about you </a:t>
            </a:r>
          </a:p>
        </p:txBody>
      </p:sp>
      <p:sp>
        <p:nvSpPr>
          <p:cNvPr id="23" name="Text Placeholder 22">
            <a:extLst>
              <a:ext uri="{FF2B5EF4-FFF2-40B4-BE49-F238E27FC236}">
                <a16:creationId xmlns:a16="http://schemas.microsoft.com/office/drawing/2014/main" id="{D981B78E-4D9A-4F35-F982-C8ACFFB71BF3}"/>
              </a:ext>
            </a:extLst>
          </p:cNvPr>
          <p:cNvSpPr>
            <a:spLocks noGrp="1"/>
          </p:cNvSpPr>
          <p:nvPr>
            <p:ph type="body" sz="quarter" idx="10"/>
          </p:nvPr>
        </p:nvSpPr>
        <p:spPr/>
        <p:txBody>
          <a:bodyPr/>
          <a:lstStyle/>
          <a:p>
            <a:r>
              <a:rPr lang="en-GB" dirty="0"/>
              <a:t>Public </a:t>
            </a:r>
          </a:p>
        </p:txBody>
      </p:sp>
      <p:grpSp>
        <p:nvGrpSpPr>
          <p:cNvPr id="16" name="Group 15">
            <a:extLst>
              <a:ext uri="{FF2B5EF4-FFF2-40B4-BE49-F238E27FC236}">
                <a16:creationId xmlns:a16="http://schemas.microsoft.com/office/drawing/2014/main" id="{BA884650-AB53-B3B3-BAE9-C4B0778474BA}"/>
              </a:ext>
            </a:extLst>
          </p:cNvPr>
          <p:cNvGrpSpPr/>
          <p:nvPr/>
        </p:nvGrpSpPr>
        <p:grpSpPr>
          <a:xfrm>
            <a:off x="1545605" y="4187598"/>
            <a:ext cx="16977526" cy="12910071"/>
            <a:chOff x="3790950" y="1266595"/>
            <a:chExt cx="4714875" cy="3525142"/>
          </a:xfrm>
        </p:grpSpPr>
        <p:pic>
          <p:nvPicPr>
            <p:cNvPr id="17" name="Picture 16">
              <a:extLst>
                <a:ext uri="{FF2B5EF4-FFF2-40B4-BE49-F238E27FC236}">
                  <a16:creationId xmlns:a16="http://schemas.microsoft.com/office/drawing/2014/main" id="{B73D48E1-09F9-AB05-CA31-212266493B65}"/>
                </a:ext>
              </a:extLst>
            </p:cNvPr>
            <p:cNvPicPr>
              <a:picLocks noChangeAspect="1"/>
            </p:cNvPicPr>
            <p:nvPr/>
          </p:nvPicPr>
          <p:blipFill rotWithShape="1">
            <a:blip r:embed="rId2"/>
            <a:srcRect l="2974" t="9991" r="10176"/>
            <a:stretch/>
          </p:blipFill>
          <p:spPr>
            <a:xfrm>
              <a:off x="3790950" y="1266595"/>
              <a:ext cx="4714875" cy="3525142"/>
            </a:xfrm>
            <a:prstGeom prst="rect">
              <a:avLst/>
            </a:prstGeom>
          </p:spPr>
        </p:pic>
        <p:sp>
          <p:nvSpPr>
            <p:cNvPr id="18" name="Rectangle: Rounded Corners 17">
              <a:extLst>
                <a:ext uri="{FF2B5EF4-FFF2-40B4-BE49-F238E27FC236}">
                  <a16:creationId xmlns:a16="http://schemas.microsoft.com/office/drawing/2014/main" id="{A4F24954-E549-709F-D53B-FFC866DE5870}"/>
                </a:ext>
              </a:extLst>
            </p:cNvPr>
            <p:cNvSpPr>
              <a:spLocks/>
            </p:cNvSpPr>
            <p:nvPr/>
          </p:nvSpPr>
          <p:spPr>
            <a:xfrm>
              <a:off x="5403275" y="3509858"/>
              <a:ext cx="1512030" cy="1101000"/>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a:extLst>
              <a:ext uri="{FF2B5EF4-FFF2-40B4-BE49-F238E27FC236}">
                <a16:creationId xmlns:a16="http://schemas.microsoft.com/office/drawing/2014/main" id="{DD77679D-DF2B-5D65-186A-81395D0CFE24}"/>
              </a:ext>
            </a:extLst>
          </p:cNvPr>
          <p:cNvSpPr txBox="1"/>
          <p:nvPr/>
        </p:nvSpPr>
        <p:spPr>
          <a:xfrm>
            <a:off x="19997530" y="5069677"/>
            <a:ext cx="11704845" cy="6186309"/>
          </a:xfrm>
          <a:prstGeom prst="rect">
            <a:avLst/>
          </a:prstGeom>
          <a:noFill/>
        </p:spPr>
        <p:txBody>
          <a:bodyPr wrap="square">
            <a:spAutoFit/>
          </a:bodyPr>
          <a:lstStyle/>
          <a:p>
            <a:r>
              <a:rPr lang="en-GB" sz="6600" b="0" dirty="0">
                <a:solidFill>
                  <a:schemeClr val="bg1"/>
                </a:solidFill>
                <a:latin typeface="Roboto Light "/>
                <a:ea typeface="Roboto"/>
                <a:cs typeface="Roboto"/>
              </a:rPr>
              <a:t>Eligible students who want to apply with the FSM application</a:t>
            </a:r>
          </a:p>
          <a:p>
            <a:r>
              <a:rPr lang="en-GB" sz="6600" b="0" dirty="0">
                <a:solidFill>
                  <a:schemeClr val="bg1"/>
                </a:solidFill>
                <a:latin typeface="Roboto Light "/>
                <a:ea typeface="Roboto"/>
                <a:cs typeface="Roboto"/>
              </a:rPr>
              <a:t>fee waiver must share that they are, or have been, in receipt of </a:t>
            </a:r>
          </a:p>
          <a:p>
            <a:r>
              <a:rPr lang="en-GB" sz="6600" b="0" dirty="0">
                <a:solidFill>
                  <a:schemeClr val="bg1"/>
                </a:solidFill>
                <a:latin typeface="Roboto Light "/>
                <a:ea typeface="Roboto"/>
                <a:cs typeface="Roboto"/>
              </a:rPr>
              <a:t>free school meals in the ‘</a:t>
            </a:r>
            <a:r>
              <a:rPr lang="en-GB" sz="6600" dirty="0">
                <a:solidFill>
                  <a:schemeClr val="bg1"/>
                </a:solidFill>
                <a:latin typeface="Roboto Light "/>
                <a:ea typeface="Roboto"/>
                <a:cs typeface="Roboto"/>
              </a:rPr>
              <a:t>More about you</a:t>
            </a:r>
            <a:r>
              <a:rPr lang="en-GB" sz="6600" b="0" dirty="0">
                <a:solidFill>
                  <a:schemeClr val="bg1"/>
                </a:solidFill>
                <a:latin typeface="Roboto Light "/>
                <a:ea typeface="Roboto"/>
                <a:cs typeface="Roboto"/>
              </a:rPr>
              <a:t>’ section. </a:t>
            </a:r>
            <a:endParaRPr lang="en-GB" sz="7200" b="0" dirty="0">
              <a:solidFill>
                <a:schemeClr val="bg1"/>
              </a:solidFill>
              <a:latin typeface="Roboto Light "/>
              <a:ea typeface="Roboto"/>
              <a:cs typeface="Roboto"/>
            </a:endParaRPr>
          </a:p>
        </p:txBody>
      </p:sp>
    </p:spTree>
    <p:extLst>
      <p:ext uri="{BB962C8B-B14F-4D97-AF65-F5344CB8AC3E}">
        <p14:creationId xmlns:p14="http://schemas.microsoft.com/office/powerpoint/2010/main" val="113090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A338A-814F-B3F6-7C40-B28BD0EE568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9D00DB-59B9-7889-674B-C941BB8FB47E}"/>
              </a:ext>
            </a:extLst>
          </p:cNvPr>
          <p:cNvSpPr>
            <a:spLocks noGrp="1"/>
          </p:cNvSpPr>
          <p:nvPr>
            <p:ph type="title"/>
          </p:nvPr>
        </p:nvSpPr>
        <p:spPr/>
        <p:txBody>
          <a:bodyPr/>
          <a:lstStyle/>
          <a:p>
            <a:r>
              <a:rPr lang="en-GB" dirty="0">
                <a:latin typeface="Apricus Black" pitchFamily="50" charset="0"/>
              </a:rPr>
              <a:t>More about you </a:t>
            </a:r>
            <a:endParaRPr lang="en-GB" dirty="0"/>
          </a:p>
        </p:txBody>
      </p:sp>
      <p:sp>
        <p:nvSpPr>
          <p:cNvPr id="6" name="Text Placeholder 5">
            <a:extLst>
              <a:ext uri="{FF2B5EF4-FFF2-40B4-BE49-F238E27FC236}">
                <a16:creationId xmlns:a16="http://schemas.microsoft.com/office/drawing/2014/main" id="{C948D32B-53FD-5509-AA17-586A9AAF9D69}"/>
              </a:ext>
            </a:extLst>
          </p:cNvPr>
          <p:cNvSpPr>
            <a:spLocks noGrp="1"/>
          </p:cNvSpPr>
          <p:nvPr>
            <p:ph type="body" sz="quarter" idx="10"/>
          </p:nvPr>
        </p:nvSpPr>
        <p:spPr/>
        <p:txBody>
          <a:bodyPr/>
          <a:lstStyle/>
          <a:p>
            <a:r>
              <a:rPr lang="en-GB" dirty="0"/>
              <a:t>Public </a:t>
            </a:r>
          </a:p>
        </p:txBody>
      </p:sp>
      <p:sp>
        <p:nvSpPr>
          <p:cNvPr id="7" name="TextBox 6">
            <a:extLst>
              <a:ext uri="{FF2B5EF4-FFF2-40B4-BE49-F238E27FC236}">
                <a16:creationId xmlns:a16="http://schemas.microsoft.com/office/drawing/2014/main" id="{EFC80A93-A7BA-4A79-AF77-5A892F38953E}"/>
              </a:ext>
            </a:extLst>
          </p:cNvPr>
          <p:cNvSpPr txBox="1"/>
          <p:nvPr/>
        </p:nvSpPr>
        <p:spPr>
          <a:xfrm>
            <a:off x="1779619" y="4350311"/>
            <a:ext cx="11499716" cy="12349022"/>
          </a:xfrm>
          <a:prstGeom prst="rect">
            <a:avLst/>
          </a:prstGeom>
          <a:noFill/>
        </p:spPr>
        <p:txBody>
          <a:bodyPr wrap="square" lIns="91440" tIns="45720" rIns="91440" bIns="45720" anchor="t">
            <a:spAutoFit/>
          </a:bodyPr>
          <a:lstStyle/>
          <a:p>
            <a:r>
              <a:rPr lang="en-GB" sz="4950" b="1">
                <a:latin typeface="Roboto Light "/>
                <a:ea typeface="Roboto"/>
                <a:cs typeface="Roboto"/>
              </a:rPr>
              <a:t>UCAS Free School Meals Application Fee </a:t>
            </a:r>
            <a:r>
              <a:rPr lang="en-GB" sz="4950" b="1" dirty="0">
                <a:latin typeface="Roboto Light "/>
                <a:ea typeface="Roboto"/>
                <a:cs typeface="Roboto"/>
              </a:rPr>
              <a:t>Waiver </a:t>
            </a:r>
          </a:p>
          <a:p>
            <a:endParaRPr lang="en-GB" sz="4978" b="1" dirty="0">
              <a:latin typeface="Roboto Light "/>
              <a:ea typeface="Roboto" panose="02000000000000000000" pitchFamily="2" charset="0"/>
              <a:cs typeface="Roboto" panose="02000000000000000000" pitchFamily="2" charset="0"/>
            </a:endParaRPr>
          </a:p>
          <a:p>
            <a:r>
              <a:rPr lang="en-GB" sz="4978" b="1" dirty="0">
                <a:latin typeface="Roboto Light "/>
                <a:ea typeface="Roboto" panose="02000000000000000000" pitchFamily="2" charset="0"/>
                <a:cs typeface="Roboto" panose="02000000000000000000" pitchFamily="2" charset="0"/>
              </a:rPr>
              <a:t>You must answer, ‘Yes’ to this question in ‘More about you’ to </a:t>
            </a:r>
            <a:r>
              <a:rPr lang="en-GB" sz="4978" dirty="0">
                <a:latin typeface="Roboto Light "/>
                <a:ea typeface="Roboto" panose="02000000000000000000" pitchFamily="2" charset="0"/>
                <a:cs typeface="Roboto" panose="02000000000000000000" pitchFamily="2" charset="0"/>
              </a:rPr>
              <a:t>identify you are eligible for the free school meals application fee waiver. </a:t>
            </a:r>
          </a:p>
          <a:p>
            <a:endParaRPr lang="en-GB" sz="4978" b="1" dirty="0">
              <a:solidFill>
                <a:srgbClr val="333333"/>
              </a:solidFill>
              <a:latin typeface="Roboto Light "/>
              <a:ea typeface="Roboto" panose="02000000000000000000" pitchFamily="2" charset="0"/>
              <a:cs typeface="Roboto" panose="02000000000000000000" pitchFamily="2" charset="0"/>
            </a:endParaRPr>
          </a:p>
          <a:p>
            <a:r>
              <a:rPr lang="en-GB" sz="4978" b="1" dirty="0">
                <a:solidFill>
                  <a:srgbClr val="333333"/>
                </a:solidFill>
                <a:latin typeface="Roboto Light "/>
                <a:ea typeface="Roboto" panose="02000000000000000000" pitchFamily="2" charset="0"/>
                <a:cs typeface="Roboto" panose="02000000000000000000" pitchFamily="2" charset="0"/>
                <a:hlinkClick r:id="rId3"/>
              </a:rPr>
              <a:t>Read our guidance to check if you’re eligible to have your application fee waived.  </a:t>
            </a:r>
            <a:endParaRPr lang="en-GB" sz="4978" b="1" dirty="0">
              <a:solidFill>
                <a:srgbClr val="333333"/>
              </a:solidFill>
              <a:latin typeface="Roboto Light "/>
              <a:ea typeface="Roboto" panose="02000000000000000000" pitchFamily="2" charset="0"/>
              <a:cs typeface="Roboto" panose="02000000000000000000" pitchFamily="2" charset="0"/>
            </a:endParaRPr>
          </a:p>
          <a:p>
            <a:endParaRPr lang="en-GB" sz="4978" b="1" dirty="0">
              <a:solidFill>
                <a:srgbClr val="333333"/>
              </a:solidFill>
              <a:latin typeface="Roboto Light "/>
            </a:endParaRPr>
          </a:p>
          <a:p>
            <a:r>
              <a:rPr lang="en-GB" sz="4978" b="1" dirty="0">
                <a:solidFill>
                  <a:srgbClr val="333333"/>
                </a:solidFill>
                <a:latin typeface="Roboto Light "/>
              </a:rPr>
              <a:t>Your school or college will need to agree to your eligibility when reviewing your application and may require you to evidence this. </a:t>
            </a:r>
          </a:p>
        </p:txBody>
      </p:sp>
      <p:grpSp>
        <p:nvGrpSpPr>
          <p:cNvPr id="3" name="Group 2">
            <a:extLst>
              <a:ext uri="{FF2B5EF4-FFF2-40B4-BE49-F238E27FC236}">
                <a16:creationId xmlns:a16="http://schemas.microsoft.com/office/drawing/2014/main" id="{0D0E69D3-C756-112A-1D02-EDEF6ECD6A9A}"/>
              </a:ext>
            </a:extLst>
          </p:cNvPr>
          <p:cNvGrpSpPr/>
          <p:nvPr/>
        </p:nvGrpSpPr>
        <p:grpSpPr>
          <a:xfrm>
            <a:off x="13975431" y="2916908"/>
            <a:ext cx="17726944" cy="13782425"/>
            <a:chOff x="13975431" y="2916908"/>
            <a:chExt cx="17726944" cy="13782425"/>
          </a:xfrm>
        </p:grpSpPr>
        <p:pic>
          <p:nvPicPr>
            <p:cNvPr id="2" name="Picture 1">
              <a:extLst>
                <a:ext uri="{FF2B5EF4-FFF2-40B4-BE49-F238E27FC236}">
                  <a16:creationId xmlns:a16="http://schemas.microsoft.com/office/drawing/2014/main" id="{91F51FD6-71F6-3588-E1F7-0C147B1FB812}"/>
                </a:ext>
              </a:extLst>
            </p:cNvPr>
            <p:cNvPicPr>
              <a:picLocks noChangeAspect="1"/>
            </p:cNvPicPr>
            <p:nvPr/>
          </p:nvPicPr>
          <p:blipFill rotWithShape="1">
            <a:blip r:embed="rId4"/>
            <a:srcRect r="27022"/>
            <a:stretch/>
          </p:blipFill>
          <p:spPr>
            <a:xfrm>
              <a:off x="13975431" y="2916908"/>
              <a:ext cx="17726944" cy="13782425"/>
            </a:xfrm>
            <a:prstGeom prst="rect">
              <a:avLst/>
            </a:prstGeom>
            <a:ln w="12700">
              <a:solidFill>
                <a:schemeClr val="bg2">
                  <a:lumMod val="90000"/>
                </a:schemeClr>
              </a:solidFill>
            </a:ln>
            <a:effectLst/>
          </p:spPr>
        </p:pic>
        <p:pic>
          <p:nvPicPr>
            <p:cNvPr id="8" name="Picture 7">
              <a:extLst>
                <a:ext uri="{FF2B5EF4-FFF2-40B4-BE49-F238E27FC236}">
                  <a16:creationId xmlns:a16="http://schemas.microsoft.com/office/drawing/2014/main" id="{CF7504B0-6AF4-9467-EFD4-28C0C40DFF85}"/>
                </a:ext>
              </a:extLst>
            </p:cNvPr>
            <p:cNvPicPr>
              <a:picLocks noChangeAspect="1"/>
            </p:cNvPicPr>
            <p:nvPr/>
          </p:nvPicPr>
          <p:blipFill>
            <a:blip r:embed="rId5"/>
            <a:srcRect b="10193"/>
            <a:stretch/>
          </p:blipFill>
          <p:spPr>
            <a:xfrm>
              <a:off x="27465867" y="4350312"/>
              <a:ext cx="4236508" cy="6283822"/>
            </a:xfrm>
            <a:prstGeom prst="rect">
              <a:avLst/>
            </a:prstGeom>
            <a:ln w="12700">
              <a:solidFill>
                <a:schemeClr val="bg2">
                  <a:lumMod val="90000"/>
                </a:schemeClr>
              </a:solidFill>
            </a:ln>
            <a:effectLst/>
          </p:spPr>
        </p:pic>
      </p:grpSp>
    </p:spTree>
    <p:extLst>
      <p:ext uri="{BB962C8B-B14F-4D97-AF65-F5344CB8AC3E}">
        <p14:creationId xmlns:p14="http://schemas.microsoft.com/office/powerpoint/2010/main" val="2626232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09C5-57C6-9C80-FFA1-3562688383C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EFB08AE-D54A-6AD6-7CD0-59D70531CE8E}"/>
              </a:ext>
            </a:extLst>
          </p:cNvPr>
          <p:cNvSpPr>
            <a:spLocks noGrp="1"/>
          </p:cNvSpPr>
          <p:nvPr>
            <p:ph type="title"/>
          </p:nvPr>
        </p:nvSpPr>
        <p:spPr/>
        <p:txBody>
          <a:bodyPr/>
          <a:lstStyle/>
          <a:p>
            <a:r>
              <a:rPr lang="en-GB" dirty="0"/>
              <a:t>Free School Meal </a:t>
            </a:r>
            <a:br>
              <a:rPr lang="en-GB" dirty="0"/>
            </a:br>
            <a:r>
              <a:rPr lang="en-GB" dirty="0"/>
              <a:t>Application Fee Waiver</a:t>
            </a:r>
          </a:p>
        </p:txBody>
      </p:sp>
      <p:sp>
        <p:nvSpPr>
          <p:cNvPr id="6" name="Text Placeholder 5">
            <a:extLst>
              <a:ext uri="{FF2B5EF4-FFF2-40B4-BE49-F238E27FC236}">
                <a16:creationId xmlns:a16="http://schemas.microsoft.com/office/drawing/2014/main" id="{52B5ACDC-D3BF-9052-D2B1-9E69ED4CBEC2}"/>
              </a:ext>
            </a:extLst>
          </p:cNvPr>
          <p:cNvSpPr>
            <a:spLocks noGrp="1"/>
          </p:cNvSpPr>
          <p:nvPr>
            <p:ph type="body" sz="quarter" idx="10"/>
          </p:nvPr>
        </p:nvSpPr>
        <p:spPr/>
        <p:txBody>
          <a:bodyPr/>
          <a:lstStyle/>
          <a:p>
            <a:r>
              <a:rPr lang="en-GB" dirty="0"/>
              <a:t>Public </a:t>
            </a:r>
          </a:p>
        </p:txBody>
      </p:sp>
      <p:pic>
        <p:nvPicPr>
          <p:cNvPr id="2" name="Picture 1" descr="A screenshot of a pay and submit application&#10;&#10;AI-generated content may be incorrect.">
            <a:extLst>
              <a:ext uri="{FF2B5EF4-FFF2-40B4-BE49-F238E27FC236}">
                <a16:creationId xmlns:a16="http://schemas.microsoft.com/office/drawing/2014/main" id="{CF1D84D6-1299-7505-BA68-71491DB1DAE8}"/>
              </a:ext>
            </a:extLst>
          </p:cNvPr>
          <p:cNvPicPr>
            <a:picLocks noChangeAspect="1"/>
          </p:cNvPicPr>
          <p:nvPr/>
        </p:nvPicPr>
        <p:blipFill>
          <a:blip r:embed="rId3"/>
          <a:stretch>
            <a:fillRect/>
          </a:stretch>
        </p:blipFill>
        <p:spPr>
          <a:xfrm>
            <a:off x="17150082" y="359463"/>
            <a:ext cx="12840448" cy="17569074"/>
          </a:xfrm>
          <a:prstGeom prst="rect">
            <a:avLst/>
          </a:prstGeom>
          <a:ln w="12700">
            <a:solidFill>
              <a:schemeClr val="bg2">
                <a:lumMod val="90000"/>
              </a:schemeClr>
            </a:solidFill>
          </a:ln>
          <a:effectLst/>
        </p:spPr>
      </p:pic>
      <p:sp>
        <p:nvSpPr>
          <p:cNvPr id="10" name="TextBox 9">
            <a:extLst>
              <a:ext uri="{FF2B5EF4-FFF2-40B4-BE49-F238E27FC236}">
                <a16:creationId xmlns:a16="http://schemas.microsoft.com/office/drawing/2014/main" id="{19F96D0C-9E47-08EC-9368-F26DD21EF17B}"/>
              </a:ext>
            </a:extLst>
          </p:cNvPr>
          <p:cNvSpPr txBox="1"/>
          <p:nvPr/>
        </p:nvSpPr>
        <p:spPr>
          <a:xfrm>
            <a:off x="2130820" y="5192812"/>
            <a:ext cx="13231099" cy="12464951"/>
          </a:xfrm>
          <a:prstGeom prst="rect">
            <a:avLst/>
          </a:prstGeom>
          <a:noFill/>
        </p:spPr>
        <p:txBody>
          <a:bodyPr wrap="square">
            <a:spAutoFit/>
          </a:bodyPr>
          <a:lstStyle/>
          <a:p>
            <a:r>
              <a:rPr lang="en-GB" sz="5000" dirty="0">
                <a:solidFill>
                  <a:srgbClr val="000000"/>
                </a:solidFill>
                <a:latin typeface="Roboto Light "/>
              </a:rPr>
              <a:t>If you are eligible for the free school meals waiver you need to choose ‘Apply with FSM fee waiver’, when you ‘Pay and submit’. </a:t>
            </a:r>
          </a:p>
          <a:p>
            <a:pPr defTabSz="3251241">
              <a:defRPr sz="1800" b="0" i="0" u="none" strike="noStrike" kern="0" cap="none" spc="0" baseline="0">
                <a:solidFill>
                  <a:srgbClr val="000000"/>
                </a:solidFill>
                <a:uFillTx/>
              </a:defRPr>
            </a:pPr>
            <a:endParaRPr lang="en-GB" sz="5000" dirty="0">
              <a:solidFill>
                <a:srgbClr val="000000"/>
              </a:solidFill>
              <a:latin typeface="Roboto Light "/>
            </a:endParaRPr>
          </a:p>
          <a:p>
            <a:pPr defTabSz="3251241">
              <a:defRPr sz="1800" b="0" i="0" u="none" strike="noStrike" kern="0" cap="none" spc="0" baseline="0">
                <a:solidFill>
                  <a:srgbClr val="000000"/>
                </a:solidFill>
                <a:uFillTx/>
              </a:defRPr>
            </a:pPr>
            <a:r>
              <a:rPr lang="en-GB" sz="5000" dirty="0">
                <a:solidFill>
                  <a:srgbClr val="000000"/>
                </a:solidFill>
                <a:latin typeface="Roboto Light "/>
              </a:rPr>
              <a:t>If you can’t see this option but think you’re eligible:</a:t>
            </a:r>
          </a:p>
          <a:p>
            <a:pPr marL="1219215" indent="-1219215" defTabSz="3251241">
              <a:buAutoNum type="arabicPeriod"/>
              <a:defRPr sz="1800" b="0" i="0" u="none" strike="noStrike" kern="0" cap="none" spc="0" baseline="0">
                <a:solidFill>
                  <a:srgbClr val="000000"/>
                </a:solidFill>
                <a:uFillTx/>
              </a:defRPr>
            </a:pPr>
            <a:r>
              <a:rPr lang="en-GB" sz="5000" dirty="0">
                <a:solidFill>
                  <a:srgbClr val="000000"/>
                </a:solidFill>
                <a:latin typeface="Roboto Light "/>
              </a:rPr>
              <a:t>Check you have answered ‘Yes’ to the question in ‘More about you’. </a:t>
            </a:r>
          </a:p>
          <a:p>
            <a:pPr marL="1219215" indent="-1219215" defTabSz="3251241">
              <a:buAutoNum type="arabicPeriod"/>
              <a:defRPr sz="1800" b="0" i="0" u="none" strike="noStrike" kern="0" cap="none" spc="0" baseline="0">
                <a:solidFill>
                  <a:srgbClr val="000000"/>
                </a:solidFill>
                <a:uFillTx/>
              </a:defRPr>
            </a:pPr>
            <a:r>
              <a:rPr lang="en-GB" sz="5000" dirty="0">
                <a:solidFill>
                  <a:srgbClr val="000000"/>
                </a:solidFill>
                <a:latin typeface="Roboto Light "/>
              </a:rPr>
              <a:t>Check with your school or college BEFORE entering any card details.</a:t>
            </a:r>
          </a:p>
          <a:p>
            <a:pPr defTabSz="3251241">
              <a:defRPr sz="1800" b="0" i="0" u="none" strike="noStrike" kern="0" cap="none" spc="0" baseline="0">
                <a:solidFill>
                  <a:srgbClr val="000000"/>
                </a:solidFill>
                <a:uFillTx/>
              </a:defRPr>
            </a:pPr>
            <a:endParaRPr lang="en-GB" sz="5000" dirty="0">
              <a:solidFill>
                <a:srgbClr val="000000"/>
              </a:solidFill>
              <a:latin typeface="Roboto Light "/>
            </a:endParaRPr>
          </a:p>
          <a:p>
            <a:pPr defTabSz="3251241">
              <a:defRPr sz="1800" b="0" i="0" u="none" strike="noStrike" kern="0" cap="none" spc="0" baseline="0">
                <a:solidFill>
                  <a:srgbClr val="000000"/>
                </a:solidFill>
                <a:uFillTx/>
              </a:defRPr>
            </a:pPr>
            <a:r>
              <a:rPr lang="en-GB" sz="5000" b="1" kern="0" dirty="0">
                <a:solidFill>
                  <a:srgbClr val="000000"/>
                </a:solidFill>
                <a:latin typeface="Roboto Light "/>
              </a:rPr>
              <a:t>Once you pay by card (even if you are eligible), this cannot be reversed; a fee waiver cannot be applied after you have completed the pay and submit process.</a:t>
            </a:r>
          </a:p>
          <a:p>
            <a:endParaRPr lang="en-GB" sz="5400" dirty="0">
              <a:solidFill>
                <a:srgbClr val="000000"/>
              </a:solidFill>
              <a:latin typeface="Roboto Light "/>
            </a:endParaRPr>
          </a:p>
        </p:txBody>
      </p:sp>
    </p:spTree>
    <p:extLst>
      <p:ext uri="{BB962C8B-B14F-4D97-AF65-F5344CB8AC3E}">
        <p14:creationId xmlns:p14="http://schemas.microsoft.com/office/powerpoint/2010/main" val="293544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F488-81AC-1B07-D60F-883E1ADD290D}"/>
              </a:ext>
            </a:extLst>
          </p:cNvPr>
          <p:cNvSpPr>
            <a:spLocks noGrp="1"/>
          </p:cNvSpPr>
          <p:nvPr>
            <p:ph type="title"/>
          </p:nvPr>
        </p:nvSpPr>
        <p:spPr/>
        <p:txBody>
          <a:bodyPr/>
          <a:lstStyle/>
          <a:p>
            <a:r>
              <a:rPr lang="en-GB" sz="10400" dirty="0"/>
              <a:t>If FSM waiver is applied ELIGIBLE STUDENTS will see this option alongside the application payment option selected by the centre.  </a:t>
            </a:r>
            <a:br>
              <a:rPr lang="en-GB" dirty="0"/>
            </a:br>
            <a:endParaRPr lang="en-GB" dirty="0"/>
          </a:p>
        </p:txBody>
      </p:sp>
      <p:sp>
        <p:nvSpPr>
          <p:cNvPr id="3" name="Text Placeholder 2">
            <a:extLst>
              <a:ext uri="{FF2B5EF4-FFF2-40B4-BE49-F238E27FC236}">
                <a16:creationId xmlns:a16="http://schemas.microsoft.com/office/drawing/2014/main" id="{E2A3C23E-C9E4-CF6F-DECE-9E114D5E9290}"/>
              </a:ext>
            </a:extLst>
          </p:cNvPr>
          <p:cNvSpPr>
            <a:spLocks noGrp="1"/>
          </p:cNvSpPr>
          <p:nvPr>
            <p:ph type="body" sz="quarter" idx="10"/>
          </p:nvPr>
        </p:nvSpPr>
        <p:spPr/>
        <p:txBody>
          <a:bodyPr/>
          <a:lstStyle/>
          <a:p>
            <a:r>
              <a:rPr lang="en-GB" dirty="0"/>
              <a:t>Public </a:t>
            </a:r>
          </a:p>
        </p:txBody>
      </p:sp>
      <p:pic>
        <p:nvPicPr>
          <p:cNvPr id="9" name="Picture 8">
            <a:extLst>
              <a:ext uri="{FF2B5EF4-FFF2-40B4-BE49-F238E27FC236}">
                <a16:creationId xmlns:a16="http://schemas.microsoft.com/office/drawing/2014/main" id="{BD0E609D-6D75-3FD0-5E13-C6C3C4B365D3}"/>
              </a:ext>
            </a:extLst>
          </p:cNvPr>
          <p:cNvPicPr>
            <a:picLocks noChangeAspect="1"/>
          </p:cNvPicPr>
          <p:nvPr/>
        </p:nvPicPr>
        <p:blipFill>
          <a:blip r:embed="rId3"/>
          <a:srcRect t="10280"/>
          <a:stretch/>
        </p:blipFill>
        <p:spPr>
          <a:xfrm>
            <a:off x="1545605" y="4848968"/>
            <a:ext cx="9344025" cy="10656589"/>
          </a:xfrm>
          <a:prstGeom prst="rect">
            <a:avLst/>
          </a:prstGeom>
        </p:spPr>
      </p:pic>
      <p:pic>
        <p:nvPicPr>
          <p:cNvPr id="12" name="Picture 2" descr="A screenshot of a pay and submit application&#10;&#10;AI-generated content may be incorrect.">
            <a:extLst>
              <a:ext uri="{FF2B5EF4-FFF2-40B4-BE49-F238E27FC236}">
                <a16:creationId xmlns:a16="http://schemas.microsoft.com/office/drawing/2014/main" id="{82B98BF0-031B-A2A2-FF79-73EB5A9397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1" t="13238" r="1999" b="7953"/>
          <a:stretch/>
        </p:blipFill>
        <p:spPr bwMode="auto">
          <a:xfrm>
            <a:off x="11744251" y="4848968"/>
            <a:ext cx="9759477" cy="110295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screenshot of a computer&#10;&#10;AI-generated content may be incorrect.">
            <a:extLst>
              <a:ext uri="{FF2B5EF4-FFF2-40B4-BE49-F238E27FC236}">
                <a16:creationId xmlns:a16="http://schemas.microsoft.com/office/drawing/2014/main" id="{F417513E-4CF1-1D3B-FED2-DA6202AE3265}"/>
              </a:ext>
            </a:extLst>
          </p:cNvPr>
          <p:cNvPicPr>
            <a:picLocks noChangeAspect="1"/>
          </p:cNvPicPr>
          <p:nvPr/>
        </p:nvPicPr>
        <p:blipFill>
          <a:blip r:embed="rId5"/>
          <a:srcRect t="9908"/>
          <a:stretch/>
        </p:blipFill>
        <p:spPr>
          <a:xfrm>
            <a:off x="22803105" y="4466177"/>
            <a:ext cx="7551491" cy="11795160"/>
          </a:xfrm>
          <a:prstGeom prst="rect">
            <a:avLst/>
          </a:prstGeom>
        </p:spPr>
      </p:pic>
      <p:sp>
        <p:nvSpPr>
          <p:cNvPr id="15" name="TextBox 14">
            <a:extLst>
              <a:ext uri="{FF2B5EF4-FFF2-40B4-BE49-F238E27FC236}">
                <a16:creationId xmlns:a16="http://schemas.microsoft.com/office/drawing/2014/main" id="{C59B204D-BA2D-CB09-B850-8928A8767F08}"/>
              </a:ext>
            </a:extLst>
          </p:cNvPr>
          <p:cNvSpPr txBox="1"/>
          <p:nvPr/>
        </p:nvSpPr>
        <p:spPr>
          <a:xfrm>
            <a:off x="1989093" y="16086494"/>
            <a:ext cx="8457048" cy="830997"/>
          </a:xfrm>
          <a:prstGeom prst="rect">
            <a:avLst/>
          </a:prstGeom>
          <a:noFill/>
        </p:spPr>
        <p:txBody>
          <a:bodyPr wrap="square" rtlCol="0">
            <a:spAutoFit/>
          </a:bodyPr>
          <a:lstStyle/>
          <a:p>
            <a:r>
              <a:rPr lang="en-GB" dirty="0">
                <a:latin typeface="Roboto Light "/>
              </a:rPr>
              <a:t>Invoice only </a:t>
            </a:r>
          </a:p>
        </p:txBody>
      </p:sp>
      <p:sp>
        <p:nvSpPr>
          <p:cNvPr id="16" name="TextBox 15">
            <a:extLst>
              <a:ext uri="{FF2B5EF4-FFF2-40B4-BE49-F238E27FC236}">
                <a16:creationId xmlns:a16="http://schemas.microsoft.com/office/drawing/2014/main" id="{547E0781-C474-A703-0F9E-5D5B4A9FDE64}"/>
              </a:ext>
            </a:extLst>
          </p:cNvPr>
          <p:cNvSpPr txBox="1"/>
          <p:nvPr/>
        </p:nvSpPr>
        <p:spPr>
          <a:xfrm>
            <a:off x="12027476" y="16058542"/>
            <a:ext cx="8457048" cy="830997"/>
          </a:xfrm>
          <a:prstGeom prst="rect">
            <a:avLst/>
          </a:prstGeom>
          <a:noFill/>
        </p:spPr>
        <p:txBody>
          <a:bodyPr wrap="square" rtlCol="0">
            <a:spAutoFit/>
          </a:bodyPr>
          <a:lstStyle/>
          <a:p>
            <a:r>
              <a:rPr lang="en-GB" dirty="0">
                <a:latin typeface="Roboto Light "/>
              </a:rPr>
              <a:t>Card only </a:t>
            </a:r>
          </a:p>
        </p:txBody>
      </p:sp>
      <p:sp>
        <p:nvSpPr>
          <p:cNvPr id="17" name="TextBox 16">
            <a:extLst>
              <a:ext uri="{FF2B5EF4-FFF2-40B4-BE49-F238E27FC236}">
                <a16:creationId xmlns:a16="http://schemas.microsoft.com/office/drawing/2014/main" id="{4D3B0C7B-E961-BA20-0B8D-9194F9A68011}"/>
              </a:ext>
            </a:extLst>
          </p:cNvPr>
          <p:cNvSpPr txBox="1"/>
          <p:nvPr/>
        </p:nvSpPr>
        <p:spPr>
          <a:xfrm>
            <a:off x="23245327" y="16086495"/>
            <a:ext cx="8457048" cy="830997"/>
          </a:xfrm>
          <a:prstGeom prst="rect">
            <a:avLst/>
          </a:prstGeom>
          <a:noFill/>
        </p:spPr>
        <p:txBody>
          <a:bodyPr wrap="square" rtlCol="0">
            <a:spAutoFit/>
          </a:bodyPr>
          <a:lstStyle/>
          <a:p>
            <a:r>
              <a:rPr lang="en-GB" dirty="0">
                <a:latin typeface="Roboto Light "/>
              </a:rPr>
              <a:t>Hybrid – card and invoice</a:t>
            </a:r>
          </a:p>
        </p:txBody>
      </p:sp>
    </p:spTree>
    <p:extLst>
      <p:ext uri="{BB962C8B-B14F-4D97-AF65-F5344CB8AC3E}">
        <p14:creationId xmlns:p14="http://schemas.microsoft.com/office/powerpoint/2010/main" val="3336324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9C97008C-28F8-144D-A282-9412039DD63C}"/>
    </a:ext>
  </a:extLst>
</a:theme>
</file>

<file path=ppt/theme/theme10.xml><?xml version="1.0" encoding="utf-8"?>
<a:theme xmlns:a="http://schemas.openxmlformats.org/drawingml/2006/main" name="UCAS Slate and Yellow">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A591FEB-5DA8-9846-9D43-CC1C4972B88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FBEA69BA-3563-1045-87DA-50D2703F9647}"/>
    </a:ext>
  </a:extLst>
</a:theme>
</file>

<file path=ppt/theme/theme3.xml><?xml version="1.0" encoding="utf-8"?>
<a:theme xmlns:a="http://schemas.openxmlformats.org/drawingml/2006/main" name="UCAS Slate and Cya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BD6F3D2D-F03E-704A-BD9F-B387E6E172E9}"/>
    </a:ext>
  </a:extLst>
</a:theme>
</file>

<file path=ppt/theme/theme4.xml><?xml version="1.0" encoding="utf-8"?>
<a:theme xmlns:a="http://schemas.openxmlformats.org/drawingml/2006/main" name="UCAS Slate and Gree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5D468C8A-419E-6744-BA1D-3A8BDEA0AB0A}"/>
    </a:ext>
  </a:extLst>
</a:theme>
</file>

<file path=ppt/theme/theme5.xml><?xml version="1.0" encoding="utf-8"?>
<a:theme xmlns:a="http://schemas.openxmlformats.org/drawingml/2006/main" name="UCAS Slate and Lilac">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CA16B464-EC1B-6A42-B804-53A7351EC84A}"/>
    </a:ext>
  </a:extLst>
</a:theme>
</file>

<file path=ppt/theme/theme6.xml><?xml version="1.0" encoding="utf-8"?>
<a:theme xmlns:a="http://schemas.openxmlformats.org/drawingml/2006/main" name="UCAS Slate and Peppermint">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2DAB77C5-00BF-FF46-9ADC-9EC7F7880B2C}"/>
    </a:ext>
  </a:extLst>
</a:theme>
</file>

<file path=ppt/theme/theme7.xml><?xml version="1.0" encoding="utf-8"?>
<a:theme xmlns:a="http://schemas.openxmlformats.org/drawingml/2006/main" name="UCAS Slate and Purpl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1B836671-D14C-6D47-94BF-4C5EEEC5E359}"/>
    </a:ext>
  </a:extLst>
</a:theme>
</file>

<file path=ppt/theme/theme8.xml><?xml version="1.0" encoding="utf-8"?>
<a:theme xmlns:a="http://schemas.openxmlformats.org/drawingml/2006/main" name="UCAS Slate and Turquois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A0026C3-5E76-3A44-9DAF-6D1C87F1D448}"/>
    </a:ext>
  </a:extLst>
</a:theme>
</file>

<file path=ppt/theme/theme9.xml><?xml version="1.0" encoding="utf-8"?>
<a:theme xmlns:a="http://schemas.openxmlformats.org/drawingml/2006/main" name="UCAS Slate and Lime">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E8D25C9F-F6F2-0240-94CC-75C0FEE92F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603442-09ec-4cf3-b21f-b1c3f828b53a" xsi:nil="true"/>
    <lcf76f155ced4ddcb4097134ff3c332f xmlns="733dae14-92ee-43b7-ae23-1dcf711a513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E8FBAFBDFF3F4182543FFB7F188DCC" ma:contentTypeVersion="18" ma:contentTypeDescription="Create a new document." ma:contentTypeScope="" ma:versionID="c84c1e43b70d8381f99984a07b46515d">
  <xsd:schema xmlns:xsd="http://www.w3.org/2001/XMLSchema" xmlns:xs="http://www.w3.org/2001/XMLSchema" xmlns:p="http://schemas.microsoft.com/office/2006/metadata/properties" xmlns:ns2="733dae14-92ee-43b7-ae23-1dcf711a5137" xmlns:ns3="55603442-09ec-4cf3-b21f-b1c3f828b53a" xmlns:ns4="7c335a06-be1f-4caa-a72e-ef957d3aaf2f" targetNamespace="http://schemas.microsoft.com/office/2006/metadata/properties" ma:root="true" ma:fieldsID="b60ffa39c32f6af0e346cae8a8d8f313" ns2:_="" ns3:_="" ns4:_="">
    <xsd:import namespace="733dae14-92ee-43b7-ae23-1dcf711a5137"/>
    <xsd:import namespace="55603442-09ec-4cf3-b21f-b1c3f828b53a"/>
    <xsd:import namespace="7c335a06-be1f-4caa-a72e-ef957d3aaf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AutoKeyPoints" minOccurs="0"/>
                <xsd:element ref="ns2:MediaServiceKeyPoints" minOccurs="0"/>
                <xsd:element ref="ns2:MediaLengthInSeconds" minOccurs="0"/>
                <xsd:element ref="ns4:SharedWithUsers" minOccurs="0"/>
                <xsd:element ref="ns4:SharedWithDetail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dae14-92ee-43b7-ae23-1dcf711a5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80052e2-7a6d-497f-9711-5471179560a1"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603442-09ec-4cf3-b21f-b1c3f828b53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0cdbd36-b40a-4caa-b73e-3903c165ee3d}" ma:internalName="TaxCatchAll" ma:showField="CatchAllData" ma:web="7c335a06-be1f-4caa-a72e-ef957d3aaf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335a06-be1f-4caa-a72e-ef957d3aaf2f"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0F7CB-CC0B-49F3-8377-EA346CC62189}">
  <ds:schemaRefs>
    <ds:schemaRef ds:uri="http://schemas.microsoft.com/office/2006/metadata/properties"/>
    <ds:schemaRef ds:uri="http://schemas.microsoft.com/office/infopath/2007/PartnerControls"/>
    <ds:schemaRef ds:uri="55603442-09ec-4cf3-b21f-b1c3f828b53a"/>
    <ds:schemaRef ds:uri="733dae14-92ee-43b7-ae23-1dcf711a5137"/>
  </ds:schemaRefs>
</ds:datastoreItem>
</file>

<file path=customXml/itemProps2.xml><?xml version="1.0" encoding="utf-8"?>
<ds:datastoreItem xmlns:ds="http://schemas.openxmlformats.org/officeDocument/2006/customXml" ds:itemID="{B8E3979A-C212-4057-9D86-534B2D8250B6}">
  <ds:schemaRefs>
    <ds:schemaRef ds:uri="http://schemas.microsoft.com/sharepoint/v3/contenttype/forms"/>
  </ds:schemaRefs>
</ds:datastoreItem>
</file>

<file path=customXml/itemProps3.xml><?xml version="1.0" encoding="utf-8"?>
<ds:datastoreItem xmlns:ds="http://schemas.openxmlformats.org/officeDocument/2006/customXml" ds:itemID="{9C4BD6C3-FE6A-4D44-806F-E3D408B77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dae14-92ee-43b7-ae23-1dcf711a5137"/>
    <ds:schemaRef ds:uri="55603442-09ec-4cf3-b21f-b1c3f828b53a"/>
    <ds:schemaRef ds:uri="7c335a06-be1f-4caa-a72e-ef957d3aa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UCAS Powerpoint Deck</Template>
  <TotalTime>7223</TotalTime>
  <Words>2293</Words>
  <Application>Microsoft Office PowerPoint</Application>
  <PresentationFormat>Custom</PresentationFormat>
  <Paragraphs>196</Paragraphs>
  <Slides>27</Slides>
  <Notes>8</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27</vt:i4>
      </vt:variant>
    </vt:vector>
  </HeadingPairs>
  <TitlesOfParts>
    <vt:vector size="49" baseType="lpstr">
      <vt:lpstr>Apricus Black</vt:lpstr>
      <vt:lpstr>Roboto </vt:lpstr>
      <vt:lpstr>Roboto Thin</vt:lpstr>
      <vt:lpstr>Aptos</vt:lpstr>
      <vt:lpstr>Roboto Light </vt:lpstr>
      <vt:lpstr>Roboto Light</vt:lpstr>
      <vt:lpstr>Wingdings</vt:lpstr>
      <vt:lpstr>Courier New</vt:lpstr>
      <vt:lpstr>Arial</vt:lpstr>
      <vt:lpstr>Apricus</vt:lpstr>
      <vt:lpstr>Roboto</vt:lpstr>
      <vt:lpstr>Symbol</vt:lpstr>
      <vt:lpstr>UCAS Slate and Magenta</vt:lpstr>
      <vt:lpstr>UCAS Slate and Coral</vt:lpstr>
      <vt:lpstr>UCAS Slate and Cyan</vt:lpstr>
      <vt:lpstr>UCAS Slate and Green</vt:lpstr>
      <vt:lpstr>UCAS Slate and Lilac</vt:lpstr>
      <vt:lpstr>UCAS Slate and Peppermint</vt:lpstr>
      <vt:lpstr>UCAS Slate and Purple</vt:lpstr>
      <vt:lpstr>UCAS Slate and Turquoise</vt:lpstr>
      <vt:lpstr>UCAS Slate and Lime</vt:lpstr>
      <vt:lpstr>UCAS Slate and Yellow</vt:lpstr>
      <vt:lpstr>Free School Meals (FSM) step by step.  </vt:lpstr>
      <vt:lpstr>NEW FOR 2026</vt:lpstr>
      <vt:lpstr>FSM process (uk only)</vt:lpstr>
      <vt:lpstr>FSM payment process</vt:lpstr>
      <vt:lpstr>Student journey </vt:lpstr>
      <vt:lpstr>More about you </vt:lpstr>
      <vt:lpstr>More about you </vt:lpstr>
      <vt:lpstr>Free School Meal  Application Fee Waiver</vt:lpstr>
      <vt:lpstr>If FSM waiver is applied ELIGIBLE STUDENTS will see this option alongside the application payment option selected by the centre.   </vt:lpstr>
      <vt:lpstr>If student is not eligible or FSM waiver is not applied/Applicable STUDENTS will see the application payment option selected by the centre.   </vt:lpstr>
      <vt:lpstr>PowerPoint Presentation</vt:lpstr>
      <vt:lpstr>PowerPoint Presentation</vt:lpstr>
      <vt:lpstr>Reviewing your payment method</vt:lpstr>
      <vt:lpstr>Free Schools Meals application payment option </vt:lpstr>
      <vt:lpstr>Agreeing in Adviser Portal </vt:lpstr>
      <vt:lpstr>Application details – in progress application</vt:lpstr>
      <vt:lpstr>Application details - submitted to centre</vt:lpstr>
      <vt:lpstr>Application details - Submitted to centre</vt:lpstr>
      <vt:lpstr>Approving an application – warning message</vt:lpstr>
      <vt:lpstr>Submitted to centre – ‘Pay by card’</vt:lpstr>
      <vt:lpstr>Application details - submitted to centre</vt:lpstr>
      <vt:lpstr>Checks using filters and columns</vt:lpstr>
      <vt:lpstr>FSM Filter</vt:lpstr>
      <vt:lpstr>FSM Filter</vt:lpstr>
      <vt:lpstr>Using the email function</vt:lpstr>
      <vt:lpstr>‘Payment options’ column</vt:lpstr>
      <vt:lpstr>Return to applicant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Sykes</dc:creator>
  <cp:lastModifiedBy>Trudi Woodhouse</cp:lastModifiedBy>
  <cp:revision>6</cp:revision>
  <dcterms:created xsi:type="dcterms:W3CDTF">2025-03-13T13:17:51Z</dcterms:created>
  <dcterms:modified xsi:type="dcterms:W3CDTF">2026-03-16T08:14:56Z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2024-08-15T08:02:04Z</vt:lpwstr>
  </property>
  <property fmtid="{D5CDD505-2E9C-101B-9397-08002B2CF9AE}" pid="4" name="MSIP_Label_119c747e-0609-44bc-a84a-379ba7e92455_Method">
    <vt:lpwstr>Privileged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5612e0a5-0c88-49dc-a8a1-f54e3fa11cab</vt:lpwstr>
  </property>
  <property fmtid="{D5CDD505-2E9C-101B-9397-08002B2CF9AE}" pid="8" name="MSIP_Label_119c747e-0609-44bc-a84a-379ba7e92455_ContentBits">
    <vt:lpwstr>0</vt:lpwstr>
  </property>
  <property fmtid="{D5CDD505-2E9C-101B-9397-08002B2CF9AE}" pid="9" name="ContentTypeId">
    <vt:lpwstr>0x0101007DE8FBAFBDFF3F4182543FFB7F188DCC</vt:lpwstr>
  </property>
  <property fmtid="{D5CDD505-2E9C-101B-9397-08002B2CF9AE}" pid="10" name="MediaServiceImageTags">
    <vt:lpwstr/>
  </property>
</Properties>
</file>