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70" r:id="rId5"/>
    <p:sldMasterId id="2147483785" r:id="rId6"/>
  </p:sldMasterIdLst>
  <p:notesMasterIdLst>
    <p:notesMasterId r:id="rId29"/>
  </p:notesMasterIdLst>
  <p:sldIdLst>
    <p:sldId id="276" r:id="rId7"/>
    <p:sldId id="277" r:id="rId8"/>
    <p:sldId id="284" r:id="rId9"/>
    <p:sldId id="282" r:id="rId10"/>
    <p:sldId id="289" r:id="rId11"/>
    <p:sldId id="290" r:id="rId12"/>
    <p:sldId id="283" r:id="rId13"/>
    <p:sldId id="293" r:id="rId14"/>
    <p:sldId id="296" r:id="rId15"/>
    <p:sldId id="291" r:id="rId16"/>
    <p:sldId id="297" r:id="rId17"/>
    <p:sldId id="298" r:id="rId18"/>
    <p:sldId id="303" r:id="rId19"/>
    <p:sldId id="305" r:id="rId20"/>
    <p:sldId id="301" r:id="rId21"/>
    <p:sldId id="300" r:id="rId22"/>
    <p:sldId id="299" r:id="rId23"/>
    <p:sldId id="294" r:id="rId24"/>
    <p:sldId id="295" r:id="rId25"/>
    <p:sldId id="292" r:id="rId26"/>
    <p:sldId id="280" r:id="rId27"/>
    <p:sldId id="302" r:id="rId28"/>
  </p:sldIdLst>
  <p:sldSz cx="18288000" cy="10287000"/>
  <p:notesSz cx="6858000" cy="9144000"/>
  <p:embeddedFontLst>
    <p:embeddedFont>
      <p:font typeface="Apricus Black" pitchFamily="50" charset="0"/>
      <p:bold r:id="rId30"/>
    </p:embeddedFont>
    <p:embeddedFont>
      <p:font typeface="Montserrat 2" panose="020B0604020202020204" charset="0"/>
      <p:regular r:id="rId31"/>
    </p:embeddedFont>
    <p:embeddedFont>
      <p:font typeface="Montserrat 2 Bold" panose="020B0604020202020204" charset="0"/>
      <p:regular r:id="rId32"/>
    </p:embeddedFont>
    <p:embeddedFont>
      <p:font typeface="Montserrat 3" panose="020B0604020202020204" charset="0"/>
      <p:regular r:id="rId33"/>
    </p:embeddedFont>
    <p:embeddedFont>
      <p:font typeface="Montserrat 4" panose="020B0604020202020204" charset="0"/>
      <p:regular r:id="rId34"/>
    </p:embeddedFont>
    <p:embeddedFont>
      <p:font typeface="Roboto" panose="02000000000000000000" pitchFamily="2" charset="0"/>
      <p:regular r:id="rId35"/>
      <p:bold r:id="rId36"/>
      <p:boldItalic r:id="rId37"/>
    </p:embeddedFont>
    <p:embeddedFont>
      <p:font typeface="Roboto Light" panose="02000000000000000000" pitchFamily="2" charset="0"/>
      <p:regular r:id="rId38"/>
      <p: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Trebuchet MS Bold" panose="020B0703020202020204" pitchFamily="34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17DA8-7C08-459D-8BA6-B1EE07AC929D}" v="119" dt="2025-05-13T17:55:32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6898" autoAdjust="0"/>
  </p:normalViewPr>
  <p:slideViewPr>
    <p:cSldViewPr>
      <p:cViewPr varScale="1">
        <p:scale>
          <a:sx n="35" d="100"/>
          <a:sy n="35" d="100"/>
        </p:scale>
        <p:origin x="4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Derbyshire" userId="158d3823-2b4d-42fc-82b3-e5340606bfbf" providerId="ADAL" clId="{28F17DA8-7C08-459D-8BA6-B1EE07AC929D}"/>
    <pc:docChg chg="undo redo custSel addSld delSld modSld sldOrd addMainMaster delMainMaster modMainMaster">
      <pc:chgData name="Sarah Derbyshire" userId="158d3823-2b4d-42fc-82b3-e5340606bfbf" providerId="ADAL" clId="{28F17DA8-7C08-459D-8BA6-B1EE07AC929D}" dt="2025-05-13T18:01:03.112" v="5341" actId="20577"/>
      <pc:docMkLst>
        <pc:docMk/>
      </pc:docMkLst>
      <pc:sldChg chg="del">
        <pc:chgData name="Sarah Derbyshire" userId="158d3823-2b4d-42fc-82b3-e5340606bfbf" providerId="ADAL" clId="{28F17DA8-7C08-459D-8BA6-B1EE07AC929D}" dt="2025-05-13T11:48:56.192" v="12" actId="2696"/>
        <pc:sldMkLst>
          <pc:docMk/>
          <pc:sldMk cId="0" sldId="256"/>
        </pc:sldMkLst>
      </pc:sldChg>
      <pc:sldChg chg="del">
        <pc:chgData name="Sarah Derbyshire" userId="158d3823-2b4d-42fc-82b3-e5340606bfbf" providerId="ADAL" clId="{28F17DA8-7C08-459D-8BA6-B1EE07AC929D}" dt="2025-05-13T11:52:11.434" v="154" actId="2696"/>
        <pc:sldMkLst>
          <pc:docMk/>
          <pc:sldMk cId="0" sldId="257"/>
        </pc:sldMkLst>
      </pc:sldChg>
      <pc:sldChg chg="del ord">
        <pc:chgData name="Sarah Derbyshire" userId="158d3823-2b4d-42fc-82b3-e5340606bfbf" providerId="ADAL" clId="{28F17DA8-7C08-459D-8BA6-B1EE07AC929D}" dt="2025-05-13T12:13:48.882" v="578" actId="2696"/>
        <pc:sldMkLst>
          <pc:docMk/>
          <pc:sldMk cId="0" sldId="258"/>
        </pc:sldMkLst>
      </pc:sldChg>
      <pc:sldChg chg="del ord">
        <pc:chgData name="Sarah Derbyshire" userId="158d3823-2b4d-42fc-82b3-e5340606bfbf" providerId="ADAL" clId="{28F17DA8-7C08-459D-8BA6-B1EE07AC929D}" dt="2025-05-13T12:16:49.775" v="705" actId="2696"/>
        <pc:sldMkLst>
          <pc:docMk/>
          <pc:sldMk cId="0" sldId="259"/>
        </pc:sldMkLst>
      </pc:sldChg>
      <pc:sldChg chg="modSp del mod ord">
        <pc:chgData name="Sarah Derbyshire" userId="158d3823-2b4d-42fc-82b3-e5340606bfbf" providerId="ADAL" clId="{28F17DA8-7C08-459D-8BA6-B1EE07AC929D}" dt="2025-05-13T13:38:13.959" v="1564" actId="2696"/>
        <pc:sldMkLst>
          <pc:docMk/>
          <pc:sldMk cId="0" sldId="260"/>
        </pc:sldMkLst>
        <pc:spChg chg="mod">
          <ac:chgData name="Sarah Derbyshire" userId="158d3823-2b4d-42fc-82b3-e5340606bfbf" providerId="ADAL" clId="{28F17DA8-7C08-459D-8BA6-B1EE07AC929D}" dt="2025-05-13T12:41:52.779" v="708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Sarah Derbyshire" userId="158d3823-2b4d-42fc-82b3-e5340606bfbf" providerId="ADAL" clId="{28F17DA8-7C08-459D-8BA6-B1EE07AC929D}" dt="2025-05-13T13:36:06.389" v="1507" actId="20577"/>
          <ac:spMkLst>
            <pc:docMk/>
            <pc:sldMk cId="0" sldId="260"/>
            <ac:spMk id="4" creationId="{00000000-0000-0000-0000-000000000000}"/>
          </ac:spMkLst>
        </pc:spChg>
      </pc:sldChg>
      <pc:sldChg chg="delSp modSp del mod">
        <pc:chgData name="Sarah Derbyshire" userId="158d3823-2b4d-42fc-82b3-e5340606bfbf" providerId="ADAL" clId="{28F17DA8-7C08-459D-8BA6-B1EE07AC929D}" dt="2025-05-13T16:57:07.420" v="2985" actId="2696"/>
        <pc:sldMkLst>
          <pc:docMk/>
          <pc:sldMk cId="0" sldId="261"/>
        </pc:sldMkLst>
        <pc:spChg chg="del mod">
          <ac:chgData name="Sarah Derbyshire" userId="158d3823-2b4d-42fc-82b3-e5340606bfbf" providerId="ADAL" clId="{28F17DA8-7C08-459D-8BA6-B1EE07AC929D}" dt="2025-05-13T16:50:18.928" v="2848" actId="478"/>
          <ac:spMkLst>
            <pc:docMk/>
            <pc:sldMk cId="0" sldId="261"/>
            <ac:spMk id="5" creationId="{00000000-0000-0000-0000-000000000000}"/>
          </ac:spMkLst>
        </pc:spChg>
      </pc:sldChg>
      <pc:sldChg chg="delSp modSp del mod">
        <pc:chgData name="Sarah Derbyshire" userId="158d3823-2b4d-42fc-82b3-e5340606bfbf" providerId="ADAL" clId="{28F17DA8-7C08-459D-8BA6-B1EE07AC929D}" dt="2025-05-13T17:07:42.811" v="3260" actId="2696"/>
        <pc:sldMkLst>
          <pc:docMk/>
          <pc:sldMk cId="0" sldId="262"/>
        </pc:sldMkLst>
        <pc:spChg chg="del mod">
          <ac:chgData name="Sarah Derbyshire" userId="158d3823-2b4d-42fc-82b3-e5340606bfbf" providerId="ADAL" clId="{28F17DA8-7C08-459D-8BA6-B1EE07AC929D}" dt="2025-05-13T17:04:29.511" v="3203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Sarah Derbyshire" userId="158d3823-2b4d-42fc-82b3-e5340606bfbf" providerId="ADAL" clId="{28F17DA8-7C08-459D-8BA6-B1EE07AC929D}" dt="2025-05-13T17:07:00.901" v="3253" actId="20577"/>
          <ac:spMkLst>
            <pc:docMk/>
            <pc:sldMk cId="0" sldId="262"/>
            <ac:spMk id="22" creationId="{00000000-0000-0000-0000-000000000000}"/>
          </ac:spMkLst>
        </pc:spChg>
      </pc:sldChg>
      <pc:sldChg chg="del">
        <pc:chgData name="Sarah Derbyshire" userId="158d3823-2b4d-42fc-82b3-e5340606bfbf" providerId="ADAL" clId="{28F17DA8-7C08-459D-8BA6-B1EE07AC929D}" dt="2025-05-13T17:13:13.389" v="3349" actId="2696"/>
        <pc:sldMkLst>
          <pc:docMk/>
          <pc:sldMk cId="0" sldId="263"/>
        </pc:sldMkLst>
      </pc:sldChg>
      <pc:sldChg chg="del">
        <pc:chgData name="Sarah Derbyshire" userId="158d3823-2b4d-42fc-82b3-e5340606bfbf" providerId="ADAL" clId="{28F17DA8-7C08-459D-8BA6-B1EE07AC929D}" dt="2025-05-13T17:12:24.127" v="3289" actId="2696"/>
        <pc:sldMkLst>
          <pc:docMk/>
          <pc:sldMk cId="0" sldId="264"/>
        </pc:sldMkLst>
      </pc:sldChg>
      <pc:sldChg chg="del modNotes">
        <pc:chgData name="Sarah Derbyshire" userId="158d3823-2b4d-42fc-82b3-e5340606bfbf" providerId="ADAL" clId="{28F17DA8-7C08-459D-8BA6-B1EE07AC929D}" dt="2025-05-13T17:19:05.255" v="3465" actId="2696"/>
        <pc:sldMkLst>
          <pc:docMk/>
          <pc:sldMk cId="0" sldId="265"/>
        </pc:sldMkLst>
      </pc:sldChg>
      <pc:sldChg chg="del modNotes modNotesTx">
        <pc:chgData name="Sarah Derbyshire" userId="158d3823-2b4d-42fc-82b3-e5340606bfbf" providerId="ADAL" clId="{28F17DA8-7C08-459D-8BA6-B1EE07AC929D}" dt="2025-05-13T17:39:29.290" v="4339" actId="2696"/>
        <pc:sldMkLst>
          <pc:docMk/>
          <pc:sldMk cId="0" sldId="266"/>
        </pc:sldMkLst>
      </pc:sldChg>
      <pc:sldChg chg="del">
        <pc:chgData name="Sarah Derbyshire" userId="158d3823-2b4d-42fc-82b3-e5340606bfbf" providerId="ADAL" clId="{28F17DA8-7C08-459D-8BA6-B1EE07AC929D}" dt="2025-05-13T17:49:03.721" v="4745" actId="2696"/>
        <pc:sldMkLst>
          <pc:docMk/>
          <pc:sldMk cId="0" sldId="267"/>
        </pc:sldMkLst>
      </pc:sldChg>
      <pc:sldChg chg="del">
        <pc:chgData name="Sarah Derbyshire" userId="158d3823-2b4d-42fc-82b3-e5340606bfbf" providerId="ADAL" clId="{28F17DA8-7C08-459D-8BA6-B1EE07AC929D}" dt="2025-05-13T17:56:25.241" v="5129" actId="2696"/>
        <pc:sldMkLst>
          <pc:docMk/>
          <pc:sldMk cId="0" sldId="268"/>
        </pc:sldMkLst>
      </pc:sldChg>
      <pc:sldChg chg="delSp del mod modNotes modNotesTx">
        <pc:chgData name="Sarah Derbyshire" userId="158d3823-2b4d-42fc-82b3-e5340606bfbf" providerId="ADAL" clId="{28F17DA8-7C08-459D-8BA6-B1EE07AC929D}" dt="2025-05-13T17:37:26.987" v="4330" actId="2696"/>
        <pc:sldMkLst>
          <pc:docMk/>
          <pc:sldMk cId="0" sldId="269"/>
        </pc:sldMkLst>
        <pc:spChg chg="del">
          <ac:chgData name="Sarah Derbyshire" userId="158d3823-2b4d-42fc-82b3-e5340606bfbf" providerId="ADAL" clId="{28F17DA8-7C08-459D-8BA6-B1EE07AC929D}" dt="2025-05-13T17:35:03.605" v="4260" actId="478"/>
          <ac:spMkLst>
            <pc:docMk/>
            <pc:sldMk cId="0" sldId="269"/>
            <ac:spMk id="2" creationId="{00000000-0000-0000-0000-000000000000}"/>
          </ac:spMkLst>
        </pc:spChg>
        <pc:spChg chg="del">
          <ac:chgData name="Sarah Derbyshire" userId="158d3823-2b4d-42fc-82b3-e5340606bfbf" providerId="ADAL" clId="{28F17DA8-7C08-459D-8BA6-B1EE07AC929D}" dt="2025-05-13T17:35:06.741" v="4261" actId="478"/>
          <ac:spMkLst>
            <pc:docMk/>
            <pc:sldMk cId="0" sldId="269"/>
            <ac:spMk id="3" creationId="{00000000-0000-0000-0000-000000000000}"/>
          </ac:spMkLst>
        </pc:spChg>
      </pc:sldChg>
      <pc:sldChg chg="del">
        <pc:chgData name="Sarah Derbyshire" userId="158d3823-2b4d-42fc-82b3-e5340606bfbf" providerId="ADAL" clId="{28F17DA8-7C08-459D-8BA6-B1EE07AC929D}" dt="2025-05-13T17:30:32.057" v="3671" actId="2696"/>
        <pc:sldMkLst>
          <pc:docMk/>
          <pc:sldMk cId="0" sldId="270"/>
        </pc:sldMkLst>
      </pc:sldChg>
      <pc:sldChg chg="del modNotes">
        <pc:chgData name="Sarah Derbyshire" userId="158d3823-2b4d-42fc-82b3-e5340606bfbf" providerId="ADAL" clId="{28F17DA8-7C08-459D-8BA6-B1EE07AC929D}" dt="2025-05-13T17:27:50.469" v="3620" actId="2696"/>
        <pc:sldMkLst>
          <pc:docMk/>
          <pc:sldMk cId="0" sldId="271"/>
        </pc:sldMkLst>
      </pc:sldChg>
      <pc:sldChg chg="addSp delSp modSp del mod modNotesTx">
        <pc:chgData name="Sarah Derbyshire" userId="158d3823-2b4d-42fc-82b3-e5340606bfbf" providerId="ADAL" clId="{28F17DA8-7C08-459D-8BA6-B1EE07AC929D}" dt="2025-05-13T16:32:52.841" v="2481" actId="2696"/>
        <pc:sldMkLst>
          <pc:docMk/>
          <pc:sldMk cId="0" sldId="272"/>
        </pc:sldMkLst>
        <pc:spChg chg="del">
          <ac:chgData name="Sarah Derbyshire" userId="158d3823-2b4d-42fc-82b3-e5340606bfbf" providerId="ADAL" clId="{28F17DA8-7C08-459D-8BA6-B1EE07AC929D}" dt="2025-05-13T13:59:43.390" v="2423" actId="478"/>
          <ac:spMkLst>
            <pc:docMk/>
            <pc:sldMk cId="0" sldId="272"/>
            <ac:spMk id="2" creationId="{00000000-0000-0000-0000-000000000000}"/>
          </ac:spMkLst>
        </pc:spChg>
        <pc:spChg chg="del">
          <ac:chgData name="Sarah Derbyshire" userId="158d3823-2b4d-42fc-82b3-e5340606bfbf" providerId="ADAL" clId="{28F17DA8-7C08-459D-8BA6-B1EE07AC929D}" dt="2025-05-13T13:59:40.298" v="2422" actId="478"/>
          <ac:spMkLst>
            <pc:docMk/>
            <pc:sldMk cId="0" sldId="272"/>
            <ac:spMk id="4" creationId="{00000000-0000-0000-0000-000000000000}"/>
          </ac:spMkLst>
        </pc:spChg>
        <pc:spChg chg="add del mod">
          <ac:chgData name="Sarah Derbyshire" userId="158d3823-2b4d-42fc-82b3-e5340606bfbf" providerId="ADAL" clId="{28F17DA8-7C08-459D-8BA6-B1EE07AC929D}" dt="2025-05-13T15:32:49.118" v="2425" actId="478"/>
          <ac:spMkLst>
            <pc:docMk/>
            <pc:sldMk cId="0" sldId="272"/>
            <ac:spMk id="5" creationId="{77229DFD-8995-86AD-7455-73319BCDCDFE}"/>
          </ac:spMkLst>
        </pc:spChg>
        <pc:spChg chg="add del mod">
          <ac:chgData name="Sarah Derbyshire" userId="158d3823-2b4d-42fc-82b3-e5340606bfbf" providerId="ADAL" clId="{28F17DA8-7C08-459D-8BA6-B1EE07AC929D}" dt="2025-05-13T15:33:17.452" v="2427" actId="478"/>
          <ac:spMkLst>
            <pc:docMk/>
            <pc:sldMk cId="0" sldId="272"/>
            <ac:spMk id="6" creationId="{BA5F62D8-9210-EE0E-92BB-93298CA0452A}"/>
          </ac:spMkLst>
        </pc:spChg>
      </pc:sldChg>
      <pc:sldChg chg="del modNotesTx">
        <pc:chgData name="Sarah Derbyshire" userId="158d3823-2b4d-42fc-82b3-e5340606bfbf" providerId="ADAL" clId="{28F17DA8-7C08-459D-8BA6-B1EE07AC929D}" dt="2025-05-13T16:46:55.234" v="2844" actId="2696"/>
        <pc:sldMkLst>
          <pc:docMk/>
          <pc:sldMk cId="0" sldId="273"/>
        </pc:sldMkLst>
      </pc:sldChg>
      <pc:sldChg chg="addSp delSp modSp del mod">
        <pc:chgData name="Sarah Derbyshire" userId="158d3823-2b4d-42fc-82b3-e5340606bfbf" providerId="ADAL" clId="{28F17DA8-7C08-459D-8BA6-B1EE07AC929D}" dt="2025-05-13T13:44:56.502" v="1939" actId="2696"/>
        <pc:sldMkLst>
          <pc:docMk/>
          <pc:sldMk cId="0" sldId="274"/>
        </pc:sldMkLst>
        <pc:spChg chg="del">
          <ac:chgData name="Sarah Derbyshire" userId="158d3823-2b4d-42fc-82b3-e5340606bfbf" providerId="ADAL" clId="{28F17DA8-7C08-459D-8BA6-B1EE07AC929D}" dt="2025-05-13T13:41:10.819" v="1653" actId="478"/>
          <ac:spMkLst>
            <pc:docMk/>
            <pc:sldMk cId="0" sldId="274"/>
            <ac:spMk id="4" creationId="{00000000-0000-0000-0000-000000000000}"/>
          </ac:spMkLst>
        </pc:spChg>
        <pc:spChg chg="add del mod">
          <ac:chgData name="Sarah Derbyshire" userId="158d3823-2b4d-42fc-82b3-e5340606bfbf" providerId="ADAL" clId="{28F17DA8-7C08-459D-8BA6-B1EE07AC929D}" dt="2025-05-13T13:41:39.842" v="1662" actId="478"/>
          <ac:spMkLst>
            <pc:docMk/>
            <pc:sldMk cId="0" sldId="274"/>
            <ac:spMk id="11" creationId="{849AEE6E-C7E9-1DC0-4580-E588B60402B0}"/>
          </ac:spMkLst>
        </pc:spChg>
      </pc:sldChg>
      <pc:sldChg chg="del">
        <pc:chgData name="Sarah Derbyshire" userId="158d3823-2b4d-42fc-82b3-e5340606bfbf" providerId="ADAL" clId="{28F17DA8-7C08-459D-8BA6-B1EE07AC929D}" dt="2025-05-13T13:46:09.113" v="2137" actId="2696"/>
        <pc:sldMkLst>
          <pc:docMk/>
          <pc:sldMk cId="0" sldId="275"/>
        </pc:sldMkLst>
      </pc:sldChg>
      <pc:sldChg chg="add modNotesTx">
        <pc:chgData name="Sarah Derbyshire" userId="158d3823-2b4d-42fc-82b3-e5340606bfbf" providerId="ADAL" clId="{28F17DA8-7C08-459D-8BA6-B1EE07AC929D}" dt="2025-05-13T18:01:03.112" v="5341" actId="20577"/>
        <pc:sldMkLst>
          <pc:docMk/>
          <pc:sldMk cId="521559416" sldId="276"/>
        </pc:sldMkLst>
      </pc:sldChg>
      <pc:sldChg chg="addSp delSp modSp add mod modNotes modNotesTx">
        <pc:chgData name="Sarah Derbyshire" userId="158d3823-2b4d-42fc-82b3-e5340606bfbf" providerId="ADAL" clId="{28F17DA8-7C08-459D-8BA6-B1EE07AC929D}" dt="2025-05-13T17:57:28.643" v="5158" actId="20577"/>
        <pc:sldMkLst>
          <pc:docMk/>
          <pc:sldMk cId="3601274376" sldId="277"/>
        </pc:sldMkLst>
        <pc:spChg chg="add mod">
          <ac:chgData name="Sarah Derbyshire" userId="158d3823-2b4d-42fc-82b3-e5340606bfbf" providerId="ADAL" clId="{28F17DA8-7C08-459D-8BA6-B1EE07AC929D}" dt="2025-05-13T11:52:17.052" v="155" actId="113"/>
          <ac:spMkLst>
            <pc:docMk/>
            <pc:sldMk cId="3601274376" sldId="277"/>
            <ac:spMk id="3" creationId="{D1402F80-79D9-BC3A-17A6-499A60A0484A}"/>
          </ac:spMkLst>
        </pc:spChg>
        <pc:spChg chg="del">
          <ac:chgData name="Sarah Derbyshire" userId="158d3823-2b4d-42fc-82b3-e5340606bfbf" providerId="ADAL" clId="{28F17DA8-7C08-459D-8BA6-B1EE07AC929D}" dt="2025-05-13T11:49:17.907" v="13" actId="478"/>
          <ac:spMkLst>
            <pc:docMk/>
            <pc:sldMk cId="3601274376" sldId="277"/>
            <ac:spMk id="6" creationId="{49D1C900-585A-D111-FB35-52C230D492C3}"/>
          </ac:spMkLst>
        </pc:spChg>
        <pc:picChg chg="mod modCrop">
          <ac:chgData name="Sarah Derbyshire" userId="158d3823-2b4d-42fc-82b3-e5340606bfbf" providerId="ADAL" clId="{28F17DA8-7C08-459D-8BA6-B1EE07AC929D}" dt="2025-05-13T11:50:22.671" v="53" actId="18131"/>
          <ac:picMkLst>
            <pc:docMk/>
            <pc:sldMk cId="3601274376" sldId="277"/>
            <ac:picMk id="10" creationId="{6B3BE37E-4BB0-B6A9-093A-76579608845E}"/>
          </ac:picMkLst>
        </pc:picChg>
      </pc:sldChg>
      <pc:sldChg chg="add del ord modNotes">
        <pc:chgData name="Sarah Derbyshire" userId="158d3823-2b4d-42fc-82b3-e5340606bfbf" providerId="ADAL" clId="{28F17DA8-7C08-459D-8BA6-B1EE07AC929D}" dt="2025-05-13T17:37:46.947" v="4333" actId="2696"/>
        <pc:sldMkLst>
          <pc:docMk/>
          <pc:sldMk cId="2852106098" sldId="278"/>
        </pc:sldMkLst>
      </pc:sldChg>
      <pc:sldChg chg="add del modNotes">
        <pc:chgData name="Sarah Derbyshire" userId="158d3823-2b4d-42fc-82b3-e5340606bfbf" providerId="ADAL" clId="{28F17DA8-7C08-459D-8BA6-B1EE07AC929D}" dt="2025-05-13T13:39:45.824" v="1612" actId="2696"/>
        <pc:sldMkLst>
          <pc:docMk/>
          <pc:sldMk cId="1351160605" sldId="279"/>
        </pc:sldMkLst>
      </pc:sldChg>
      <pc:sldChg chg="add ord modNotes modNotesTx">
        <pc:chgData name="Sarah Derbyshire" userId="158d3823-2b4d-42fc-82b3-e5340606bfbf" providerId="ADAL" clId="{28F17DA8-7C08-459D-8BA6-B1EE07AC929D}" dt="2025-05-13T13:45:59.152" v="2136" actId="20577"/>
        <pc:sldMkLst>
          <pc:docMk/>
          <pc:sldMk cId="864630797" sldId="280"/>
        </pc:sldMkLst>
      </pc:sldChg>
      <pc:sldChg chg="add del ord modNotes">
        <pc:chgData name="Sarah Derbyshire" userId="158d3823-2b4d-42fc-82b3-e5340606bfbf" providerId="ADAL" clId="{28F17DA8-7C08-459D-8BA6-B1EE07AC929D}" dt="2025-05-13T17:37:36.084" v="4331" actId="2696"/>
        <pc:sldMkLst>
          <pc:docMk/>
          <pc:sldMk cId="2524234737" sldId="281"/>
        </pc:sldMkLst>
      </pc:sldChg>
      <pc:sldChg chg="addSp delSp modSp new mod modNotesTx">
        <pc:chgData name="Sarah Derbyshire" userId="158d3823-2b4d-42fc-82b3-e5340606bfbf" providerId="ADAL" clId="{28F17DA8-7C08-459D-8BA6-B1EE07AC929D}" dt="2025-05-13T11:54:09.620" v="250" actId="20577"/>
        <pc:sldMkLst>
          <pc:docMk/>
          <pc:sldMk cId="4162895132" sldId="282"/>
        </pc:sldMkLst>
        <pc:spChg chg="mod">
          <ac:chgData name="Sarah Derbyshire" userId="158d3823-2b4d-42fc-82b3-e5340606bfbf" providerId="ADAL" clId="{28F17DA8-7C08-459D-8BA6-B1EE07AC929D}" dt="2025-05-13T11:53:12.509" v="179" actId="1076"/>
          <ac:spMkLst>
            <pc:docMk/>
            <pc:sldMk cId="4162895132" sldId="282"/>
            <ac:spMk id="2" creationId="{04C210E0-6A40-81CA-F9F1-845546FB74F3}"/>
          </ac:spMkLst>
        </pc:spChg>
        <pc:spChg chg="del">
          <ac:chgData name="Sarah Derbyshire" userId="158d3823-2b4d-42fc-82b3-e5340606bfbf" providerId="ADAL" clId="{28F17DA8-7C08-459D-8BA6-B1EE07AC929D}" dt="2025-05-13T11:53:14.413" v="180" actId="478"/>
          <ac:spMkLst>
            <pc:docMk/>
            <pc:sldMk cId="4162895132" sldId="282"/>
            <ac:spMk id="3" creationId="{C8B5FEE4-A100-E10C-6548-FECFED1509C0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4" creationId="{4DA66541-A108-0F61-EC91-3968F65E21BB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5" creationId="{278F6E1B-7C91-BA57-9A06-F32574E54431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6" creationId="{95FE2E1C-A8F5-E9E1-EBAD-D5719BF5899F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7" creationId="{9E6F886B-1AEB-5DDD-BB83-8DABAF546A0E}"/>
          </ac:spMkLst>
        </pc:spChg>
        <pc:spChg chg="add mod">
          <ac:chgData name="Sarah Derbyshire" userId="158d3823-2b4d-42fc-82b3-e5340606bfbf" providerId="ADAL" clId="{28F17DA8-7C08-459D-8BA6-B1EE07AC929D}" dt="2025-05-13T11:53:21.374" v="181" actId="2711"/>
          <ac:spMkLst>
            <pc:docMk/>
            <pc:sldMk cId="4162895132" sldId="282"/>
            <ac:spMk id="8" creationId="{FEDCBB80-B33B-6C6D-F08F-5BB662C17EAD}"/>
          </ac:spMkLst>
        </pc:spChg>
        <pc:spChg chg="add mod">
          <ac:chgData name="Sarah Derbyshire" userId="158d3823-2b4d-42fc-82b3-e5340606bfbf" providerId="ADAL" clId="{28F17DA8-7C08-459D-8BA6-B1EE07AC929D}" dt="2025-05-13T11:53:27.920" v="182" actId="2711"/>
          <ac:spMkLst>
            <pc:docMk/>
            <pc:sldMk cId="4162895132" sldId="282"/>
            <ac:spMk id="9" creationId="{56E09C62-1762-F0D5-7998-9649F47B0B45}"/>
          </ac:spMkLst>
        </pc:spChg>
        <pc:spChg chg="add mod">
          <ac:chgData name="Sarah Derbyshire" userId="158d3823-2b4d-42fc-82b3-e5340606bfbf" providerId="ADAL" clId="{28F17DA8-7C08-459D-8BA6-B1EE07AC929D}" dt="2025-05-13T11:53:33.061" v="183" actId="2711"/>
          <ac:spMkLst>
            <pc:docMk/>
            <pc:sldMk cId="4162895132" sldId="282"/>
            <ac:spMk id="10" creationId="{CCF73EEB-53F7-D55C-B4E6-7E11B22185BE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11" creationId="{92447777-E489-534E-53B8-03A6AFA93B68}"/>
          </ac:spMkLst>
        </pc:spChg>
        <pc:spChg chg="add mod">
          <ac:chgData name="Sarah Derbyshire" userId="158d3823-2b4d-42fc-82b3-e5340606bfbf" providerId="ADAL" clId="{28F17DA8-7C08-459D-8BA6-B1EE07AC929D}" dt="2025-05-13T11:53:40.068" v="184" actId="2711"/>
          <ac:spMkLst>
            <pc:docMk/>
            <pc:sldMk cId="4162895132" sldId="282"/>
            <ac:spMk id="12" creationId="{99A58520-7665-AEB5-A1E0-49CDA3308D05}"/>
          </ac:spMkLst>
        </pc:spChg>
        <pc:spChg chg="add mod">
          <ac:chgData name="Sarah Derbyshire" userId="158d3823-2b4d-42fc-82b3-e5340606bfbf" providerId="ADAL" clId="{28F17DA8-7C08-459D-8BA6-B1EE07AC929D}" dt="2025-05-13T11:53:02.043" v="161"/>
          <ac:spMkLst>
            <pc:docMk/>
            <pc:sldMk cId="4162895132" sldId="282"/>
            <ac:spMk id="13" creationId="{DB82278F-E83B-F41C-1514-A93BC3102304}"/>
          </ac:spMkLst>
        </pc:spChg>
      </pc:sldChg>
      <pc:sldChg chg="addSp delSp modSp add mod ord modNotesTx">
        <pc:chgData name="Sarah Derbyshire" userId="158d3823-2b4d-42fc-82b3-e5340606bfbf" providerId="ADAL" clId="{28F17DA8-7C08-459D-8BA6-B1EE07AC929D}" dt="2025-05-13T17:59:45.087" v="5303" actId="1076"/>
        <pc:sldMkLst>
          <pc:docMk/>
          <pc:sldMk cId="2379059694" sldId="283"/>
        </pc:sldMkLst>
        <pc:spChg chg="del mod">
          <ac:chgData name="Sarah Derbyshire" userId="158d3823-2b4d-42fc-82b3-e5340606bfbf" providerId="ADAL" clId="{28F17DA8-7C08-459D-8BA6-B1EE07AC929D}" dt="2025-05-13T12:42:36.114" v="750" actId="478"/>
          <ac:spMkLst>
            <pc:docMk/>
            <pc:sldMk cId="2379059694" sldId="283"/>
            <ac:spMk id="2" creationId="{BBDB6057-E314-7D2A-04F9-E308BC2F437D}"/>
          </ac:spMkLst>
        </pc:spChg>
        <pc:spChg chg="add del mod">
          <ac:chgData name="Sarah Derbyshire" userId="158d3823-2b4d-42fc-82b3-e5340606bfbf" providerId="ADAL" clId="{28F17DA8-7C08-459D-8BA6-B1EE07AC929D}" dt="2025-05-13T12:42:51.121" v="793" actId="478"/>
          <ac:spMkLst>
            <pc:docMk/>
            <pc:sldMk cId="2379059694" sldId="283"/>
            <ac:spMk id="3" creationId="{7C5706B6-9607-B317-76BB-A5691A7281D9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4" creationId="{36164ADD-101B-6048-F6F6-28E549E6641A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5" creationId="{93F71F92-AEBF-EBAE-D468-2518C3D65BF4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6" creationId="{94CE9C1E-8E3D-2B09-CFC2-954F675727A7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7" creationId="{46C3525F-F1B8-E7CF-3A26-627FCBA73184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8" creationId="{BFABE247-B992-3B82-E910-3BC44B725569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9" creationId="{F4A58EEB-0B97-5A23-FD1B-D5FC6190C00A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10" creationId="{25033981-98ED-1CE1-44E5-2BF66A6BD431}"/>
          </ac:spMkLst>
        </pc:spChg>
        <pc:spChg chg="del">
          <ac:chgData name="Sarah Derbyshire" userId="158d3823-2b4d-42fc-82b3-e5340606bfbf" providerId="ADAL" clId="{28F17DA8-7C08-459D-8BA6-B1EE07AC929D}" dt="2025-05-13T11:54:42.183" v="273" actId="478"/>
          <ac:spMkLst>
            <pc:docMk/>
            <pc:sldMk cId="2379059694" sldId="283"/>
            <ac:spMk id="11" creationId="{85E5F39D-D2CE-43A3-ED59-FED4B18D4A78}"/>
          </ac:spMkLst>
        </pc:spChg>
        <pc:spChg chg="del">
          <ac:chgData name="Sarah Derbyshire" userId="158d3823-2b4d-42fc-82b3-e5340606bfbf" providerId="ADAL" clId="{28F17DA8-7C08-459D-8BA6-B1EE07AC929D}" dt="2025-05-13T11:54:40.631" v="272" actId="478"/>
          <ac:spMkLst>
            <pc:docMk/>
            <pc:sldMk cId="2379059694" sldId="283"/>
            <ac:spMk id="12" creationId="{C57E69A4-A079-C45F-DD42-7D872B669B03}"/>
          </ac:spMkLst>
        </pc:spChg>
        <pc:spChg chg="del">
          <ac:chgData name="Sarah Derbyshire" userId="158d3823-2b4d-42fc-82b3-e5340606bfbf" providerId="ADAL" clId="{28F17DA8-7C08-459D-8BA6-B1EE07AC929D}" dt="2025-05-13T11:54:38.679" v="271" actId="478"/>
          <ac:spMkLst>
            <pc:docMk/>
            <pc:sldMk cId="2379059694" sldId="283"/>
            <ac:spMk id="13" creationId="{5E04E0E0-1BB7-F8A1-2B4C-C240AE49D190}"/>
          </ac:spMkLst>
        </pc:spChg>
        <pc:spChg chg="add del mod">
          <ac:chgData name="Sarah Derbyshire" userId="158d3823-2b4d-42fc-82b3-e5340606bfbf" providerId="ADAL" clId="{28F17DA8-7C08-459D-8BA6-B1EE07AC929D}" dt="2025-05-13T13:40:23.905" v="1649" actId="21"/>
          <ac:spMkLst>
            <pc:docMk/>
            <pc:sldMk cId="2379059694" sldId="283"/>
            <ac:spMk id="14" creationId="{9DB526EB-B0EA-8374-0674-A312D0C17534}"/>
          </ac:spMkLst>
        </pc:spChg>
        <pc:spChg chg="add mod">
          <ac:chgData name="Sarah Derbyshire" userId="158d3823-2b4d-42fc-82b3-e5340606bfbf" providerId="ADAL" clId="{28F17DA8-7C08-459D-8BA6-B1EE07AC929D}" dt="2025-05-13T13:38:08.196" v="1563" actId="20577"/>
          <ac:spMkLst>
            <pc:docMk/>
            <pc:sldMk cId="2379059694" sldId="283"/>
            <ac:spMk id="16" creationId="{423C75F4-C175-E218-21E1-D99AB45B9D4B}"/>
          </ac:spMkLst>
        </pc:spChg>
        <pc:spChg chg="add mod">
          <ac:chgData name="Sarah Derbyshire" userId="158d3823-2b4d-42fc-82b3-e5340606bfbf" providerId="ADAL" clId="{28F17DA8-7C08-459D-8BA6-B1EE07AC929D}" dt="2025-05-13T17:59:28.866" v="5301" actId="20577"/>
          <ac:spMkLst>
            <pc:docMk/>
            <pc:sldMk cId="2379059694" sldId="283"/>
            <ac:spMk id="18" creationId="{877185FD-25B3-AC2C-F135-148494075006}"/>
          </ac:spMkLst>
        </pc:spChg>
        <pc:spChg chg="add mod">
          <ac:chgData name="Sarah Derbyshire" userId="158d3823-2b4d-42fc-82b3-e5340606bfbf" providerId="ADAL" clId="{28F17DA8-7C08-459D-8BA6-B1EE07AC929D}" dt="2025-05-13T17:59:45.087" v="5303" actId="1076"/>
          <ac:spMkLst>
            <pc:docMk/>
            <pc:sldMk cId="2379059694" sldId="283"/>
            <ac:spMk id="19" creationId="{CE2B02BE-9136-77F3-F1D1-7C62B6010158}"/>
          </ac:spMkLst>
        </pc:spChg>
      </pc:sldChg>
      <pc:sldChg chg="addSp delSp modSp add mod ord modNotesTx">
        <pc:chgData name="Sarah Derbyshire" userId="158d3823-2b4d-42fc-82b3-e5340606bfbf" providerId="ADAL" clId="{28F17DA8-7C08-459D-8BA6-B1EE07AC929D}" dt="2025-05-13T17:57:48.413" v="5164" actId="20577"/>
        <pc:sldMkLst>
          <pc:docMk/>
          <pc:sldMk cId="2646255256" sldId="284"/>
        </pc:sldMkLst>
        <pc:spChg chg="del mod">
          <ac:chgData name="Sarah Derbyshire" userId="158d3823-2b4d-42fc-82b3-e5340606bfbf" providerId="ADAL" clId="{28F17DA8-7C08-459D-8BA6-B1EE07AC929D}" dt="2025-05-13T11:56:21.170" v="330" actId="478"/>
          <ac:spMkLst>
            <pc:docMk/>
            <pc:sldMk cId="2646255256" sldId="284"/>
            <ac:spMk id="2" creationId="{D17C5FE4-6822-4F83-3618-F533FCDDCDD1}"/>
          </ac:spMkLst>
        </pc:spChg>
        <pc:spChg chg="del mod">
          <ac:chgData name="Sarah Derbyshire" userId="158d3823-2b4d-42fc-82b3-e5340606bfbf" providerId="ADAL" clId="{28F17DA8-7C08-459D-8BA6-B1EE07AC929D}" dt="2025-05-13T11:56:22.594" v="331" actId="34307"/>
          <ac:spMkLst>
            <pc:docMk/>
            <pc:sldMk cId="2646255256" sldId="284"/>
            <ac:spMk id="3" creationId="{199579F4-EADA-3208-6D91-FA4D5E5DBA09}"/>
          </ac:spMkLst>
        </pc:spChg>
        <pc:spChg chg="mod">
          <ac:chgData name="Sarah Derbyshire" userId="158d3823-2b4d-42fc-82b3-e5340606bfbf" providerId="ADAL" clId="{28F17DA8-7C08-459D-8BA6-B1EE07AC929D}" dt="2025-05-13T12:13:40.658" v="577" actId="20577"/>
          <ac:spMkLst>
            <pc:docMk/>
            <pc:sldMk cId="2646255256" sldId="284"/>
            <ac:spMk id="5" creationId="{B7A350A1-3880-DCDB-5446-30F27E9B0C0B}"/>
          </ac:spMkLst>
        </pc:spChg>
        <pc:spChg chg="del">
          <ac:chgData name="Sarah Derbyshire" userId="158d3823-2b4d-42fc-82b3-e5340606bfbf" providerId="ADAL" clId="{28F17DA8-7C08-459D-8BA6-B1EE07AC929D}" dt="2025-05-13T11:55:50.236" v="323" actId="478"/>
          <ac:spMkLst>
            <pc:docMk/>
            <pc:sldMk cId="2646255256" sldId="284"/>
            <ac:spMk id="6" creationId="{E4584E10-E1A0-A918-0F6E-360E5D7CD27E}"/>
          </ac:spMkLst>
        </pc:spChg>
        <pc:spChg chg="del mod">
          <ac:chgData name="Sarah Derbyshire" userId="158d3823-2b4d-42fc-82b3-e5340606bfbf" providerId="ADAL" clId="{28F17DA8-7C08-459D-8BA6-B1EE07AC929D}" dt="2025-05-13T12:03:28.106" v="401" actId="478"/>
          <ac:spMkLst>
            <pc:docMk/>
            <pc:sldMk cId="2646255256" sldId="284"/>
            <ac:spMk id="7" creationId="{B461A9A0-B291-5E33-5D96-D4A923843A8C}"/>
          </ac:spMkLst>
        </pc:spChg>
        <pc:spChg chg="add mod">
          <ac:chgData name="Sarah Derbyshire" userId="158d3823-2b4d-42fc-82b3-e5340606bfbf" providerId="ADAL" clId="{28F17DA8-7C08-459D-8BA6-B1EE07AC929D}" dt="2025-05-13T12:11:56.033" v="556" actId="255"/>
          <ac:spMkLst>
            <pc:docMk/>
            <pc:sldMk cId="2646255256" sldId="284"/>
            <ac:spMk id="9" creationId="{B20F9D9C-1D66-5BEE-9435-6AC7F309E866}"/>
          </ac:spMkLst>
        </pc:spChg>
        <pc:spChg chg="add del mod">
          <ac:chgData name="Sarah Derbyshire" userId="158d3823-2b4d-42fc-82b3-e5340606bfbf" providerId="ADAL" clId="{28F17DA8-7C08-459D-8BA6-B1EE07AC929D}" dt="2025-05-13T12:02:22.251" v="351" actId="931"/>
          <ac:spMkLst>
            <pc:docMk/>
            <pc:sldMk cId="2646255256" sldId="284"/>
            <ac:spMk id="12" creationId="{221417E5-69C2-DB67-9ED2-753B628D1359}"/>
          </ac:spMkLst>
        </pc:spChg>
        <pc:spChg chg="add del mod">
          <ac:chgData name="Sarah Derbyshire" userId="158d3823-2b4d-42fc-82b3-e5340606bfbf" providerId="ADAL" clId="{28F17DA8-7C08-459D-8BA6-B1EE07AC929D}" dt="2025-05-13T12:05:49.903" v="471" actId="931"/>
          <ac:spMkLst>
            <pc:docMk/>
            <pc:sldMk cId="2646255256" sldId="284"/>
            <ac:spMk id="18" creationId="{0700D180-B921-33E3-916F-D428324E6E5C}"/>
          </ac:spMkLst>
        </pc:spChg>
        <pc:spChg chg="add del mod">
          <ac:chgData name="Sarah Derbyshire" userId="158d3823-2b4d-42fc-82b3-e5340606bfbf" providerId="ADAL" clId="{28F17DA8-7C08-459D-8BA6-B1EE07AC929D}" dt="2025-05-13T12:06:18.805" v="472" actId="931"/>
          <ac:spMkLst>
            <pc:docMk/>
            <pc:sldMk cId="2646255256" sldId="284"/>
            <ac:spMk id="20" creationId="{63E83C66-E44B-1E37-5CDA-11EFA4B11901}"/>
          </ac:spMkLst>
        </pc:spChg>
        <pc:spChg chg="add del">
          <ac:chgData name="Sarah Derbyshire" userId="158d3823-2b4d-42fc-82b3-e5340606bfbf" providerId="ADAL" clId="{28F17DA8-7C08-459D-8BA6-B1EE07AC929D}" dt="2025-05-13T12:02:44.008" v="357" actId="478"/>
          <ac:spMkLst>
            <pc:docMk/>
            <pc:sldMk cId="2646255256" sldId="284"/>
            <ac:spMk id="22" creationId="{3AA1489C-D962-89BF-0FC1-3C8B4F0935ED}"/>
          </ac:spMkLst>
        </pc:spChg>
        <pc:spChg chg="add mod">
          <ac:chgData name="Sarah Derbyshire" userId="158d3823-2b4d-42fc-82b3-e5340606bfbf" providerId="ADAL" clId="{28F17DA8-7C08-459D-8BA6-B1EE07AC929D}" dt="2025-05-13T12:04:10.571" v="440" actId="20577"/>
          <ac:spMkLst>
            <pc:docMk/>
            <pc:sldMk cId="2646255256" sldId="284"/>
            <ac:spMk id="23" creationId="{3B39E304-72A8-1D3A-4B6D-01EAA225905A}"/>
          </ac:spMkLst>
        </pc:spChg>
        <pc:spChg chg="add del mod">
          <ac:chgData name="Sarah Derbyshire" userId="158d3823-2b4d-42fc-82b3-e5340606bfbf" providerId="ADAL" clId="{28F17DA8-7C08-459D-8BA6-B1EE07AC929D}" dt="2025-05-13T12:03:29.797" v="402" actId="478"/>
          <ac:spMkLst>
            <pc:docMk/>
            <pc:sldMk cId="2646255256" sldId="284"/>
            <ac:spMk id="25" creationId="{29AA918C-2F8C-A4EA-145A-CD7F76CCC9A7}"/>
          </ac:spMkLst>
        </pc:spChg>
        <pc:spChg chg="add del mod">
          <ac:chgData name="Sarah Derbyshire" userId="158d3823-2b4d-42fc-82b3-e5340606bfbf" providerId="ADAL" clId="{28F17DA8-7C08-459D-8BA6-B1EE07AC929D}" dt="2025-05-13T12:04:37.361" v="457" actId="478"/>
          <ac:spMkLst>
            <pc:docMk/>
            <pc:sldMk cId="2646255256" sldId="284"/>
            <ac:spMk id="26" creationId="{E3DC791D-F507-BAD0-6F8B-42229B5029A3}"/>
          </ac:spMkLst>
        </pc:spChg>
        <pc:spChg chg="add mod">
          <ac:chgData name="Sarah Derbyshire" userId="158d3823-2b4d-42fc-82b3-e5340606bfbf" providerId="ADAL" clId="{28F17DA8-7C08-459D-8BA6-B1EE07AC929D}" dt="2025-05-13T12:13:27.318" v="574" actId="20577"/>
          <ac:spMkLst>
            <pc:docMk/>
            <pc:sldMk cId="2646255256" sldId="284"/>
            <ac:spMk id="27" creationId="{49B0CEA3-E1C8-E1AE-048B-350FBE77392A}"/>
          </ac:spMkLst>
        </pc:spChg>
        <pc:spChg chg="add mod">
          <ac:chgData name="Sarah Derbyshire" userId="158d3823-2b4d-42fc-82b3-e5340606bfbf" providerId="ADAL" clId="{28F17DA8-7C08-459D-8BA6-B1EE07AC929D}" dt="2025-05-13T12:14:45.672" v="623" actId="1076"/>
          <ac:spMkLst>
            <pc:docMk/>
            <pc:sldMk cId="2646255256" sldId="284"/>
            <ac:spMk id="32" creationId="{E3B5FCF7-5E65-1183-2C0A-A9134C5C6114}"/>
          </ac:spMkLst>
        </pc:spChg>
        <pc:spChg chg="add mod ord">
          <ac:chgData name="Sarah Derbyshire" userId="158d3823-2b4d-42fc-82b3-e5340606bfbf" providerId="ADAL" clId="{28F17DA8-7C08-459D-8BA6-B1EE07AC929D}" dt="2025-05-13T12:12:57.634" v="565" actId="14100"/>
          <ac:spMkLst>
            <pc:docMk/>
            <pc:sldMk cId="2646255256" sldId="284"/>
            <ac:spMk id="33" creationId="{32AE5A55-57FE-6D46-A7C5-9447113EE578}"/>
          </ac:spMkLst>
        </pc:spChg>
        <pc:spChg chg="add mod ord">
          <ac:chgData name="Sarah Derbyshire" userId="158d3823-2b4d-42fc-82b3-e5340606bfbf" providerId="ADAL" clId="{28F17DA8-7C08-459D-8BA6-B1EE07AC929D}" dt="2025-05-13T12:13:09.091" v="568" actId="167"/>
          <ac:spMkLst>
            <pc:docMk/>
            <pc:sldMk cId="2646255256" sldId="284"/>
            <ac:spMk id="34" creationId="{CBC25AC5-E682-5FA0-04AA-DFB6E9C8B190}"/>
          </ac:spMkLst>
        </pc:spChg>
        <pc:spChg chg="add mod ord">
          <ac:chgData name="Sarah Derbyshire" userId="158d3823-2b4d-42fc-82b3-e5340606bfbf" providerId="ADAL" clId="{28F17DA8-7C08-459D-8BA6-B1EE07AC929D}" dt="2025-05-13T12:13:17.558" v="571" actId="167"/>
          <ac:spMkLst>
            <pc:docMk/>
            <pc:sldMk cId="2646255256" sldId="284"/>
            <ac:spMk id="35" creationId="{31990C0A-AFD3-187C-61B2-321E361EC789}"/>
          </ac:spMkLst>
        </pc:spChg>
        <pc:spChg chg="add mod">
          <ac:chgData name="Sarah Derbyshire" userId="158d3823-2b4d-42fc-82b3-e5340606bfbf" providerId="ADAL" clId="{28F17DA8-7C08-459D-8BA6-B1EE07AC929D}" dt="2025-05-13T12:16:30.867" v="703" actId="20577"/>
          <ac:spMkLst>
            <pc:docMk/>
            <pc:sldMk cId="2646255256" sldId="284"/>
            <ac:spMk id="36" creationId="{F18A7CC6-A9FF-1725-E8C0-76D2D7EDF255}"/>
          </ac:spMkLst>
        </pc:spChg>
        <pc:picChg chg="add del mod ord">
          <ac:chgData name="Sarah Derbyshire" userId="158d3823-2b4d-42fc-82b3-e5340606bfbf" providerId="ADAL" clId="{28F17DA8-7C08-459D-8BA6-B1EE07AC929D}" dt="2025-05-13T11:56:25.461" v="332" actId="478"/>
          <ac:picMkLst>
            <pc:docMk/>
            <pc:sldMk cId="2646255256" sldId="284"/>
            <ac:picMk id="4" creationId="{55D698FA-F437-A777-36D2-4F2CF84C9323}"/>
          </ac:picMkLst>
        </pc:picChg>
        <pc:picChg chg="del mod">
          <ac:chgData name="Sarah Derbyshire" userId="158d3823-2b4d-42fc-82b3-e5340606bfbf" providerId="ADAL" clId="{28F17DA8-7C08-459D-8BA6-B1EE07AC929D}" dt="2025-05-13T12:02:09.485" v="350" actId="478"/>
          <ac:picMkLst>
            <pc:docMk/>
            <pc:sldMk cId="2646255256" sldId="284"/>
            <ac:picMk id="11" creationId="{42E955BF-5DD0-7542-1645-7A0E5C5750EC}"/>
          </ac:picMkLst>
        </pc:picChg>
        <pc:picChg chg="del">
          <ac:chgData name="Sarah Derbyshire" userId="158d3823-2b4d-42fc-82b3-e5340606bfbf" providerId="ADAL" clId="{28F17DA8-7C08-459D-8BA6-B1EE07AC929D}" dt="2025-05-13T12:02:25.173" v="352" actId="478"/>
          <ac:picMkLst>
            <pc:docMk/>
            <pc:sldMk cId="2646255256" sldId="284"/>
            <ac:picMk id="13" creationId="{433288BB-6EFA-A10A-01E8-043DC8284AF0}"/>
          </ac:picMkLst>
        </pc:picChg>
        <pc:picChg chg="del">
          <ac:chgData name="Sarah Derbyshire" userId="158d3823-2b4d-42fc-82b3-e5340606bfbf" providerId="ADAL" clId="{28F17DA8-7C08-459D-8BA6-B1EE07AC929D}" dt="2025-05-13T12:02:26.751" v="353" actId="478"/>
          <ac:picMkLst>
            <pc:docMk/>
            <pc:sldMk cId="2646255256" sldId="284"/>
            <ac:picMk id="15" creationId="{2A3C988B-B4D5-B9FC-73ED-FD65B747DCA8}"/>
          </ac:picMkLst>
        </pc:picChg>
        <pc:picChg chg="add mod">
          <ac:chgData name="Sarah Derbyshire" userId="158d3823-2b4d-42fc-82b3-e5340606bfbf" providerId="ADAL" clId="{28F17DA8-7C08-459D-8BA6-B1EE07AC929D}" dt="2025-05-13T12:07:03.313" v="484" actId="1076"/>
          <ac:picMkLst>
            <pc:docMk/>
            <pc:sldMk cId="2646255256" sldId="284"/>
            <ac:picMk id="16" creationId="{09CF94A0-4495-5031-27EE-044B5CB17DA1}"/>
          </ac:picMkLst>
        </pc:picChg>
        <pc:picChg chg="add mod">
          <ac:chgData name="Sarah Derbyshire" userId="158d3823-2b4d-42fc-82b3-e5340606bfbf" providerId="ADAL" clId="{28F17DA8-7C08-459D-8BA6-B1EE07AC929D}" dt="2025-05-13T12:07:03.313" v="484" actId="1076"/>
          <ac:picMkLst>
            <pc:docMk/>
            <pc:sldMk cId="2646255256" sldId="284"/>
            <ac:picMk id="29" creationId="{C4BE0524-6C67-B99F-9928-763010ABA76B}"/>
          </ac:picMkLst>
        </pc:picChg>
        <pc:picChg chg="add mod">
          <ac:chgData name="Sarah Derbyshire" userId="158d3823-2b4d-42fc-82b3-e5340606bfbf" providerId="ADAL" clId="{28F17DA8-7C08-459D-8BA6-B1EE07AC929D}" dt="2025-05-13T12:07:03.313" v="484" actId="1076"/>
          <ac:picMkLst>
            <pc:docMk/>
            <pc:sldMk cId="2646255256" sldId="284"/>
            <ac:picMk id="31" creationId="{73A7E3A8-0451-76C7-6FD6-A1FCBE4260E6}"/>
          </ac:picMkLst>
        </pc:picChg>
      </pc:sldChg>
      <pc:sldChg chg="add del ord">
        <pc:chgData name="Sarah Derbyshire" userId="158d3823-2b4d-42fc-82b3-e5340606bfbf" providerId="ADAL" clId="{28F17DA8-7C08-459D-8BA6-B1EE07AC929D}" dt="2025-05-13T17:38:03.344" v="4334" actId="2696"/>
        <pc:sldMkLst>
          <pc:docMk/>
          <pc:sldMk cId="1533429252" sldId="285"/>
        </pc:sldMkLst>
      </pc:sldChg>
      <pc:sldChg chg="modSp add del ord">
        <pc:chgData name="Sarah Derbyshire" userId="158d3823-2b4d-42fc-82b3-e5340606bfbf" providerId="ADAL" clId="{28F17DA8-7C08-459D-8BA6-B1EE07AC929D}" dt="2025-05-13T17:37:42.919" v="4332" actId="2696"/>
        <pc:sldMkLst>
          <pc:docMk/>
          <pc:sldMk cId="3760466770" sldId="286"/>
        </pc:sldMkLst>
        <pc:picChg chg="mod">
          <ac:chgData name="Sarah Derbyshire" userId="158d3823-2b4d-42fc-82b3-e5340606bfbf" providerId="ADAL" clId="{28F17DA8-7C08-459D-8BA6-B1EE07AC929D}" dt="2025-05-13T12:49:31.412" v="865"/>
          <ac:picMkLst>
            <pc:docMk/>
            <pc:sldMk cId="3760466770" sldId="286"/>
            <ac:picMk id="9" creationId="{081057FA-0E90-CC97-5964-85C16A2402D3}"/>
          </ac:picMkLst>
        </pc:picChg>
      </pc:sldChg>
      <pc:sldChg chg="delSp add del mod modNotesTx">
        <pc:chgData name="Sarah Derbyshire" userId="158d3823-2b4d-42fc-82b3-e5340606bfbf" providerId="ADAL" clId="{28F17DA8-7C08-459D-8BA6-B1EE07AC929D}" dt="2025-05-13T13:38:18.605" v="1567" actId="2696"/>
        <pc:sldMkLst>
          <pc:docMk/>
          <pc:sldMk cId="4179843537" sldId="287"/>
        </pc:sldMkLst>
        <pc:spChg chg="del">
          <ac:chgData name="Sarah Derbyshire" userId="158d3823-2b4d-42fc-82b3-e5340606bfbf" providerId="ADAL" clId="{28F17DA8-7C08-459D-8BA6-B1EE07AC929D}" dt="2025-05-13T12:43:17.686" v="795" actId="478"/>
          <ac:spMkLst>
            <pc:docMk/>
            <pc:sldMk cId="4179843537" sldId="287"/>
            <ac:spMk id="14" creationId="{E4F3BB91-F1D7-1B52-F581-9FA3094D5454}"/>
          </ac:spMkLst>
        </pc:spChg>
      </pc:sldChg>
      <pc:sldChg chg="addSp delSp modSp add del mod ord modNotesTx">
        <pc:chgData name="Sarah Derbyshire" userId="158d3823-2b4d-42fc-82b3-e5340606bfbf" providerId="ADAL" clId="{28F17DA8-7C08-459D-8BA6-B1EE07AC929D}" dt="2025-05-13T13:36:14.614" v="1510" actId="2696"/>
        <pc:sldMkLst>
          <pc:docMk/>
          <pc:sldMk cId="2990177382" sldId="288"/>
        </pc:sldMkLst>
        <pc:spChg chg="mod">
          <ac:chgData name="Sarah Derbyshire" userId="158d3823-2b4d-42fc-82b3-e5340606bfbf" providerId="ADAL" clId="{28F17DA8-7C08-459D-8BA6-B1EE07AC929D}" dt="2025-05-13T12:45:27.017" v="860" actId="255"/>
          <ac:spMkLst>
            <pc:docMk/>
            <pc:sldMk cId="2990177382" sldId="288"/>
            <ac:spMk id="3" creationId="{72CFBF3E-53DE-139D-5635-57D92857E268}"/>
          </ac:spMkLst>
        </pc:spChg>
        <pc:spChg chg="add del mod">
          <ac:chgData name="Sarah Derbyshire" userId="158d3823-2b4d-42fc-82b3-e5340606bfbf" providerId="ADAL" clId="{28F17DA8-7C08-459D-8BA6-B1EE07AC929D}" dt="2025-05-13T12:44:52.438" v="851" actId="478"/>
          <ac:spMkLst>
            <pc:docMk/>
            <pc:sldMk cId="2990177382" sldId="288"/>
            <ac:spMk id="4" creationId="{DA3E3F7E-070B-2C74-B8B9-058ACA792B4C}"/>
          </ac:spMkLst>
        </pc:spChg>
        <pc:spChg chg="add del mod">
          <ac:chgData name="Sarah Derbyshire" userId="158d3823-2b4d-42fc-82b3-e5340606bfbf" providerId="ADAL" clId="{28F17DA8-7C08-459D-8BA6-B1EE07AC929D}" dt="2025-05-13T12:45:11.027" v="857" actId="478"/>
          <ac:spMkLst>
            <pc:docMk/>
            <pc:sldMk cId="2990177382" sldId="288"/>
            <ac:spMk id="6" creationId="{344CF52C-751E-DC5E-80D0-C5F19CB9A1CA}"/>
          </ac:spMkLst>
        </pc:spChg>
        <pc:spChg chg="del">
          <ac:chgData name="Sarah Derbyshire" userId="158d3823-2b4d-42fc-82b3-e5340606bfbf" providerId="ADAL" clId="{28F17DA8-7C08-459D-8BA6-B1EE07AC929D}" dt="2025-05-13T12:44:50.530" v="850" actId="478"/>
          <ac:spMkLst>
            <pc:docMk/>
            <pc:sldMk cId="2990177382" sldId="288"/>
            <ac:spMk id="14" creationId="{8487CBDB-7C15-A448-0686-6F9CF00155DA}"/>
          </ac:spMkLst>
        </pc:spChg>
        <pc:spChg chg="del">
          <ac:chgData name="Sarah Derbyshire" userId="158d3823-2b4d-42fc-82b3-e5340606bfbf" providerId="ADAL" clId="{28F17DA8-7C08-459D-8BA6-B1EE07AC929D}" dt="2025-05-13T12:45:08.712" v="856" actId="478"/>
          <ac:spMkLst>
            <pc:docMk/>
            <pc:sldMk cId="2990177382" sldId="288"/>
            <ac:spMk id="16" creationId="{DBB42003-FD57-56B3-3841-E962E2FE7782}"/>
          </ac:spMkLst>
        </pc:spChg>
        <pc:picChg chg="mod">
          <ac:chgData name="Sarah Derbyshire" userId="158d3823-2b4d-42fc-82b3-e5340606bfbf" providerId="ADAL" clId="{28F17DA8-7C08-459D-8BA6-B1EE07AC929D}" dt="2025-05-13T12:53:30.513" v="866" actId="14826"/>
          <ac:picMkLst>
            <pc:docMk/>
            <pc:sldMk cId="2990177382" sldId="288"/>
            <ac:picMk id="9" creationId="{081057FA-0E90-CC97-5964-85C16A2402D3}"/>
          </ac:picMkLst>
        </pc:picChg>
      </pc:sldChg>
      <pc:sldChg chg="addSp delSp modSp add mod ord modNotes modNotesTx">
        <pc:chgData name="Sarah Derbyshire" userId="158d3823-2b4d-42fc-82b3-e5340606bfbf" providerId="ADAL" clId="{28F17DA8-7C08-459D-8BA6-B1EE07AC929D}" dt="2025-05-13T13:36:12.154" v="1509"/>
        <pc:sldMkLst>
          <pc:docMk/>
          <pc:sldMk cId="2627122362" sldId="289"/>
        </pc:sldMkLst>
        <pc:spChg chg="add del mod">
          <ac:chgData name="Sarah Derbyshire" userId="158d3823-2b4d-42fc-82b3-e5340606bfbf" providerId="ADAL" clId="{28F17DA8-7C08-459D-8BA6-B1EE07AC929D}" dt="2025-05-13T13:17:31.481" v="1169" actId="478"/>
          <ac:spMkLst>
            <pc:docMk/>
            <pc:sldMk cId="2627122362" sldId="289"/>
            <ac:spMk id="3" creationId="{F302F15C-D56A-7057-066C-9A022F95560A}"/>
          </ac:spMkLst>
        </pc:spChg>
        <pc:spChg chg="del">
          <ac:chgData name="Sarah Derbyshire" userId="158d3823-2b4d-42fc-82b3-e5340606bfbf" providerId="ADAL" clId="{28F17DA8-7C08-459D-8BA6-B1EE07AC929D}" dt="2025-05-13T13:14:13.550" v="1013" actId="478"/>
          <ac:spMkLst>
            <pc:docMk/>
            <pc:sldMk cId="2627122362" sldId="289"/>
            <ac:spMk id="5" creationId="{2B7B3E31-19BA-EDDC-FC87-8911EBBA117A}"/>
          </ac:spMkLst>
        </pc:spChg>
        <pc:spChg chg="del">
          <ac:chgData name="Sarah Derbyshire" userId="158d3823-2b4d-42fc-82b3-e5340606bfbf" providerId="ADAL" clId="{28F17DA8-7C08-459D-8BA6-B1EE07AC929D}" dt="2025-05-13T13:14:12.193" v="1012" actId="478"/>
          <ac:spMkLst>
            <pc:docMk/>
            <pc:sldMk cId="2627122362" sldId="289"/>
            <ac:spMk id="6" creationId="{F79F9637-21A0-6B28-98F5-FB70B47F9A52}"/>
          </ac:spMkLst>
        </pc:spChg>
        <pc:spChg chg="del">
          <ac:chgData name="Sarah Derbyshire" userId="158d3823-2b4d-42fc-82b3-e5340606bfbf" providerId="ADAL" clId="{28F17DA8-7C08-459D-8BA6-B1EE07AC929D}" dt="2025-05-13T13:17:28.705" v="1167" actId="478"/>
          <ac:spMkLst>
            <pc:docMk/>
            <pc:sldMk cId="2627122362" sldId="289"/>
            <ac:spMk id="7" creationId="{EBECE8C3-21BD-CF36-4B73-FCCF1319C4A0}"/>
          </ac:spMkLst>
        </pc:spChg>
        <pc:spChg chg="add mod">
          <ac:chgData name="Sarah Derbyshire" userId="158d3823-2b4d-42fc-82b3-e5340606bfbf" providerId="ADAL" clId="{28F17DA8-7C08-459D-8BA6-B1EE07AC929D}" dt="2025-05-13T13:17:56.581" v="1173" actId="1076"/>
          <ac:spMkLst>
            <pc:docMk/>
            <pc:sldMk cId="2627122362" sldId="289"/>
            <ac:spMk id="8" creationId="{00F5DA9B-D5BB-4168-1527-F62490BD96E5}"/>
          </ac:spMkLst>
        </pc:spChg>
        <pc:spChg chg="add mod">
          <ac:chgData name="Sarah Derbyshire" userId="158d3823-2b4d-42fc-82b3-e5340606bfbf" providerId="ADAL" clId="{28F17DA8-7C08-459D-8BA6-B1EE07AC929D}" dt="2025-05-13T13:35:52.767" v="1506" actId="14100"/>
          <ac:spMkLst>
            <pc:docMk/>
            <pc:sldMk cId="2627122362" sldId="289"/>
            <ac:spMk id="9" creationId="{4E7E88B2-2AC5-4ED2-AEE2-DCCDD25EE48F}"/>
          </ac:spMkLst>
        </pc:spChg>
        <pc:graphicFrameChg chg="mod modGraphic">
          <ac:chgData name="Sarah Derbyshire" userId="158d3823-2b4d-42fc-82b3-e5340606bfbf" providerId="ADAL" clId="{28F17DA8-7C08-459D-8BA6-B1EE07AC929D}" dt="2025-05-13T13:34:37.954" v="1433" actId="20577"/>
          <ac:graphicFrameMkLst>
            <pc:docMk/>
            <pc:sldMk cId="2627122362" sldId="289"/>
            <ac:graphicFrameMk id="4" creationId="{CB134EBD-4656-0199-66D9-DF27D6472BD4}"/>
          </ac:graphicFrameMkLst>
        </pc:graphicFrameChg>
      </pc:sldChg>
      <pc:sldChg chg="delSp modSp add mod modNotesTx">
        <pc:chgData name="Sarah Derbyshire" userId="158d3823-2b4d-42fc-82b3-e5340606bfbf" providerId="ADAL" clId="{28F17DA8-7C08-459D-8BA6-B1EE07AC929D}" dt="2025-05-13T13:37:22.262" v="1533" actId="207"/>
        <pc:sldMkLst>
          <pc:docMk/>
          <pc:sldMk cId="4002276135" sldId="290"/>
        </pc:sldMkLst>
        <pc:spChg chg="del">
          <ac:chgData name="Sarah Derbyshire" userId="158d3823-2b4d-42fc-82b3-e5340606bfbf" providerId="ADAL" clId="{28F17DA8-7C08-459D-8BA6-B1EE07AC929D}" dt="2025-05-13T13:36:59.661" v="1519" actId="478"/>
          <ac:spMkLst>
            <pc:docMk/>
            <pc:sldMk cId="4002276135" sldId="290"/>
            <ac:spMk id="9" creationId="{D0C5E03D-3616-FC75-A0D6-9BFCFBF9415A}"/>
          </ac:spMkLst>
        </pc:spChg>
        <pc:graphicFrameChg chg="modGraphic">
          <ac:chgData name="Sarah Derbyshire" userId="158d3823-2b4d-42fc-82b3-e5340606bfbf" providerId="ADAL" clId="{28F17DA8-7C08-459D-8BA6-B1EE07AC929D}" dt="2025-05-13T13:37:22.262" v="1533" actId="207"/>
          <ac:graphicFrameMkLst>
            <pc:docMk/>
            <pc:sldMk cId="4002276135" sldId="290"/>
            <ac:graphicFrameMk id="4" creationId="{CDCBC004-64CB-A123-0431-59A6F1798038}"/>
          </ac:graphicFrameMkLst>
        </pc:graphicFrameChg>
      </pc:sldChg>
      <pc:sldChg chg="addSp delSp modSp new mod ord modNotesTx">
        <pc:chgData name="Sarah Derbyshire" userId="158d3823-2b4d-42fc-82b3-e5340606bfbf" providerId="ADAL" clId="{28F17DA8-7C08-459D-8BA6-B1EE07AC929D}" dt="2025-05-13T17:13:05.987" v="3348" actId="20577"/>
        <pc:sldMkLst>
          <pc:docMk/>
          <pc:sldMk cId="2006538169" sldId="291"/>
        </pc:sldMkLst>
        <pc:spChg chg="del">
          <ac:chgData name="Sarah Derbyshire" userId="158d3823-2b4d-42fc-82b3-e5340606bfbf" providerId="ADAL" clId="{28F17DA8-7C08-459D-8BA6-B1EE07AC929D}" dt="2025-05-13T17:10:15.792" v="3262" actId="478"/>
          <ac:spMkLst>
            <pc:docMk/>
            <pc:sldMk cId="2006538169" sldId="291"/>
            <ac:spMk id="2" creationId="{19C6C15E-8472-6E73-D9BD-AD604F0BD31B}"/>
          </ac:spMkLst>
        </pc:spChg>
        <pc:spChg chg="del">
          <ac:chgData name="Sarah Derbyshire" userId="158d3823-2b4d-42fc-82b3-e5340606bfbf" providerId="ADAL" clId="{28F17DA8-7C08-459D-8BA6-B1EE07AC929D}" dt="2025-05-13T17:10:23.044" v="3264" actId="478"/>
          <ac:spMkLst>
            <pc:docMk/>
            <pc:sldMk cId="2006538169" sldId="291"/>
            <ac:spMk id="3" creationId="{B0BBCF3A-9911-97A1-FEF9-C67CB50E1790}"/>
          </ac:spMkLst>
        </pc:spChg>
        <pc:spChg chg="add mod">
          <ac:chgData name="Sarah Derbyshire" userId="158d3823-2b4d-42fc-82b3-e5340606bfbf" providerId="ADAL" clId="{28F17DA8-7C08-459D-8BA6-B1EE07AC929D}" dt="2025-05-13T17:10:37.156" v="3267" actId="207"/>
          <ac:spMkLst>
            <pc:docMk/>
            <pc:sldMk cId="2006538169" sldId="291"/>
            <ac:spMk id="4" creationId="{65CE7D9B-0150-237D-1F65-7F3B222471A1}"/>
          </ac:spMkLst>
        </pc:spChg>
        <pc:spChg chg="add mod">
          <ac:chgData name="Sarah Derbyshire" userId="158d3823-2b4d-42fc-82b3-e5340606bfbf" providerId="ADAL" clId="{28F17DA8-7C08-459D-8BA6-B1EE07AC929D}" dt="2025-05-13T17:11:35.322" v="3284" actId="2711"/>
          <ac:spMkLst>
            <pc:docMk/>
            <pc:sldMk cId="2006538169" sldId="291"/>
            <ac:spMk id="5" creationId="{7D0ED9E6-A560-2D0D-E43E-96C9198A5EA0}"/>
          </ac:spMkLst>
        </pc:spChg>
        <pc:spChg chg="add mod">
          <ac:chgData name="Sarah Derbyshire" userId="158d3823-2b4d-42fc-82b3-e5340606bfbf" providerId="ADAL" clId="{28F17DA8-7C08-459D-8BA6-B1EE07AC929D}" dt="2025-05-13T17:10:44.873" v="3268" actId="207"/>
          <ac:spMkLst>
            <pc:docMk/>
            <pc:sldMk cId="2006538169" sldId="291"/>
            <ac:spMk id="6" creationId="{BA6F2DB2-1EF4-E32A-33DB-DC3D3A3F03EA}"/>
          </ac:spMkLst>
        </pc:spChg>
        <pc:spChg chg="add mod">
          <ac:chgData name="Sarah Derbyshire" userId="158d3823-2b4d-42fc-82b3-e5340606bfbf" providerId="ADAL" clId="{28F17DA8-7C08-459D-8BA6-B1EE07AC929D}" dt="2025-05-13T17:10:50.387" v="3269" actId="207"/>
          <ac:spMkLst>
            <pc:docMk/>
            <pc:sldMk cId="2006538169" sldId="291"/>
            <ac:spMk id="7" creationId="{D72D2FB9-242A-3619-8136-9D04DA3E9C97}"/>
          </ac:spMkLst>
        </pc:spChg>
        <pc:spChg chg="add mod">
          <ac:chgData name="Sarah Derbyshire" userId="158d3823-2b4d-42fc-82b3-e5340606bfbf" providerId="ADAL" clId="{28F17DA8-7C08-459D-8BA6-B1EE07AC929D}" dt="2025-05-13T17:11:41.681" v="3285" actId="2711"/>
          <ac:spMkLst>
            <pc:docMk/>
            <pc:sldMk cId="2006538169" sldId="291"/>
            <ac:spMk id="8" creationId="{44F6D06D-EFFC-845E-8A70-D27E7379442A}"/>
          </ac:spMkLst>
        </pc:spChg>
        <pc:spChg chg="add mod">
          <ac:chgData name="Sarah Derbyshire" userId="158d3823-2b4d-42fc-82b3-e5340606bfbf" providerId="ADAL" clId="{28F17DA8-7C08-459D-8BA6-B1EE07AC929D}" dt="2025-05-13T17:11:50.045" v="3287" actId="2711"/>
          <ac:spMkLst>
            <pc:docMk/>
            <pc:sldMk cId="2006538169" sldId="291"/>
            <ac:spMk id="9" creationId="{5CA86AEA-BFEB-C0D7-A7C7-BE807C4B5A6B}"/>
          </ac:spMkLst>
        </pc:spChg>
        <pc:spChg chg="add mod">
          <ac:chgData name="Sarah Derbyshire" userId="158d3823-2b4d-42fc-82b3-e5340606bfbf" providerId="ADAL" clId="{28F17DA8-7C08-459D-8BA6-B1EE07AC929D}" dt="2025-05-13T17:11:57.376" v="3288" actId="2711"/>
          <ac:spMkLst>
            <pc:docMk/>
            <pc:sldMk cId="2006538169" sldId="291"/>
            <ac:spMk id="10" creationId="{6B2BAC8C-5421-61D1-77A6-B0FCF07A2314}"/>
          </ac:spMkLst>
        </pc:spChg>
        <pc:spChg chg="add mod">
          <ac:chgData name="Sarah Derbyshire" userId="158d3823-2b4d-42fc-82b3-e5340606bfbf" providerId="ADAL" clId="{28F17DA8-7C08-459D-8BA6-B1EE07AC929D}" dt="2025-05-13T17:11:19.366" v="3282" actId="2711"/>
          <ac:spMkLst>
            <pc:docMk/>
            <pc:sldMk cId="2006538169" sldId="291"/>
            <ac:spMk id="11" creationId="{30DD5A12-CD18-56C9-34C1-78186EA220F0}"/>
          </ac:spMkLst>
        </pc:spChg>
        <pc:spChg chg="add mod">
          <ac:chgData name="Sarah Derbyshire" userId="158d3823-2b4d-42fc-82b3-e5340606bfbf" providerId="ADAL" clId="{28F17DA8-7C08-459D-8BA6-B1EE07AC929D}" dt="2025-05-13T17:11:28.339" v="3283" actId="2711"/>
          <ac:spMkLst>
            <pc:docMk/>
            <pc:sldMk cId="2006538169" sldId="291"/>
            <ac:spMk id="12" creationId="{3B914283-0EFC-F2D5-B41A-D299A4F32743}"/>
          </ac:spMkLst>
        </pc:spChg>
        <pc:spChg chg="add del mod">
          <ac:chgData name="Sarah Derbyshire" userId="158d3823-2b4d-42fc-82b3-e5340606bfbf" providerId="ADAL" clId="{28F17DA8-7C08-459D-8BA6-B1EE07AC929D}" dt="2025-05-13T17:10:13.224" v="3261" actId="478"/>
          <ac:spMkLst>
            <pc:docMk/>
            <pc:sldMk cId="2006538169" sldId="291"/>
            <ac:spMk id="14" creationId="{9DB526EB-B0EA-8374-0674-A312D0C17534}"/>
          </ac:spMkLst>
        </pc:spChg>
      </pc:sldChg>
      <pc:sldChg chg="addSp delSp modSp new mod modNotesTx">
        <pc:chgData name="Sarah Derbyshire" userId="158d3823-2b4d-42fc-82b3-e5340606bfbf" providerId="ADAL" clId="{28F17DA8-7C08-459D-8BA6-B1EE07AC929D}" dt="2025-05-13T16:35:11.187" v="2556" actId="20577"/>
        <pc:sldMkLst>
          <pc:docMk/>
          <pc:sldMk cId="1603895652" sldId="292"/>
        </pc:sldMkLst>
        <pc:spChg chg="mod">
          <ac:chgData name="Sarah Derbyshire" userId="158d3823-2b4d-42fc-82b3-e5340606bfbf" providerId="ADAL" clId="{28F17DA8-7C08-459D-8BA6-B1EE07AC929D}" dt="2025-05-13T13:42:22.428" v="1696" actId="313"/>
          <ac:spMkLst>
            <pc:docMk/>
            <pc:sldMk cId="1603895652" sldId="292"/>
            <ac:spMk id="2" creationId="{13F7B494-B73E-4A8B-7FF9-642D331E1685}"/>
          </ac:spMkLst>
        </pc:spChg>
        <pc:spChg chg="del">
          <ac:chgData name="Sarah Derbyshire" userId="158d3823-2b4d-42fc-82b3-e5340606bfbf" providerId="ADAL" clId="{28F17DA8-7C08-459D-8BA6-B1EE07AC929D}" dt="2025-05-13T13:42:07.580" v="1667" actId="478"/>
          <ac:spMkLst>
            <pc:docMk/>
            <pc:sldMk cId="1603895652" sldId="292"/>
            <ac:spMk id="3" creationId="{E8B3DE93-B7CE-5039-54E9-2C0204CB3D2D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4" creationId="{BCCCF2A8-FB61-3D2E-2230-C8B88ECF15C2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5" creationId="{140C633A-9459-EED4-9E02-4EE1B4A32B27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6" creationId="{C99343D2-341D-4779-ED95-8E9AD19D5653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7" creationId="{DCDE820B-C9A7-D039-6B36-DFFFB92F67A5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8" creationId="{06558AB2-F0B5-409B-8846-2AA66CA6E991}"/>
          </ac:spMkLst>
        </pc:spChg>
        <pc:spChg chg="add mod">
          <ac:chgData name="Sarah Derbyshire" userId="158d3823-2b4d-42fc-82b3-e5340606bfbf" providerId="ADAL" clId="{28F17DA8-7C08-459D-8BA6-B1EE07AC929D}" dt="2025-05-13T13:42:04.437" v="1666" actId="1076"/>
          <ac:spMkLst>
            <pc:docMk/>
            <pc:sldMk cId="1603895652" sldId="292"/>
            <ac:spMk id="9" creationId="{2A9EF162-8D19-821A-1C3F-2785B6555D75}"/>
          </ac:spMkLst>
        </pc:spChg>
      </pc:sldChg>
      <pc:sldChg chg="addSp delSp modSp add mod">
        <pc:chgData name="Sarah Derbyshire" userId="158d3823-2b4d-42fc-82b3-e5340606bfbf" providerId="ADAL" clId="{28F17DA8-7C08-459D-8BA6-B1EE07AC929D}" dt="2025-05-13T16:56:38.946" v="2984" actId="1076"/>
        <pc:sldMkLst>
          <pc:docMk/>
          <pc:sldMk cId="2784223607" sldId="293"/>
        </pc:sldMkLst>
        <pc:spChg chg="add mod">
          <ac:chgData name="Sarah Derbyshire" userId="158d3823-2b4d-42fc-82b3-e5340606bfbf" providerId="ADAL" clId="{28F17DA8-7C08-459D-8BA6-B1EE07AC929D}" dt="2025-05-13T16:56:38.946" v="2984" actId="1076"/>
          <ac:spMkLst>
            <pc:docMk/>
            <pc:sldMk cId="2784223607" sldId="293"/>
            <ac:spMk id="2" creationId="{8CFD146F-B12B-93CA-FFD6-886800DB7F38}"/>
          </ac:spMkLst>
        </pc:spChg>
        <pc:spChg chg="add mod">
          <ac:chgData name="Sarah Derbyshire" userId="158d3823-2b4d-42fc-82b3-e5340606bfbf" providerId="ADAL" clId="{28F17DA8-7C08-459D-8BA6-B1EE07AC929D}" dt="2025-05-13T16:56:28.682" v="2981" actId="1076"/>
          <ac:spMkLst>
            <pc:docMk/>
            <pc:sldMk cId="2784223607" sldId="293"/>
            <ac:spMk id="3" creationId="{7C18CCF0-874B-CCA4-9DC3-EE1B5B824F56}"/>
          </ac:spMkLst>
        </pc:spChg>
        <pc:spChg chg="mod">
          <ac:chgData name="Sarah Derbyshire" userId="158d3823-2b4d-42fc-82b3-e5340606bfbf" providerId="ADAL" clId="{28F17DA8-7C08-459D-8BA6-B1EE07AC929D}" dt="2025-05-13T16:51:22.128" v="2877" actId="20577"/>
          <ac:spMkLst>
            <pc:docMk/>
            <pc:sldMk cId="2784223607" sldId="293"/>
            <ac:spMk id="16" creationId="{9E4BED54-16F9-1263-9CED-52DB5FEA0517}"/>
          </ac:spMkLst>
        </pc:spChg>
        <pc:spChg chg="mod">
          <ac:chgData name="Sarah Derbyshire" userId="158d3823-2b4d-42fc-82b3-e5340606bfbf" providerId="ADAL" clId="{28F17DA8-7C08-459D-8BA6-B1EE07AC929D}" dt="2025-05-13T16:55:25.983" v="2975" actId="20577"/>
          <ac:spMkLst>
            <pc:docMk/>
            <pc:sldMk cId="2784223607" sldId="293"/>
            <ac:spMk id="18" creationId="{723A6BBC-C5D6-C998-37A9-DDD3EA74228F}"/>
          </ac:spMkLst>
        </pc:spChg>
        <pc:spChg chg="del">
          <ac:chgData name="Sarah Derbyshire" userId="158d3823-2b4d-42fc-82b3-e5340606bfbf" providerId="ADAL" clId="{28F17DA8-7C08-459D-8BA6-B1EE07AC929D}" dt="2025-05-13T15:33:42.676" v="2429" actId="478"/>
          <ac:spMkLst>
            <pc:docMk/>
            <pc:sldMk cId="2784223607" sldId="293"/>
            <ac:spMk id="19" creationId="{5EE9469F-E7CA-DE56-E345-22F33FB7E907}"/>
          </ac:spMkLst>
        </pc:spChg>
      </pc:sldChg>
      <pc:sldChg chg="addSp modSp new mod modNotesTx">
        <pc:chgData name="Sarah Derbyshire" userId="158d3823-2b4d-42fc-82b3-e5340606bfbf" providerId="ADAL" clId="{28F17DA8-7C08-459D-8BA6-B1EE07AC929D}" dt="2025-05-13T17:41:27.808" v="4481" actId="20577"/>
        <pc:sldMkLst>
          <pc:docMk/>
          <pc:sldMk cId="497152328" sldId="294"/>
        </pc:sldMkLst>
        <pc:spChg chg="mod">
          <ac:chgData name="Sarah Derbyshire" userId="158d3823-2b4d-42fc-82b3-e5340606bfbf" providerId="ADAL" clId="{28F17DA8-7C08-459D-8BA6-B1EE07AC929D}" dt="2025-05-13T16:32:21.604" v="2465" actId="20577"/>
          <ac:spMkLst>
            <pc:docMk/>
            <pc:sldMk cId="497152328" sldId="294"/>
            <ac:spMk id="2" creationId="{79CE315D-5AD2-A5CE-71D3-F481913A3FFA}"/>
          </ac:spMkLst>
        </pc:spChg>
        <pc:spChg chg="add mod">
          <ac:chgData name="Sarah Derbyshire" userId="158d3823-2b4d-42fc-82b3-e5340606bfbf" providerId="ADAL" clId="{28F17DA8-7C08-459D-8BA6-B1EE07AC929D}" dt="2025-05-13T16:31:41.717" v="2439" actId="1076"/>
          <ac:spMkLst>
            <pc:docMk/>
            <pc:sldMk cId="497152328" sldId="294"/>
            <ac:spMk id="4" creationId="{156DF29F-56EA-E845-4710-DB3EE96C2444}"/>
          </ac:spMkLst>
        </pc:spChg>
      </pc:sldChg>
      <pc:sldChg chg="addSp delSp modSp new mod modNotesTx">
        <pc:chgData name="Sarah Derbyshire" userId="158d3823-2b4d-42fc-82b3-e5340606bfbf" providerId="ADAL" clId="{28F17DA8-7C08-459D-8BA6-B1EE07AC929D}" dt="2025-05-13T16:58:02.191" v="3085" actId="20577"/>
        <pc:sldMkLst>
          <pc:docMk/>
          <pc:sldMk cId="1415701592" sldId="295"/>
        </pc:sldMkLst>
        <pc:spChg chg="mod">
          <ac:chgData name="Sarah Derbyshire" userId="158d3823-2b4d-42fc-82b3-e5340606bfbf" providerId="ADAL" clId="{28F17DA8-7C08-459D-8BA6-B1EE07AC929D}" dt="2025-05-13T16:34:32.697" v="2499" actId="20577"/>
          <ac:spMkLst>
            <pc:docMk/>
            <pc:sldMk cId="1415701592" sldId="295"/>
            <ac:spMk id="2" creationId="{A3E27B54-B910-50C2-4FFA-98E572B4F4DE}"/>
          </ac:spMkLst>
        </pc:spChg>
        <pc:spChg chg="del">
          <ac:chgData name="Sarah Derbyshire" userId="158d3823-2b4d-42fc-82b3-e5340606bfbf" providerId="ADAL" clId="{28F17DA8-7C08-459D-8BA6-B1EE07AC929D}" dt="2025-05-13T16:39:05.079" v="2581" actId="478"/>
          <ac:spMkLst>
            <pc:docMk/>
            <pc:sldMk cId="1415701592" sldId="295"/>
            <ac:spMk id="3" creationId="{67CF0492-97E0-E298-625A-EC305EFEEF67}"/>
          </ac:spMkLst>
        </pc:spChg>
        <pc:spChg chg="add mod">
          <ac:chgData name="Sarah Derbyshire" userId="158d3823-2b4d-42fc-82b3-e5340606bfbf" providerId="ADAL" clId="{28F17DA8-7C08-459D-8BA6-B1EE07AC929D}" dt="2025-05-13T16:42:53.487" v="2619" actId="1076"/>
          <ac:spMkLst>
            <pc:docMk/>
            <pc:sldMk cId="1415701592" sldId="295"/>
            <ac:spMk id="11" creationId="{0A1FFBA2-927C-E24F-6169-630B7E676ACC}"/>
          </ac:spMkLst>
        </pc:spChg>
        <pc:spChg chg="add del mod">
          <ac:chgData name="Sarah Derbyshire" userId="158d3823-2b4d-42fc-82b3-e5340606bfbf" providerId="ADAL" clId="{28F17DA8-7C08-459D-8BA6-B1EE07AC929D}" dt="2025-05-13T16:45:29.513" v="2817" actId="478"/>
          <ac:spMkLst>
            <pc:docMk/>
            <pc:sldMk cId="1415701592" sldId="295"/>
            <ac:spMk id="12" creationId="{81D1700A-ED3A-E709-BD06-2FD920BE699A}"/>
          </ac:spMkLst>
        </pc:spChg>
        <pc:spChg chg="add mod">
          <ac:chgData name="Sarah Derbyshire" userId="158d3823-2b4d-42fc-82b3-e5340606bfbf" providerId="ADAL" clId="{28F17DA8-7C08-459D-8BA6-B1EE07AC929D}" dt="2025-05-13T16:46:46.197" v="2843" actId="20577"/>
          <ac:spMkLst>
            <pc:docMk/>
            <pc:sldMk cId="1415701592" sldId="295"/>
            <ac:spMk id="13" creationId="{A0749C5D-2D1C-7B76-EB2B-7F3BF14B7424}"/>
          </ac:spMkLst>
        </pc:spChg>
        <pc:spChg chg="add mod">
          <ac:chgData name="Sarah Derbyshire" userId="158d3823-2b4d-42fc-82b3-e5340606bfbf" providerId="ADAL" clId="{28F17DA8-7C08-459D-8BA6-B1EE07AC929D}" dt="2025-05-13T16:46:29.230" v="2826" actId="1076"/>
          <ac:spMkLst>
            <pc:docMk/>
            <pc:sldMk cId="1415701592" sldId="295"/>
            <ac:spMk id="14" creationId="{364E7F42-E3CD-9E50-7FAB-C795D8F9AE75}"/>
          </ac:spMkLst>
        </pc:spChg>
        <pc:spChg chg="add mod">
          <ac:chgData name="Sarah Derbyshire" userId="158d3823-2b4d-42fc-82b3-e5340606bfbf" providerId="ADAL" clId="{28F17DA8-7C08-459D-8BA6-B1EE07AC929D}" dt="2025-05-13T16:46:32.612" v="2827" actId="1076"/>
          <ac:spMkLst>
            <pc:docMk/>
            <pc:sldMk cId="1415701592" sldId="295"/>
            <ac:spMk id="15" creationId="{589BC5CA-15D8-9497-D610-DD0E475890E3}"/>
          </ac:spMkLst>
        </pc:spChg>
        <pc:picChg chg="add mod">
          <ac:chgData name="Sarah Derbyshire" userId="158d3823-2b4d-42fc-82b3-e5340606bfbf" providerId="ADAL" clId="{28F17DA8-7C08-459D-8BA6-B1EE07AC929D}" dt="2025-05-13T16:42:50.837" v="2618" actId="1076"/>
          <ac:picMkLst>
            <pc:docMk/>
            <pc:sldMk cId="1415701592" sldId="295"/>
            <ac:picMk id="5" creationId="{2C6B8705-2B78-42F1-16BB-8B757C4894F7}"/>
          </ac:picMkLst>
        </pc:picChg>
        <pc:picChg chg="add del mod">
          <ac:chgData name="Sarah Derbyshire" userId="158d3823-2b4d-42fc-82b3-e5340606bfbf" providerId="ADAL" clId="{28F17DA8-7C08-459D-8BA6-B1EE07AC929D}" dt="2025-05-13T16:45:31.540" v="2818" actId="478"/>
          <ac:picMkLst>
            <pc:docMk/>
            <pc:sldMk cId="1415701592" sldId="295"/>
            <ac:picMk id="6" creationId="{74920A3D-7114-78B5-AB7A-D8FBCB1ADAF6}"/>
          </ac:picMkLst>
        </pc:picChg>
        <pc:picChg chg="add del mod">
          <ac:chgData name="Sarah Derbyshire" userId="158d3823-2b4d-42fc-82b3-e5340606bfbf" providerId="ADAL" clId="{28F17DA8-7C08-459D-8BA6-B1EE07AC929D}" dt="2025-05-13T16:38:55.328" v="2579" actId="478"/>
          <ac:picMkLst>
            <pc:docMk/>
            <pc:sldMk cId="1415701592" sldId="295"/>
            <ac:picMk id="7" creationId="{F8A628D3-48DE-934B-488D-BA738D260740}"/>
          </ac:picMkLst>
        </pc:picChg>
        <pc:picChg chg="add mod">
          <ac:chgData name="Sarah Derbyshire" userId="158d3823-2b4d-42fc-82b3-e5340606bfbf" providerId="ADAL" clId="{28F17DA8-7C08-459D-8BA6-B1EE07AC929D}" dt="2025-05-13T16:46:01.764" v="2822" actId="1076"/>
          <ac:picMkLst>
            <pc:docMk/>
            <pc:sldMk cId="1415701592" sldId="295"/>
            <ac:picMk id="8" creationId="{EDC9D6CE-F2BB-1675-095E-05AA3F1BFF7B}"/>
          </ac:picMkLst>
        </pc:picChg>
        <pc:picChg chg="add mod">
          <ac:chgData name="Sarah Derbyshire" userId="158d3823-2b4d-42fc-82b3-e5340606bfbf" providerId="ADAL" clId="{28F17DA8-7C08-459D-8BA6-B1EE07AC929D}" dt="2025-05-13T16:45:57.611" v="2821" actId="1076"/>
          <ac:picMkLst>
            <pc:docMk/>
            <pc:sldMk cId="1415701592" sldId="295"/>
            <ac:picMk id="9" creationId="{2937CEFA-F28C-EA56-63A7-5028999D0B69}"/>
          </ac:picMkLst>
        </pc:picChg>
        <pc:picChg chg="add mod">
          <ac:chgData name="Sarah Derbyshire" userId="158d3823-2b4d-42fc-82b3-e5340606bfbf" providerId="ADAL" clId="{28F17DA8-7C08-459D-8BA6-B1EE07AC929D}" dt="2025-05-13T16:46:12.050" v="2823" actId="1076"/>
          <ac:picMkLst>
            <pc:docMk/>
            <pc:sldMk cId="1415701592" sldId="295"/>
            <ac:picMk id="10" creationId="{40F85E22-2853-91E2-8C45-2236EC4FC004}"/>
          </ac:picMkLst>
        </pc:picChg>
      </pc:sldChg>
      <pc:sldChg chg="addSp delSp modSp add mod modNotesTx">
        <pc:chgData name="Sarah Derbyshire" userId="158d3823-2b4d-42fc-82b3-e5340606bfbf" providerId="ADAL" clId="{28F17DA8-7C08-459D-8BA6-B1EE07AC929D}" dt="2025-05-13T17:07:21.190" v="3259" actId="20577"/>
        <pc:sldMkLst>
          <pc:docMk/>
          <pc:sldMk cId="2254295274" sldId="296"/>
        </pc:sldMkLst>
        <pc:spChg chg="del">
          <ac:chgData name="Sarah Derbyshire" userId="158d3823-2b4d-42fc-82b3-e5340606bfbf" providerId="ADAL" clId="{28F17DA8-7C08-459D-8BA6-B1EE07AC929D}" dt="2025-05-13T16:58:32.065" v="3094" actId="478"/>
          <ac:spMkLst>
            <pc:docMk/>
            <pc:sldMk cId="2254295274" sldId="296"/>
            <ac:spMk id="2" creationId="{B3952BD3-7D4D-CD0E-86F8-7C0CA5292C8F}"/>
          </ac:spMkLst>
        </pc:spChg>
        <pc:spChg chg="del mod">
          <ac:chgData name="Sarah Derbyshire" userId="158d3823-2b4d-42fc-82b3-e5340606bfbf" providerId="ADAL" clId="{28F17DA8-7C08-459D-8BA6-B1EE07AC929D}" dt="2025-05-13T17:06:07.948" v="3216" actId="478"/>
          <ac:spMkLst>
            <pc:docMk/>
            <pc:sldMk cId="2254295274" sldId="296"/>
            <ac:spMk id="3" creationId="{AE19D6D0-6491-7D47-7AE7-9E4095CAF808}"/>
          </ac:spMkLst>
        </pc:spChg>
        <pc:spChg chg="add del">
          <ac:chgData name="Sarah Derbyshire" userId="158d3823-2b4d-42fc-82b3-e5340606bfbf" providerId="ADAL" clId="{28F17DA8-7C08-459D-8BA6-B1EE07AC929D}" dt="2025-05-13T17:03:49.617" v="3201" actId="478"/>
          <ac:spMkLst>
            <pc:docMk/>
            <pc:sldMk cId="2254295274" sldId="296"/>
            <ac:spMk id="4" creationId="{CAD7D318-82C4-A2F1-8687-62A8DA9077BE}"/>
          </ac:spMkLst>
        </pc:spChg>
        <pc:spChg chg="mod">
          <ac:chgData name="Sarah Derbyshire" userId="158d3823-2b4d-42fc-82b3-e5340606bfbf" providerId="ADAL" clId="{28F17DA8-7C08-459D-8BA6-B1EE07AC929D}" dt="2025-05-13T17:04:58.640" v="3208" actId="207"/>
          <ac:spMkLst>
            <pc:docMk/>
            <pc:sldMk cId="2254295274" sldId="296"/>
            <ac:spMk id="6" creationId="{9079DFCF-8B4C-A416-9184-EB819E112D6E}"/>
          </ac:spMkLst>
        </pc:spChg>
        <pc:spChg chg="mod">
          <ac:chgData name="Sarah Derbyshire" userId="158d3823-2b4d-42fc-82b3-e5340606bfbf" providerId="ADAL" clId="{28F17DA8-7C08-459D-8BA6-B1EE07AC929D}" dt="2025-05-13T17:04:58.640" v="3208" actId="207"/>
          <ac:spMkLst>
            <pc:docMk/>
            <pc:sldMk cId="2254295274" sldId="296"/>
            <ac:spMk id="7" creationId="{3D446117-D5EE-8A33-5161-CD3274FA718F}"/>
          </ac:spMkLst>
        </pc:spChg>
        <pc:spChg chg="mod">
          <ac:chgData name="Sarah Derbyshire" userId="158d3823-2b4d-42fc-82b3-e5340606bfbf" providerId="ADAL" clId="{28F17DA8-7C08-459D-8BA6-B1EE07AC929D}" dt="2025-05-13T17:05:55.909" v="3214" actId="13822"/>
          <ac:spMkLst>
            <pc:docMk/>
            <pc:sldMk cId="2254295274" sldId="296"/>
            <ac:spMk id="9" creationId="{408C137D-FBAD-CA40-41D0-AE7F01D0FDEA}"/>
          </ac:spMkLst>
        </pc:spChg>
        <pc:spChg chg="mod">
          <ac:chgData name="Sarah Derbyshire" userId="158d3823-2b4d-42fc-82b3-e5340606bfbf" providerId="ADAL" clId="{28F17DA8-7C08-459D-8BA6-B1EE07AC929D}" dt="2025-05-13T17:05:55.909" v="3214" actId="13822"/>
          <ac:spMkLst>
            <pc:docMk/>
            <pc:sldMk cId="2254295274" sldId="296"/>
            <ac:spMk id="10" creationId="{4BEE20D8-523D-A348-DA47-9BFAF8189D49}"/>
          </ac:spMkLst>
        </pc:spChg>
        <pc:spChg chg="mod">
          <ac:chgData name="Sarah Derbyshire" userId="158d3823-2b4d-42fc-82b3-e5340606bfbf" providerId="ADAL" clId="{28F17DA8-7C08-459D-8BA6-B1EE07AC929D}" dt="2025-05-13T17:05:12.332" v="3210" actId="207"/>
          <ac:spMkLst>
            <pc:docMk/>
            <pc:sldMk cId="2254295274" sldId="296"/>
            <ac:spMk id="12" creationId="{C578989F-7E33-8FC8-AFAD-1918729167F8}"/>
          </ac:spMkLst>
        </pc:spChg>
        <pc:spChg chg="mod">
          <ac:chgData name="Sarah Derbyshire" userId="158d3823-2b4d-42fc-82b3-e5340606bfbf" providerId="ADAL" clId="{28F17DA8-7C08-459D-8BA6-B1EE07AC929D}" dt="2025-05-13T17:05:12.332" v="3210" actId="207"/>
          <ac:spMkLst>
            <pc:docMk/>
            <pc:sldMk cId="2254295274" sldId="296"/>
            <ac:spMk id="13" creationId="{71FD6DE7-29D7-5863-1F55-25FF58DA003A}"/>
          </ac:spMkLst>
        </pc:spChg>
        <pc:spChg chg="mod">
          <ac:chgData name="Sarah Derbyshire" userId="158d3823-2b4d-42fc-82b3-e5340606bfbf" providerId="ADAL" clId="{28F17DA8-7C08-459D-8BA6-B1EE07AC929D}" dt="2025-05-13T17:04:37.033" v="3204"/>
          <ac:spMkLst>
            <pc:docMk/>
            <pc:sldMk cId="2254295274" sldId="296"/>
            <ac:spMk id="15" creationId="{D0713E4A-3F1E-4729-83FF-1961A69A5B0B}"/>
          </ac:spMkLst>
        </pc:spChg>
        <pc:spChg chg="mod">
          <ac:chgData name="Sarah Derbyshire" userId="158d3823-2b4d-42fc-82b3-e5340606bfbf" providerId="ADAL" clId="{28F17DA8-7C08-459D-8BA6-B1EE07AC929D}" dt="2025-05-13T16:58:28.395" v="3093" actId="20577"/>
          <ac:spMkLst>
            <pc:docMk/>
            <pc:sldMk cId="2254295274" sldId="296"/>
            <ac:spMk id="16" creationId="{54ADBE11-2B62-D15F-DA0E-1A1A0138F08A}"/>
          </ac:spMkLst>
        </pc:spChg>
        <pc:spChg chg="mod">
          <ac:chgData name="Sarah Derbyshire" userId="158d3823-2b4d-42fc-82b3-e5340606bfbf" providerId="ADAL" clId="{28F17DA8-7C08-459D-8BA6-B1EE07AC929D}" dt="2025-05-13T17:04:45.208" v="3205" actId="20577"/>
          <ac:spMkLst>
            <pc:docMk/>
            <pc:sldMk cId="2254295274" sldId="296"/>
            <ac:spMk id="17" creationId="{4B314ECD-47FA-62FD-7813-DEE6A6674C06}"/>
          </ac:spMkLst>
        </pc:spChg>
        <pc:spChg chg="mod">
          <ac:chgData name="Sarah Derbyshire" userId="158d3823-2b4d-42fc-82b3-e5340606bfbf" providerId="ADAL" clId="{28F17DA8-7C08-459D-8BA6-B1EE07AC929D}" dt="2025-05-13T17:03:39.571" v="3200" actId="20577"/>
          <ac:spMkLst>
            <pc:docMk/>
            <pc:sldMk cId="2254295274" sldId="296"/>
            <ac:spMk id="18" creationId="{CAA01FEA-5266-BD6D-FEC7-59B5F41CBBE2}"/>
          </ac:spMkLst>
        </pc:spChg>
        <pc:spChg chg="mod">
          <ac:chgData name="Sarah Derbyshire" userId="158d3823-2b4d-42fc-82b3-e5340606bfbf" providerId="ADAL" clId="{28F17DA8-7C08-459D-8BA6-B1EE07AC929D}" dt="2025-05-13T17:04:37.033" v="3204"/>
          <ac:spMkLst>
            <pc:docMk/>
            <pc:sldMk cId="2254295274" sldId="296"/>
            <ac:spMk id="20" creationId="{4B175F0C-2D45-A645-3B36-4F6DF648F797}"/>
          </ac:spMkLst>
        </pc:spChg>
        <pc:spChg chg="mod">
          <ac:chgData name="Sarah Derbyshire" userId="158d3823-2b4d-42fc-82b3-e5340606bfbf" providerId="ADAL" clId="{28F17DA8-7C08-459D-8BA6-B1EE07AC929D}" dt="2025-05-13T17:04:47.641" v="3206" actId="20577"/>
          <ac:spMkLst>
            <pc:docMk/>
            <pc:sldMk cId="2254295274" sldId="296"/>
            <ac:spMk id="21" creationId="{6B427972-3F7F-BF20-B16A-D157E58B4697}"/>
          </ac:spMkLst>
        </pc:spChg>
        <pc:spChg chg="mod">
          <ac:chgData name="Sarah Derbyshire" userId="158d3823-2b4d-42fc-82b3-e5340606bfbf" providerId="ADAL" clId="{28F17DA8-7C08-459D-8BA6-B1EE07AC929D}" dt="2025-05-13T17:04:37.033" v="3204"/>
          <ac:spMkLst>
            <pc:docMk/>
            <pc:sldMk cId="2254295274" sldId="296"/>
            <ac:spMk id="23" creationId="{B78D6CD7-C9A2-D451-75C6-01679FEC4A91}"/>
          </ac:spMkLst>
        </pc:spChg>
        <pc:spChg chg="mod">
          <ac:chgData name="Sarah Derbyshire" userId="158d3823-2b4d-42fc-82b3-e5340606bfbf" providerId="ADAL" clId="{28F17DA8-7C08-459D-8BA6-B1EE07AC929D}" dt="2025-05-13T17:04:50.419" v="3207" actId="20577"/>
          <ac:spMkLst>
            <pc:docMk/>
            <pc:sldMk cId="2254295274" sldId="296"/>
            <ac:spMk id="24" creationId="{B9E56B20-A59A-E874-E6BB-9122EAE03B87}"/>
          </ac:spMkLst>
        </pc:spChg>
        <pc:spChg chg="add mod">
          <ac:chgData name="Sarah Derbyshire" userId="158d3823-2b4d-42fc-82b3-e5340606bfbf" providerId="ADAL" clId="{28F17DA8-7C08-459D-8BA6-B1EE07AC929D}" dt="2025-05-13T17:06:30.944" v="3220" actId="1076"/>
          <ac:spMkLst>
            <pc:docMk/>
            <pc:sldMk cId="2254295274" sldId="296"/>
            <ac:spMk id="25" creationId="{7FAF0A58-D723-EBBA-C14B-71B7285626F9}"/>
          </ac:spMkLst>
        </pc:spChg>
        <pc:grpChg chg="mod">
          <ac:chgData name="Sarah Derbyshire" userId="158d3823-2b4d-42fc-82b3-e5340606bfbf" providerId="ADAL" clId="{28F17DA8-7C08-459D-8BA6-B1EE07AC929D}" dt="2025-05-13T17:04:58.640" v="3208" actId="207"/>
          <ac:grpSpMkLst>
            <pc:docMk/>
            <pc:sldMk cId="2254295274" sldId="296"/>
            <ac:grpSpMk id="5" creationId="{04045E31-AE66-B3E5-63FC-7EED94A434FA}"/>
          </ac:grpSpMkLst>
        </pc:grpChg>
        <pc:grpChg chg="mod ord">
          <ac:chgData name="Sarah Derbyshire" userId="158d3823-2b4d-42fc-82b3-e5340606bfbf" providerId="ADAL" clId="{28F17DA8-7C08-459D-8BA6-B1EE07AC929D}" dt="2025-05-13T17:05:54.963" v="3213" actId="167"/>
          <ac:grpSpMkLst>
            <pc:docMk/>
            <pc:sldMk cId="2254295274" sldId="296"/>
            <ac:grpSpMk id="8" creationId="{95C1C2FA-86A5-1E41-72F4-DBA059029582}"/>
          </ac:grpSpMkLst>
        </pc:grpChg>
        <pc:grpChg chg="mod">
          <ac:chgData name="Sarah Derbyshire" userId="158d3823-2b4d-42fc-82b3-e5340606bfbf" providerId="ADAL" clId="{28F17DA8-7C08-459D-8BA6-B1EE07AC929D}" dt="2025-05-13T17:05:12.332" v="3210" actId="207"/>
          <ac:grpSpMkLst>
            <pc:docMk/>
            <pc:sldMk cId="2254295274" sldId="296"/>
            <ac:grpSpMk id="11" creationId="{6E856301-3751-8830-EB4E-27BBB11D76C0}"/>
          </ac:grpSpMkLst>
        </pc:grpChg>
      </pc:sldChg>
      <pc:sldChg chg="addSp delSp modSp add mod ord modNotesTx">
        <pc:chgData name="Sarah Derbyshire" userId="158d3823-2b4d-42fc-82b3-e5340606bfbf" providerId="ADAL" clId="{28F17DA8-7C08-459D-8BA6-B1EE07AC929D}" dt="2025-05-13T17:19:01.553" v="3464" actId="20577"/>
        <pc:sldMkLst>
          <pc:docMk/>
          <pc:sldMk cId="1556702124" sldId="297"/>
        </pc:sldMkLst>
        <pc:spChg chg="add mod modCrop">
          <ac:chgData name="Sarah Derbyshire" userId="158d3823-2b4d-42fc-82b3-e5340606bfbf" providerId="ADAL" clId="{28F17DA8-7C08-459D-8BA6-B1EE07AC929D}" dt="2025-05-13T17:18:26.400" v="3378" actId="1076"/>
          <ac:spMkLst>
            <pc:docMk/>
            <pc:sldMk cId="1556702124" sldId="297"/>
            <ac:spMk id="2" creationId="{A474F35E-389D-418F-62D1-395B7CA8725B}"/>
          </ac:spMkLst>
        </pc:spChg>
        <pc:spChg chg="mod">
          <ac:chgData name="Sarah Derbyshire" userId="158d3823-2b4d-42fc-82b3-e5340606bfbf" providerId="ADAL" clId="{28F17DA8-7C08-459D-8BA6-B1EE07AC929D}" dt="2025-05-13T17:13:53.207" v="3369" actId="20577"/>
          <ac:spMkLst>
            <pc:docMk/>
            <pc:sldMk cId="1556702124" sldId="297"/>
            <ac:spMk id="16" creationId="{AE254D56-CFFF-A6D0-F53C-AFEBBACE9575}"/>
          </ac:spMkLst>
        </pc:spChg>
        <pc:spChg chg="mod">
          <ac:chgData name="Sarah Derbyshire" userId="158d3823-2b4d-42fc-82b3-e5340606bfbf" providerId="ADAL" clId="{28F17DA8-7C08-459D-8BA6-B1EE07AC929D}" dt="2025-05-13T17:18:32.667" v="3379" actId="20577"/>
          <ac:spMkLst>
            <pc:docMk/>
            <pc:sldMk cId="1556702124" sldId="297"/>
            <ac:spMk id="18" creationId="{B0C07C91-A91F-1B94-0F24-CF7378A7681C}"/>
          </ac:spMkLst>
        </pc:s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5" creationId="{41FC2C21-E349-22AC-99A7-B783187F01BC}"/>
          </ac:grpSpMkLst>
        </pc:gr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8" creationId="{4F25E5B1-69F2-0FB5-F4DB-0945555F7577}"/>
          </ac:grpSpMkLst>
        </pc:gr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11" creationId="{943E6693-507F-4200-1554-FC2278F9C7C9}"/>
          </ac:grpSpMkLst>
        </pc:gr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14" creationId="{CAC74A51-AFCE-279E-9794-348E5338F5F9}"/>
          </ac:grpSpMkLst>
        </pc:gr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19" creationId="{703C4EAA-071C-1D0B-3B4E-AE4F7D3CD74A}"/>
          </ac:grpSpMkLst>
        </pc:grpChg>
        <pc:grpChg chg="del">
          <ac:chgData name="Sarah Derbyshire" userId="158d3823-2b4d-42fc-82b3-e5340606bfbf" providerId="ADAL" clId="{28F17DA8-7C08-459D-8BA6-B1EE07AC929D}" dt="2025-05-13T17:14:12.848" v="3371" actId="478"/>
          <ac:grpSpMkLst>
            <pc:docMk/>
            <pc:sldMk cId="1556702124" sldId="297"/>
            <ac:grpSpMk id="22" creationId="{FFC3E853-A337-08BA-D6EC-2F99ED764B81}"/>
          </ac:grpSpMkLst>
        </pc:grpChg>
      </pc:sldChg>
      <pc:sldChg chg="addSp delSp modSp add mod ord modNotesTx">
        <pc:chgData name="Sarah Derbyshire" userId="158d3823-2b4d-42fc-82b3-e5340606bfbf" providerId="ADAL" clId="{28F17DA8-7C08-459D-8BA6-B1EE07AC929D}" dt="2025-05-13T17:50:54.248" v="4974" actId="20577"/>
        <pc:sldMkLst>
          <pc:docMk/>
          <pc:sldMk cId="2475617928" sldId="298"/>
        </pc:sldMkLst>
        <pc:spChg chg="del">
          <ac:chgData name="Sarah Derbyshire" userId="158d3823-2b4d-42fc-82b3-e5340606bfbf" providerId="ADAL" clId="{28F17DA8-7C08-459D-8BA6-B1EE07AC929D}" dt="2025-05-13T17:19:30.540" v="3469" actId="478"/>
          <ac:spMkLst>
            <pc:docMk/>
            <pc:sldMk cId="2475617928" sldId="298"/>
            <ac:spMk id="2" creationId="{A6E4BD25-5E30-8984-806E-AF90885A016C}"/>
          </ac:spMkLst>
        </pc:spChg>
        <pc:spChg chg="del">
          <ac:chgData name="Sarah Derbyshire" userId="158d3823-2b4d-42fc-82b3-e5340606bfbf" providerId="ADAL" clId="{28F17DA8-7C08-459D-8BA6-B1EE07AC929D}" dt="2025-05-13T17:22:01.043" v="3531" actId="478"/>
          <ac:spMkLst>
            <pc:docMk/>
            <pc:sldMk cId="2475617928" sldId="298"/>
            <ac:spMk id="3" creationId="{35B07887-78E6-EB16-C94F-1A60C8F8E84A}"/>
          </ac:spMkLst>
        </pc:spChg>
        <pc:spChg chg="add mod">
          <ac:chgData name="Sarah Derbyshire" userId="158d3823-2b4d-42fc-82b3-e5340606bfbf" providerId="ADAL" clId="{28F17DA8-7C08-459D-8BA6-B1EE07AC929D}" dt="2025-05-13T17:22:48.948" v="3539" actId="14100"/>
          <ac:spMkLst>
            <pc:docMk/>
            <pc:sldMk cId="2475617928" sldId="298"/>
            <ac:spMk id="4" creationId="{3E5A205B-EA84-E5C4-F07C-12E6F093FDA1}"/>
          </ac:spMkLst>
        </pc:spChg>
        <pc:spChg chg="add mod">
          <ac:chgData name="Sarah Derbyshire" userId="158d3823-2b4d-42fc-82b3-e5340606bfbf" providerId="ADAL" clId="{28F17DA8-7C08-459D-8BA6-B1EE07AC929D}" dt="2025-05-13T17:24:51.215" v="3563" actId="1076"/>
          <ac:spMkLst>
            <pc:docMk/>
            <pc:sldMk cId="2475617928" sldId="298"/>
            <ac:spMk id="5" creationId="{2B34D952-F291-1133-BED2-C788A27320FB}"/>
          </ac:spMkLst>
        </pc:spChg>
        <pc:spChg chg="add mod">
          <ac:chgData name="Sarah Derbyshire" userId="158d3823-2b4d-42fc-82b3-e5340606bfbf" providerId="ADAL" clId="{28F17DA8-7C08-459D-8BA6-B1EE07AC929D}" dt="2025-05-13T17:24:47.917" v="3562" actId="1076"/>
          <ac:spMkLst>
            <pc:docMk/>
            <pc:sldMk cId="2475617928" sldId="298"/>
            <ac:spMk id="6" creationId="{1A3D4A2B-5A75-285A-950F-D95CEAC29E61}"/>
          </ac:spMkLst>
        </pc:spChg>
        <pc:spChg chg="add mod">
          <ac:chgData name="Sarah Derbyshire" userId="158d3823-2b4d-42fc-82b3-e5340606bfbf" providerId="ADAL" clId="{28F17DA8-7C08-459D-8BA6-B1EE07AC929D}" dt="2025-05-13T17:23:37.334" v="3552" actId="20577"/>
          <ac:spMkLst>
            <pc:docMk/>
            <pc:sldMk cId="2475617928" sldId="298"/>
            <ac:spMk id="8" creationId="{3AAE406F-0252-80EA-A7D5-4E92B075C26E}"/>
          </ac:spMkLst>
        </pc:spChg>
        <pc:spChg chg="add mod">
          <ac:chgData name="Sarah Derbyshire" userId="158d3823-2b4d-42fc-82b3-e5340606bfbf" providerId="ADAL" clId="{28F17DA8-7C08-459D-8BA6-B1EE07AC929D}" dt="2025-05-13T17:24:03.136" v="3557" actId="20577"/>
          <ac:spMkLst>
            <pc:docMk/>
            <pc:sldMk cId="2475617928" sldId="298"/>
            <ac:spMk id="10" creationId="{2F38598C-BC18-EC79-6E15-068B0031371F}"/>
          </ac:spMkLst>
        </pc:spChg>
        <pc:spChg chg="mod">
          <ac:chgData name="Sarah Derbyshire" userId="158d3823-2b4d-42fc-82b3-e5340606bfbf" providerId="ADAL" clId="{28F17DA8-7C08-459D-8BA6-B1EE07AC929D}" dt="2025-05-13T17:19:34.260" v="3475" actId="20577"/>
          <ac:spMkLst>
            <pc:docMk/>
            <pc:sldMk cId="2475617928" sldId="298"/>
            <ac:spMk id="16" creationId="{62D5E2EE-5EA4-A18C-4075-72CD52C0C1F7}"/>
          </ac:spMkLst>
        </pc:spChg>
        <pc:spChg chg="mod">
          <ac:chgData name="Sarah Derbyshire" userId="158d3823-2b4d-42fc-82b3-e5340606bfbf" providerId="ADAL" clId="{28F17DA8-7C08-459D-8BA6-B1EE07AC929D}" dt="2025-05-13T17:22:17.287" v="3534" actId="255"/>
          <ac:spMkLst>
            <pc:docMk/>
            <pc:sldMk cId="2475617928" sldId="298"/>
            <ac:spMk id="18" creationId="{FA30F671-5B1A-3FF3-545A-A51C67BE2C85}"/>
          </ac:spMkLst>
        </pc:spChg>
      </pc:sldChg>
      <pc:sldChg chg="addSp delSp modSp add mod ord modNotesTx">
        <pc:chgData name="Sarah Derbyshire" userId="158d3823-2b4d-42fc-82b3-e5340606bfbf" providerId="ADAL" clId="{28F17DA8-7C08-459D-8BA6-B1EE07AC929D}" dt="2025-05-13T17:33:00.168" v="4027" actId="20577"/>
        <pc:sldMkLst>
          <pc:docMk/>
          <pc:sldMk cId="1521461737" sldId="299"/>
        </pc:sldMkLst>
        <pc:spChg chg="add mod">
          <ac:chgData name="Sarah Derbyshire" userId="158d3823-2b4d-42fc-82b3-e5340606bfbf" providerId="ADAL" clId="{28F17DA8-7C08-459D-8BA6-B1EE07AC929D}" dt="2025-05-13T17:27:14.105" v="3598" actId="1076"/>
          <ac:spMkLst>
            <pc:docMk/>
            <pc:sldMk cId="1521461737" sldId="299"/>
            <ac:spMk id="2" creationId="{805EBC84-5AC8-F388-CB15-75548A5E1ABC}"/>
          </ac:spMkLst>
        </pc:spChg>
        <pc:spChg chg="del">
          <ac:chgData name="Sarah Derbyshire" userId="158d3823-2b4d-42fc-82b3-e5340606bfbf" providerId="ADAL" clId="{28F17DA8-7C08-459D-8BA6-B1EE07AC929D}" dt="2025-05-13T17:26:27.313" v="3567" actId="478"/>
          <ac:spMkLst>
            <pc:docMk/>
            <pc:sldMk cId="1521461737" sldId="299"/>
            <ac:spMk id="4" creationId="{4813B5EE-EEE7-4784-F2F6-CFADCB4FF52B}"/>
          </ac:spMkLst>
        </pc:spChg>
        <pc:spChg chg="del">
          <ac:chgData name="Sarah Derbyshire" userId="158d3823-2b4d-42fc-82b3-e5340606bfbf" providerId="ADAL" clId="{28F17DA8-7C08-459D-8BA6-B1EE07AC929D}" dt="2025-05-13T17:26:33.147" v="3570" actId="478"/>
          <ac:spMkLst>
            <pc:docMk/>
            <pc:sldMk cId="1521461737" sldId="299"/>
            <ac:spMk id="5" creationId="{7CD92492-4ACD-3EEE-F019-BDB5BC2DEA1E}"/>
          </ac:spMkLst>
        </pc:spChg>
        <pc:spChg chg="del">
          <ac:chgData name="Sarah Derbyshire" userId="158d3823-2b4d-42fc-82b3-e5340606bfbf" providerId="ADAL" clId="{28F17DA8-7C08-459D-8BA6-B1EE07AC929D}" dt="2025-05-13T17:26:31.480" v="3569" actId="478"/>
          <ac:spMkLst>
            <pc:docMk/>
            <pc:sldMk cId="1521461737" sldId="299"/>
            <ac:spMk id="6" creationId="{908E4EF6-05B5-9130-EC1E-594FDF866417}"/>
          </ac:spMkLst>
        </pc:spChg>
        <pc:spChg chg="add del mod">
          <ac:chgData name="Sarah Derbyshire" userId="158d3823-2b4d-42fc-82b3-e5340606bfbf" providerId="ADAL" clId="{28F17DA8-7C08-459D-8BA6-B1EE07AC929D}" dt="2025-05-13T17:27:09.149" v="3597" actId="478"/>
          <ac:spMkLst>
            <pc:docMk/>
            <pc:sldMk cId="1521461737" sldId="299"/>
            <ac:spMk id="7" creationId="{9C99901C-B054-4170-FCDC-82F804A19A46}"/>
          </ac:spMkLst>
        </pc:spChg>
        <pc:spChg chg="del">
          <ac:chgData name="Sarah Derbyshire" userId="158d3823-2b4d-42fc-82b3-e5340606bfbf" providerId="ADAL" clId="{28F17DA8-7C08-459D-8BA6-B1EE07AC929D}" dt="2025-05-13T17:26:30.048" v="3568" actId="478"/>
          <ac:spMkLst>
            <pc:docMk/>
            <pc:sldMk cId="1521461737" sldId="299"/>
            <ac:spMk id="8" creationId="{D807EC4C-45EA-1179-E959-16A8FD0C771C}"/>
          </ac:spMkLst>
        </pc:spChg>
        <pc:spChg chg="add mod">
          <ac:chgData name="Sarah Derbyshire" userId="158d3823-2b4d-42fc-82b3-e5340606bfbf" providerId="ADAL" clId="{28F17DA8-7C08-459D-8BA6-B1EE07AC929D}" dt="2025-05-13T17:27:20.257" v="3599"/>
          <ac:spMkLst>
            <pc:docMk/>
            <pc:sldMk cId="1521461737" sldId="299"/>
            <ac:spMk id="9" creationId="{F493DB09-529A-805C-2712-BA5C600A2C5E}"/>
          </ac:spMkLst>
        </pc:spChg>
        <pc:spChg chg="del">
          <ac:chgData name="Sarah Derbyshire" userId="158d3823-2b4d-42fc-82b3-e5340606bfbf" providerId="ADAL" clId="{28F17DA8-7C08-459D-8BA6-B1EE07AC929D}" dt="2025-05-13T17:26:35.490" v="3571" actId="478"/>
          <ac:spMkLst>
            <pc:docMk/>
            <pc:sldMk cId="1521461737" sldId="299"/>
            <ac:spMk id="10" creationId="{B8FE7F7B-D300-D64C-0BD7-41CF51106D4D}"/>
          </ac:spMkLst>
        </pc:spChg>
        <pc:spChg chg="del mod">
          <ac:chgData name="Sarah Derbyshire" userId="158d3823-2b4d-42fc-82b3-e5340606bfbf" providerId="ADAL" clId="{28F17DA8-7C08-459D-8BA6-B1EE07AC929D}" dt="2025-05-13T17:27:06.081" v="3596" actId="478"/>
          <ac:spMkLst>
            <pc:docMk/>
            <pc:sldMk cId="1521461737" sldId="299"/>
            <ac:spMk id="16" creationId="{FB347467-B91C-6B6A-D265-5B2CABDCF0EC}"/>
          </ac:spMkLst>
        </pc:spChg>
        <pc:spChg chg="del">
          <ac:chgData name="Sarah Derbyshire" userId="158d3823-2b4d-42fc-82b3-e5340606bfbf" providerId="ADAL" clId="{28F17DA8-7C08-459D-8BA6-B1EE07AC929D}" dt="2025-05-13T17:26:38.523" v="3572" actId="478"/>
          <ac:spMkLst>
            <pc:docMk/>
            <pc:sldMk cId="1521461737" sldId="299"/>
            <ac:spMk id="18" creationId="{1982A0DA-D70A-8EE1-3DD5-156A1BF87A47}"/>
          </ac:spMkLst>
        </pc:spChg>
      </pc:sldChg>
      <pc:sldChg chg="addSp delSp modSp new mod modNotesTx">
        <pc:chgData name="Sarah Derbyshire" userId="158d3823-2b4d-42fc-82b3-e5340606bfbf" providerId="ADAL" clId="{28F17DA8-7C08-459D-8BA6-B1EE07AC929D}" dt="2025-05-13T17:32:53.250" v="4026"/>
        <pc:sldMkLst>
          <pc:docMk/>
          <pc:sldMk cId="1614136098" sldId="300"/>
        </pc:sldMkLst>
        <pc:spChg chg="mod">
          <ac:chgData name="Sarah Derbyshire" userId="158d3823-2b4d-42fc-82b3-e5340606bfbf" providerId="ADAL" clId="{28F17DA8-7C08-459D-8BA6-B1EE07AC929D}" dt="2025-05-13T17:29:16.336" v="3654" actId="5793"/>
          <ac:spMkLst>
            <pc:docMk/>
            <pc:sldMk cId="1614136098" sldId="300"/>
            <ac:spMk id="2" creationId="{DD42357F-91F4-BBE6-0CE5-3650CD999222}"/>
          </ac:spMkLst>
        </pc:spChg>
        <pc:spChg chg="del">
          <ac:chgData name="Sarah Derbyshire" userId="158d3823-2b4d-42fc-82b3-e5340606bfbf" providerId="ADAL" clId="{28F17DA8-7C08-459D-8BA6-B1EE07AC929D}" dt="2025-05-13T17:29:25.748" v="3657" actId="478"/>
          <ac:spMkLst>
            <pc:docMk/>
            <pc:sldMk cId="1614136098" sldId="300"/>
            <ac:spMk id="3" creationId="{BEF72996-8F2B-5155-8768-F0DD5CA387C1}"/>
          </ac:spMkLst>
        </pc:spChg>
        <pc:spChg chg="add del mod">
          <ac:chgData name="Sarah Derbyshire" userId="158d3823-2b4d-42fc-82b3-e5340606bfbf" providerId="ADAL" clId="{28F17DA8-7C08-459D-8BA6-B1EE07AC929D}" dt="2025-05-13T17:29:21.944" v="3656" actId="478"/>
          <ac:spMkLst>
            <pc:docMk/>
            <pc:sldMk cId="1614136098" sldId="300"/>
            <ac:spMk id="4" creationId="{B9AB9A42-78FB-EAF9-924D-D9EADE147FBD}"/>
          </ac:spMkLst>
        </pc:spChg>
        <pc:spChg chg="add mod">
          <ac:chgData name="Sarah Derbyshire" userId="158d3823-2b4d-42fc-82b3-e5340606bfbf" providerId="ADAL" clId="{28F17DA8-7C08-459D-8BA6-B1EE07AC929D}" dt="2025-05-13T17:30:02.874" v="3670" actId="313"/>
          <ac:spMkLst>
            <pc:docMk/>
            <pc:sldMk cId="1614136098" sldId="300"/>
            <ac:spMk id="6" creationId="{7EE13A27-0805-CB25-DF2F-D4E0FC5FFF59}"/>
          </ac:spMkLst>
        </pc:spChg>
      </pc:sldChg>
      <pc:sldChg chg="new del">
        <pc:chgData name="Sarah Derbyshire" userId="158d3823-2b4d-42fc-82b3-e5340606bfbf" providerId="ADAL" clId="{28F17DA8-7C08-459D-8BA6-B1EE07AC929D}" dt="2025-05-13T17:33:12.080" v="4029" actId="2696"/>
        <pc:sldMkLst>
          <pc:docMk/>
          <pc:sldMk cId="2915649931" sldId="301"/>
        </pc:sldMkLst>
      </pc:sldChg>
      <pc:sldChg chg="addSp delSp modSp new mod modNotesTx">
        <pc:chgData name="Sarah Derbyshire" userId="158d3823-2b4d-42fc-82b3-e5340606bfbf" providerId="ADAL" clId="{28F17DA8-7C08-459D-8BA6-B1EE07AC929D}" dt="2025-05-13T17:41:09.651" v="4479" actId="20577"/>
        <pc:sldMkLst>
          <pc:docMk/>
          <pc:sldMk cId="3473737789" sldId="301"/>
        </pc:sldMkLst>
        <pc:spChg chg="mod">
          <ac:chgData name="Sarah Derbyshire" userId="158d3823-2b4d-42fc-82b3-e5340606bfbf" providerId="ADAL" clId="{28F17DA8-7C08-459D-8BA6-B1EE07AC929D}" dt="2025-05-13T17:35:30.615" v="4284" actId="20577"/>
          <ac:spMkLst>
            <pc:docMk/>
            <pc:sldMk cId="3473737789" sldId="301"/>
            <ac:spMk id="2" creationId="{1B4861E9-649C-C3BD-C26C-480CF953D8A0}"/>
          </ac:spMkLst>
        </pc:spChg>
        <pc:spChg chg="del">
          <ac:chgData name="Sarah Derbyshire" userId="158d3823-2b4d-42fc-82b3-e5340606bfbf" providerId="ADAL" clId="{28F17DA8-7C08-459D-8BA6-B1EE07AC929D}" dt="2025-05-13T17:35:33.476" v="4285" actId="478"/>
          <ac:spMkLst>
            <pc:docMk/>
            <pc:sldMk cId="3473737789" sldId="301"/>
            <ac:spMk id="3" creationId="{30547FA5-296E-0FAC-9DD1-3EF6565CDDAC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4" creationId="{652D2672-41A1-2114-C3C1-204297E3ECB0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5" creationId="{F8EA9E41-8E2E-CCB3-AF64-3FDF26C09541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6" creationId="{AE61257A-1733-77FC-6127-FCADBC391960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7" creationId="{6269517F-52CE-A783-9693-BABBECC03ADD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8" creationId="{78622B87-DBBF-C9F1-74B2-EE17C8DDE5CF}"/>
          </ac:spMkLst>
        </pc:spChg>
        <pc:spChg chg="add mod">
          <ac:chgData name="Sarah Derbyshire" userId="158d3823-2b4d-42fc-82b3-e5340606bfbf" providerId="ADAL" clId="{28F17DA8-7C08-459D-8BA6-B1EE07AC929D}" dt="2025-05-13T17:35:48.186" v="4287" actId="1076"/>
          <ac:spMkLst>
            <pc:docMk/>
            <pc:sldMk cId="3473737789" sldId="301"/>
            <ac:spMk id="9" creationId="{B83FF60A-C777-3AC3-8D46-44528C652142}"/>
          </ac:spMkLst>
        </pc:spChg>
        <pc:spChg chg="add mod">
          <ac:chgData name="Sarah Derbyshire" userId="158d3823-2b4d-42fc-82b3-e5340606bfbf" providerId="ADAL" clId="{28F17DA8-7C08-459D-8BA6-B1EE07AC929D}" dt="2025-05-13T17:36:04.545" v="4290" actId="1076"/>
          <ac:spMkLst>
            <pc:docMk/>
            <pc:sldMk cId="3473737789" sldId="301"/>
            <ac:spMk id="10" creationId="{9BF84B7A-BE13-F2AC-1D4E-E76D93974AF6}"/>
          </ac:spMkLst>
        </pc:spChg>
        <pc:spChg chg="add mod">
          <ac:chgData name="Sarah Derbyshire" userId="158d3823-2b4d-42fc-82b3-e5340606bfbf" providerId="ADAL" clId="{28F17DA8-7C08-459D-8BA6-B1EE07AC929D}" dt="2025-05-13T17:37:02.715" v="4329" actId="20577"/>
          <ac:spMkLst>
            <pc:docMk/>
            <pc:sldMk cId="3473737789" sldId="301"/>
            <ac:spMk id="11" creationId="{D01FAE99-6F97-9017-D30A-286F008E6144}"/>
          </ac:spMkLst>
        </pc:spChg>
      </pc:sldChg>
      <pc:sldChg chg="addSp delSp modSp new mod modNotesTx">
        <pc:chgData name="Sarah Derbyshire" userId="158d3823-2b4d-42fc-82b3-e5340606bfbf" providerId="ADAL" clId="{28F17DA8-7C08-459D-8BA6-B1EE07AC929D}" dt="2025-05-13T17:45:25.261" v="4687" actId="20577"/>
        <pc:sldMkLst>
          <pc:docMk/>
          <pc:sldMk cId="522167169" sldId="302"/>
        </pc:sldMkLst>
        <pc:spChg chg="del">
          <ac:chgData name="Sarah Derbyshire" userId="158d3823-2b4d-42fc-82b3-e5340606bfbf" providerId="ADAL" clId="{28F17DA8-7C08-459D-8BA6-B1EE07AC929D}" dt="2025-05-13T17:42:28.110" v="4483" actId="931"/>
          <ac:spMkLst>
            <pc:docMk/>
            <pc:sldMk cId="522167169" sldId="302"/>
            <ac:spMk id="2" creationId="{048D7566-6178-E3F4-6644-4302754BB735}"/>
          </ac:spMkLst>
        </pc:spChg>
        <pc:spChg chg="del">
          <ac:chgData name="Sarah Derbyshire" userId="158d3823-2b4d-42fc-82b3-e5340606bfbf" providerId="ADAL" clId="{28F17DA8-7C08-459D-8BA6-B1EE07AC929D}" dt="2025-05-13T17:42:35.557" v="4487" actId="478"/>
          <ac:spMkLst>
            <pc:docMk/>
            <pc:sldMk cId="522167169" sldId="302"/>
            <ac:spMk id="3" creationId="{21905434-688F-1A65-9945-38D222532211}"/>
          </ac:spMkLst>
        </pc:spChg>
        <pc:spChg chg="del">
          <ac:chgData name="Sarah Derbyshire" userId="158d3823-2b4d-42fc-82b3-e5340606bfbf" providerId="ADAL" clId="{28F17DA8-7C08-459D-8BA6-B1EE07AC929D}" dt="2025-05-13T17:42:33.100" v="4486" actId="478"/>
          <ac:spMkLst>
            <pc:docMk/>
            <pc:sldMk cId="522167169" sldId="302"/>
            <ac:spMk id="4" creationId="{763EBF18-1B57-0489-834E-9F1C7C48652F}"/>
          </ac:spMkLst>
        </pc:spChg>
        <pc:spChg chg="del">
          <ac:chgData name="Sarah Derbyshire" userId="158d3823-2b4d-42fc-82b3-e5340606bfbf" providerId="ADAL" clId="{28F17DA8-7C08-459D-8BA6-B1EE07AC929D}" dt="2025-05-13T17:43:33.893" v="4495" actId="478"/>
          <ac:spMkLst>
            <pc:docMk/>
            <pc:sldMk cId="522167169" sldId="302"/>
            <ac:spMk id="5" creationId="{F0F6682C-5D26-9C48-DA87-53A819C6DC44}"/>
          </ac:spMkLst>
        </pc:spChg>
        <pc:spChg chg="add del mod">
          <ac:chgData name="Sarah Derbyshire" userId="158d3823-2b4d-42fc-82b3-e5340606bfbf" providerId="ADAL" clId="{28F17DA8-7C08-459D-8BA6-B1EE07AC929D}" dt="2025-05-13T17:43:25.578" v="4492" actId="478"/>
          <ac:spMkLst>
            <pc:docMk/>
            <pc:sldMk cId="522167169" sldId="302"/>
            <ac:spMk id="9" creationId="{BFD621E1-8424-4D62-B704-257E40E47ABC}"/>
          </ac:spMkLst>
        </pc:spChg>
        <pc:picChg chg="add del mod modCrop">
          <ac:chgData name="Sarah Derbyshire" userId="158d3823-2b4d-42fc-82b3-e5340606bfbf" providerId="ADAL" clId="{28F17DA8-7C08-459D-8BA6-B1EE07AC929D}" dt="2025-05-13T17:43:22.736" v="4490" actId="478"/>
          <ac:picMkLst>
            <pc:docMk/>
            <pc:sldMk cId="522167169" sldId="302"/>
            <ac:picMk id="7" creationId="{DD01FF9D-F5FC-9335-8D27-FE7A517FD4F1}"/>
          </ac:picMkLst>
        </pc:picChg>
        <pc:picChg chg="add mod">
          <ac:chgData name="Sarah Derbyshire" userId="158d3823-2b4d-42fc-82b3-e5340606bfbf" providerId="ADAL" clId="{28F17DA8-7C08-459D-8BA6-B1EE07AC929D}" dt="2025-05-13T17:44:35.845" v="4641"/>
          <ac:picMkLst>
            <pc:docMk/>
            <pc:sldMk cId="522167169" sldId="302"/>
            <ac:picMk id="11" creationId="{390B7CFE-2D41-B0AB-995B-C63FCBF45E10}"/>
          </ac:picMkLst>
        </pc:picChg>
      </pc:sldChg>
      <pc:sldChg chg="addSp delSp modSp new mod">
        <pc:chgData name="Sarah Derbyshire" userId="158d3823-2b4d-42fc-82b3-e5340606bfbf" providerId="ADAL" clId="{28F17DA8-7C08-459D-8BA6-B1EE07AC929D}" dt="2025-05-13T17:56:55.524" v="5150" actId="478"/>
        <pc:sldMkLst>
          <pc:docMk/>
          <pc:sldMk cId="859936407" sldId="303"/>
        </pc:sldMkLst>
        <pc:spChg chg="mod">
          <ac:chgData name="Sarah Derbyshire" userId="158d3823-2b4d-42fc-82b3-e5340606bfbf" providerId="ADAL" clId="{28F17DA8-7C08-459D-8BA6-B1EE07AC929D}" dt="2025-05-13T17:48:28.891" v="4731" actId="20577"/>
          <ac:spMkLst>
            <pc:docMk/>
            <pc:sldMk cId="859936407" sldId="303"/>
            <ac:spMk id="2" creationId="{0889D1ED-DF24-B43E-4D98-8BD20AD7C61E}"/>
          </ac:spMkLst>
        </pc:spChg>
        <pc:spChg chg="del">
          <ac:chgData name="Sarah Derbyshire" userId="158d3823-2b4d-42fc-82b3-e5340606bfbf" providerId="ADAL" clId="{28F17DA8-7C08-459D-8BA6-B1EE07AC929D}" dt="2025-05-13T17:56:55.524" v="5150" actId="478"/>
          <ac:spMkLst>
            <pc:docMk/>
            <pc:sldMk cId="859936407" sldId="303"/>
            <ac:spMk id="3" creationId="{F04607C8-C196-65D5-F5B4-8F4D1F651A7E}"/>
          </ac:spMkLst>
        </pc:spChg>
        <pc:spChg chg="add mod">
          <ac:chgData name="Sarah Derbyshire" userId="158d3823-2b4d-42fc-82b3-e5340606bfbf" providerId="ADAL" clId="{28F17DA8-7C08-459D-8BA6-B1EE07AC929D}" dt="2025-05-13T17:47:54.194" v="4710" actId="1076"/>
          <ac:spMkLst>
            <pc:docMk/>
            <pc:sldMk cId="859936407" sldId="303"/>
            <ac:spMk id="4" creationId="{7AA185BA-5C1E-198C-2192-D1773C1DAB4C}"/>
          </ac:spMkLst>
        </pc:spChg>
        <pc:spChg chg="add mod">
          <ac:chgData name="Sarah Derbyshire" userId="158d3823-2b4d-42fc-82b3-e5340606bfbf" providerId="ADAL" clId="{28F17DA8-7C08-459D-8BA6-B1EE07AC929D}" dt="2025-05-13T17:46:45.552" v="4709"/>
          <ac:spMkLst>
            <pc:docMk/>
            <pc:sldMk cId="859936407" sldId="303"/>
            <ac:spMk id="5" creationId="{9E64B9DF-5D9B-49F0-9C22-68950C091EB6}"/>
          </ac:spMkLst>
        </pc:spChg>
        <pc:spChg chg="add mod">
          <ac:chgData name="Sarah Derbyshire" userId="158d3823-2b4d-42fc-82b3-e5340606bfbf" providerId="ADAL" clId="{28F17DA8-7C08-459D-8BA6-B1EE07AC929D}" dt="2025-05-13T17:48:35.968" v="4744" actId="20577"/>
          <ac:spMkLst>
            <pc:docMk/>
            <pc:sldMk cId="859936407" sldId="303"/>
            <ac:spMk id="7" creationId="{E5B25921-8326-A4B7-DF0E-28558C3CC41F}"/>
          </ac:spMkLst>
        </pc:spChg>
      </pc:sldChg>
      <pc:sldChg chg="add del">
        <pc:chgData name="Sarah Derbyshire" userId="158d3823-2b4d-42fc-82b3-e5340606bfbf" providerId="ADAL" clId="{28F17DA8-7C08-459D-8BA6-B1EE07AC929D}" dt="2025-05-13T17:51:12.505" v="4976" actId="2696"/>
        <pc:sldMkLst>
          <pc:docMk/>
          <pc:sldMk cId="3388952934" sldId="304"/>
        </pc:sldMkLst>
      </pc:sldChg>
      <pc:sldChg chg="addSp delSp modSp add mod modNotesTx">
        <pc:chgData name="Sarah Derbyshire" userId="158d3823-2b4d-42fc-82b3-e5340606bfbf" providerId="ADAL" clId="{28F17DA8-7C08-459D-8BA6-B1EE07AC929D}" dt="2025-05-13T17:56:40.687" v="5149" actId="5793"/>
        <pc:sldMkLst>
          <pc:docMk/>
          <pc:sldMk cId="3353095833" sldId="305"/>
        </pc:sldMkLst>
        <pc:spChg chg="del">
          <ac:chgData name="Sarah Derbyshire" userId="158d3823-2b4d-42fc-82b3-e5340606bfbf" providerId="ADAL" clId="{28F17DA8-7C08-459D-8BA6-B1EE07AC929D}" dt="2025-05-13T17:51:47.939" v="5060" actId="478"/>
          <ac:spMkLst>
            <pc:docMk/>
            <pc:sldMk cId="3353095833" sldId="305"/>
            <ac:spMk id="3" creationId="{E28B6D12-50B7-45B8-E25D-C9DE728D1FF6}"/>
          </ac:spMkLst>
        </pc:spChg>
        <pc:spChg chg="del">
          <ac:chgData name="Sarah Derbyshire" userId="158d3823-2b4d-42fc-82b3-e5340606bfbf" providerId="ADAL" clId="{28F17DA8-7C08-459D-8BA6-B1EE07AC929D}" dt="2025-05-13T17:51:18.349" v="4977" actId="478"/>
          <ac:spMkLst>
            <pc:docMk/>
            <pc:sldMk cId="3353095833" sldId="305"/>
            <ac:spMk id="4" creationId="{6F3E9C2A-9465-07F7-263A-325D903B8366}"/>
          </ac:spMkLst>
        </pc:spChg>
        <pc:spChg chg="del">
          <ac:chgData name="Sarah Derbyshire" userId="158d3823-2b4d-42fc-82b3-e5340606bfbf" providerId="ADAL" clId="{28F17DA8-7C08-459D-8BA6-B1EE07AC929D}" dt="2025-05-13T17:53:59.408" v="5117" actId="478"/>
          <ac:spMkLst>
            <pc:docMk/>
            <pc:sldMk cId="3353095833" sldId="305"/>
            <ac:spMk id="5" creationId="{EE23E18E-9A12-2579-4952-1D7896EB0065}"/>
          </ac:spMkLst>
        </pc:spChg>
        <pc:spChg chg="mod">
          <ac:chgData name="Sarah Derbyshire" userId="158d3823-2b4d-42fc-82b3-e5340606bfbf" providerId="ADAL" clId="{28F17DA8-7C08-459D-8BA6-B1EE07AC929D}" dt="2025-05-13T17:51:43.955" v="5059" actId="20577"/>
          <ac:spMkLst>
            <pc:docMk/>
            <pc:sldMk cId="3353095833" sldId="305"/>
            <ac:spMk id="7" creationId="{DC40ECC2-27D8-575F-6D2A-75BA43BC6044}"/>
          </ac:spMkLst>
        </pc:spChg>
        <pc:spChg chg="add mod">
          <ac:chgData name="Sarah Derbyshire" userId="158d3823-2b4d-42fc-82b3-e5340606bfbf" providerId="ADAL" clId="{28F17DA8-7C08-459D-8BA6-B1EE07AC929D}" dt="2025-05-13T17:55:25.546" v="5126" actId="20577"/>
          <ac:spMkLst>
            <pc:docMk/>
            <pc:sldMk cId="3353095833" sldId="305"/>
            <ac:spMk id="9" creationId="{CE3160DA-2598-51CA-2D4F-41BA8F64CE52}"/>
          </ac:spMkLst>
        </pc:spChg>
        <pc:graphicFrameChg chg="add mod modGraphic">
          <ac:chgData name="Sarah Derbyshire" userId="158d3823-2b4d-42fc-82b3-e5340606bfbf" providerId="ADAL" clId="{28F17DA8-7C08-459D-8BA6-B1EE07AC929D}" dt="2025-05-13T17:55:32.775" v="5127" actId="207"/>
          <ac:graphicFrameMkLst>
            <pc:docMk/>
            <pc:sldMk cId="3353095833" sldId="305"/>
            <ac:graphicFrameMk id="6" creationId="{07350024-103B-AA90-9332-2F9D133E03CD}"/>
          </ac:graphicFrameMkLst>
        </pc:graphicFrameChg>
      </pc:sldChg>
      <pc:sldMasterChg chg="add addSldLayout">
        <pc:chgData name="Sarah Derbyshire" userId="158d3823-2b4d-42fc-82b3-e5340606bfbf" providerId="ADAL" clId="{28F17DA8-7C08-459D-8BA6-B1EE07AC929D}" dt="2025-05-13T11:47:58.214" v="0" actId="27028"/>
        <pc:sldMasterMkLst>
          <pc:docMk/>
          <pc:sldMasterMk cId="2342433286" sldId="2147483648"/>
        </pc:sldMasterMkLst>
        <pc:sldLayoutChg chg="add">
          <pc:chgData name="Sarah Derbyshire" userId="158d3823-2b4d-42fc-82b3-e5340606bfbf" providerId="ADAL" clId="{28F17DA8-7C08-459D-8BA6-B1EE07AC929D}" dt="2025-05-13T11:47:58.214" v="0" actId="27028"/>
          <pc:sldLayoutMkLst>
            <pc:docMk/>
            <pc:sldMasterMk cId="2342433286" sldId="2147483648"/>
            <pc:sldLayoutMk cId="555302184" sldId="2147483661"/>
          </pc:sldLayoutMkLst>
        </pc:sldLayoutChg>
      </pc:sldMasterChg>
      <pc:sldMasterChg chg="del replId delSldLayout">
        <pc:chgData name="Sarah Derbyshire" userId="158d3823-2b4d-42fc-82b3-e5340606bfbf" providerId="ADAL" clId="{28F17DA8-7C08-459D-8BA6-B1EE07AC929D}" dt="2025-05-13T17:56:25.241" v="5129" actId="2696"/>
        <pc:sldMasterMkLst>
          <pc:docMk/>
          <pc:sldMasterMk cId="0" sldId="2147483662"/>
        </pc:sldMasterMkLst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49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0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1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2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3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4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5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6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7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8"/>
          </pc:sldLayoutMkLst>
        </pc:sldLayoutChg>
        <pc:sldLayoutChg chg="del">
          <pc:chgData name="Sarah Derbyshire" userId="158d3823-2b4d-42fc-82b3-e5340606bfbf" providerId="ADAL" clId="{28F17DA8-7C08-459D-8BA6-B1EE07AC929D}" dt="2025-05-13T17:56:25.241" v="5129" actId="2696"/>
          <pc:sldLayoutMkLst>
            <pc:docMk/>
            <pc:sldMasterMk cId="0" sldId="2147483662"/>
            <pc:sldLayoutMk cId="0" sldId="2147483659"/>
          </pc:sldLayoutMkLst>
        </pc:sldLayoutChg>
      </pc:sldMasterChg>
      <pc:sldMasterChg chg="add addSldLayout">
        <pc:chgData name="Sarah Derbyshire" userId="158d3823-2b4d-42fc-82b3-e5340606bfbf" providerId="ADAL" clId="{28F17DA8-7C08-459D-8BA6-B1EE07AC929D}" dt="2025-05-13T11:48:40.381" v="8" actId="27028"/>
        <pc:sldMasterMkLst>
          <pc:docMk/>
          <pc:sldMasterMk cId="1570741457" sldId="2147483770"/>
        </pc:sldMasterMkLst>
        <pc:sldLayoutChg chg="add">
          <pc:chgData name="Sarah Derbyshire" userId="158d3823-2b4d-42fc-82b3-e5340606bfbf" providerId="ADAL" clId="{28F17DA8-7C08-459D-8BA6-B1EE07AC929D}" dt="2025-05-13T11:48:22.106" v="2" actId="27028"/>
          <pc:sldLayoutMkLst>
            <pc:docMk/>
            <pc:sldMasterMk cId="1570741457" sldId="2147483770"/>
            <pc:sldLayoutMk cId="1132241771" sldId="2147483777"/>
          </pc:sldLayoutMkLst>
        </pc:sldLayoutChg>
        <pc:sldLayoutChg chg="add">
          <pc:chgData name="Sarah Derbyshire" userId="158d3823-2b4d-42fc-82b3-e5340606bfbf" providerId="ADAL" clId="{28F17DA8-7C08-459D-8BA6-B1EE07AC929D}" dt="2025-05-13T11:48:40.381" v="8" actId="27028"/>
          <pc:sldLayoutMkLst>
            <pc:docMk/>
            <pc:sldMasterMk cId="1570741457" sldId="2147483770"/>
            <pc:sldLayoutMk cId="2946394599" sldId="2147483782"/>
          </pc:sldLayoutMkLst>
        </pc:sldLayoutChg>
      </pc:sldMasterChg>
      <pc:sldMasterChg chg="add addSldLayout">
        <pc:chgData name="Sarah Derbyshire" userId="158d3823-2b4d-42fc-82b3-e5340606bfbf" providerId="ADAL" clId="{28F17DA8-7C08-459D-8BA6-B1EE07AC929D}" dt="2025-05-13T11:56:49.947" v="336" actId="27028"/>
        <pc:sldMasterMkLst>
          <pc:docMk/>
          <pc:sldMasterMk cId="1570741457" sldId="2147483785"/>
        </pc:sldMasterMkLst>
        <pc:sldLayoutChg chg="add">
          <pc:chgData name="Sarah Derbyshire" userId="158d3823-2b4d-42fc-82b3-e5340606bfbf" providerId="ADAL" clId="{28F17DA8-7C08-459D-8BA6-B1EE07AC929D}" dt="2025-05-13T11:56:49.947" v="336" actId="27028"/>
          <pc:sldLayoutMkLst>
            <pc:docMk/>
            <pc:sldMasterMk cId="1570741457" sldId="2147483785"/>
            <pc:sldLayoutMk cId="32385340" sldId="2147483781"/>
          </pc:sldLayoutMkLst>
        </pc:sldLayoutChg>
        <pc:sldLayoutChg chg="add">
          <pc:chgData name="Sarah Derbyshire" userId="158d3823-2b4d-42fc-82b3-e5340606bfbf" providerId="ADAL" clId="{28F17DA8-7C08-459D-8BA6-B1EE07AC929D}" dt="2025-05-13T11:55:45.082" v="321" actId="27028"/>
          <pc:sldLayoutMkLst>
            <pc:docMk/>
            <pc:sldMasterMk cId="1570741457" sldId="2147483785"/>
            <pc:sldLayoutMk cId="2431416509" sldId="2147483784"/>
          </pc:sldLayoutMkLst>
        </pc:sldLayoutChg>
        <pc:sldLayoutChg chg="add">
          <pc:chgData name="Sarah Derbyshire" userId="158d3823-2b4d-42fc-82b3-e5340606bfbf" providerId="ADAL" clId="{28F17DA8-7C08-459D-8BA6-B1EE07AC929D}" dt="2025-05-13T11:56:45.274" v="334" actId="27028"/>
          <pc:sldLayoutMkLst>
            <pc:docMk/>
            <pc:sldMasterMk cId="1570741457" sldId="2147483785"/>
            <pc:sldLayoutMk cId="2580643762" sldId="214748378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27FAB3-71EF-4E33-BE0D-118B902AACB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DBAFB67-A4AB-48CF-A03E-4FEC73AF23E6}">
      <dgm:prSet phldrT="[Text]"/>
      <dgm:spPr>
        <a:solidFill>
          <a:schemeClr val="accent5"/>
        </a:solidFill>
      </dgm:spPr>
      <dgm:t>
        <a:bodyPr/>
        <a:lstStyle/>
        <a:p>
          <a:r>
            <a:rPr lang="en-GB" dirty="0"/>
            <a:t>Skill</a:t>
          </a:r>
        </a:p>
      </dgm:t>
    </dgm:pt>
    <dgm:pt modelId="{93F695CE-2182-4CE7-BBC5-50C562A74454}" type="parTrans" cxnId="{F37CCB59-99DB-462D-B69A-DA90BE7C5296}">
      <dgm:prSet/>
      <dgm:spPr/>
      <dgm:t>
        <a:bodyPr/>
        <a:lstStyle/>
        <a:p>
          <a:endParaRPr lang="en-GB"/>
        </a:p>
      </dgm:t>
    </dgm:pt>
    <dgm:pt modelId="{2A6A34FC-60DC-47F7-9F1C-C32B3D3B8959}" type="sibTrans" cxnId="{F37CCB59-99DB-462D-B69A-DA90BE7C5296}">
      <dgm:prSet/>
      <dgm:spPr/>
      <dgm:t>
        <a:bodyPr/>
        <a:lstStyle/>
        <a:p>
          <a:endParaRPr lang="en-GB"/>
        </a:p>
      </dgm:t>
    </dgm:pt>
    <dgm:pt modelId="{88EC2667-E273-4C88-B98A-DCFCB24B6BBA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/>
            <a:t>What you did and how</a:t>
          </a:r>
        </a:p>
      </dgm:t>
    </dgm:pt>
    <dgm:pt modelId="{1F188E52-7990-41AA-95D1-4EE1EDD01F12}" type="parTrans" cxnId="{3F0A3B90-D4AC-4A37-81B5-CF45F251A43E}">
      <dgm:prSet/>
      <dgm:spPr/>
      <dgm:t>
        <a:bodyPr/>
        <a:lstStyle/>
        <a:p>
          <a:endParaRPr lang="en-GB"/>
        </a:p>
      </dgm:t>
    </dgm:pt>
    <dgm:pt modelId="{8317C20D-A99C-451F-A57A-0AC8D9D59004}" type="sibTrans" cxnId="{3F0A3B90-D4AC-4A37-81B5-CF45F251A43E}">
      <dgm:prSet/>
      <dgm:spPr/>
      <dgm:t>
        <a:bodyPr/>
        <a:lstStyle/>
        <a:p>
          <a:endParaRPr lang="en-GB"/>
        </a:p>
      </dgm:t>
    </dgm:pt>
    <dgm:pt modelId="{240FF341-69D2-47A4-A074-484106892770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/>
            <a:t>Result</a:t>
          </a:r>
        </a:p>
      </dgm:t>
    </dgm:pt>
    <dgm:pt modelId="{8CF60136-3934-42C1-B367-486376ABE8A7}" type="parTrans" cxnId="{3CBD817B-3884-479E-A07E-97A5D4C32E03}">
      <dgm:prSet/>
      <dgm:spPr/>
      <dgm:t>
        <a:bodyPr/>
        <a:lstStyle/>
        <a:p>
          <a:endParaRPr lang="en-GB"/>
        </a:p>
      </dgm:t>
    </dgm:pt>
    <dgm:pt modelId="{B4CBDBD1-BCED-402D-AA2C-37580F59E49A}" type="sibTrans" cxnId="{3CBD817B-3884-479E-A07E-97A5D4C32E03}">
      <dgm:prSet/>
      <dgm:spPr/>
      <dgm:t>
        <a:bodyPr/>
        <a:lstStyle/>
        <a:p>
          <a:endParaRPr lang="en-GB"/>
        </a:p>
      </dgm:t>
    </dgm:pt>
    <dgm:pt modelId="{C8C588D7-3DB7-4B50-A820-4F00627E74E8}" type="pres">
      <dgm:prSet presAssocID="{DF27FAB3-71EF-4E33-BE0D-118B902AACB4}" presName="Name0" presStyleCnt="0">
        <dgm:presLayoutVars>
          <dgm:dir/>
          <dgm:resizeHandles val="exact"/>
        </dgm:presLayoutVars>
      </dgm:prSet>
      <dgm:spPr/>
    </dgm:pt>
    <dgm:pt modelId="{947AB3DB-601D-49F8-8B73-7222E520EF46}" type="pres">
      <dgm:prSet presAssocID="{3DBAFB67-A4AB-48CF-A03E-4FEC73AF23E6}" presName="node" presStyleLbl="node1" presStyleIdx="0" presStyleCnt="3">
        <dgm:presLayoutVars>
          <dgm:bulletEnabled val="1"/>
        </dgm:presLayoutVars>
      </dgm:prSet>
      <dgm:spPr/>
    </dgm:pt>
    <dgm:pt modelId="{876555BB-025E-4E76-B7E2-038F50B746C9}" type="pres">
      <dgm:prSet presAssocID="{2A6A34FC-60DC-47F7-9F1C-C32B3D3B8959}" presName="sibTrans" presStyleLbl="sibTrans2D1" presStyleIdx="0" presStyleCnt="2"/>
      <dgm:spPr/>
    </dgm:pt>
    <dgm:pt modelId="{EB0C34FD-040C-4C2D-8EE6-FBCD40F2EC54}" type="pres">
      <dgm:prSet presAssocID="{2A6A34FC-60DC-47F7-9F1C-C32B3D3B8959}" presName="connectorText" presStyleLbl="sibTrans2D1" presStyleIdx="0" presStyleCnt="2"/>
      <dgm:spPr/>
    </dgm:pt>
    <dgm:pt modelId="{698FF8C5-8A94-41C4-811D-658E1905D1B2}" type="pres">
      <dgm:prSet presAssocID="{88EC2667-E273-4C88-B98A-DCFCB24B6BBA}" presName="node" presStyleLbl="node1" presStyleIdx="1" presStyleCnt="3">
        <dgm:presLayoutVars>
          <dgm:bulletEnabled val="1"/>
        </dgm:presLayoutVars>
      </dgm:prSet>
      <dgm:spPr/>
    </dgm:pt>
    <dgm:pt modelId="{B0CD33BC-8D14-4B89-8424-3D82FB6FAF90}" type="pres">
      <dgm:prSet presAssocID="{8317C20D-A99C-451F-A57A-0AC8D9D59004}" presName="sibTrans" presStyleLbl="sibTrans2D1" presStyleIdx="1" presStyleCnt="2"/>
      <dgm:spPr/>
    </dgm:pt>
    <dgm:pt modelId="{CBDCA91B-5BE1-4986-821D-402A406157D8}" type="pres">
      <dgm:prSet presAssocID="{8317C20D-A99C-451F-A57A-0AC8D9D59004}" presName="connectorText" presStyleLbl="sibTrans2D1" presStyleIdx="1" presStyleCnt="2"/>
      <dgm:spPr/>
    </dgm:pt>
    <dgm:pt modelId="{0EC997B7-354B-4CCA-B726-DD682A715A53}" type="pres">
      <dgm:prSet presAssocID="{240FF341-69D2-47A4-A074-484106892770}" presName="node" presStyleLbl="node1" presStyleIdx="2" presStyleCnt="3">
        <dgm:presLayoutVars>
          <dgm:bulletEnabled val="1"/>
        </dgm:presLayoutVars>
      </dgm:prSet>
      <dgm:spPr/>
    </dgm:pt>
  </dgm:ptLst>
  <dgm:cxnLst>
    <dgm:cxn modelId="{9979E201-4DDC-47E7-A424-93963B42CBD4}" type="presOf" srcId="{240FF341-69D2-47A4-A074-484106892770}" destId="{0EC997B7-354B-4CCA-B726-DD682A715A53}" srcOrd="0" destOrd="0" presId="urn:microsoft.com/office/officeart/2005/8/layout/process1"/>
    <dgm:cxn modelId="{73175C0E-7AF2-44C5-89C3-5EF462D8C4C7}" type="presOf" srcId="{3DBAFB67-A4AB-48CF-A03E-4FEC73AF23E6}" destId="{947AB3DB-601D-49F8-8B73-7222E520EF46}" srcOrd="0" destOrd="0" presId="urn:microsoft.com/office/officeart/2005/8/layout/process1"/>
    <dgm:cxn modelId="{B5650867-79F0-49A8-89D7-4F0AEC96344E}" type="presOf" srcId="{8317C20D-A99C-451F-A57A-0AC8D9D59004}" destId="{CBDCA91B-5BE1-4986-821D-402A406157D8}" srcOrd="1" destOrd="0" presId="urn:microsoft.com/office/officeart/2005/8/layout/process1"/>
    <dgm:cxn modelId="{5843E04B-C559-4D29-AD79-C8BD52BE1AFE}" type="presOf" srcId="{2A6A34FC-60DC-47F7-9F1C-C32B3D3B8959}" destId="{876555BB-025E-4E76-B7E2-038F50B746C9}" srcOrd="0" destOrd="0" presId="urn:microsoft.com/office/officeart/2005/8/layout/process1"/>
    <dgm:cxn modelId="{E6EECA6F-B44C-49A1-82D2-19D271A7FC17}" type="presOf" srcId="{DF27FAB3-71EF-4E33-BE0D-118B902AACB4}" destId="{C8C588D7-3DB7-4B50-A820-4F00627E74E8}" srcOrd="0" destOrd="0" presId="urn:microsoft.com/office/officeart/2005/8/layout/process1"/>
    <dgm:cxn modelId="{F37CCB59-99DB-462D-B69A-DA90BE7C5296}" srcId="{DF27FAB3-71EF-4E33-BE0D-118B902AACB4}" destId="{3DBAFB67-A4AB-48CF-A03E-4FEC73AF23E6}" srcOrd="0" destOrd="0" parTransId="{93F695CE-2182-4CE7-BBC5-50C562A74454}" sibTransId="{2A6A34FC-60DC-47F7-9F1C-C32B3D3B8959}"/>
    <dgm:cxn modelId="{3CBD817B-3884-479E-A07E-97A5D4C32E03}" srcId="{DF27FAB3-71EF-4E33-BE0D-118B902AACB4}" destId="{240FF341-69D2-47A4-A074-484106892770}" srcOrd="2" destOrd="0" parTransId="{8CF60136-3934-42C1-B367-486376ABE8A7}" sibTransId="{B4CBDBD1-BCED-402D-AA2C-37580F59E49A}"/>
    <dgm:cxn modelId="{3F0A3B90-D4AC-4A37-81B5-CF45F251A43E}" srcId="{DF27FAB3-71EF-4E33-BE0D-118B902AACB4}" destId="{88EC2667-E273-4C88-B98A-DCFCB24B6BBA}" srcOrd="1" destOrd="0" parTransId="{1F188E52-7990-41AA-95D1-4EE1EDD01F12}" sibTransId="{8317C20D-A99C-451F-A57A-0AC8D9D59004}"/>
    <dgm:cxn modelId="{6429EFBB-CDDD-47E5-9303-FBCBF9422FE6}" type="presOf" srcId="{8317C20D-A99C-451F-A57A-0AC8D9D59004}" destId="{B0CD33BC-8D14-4B89-8424-3D82FB6FAF90}" srcOrd="0" destOrd="0" presId="urn:microsoft.com/office/officeart/2005/8/layout/process1"/>
    <dgm:cxn modelId="{862C99E5-4EFC-4320-9E69-7EACE134742A}" type="presOf" srcId="{2A6A34FC-60DC-47F7-9F1C-C32B3D3B8959}" destId="{EB0C34FD-040C-4C2D-8EE6-FBCD40F2EC54}" srcOrd="1" destOrd="0" presId="urn:microsoft.com/office/officeart/2005/8/layout/process1"/>
    <dgm:cxn modelId="{F84FB8E7-06F4-4DF5-8E90-F7BBBF0670D8}" type="presOf" srcId="{88EC2667-E273-4C88-B98A-DCFCB24B6BBA}" destId="{698FF8C5-8A94-41C4-811D-658E1905D1B2}" srcOrd="0" destOrd="0" presId="urn:microsoft.com/office/officeart/2005/8/layout/process1"/>
    <dgm:cxn modelId="{4B57BA51-1124-4BC7-B1F7-D1226FC1325F}" type="presParOf" srcId="{C8C588D7-3DB7-4B50-A820-4F00627E74E8}" destId="{947AB3DB-601D-49F8-8B73-7222E520EF46}" srcOrd="0" destOrd="0" presId="urn:microsoft.com/office/officeart/2005/8/layout/process1"/>
    <dgm:cxn modelId="{7BF0F9B2-9B2D-42A2-8DC8-38BB490DC024}" type="presParOf" srcId="{C8C588D7-3DB7-4B50-A820-4F00627E74E8}" destId="{876555BB-025E-4E76-B7E2-038F50B746C9}" srcOrd="1" destOrd="0" presId="urn:microsoft.com/office/officeart/2005/8/layout/process1"/>
    <dgm:cxn modelId="{5F59B1CB-6949-4B39-8571-F974E03A772B}" type="presParOf" srcId="{876555BB-025E-4E76-B7E2-038F50B746C9}" destId="{EB0C34FD-040C-4C2D-8EE6-FBCD40F2EC54}" srcOrd="0" destOrd="0" presId="urn:microsoft.com/office/officeart/2005/8/layout/process1"/>
    <dgm:cxn modelId="{13D1A3C1-1678-4A3B-9085-157B346A2F7C}" type="presParOf" srcId="{C8C588D7-3DB7-4B50-A820-4F00627E74E8}" destId="{698FF8C5-8A94-41C4-811D-658E1905D1B2}" srcOrd="2" destOrd="0" presId="urn:microsoft.com/office/officeart/2005/8/layout/process1"/>
    <dgm:cxn modelId="{A4B563EF-B653-490D-847D-70CC16326599}" type="presParOf" srcId="{C8C588D7-3DB7-4B50-A820-4F00627E74E8}" destId="{B0CD33BC-8D14-4B89-8424-3D82FB6FAF90}" srcOrd="3" destOrd="0" presId="urn:microsoft.com/office/officeart/2005/8/layout/process1"/>
    <dgm:cxn modelId="{CB0131A7-6537-4C82-B65F-A6EC20A19B52}" type="presParOf" srcId="{B0CD33BC-8D14-4B89-8424-3D82FB6FAF90}" destId="{CBDCA91B-5BE1-4986-821D-402A406157D8}" srcOrd="0" destOrd="0" presId="urn:microsoft.com/office/officeart/2005/8/layout/process1"/>
    <dgm:cxn modelId="{7F8D9595-9EF5-4C25-8B59-FE4857114B05}" type="presParOf" srcId="{C8C588D7-3DB7-4B50-A820-4F00627E74E8}" destId="{0EC997B7-354B-4CCA-B726-DD682A715A5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AB3DB-601D-49F8-8B73-7222E520EF46}">
      <dsp:nvSpPr>
        <dsp:cNvPr id="0" name=""/>
        <dsp:cNvSpPr/>
      </dsp:nvSpPr>
      <dsp:spPr>
        <a:xfrm>
          <a:off x="10715" y="3103165"/>
          <a:ext cx="3202781" cy="1921668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Skill</a:t>
          </a:r>
        </a:p>
      </dsp:txBody>
      <dsp:txXfrm>
        <a:off x="66999" y="3159449"/>
        <a:ext cx="3090213" cy="1809100"/>
      </dsp:txXfrm>
    </dsp:sp>
    <dsp:sp modelId="{876555BB-025E-4E76-B7E2-038F50B746C9}">
      <dsp:nvSpPr>
        <dsp:cNvPr id="0" name=""/>
        <dsp:cNvSpPr/>
      </dsp:nvSpPr>
      <dsp:spPr>
        <a:xfrm>
          <a:off x="3533775" y="3666855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3533775" y="3825713"/>
        <a:ext cx="475292" cy="476573"/>
      </dsp:txXfrm>
    </dsp:sp>
    <dsp:sp modelId="{698FF8C5-8A94-41C4-811D-658E1905D1B2}">
      <dsp:nvSpPr>
        <dsp:cNvPr id="0" name=""/>
        <dsp:cNvSpPr/>
      </dsp:nvSpPr>
      <dsp:spPr>
        <a:xfrm>
          <a:off x="4494609" y="3103165"/>
          <a:ext cx="3202781" cy="192166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What you did and how</a:t>
          </a:r>
        </a:p>
      </dsp:txBody>
      <dsp:txXfrm>
        <a:off x="4550893" y="3159449"/>
        <a:ext cx="3090213" cy="1809100"/>
      </dsp:txXfrm>
    </dsp:sp>
    <dsp:sp modelId="{B0CD33BC-8D14-4B89-8424-3D82FB6FAF90}">
      <dsp:nvSpPr>
        <dsp:cNvPr id="0" name=""/>
        <dsp:cNvSpPr/>
      </dsp:nvSpPr>
      <dsp:spPr>
        <a:xfrm>
          <a:off x="8017668" y="3666855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8017668" y="3825713"/>
        <a:ext cx="475292" cy="476573"/>
      </dsp:txXfrm>
    </dsp:sp>
    <dsp:sp modelId="{0EC997B7-354B-4CCA-B726-DD682A715A53}">
      <dsp:nvSpPr>
        <dsp:cNvPr id="0" name=""/>
        <dsp:cNvSpPr/>
      </dsp:nvSpPr>
      <dsp:spPr>
        <a:xfrm>
          <a:off x="8978503" y="3103165"/>
          <a:ext cx="3202781" cy="1921668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Result</a:t>
          </a:r>
        </a:p>
      </dsp:txBody>
      <dsp:txXfrm>
        <a:off x="9034787" y="3159449"/>
        <a:ext cx="3090213" cy="1809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PowerPoint has been prepared to support Lesson Plan 3 – Building a Successful Profile.</a:t>
            </a:r>
          </a:p>
          <a:p>
            <a:r>
              <a:rPr lang="en-GB" dirty="0"/>
              <a:t>This is an editable version for you to tailor to suit the needs of your students.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66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personal profile for Eden.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52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7D455-F22E-C76E-20CB-3AF11C71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40A9F-D975-4488-D806-884BE56F9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B6967-BB3C-6FC7-26AA-56B12D8C2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Education section – you could write predicted grades if you have not taken any yet.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F5418-262A-A908-DF1C-65FC1142B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092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3FDDA-20FD-9E93-DAAB-BEDA7EF91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5FC68-733C-5A2F-98CA-FA408C726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EC12B-504D-C258-BC7B-ACA1CCD77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Skills</a:t>
            </a:r>
          </a:p>
          <a:p>
            <a:r>
              <a:rPr lang="en-GB" dirty="0"/>
              <a:t>Task 4: What skills could you include on a CV?</a:t>
            </a:r>
          </a:p>
          <a:p>
            <a:endParaRPr lang="en-GB" dirty="0"/>
          </a:p>
          <a:p>
            <a:r>
              <a:rPr lang="en-GB" dirty="0"/>
              <a:t>In pairs or groups think about the types of skills an employer might be looking for. Examples could include working in a team, listening, organisation, etc.</a:t>
            </a:r>
          </a:p>
          <a:p>
            <a:endParaRPr lang="en-GB" dirty="0"/>
          </a:p>
          <a:p>
            <a:r>
              <a:rPr lang="en-US" dirty="0"/>
              <a:t>List format: </a:t>
            </a:r>
          </a:p>
          <a:p>
            <a:r>
              <a:rPr lang="en-US" dirty="0"/>
              <a:t>Allows lots of key words in a smaller space</a:t>
            </a:r>
          </a:p>
          <a:p>
            <a:r>
              <a:rPr lang="en-US" dirty="0"/>
              <a:t>Suited to a more experienced person</a:t>
            </a:r>
          </a:p>
          <a:p>
            <a:r>
              <a:rPr lang="en-US" dirty="0"/>
              <a:t>Often specific to a job role or experience within a certain sector</a:t>
            </a:r>
          </a:p>
          <a:p>
            <a:endParaRPr lang="en-US" dirty="0"/>
          </a:p>
          <a:p>
            <a:r>
              <a:rPr lang="en-US" dirty="0"/>
              <a:t>Evidence format: </a:t>
            </a:r>
          </a:p>
          <a:p>
            <a:r>
              <a:rPr lang="en-US" dirty="0"/>
              <a:t>Suited to early careers or those with a career break/ career changers</a:t>
            </a:r>
          </a:p>
          <a:p>
            <a:r>
              <a:rPr lang="en-US" dirty="0"/>
              <a:t>Generally used to identify transferable skills or more generic work skills and evidence how these were gained</a:t>
            </a:r>
          </a:p>
          <a:p>
            <a:endParaRPr lang="en-US" dirty="0"/>
          </a:p>
          <a:p>
            <a:r>
              <a:rPr lang="en-US" dirty="0"/>
              <a:t>You could look to do a hybrid of the two.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6DA7E-C548-8DC3-6276-C72957833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15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ts val="4409"/>
              </a:lnSpc>
            </a:pPr>
            <a:r>
              <a:rPr lang="en-US" sz="1200" dirty="0">
                <a:solidFill>
                  <a:srgbClr val="000000"/>
                </a:solidFill>
                <a:latin typeface="Montserrat 3"/>
                <a:ea typeface="Montserrat 3"/>
                <a:cs typeface="Montserrat 3"/>
                <a:sym typeface="Montserrat 3"/>
              </a:rPr>
              <a:t>Always start your sentences with an action verb e.g.</a:t>
            </a:r>
          </a:p>
          <a:p>
            <a:pPr algn="ctr">
              <a:lnSpc>
                <a:spcPts val="4409"/>
              </a:lnSpc>
            </a:pPr>
            <a:r>
              <a:rPr lang="en-US" sz="1200" dirty="0">
                <a:solidFill>
                  <a:srgbClr val="000000"/>
                </a:solidFill>
                <a:latin typeface="Montserrat 3"/>
                <a:ea typeface="Montserrat 3"/>
                <a:cs typeface="Montserrat 3"/>
                <a:sym typeface="Montserrat 3"/>
              </a:rPr>
              <a:t>Managed, Created, Presented, </a:t>
            </a:r>
            <a:r>
              <a:rPr lang="en-US" sz="1200" dirty="0" err="1">
                <a:solidFill>
                  <a:srgbClr val="000000"/>
                </a:solidFill>
                <a:latin typeface="Montserrat 3"/>
                <a:ea typeface="Montserrat 3"/>
                <a:cs typeface="Montserrat 3"/>
                <a:sym typeface="Montserrat 3"/>
              </a:rPr>
              <a:t>Organised</a:t>
            </a:r>
            <a:r>
              <a:rPr lang="en-US" sz="1200" dirty="0">
                <a:solidFill>
                  <a:srgbClr val="000000"/>
                </a:solidFill>
                <a:latin typeface="Montserrat 3"/>
                <a:ea typeface="Montserrat 3"/>
                <a:cs typeface="Montserrat 3"/>
                <a:sym typeface="Montserrat 3"/>
              </a:rPr>
              <a:t>, Delivered…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295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5: What hobbies and interests could you include on a CV?</a:t>
            </a:r>
          </a:p>
          <a:p>
            <a:endParaRPr lang="en-US" dirty="0"/>
          </a:p>
          <a:p>
            <a:r>
              <a:rPr lang="en-US" dirty="0"/>
              <a:t>In pairs or in a group look at the slide to guess what the hobbies/interests are. Do they match any of the class examples?</a:t>
            </a:r>
          </a:p>
          <a:p>
            <a:endParaRPr lang="en-US" dirty="0"/>
          </a:p>
          <a:p>
            <a:r>
              <a:rPr lang="en-US" dirty="0"/>
              <a:t>Group discussion: What skills might you develop doing these hobbies? Does anyone practice any different type of </a:t>
            </a:r>
            <a:r>
              <a:rPr lang="en-US" dirty="0" err="1"/>
              <a:t>hobbie</a:t>
            </a:r>
            <a:r>
              <a:rPr lang="en-US" dirty="0"/>
              <a:t> or interest?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909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Task 6: On the skills section rank in order which ones they think are the most important for a job in health and beauty industry that Eden is applying to.</a:t>
            </a:r>
          </a:p>
          <a:p>
            <a:endParaRPr lang="en-GB" dirty="0"/>
          </a:p>
          <a:p>
            <a:r>
              <a:rPr lang="en-GB" dirty="0"/>
              <a:t>Take the class through the different sections, cross-referencing the types of examples they have also suggested in the lesson.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61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C494-3401-A583-EE78-73BC6D64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9CF3E-3A61-3863-D0BF-1F1DE974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9BADE-7EB4-D56E-B80C-F6143F5F4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Eden’s completed CV – it’s so important to do your final checks.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CC28E-72BB-4B53-6BFF-18A1F0DFA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75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Task 7: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do you think a person reads and scans text, especially on a screen? </a:t>
            </a:r>
          </a:p>
          <a:p>
            <a:endParaRPr lang="en-GB" dirty="0"/>
          </a:p>
          <a:p>
            <a:pPr>
              <a:buNone/>
            </a:pPr>
            <a:r>
              <a:rPr lang="en-GB" b="1" dirty="0"/>
              <a:t>What is the F-Theory?</a:t>
            </a:r>
          </a:p>
          <a:p>
            <a:pPr>
              <a:buNone/>
            </a:pPr>
            <a:endParaRPr lang="en-GB" b="1" dirty="0"/>
          </a:p>
          <a:p>
            <a:pPr>
              <a:buNone/>
            </a:pPr>
            <a:r>
              <a:rPr lang="en-GB" dirty="0"/>
              <a:t>The </a:t>
            </a:r>
            <a:r>
              <a:rPr lang="en-GB" b="1" dirty="0"/>
              <a:t>F-pattern</a:t>
            </a:r>
            <a:r>
              <a:rPr lang="en-GB" dirty="0"/>
              <a:t> is how most people naturally read documents or web pages - their eyes move:</a:t>
            </a:r>
          </a:p>
          <a:p>
            <a:pPr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Horizontally</a:t>
            </a:r>
            <a:r>
              <a:rPr lang="en-GB" dirty="0"/>
              <a:t> across the top (like reading the title or first few lines).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Then down the </a:t>
            </a:r>
            <a:r>
              <a:rPr lang="en-GB" b="1" dirty="0"/>
              <a:t>left side</a:t>
            </a:r>
            <a:r>
              <a:rPr lang="en-GB" dirty="0"/>
              <a:t>, scanning for headings or keywords.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Then sometimes across again in the middle section.</a:t>
            </a: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  <a:p>
            <a:r>
              <a:rPr lang="en-GB" dirty="0"/>
              <a:t>This makes an </a:t>
            </a:r>
            <a:r>
              <a:rPr lang="en-GB" b="1" dirty="0"/>
              <a:t>F-shaped pattern</a:t>
            </a:r>
            <a:r>
              <a:rPr lang="en-GB" dirty="0"/>
              <a:t> with their eyes.</a:t>
            </a:r>
          </a:p>
          <a:p>
            <a:endParaRPr lang="en-GB" dirty="0"/>
          </a:p>
          <a:p>
            <a:pPr>
              <a:buNone/>
            </a:pPr>
            <a:r>
              <a:rPr lang="en-GB" b="1" dirty="0"/>
              <a:t>Why Does It Matter for CVs?</a:t>
            </a:r>
          </a:p>
          <a:p>
            <a:r>
              <a:rPr lang="en-GB" dirty="0"/>
              <a:t>Most employers or teachers only spend </a:t>
            </a:r>
            <a:r>
              <a:rPr lang="en-GB" b="1" dirty="0"/>
              <a:t>a few seconds</a:t>
            </a:r>
            <a:r>
              <a:rPr lang="en-GB" dirty="0"/>
              <a:t> looking at a CV at first -  so you want to make it easy to scan and spot the important parts.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877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can make their first CV in the UCAS CV builder. If they create a CV online they should use MSWORD.</a:t>
            </a:r>
          </a:p>
          <a:p>
            <a:r>
              <a:rPr lang="en-GB" dirty="0"/>
              <a:t>https://www.ucas.com/careers-advice/cv-builder.</a:t>
            </a:r>
          </a:p>
          <a:p>
            <a:endParaRPr lang="en-GB" dirty="0"/>
          </a:p>
          <a:p>
            <a:r>
              <a:rPr lang="en-GB" dirty="0"/>
              <a:t>Key question – why do you think you should tailor your CV to each application/job role?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032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UK it is not advised to put images, photographs or different designs on your CV. </a:t>
            </a:r>
          </a:p>
          <a:p>
            <a:endParaRPr lang="en-GB" dirty="0"/>
          </a:p>
          <a:p>
            <a:r>
              <a:rPr lang="en-GB" dirty="0"/>
              <a:t>Group discussion: why should we avoid these styles?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65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Task 1: Discuss the questions in pairs and groups.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9C8EE-3ED4-4666-9BE3-BE8F49EB26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44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Roboto-Light"/>
              </a:rPr>
              <a:t>Looking back at the tasks in this session:</a:t>
            </a:r>
          </a:p>
          <a:p>
            <a:pPr marL="285750" indent="-285750" algn="l">
              <a:buFontTx/>
              <a:buChar char="-"/>
            </a:pPr>
            <a:r>
              <a:rPr lang="en-GB" sz="1800" b="0" i="0" u="none" strike="noStrike" baseline="0" dirty="0">
                <a:latin typeface="Roboto-Light"/>
              </a:rPr>
              <a:t>What top three things will you take away from this lesson that will help you write your CV?</a:t>
            </a:r>
          </a:p>
          <a:p>
            <a:pPr marL="285750" indent="-285750" algn="l">
              <a:buFontTx/>
              <a:buChar char="-"/>
            </a:pPr>
            <a:r>
              <a:rPr lang="en-GB" sz="1800" b="0" i="0" u="none" strike="noStrike" baseline="0" dirty="0">
                <a:latin typeface="Roboto-Light"/>
              </a:rPr>
              <a:t>Is there anything you didn’t know already that surprised you?</a:t>
            </a:r>
          </a:p>
          <a:p>
            <a:pPr marL="285750" indent="-285750" algn="l">
              <a:buFontTx/>
              <a:buChar char="-"/>
            </a:pPr>
            <a:r>
              <a:rPr lang="en-GB" sz="1800" b="0" i="0" u="none" strike="noStrike" baseline="0" dirty="0">
                <a:latin typeface="Roboto-Light"/>
              </a:rPr>
              <a:t>Tell me one thing NOT to include in your CV?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9C8EE-3ED4-4666-9BE3-BE8F49EB26D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132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steps: Students can start their CV using the UCAS CV Builder in the UCAS Hub: https://www.ucas.com/dashboard#/</a:t>
            </a:r>
          </a:p>
          <a:p>
            <a:endParaRPr lang="en-GB" dirty="0"/>
          </a:p>
          <a:p>
            <a:r>
              <a:rPr lang="en-GB" dirty="0"/>
              <a:t>There’s more helpful guidance and a video from Careers Adviser Liz Lloyd: https://www.ucas.com/careers-advice/cv-builder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2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Answers to questions Task 1 – A CV is your marketing tool.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56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to questions 2 – What to consider before writing a CV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503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/>
              <a:t>Task 2: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the different sections that you might need on a CV?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pairs/groups look at the different sections suggested. Which ones do you think should be on a CV? These could be printed onto cards to work on in groups or shared on the slide deck.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A076-F3D6-4E6D-A6AA-C667733C4E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2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15920-DEC1-AF5A-E436-F0A72DF7F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568C8-2ED2-7BB1-D517-5BA579A0C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132CA-3777-1B6B-2488-B3F070431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/>
              <a:t>Answers to Task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A271C-CC47-5F7C-74D7-5D248AB2B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EA076-F3D6-4E6D-A6AA-C667733C4E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6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1699F-2A53-E2DC-AA13-6092DF2FA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BB9F6-8E0A-E491-9E50-4963857B7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6B55A5-1611-D64E-75F0-53EF33957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Meet Eden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93098-FD51-D1A2-2DE0-EA4886322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34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AB6C5-6624-626E-1697-F7C92548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DCEC3-BE9A-6F2D-FC35-32F9B7C5E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94F04-C977-4E28-1923-5C2CF6A7C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Meet Eden – intro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2FF0F-2A98-6B4D-3B88-54D0176F7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64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69F51-68F8-A62E-8847-48533178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54714-4468-2215-83C3-0886A762B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45859-C9D4-3CF2-350C-D045EC764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Personal profile:</a:t>
            </a:r>
          </a:p>
          <a:p>
            <a:endParaRPr lang="en-GB" dirty="0"/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1200" dirty="0">
                <a:solidFill>
                  <a:srgbClr val="63696F"/>
                </a:solidFill>
                <a:latin typeface="Montserrat 2"/>
                <a:ea typeface="Montserrat 2"/>
                <a:cs typeface="Montserrat 2"/>
                <a:sym typeface="Montserrat 2"/>
              </a:rPr>
              <a:t>Don’t be afraid to write in the 1st person.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1200" dirty="0">
                <a:solidFill>
                  <a:srgbClr val="63696F"/>
                </a:solidFill>
                <a:latin typeface="Montserrat 2"/>
                <a:ea typeface="Montserrat 2"/>
                <a:cs typeface="Montserrat 2"/>
                <a:sym typeface="Montserrat 2"/>
              </a:rPr>
              <a:t>Make it warm and more personable - inject your personality into it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1200" dirty="0">
                <a:solidFill>
                  <a:srgbClr val="63696F"/>
                </a:solidFill>
                <a:latin typeface="Montserrat 2"/>
                <a:ea typeface="Montserrat 2"/>
                <a:cs typeface="Montserrat 2"/>
                <a:sym typeface="Montserrat 2"/>
              </a:rPr>
              <a:t>Consider it to be a conversation starter – let the reader in as they want to know who they are hiring.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C0826-7381-F7D0-845C-A47D28D51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59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F52AAD-498A-FE2E-E575-D21BC906E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531" y="-23924"/>
            <a:ext cx="18373062" cy="1033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0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84746A-A42B-AEE8-5297-8404A01DE1E9}"/>
              </a:ext>
            </a:extLst>
          </p:cNvPr>
          <p:cNvSpPr/>
          <p:nvPr userDrawn="1"/>
        </p:nvSpPr>
        <p:spPr>
          <a:xfrm>
            <a:off x="15807690" y="7806690"/>
            <a:ext cx="2480310" cy="2480310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FD1D7-AA35-7CC8-8F0C-57A9CED53FE7}"/>
              </a:ext>
            </a:extLst>
          </p:cNvPr>
          <p:cNvSpPr/>
          <p:nvPr userDrawn="1"/>
        </p:nvSpPr>
        <p:spPr>
          <a:xfrm>
            <a:off x="17523083" y="9532799"/>
            <a:ext cx="619007" cy="619007"/>
          </a:xfrm>
          <a:prstGeom prst="ellipse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60750" rIns="20250" bIns="60750"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433A5-733D-1844-8334-25B1871A3E4B}" type="slidenum">
              <a:rPr lang="en-GB" sz="1688" b="0" i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ctr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688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7448C-B201-D00C-3FA9-9B84EBA30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82716" y="444699"/>
            <a:ext cx="949869" cy="284961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1B3FA48-27E7-2C2F-CDDE-9286AC896FD0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2680761" y="1054475"/>
            <a:ext cx="14532821" cy="8174712"/>
          </a:xfrm>
          <a:solidFill>
            <a:srgbClr val="EFEFEF"/>
          </a:solidFill>
        </p:spPr>
        <p:txBody>
          <a:bodyPr lIns="360000" tIns="2880000" rIns="360000" bIns="360000" anchor="t" anchorCtr="0"/>
          <a:lstStyle>
            <a:lvl1pPr marL="0" indent="0" algn="ctr">
              <a:buNone/>
              <a:defRPr sz="3038" b="0" i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CEEABC-53DB-B4D1-81D0-2B41A944A41E}"/>
              </a:ext>
            </a:extLst>
          </p:cNvPr>
          <p:cNvSpPr/>
          <p:nvPr userDrawn="1"/>
        </p:nvSpPr>
        <p:spPr>
          <a:xfrm>
            <a:off x="0" y="0"/>
            <a:ext cx="1949745" cy="10287000"/>
          </a:xfrm>
          <a:prstGeom prst="rect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54855-A542-5475-286C-3EE670052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351" y="982706"/>
            <a:ext cx="1038811" cy="8859597"/>
          </a:xfrm>
        </p:spPr>
        <p:txBody>
          <a:bodyPr vert="vert" wrap="square" lIns="0" tIns="108000" bIns="108000">
            <a:spAutoFit/>
          </a:bodyPr>
          <a:lstStyle>
            <a:lvl1pPr>
              <a:lnSpc>
                <a:spcPct val="80000"/>
              </a:lnSpc>
              <a:defRPr sz="8438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VIDEO TITLE</a:t>
            </a:r>
          </a:p>
        </p:txBody>
      </p:sp>
      <p:pic>
        <p:nvPicPr>
          <p:cNvPr id="3" name="Graphic 2" descr="Shield with solid fill">
            <a:extLst>
              <a:ext uri="{FF2B5EF4-FFF2-40B4-BE49-F238E27FC236}">
                <a16:creationId xmlns:a16="http://schemas.microsoft.com/office/drawing/2014/main" id="{AAC08C4A-D29F-518E-8068-114A8F839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3325" y="9846969"/>
            <a:ext cx="280017" cy="28001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CE49681-84D8-FBBB-69A5-B33846CB5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6108" y="9846767"/>
            <a:ext cx="3117777" cy="280392"/>
          </a:xfrm>
        </p:spPr>
        <p:txBody>
          <a:bodyPr tIns="72000" anchor="ctr" anchorCtr="0">
            <a:noAutofit/>
          </a:bodyPr>
          <a:lstStyle>
            <a:lvl1pPr marL="0" indent="0">
              <a:buFontTx/>
              <a:buNone/>
              <a:defRPr sz="1575">
                <a:solidFill>
                  <a:schemeClr val="bg2">
                    <a:lumMod val="50000"/>
                  </a:schemeClr>
                </a:solidFill>
              </a:defRPr>
            </a:lvl1pPr>
            <a:lvl2pPr marL="685809" indent="0">
              <a:buFontTx/>
              <a:buNone/>
              <a:defRPr sz="1575">
                <a:solidFill>
                  <a:schemeClr val="bg1"/>
                </a:solidFill>
              </a:defRPr>
            </a:lvl2pPr>
            <a:lvl3pPr marL="1371617" indent="0">
              <a:buFontTx/>
              <a:buNone/>
              <a:defRPr sz="1575">
                <a:solidFill>
                  <a:schemeClr val="bg1"/>
                </a:solidFill>
              </a:defRPr>
            </a:lvl3pPr>
            <a:lvl4pPr marL="2057426" indent="0">
              <a:buFontTx/>
              <a:buNone/>
              <a:defRPr sz="1575">
                <a:solidFill>
                  <a:schemeClr val="bg1"/>
                </a:solidFill>
              </a:defRPr>
            </a:lvl4pPr>
            <a:lvl5pPr marL="2743235" indent="0">
              <a:buFontTx/>
              <a:buNone/>
              <a:defRPr sz="1575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Confidential | Internal | Public</a:t>
            </a:r>
          </a:p>
        </p:txBody>
      </p:sp>
    </p:spTree>
    <p:extLst>
      <p:ext uri="{BB962C8B-B14F-4D97-AF65-F5344CB8AC3E}">
        <p14:creationId xmlns:p14="http://schemas.microsoft.com/office/powerpoint/2010/main" val="294639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47D480-E8A7-4FC6-E1C5-3BC25144A4C2}"/>
              </a:ext>
            </a:extLst>
          </p:cNvPr>
          <p:cNvSpPr/>
          <p:nvPr userDrawn="1"/>
        </p:nvSpPr>
        <p:spPr>
          <a:xfrm rot="16200000">
            <a:off x="-4915793" y="4915793"/>
            <a:ext cx="10287000" cy="455415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FD1D7-AA35-7CC8-8F0C-57A9CED53FE7}"/>
              </a:ext>
            </a:extLst>
          </p:cNvPr>
          <p:cNvSpPr/>
          <p:nvPr userDrawn="1"/>
        </p:nvSpPr>
        <p:spPr>
          <a:xfrm>
            <a:off x="17523083" y="9532799"/>
            <a:ext cx="619007" cy="619007"/>
          </a:xfrm>
          <a:prstGeom prst="ellipse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60750" rIns="20250" bIns="60750"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433A5-733D-1844-8334-25B1871A3E4B}" type="slidenum">
              <a:rPr lang="en-GB" sz="1688" b="0" i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ctr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688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4749F7-D5E3-E230-4B81-974C072B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56920"/>
          </a:xfrm>
        </p:spPr>
        <p:txBody>
          <a:bodyPr wrap="square" lIns="0" tIns="108000" bIns="108000">
            <a:spAutoFit/>
          </a:bodyPr>
          <a:lstStyle>
            <a:lvl1pPr>
              <a:lnSpc>
                <a:spcPct val="80000"/>
              </a:lnSpc>
              <a:defRPr sz="8438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857617-FAD3-2103-6059-389017A15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82716" y="444699"/>
            <a:ext cx="949869" cy="284961"/>
          </a:xfrm>
          <a:prstGeom prst="rect">
            <a:avLst/>
          </a:prstGeom>
        </p:spPr>
      </p:pic>
      <p:pic>
        <p:nvPicPr>
          <p:cNvPr id="3" name="Graphic 2" descr="Shield with solid fill">
            <a:extLst>
              <a:ext uri="{FF2B5EF4-FFF2-40B4-BE49-F238E27FC236}">
                <a16:creationId xmlns:a16="http://schemas.microsoft.com/office/drawing/2014/main" id="{63D3725D-2FEB-1904-3FE8-26ED6EA87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3" y="9932694"/>
            <a:ext cx="280017" cy="280017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56D65ED-B274-B039-C895-59CCBF87C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414" y="9932492"/>
            <a:ext cx="3117777" cy="280392"/>
          </a:xfrm>
        </p:spPr>
        <p:txBody>
          <a:bodyPr lIns="251999" tIns="72000" anchor="ctr" anchorCtr="0">
            <a:noAutofit/>
          </a:bodyPr>
          <a:lstStyle>
            <a:lvl1pPr marL="0" indent="0">
              <a:buFontTx/>
              <a:buNone/>
              <a:defRPr sz="1575">
                <a:solidFill>
                  <a:schemeClr val="bg2">
                    <a:lumMod val="50000"/>
                  </a:schemeClr>
                </a:solidFill>
              </a:defRPr>
            </a:lvl1pPr>
            <a:lvl2pPr marL="685809" indent="0">
              <a:buFontTx/>
              <a:buNone/>
              <a:defRPr sz="1575">
                <a:solidFill>
                  <a:schemeClr val="bg1"/>
                </a:solidFill>
              </a:defRPr>
            </a:lvl2pPr>
            <a:lvl3pPr marL="1371617" indent="0">
              <a:buFontTx/>
              <a:buNone/>
              <a:defRPr sz="1575">
                <a:solidFill>
                  <a:schemeClr val="bg1"/>
                </a:solidFill>
              </a:defRPr>
            </a:lvl3pPr>
            <a:lvl4pPr marL="2057426" indent="0">
              <a:buFontTx/>
              <a:buNone/>
              <a:defRPr sz="1575">
                <a:solidFill>
                  <a:schemeClr val="bg1"/>
                </a:solidFill>
              </a:defRPr>
            </a:lvl4pPr>
            <a:lvl5pPr marL="2743235" indent="0">
              <a:buFontTx/>
              <a:buNone/>
              <a:defRPr sz="1575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Confidential | Internal | Public</a:t>
            </a:r>
          </a:p>
        </p:txBody>
      </p:sp>
    </p:spTree>
    <p:extLst>
      <p:ext uri="{BB962C8B-B14F-4D97-AF65-F5344CB8AC3E}">
        <p14:creationId xmlns:p14="http://schemas.microsoft.com/office/powerpoint/2010/main" val="11322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55B8E4-64F7-D060-F24A-591DEACFA44F}"/>
              </a:ext>
            </a:extLst>
          </p:cNvPr>
          <p:cNvSpPr/>
          <p:nvPr userDrawn="1"/>
        </p:nvSpPr>
        <p:spPr>
          <a:xfrm rot="16200000">
            <a:off x="-4915793" y="4915793"/>
            <a:ext cx="10287001" cy="455415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5D78B5-1C92-8180-266C-7A67DB9F2D90}"/>
              </a:ext>
            </a:extLst>
          </p:cNvPr>
          <p:cNvSpPr/>
          <p:nvPr userDrawn="1"/>
        </p:nvSpPr>
        <p:spPr>
          <a:xfrm>
            <a:off x="15807690" y="-1"/>
            <a:ext cx="2480310" cy="2480310"/>
          </a:xfrm>
          <a:prstGeom prst="rect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FD1D7-AA35-7CC8-8F0C-57A9CED53FE7}"/>
              </a:ext>
            </a:extLst>
          </p:cNvPr>
          <p:cNvSpPr/>
          <p:nvPr userDrawn="1"/>
        </p:nvSpPr>
        <p:spPr>
          <a:xfrm>
            <a:off x="17523083" y="9532799"/>
            <a:ext cx="619006" cy="619006"/>
          </a:xfrm>
          <a:prstGeom prst="ellipse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60750" rIns="20250" bIns="60750"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433A5-733D-1844-8334-25B1871A3E4B}" type="slidenum">
              <a:rPr lang="en-GB" sz="1688" b="0" i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ctr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688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6DF59F-F2D9-23DE-0BA9-9AAB4AB1B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2640" y="1062990"/>
            <a:ext cx="7520940" cy="8166195"/>
          </a:xfrm>
          <a:solidFill>
            <a:srgbClr val="EFEFEF"/>
          </a:solidFill>
        </p:spPr>
        <p:txBody>
          <a:bodyPr lIns="360000" tIns="2880000" rIns="360000" bIns="360000" anchor="t" anchorCtr="0">
            <a:normAutofit/>
          </a:bodyPr>
          <a:lstStyle>
            <a:lvl1pPr marL="0" indent="0" algn="ctr">
              <a:buNone/>
              <a:defRPr sz="3038" b="0" i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1B7448C-B201-D00C-3FA9-9B84EBA30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82715" y="444699"/>
            <a:ext cx="949870" cy="2849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09C0B1-098F-9B11-A30D-E8A8BCB1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3" y="763041"/>
            <a:ext cx="8274596" cy="2295729"/>
          </a:xfrm>
        </p:spPr>
        <p:txBody>
          <a:bodyPr wrap="square" lIns="0" tIns="108000" bIns="108000" anchor="b" anchorCtr="0">
            <a:spAutoFit/>
          </a:bodyPr>
          <a:lstStyle>
            <a:lvl1pPr>
              <a:lnSpc>
                <a:spcPct val="80000"/>
              </a:lnSpc>
              <a:defRPr sz="8438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F0CC94-612D-03F8-A783-F8C7D5D03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9403" y="3642753"/>
            <a:ext cx="8274596" cy="5586432"/>
          </a:xfrm>
        </p:spPr>
        <p:txBody>
          <a:bodyPr numCol="1" spcCol="972000">
            <a:noAutofit/>
          </a:bodyPr>
          <a:lstStyle>
            <a:lvl1pPr marL="0" indent="0">
              <a:buNone/>
              <a:defRPr sz="1800"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  <a:p>
            <a:pPr marL="0" marR="0" lvl="0" indent="0" algn="l" defTabSz="1371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  <a:p>
            <a:pPr marL="0" marR="0" lvl="0" indent="0" algn="l" defTabSz="1371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  <a:p>
            <a:pPr marL="0" marR="0" lvl="0" indent="0" algn="l" defTabSz="1371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  <a:p>
            <a:pPr marL="0" marR="0" lvl="0" indent="0" algn="l" defTabSz="1371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curae;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.</a:t>
            </a:r>
          </a:p>
        </p:txBody>
      </p:sp>
      <p:pic>
        <p:nvPicPr>
          <p:cNvPr id="2" name="Graphic 1" descr="Shield with solid fill">
            <a:extLst>
              <a:ext uri="{FF2B5EF4-FFF2-40B4-BE49-F238E27FC236}">
                <a16:creationId xmlns:a16="http://schemas.microsoft.com/office/drawing/2014/main" id="{2FAB3372-00D8-78C4-0196-41F25DCE5F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3" y="9932694"/>
            <a:ext cx="280017" cy="280017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10303C9-0386-9BCB-72DE-DDC2F9458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414" y="9932492"/>
            <a:ext cx="3117777" cy="280392"/>
          </a:xfrm>
        </p:spPr>
        <p:txBody>
          <a:bodyPr lIns="251999" tIns="72000" anchor="ctr" anchorCtr="0">
            <a:noAutofit/>
          </a:bodyPr>
          <a:lstStyle>
            <a:lvl1pPr marL="0" indent="0">
              <a:buFontTx/>
              <a:buNone/>
              <a:defRPr sz="1575">
                <a:solidFill>
                  <a:schemeClr val="bg2">
                    <a:lumMod val="50000"/>
                  </a:schemeClr>
                </a:solidFill>
              </a:defRPr>
            </a:lvl1pPr>
            <a:lvl2pPr marL="685808" indent="0">
              <a:buFontTx/>
              <a:buNone/>
              <a:defRPr sz="1575">
                <a:solidFill>
                  <a:schemeClr val="bg1"/>
                </a:solidFill>
              </a:defRPr>
            </a:lvl2pPr>
            <a:lvl3pPr marL="1371617" indent="0">
              <a:buFontTx/>
              <a:buNone/>
              <a:defRPr sz="1575">
                <a:solidFill>
                  <a:schemeClr val="bg1"/>
                </a:solidFill>
              </a:defRPr>
            </a:lvl3pPr>
            <a:lvl4pPr marL="2057425" indent="0">
              <a:buFontTx/>
              <a:buNone/>
              <a:defRPr sz="1575">
                <a:solidFill>
                  <a:schemeClr val="bg1"/>
                </a:solidFill>
              </a:defRPr>
            </a:lvl4pPr>
            <a:lvl5pPr marL="2743234" indent="0">
              <a:buFontTx/>
              <a:buNone/>
              <a:defRPr sz="1575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Confidential | Internal | Public</a:t>
            </a:r>
          </a:p>
        </p:txBody>
      </p:sp>
    </p:spTree>
    <p:extLst>
      <p:ext uri="{BB962C8B-B14F-4D97-AF65-F5344CB8AC3E}">
        <p14:creationId xmlns:p14="http://schemas.microsoft.com/office/powerpoint/2010/main" val="3238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4A2FD-B02E-C141-B983-0511B6EF1AA2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E24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9EE42-631B-6820-FF8D-954789B3A004}"/>
              </a:ext>
            </a:extLst>
          </p:cNvPr>
          <p:cNvSpPr/>
          <p:nvPr userDrawn="1"/>
        </p:nvSpPr>
        <p:spPr>
          <a:xfrm rot="16200000">
            <a:off x="-4915793" y="4915793"/>
            <a:ext cx="10287001" cy="455415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DCA9B-B563-E065-1192-2153FE4FEA4F}"/>
              </a:ext>
            </a:extLst>
          </p:cNvPr>
          <p:cNvSpPr/>
          <p:nvPr userDrawn="1"/>
        </p:nvSpPr>
        <p:spPr>
          <a:xfrm>
            <a:off x="6243970" y="1590896"/>
            <a:ext cx="11588614" cy="71052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FD1D7-AA35-7CC8-8F0C-57A9CED53FE7}"/>
              </a:ext>
            </a:extLst>
          </p:cNvPr>
          <p:cNvSpPr/>
          <p:nvPr userDrawn="1"/>
        </p:nvSpPr>
        <p:spPr>
          <a:xfrm>
            <a:off x="17523083" y="9532799"/>
            <a:ext cx="619006" cy="619006"/>
          </a:xfrm>
          <a:prstGeom prst="ellipse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60750" rIns="20250" bIns="60750"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433A5-733D-1844-8334-25B1871A3E4B}" type="slidenum">
              <a:rPr lang="en-GB" sz="1688" b="0" i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ctr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688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3FCEB6-B786-9BAA-9E4C-D4F66EAF191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3970" y="1590896"/>
            <a:ext cx="11588614" cy="7093245"/>
          </a:xfrm>
          <a:noFill/>
        </p:spPr>
        <p:txBody>
          <a:bodyPr wrap="square" lIns="720000" tIns="2880000" rIns="720000" bIns="1800000" numCol="1" spcCol="972000" anchor="b" anchorCtr="0">
            <a:noAutofit/>
          </a:bodyPr>
          <a:lstStyle>
            <a:lvl1pPr marL="0" indent="0">
              <a:buNone/>
              <a:defRPr sz="1800"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371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iaculisLorem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9217CF1-08AD-A9C8-EBA4-28D4B9357B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0079" y="2224863"/>
            <a:ext cx="2645964" cy="2645964"/>
          </a:xfrm>
          <a:prstGeom prst="ellipse">
            <a:avLst/>
          </a:prstGeom>
          <a:solidFill>
            <a:srgbClr val="F37561"/>
          </a:solidFill>
        </p:spPr>
        <p:txBody>
          <a:bodyPr lIns="360000" tIns="396000" rIns="360000" bIns="360000" anchor="t" anchorCtr="0">
            <a:normAutofit/>
          </a:bodyPr>
          <a:lstStyle>
            <a:lvl1pPr marL="0" indent="0" algn="ctr">
              <a:buNone/>
              <a:defRPr sz="2025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7B2EEA-D232-D14E-A2CD-1B1463E5B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1244" y="3978403"/>
            <a:ext cx="4703880" cy="2318230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9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Persons Quote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8F23D-4423-6043-CF26-AD15AC8F2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82716" y="444699"/>
            <a:ext cx="949869" cy="284961"/>
          </a:xfrm>
          <a:prstGeom prst="rect">
            <a:avLst/>
          </a:prstGeom>
        </p:spPr>
      </p:pic>
      <p:pic>
        <p:nvPicPr>
          <p:cNvPr id="5" name="Graphic 4" descr="Shield with solid fill">
            <a:extLst>
              <a:ext uri="{FF2B5EF4-FFF2-40B4-BE49-F238E27FC236}">
                <a16:creationId xmlns:a16="http://schemas.microsoft.com/office/drawing/2014/main" id="{8A9B2ABE-F0EB-C642-BD92-FEF29FC39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3" y="9932694"/>
            <a:ext cx="280017" cy="280017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EC6552-050F-4ABE-19C0-FF2E880773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414" y="9932492"/>
            <a:ext cx="3117777" cy="280392"/>
          </a:xfrm>
        </p:spPr>
        <p:txBody>
          <a:bodyPr lIns="251999" tIns="72000" anchor="ctr" anchorCtr="0">
            <a:noAutofit/>
          </a:bodyPr>
          <a:lstStyle>
            <a:lvl1pPr marL="0" indent="0">
              <a:buFontTx/>
              <a:buNone/>
              <a:defRPr sz="1575">
                <a:solidFill>
                  <a:schemeClr val="bg1"/>
                </a:solidFill>
              </a:defRPr>
            </a:lvl1pPr>
            <a:lvl2pPr marL="685808" indent="0">
              <a:buFontTx/>
              <a:buNone/>
              <a:defRPr sz="1575">
                <a:solidFill>
                  <a:schemeClr val="bg1"/>
                </a:solidFill>
              </a:defRPr>
            </a:lvl2pPr>
            <a:lvl3pPr marL="1371617" indent="0">
              <a:buFontTx/>
              <a:buNone/>
              <a:defRPr sz="1575">
                <a:solidFill>
                  <a:schemeClr val="bg1"/>
                </a:solidFill>
              </a:defRPr>
            </a:lvl3pPr>
            <a:lvl4pPr marL="2057425" indent="0">
              <a:buFontTx/>
              <a:buNone/>
              <a:defRPr sz="1575">
                <a:solidFill>
                  <a:schemeClr val="bg1"/>
                </a:solidFill>
              </a:defRPr>
            </a:lvl4pPr>
            <a:lvl5pPr marL="2743234" indent="0">
              <a:buFontTx/>
              <a:buNone/>
              <a:defRPr sz="1575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Confidential | Internal | Public</a:t>
            </a:r>
          </a:p>
        </p:txBody>
      </p:sp>
      <p:pic>
        <p:nvPicPr>
          <p:cNvPr id="17" name="Graphic 16" descr="Open quotation mark with solid fill">
            <a:extLst>
              <a:ext uri="{FF2B5EF4-FFF2-40B4-BE49-F238E27FC236}">
                <a16:creationId xmlns:a16="http://schemas.microsoft.com/office/drawing/2014/main" id="{340ADC7C-1BCE-08DA-DBC5-4DB28A5FA2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8391" y="-322798"/>
            <a:ext cx="3803465" cy="3803465"/>
          </a:xfrm>
          <a:prstGeom prst="rect">
            <a:avLst/>
          </a:prstGeom>
        </p:spPr>
      </p:pic>
      <p:pic>
        <p:nvPicPr>
          <p:cNvPr id="18" name="Graphic 17" descr="Open quotation mark with solid fill">
            <a:extLst>
              <a:ext uri="{FF2B5EF4-FFF2-40B4-BE49-F238E27FC236}">
                <a16:creationId xmlns:a16="http://schemas.microsoft.com/office/drawing/2014/main" id="{563CCA67-00F2-441B-8179-FFD3C11D28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4957060" y="6794371"/>
            <a:ext cx="3803465" cy="38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4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locks and Text">
    <p:bg>
      <p:bgPr>
        <a:solidFill>
          <a:srgbClr val="0E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33016F-9088-E695-D47E-3B2C7B334716}"/>
              </a:ext>
            </a:extLst>
          </p:cNvPr>
          <p:cNvSpPr/>
          <p:nvPr userDrawn="1"/>
        </p:nvSpPr>
        <p:spPr>
          <a:xfrm rot="16200000">
            <a:off x="-4915793" y="4915793"/>
            <a:ext cx="10287001" cy="455415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b="0" i="0" dirty="0"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54855-A542-5475-286C-3EE67005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44" y="1316028"/>
            <a:ext cx="3958428" cy="4373349"/>
          </a:xfrm>
        </p:spPr>
        <p:txBody>
          <a:bodyPr wrap="square" lIns="0" tIns="108000" bIns="108000" anchor="b" anchorCtr="0">
            <a:spAutoFit/>
          </a:bodyPr>
          <a:lstStyle>
            <a:lvl1pPr algn="l">
              <a:lnSpc>
                <a:spcPct val="80000"/>
              </a:lnSpc>
              <a:defRPr sz="8438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3B51E-2C0B-EA61-5BC4-D6C308388E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72823" y="6022155"/>
            <a:ext cx="3071177" cy="2979858"/>
          </a:xfrm>
        </p:spPr>
        <p:txBody>
          <a:bodyPr numCol="1" spcCol="97200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FD1D7-AA35-7CC8-8F0C-57A9CED53FE7}"/>
              </a:ext>
            </a:extLst>
          </p:cNvPr>
          <p:cNvSpPr/>
          <p:nvPr userDrawn="1"/>
        </p:nvSpPr>
        <p:spPr>
          <a:xfrm>
            <a:off x="17523083" y="9532799"/>
            <a:ext cx="619006" cy="619006"/>
          </a:xfrm>
          <a:prstGeom prst="ellipse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60750" rIns="20250" bIns="60750"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433A5-733D-1844-8334-25B1871A3E4B}" type="slidenum">
              <a:rPr lang="en-GB" sz="1688" b="0" i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ctr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688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6DF59F-F2D9-23DE-0BA9-9AAB4AB1B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823" y="1411706"/>
            <a:ext cx="3071177" cy="3071177"/>
          </a:xfrm>
          <a:prstGeom prst="rect">
            <a:avLst/>
          </a:prstGeom>
          <a:solidFill>
            <a:srgbClr val="EFEFEF"/>
          </a:solidFill>
        </p:spPr>
        <p:txBody>
          <a:bodyPr lIns="360000" tIns="396000" rIns="360000" bIns="360000" anchor="t" anchorCtr="0">
            <a:normAutofit/>
          </a:bodyPr>
          <a:lstStyle>
            <a:lvl1pPr marL="0" indent="0" algn="ctr">
              <a:buNone/>
              <a:defRPr sz="2025" b="0" i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7448C-B201-D00C-3FA9-9B84EBA30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82716" y="444699"/>
            <a:ext cx="949869" cy="2849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1E75F7-6AC5-6349-A9C7-7C5996FC4268}"/>
              </a:ext>
            </a:extLst>
          </p:cNvPr>
          <p:cNvSpPr/>
          <p:nvPr userDrawn="1"/>
        </p:nvSpPr>
        <p:spPr>
          <a:xfrm>
            <a:off x="7249563" y="4895034"/>
            <a:ext cx="714970" cy="714970"/>
          </a:xfrm>
          <a:prstGeom prst="ellipse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0" i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A06D0F-719E-02BF-EF6A-1A6262FC405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022154" y="6022155"/>
            <a:ext cx="3071177" cy="2979858"/>
          </a:xfrm>
        </p:spPr>
        <p:txBody>
          <a:bodyPr numCol="1" spcCol="97200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4AF9A7B-13FA-147D-A447-18D82295B7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22154" y="1411706"/>
            <a:ext cx="3071177" cy="3071177"/>
          </a:xfrm>
          <a:prstGeom prst="rect">
            <a:avLst/>
          </a:prstGeom>
          <a:solidFill>
            <a:srgbClr val="EFEFEF"/>
          </a:solidFill>
        </p:spPr>
        <p:txBody>
          <a:bodyPr lIns="360000" tIns="396000" rIns="360000" bIns="360000" anchor="t" anchorCtr="0">
            <a:normAutofit/>
          </a:bodyPr>
          <a:lstStyle>
            <a:lvl1pPr marL="0" indent="0" algn="ctr">
              <a:buNone/>
              <a:defRPr sz="2025" b="0" i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3B570E-964E-D800-80A3-D6DC9AC2E912}"/>
              </a:ext>
            </a:extLst>
          </p:cNvPr>
          <p:cNvSpPr/>
          <p:nvPr userDrawn="1"/>
        </p:nvSpPr>
        <p:spPr>
          <a:xfrm>
            <a:off x="11198894" y="4895034"/>
            <a:ext cx="714970" cy="714970"/>
          </a:xfrm>
          <a:prstGeom prst="ellipse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0" i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B38551-89A3-1B11-4AF4-D725350116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3971485" y="6022155"/>
            <a:ext cx="3071177" cy="2979858"/>
          </a:xfrm>
        </p:spPr>
        <p:txBody>
          <a:bodyPr numCol="1" spcCol="97200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>
              <a:buNone/>
              <a:defRPr b="0" i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. Donec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, gravida </a:t>
            </a:r>
            <a:r>
              <a:rPr lang="en-GB" dirty="0" err="1"/>
              <a:t>metus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dictum ipsum. Vestibulum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ipsum,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ex in,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iaculis</a:t>
            </a:r>
            <a:endParaRPr lang="en-GB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3720F90-53A9-A976-93C3-2E383AAEC1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971485" y="1411706"/>
            <a:ext cx="3071177" cy="3071177"/>
          </a:xfrm>
          <a:prstGeom prst="rect">
            <a:avLst/>
          </a:prstGeom>
          <a:solidFill>
            <a:srgbClr val="EFEFEF"/>
          </a:solidFill>
        </p:spPr>
        <p:txBody>
          <a:bodyPr lIns="360000" tIns="396000" rIns="360000" bIns="360000" anchor="t" anchorCtr="0">
            <a:normAutofit/>
          </a:bodyPr>
          <a:lstStyle>
            <a:lvl1pPr marL="0" indent="0" algn="ctr">
              <a:buNone/>
              <a:defRPr sz="2025" b="0" i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576B12-DAAE-CD81-49C5-A7C3A53FC8BF}"/>
              </a:ext>
            </a:extLst>
          </p:cNvPr>
          <p:cNvSpPr/>
          <p:nvPr userDrawn="1"/>
        </p:nvSpPr>
        <p:spPr>
          <a:xfrm>
            <a:off x="15148225" y="4895034"/>
            <a:ext cx="714970" cy="714970"/>
          </a:xfrm>
          <a:prstGeom prst="ellipse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0" i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FA1C0CA-D018-2545-F56D-D605058FBF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82715" y="444699"/>
            <a:ext cx="949870" cy="284961"/>
          </a:xfrm>
          <a:prstGeom prst="rect">
            <a:avLst/>
          </a:prstGeom>
        </p:spPr>
      </p:pic>
      <p:pic>
        <p:nvPicPr>
          <p:cNvPr id="4" name="Graphic 3" descr="Shield with solid fill">
            <a:extLst>
              <a:ext uri="{FF2B5EF4-FFF2-40B4-BE49-F238E27FC236}">
                <a16:creationId xmlns:a16="http://schemas.microsoft.com/office/drawing/2014/main" id="{3315F9EF-76A0-09A9-415F-BC3E18FC3E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93" y="9932694"/>
            <a:ext cx="280017" cy="280017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BC4DD15-E19D-E33F-BAE7-639D7350B1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414" y="9932492"/>
            <a:ext cx="3117777" cy="280392"/>
          </a:xfrm>
        </p:spPr>
        <p:txBody>
          <a:bodyPr lIns="251999" tIns="72000" anchor="ctr" anchorCtr="0">
            <a:noAutofit/>
          </a:bodyPr>
          <a:lstStyle>
            <a:lvl1pPr marL="0" indent="0">
              <a:buFontTx/>
              <a:buNone/>
              <a:defRPr sz="1575">
                <a:solidFill>
                  <a:schemeClr val="bg1"/>
                </a:solidFill>
              </a:defRPr>
            </a:lvl1pPr>
            <a:lvl2pPr marL="685808" indent="0">
              <a:buFontTx/>
              <a:buNone/>
              <a:defRPr sz="1575">
                <a:solidFill>
                  <a:schemeClr val="bg1"/>
                </a:solidFill>
              </a:defRPr>
            </a:lvl2pPr>
            <a:lvl3pPr marL="1371617" indent="0">
              <a:buFontTx/>
              <a:buNone/>
              <a:defRPr sz="1575">
                <a:solidFill>
                  <a:schemeClr val="bg1"/>
                </a:solidFill>
              </a:defRPr>
            </a:lvl3pPr>
            <a:lvl4pPr marL="2057425" indent="0">
              <a:buFontTx/>
              <a:buNone/>
              <a:defRPr sz="1575">
                <a:solidFill>
                  <a:schemeClr val="bg1"/>
                </a:solidFill>
              </a:defRPr>
            </a:lvl4pPr>
            <a:lvl5pPr marL="2743234" indent="0">
              <a:buFontTx/>
              <a:buNone/>
              <a:defRPr sz="1575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Confidential | Internal | Public</a:t>
            </a:r>
          </a:p>
        </p:txBody>
      </p:sp>
    </p:spTree>
    <p:extLst>
      <p:ext uri="{BB962C8B-B14F-4D97-AF65-F5344CB8AC3E}">
        <p14:creationId xmlns:p14="http://schemas.microsoft.com/office/powerpoint/2010/main" val="243141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664DB-B8FA-7B60-9509-28D0EB16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062DB-DD44-99DA-9130-50418DEE8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42F6-12EE-989A-C4B7-3C10898D0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4E87B-0803-1F4C-8B4B-D8E820B57E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F06C6-1FBD-86F9-CEDC-10F5A6965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32A5A-7462-E9F0-A39C-48DC51262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692FC8-40DA-2544-851F-ACB3B5D34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3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F9446-DA41-8E41-8A05-59CF17E6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3" y="481011"/>
            <a:ext cx="15773400" cy="486303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C83FB-F72A-E6E0-5315-F79F6927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74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7" r:id="rId2"/>
  </p:sldLayoutIdLst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6900" b="1" i="0" kern="1200">
          <a:solidFill>
            <a:srgbClr val="0E2432"/>
          </a:solidFill>
          <a:latin typeface="Apricus Black" pitchFamily="2" charset="0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pos="281" userDrawn="1">
          <p15:clr>
            <a:srgbClr val="F26B43"/>
          </p15:clr>
        </p15:guide>
        <p15:guide id="4" orient="horz" pos="6200" userDrawn="1">
          <p15:clr>
            <a:srgbClr val="F26B43"/>
          </p15:clr>
        </p15:guide>
        <p15:guide id="5" pos="287" userDrawn="1">
          <p15:clr>
            <a:srgbClr val="F26B43"/>
          </p15:clr>
        </p15:guide>
        <p15:guide id="6" pos="1123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F9446-DA41-8E41-8A05-59CF17E6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3" y="481012"/>
            <a:ext cx="15773400" cy="4863039"/>
          </a:xfrm>
          <a:prstGeom prst="rect">
            <a:avLst/>
          </a:prstGeom>
        </p:spPr>
        <p:txBody>
          <a:bodyPr vert="horz" wrap="square" lIns="0" tIns="0" rIns="0" bIns="18000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C83FB-F72A-E6E0-5315-F79F6927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74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8" r:id="rId2"/>
    <p:sldLayoutId id="2147483784" r:id="rId3"/>
  </p:sldLayoutIdLst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6900" b="1" i="0" kern="1200">
          <a:solidFill>
            <a:srgbClr val="0E2432"/>
          </a:solidFill>
          <a:latin typeface="Apricus Black" pitchFamily="2" charset="0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b="0" i="0" kern="1200">
          <a:solidFill>
            <a:schemeClr val="bg2">
              <a:lumMod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pos="280" userDrawn="1">
          <p15:clr>
            <a:srgbClr val="F26B43"/>
          </p15:clr>
        </p15:guide>
        <p15:guide id="4" orient="horz" pos="6200" userDrawn="1">
          <p15:clr>
            <a:srgbClr val="F26B43"/>
          </p15:clr>
        </p15:guide>
        <p15:guide id="5" pos="287" userDrawn="1">
          <p15:clr>
            <a:srgbClr val="F26B43"/>
          </p15:clr>
        </p15:guide>
        <p15:guide id="6" pos="112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-PXEqpAl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D919-DC12-4E20-F4EA-FB7F4DA6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5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5CE7D9B-0150-237D-1F65-7F3B222471A1}"/>
              </a:ext>
            </a:extLst>
          </p:cNvPr>
          <p:cNvSpPr/>
          <p:nvPr/>
        </p:nvSpPr>
        <p:spPr>
          <a:xfrm>
            <a:off x="810831" y="366446"/>
            <a:ext cx="3086100" cy="3230761"/>
          </a:xfrm>
          <a:custGeom>
            <a:avLst/>
            <a:gdLst/>
            <a:ahLst/>
            <a:cxnLst/>
            <a:rect l="l" t="t" r="r" b="b"/>
            <a:pathLst>
              <a:path w="3086100" h="3230761">
                <a:moveTo>
                  <a:pt x="0" y="0"/>
                </a:moveTo>
                <a:lnTo>
                  <a:pt x="3086100" y="0"/>
                </a:lnTo>
                <a:lnTo>
                  <a:pt x="3086100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7D0ED9E6-A560-2D0D-E43E-96C9198A5EA0}"/>
              </a:ext>
            </a:extLst>
          </p:cNvPr>
          <p:cNvSpPr txBox="1"/>
          <p:nvPr/>
        </p:nvSpPr>
        <p:spPr>
          <a:xfrm>
            <a:off x="4389634" y="1122888"/>
            <a:ext cx="1301707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I have recently finished my GCSEs and have secured a placement at Anytown College to study Hair and Beauty and would like to gain hands on experience by working with an established hairdressing or beauty salon to support my studies. 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A6F2DB2-1EF4-E32A-33DB-DC3D3A3F03EA}"/>
              </a:ext>
            </a:extLst>
          </p:cNvPr>
          <p:cNvSpPr/>
          <p:nvPr/>
        </p:nvSpPr>
        <p:spPr>
          <a:xfrm>
            <a:off x="810831" y="3560564"/>
            <a:ext cx="3086100" cy="3230761"/>
          </a:xfrm>
          <a:custGeom>
            <a:avLst/>
            <a:gdLst/>
            <a:ahLst/>
            <a:cxnLst/>
            <a:rect l="l" t="t" r="r" b="b"/>
            <a:pathLst>
              <a:path w="3086100" h="3230761">
                <a:moveTo>
                  <a:pt x="0" y="0"/>
                </a:moveTo>
                <a:lnTo>
                  <a:pt x="3086100" y="0"/>
                </a:lnTo>
                <a:lnTo>
                  <a:pt x="3086100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72D2FB9-242A-3619-8136-9D04DA3E9C97}"/>
              </a:ext>
            </a:extLst>
          </p:cNvPr>
          <p:cNvSpPr/>
          <p:nvPr/>
        </p:nvSpPr>
        <p:spPr>
          <a:xfrm>
            <a:off x="810831" y="6751439"/>
            <a:ext cx="3086100" cy="3230761"/>
          </a:xfrm>
          <a:custGeom>
            <a:avLst/>
            <a:gdLst/>
            <a:ahLst/>
            <a:cxnLst/>
            <a:rect l="l" t="t" r="r" b="b"/>
            <a:pathLst>
              <a:path w="3086100" h="3230761">
                <a:moveTo>
                  <a:pt x="0" y="0"/>
                </a:moveTo>
                <a:lnTo>
                  <a:pt x="3086100" y="0"/>
                </a:lnTo>
                <a:lnTo>
                  <a:pt x="3086100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4F6D06D-EFFC-845E-8A70-D27E7379442A}"/>
              </a:ext>
            </a:extLst>
          </p:cNvPr>
          <p:cNvSpPr txBox="1"/>
          <p:nvPr/>
        </p:nvSpPr>
        <p:spPr>
          <a:xfrm>
            <a:off x="810831" y="1113363"/>
            <a:ext cx="3086100" cy="170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FDFD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Open your personal summary with a sentence telling the reader who you are and what your related career interests are.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CA86AEA-BFEB-C0D7-A7C7-BE807C4B5A6B}"/>
              </a:ext>
            </a:extLst>
          </p:cNvPr>
          <p:cNvSpPr txBox="1"/>
          <p:nvPr/>
        </p:nvSpPr>
        <p:spPr>
          <a:xfrm>
            <a:off x="810831" y="4575171"/>
            <a:ext cx="3086100" cy="13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FDFD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Explain what you are known for. Tell the recruiter why you are the best match for the role</a:t>
            </a:r>
            <a:r>
              <a:rPr lang="en-US" sz="1899" dirty="0">
                <a:solidFill>
                  <a:srgbClr val="FDFDFD"/>
                </a:solidFill>
                <a:latin typeface="Montserrat 2"/>
                <a:ea typeface="Montserrat 2"/>
                <a:cs typeface="Montserrat 2"/>
                <a:sym typeface="Montserrat 2"/>
              </a:rPr>
              <a:t>.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2BAC8C-5421-61D1-77A6-B0FCF07A2314}"/>
              </a:ext>
            </a:extLst>
          </p:cNvPr>
          <p:cNvSpPr txBox="1"/>
          <p:nvPr/>
        </p:nvSpPr>
        <p:spPr>
          <a:xfrm>
            <a:off x="810831" y="8187608"/>
            <a:ext cx="30861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FDFD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Tell them what you enjoy and why.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0DD5A12-CD18-56C9-34C1-78186EA220F0}"/>
              </a:ext>
            </a:extLst>
          </p:cNvPr>
          <p:cNvSpPr txBox="1"/>
          <p:nvPr/>
        </p:nvSpPr>
        <p:spPr>
          <a:xfrm>
            <a:off x="4389634" y="4547796"/>
            <a:ext cx="12439821" cy="14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I am known for my creativity, presenting projects and schoolwork in exciting and different ways and I have a very positive approach to hard work by revising for my exams and meeting important deadlines. I stay up to date with changes in the hair &amp; beauty industry by following major companies on social media and reading news and blog posts around the subjects. 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B914283-0EFC-F2D5-B41A-D299A4F32743}"/>
              </a:ext>
            </a:extLst>
          </p:cNvPr>
          <p:cNvSpPr txBox="1"/>
          <p:nvPr/>
        </p:nvSpPr>
        <p:spPr>
          <a:xfrm>
            <a:off x="4432454" y="7870082"/>
            <a:ext cx="121971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I enjoy creating my own designs and have supported school productions by doing the hair and make-up of the cast which I have enjoyed immensely and this has helped me to </a:t>
            </a:r>
            <a:r>
              <a:rPr lang="en-US" sz="1999" dirty="0" err="1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recognise</a:t>
            </a:r>
            <a:r>
              <a:rPr lang="en-US" sz="1999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 my skills in this area. </a:t>
            </a:r>
          </a:p>
        </p:txBody>
      </p:sp>
    </p:spTree>
    <p:extLst>
      <p:ext uri="{BB962C8B-B14F-4D97-AF65-F5344CB8AC3E}">
        <p14:creationId xmlns:p14="http://schemas.microsoft.com/office/powerpoint/2010/main" val="200653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627C-47D4-994F-D645-B3152DDC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E254D56-CFFF-A6D0-F53C-AFEBBACE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92186"/>
          </a:xfrm>
        </p:spPr>
        <p:txBody>
          <a:bodyPr/>
          <a:lstStyle/>
          <a:p>
            <a:r>
              <a:rPr lang="en-GB" dirty="0"/>
              <a:t>Education section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07C91-A91F-1B94-0F24-CF7378A7681C}"/>
              </a:ext>
            </a:extLst>
          </p:cNvPr>
          <p:cNvSpPr txBox="1"/>
          <p:nvPr/>
        </p:nvSpPr>
        <p:spPr>
          <a:xfrm>
            <a:off x="866090" y="2324100"/>
            <a:ext cx="11173509" cy="111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Add details of where you have studied and your achieved or predicted qualifications.</a:t>
            </a:r>
            <a:endParaRPr lang="en-GB" sz="3200" kern="1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AC5E22BE-F2CF-0748-B285-98D64BF16DBD}"/>
              </a:ext>
            </a:extLst>
          </p:cNvPr>
          <p:cNvSpPr/>
          <p:nvPr/>
        </p:nvSpPr>
        <p:spPr>
          <a:xfrm>
            <a:off x="-23813" y="6720404"/>
            <a:ext cx="5659361" cy="3601308"/>
          </a:xfrm>
          <a:custGeom>
            <a:avLst/>
            <a:gdLst/>
            <a:ahLst/>
            <a:cxnLst/>
            <a:rect l="l" t="t" r="r" b="b"/>
            <a:pathLst>
              <a:path w="7142836" h="4764867">
                <a:moveTo>
                  <a:pt x="0" y="0"/>
                </a:moveTo>
                <a:lnTo>
                  <a:pt x="7142837" y="0"/>
                </a:lnTo>
                <a:lnTo>
                  <a:pt x="7142837" y="4764867"/>
                </a:lnTo>
                <a:lnTo>
                  <a:pt x="0" y="4764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A474F35E-389D-418F-62D1-395B7CA8725B}"/>
              </a:ext>
            </a:extLst>
          </p:cNvPr>
          <p:cNvSpPr/>
          <p:nvPr/>
        </p:nvSpPr>
        <p:spPr>
          <a:xfrm>
            <a:off x="2667000" y="4305300"/>
            <a:ext cx="12344400" cy="2824124"/>
          </a:xfrm>
          <a:custGeom>
            <a:avLst/>
            <a:gdLst/>
            <a:ahLst/>
            <a:cxnLst/>
            <a:rect l="l" t="t" r="r" b="b"/>
            <a:pathLst>
              <a:path w="16883876" h="2954678">
                <a:moveTo>
                  <a:pt x="0" y="0"/>
                </a:moveTo>
                <a:lnTo>
                  <a:pt x="16883876" y="0"/>
                </a:lnTo>
                <a:lnTo>
                  <a:pt x="16883876" y="2954678"/>
                </a:lnTo>
                <a:lnTo>
                  <a:pt x="0" y="2954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19841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0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1558C-270E-20B1-922E-8A96D64B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2D5E2EE-5EA4-A18C-4075-72CD52C0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92186"/>
          </a:xfrm>
        </p:spPr>
        <p:txBody>
          <a:bodyPr/>
          <a:lstStyle/>
          <a:p>
            <a:r>
              <a:rPr lang="en-GB" dirty="0"/>
              <a:t>skills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F671-5B1A-3FF3-545A-A51C67BE2C85}"/>
              </a:ext>
            </a:extLst>
          </p:cNvPr>
          <p:cNvSpPr txBox="1"/>
          <p:nvPr/>
        </p:nvSpPr>
        <p:spPr>
          <a:xfrm>
            <a:off x="866090" y="2324100"/>
            <a:ext cx="5915710" cy="340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24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section includes </a:t>
            </a:r>
            <a:r>
              <a:rPr lang="en-GB" sz="2400" kern="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ersonal attributes, communication skills, and interpersonal qualities.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You must match these to the skills required by the role. You can find these out by looking at the job advert or by researching jobs in your chosen sector.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endParaRPr lang="en-GB" sz="3200" kern="1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E5A205B-EA84-E5C4-F07C-12E6F093FDA1}"/>
              </a:ext>
            </a:extLst>
          </p:cNvPr>
          <p:cNvSpPr/>
          <p:nvPr/>
        </p:nvSpPr>
        <p:spPr>
          <a:xfrm>
            <a:off x="6979770" y="1562100"/>
            <a:ext cx="10288671" cy="7697918"/>
          </a:xfrm>
          <a:custGeom>
            <a:avLst/>
            <a:gdLst/>
            <a:ahLst/>
            <a:cxnLst/>
            <a:rect l="l" t="t" r="r" b="b"/>
            <a:pathLst>
              <a:path w="9648441" h="7393118">
                <a:moveTo>
                  <a:pt x="0" y="0"/>
                </a:moveTo>
                <a:lnTo>
                  <a:pt x="9648442" y="0"/>
                </a:lnTo>
                <a:lnTo>
                  <a:pt x="9648442" y="7393118"/>
                </a:lnTo>
                <a:lnTo>
                  <a:pt x="0" y="739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B34D952-F291-1133-BED2-C788A27320FB}"/>
              </a:ext>
            </a:extLst>
          </p:cNvPr>
          <p:cNvSpPr/>
          <p:nvPr/>
        </p:nvSpPr>
        <p:spPr>
          <a:xfrm rot="480903">
            <a:off x="4393810" y="7881437"/>
            <a:ext cx="2444682" cy="777906"/>
          </a:xfrm>
          <a:custGeom>
            <a:avLst/>
            <a:gdLst/>
            <a:ahLst/>
            <a:cxnLst/>
            <a:rect l="l" t="t" r="r" b="b"/>
            <a:pathLst>
              <a:path w="2578497" h="1176439">
                <a:moveTo>
                  <a:pt x="0" y="0"/>
                </a:moveTo>
                <a:lnTo>
                  <a:pt x="2578496" y="0"/>
                </a:lnTo>
                <a:lnTo>
                  <a:pt x="2578496" y="1176439"/>
                </a:lnTo>
                <a:lnTo>
                  <a:pt x="0" y="117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A3D4A2B-5A75-285A-950F-D95CEAC29E61}"/>
              </a:ext>
            </a:extLst>
          </p:cNvPr>
          <p:cNvSpPr/>
          <p:nvPr/>
        </p:nvSpPr>
        <p:spPr>
          <a:xfrm rot="21029747">
            <a:off x="4571745" y="5301703"/>
            <a:ext cx="2444682" cy="777906"/>
          </a:xfrm>
          <a:custGeom>
            <a:avLst/>
            <a:gdLst/>
            <a:ahLst/>
            <a:cxnLst/>
            <a:rect l="l" t="t" r="r" b="b"/>
            <a:pathLst>
              <a:path w="2578497" h="1176439">
                <a:moveTo>
                  <a:pt x="0" y="0"/>
                </a:moveTo>
                <a:lnTo>
                  <a:pt x="2578496" y="0"/>
                </a:lnTo>
                <a:lnTo>
                  <a:pt x="2578496" y="1176439"/>
                </a:lnTo>
                <a:lnTo>
                  <a:pt x="0" y="117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E406F-0252-80EA-A7D5-4E92B075C26E}"/>
              </a:ext>
            </a:extLst>
          </p:cNvPr>
          <p:cNvSpPr txBox="1"/>
          <p:nvPr/>
        </p:nvSpPr>
        <p:spPr>
          <a:xfrm>
            <a:off x="866090" y="5582694"/>
            <a:ext cx="324871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Montserrat 4"/>
                <a:ea typeface="Montserrat 4"/>
                <a:cs typeface="Montserrat 4"/>
                <a:sym typeface="Montserrat 4"/>
              </a:rPr>
              <a:t>List the skill (or knowledge area) using bullet points to separate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8598C-BC18-EC79-6E15-068B0031371F}"/>
              </a:ext>
            </a:extLst>
          </p:cNvPr>
          <p:cNvSpPr txBox="1"/>
          <p:nvPr/>
        </p:nvSpPr>
        <p:spPr>
          <a:xfrm>
            <a:off x="835610" y="7113663"/>
            <a:ext cx="3126790" cy="231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Montserrat 4"/>
                <a:ea typeface="Montserrat 4"/>
                <a:cs typeface="Montserrat 4"/>
                <a:sym typeface="Montserrat 4"/>
              </a:rPr>
              <a:t>Give examples of how you gained this skill (or knowledge). You can use examples from your schoolwork, personal life, or any work experience you have. </a:t>
            </a:r>
          </a:p>
        </p:txBody>
      </p:sp>
    </p:spTree>
    <p:extLst>
      <p:ext uri="{BB962C8B-B14F-4D97-AF65-F5344CB8AC3E}">
        <p14:creationId xmlns:p14="http://schemas.microsoft.com/office/powerpoint/2010/main" val="247561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D1ED-DF24-B43E-4D98-8BD20AD7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experience and volunteering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A185BA-5C1E-198C-2192-D1773C1DAB4C}"/>
              </a:ext>
            </a:extLst>
          </p:cNvPr>
          <p:cNvSpPr/>
          <p:nvPr/>
        </p:nvSpPr>
        <p:spPr>
          <a:xfrm>
            <a:off x="1282556" y="3251684"/>
            <a:ext cx="15722888" cy="5365436"/>
          </a:xfrm>
          <a:custGeom>
            <a:avLst/>
            <a:gdLst/>
            <a:ahLst/>
            <a:cxnLst/>
            <a:rect l="l" t="t" r="r" b="b"/>
            <a:pathLst>
              <a:path w="15722888" h="5365436">
                <a:moveTo>
                  <a:pt x="0" y="0"/>
                </a:moveTo>
                <a:lnTo>
                  <a:pt x="15722888" y="0"/>
                </a:lnTo>
                <a:lnTo>
                  <a:pt x="15722888" y="5365435"/>
                </a:lnTo>
                <a:lnTo>
                  <a:pt x="0" y="536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64B9DF-5D9B-49F0-9C22-68950C091EB6}"/>
              </a:ext>
            </a:extLst>
          </p:cNvPr>
          <p:cNvSpPr/>
          <p:nvPr/>
        </p:nvSpPr>
        <p:spPr>
          <a:xfrm>
            <a:off x="15194771" y="4766704"/>
            <a:ext cx="4000611" cy="5997169"/>
          </a:xfrm>
          <a:custGeom>
            <a:avLst/>
            <a:gdLst/>
            <a:ahLst/>
            <a:cxnLst/>
            <a:rect l="l" t="t" r="r" b="b"/>
            <a:pathLst>
              <a:path w="4000611" h="5997169">
                <a:moveTo>
                  <a:pt x="0" y="0"/>
                </a:moveTo>
                <a:lnTo>
                  <a:pt x="4000611" y="0"/>
                </a:lnTo>
                <a:lnTo>
                  <a:pt x="4000611" y="5997169"/>
                </a:lnTo>
                <a:lnTo>
                  <a:pt x="0" y="599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25921-8326-A4B7-DF0E-28558C3CC41F}"/>
              </a:ext>
            </a:extLst>
          </p:cNvPr>
          <p:cNvSpPr txBox="1"/>
          <p:nvPr/>
        </p:nvSpPr>
        <p:spPr>
          <a:xfrm>
            <a:off x="884644" y="2370656"/>
            <a:ext cx="16641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Include any paid employment, work experience, volunteering or virtual work experience you have completed to date.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9936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F8197-FBD6-A228-2B40-C9563783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1032-FD02-9568-9FD4-CCF7E442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experience and volunteering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0ECC2-27D8-575F-6D2A-75BA43BC6044}"/>
              </a:ext>
            </a:extLst>
          </p:cNvPr>
          <p:cNvSpPr txBox="1"/>
          <p:nvPr/>
        </p:nvSpPr>
        <p:spPr>
          <a:xfrm>
            <a:off x="884644" y="2370656"/>
            <a:ext cx="16641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to structure your sentences to evidence your skills in the best way.</a:t>
            </a:r>
            <a:endParaRPr lang="en-GB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7350024-103B-AA90-9332-2F9D133E0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772229"/>
              </p:ext>
            </p:extLst>
          </p:nvPr>
        </p:nvGraphicFramePr>
        <p:xfrm>
          <a:off x="3048000" y="260261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3160DA-2598-51CA-2D4F-41BA8F64CE52}"/>
              </a:ext>
            </a:extLst>
          </p:cNvPr>
          <p:cNvSpPr txBox="1"/>
          <p:nvPr/>
        </p:nvSpPr>
        <p:spPr>
          <a:xfrm>
            <a:off x="1311896" y="5754213"/>
            <a:ext cx="16078200" cy="3535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rebuchet MS"/>
            </a:endParaRPr>
          </a:p>
          <a:p>
            <a:pPr marL="539766" lvl="1" indent="-269883" algn="l">
              <a:lnSpc>
                <a:spcPts val="3000"/>
              </a:lnSpc>
              <a:buFont typeface="Arial"/>
              <a:buChar char="•"/>
            </a:pPr>
            <a:r>
              <a:rPr lang="en-US" sz="2400" dirty="0">
                <a:solidFill>
                  <a:srgbClr val="E500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Learned about a range of hair care products</a:t>
            </a:r>
            <a:r>
              <a:rPr lang="en-US" sz="2400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to understand how they work and how they benefit different hair types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</a:t>
            </a:r>
            <a:r>
              <a:rPr lang="en-US" sz="2400" dirty="0">
                <a:solidFill>
                  <a:srgbClr val="00BF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enabling me to identify the right product to use on clients. </a:t>
            </a:r>
          </a:p>
          <a:p>
            <a:pPr algn="l">
              <a:lnSpc>
                <a:spcPts val="3000"/>
              </a:lnSpc>
            </a:pPr>
            <a:endParaRPr lang="en-US" sz="2400" dirty="0">
              <a:solidFill>
                <a:srgbClr val="00BF6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rebuchet MS"/>
            </a:endParaRPr>
          </a:p>
          <a:p>
            <a:pPr marL="539766" lvl="1" indent="-269883" algn="l">
              <a:lnSpc>
                <a:spcPts val="3000"/>
              </a:lnSpc>
              <a:buFont typeface="Arial"/>
              <a:buChar char="•"/>
            </a:pPr>
            <a:r>
              <a:rPr lang="en-US" sz="2400" dirty="0">
                <a:solidFill>
                  <a:srgbClr val="E500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Delivered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</a:t>
            </a:r>
            <a:r>
              <a:rPr lang="en-US" sz="2400" dirty="0">
                <a:solidFill>
                  <a:srgbClr val="E500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great customer service</a:t>
            </a:r>
            <a:r>
              <a:rPr lang="en-US" sz="2400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over the phone and at the front desk, welcoming customers with a smile and helping them with their enquiries and bookings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</a:t>
            </a:r>
            <a:r>
              <a:rPr lang="en-US" sz="2400" dirty="0">
                <a:solidFill>
                  <a:srgbClr val="00BF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to make them feel valued and important.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</a:t>
            </a:r>
          </a:p>
          <a:p>
            <a:pPr algn="l">
              <a:lnSpc>
                <a:spcPts val="3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rebuchet MS"/>
            </a:endParaRPr>
          </a:p>
          <a:p>
            <a:pPr marL="539766" lvl="1" indent="-269883" algn="l">
              <a:lnSpc>
                <a:spcPts val="3000"/>
              </a:lnSpc>
              <a:buFont typeface="Arial"/>
              <a:buChar char="•"/>
            </a:pPr>
            <a:r>
              <a:rPr lang="en-US" sz="2400" dirty="0">
                <a:solidFill>
                  <a:srgbClr val="E500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Helped with social media posts</a:t>
            </a:r>
            <a:r>
              <a:rPr lang="en-US" sz="2400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by making suggestions about content and photos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 </a:t>
            </a:r>
            <a:r>
              <a:rPr lang="en-US" sz="2400" dirty="0">
                <a:solidFill>
                  <a:srgbClr val="00BF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to boost customer numbers over the summer holidays and engage more followers overall. </a:t>
            </a:r>
          </a:p>
        </p:txBody>
      </p:sp>
    </p:spTree>
    <p:extLst>
      <p:ext uri="{BB962C8B-B14F-4D97-AF65-F5344CB8AC3E}">
        <p14:creationId xmlns:p14="http://schemas.microsoft.com/office/powerpoint/2010/main" val="335309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61E9-649C-C3BD-C26C-480CF953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Hobbies and interests</a:t>
            </a:r>
          </a:p>
        </p:txBody>
      </p:sp>
      <p:sp>
        <p:nvSpPr>
          <p:cNvPr id="4" name="Freeform 4" descr="A pair of hands holding game controllers  Description automatically generated">
            <a:extLst>
              <a:ext uri="{FF2B5EF4-FFF2-40B4-BE49-F238E27FC236}">
                <a16:creationId xmlns:a16="http://schemas.microsoft.com/office/drawing/2014/main" id="{652D2672-41A1-2114-C3C1-204297E3ECB0}"/>
              </a:ext>
            </a:extLst>
          </p:cNvPr>
          <p:cNvSpPr/>
          <p:nvPr/>
        </p:nvSpPr>
        <p:spPr>
          <a:xfrm>
            <a:off x="869404" y="3069561"/>
            <a:ext cx="3969261" cy="2073939"/>
          </a:xfrm>
          <a:custGeom>
            <a:avLst/>
            <a:gdLst/>
            <a:ahLst/>
            <a:cxnLst/>
            <a:rect l="l" t="t" r="r" b="b"/>
            <a:pathLst>
              <a:path w="3969261" h="2073939">
                <a:moveTo>
                  <a:pt x="0" y="0"/>
                </a:moveTo>
                <a:lnTo>
                  <a:pt x="3969261" y="0"/>
                </a:lnTo>
                <a:lnTo>
                  <a:pt x="3969261" y="2073939"/>
                </a:lnTo>
                <a:lnTo>
                  <a:pt x="0" y="207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 descr="A group of boys playing football  Description automatically generated">
            <a:extLst>
              <a:ext uri="{FF2B5EF4-FFF2-40B4-BE49-F238E27FC236}">
                <a16:creationId xmlns:a16="http://schemas.microsoft.com/office/drawing/2014/main" id="{F8EA9E41-8E2E-CCB3-AF64-3FDF26C09541}"/>
              </a:ext>
            </a:extLst>
          </p:cNvPr>
          <p:cNvSpPr/>
          <p:nvPr/>
        </p:nvSpPr>
        <p:spPr>
          <a:xfrm>
            <a:off x="5633991" y="3063870"/>
            <a:ext cx="3112735" cy="2079630"/>
          </a:xfrm>
          <a:custGeom>
            <a:avLst/>
            <a:gdLst/>
            <a:ahLst/>
            <a:cxnLst/>
            <a:rect l="l" t="t" r="r" b="b"/>
            <a:pathLst>
              <a:path w="3112735" h="2079630">
                <a:moveTo>
                  <a:pt x="0" y="0"/>
                </a:moveTo>
                <a:lnTo>
                  <a:pt x="3112735" y="0"/>
                </a:lnTo>
                <a:lnTo>
                  <a:pt x="3112735" y="2079630"/>
                </a:lnTo>
                <a:lnTo>
                  <a:pt x="0" y="2079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 descr="A carton of eggs next to a book  Description automatically generated">
            <a:extLst>
              <a:ext uri="{FF2B5EF4-FFF2-40B4-BE49-F238E27FC236}">
                <a16:creationId xmlns:a16="http://schemas.microsoft.com/office/drawing/2014/main" id="{AE61257A-1733-77FC-6127-FCADBC391960}"/>
              </a:ext>
            </a:extLst>
          </p:cNvPr>
          <p:cNvSpPr/>
          <p:nvPr/>
        </p:nvSpPr>
        <p:spPr>
          <a:xfrm>
            <a:off x="9537301" y="3063870"/>
            <a:ext cx="3119445" cy="2079630"/>
          </a:xfrm>
          <a:custGeom>
            <a:avLst/>
            <a:gdLst/>
            <a:ahLst/>
            <a:cxnLst/>
            <a:rect l="l" t="t" r="r" b="b"/>
            <a:pathLst>
              <a:path w="3119445" h="2079630">
                <a:moveTo>
                  <a:pt x="0" y="0"/>
                </a:moveTo>
                <a:lnTo>
                  <a:pt x="3119445" y="0"/>
                </a:lnTo>
                <a:lnTo>
                  <a:pt x="3119445" y="2079630"/>
                </a:lnTo>
                <a:lnTo>
                  <a:pt x="0" y="207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 descr="A person reading a book on a blanket  Description automatically generated">
            <a:extLst>
              <a:ext uri="{FF2B5EF4-FFF2-40B4-BE49-F238E27FC236}">
                <a16:creationId xmlns:a16="http://schemas.microsoft.com/office/drawing/2014/main" id="{6269517F-52CE-A783-9693-BABBECC03ADD}"/>
              </a:ext>
            </a:extLst>
          </p:cNvPr>
          <p:cNvSpPr/>
          <p:nvPr/>
        </p:nvSpPr>
        <p:spPr>
          <a:xfrm>
            <a:off x="869404" y="6434329"/>
            <a:ext cx="3969261" cy="2340369"/>
          </a:xfrm>
          <a:custGeom>
            <a:avLst/>
            <a:gdLst/>
            <a:ahLst/>
            <a:cxnLst/>
            <a:rect l="l" t="t" r="r" b="b"/>
            <a:pathLst>
              <a:path w="3969261" h="2340369">
                <a:moveTo>
                  <a:pt x="0" y="0"/>
                </a:moveTo>
                <a:lnTo>
                  <a:pt x="3969261" y="0"/>
                </a:lnTo>
                <a:lnTo>
                  <a:pt x="3969261" y="2340369"/>
                </a:lnTo>
                <a:lnTo>
                  <a:pt x="0" y="2340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33" b="-65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 descr="A group of young men wearing matching outfits  Description automatically generated">
            <a:extLst>
              <a:ext uri="{FF2B5EF4-FFF2-40B4-BE49-F238E27FC236}">
                <a16:creationId xmlns:a16="http://schemas.microsoft.com/office/drawing/2014/main" id="{78622B87-DBBF-C9F1-74B2-EE17C8DDE5CF}"/>
              </a:ext>
            </a:extLst>
          </p:cNvPr>
          <p:cNvSpPr/>
          <p:nvPr/>
        </p:nvSpPr>
        <p:spPr>
          <a:xfrm>
            <a:off x="5555607" y="6434329"/>
            <a:ext cx="3120490" cy="2340369"/>
          </a:xfrm>
          <a:custGeom>
            <a:avLst/>
            <a:gdLst/>
            <a:ahLst/>
            <a:cxnLst/>
            <a:rect l="l" t="t" r="r" b="b"/>
            <a:pathLst>
              <a:path w="3120490" h="2340369">
                <a:moveTo>
                  <a:pt x="0" y="0"/>
                </a:moveTo>
                <a:lnTo>
                  <a:pt x="3120490" y="0"/>
                </a:lnTo>
                <a:lnTo>
                  <a:pt x="3120490" y="2340369"/>
                </a:lnTo>
                <a:lnTo>
                  <a:pt x="0" y="2340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 descr="A person painting a wall  Description automatically generated">
            <a:extLst>
              <a:ext uri="{FF2B5EF4-FFF2-40B4-BE49-F238E27FC236}">
                <a16:creationId xmlns:a16="http://schemas.microsoft.com/office/drawing/2014/main" id="{B83FF60A-C777-3AC3-8D46-44528C652142}"/>
              </a:ext>
            </a:extLst>
          </p:cNvPr>
          <p:cNvSpPr/>
          <p:nvPr/>
        </p:nvSpPr>
        <p:spPr>
          <a:xfrm>
            <a:off x="9537301" y="6342443"/>
            <a:ext cx="3155634" cy="2432256"/>
          </a:xfrm>
          <a:custGeom>
            <a:avLst/>
            <a:gdLst/>
            <a:ahLst/>
            <a:cxnLst/>
            <a:rect l="l" t="t" r="r" b="b"/>
            <a:pathLst>
              <a:path w="3155634" h="2432256">
                <a:moveTo>
                  <a:pt x="0" y="0"/>
                </a:moveTo>
                <a:lnTo>
                  <a:pt x="3155634" y="0"/>
                </a:lnTo>
                <a:lnTo>
                  <a:pt x="3155634" y="2432255"/>
                </a:lnTo>
                <a:lnTo>
                  <a:pt x="0" y="2432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3014" b="-33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BF84B7A-BE13-F2AC-1D4E-E76D93974AF6}"/>
              </a:ext>
            </a:extLst>
          </p:cNvPr>
          <p:cNvSpPr/>
          <p:nvPr/>
        </p:nvSpPr>
        <p:spPr>
          <a:xfrm flipH="1">
            <a:off x="12192000" y="5522133"/>
            <a:ext cx="7142836" cy="4764867"/>
          </a:xfrm>
          <a:custGeom>
            <a:avLst/>
            <a:gdLst/>
            <a:ahLst/>
            <a:cxnLst/>
            <a:rect l="l" t="t" r="r" b="b"/>
            <a:pathLst>
              <a:path w="7142836" h="4764867">
                <a:moveTo>
                  <a:pt x="7142836" y="0"/>
                </a:moveTo>
                <a:lnTo>
                  <a:pt x="0" y="0"/>
                </a:lnTo>
                <a:lnTo>
                  <a:pt x="0" y="4764867"/>
                </a:lnTo>
                <a:lnTo>
                  <a:pt x="7142836" y="4764867"/>
                </a:lnTo>
                <a:lnTo>
                  <a:pt x="714283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01FAE99-6F97-9017-D30A-286F008E6144}"/>
              </a:ext>
            </a:extLst>
          </p:cNvPr>
          <p:cNvSpPr txBox="1"/>
          <p:nvPr/>
        </p:nvSpPr>
        <p:spPr>
          <a:xfrm>
            <a:off x="869404" y="2202917"/>
            <a:ext cx="14038997" cy="522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3"/>
              </a:rPr>
              <a:t>What could you include on a CV?</a:t>
            </a:r>
          </a:p>
        </p:txBody>
      </p:sp>
    </p:spTree>
    <p:extLst>
      <p:ext uri="{BB962C8B-B14F-4D97-AF65-F5344CB8AC3E}">
        <p14:creationId xmlns:p14="http://schemas.microsoft.com/office/powerpoint/2010/main" val="347373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357F-91F4-BBE6-0CE5-3650CD99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Almost finished...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9AB9A42-78FB-EAF9-924D-D9EADE147FBD}"/>
              </a:ext>
            </a:extLst>
          </p:cNvPr>
          <p:cNvSpPr/>
          <p:nvPr/>
        </p:nvSpPr>
        <p:spPr>
          <a:xfrm>
            <a:off x="593238" y="1101144"/>
            <a:ext cx="6036162" cy="8831348"/>
          </a:xfrm>
          <a:custGeom>
            <a:avLst/>
            <a:gdLst/>
            <a:ahLst/>
            <a:cxnLst/>
            <a:rect l="l" t="t" r="r" b="b"/>
            <a:pathLst>
              <a:path w="5489829" h="8229600">
                <a:moveTo>
                  <a:pt x="0" y="0"/>
                </a:moveTo>
                <a:lnTo>
                  <a:pt x="5489829" y="0"/>
                </a:lnTo>
                <a:lnTo>
                  <a:pt x="54898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13A27-0805-CB25-DF2F-D4E0FC5FFF59}"/>
              </a:ext>
            </a:extLst>
          </p:cNvPr>
          <p:cNvSpPr txBox="1"/>
          <p:nvPr/>
        </p:nvSpPr>
        <p:spPr>
          <a:xfrm>
            <a:off x="5791200" y="4189852"/>
            <a:ext cx="9144000" cy="176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40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 Bold"/>
              </a:rPr>
              <a:t>Now that we have all the sections, let’s look at how Eden’s CV is shaping up</a:t>
            </a:r>
            <a:r>
              <a:rPr lang="en-US" sz="18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13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36C9B-0E99-0DC2-10B8-A84D3C47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5EBC84-5AC8-F388-CB15-75548A5E1ABC}"/>
              </a:ext>
            </a:extLst>
          </p:cNvPr>
          <p:cNvSpPr/>
          <p:nvPr/>
        </p:nvSpPr>
        <p:spPr>
          <a:xfrm>
            <a:off x="2209800" y="269629"/>
            <a:ext cx="14256293" cy="9747741"/>
          </a:xfrm>
          <a:custGeom>
            <a:avLst/>
            <a:gdLst/>
            <a:ahLst/>
            <a:cxnLst/>
            <a:rect l="l" t="t" r="r" b="b"/>
            <a:pathLst>
              <a:path w="14256293" h="9747741">
                <a:moveTo>
                  <a:pt x="0" y="0"/>
                </a:moveTo>
                <a:lnTo>
                  <a:pt x="14256294" y="0"/>
                </a:lnTo>
                <a:lnTo>
                  <a:pt x="14256294" y="9747740"/>
                </a:lnTo>
                <a:lnTo>
                  <a:pt x="0" y="974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493DB09-529A-805C-2712-BA5C600A2C5E}"/>
              </a:ext>
            </a:extLst>
          </p:cNvPr>
          <p:cNvSpPr/>
          <p:nvPr/>
        </p:nvSpPr>
        <p:spPr>
          <a:xfrm flipH="1">
            <a:off x="12249356" y="5522133"/>
            <a:ext cx="7142836" cy="4764867"/>
          </a:xfrm>
          <a:custGeom>
            <a:avLst/>
            <a:gdLst/>
            <a:ahLst/>
            <a:cxnLst/>
            <a:rect l="l" t="t" r="r" b="b"/>
            <a:pathLst>
              <a:path w="7142836" h="4764867">
                <a:moveTo>
                  <a:pt x="7142837" y="0"/>
                </a:moveTo>
                <a:lnTo>
                  <a:pt x="0" y="0"/>
                </a:lnTo>
                <a:lnTo>
                  <a:pt x="0" y="4764867"/>
                </a:lnTo>
                <a:lnTo>
                  <a:pt x="7142837" y="4764867"/>
                </a:lnTo>
                <a:lnTo>
                  <a:pt x="714283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61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315D-5AD2-A5CE-71D3-F481913A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‘F’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CABF-D6D6-8C12-F209-F39C914B0A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reeform 3" descr="Map  Description automatically generated">
            <a:extLst>
              <a:ext uri="{FF2B5EF4-FFF2-40B4-BE49-F238E27FC236}">
                <a16:creationId xmlns:a16="http://schemas.microsoft.com/office/drawing/2014/main" id="{156DF29F-56EA-E845-4710-DB3EE96C2444}"/>
              </a:ext>
            </a:extLst>
          </p:cNvPr>
          <p:cNvSpPr/>
          <p:nvPr/>
        </p:nvSpPr>
        <p:spPr>
          <a:xfrm>
            <a:off x="1550445" y="2062497"/>
            <a:ext cx="15187109" cy="7359750"/>
          </a:xfrm>
          <a:custGeom>
            <a:avLst/>
            <a:gdLst/>
            <a:ahLst/>
            <a:cxnLst/>
            <a:rect l="l" t="t" r="r" b="b"/>
            <a:pathLst>
              <a:path w="15187109" h="7359750">
                <a:moveTo>
                  <a:pt x="0" y="0"/>
                </a:moveTo>
                <a:lnTo>
                  <a:pt x="15187108" y="0"/>
                </a:lnTo>
                <a:lnTo>
                  <a:pt x="15187108" y="7359750"/>
                </a:lnTo>
                <a:lnTo>
                  <a:pt x="0" y="735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15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7B54-B910-50C2-4FFA-98E572B4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CV Hints and Tips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C6B8705-2B78-42F1-16BB-8B757C489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424" y="2659699"/>
            <a:ext cx="990600" cy="990600"/>
          </a:xfrm>
          <a:prstGeom prst="rect">
            <a:avLst/>
          </a:prstGeom>
        </p:spPr>
      </p:pic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EDC9D6CE-F2BB-1675-095E-05AA3F1B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424" y="5685587"/>
            <a:ext cx="990600" cy="990600"/>
          </a:xfrm>
          <a:prstGeom prst="rect">
            <a:avLst/>
          </a:prstGeom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2937CEFA-F28C-EA56-63A7-5028999D0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0761" y="4174038"/>
            <a:ext cx="990600" cy="990600"/>
          </a:xfrm>
          <a:prstGeom prst="rect">
            <a:avLst/>
          </a:prstGeom>
        </p:spPr>
      </p:pic>
      <p:pic>
        <p:nvPicPr>
          <p:cNvPr id="10" name="Graphic 9" descr="Lights On with solid fill">
            <a:extLst>
              <a:ext uri="{FF2B5EF4-FFF2-40B4-BE49-F238E27FC236}">
                <a16:creationId xmlns:a16="http://schemas.microsoft.com/office/drawing/2014/main" id="{40F85E22-2853-91E2-8C45-2236EC4FC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424" y="7168562"/>
            <a:ext cx="990600" cy="9906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A1FFBA2-927C-E24F-6169-630B7E676ACC}"/>
              </a:ext>
            </a:extLst>
          </p:cNvPr>
          <p:cNvSpPr txBox="1"/>
          <p:nvPr/>
        </p:nvSpPr>
        <p:spPr>
          <a:xfrm>
            <a:off x="3677502" y="2893517"/>
            <a:ext cx="14038997" cy="522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3"/>
              </a:rPr>
              <a:t>Don’t use tables, charts, graphics, icons, or emojis - keep it plain text.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0749C5D-2D1C-7B76-EB2B-7F3BF14B7424}"/>
              </a:ext>
            </a:extLst>
          </p:cNvPr>
          <p:cNvSpPr txBox="1"/>
          <p:nvPr/>
        </p:nvSpPr>
        <p:spPr>
          <a:xfrm>
            <a:off x="3677502" y="4200956"/>
            <a:ext cx="12133997" cy="1091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3"/>
              </a:rPr>
              <a:t>Avoid fancy fonts. For example, use Calibri or Aptos - size 11 for main writing, 14 for headers.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64E7F42-E3CD-9E50-7FAB-C795D8F9AE75}"/>
              </a:ext>
            </a:extLst>
          </p:cNvPr>
          <p:cNvSpPr txBox="1"/>
          <p:nvPr/>
        </p:nvSpPr>
        <p:spPr>
          <a:xfrm>
            <a:off x="3682264" y="5684759"/>
            <a:ext cx="12757885" cy="1091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3"/>
              </a:rPr>
              <a:t>Save all files as .docx (Word files). Only 8% of UK businesses use Apple products so send files in the most accessible format – MSWord.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89BC5CA-15D8-9497-D610-DD0E475890E3}"/>
              </a:ext>
            </a:extLst>
          </p:cNvPr>
          <p:cNvSpPr txBox="1"/>
          <p:nvPr/>
        </p:nvSpPr>
        <p:spPr>
          <a:xfrm>
            <a:off x="3682264" y="7168562"/>
            <a:ext cx="12757885" cy="1091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3"/>
              </a:rPr>
              <a:t>Tailor your CV for every single role you apply for. Use keywords from the job or application advert to target specific skills or areas of knowledge they need.</a:t>
            </a:r>
          </a:p>
        </p:txBody>
      </p:sp>
    </p:spTree>
    <p:extLst>
      <p:ext uri="{BB962C8B-B14F-4D97-AF65-F5344CB8AC3E}">
        <p14:creationId xmlns:p14="http://schemas.microsoft.com/office/powerpoint/2010/main" val="141570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BE37E-4BB0-B6A9-093A-765796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t="3502" r="21193" b="-3502"/>
          <a:stretch/>
        </p:blipFill>
        <p:spPr>
          <a:xfrm>
            <a:off x="10017888" y="0"/>
            <a:ext cx="8270112" cy="1066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402F80-79D9-BC3A-17A6-499A60A0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8731796" cy="3172764"/>
          </a:xfrm>
        </p:spPr>
        <p:txBody>
          <a:bodyPr/>
          <a:lstStyle/>
          <a:p>
            <a:r>
              <a:rPr lang="en-GB" sz="6000" b="0" dirty="0"/>
              <a:t>1. When might you need to use a CV?</a:t>
            </a:r>
            <a:br>
              <a:rPr lang="en-GB" sz="6000" b="0" dirty="0"/>
            </a:br>
            <a:br>
              <a:rPr lang="en-GB" sz="6000" b="0" dirty="0"/>
            </a:br>
            <a:r>
              <a:rPr lang="en-GB" sz="6000" b="0" dirty="0"/>
              <a:t>2. What do you need to consider before writing a CV?</a:t>
            </a:r>
          </a:p>
        </p:txBody>
      </p:sp>
    </p:spTree>
    <p:extLst>
      <p:ext uri="{BB962C8B-B14F-4D97-AF65-F5344CB8AC3E}">
        <p14:creationId xmlns:p14="http://schemas.microsoft.com/office/powerpoint/2010/main" val="360127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B494-B73E-4A8B-7FF9-642D331E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Beware of Canva designs</a:t>
            </a:r>
          </a:p>
        </p:txBody>
      </p:sp>
      <p:sp>
        <p:nvSpPr>
          <p:cNvPr id="4" name="Freeform 5" descr="A person smiling at the camera  Description automatically generated">
            <a:extLst>
              <a:ext uri="{FF2B5EF4-FFF2-40B4-BE49-F238E27FC236}">
                <a16:creationId xmlns:a16="http://schemas.microsoft.com/office/drawing/2014/main" id="{BCCCF2A8-FB61-3D2E-2230-C8B88ECF15C2}"/>
              </a:ext>
            </a:extLst>
          </p:cNvPr>
          <p:cNvSpPr/>
          <p:nvPr/>
        </p:nvSpPr>
        <p:spPr>
          <a:xfrm>
            <a:off x="1752600" y="2552700"/>
            <a:ext cx="3422619" cy="4602480"/>
          </a:xfrm>
          <a:custGeom>
            <a:avLst/>
            <a:gdLst/>
            <a:ahLst/>
            <a:cxnLst/>
            <a:rect l="l" t="t" r="r" b="b"/>
            <a:pathLst>
              <a:path w="4128243" h="5839098">
                <a:moveTo>
                  <a:pt x="0" y="0"/>
                </a:moveTo>
                <a:lnTo>
                  <a:pt x="4128243" y="0"/>
                </a:lnTo>
                <a:lnTo>
                  <a:pt x="4128243" y="5839098"/>
                </a:lnTo>
                <a:lnTo>
                  <a:pt x="0" y="5839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6" descr="A person with a blue and white background  Description automatically generated with medium confidence">
            <a:extLst>
              <a:ext uri="{FF2B5EF4-FFF2-40B4-BE49-F238E27FC236}">
                <a16:creationId xmlns:a16="http://schemas.microsoft.com/office/drawing/2014/main" id="{140C633A-9459-EED4-9E02-4EE1B4A32B27}"/>
              </a:ext>
            </a:extLst>
          </p:cNvPr>
          <p:cNvSpPr/>
          <p:nvPr/>
        </p:nvSpPr>
        <p:spPr>
          <a:xfrm>
            <a:off x="6522076" y="2552700"/>
            <a:ext cx="3422618" cy="4602480"/>
          </a:xfrm>
          <a:custGeom>
            <a:avLst/>
            <a:gdLst/>
            <a:ahLst/>
            <a:cxnLst/>
            <a:rect l="l" t="t" r="r" b="b"/>
            <a:pathLst>
              <a:path w="4128242" h="5839098">
                <a:moveTo>
                  <a:pt x="0" y="0"/>
                </a:moveTo>
                <a:lnTo>
                  <a:pt x="4128242" y="0"/>
                </a:lnTo>
                <a:lnTo>
                  <a:pt x="4128242" y="5839098"/>
                </a:lnTo>
                <a:lnTo>
                  <a:pt x="0" y="583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7" descr="A screenshot of a personal resume  Description automatically generated">
            <a:extLst>
              <a:ext uri="{FF2B5EF4-FFF2-40B4-BE49-F238E27FC236}">
                <a16:creationId xmlns:a16="http://schemas.microsoft.com/office/drawing/2014/main" id="{C99343D2-341D-4779-ED95-8E9AD19D5653}"/>
              </a:ext>
            </a:extLst>
          </p:cNvPr>
          <p:cNvSpPr/>
          <p:nvPr/>
        </p:nvSpPr>
        <p:spPr>
          <a:xfrm>
            <a:off x="11506702" y="3150326"/>
            <a:ext cx="3422619" cy="4602480"/>
          </a:xfrm>
          <a:custGeom>
            <a:avLst/>
            <a:gdLst/>
            <a:ahLst/>
            <a:cxnLst/>
            <a:rect l="l" t="t" r="r" b="b"/>
            <a:pathLst>
              <a:path w="4128243" h="5839098">
                <a:moveTo>
                  <a:pt x="0" y="0"/>
                </a:moveTo>
                <a:lnTo>
                  <a:pt x="4128244" y="0"/>
                </a:lnTo>
                <a:lnTo>
                  <a:pt x="4128244" y="5839098"/>
                </a:lnTo>
                <a:lnTo>
                  <a:pt x="0" y="5839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8" descr="A person looking at his profile  Description automatically generated">
            <a:extLst>
              <a:ext uri="{FF2B5EF4-FFF2-40B4-BE49-F238E27FC236}">
                <a16:creationId xmlns:a16="http://schemas.microsoft.com/office/drawing/2014/main" id="{DCDE820B-C9A7-D039-6B36-DFFFB92F67A5}"/>
              </a:ext>
            </a:extLst>
          </p:cNvPr>
          <p:cNvSpPr/>
          <p:nvPr/>
        </p:nvSpPr>
        <p:spPr>
          <a:xfrm>
            <a:off x="3368809" y="5420377"/>
            <a:ext cx="3279052" cy="4409423"/>
          </a:xfrm>
          <a:custGeom>
            <a:avLst/>
            <a:gdLst/>
            <a:ahLst/>
            <a:cxnLst/>
            <a:rect l="l" t="t" r="r" b="b"/>
            <a:pathLst>
              <a:path w="3955077" h="5594169">
                <a:moveTo>
                  <a:pt x="0" y="0"/>
                </a:moveTo>
                <a:lnTo>
                  <a:pt x="3955077" y="0"/>
                </a:lnTo>
                <a:lnTo>
                  <a:pt x="3955077" y="5594169"/>
                </a:lnTo>
                <a:lnTo>
                  <a:pt x="0" y="5594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9" descr="A person in a blue shirt  Description automatically generated">
            <a:extLst>
              <a:ext uri="{FF2B5EF4-FFF2-40B4-BE49-F238E27FC236}">
                <a16:creationId xmlns:a16="http://schemas.microsoft.com/office/drawing/2014/main" id="{06558AB2-F0B5-409B-8846-2AA66CA6E991}"/>
              </a:ext>
            </a:extLst>
          </p:cNvPr>
          <p:cNvSpPr/>
          <p:nvPr/>
        </p:nvSpPr>
        <p:spPr>
          <a:xfrm>
            <a:off x="8460546" y="5235042"/>
            <a:ext cx="3416875" cy="4594757"/>
          </a:xfrm>
          <a:custGeom>
            <a:avLst/>
            <a:gdLst/>
            <a:ahLst/>
            <a:cxnLst/>
            <a:rect l="l" t="t" r="r" b="b"/>
            <a:pathLst>
              <a:path w="4121315" h="5829300">
                <a:moveTo>
                  <a:pt x="0" y="0"/>
                </a:moveTo>
                <a:lnTo>
                  <a:pt x="4121314" y="0"/>
                </a:lnTo>
                <a:lnTo>
                  <a:pt x="4121314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10" descr="A person in a white dress  Description automatically generated">
            <a:extLst>
              <a:ext uri="{FF2B5EF4-FFF2-40B4-BE49-F238E27FC236}">
                <a16:creationId xmlns:a16="http://schemas.microsoft.com/office/drawing/2014/main" id="{2A9EF162-8D19-821A-1C3F-2785B6555D75}"/>
              </a:ext>
            </a:extLst>
          </p:cNvPr>
          <p:cNvSpPr/>
          <p:nvPr/>
        </p:nvSpPr>
        <p:spPr>
          <a:xfrm>
            <a:off x="13665656" y="4864374"/>
            <a:ext cx="3692521" cy="4965426"/>
          </a:xfrm>
          <a:custGeom>
            <a:avLst/>
            <a:gdLst/>
            <a:ahLst/>
            <a:cxnLst/>
            <a:rect l="l" t="t" r="r" b="b"/>
            <a:pathLst>
              <a:path w="4453789" h="6299562">
                <a:moveTo>
                  <a:pt x="0" y="0"/>
                </a:moveTo>
                <a:lnTo>
                  <a:pt x="4453789" y="0"/>
                </a:lnTo>
                <a:lnTo>
                  <a:pt x="4453789" y="6299562"/>
                </a:lnTo>
                <a:lnTo>
                  <a:pt x="0" y="6299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95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7D342-CB39-4A56-5575-6BCB0FF1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66" y="982706"/>
            <a:ext cx="997196" cy="8859597"/>
          </a:xfrm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100" dirty="0">
                <a:solidFill>
                  <a:schemeClr val="bg1"/>
                </a:solidFill>
                <a:latin typeface="Apricus Black" pitchFamily="50" charset="0"/>
                <a:ea typeface="Roboto" panose="02000000000000000000" pitchFamily="2" charset="0"/>
                <a:cs typeface="Roboto" panose="02000000000000000000" pitchFamily="2" charset="0"/>
              </a:rPr>
              <a:t>REFELCTION</a:t>
            </a:r>
          </a:p>
        </p:txBody>
      </p:sp>
      <p:pic>
        <p:nvPicPr>
          <p:cNvPr id="11" name="Picture 10" descr="City lights focused in magnifying glass">
            <a:extLst>
              <a:ext uri="{FF2B5EF4-FFF2-40B4-BE49-F238E27FC236}">
                <a16:creationId xmlns:a16="http://schemas.microsoft.com/office/drawing/2014/main" id="{9A09CB54-C989-C70F-5140-D93171A5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86" t="8658" r="6246" b="16482"/>
          <a:stretch/>
        </p:blipFill>
        <p:spPr>
          <a:xfrm>
            <a:off x="1947183" y="0"/>
            <a:ext cx="1632244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0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390B7CFE-2D41-B0AB-995B-C63FCBF45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792" y="1098223"/>
            <a:ext cx="13909007" cy="78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1990C0A-AFD3-187C-61B2-321E361EC789}"/>
              </a:ext>
            </a:extLst>
          </p:cNvPr>
          <p:cNvSpPr/>
          <p:nvPr/>
        </p:nvSpPr>
        <p:spPr>
          <a:xfrm>
            <a:off x="14097000" y="5842724"/>
            <a:ext cx="3071177" cy="38996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C25AC5-E682-5FA0-04AA-DFB6E9C8B190}"/>
              </a:ext>
            </a:extLst>
          </p:cNvPr>
          <p:cNvSpPr/>
          <p:nvPr/>
        </p:nvSpPr>
        <p:spPr>
          <a:xfrm>
            <a:off x="10022152" y="5842724"/>
            <a:ext cx="3071177" cy="38996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AE5A55-57FE-6D46-A7C5-9447113EE578}"/>
              </a:ext>
            </a:extLst>
          </p:cNvPr>
          <p:cNvSpPr/>
          <p:nvPr/>
        </p:nvSpPr>
        <p:spPr>
          <a:xfrm>
            <a:off x="6072822" y="5842724"/>
            <a:ext cx="3071177" cy="38996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A350A1-3880-DCDB-5446-30F27E9B0C0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022154" y="6058894"/>
            <a:ext cx="3071177" cy="2979858"/>
          </a:xfrm>
        </p:spPr>
        <p:txBody>
          <a:bodyPr/>
          <a:lstStyle>
            <a:defPPr>
              <a:defRPr lang="en-US"/>
            </a:defPPr>
            <a:lvl1pPr marL="0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49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15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697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480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25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NETWORKING</a:t>
            </a:r>
          </a:p>
          <a:p>
            <a:pPr algn="ctr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Take your CV to events like job fairs and recruitment days.</a:t>
            </a:r>
          </a:p>
          <a:p>
            <a:pPr algn="ctr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Use it to apply speculatively to companies.</a:t>
            </a:r>
          </a:p>
          <a:p>
            <a:pPr algn="ctr"/>
            <a:endParaRPr lang="en-GB" sz="2025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0F9D9C-1D66-5BEE-9435-6AC7F309E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822" y="6063266"/>
            <a:ext cx="3071177" cy="2979858"/>
          </a:xfrm>
        </p:spPr>
        <p:txBody>
          <a:bodyPr/>
          <a:lstStyle/>
          <a:p>
            <a:pPr algn="ctr"/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APPLICATIONS AND INTERVIEWS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You need to showcase how you are the best fit for the role or placement.</a:t>
            </a:r>
          </a:p>
          <a:p>
            <a:pPr algn="ctr"/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Placeholder 15" descr="Businesswoman at job interview">
            <a:extLst>
              <a:ext uri="{FF2B5EF4-FFF2-40B4-BE49-F238E27FC236}">
                <a16:creationId xmlns:a16="http://schemas.microsoft.com/office/drawing/2014/main" id="{09CF94A0-4495-5031-27EE-044B5CB17D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r="16629"/>
          <a:stretch>
            <a:fillRect/>
          </a:stretch>
        </p:blipFill>
        <p:spPr>
          <a:xfrm>
            <a:off x="6072822" y="1542198"/>
            <a:ext cx="3071177" cy="3071177"/>
          </a:xfrm>
        </p:spPr>
      </p:pic>
      <p:pic>
        <p:nvPicPr>
          <p:cNvPr id="29" name="Picture Placeholder 28" descr="3D rendering of game pieces tied together with a rope">
            <a:extLst>
              <a:ext uri="{FF2B5EF4-FFF2-40B4-BE49-F238E27FC236}">
                <a16:creationId xmlns:a16="http://schemas.microsoft.com/office/drawing/2014/main" id="{C4BE0524-6C67-B99F-9928-763010ABA7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0022153" y="1542198"/>
            <a:ext cx="3071177" cy="3071177"/>
          </a:xfrm>
        </p:spPr>
      </p:pic>
      <p:pic>
        <p:nvPicPr>
          <p:cNvPr id="31" name="Picture Placeholder 30" descr="Close up of checklist">
            <a:extLst>
              <a:ext uri="{FF2B5EF4-FFF2-40B4-BE49-F238E27FC236}">
                <a16:creationId xmlns:a16="http://schemas.microsoft.com/office/drawing/2014/main" id="{73A7E3A8-0451-76C7-6FD6-A1FCBE4260E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3971484" y="1542198"/>
            <a:ext cx="3071177" cy="3071177"/>
          </a:xfrm>
        </p:spPr>
      </p:pic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3B39E304-72A8-1D3A-4B6D-01EAA225905A}"/>
              </a:ext>
            </a:extLst>
          </p:cNvPr>
          <p:cNvSpPr txBox="1">
            <a:spLocks/>
          </p:cNvSpPr>
          <p:nvPr/>
        </p:nvSpPr>
        <p:spPr>
          <a:xfrm>
            <a:off x="10022154" y="6210300"/>
            <a:ext cx="3071177" cy="2979858"/>
          </a:xfrm>
          <a:prstGeom prst="rect">
            <a:avLst/>
          </a:prstGeom>
        </p:spPr>
        <p:txBody>
          <a:bodyPr vert="horz" lIns="91440" tIns="45720" rIns="91440" bIns="45720" numCol="1" spcCol="972000" rtlCol="0">
            <a:noAutofit/>
          </a:bodyPr>
          <a:lstStyle>
            <a:lvl1pPr marL="0" indent="0" algn="l" defTabSz="2438430" rtl="0" eaLnBrk="1" latinLnBrk="0" hangingPunct="1">
              <a:lnSpc>
                <a:spcPct val="90000"/>
              </a:lnSpc>
              <a:spcBef>
                <a:spcPts val="2667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64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5333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6705684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899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114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330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9B0CEA3-E1C8-E1AE-048B-350FBE77392A}"/>
              </a:ext>
            </a:extLst>
          </p:cNvPr>
          <p:cNvSpPr txBox="1">
            <a:spLocks/>
          </p:cNvSpPr>
          <p:nvPr/>
        </p:nvSpPr>
        <p:spPr>
          <a:xfrm>
            <a:off x="14097000" y="6058894"/>
            <a:ext cx="3071177" cy="2979858"/>
          </a:xfrm>
          <a:prstGeom prst="rect">
            <a:avLst/>
          </a:prstGeom>
        </p:spPr>
        <p:txBody>
          <a:bodyPr vert="horz" lIns="91440" tIns="45720" rIns="91440" bIns="45720" numCol="1" spcCol="972000" rtlCol="0">
            <a:noAutofit/>
          </a:bodyPr>
          <a:lstStyle>
            <a:defPPr>
              <a:defRPr lang="en-US"/>
            </a:defPPr>
            <a:lvl1pPr marL="0" indent="0" algn="l" defTabSz="1371566" rtl="0" eaLnBrk="1" latinLnBrk="0" hangingPunct="1">
              <a:lnSpc>
                <a:spcPct val="90000"/>
              </a:lnSpc>
              <a:spcBef>
                <a:spcPts val="2667"/>
              </a:spcBef>
              <a:buFont typeface="Arial" panose="020B0604020202020204" pitchFamily="34" charset="0"/>
              <a:buNone/>
              <a:defRPr sz="2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0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indent="0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49" indent="0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0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15" indent="-609608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697" indent="-609608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480" indent="-609608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indent="-609608" algn="l" defTabSz="1371566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25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DOCUMENTING</a:t>
            </a:r>
          </a:p>
          <a:p>
            <a:pPr algn="ctr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ontserrat 2"/>
              </a:rPr>
              <a:t>Keep a reminder or reference of your education and work history. Not all applications need CVs so this will support the completion of application forms and personal statements.</a:t>
            </a:r>
          </a:p>
          <a:p>
            <a:pPr algn="ctr"/>
            <a:endParaRPr lang="en-GB" sz="2025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3B5FCF7-5E65-1183-2C0A-A9134C5C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546"/>
            <a:ext cx="16963184" cy="1104506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When to use a CV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F18A7CC6-A9FF-1725-E8C0-76D2D7EDF255}"/>
              </a:ext>
            </a:extLst>
          </p:cNvPr>
          <p:cNvSpPr txBox="1">
            <a:spLocks/>
          </p:cNvSpPr>
          <p:nvPr/>
        </p:nvSpPr>
        <p:spPr>
          <a:xfrm>
            <a:off x="835702" y="1790700"/>
            <a:ext cx="4478397" cy="2979858"/>
          </a:xfrm>
          <a:prstGeom prst="rect">
            <a:avLst/>
          </a:prstGeom>
        </p:spPr>
        <p:txBody>
          <a:bodyPr vert="horz" lIns="91440" tIns="45720" rIns="91440" bIns="45720" numCol="1" spcCol="972000" rtlCol="0">
            <a:noAutofit/>
          </a:bodyPr>
          <a:lstStyle>
            <a:lvl1pPr marL="0" indent="0" algn="l" defTabSz="2438430" rtl="0" eaLnBrk="1" latinLnBrk="0" hangingPunct="1">
              <a:lnSpc>
                <a:spcPct val="90000"/>
              </a:lnSpc>
              <a:spcBef>
                <a:spcPts val="2667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8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64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371617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5333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57425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43234" indent="0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6705684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899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114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330" indent="-609608" algn="l" defTabSz="243843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CV shows who you are, what you’ve done, and what you can offer.</a:t>
            </a:r>
            <a:endParaRPr lang="en-US" sz="36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2"/>
            </a:endParaRPr>
          </a:p>
          <a:p>
            <a:pPr algn="ctr"/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5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10E0-6A40-81CA-F9F1-845546FB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49253"/>
            <a:ext cx="16963184" cy="1256920"/>
          </a:xfrm>
        </p:spPr>
        <p:txBody>
          <a:bodyPr/>
          <a:lstStyle/>
          <a:p>
            <a:r>
              <a:rPr lang="en-GB" dirty="0"/>
              <a:t>What to consider</a:t>
            </a:r>
          </a:p>
        </p:txBody>
      </p:sp>
      <p:sp>
        <p:nvSpPr>
          <p:cNvPr id="4" name="Freeform 3" descr="Soccer ball kicked in net">
            <a:extLst>
              <a:ext uri="{FF2B5EF4-FFF2-40B4-BE49-F238E27FC236}">
                <a16:creationId xmlns:a16="http://schemas.microsoft.com/office/drawing/2014/main" id="{4DA66541-A108-0F61-EC91-3968F65E21BB}"/>
              </a:ext>
            </a:extLst>
          </p:cNvPr>
          <p:cNvSpPr/>
          <p:nvPr/>
        </p:nvSpPr>
        <p:spPr>
          <a:xfrm>
            <a:off x="1108419" y="2214128"/>
            <a:ext cx="4229838" cy="2819892"/>
          </a:xfrm>
          <a:custGeom>
            <a:avLst/>
            <a:gdLst/>
            <a:ahLst/>
            <a:cxnLst/>
            <a:rect l="l" t="t" r="r" b="b"/>
            <a:pathLst>
              <a:path w="4229838" h="2819892">
                <a:moveTo>
                  <a:pt x="0" y="0"/>
                </a:moveTo>
                <a:lnTo>
                  <a:pt x="4229838" y="0"/>
                </a:lnTo>
                <a:lnTo>
                  <a:pt x="4229838" y="2819892"/>
                </a:lnTo>
                <a:lnTo>
                  <a:pt x="0" y="2819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4" descr="Geometric shapes on a wooden background">
            <a:extLst>
              <a:ext uri="{FF2B5EF4-FFF2-40B4-BE49-F238E27FC236}">
                <a16:creationId xmlns:a16="http://schemas.microsoft.com/office/drawing/2014/main" id="{278F6E1B-7C91-BA57-9A06-F32574E54431}"/>
              </a:ext>
            </a:extLst>
          </p:cNvPr>
          <p:cNvSpPr/>
          <p:nvPr/>
        </p:nvSpPr>
        <p:spPr>
          <a:xfrm>
            <a:off x="6634270" y="2214816"/>
            <a:ext cx="4229838" cy="2819203"/>
          </a:xfrm>
          <a:custGeom>
            <a:avLst/>
            <a:gdLst/>
            <a:ahLst/>
            <a:cxnLst/>
            <a:rect l="l" t="t" r="r" b="b"/>
            <a:pathLst>
              <a:path w="4229838" h="2819203">
                <a:moveTo>
                  <a:pt x="0" y="0"/>
                </a:moveTo>
                <a:lnTo>
                  <a:pt x="4229838" y="0"/>
                </a:lnTo>
                <a:lnTo>
                  <a:pt x="4229838" y="2819204"/>
                </a:lnTo>
                <a:lnTo>
                  <a:pt x="0" y="2819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5" descr="Young woman sitting with book and laptop">
            <a:extLst>
              <a:ext uri="{FF2B5EF4-FFF2-40B4-BE49-F238E27FC236}">
                <a16:creationId xmlns:a16="http://schemas.microsoft.com/office/drawing/2014/main" id="{95FE2E1C-A8F5-E9E1-EBAD-D5719BF5899F}"/>
              </a:ext>
            </a:extLst>
          </p:cNvPr>
          <p:cNvSpPr/>
          <p:nvPr/>
        </p:nvSpPr>
        <p:spPr>
          <a:xfrm>
            <a:off x="12556253" y="2214816"/>
            <a:ext cx="4228420" cy="2819203"/>
          </a:xfrm>
          <a:custGeom>
            <a:avLst/>
            <a:gdLst/>
            <a:ahLst/>
            <a:cxnLst/>
            <a:rect l="l" t="t" r="r" b="b"/>
            <a:pathLst>
              <a:path w="4228420" h="2819203">
                <a:moveTo>
                  <a:pt x="0" y="0"/>
                </a:moveTo>
                <a:lnTo>
                  <a:pt x="4228421" y="0"/>
                </a:lnTo>
                <a:lnTo>
                  <a:pt x="4228421" y="2819204"/>
                </a:lnTo>
                <a:lnTo>
                  <a:pt x="0" y="2819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6" descr="Happy face balloon">
            <a:extLst>
              <a:ext uri="{FF2B5EF4-FFF2-40B4-BE49-F238E27FC236}">
                <a16:creationId xmlns:a16="http://schemas.microsoft.com/office/drawing/2014/main" id="{9E6F886B-1AEB-5DDD-BB83-8DABAF546A0E}"/>
              </a:ext>
            </a:extLst>
          </p:cNvPr>
          <p:cNvSpPr/>
          <p:nvPr/>
        </p:nvSpPr>
        <p:spPr>
          <a:xfrm>
            <a:off x="9740264" y="6660630"/>
            <a:ext cx="4228422" cy="2810576"/>
          </a:xfrm>
          <a:custGeom>
            <a:avLst/>
            <a:gdLst/>
            <a:ahLst/>
            <a:cxnLst/>
            <a:rect l="l" t="t" r="r" b="b"/>
            <a:pathLst>
              <a:path w="4228422" h="2810576">
                <a:moveTo>
                  <a:pt x="0" y="0"/>
                </a:moveTo>
                <a:lnTo>
                  <a:pt x="4228422" y="0"/>
                </a:lnTo>
                <a:lnTo>
                  <a:pt x="4228422" y="2810576"/>
                </a:lnTo>
                <a:lnTo>
                  <a:pt x="0" y="281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31" r="-35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CBB80-B33B-6C6D-F08F-5BB662C17EAD}"/>
              </a:ext>
            </a:extLst>
          </p:cNvPr>
          <p:cNvSpPr txBox="1"/>
          <p:nvPr/>
        </p:nvSpPr>
        <p:spPr>
          <a:xfrm>
            <a:off x="1946096" y="5278934"/>
            <a:ext cx="222213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Set your goal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09C62-1762-F0D5-7998-9649F47B0B45}"/>
              </a:ext>
            </a:extLst>
          </p:cNvPr>
          <p:cNvSpPr txBox="1"/>
          <p:nvPr/>
        </p:nvSpPr>
        <p:spPr>
          <a:xfrm>
            <a:off x="6523455" y="5278934"/>
            <a:ext cx="466924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Know the problems you solve or want to solve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73EEB-53F7-D55C-B4E6-7E11B22185BE}"/>
              </a:ext>
            </a:extLst>
          </p:cNvPr>
          <p:cNvSpPr txBox="1"/>
          <p:nvPr/>
        </p:nvSpPr>
        <p:spPr>
          <a:xfrm>
            <a:off x="13089011" y="5278934"/>
            <a:ext cx="316290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Do your 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47777-E489-534E-53B8-03A6AFA93B68}"/>
              </a:ext>
            </a:extLst>
          </p:cNvPr>
          <p:cNvSpPr txBox="1"/>
          <p:nvPr/>
        </p:nvSpPr>
        <p:spPr>
          <a:xfrm>
            <a:off x="4168231" y="9680879"/>
            <a:ext cx="355313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63696F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Identify your strengths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58520-7665-AEB5-A1E0-49CDA3308D05}"/>
              </a:ext>
            </a:extLst>
          </p:cNvPr>
          <p:cNvSpPr txBox="1"/>
          <p:nvPr/>
        </p:nvSpPr>
        <p:spPr>
          <a:xfrm>
            <a:off x="10065744" y="9598086"/>
            <a:ext cx="357746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6369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/>
              </a:rPr>
              <a:t>Find the right mindset</a:t>
            </a:r>
          </a:p>
        </p:txBody>
      </p:sp>
      <p:sp>
        <p:nvSpPr>
          <p:cNvPr id="13" name="Freeform 12" descr="A picture containing person, outdoor  Description automatically generated">
            <a:extLst>
              <a:ext uri="{FF2B5EF4-FFF2-40B4-BE49-F238E27FC236}">
                <a16:creationId xmlns:a16="http://schemas.microsoft.com/office/drawing/2014/main" id="{DB82278F-E83B-F41C-1514-A93BC3102304}"/>
              </a:ext>
            </a:extLst>
          </p:cNvPr>
          <p:cNvSpPr/>
          <p:nvPr/>
        </p:nvSpPr>
        <p:spPr>
          <a:xfrm>
            <a:off x="4067428" y="6660630"/>
            <a:ext cx="3840662" cy="2870609"/>
          </a:xfrm>
          <a:custGeom>
            <a:avLst/>
            <a:gdLst/>
            <a:ahLst/>
            <a:cxnLst/>
            <a:rect l="l" t="t" r="r" b="b"/>
            <a:pathLst>
              <a:path w="3840662" h="2870609">
                <a:moveTo>
                  <a:pt x="0" y="0"/>
                </a:moveTo>
                <a:lnTo>
                  <a:pt x="3840662" y="0"/>
                </a:lnTo>
                <a:lnTo>
                  <a:pt x="3840662" y="2870608"/>
                </a:lnTo>
                <a:lnTo>
                  <a:pt x="0" y="28706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79" b="-6079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89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134EBD-4656-0199-66D9-DF27D6472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84989"/>
              </p:ext>
            </p:extLst>
          </p:nvPr>
        </p:nvGraphicFramePr>
        <p:xfrm>
          <a:off x="1445008" y="2324100"/>
          <a:ext cx="8399026" cy="73567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97671">
                  <a:extLst>
                    <a:ext uri="{9D8B030D-6E8A-4147-A177-3AD203B41FA5}">
                      <a16:colId xmlns:a16="http://schemas.microsoft.com/office/drawing/2014/main" val="2297539637"/>
                    </a:ext>
                  </a:extLst>
                </a:gridCol>
                <a:gridCol w="2233977">
                  <a:extLst>
                    <a:ext uri="{9D8B030D-6E8A-4147-A177-3AD203B41FA5}">
                      <a16:colId xmlns:a16="http://schemas.microsoft.com/office/drawing/2014/main" val="4015803295"/>
                    </a:ext>
                  </a:extLst>
                </a:gridCol>
                <a:gridCol w="2065083">
                  <a:extLst>
                    <a:ext uri="{9D8B030D-6E8A-4147-A177-3AD203B41FA5}">
                      <a16:colId xmlns:a16="http://schemas.microsoft.com/office/drawing/2014/main" val="2458280763"/>
                    </a:ext>
                  </a:extLst>
                </a:gridCol>
                <a:gridCol w="2002295">
                  <a:extLst>
                    <a:ext uri="{9D8B030D-6E8A-4147-A177-3AD203B41FA5}">
                      <a16:colId xmlns:a16="http://schemas.microsoft.com/office/drawing/2014/main" val="244730484"/>
                    </a:ext>
                  </a:extLst>
                </a:gridCol>
              </a:tblGrid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Skills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Favourite food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Height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Illustrations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08636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experience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Volunteering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Interests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Hobbies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621442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Favourite TV shows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Photographs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Places of interest 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Holiday plans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8401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Multiple phone numbers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Personal details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Education section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Personal profile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026853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00F5DA9B-D5BB-4168-1527-F62490BD96E5}"/>
              </a:ext>
            </a:extLst>
          </p:cNvPr>
          <p:cNvSpPr txBox="1">
            <a:spLocks/>
          </p:cNvSpPr>
          <p:nvPr/>
        </p:nvSpPr>
        <p:spPr>
          <a:xfrm>
            <a:off x="1445008" y="-495300"/>
            <a:ext cx="12039600" cy="2179731"/>
          </a:xfrm>
          <a:prstGeom prst="rect">
            <a:avLst/>
          </a:prstGeom>
        </p:spPr>
        <p:txBody>
          <a:bodyPr vert="horz" wrap="square" lIns="0" tIns="108000" rIns="0" bIns="108000" rtlCol="0" anchor="b" anchorCtr="0">
            <a:normAutofit/>
          </a:bodyPr>
          <a:lstStyle>
            <a:defPPr>
              <a:defRPr lang="en-US"/>
            </a:defPPr>
            <a:lvl1pPr marL="0" algn="l" defTabSz="137156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49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15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697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480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0" dirty="0">
                <a:latin typeface="Apricus Black" pitchFamily="50" charset="0"/>
                <a:ea typeface="Roboto" panose="02000000000000000000" pitchFamily="2" charset="0"/>
                <a:cs typeface="Roboto" panose="02000000000000000000" pitchFamily="2" charset="0"/>
              </a:rPr>
              <a:t>What are the different sections on a CV?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E88B2-2AC5-4ED2-AEE2-DCCDD25EE48F}"/>
              </a:ext>
            </a:extLst>
          </p:cNvPr>
          <p:cNvSpPr txBox="1"/>
          <p:nvPr/>
        </p:nvSpPr>
        <p:spPr>
          <a:xfrm>
            <a:off x="10287000" y="24765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 the sections on the grid that would go on a CV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12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A79D2-7E26-3FD1-32F1-D05D90DAB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CBC004-64CB-A123-0431-59A6F1798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927295"/>
              </p:ext>
            </p:extLst>
          </p:nvPr>
        </p:nvGraphicFramePr>
        <p:xfrm>
          <a:off x="1445008" y="2324100"/>
          <a:ext cx="8399026" cy="73567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97671">
                  <a:extLst>
                    <a:ext uri="{9D8B030D-6E8A-4147-A177-3AD203B41FA5}">
                      <a16:colId xmlns:a16="http://schemas.microsoft.com/office/drawing/2014/main" val="2297539637"/>
                    </a:ext>
                  </a:extLst>
                </a:gridCol>
                <a:gridCol w="2233977">
                  <a:extLst>
                    <a:ext uri="{9D8B030D-6E8A-4147-A177-3AD203B41FA5}">
                      <a16:colId xmlns:a16="http://schemas.microsoft.com/office/drawing/2014/main" val="4015803295"/>
                    </a:ext>
                  </a:extLst>
                </a:gridCol>
                <a:gridCol w="2065083">
                  <a:extLst>
                    <a:ext uri="{9D8B030D-6E8A-4147-A177-3AD203B41FA5}">
                      <a16:colId xmlns:a16="http://schemas.microsoft.com/office/drawing/2014/main" val="2458280763"/>
                    </a:ext>
                  </a:extLst>
                </a:gridCol>
                <a:gridCol w="2002295">
                  <a:extLst>
                    <a:ext uri="{9D8B030D-6E8A-4147-A177-3AD203B41FA5}">
                      <a16:colId xmlns:a16="http://schemas.microsoft.com/office/drawing/2014/main" val="244730484"/>
                    </a:ext>
                  </a:extLst>
                </a:gridCol>
              </a:tblGrid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5"/>
                          </a:solidFill>
                          <a:latin typeface="+mj-lt"/>
                        </a:rPr>
                        <a:t>Skills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Favourite food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Height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+mj-lt"/>
                        </a:rPr>
                        <a:t>Illustrations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08636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Work experience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Volunteering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Interests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Hobbies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621442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Favourite TV shows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Photographs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Places of interest 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Holiday plans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8401"/>
                  </a:ext>
                </a:extLst>
              </a:tr>
              <a:tr h="183918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+mj-lt"/>
                        </a:rPr>
                        <a:t>Multiple phone numbers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Personal details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Education section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5"/>
                          </a:solidFill>
                          <a:latin typeface="+mj-lt"/>
                        </a:rPr>
                        <a:t>Personal profile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026853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95DDC929-7DAC-780F-5914-D1AA115108C1}"/>
              </a:ext>
            </a:extLst>
          </p:cNvPr>
          <p:cNvSpPr txBox="1">
            <a:spLocks/>
          </p:cNvSpPr>
          <p:nvPr/>
        </p:nvSpPr>
        <p:spPr>
          <a:xfrm>
            <a:off x="1445008" y="-495300"/>
            <a:ext cx="12039600" cy="2179731"/>
          </a:xfrm>
          <a:prstGeom prst="rect">
            <a:avLst/>
          </a:prstGeom>
        </p:spPr>
        <p:txBody>
          <a:bodyPr vert="horz" wrap="square" lIns="0" tIns="108000" rIns="0" bIns="108000" rtlCol="0" anchor="b" anchorCtr="0">
            <a:normAutofit/>
          </a:bodyPr>
          <a:lstStyle>
            <a:defPPr>
              <a:defRPr lang="en-US"/>
            </a:defPPr>
            <a:lvl1pPr marL="0" algn="l" defTabSz="137156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49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15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697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480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algn="l" defTabSz="1371566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0" dirty="0">
                <a:latin typeface="Apricus Black" pitchFamily="50" charset="0"/>
                <a:ea typeface="Roboto" panose="02000000000000000000" pitchFamily="2" charset="0"/>
                <a:cs typeface="Roboto" panose="02000000000000000000" pitchFamily="2" charset="0"/>
              </a:rPr>
              <a:t>What are the different sections on a CV?</a:t>
            </a:r>
          </a:p>
        </p:txBody>
      </p:sp>
    </p:spTree>
    <p:extLst>
      <p:ext uri="{BB962C8B-B14F-4D97-AF65-F5344CB8AC3E}">
        <p14:creationId xmlns:p14="http://schemas.microsoft.com/office/powerpoint/2010/main" val="400227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E58A4-A9AC-FCA8-515A-30FB44E3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23C75F4-C175-E218-21E1-D99AB45B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92186"/>
          </a:xfrm>
        </p:spPr>
        <p:txBody>
          <a:bodyPr/>
          <a:lstStyle/>
          <a:p>
            <a:r>
              <a:rPr lang="en-GB" dirty="0"/>
              <a:t>Meet EDEN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185FD-25B3-AC2C-F135-148494075006}"/>
              </a:ext>
            </a:extLst>
          </p:cNvPr>
          <p:cNvSpPr txBox="1"/>
          <p:nvPr/>
        </p:nvSpPr>
        <p:spPr>
          <a:xfrm>
            <a:off x="866091" y="2324100"/>
            <a:ext cx="9342782" cy="368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32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We’re going to help Eden write her CV.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32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Eden is a student looking for part-time work as a customer service assistant in the health and beauty industry.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endParaRPr lang="en-GB" sz="3200" kern="1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endParaRPr lang="en-GB" sz="3200" kern="1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E2B02BE-9136-77F3-F1D1-7C62B6010158}"/>
              </a:ext>
            </a:extLst>
          </p:cNvPr>
          <p:cNvSpPr/>
          <p:nvPr/>
        </p:nvSpPr>
        <p:spPr>
          <a:xfrm>
            <a:off x="7467600" y="-32004"/>
            <a:ext cx="8532939" cy="10972800"/>
          </a:xfrm>
          <a:custGeom>
            <a:avLst/>
            <a:gdLst/>
            <a:ahLst/>
            <a:cxnLst/>
            <a:rect l="l" t="t" r="r" b="b"/>
            <a:pathLst>
              <a:path w="4000611" h="5997169">
                <a:moveTo>
                  <a:pt x="0" y="0"/>
                </a:moveTo>
                <a:lnTo>
                  <a:pt x="4000612" y="0"/>
                </a:lnTo>
                <a:lnTo>
                  <a:pt x="4000612" y="5997169"/>
                </a:lnTo>
                <a:lnTo>
                  <a:pt x="0" y="599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05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91841-B1B0-35B6-77C1-B45198B1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E4BED54-16F9-1263-9CED-52DB5FEA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92186"/>
          </a:xfrm>
        </p:spPr>
        <p:txBody>
          <a:bodyPr/>
          <a:lstStyle/>
          <a:p>
            <a:r>
              <a:rPr lang="en-GB" dirty="0"/>
              <a:t>Personal details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A6BBC-C5D6-C998-37A9-DDD3EA74228F}"/>
              </a:ext>
            </a:extLst>
          </p:cNvPr>
          <p:cNvSpPr txBox="1"/>
          <p:nvPr/>
        </p:nvSpPr>
        <p:spPr>
          <a:xfrm>
            <a:off x="866090" y="2324100"/>
            <a:ext cx="11173509" cy="111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32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section includes your n</a:t>
            </a:r>
            <a:r>
              <a:rPr lang="en-GB" sz="32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ame, email, address and contact telephone number.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8CFD146F-B12B-93CA-FFD6-886800DB7F38}"/>
              </a:ext>
            </a:extLst>
          </p:cNvPr>
          <p:cNvSpPr/>
          <p:nvPr/>
        </p:nvSpPr>
        <p:spPr>
          <a:xfrm>
            <a:off x="1219200" y="4422814"/>
            <a:ext cx="15163800" cy="2971800"/>
          </a:xfrm>
          <a:custGeom>
            <a:avLst/>
            <a:gdLst/>
            <a:ahLst/>
            <a:cxnLst/>
            <a:rect l="l" t="t" r="r" b="b"/>
            <a:pathLst>
              <a:path w="17122194" h="3231814">
                <a:moveTo>
                  <a:pt x="0" y="0"/>
                </a:moveTo>
                <a:lnTo>
                  <a:pt x="17122194" y="0"/>
                </a:lnTo>
                <a:lnTo>
                  <a:pt x="17122194" y="3231814"/>
                </a:lnTo>
                <a:lnTo>
                  <a:pt x="0" y="323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7C18CCF0-874B-CCA4-9DC3-EE1B5B824F56}"/>
              </a:ext>
            </a:extLst>
          </p:cNvPr>
          <p:cNvSpPr/>
          <p:nvPr/>
        </p:nvSpPr>
        <p:spPr>
          <a:xfrm flipH="1">
            <a:off x="13563600" y="6500812"/>
            <a:ext cx="5576628" cy="3771900"/>
          </a:xfrm>
          <a:custGeom>
            <a:avLst/>
            <a:gdLst/>
            <a:ahLst/>
            <a:cxnLst/>
            <a:rect l="l" t="t" r="r" b="b"/>
            <a:pathLst>
              <a:path w="7142836" h="4764867">
                <a:moveTo>
                  <a:pt x="7142836" y="0"/>
                </a:moveTo>
                <a:lnTo>
                  <a:pt x="0" y="0"/>
                </a:lnTo>
                <a:lnTo>
                  <a:pt x="0" y="4764867"/>
                </a:lnTo>
                <a:lnTo>
                  <a:pt x="7142836" y="4764867"/>
                </a:lnTo>
                <a:lnTo>
                  <a:pt x="71428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2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503A-9FBC-8B88-F3E9-E8CCD1D9E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4ADBE11-2B62-D15F-DA0E-1A1A0138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04" y="879040"/>
            <a:ext cx="16963184" cy="1292186"/>
          </a:xfrm>
        </p:spPr>
        <p:txBody>
          <a:bodyPr/>
          <a:lstStyle/>
          <a:p>
            <a:r>
              <a:rPr lang="en-GB" dirty="0"/>
              <a:t>Personal profile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01FEA-5266-BD6D-FEC7-59B5F41CBBE2}"/>
              </a:ext>
            </a:extLst>
          </p:cNvPr>
          <p:cNvSpPr txBox="1"/>
          <p:nvPr/>
        </p:nvSpPr>
        <p:spPr>
          <a:xfrm>
            <a:off x="866090" y="2324100"/>
            <a:ext cx="11173509" cy="111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  <a:buSzPts val="1000"/>
              <a:tabLst>
                <a:tab pos="685800" algn="l"/>
              </a:tabLst>
            </a:pPr>
            <a:r>
              <a:rPr lang="en-GB" sz="32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section highlights your skills, experience and career goals. Keep it short, descriptive, and enthusiastic.</a:t>
            </a:r>
            <a:endParaRPr lang="en-GB" sz="3200" kern="1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4045E31-AE66-B3E5-63FC-7EED94A434FA}"/>
              </a:ext>
            </a:extLst>
          </p:cNvPr>
          <p:cNvGrpSpPr/>
          <p:nvPr/>
        </p:nvGrpSpPr>
        <p:grpSpPr>
          <a:xfrm>
            <a:off x="6704248" y="4074835"/>
            <a:ext cx="4452220" cy="2476500"/>
            <a:chOff x="0" y="0"/>
            <a:chExt cx="1262530" cy="702269"/>
          </a:xfrm>
          <a:solidFill>
            <a:schemeClr val="accent1"/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079DFCF-8B4C-A416-9184-EB819E112D6E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D446117-D5EE-8A33-5161-CD3274FA718F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95C1C2FA-86A5-1E41-72F4-DBA059029582}"/>
              </a:ext>
            </a:extLst>
          </p:cNvPr>
          <p:cNvGrpSpPr/>
          <p:nvPr/>
        </p:nvGrpSpPr>
        <p:grpSpPr>
          <a:xfrm>
            <a:off x="1032828" y="4074835"/>
            <a:ext cx="4452220" cy="2476500"/>
            <a:chOff x="0" y="0"/>
            <a:chExt cx="1262530" cy="702269"/>
          </a:xfrm>
          <a:solidFill>
            <a:schemeClr val="accent3"/>
          </a:soli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08C137D-FBAD-CA40-41D0-AE7F01D0FDEA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4BEE20D8-523D-A348-DA47-9BFAF8189D49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6E856301-3751-8830-EB4E-27BBB11D76C0}"/>
              </a:ext>
            </a:extLst>
          </p:cNvPr>
          <p:cNvGrpSpPr/>
          <p:nvPr/>
        </p:nvGrpSpPr>
        <p:grpSpPr>
          <a:xfrm>
            <a:off x="12375669" y="4074835"/>
            <a:ext cx="4452220" cy="2476500"/>
            <a:chOff x="0" y="0"/>
            <a:chExt cx="1262530" cy="702269"/>
          </a:xfrm>
          <a:solidFill>
            <a:schemeClr val="accent5"/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578989F-7E33-8FC8-AFAD-1918729167F8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71FD6DE7-29D7-5863-1F55-25FF58DA003A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A6F44-B855-BE52-F309-537ED24E06CD}"/>
              </a:ext>
            </a:extLst>
          </p:cNvPr>
          <p:cNvGrpSpPr/>
          <p:nvPr/>
        </p:nvGrpSpPr>
        <p:grpSpPr>
          <a:xfrm>
            <a:off x="1574368" y="4375857"/>
            <a:ext cx="3016917" cy="2015927"/>
            <a:chOff x="0" y="-38100"/>
            <a:chExt cx="4022556" cy="268790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713E4A-3F1E-4729-83FF-1961A69A5B0B}"/>
                </a:ext>
              </a:extLst>
            </p:cNvPr>
            <p:cNvSpPr txBox="1"/>
            <p:nvPr/>
          </p:nvSpPr>
          <p:spPr>
            <a:xfrm>
              <a:off x="0" y="-38100"/>
              <a:ext cx="2616053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 b="1">
                  <a:solidFill>
                    <a:srgbClr val="FFFFFF"/>
                  </a:solidFill>
                  <a:latin typeface="Montserrat 2 Bold"/>
                  <a:ea typeface="Montserrat 2 Bold"/>
                  <a:cs typeface="Montserrat 2 Bold"/>
                  <a:sym typeface="Montserrat 2 Bold"/>
                </a:rPr>
                <a:t>Opening</a:t>
              </a: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4B314ECD-47FA-62FD-7813-DEE6A6674C06}"/>
                </a:ext>
              </a:extLst>
            </p:cNvPr>
            <p:cNvSpPr txBox="1"/>
            <p:nvPr/>
          </p:nvSpPr>
          <p:spPr>
            <a:xfrm>
              <a:off x="0" y="702946"/>
              <a:ext cx="4022556" cy="194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</a:pPr>
              <a:r>
                <a:rPr lang="en-US" sz="2068" dirty="0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Tell the reader who you are and what your related career interests are. </a:t>
              </a:r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E50C9FD1-35DB-6EDE-77D5-CC8A1A809242}"/>
              </a:ext>
            </a:extLst>
          </p:cNvPr>
          <p:cNvGrpSpPr/>
          <p:nvPr/>
        </p:nvGrpSpPr>
        <p:grpSpPr>
          <a:xfrm>
            <a:off x="7362976" y="4375857"/>
            <a:ext cx="3016917" cy="2015927"/>
            <a:chOff x="0" y="-38100"/>
            <a:chExt cx="4022556" cy="2687904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B175F0C-2D45-A645-3B36-4F6DF648F797}"/>
                </a:ext>
              </a:extLst>
            </p:cNvPr>
            <p:cNvSpPr txBox="1"/>
            <p:nvPr/>
          </p:nvSpPr>
          <p:spPr>
            <a:xfrm>
              <a:off x="0" y="-38100"/>
              <a:ext cx="2616053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 b="1">
                  <a:solidFill>
                    <a:srgbClr val="FFFFFF"/>
                  </a:solidFill>
                  <a:latin typeface="Montserrat 2 Bold"/>
                  <a:ea typeface="Montserrat 2 Bold"/>
                  <a:cs typeface="Montserrat 2 Bold"/>
                  <a:sym typeface="Montserrat 2 Bold"/>
                </a:rPr>
                <a:t>Middle </a:t>
              </a: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6B427972-3F7F-BF20-B16A-D157E58B4697}"/>
                </a:ext>
              </a:extLst>
            </p:cNvPr>
            <p:cNvSpPr txBox="1"/>
            <p:nvPr/>
          </p:nvSpPr>
          <p:spPr>
            <a:xfrm>
              <a:off x="0" y="702946"/>
              <a:ext cx="4022556" cy="194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</a:pPr>
              <a:r>
                <a:rPr lang="en-US" sz="2068" dirty="0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Explain what you are known for and why you are a great match for the role.</a:t>
              </a:r>
            </a:p>
          </p:txBody>
        </p:sp>
      </p:grpSp>
      <p:grpSp>
        <p:nvGrpSpPr>
          <p:cNvPr id="22" name="Group 19">
            <a:extLst>
              <a:ext uri="{FF2B5EF4-FFF2-40B4-BE49-F238E27FC236}">
                <a16:creationId xmlns:a16="http://schemas.microsoft.com/office/drawing/2014/main" id="{A87738E6-76A8-48F6-495D-2FC262ED171E}"/>
              </a:ext>
            </a:extLst>
          </p:cNvPr>
          <p:cNvGrpSpPr/>
          <p:nvPr/>
        </p:nvGrpSpPr>
        <p:grpSpPr>
          <a:xfrm>
            <a:off x="13032894" y="4375857"/>
            <a:ext cx="3016917" cy="1272133"/>
            <a:chOff x="0" y="-38100"/>
            <a:chExt cx="4022556" cy="1696178"/>
          </a:xfrm>
        </p:grpSpPr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B78D6CD7-C9A2-D451-75C6-01679FEC4A91}"/>
                </a:ext>
              </a:extLst>
            </p:cNvPr>
            <p:cNvSpPr txBox="1"/>
            <p:nvPr/>
          </p:nvSpPr>
          <p:spPr>
            <a:xfrm>
              <a:off x="0" y="-38100"/>
              <a:ext cx="2616053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 b="1">
                  <a:solidFill>
                    <a:srgbClr val="FFFFFF"/>
                  </a:solidFill>
                  <a:latin typeface="Montserrat 2 Bold"/>
                  <a:ea typeface="Montserrat 2 Bold"/>
                  <a:cs typeface="Montserrat 2 Bold"/>
                  <a:sym typeface="Montserrat 2 Bold"/>
                </a:rPr>
                <a:t>Conclusion</a:t>
              </a: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B9E56B20-A59A-E874-E6BB-9122EAE03B87}"/>
                </a:ext>
              </a:extLst>
            </p:cNvPr>
            <p:cNvSpPr txBox="1"/>
            <p:nvPr/>
          </p:nvSpPr>
          <p:spPr>
            <a:xfrm>
              <a:off x="0" y="702944"/>
              <a:ext cx="4022556" cy="955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</a:pPr>
              <a:r>
                <a:rPr lang="en-US" sz="2068" dirty="0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Tell them what you enjoy and why.</a:t>
              </a:r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7FAF0A58-D723-EBBA-C14B-71B7285626F9}"/>
              </a:ext>
            </a:extLst>
          </p:cNvPr>
          <p:cNvSpPr/>
          <p:nvPr/>
        </p:nvSpPr>
        <p:spPr>
          <a:xfrm>
            <a:off x="-23813" y="6720404"/>
            <a:ext cx="5659361" cy="3601308"/>
          </a:xfrm>
          <a:custGeom>
            <a:avLst/>
            <a:gdLst/>
            <a:ahLst/>
            <a:cxnLst/>
            <a:rect l="l" t="t" r="r" b="b"/>
            <a:pathLst>
              <a:path w="7142836" h="4764867">
                <a:moveTo>
                  <a:pt x="0" y="0"/>
                </a:moveTo>
                <a:lnTo>
                  <a:pt x="7142837" y="0"/>
                </a:lnTo>
                <a:lnTo>
                  <a:pt x="7142837" y="4764867"/>
                </a:lnTo>
                <a:lnTo>
                  <a:pt x="0" y="4764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9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UCAS Slate and Coral">
  <a:themeElements>
    <a:clrScheme name="UCAS 1">
      <a:dk1>
        <a:srgbClr val="132433"/>
      </a:dk1>
      <a:lt1>
        <a:srgbClr val="FFFFFF"/>
      </a:lt1>
      <a:dk2>
        <a:srgbClr val="132433"/>
      </a:dk2>
      <a:lt2>
        <a:srgbClr val="E7E6E6"/>
      </a:lt2>
      <a:accent1>
        <a:srgbClr val="F37561"/>
      </a:accent1>
      <a:accent2>
        <a:srgbClr val="FCAF17"/>
      </a:accent2>
      <a:accent3>
        <a:srgbClr val="57BF93"/>
      </a:accent3>
      <a:accent4>
        <a:srgbClr val="00AEEF"/>
      </a:accent4>
      <a:accent5>
        <a:srgbClr val="EC2880"/>
      </a:accent5>
      <a:accent6>
        <a:srgbClr val="706CB2"/>
      </a:accent6>
      <a:hlink>
        <a:srgbClr val="177EBF"/>
      </a:hlink>
      <a:folHlink>
        <a:srgbClr val="15BC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lan 1 side deck" id="{CA5929CA-5251-49BE-94A1-39171CBABBF6}" vid="{FAF18FE9-F38C-4188-A4A4-4251942D90ED}"/>
    </a:ext>
  </a:extLst>
</a:theme>
</file>

<file path=ppt/theme/theme3.xml><?xml version="1.0" encoding="utf-8"?>
<a:theme xmlns:a="http://schemas.openxmlformats.org/drawingml/2006/main" name="UCAS Slate and Coral">
  <a:themeElements>
    <a:clrScheme name="UCAS 1">
      <a:dk1>
        <a:srgbClr val="132433"/>
      </a:dk1>
      <a:lt1>
        <a:srgbClr val="FFFFFF"/>
      </a:lt1>
      <a:dk2>
        <a:srgbClr val="132433"/>
      </a:dk2>
      <a:lt2>
        <a:srgbClr val="E7E6E6"/>
      </a:lt2>
      <a:accent1>
        <a:srgbClr val="F37561"/>
      </a:accent1>
      <a:accent2>
        <a:srgbClr val="FCAF17"/>
      </a:accent2>
      <a:accent3>
        <a:srgbClr val="57BF93"/>
      </a:accent3>
      <a:accent4>
        <a:srgbClr val="00AEEF"/>
      </a:accent4>
      <a:accent5>
        <a:srgbClr val="EC2880"/>
      </a:accent5>
      <a:accent6>
        <a:srgbClr val="706CB2"/>
      </a:accent6>
      <a:hlink>
        <a:srgbClr val="177EBF"/>
      </a:hlink>
      <a:folHlink>
        <a:srgbClr val="15BC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AS Powerpoint Deck  -  Read-Only" id="{869E4B52-8B87-4181-B55E-C94A8780FCF5}" vid="{D0A32212-8DCF-4041-B760-273F61792D9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4FD8678C59DB4795F7A63193DF46BF" ma:contentTypeVersion="17" ma:contentTypeDescription="Create a new document." ma:contentTypeScope="" ma:versionID="1d972e6f16b61c045d610574f0a92519">
  <xsd:schema xmlns:xsd="http://www.w3.org/2001/XMLSchema" xmlns:xs="http://www.w3.org/2001/XMLSchema" xmlns:p="http://schemas.microsoft.com/office/2006/metadata/properties" xmlns:ns2="08cb61c2-c0f5-40a2-b0d2-53b6b4e452e8" xmlns:ns3="e3ac768b-cf52-4a35-9e07-f759ff379489" targetNamespace="http://schemas.microsoft.com/office/2006/metadata/properties" ma:root="true" ma:fieldsID="e2397b86fb74a53bc162365a85ac9aad" ns2:_="" ns3:_="">
    <xsd:import namespace="08cb61c2-c0f5-40a2-b0d2-53b6b4e452e8"/>
    <xsd:import namespace="e3ac768b-cf52-4a35-9e07-f759ff3794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b61c2-c0f5-40a2-b0d2-53b6b4e45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80052e2-7a6d-497f-9711-5471179560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c768b-cf52-4a35-9e07-f759ff37948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6377715-aede-4b53-b81a-6ae77a156bb3}" ma:internalName="TaxCatchAll" ma:showField="CatchAllData" ma:web="e3ac768b-cf52-4a35-9e07-f759ff3794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ac768b-cf52-4a35-9e07-f759ff379489" xsi:nil="true"/>
    <lcf76f155ced4ddcb4097134ff3c332f xmlns="08cb61c2-c0f5-40a2-b0d2-53b6b4e452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D9A77B-EEE0-4135-BF05-60656627E4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9EE822-85DD-4153-B6E9-9ACA49C20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cb61c2-c0f5-40a2-b0d2-53b6b4e452e8"/>
    <ds:schemaRef ds:uri="e3ac768b-cf52-4a35-9e07-f759ff3794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4F8B62-7503-4ACF-8A03-6BE9B3421FE3}">
  <ds:schemaRefs>
    <ds:schemaRef ds:uri="http://schemas.microsoft.com/office/2006/metadata/properties"/>
    <ds:schemaRef ds:uri="http://schemas.microsoft.com/office/infopath/2007/PartnerControls"/>
    <ds:schemaRef ds:uri="e3ac768b-cf52-4a35-9e07-f759ff379489"/>
    <ds:schemaRef ds:uri="08cb61c2-c0f5-40a2-b0d2-53b6b4e452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1733</Words>
  <Application>Microsoft Office PowerPoint</Application>
  <PresentationFormat>Custom</PresentationFormat>
  <Paragraphs>195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Apricus Black</vt:lpstr>
      <vt:lpstr>Calibri</vt:lpstr>
      <vt:lpstr>Roboto-Light</vt:lpstr>
      <vt:lpstr>Trebuchet MS Bold</vt:lpstr>
      <vt:lpstr>Trebuchet MS</vt:lpstr>
      <vt:lpstr>Aptos</vt:lpstr>
      <vt:lpstr>Montserrat 2 Bold</vt:lpstr>
      <vt:lpstr>Roboto Light</vt:lpstr>
      <vt:lpstr>Arial</vt:lpstr>
      <vt:lpstr>Montserrat 4</vt:lpstr>
      <vt:lpstr>Montserrat 3</vt:lpstr>
      <vt:lpstr>Aptos Display</vt:lpstr>
      <vt:lpstr>Montserrat 2</vt:lpstr>
      <vt:lpstr>Roboto</vt:lpstr>
      <vt:lpstr>Office Theme</vt:lpstr>
      <vt:lpstr>UCAS Slate and Coral</vt:lpstr>
      <vt:lpstr>UCAS Slate and Coral</vt:lpstr>
      <vt:lpstr>PowerPoint Presentation</vt:lpstr>
      <vt:lpstr>1. When might you need to use a CV?  2. What do you need to consider before writing a CV?</vt:lpstr>
      <vt:lpstr>When to use a CV</vt:lpstr>
      <vt:lpstr>What to consider</vt:lpstr>
      <vt:lpstr>PowerPoint Presentation</vt:lpstr>
      <vt:lpstr>PowerPoint Presentation</vt:lpstr>
      <vt:lpstr>Meet EDEN </vt:lpstr>
      <vt:lpstr>Personal details </vt:lpstr>
      <vt:lpstr>Personal profile </vt:lpstr>
      <vt:lpstr>PowerPoint Presentation</vt:lpstr>
      <vt:lpstr>Education section</vt:lpstr>
      <vt:lpstr>skills</vt:lpstr>
      <vt:lpstr>Work experience and volunteering</vt:lpstr>
      <vt:lpstr>Work experience and volunteering</vt:lpstr>
      <vt:lpstr>Hobbies and interests</vt:lpstr>
      <vt:lpstr>Almost finished...</vt:lpstr>
      <vt:lpstr>PowerPoint Presentation</vt:lpstr>
      <vt:lpstr>The ‘F’ theory</vt:lpstr>
      <vt:lpstr>CV Hints and Tips</vt:lpstr>
      <vt:lpstr>Beware of Canva designs</vt:lpstr>
      <vt:lpstr>REFELCTION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UCAS PowerPoint - CV Writing</dc:title>
  <cp:lastModifiedBy>Sarah Derbyshire</cp:lastModifiedBy>
  <cp:revision>1</cp:revision>
  <dcterms:created xsi:type="dcterms:W3CDTF">2006-08-16T00:00:00Z</dcterms:created>
  <dcterms:modified xsi:type="dcterms:W3CDTF">2025-05-13T18:04:02Z</dcterms:modified>
  <dc:identifier>DAGgHbhzsDk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0x010100B04FD8678C59DB4795F7A63193DF46BF</vt:lpwstr>
  </property>
  <property fmtid="{D5CDD505-2E9C-101B-9397-08002B2CF9AE}" pid="3" name="MSIP_Label_119c747e-0609-44bc-a84a-379ba7e92455_Enabled">
    <vt:lpwstr>true</vt:lpwstr>
  </property>
  <property fmtid="{D5CDD505-2E9C-101B-9397-08002B2CF9AE}" pid="4" name="MSIP_Label_119c747e-0609-44bc-a84a-379ba7e92455_SetDate">
    <vt:lpwstr>2025-05-13T11:48:08Z</vt:lpwstr>
  </property>
  <property fmtid="{D5CDD505-2E9C-101B-9397-08002B2CF9AE}" pid="5" name="MSIP_Label_119c747e-0609-44bc-a84a-379ba7e92455_Method">
    <vt:lpwstr>Standard</vt:lpwstr>
  </property>
  <property fmtid="{D5CDD505-2E9C-101B-9397-08002B2CF9AE}" pid="6" name="MSIP_Label_119c747e-0609-44bc-a84a-379ba7e92455_Name">
    <vt:lpwstr>Confidential</vt:lpwstr>
  </property>
  <property fmtid="{D5CDD505-2E9C-101B-9397-08002B2CF9AE}" pid="7" name="MSIP_Label_119c747e-0609-44bc-a84a-379ba7e92455_SiteId">
    <vt:lpwstr>c62bca44-70cb-457b-a355-deaa5cb7e689</vt:lpwstr>
  </property>
  <property fmtid="{D5CDD505-2E9C-101B-9397-08002B2CF9AE}" pid="8" name="MSIP_Label_119c747e-0609-44bc-a84a-379ba7e92455_ActionId">
    <vt:lpwstr>ecb19ac5-3b35-4957-8389-353ecab8cc4c</vt:lpwstr>
  </property>
  <property fmtid="{D5CDD505-2E9C-101B-9397-08002B2CF9AE}" pid="9" name="MSIP_Label_119c747e-0609-44bc-a84a-379ba7e92455_ContentBits">
    <vt:lpwstr>0</vt:lpwstr>
  </property>
  <property fmtid="{D5CDD505-2E9C-101B-9397-08002B2CF9AE}" pid="10" name="MSIP_Label_119c747e-0609-44bc-a84a-379ba7e92455_Tag">
    <vt:lpwstr>10, 3, 0, 1</vt:lpwstr>
  </property>
  <property fmtid="{D5CDD505-2E9C-101B-9397-08002B2CF9AE}" pid="11" name="MediaServiceImageTags">
    <vt:lpwstr/>
  </property>
</Properties>
</file>