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5.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6.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8.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9.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31" r:id="rId4"/>
    <p:sldMasterId id="2147483770" r:id="rId5"/>
    <p:sldMasterId id="2147483799" r:id="rId6"/>
    <p:sldMasterId id="2147483828" r:id="rId7"/>
    <p:sldMasterId id="2147483857" r:id="rId8"/>
    <p:sldMasterId id="2147483886" r:id="rId9"/>
    <p:sldMasterId id="2147483915" r:id="rId10"/>
    <p:sldMasterId id="2147483944" r:id="rId11"/>
    <p:sldMasterId id="2147483973" r:id="rId12"/>
    <p:sldMasterId id="2147484002" r:id="rId13"/>
  </p:sldMasterIdLst>
  <p:notesMasterIdLst>
    <p:notesMasterId r:id="rId30"/>
  </p:notesMasterIdLst>
  <p:handoutMasterIdLst>
    <p:handoutMasterId r:id="rId31"/>
  </p:handoutMasterIdLst>
  <p:sldIdLst>
    <p:sldId id="256" r:id="rId14"/>
    <p:sldId id="257" r:id="rId15"/>
    <p:sldId id="258" r:id="rId16"/>
    <p:sldId id="260" r:id="rId17"/>
    <p:sldId id="261" r:id="rId18"/>
    <p:sldId id="262" r:id="rId19"/>
    <p:sldId id="263" r:id="rId20"/>
    <p:sldId id="264" r:id="rId21"/>
    <p:sldId id="267" r:id="rId22"/>
    <p:sldId id="273" r:id="rId23"/>
    <p:sldId id="274" r:id="rId24"/>
    <p:sldId id="275" r:id="rId25"/>
    <p:sldId id="276" r:id="rId26"/>
    <p:sldId id="271" r:id="rId27"/>
    <p:sldId id="270" r:id="rId28"/>
    <p:sldId id="272" r:id="rId29"/>
  </p:sldIdLst>
  <p:sldSz cx="32512000" cy="18288000"/>
  <p:notesSz cx="6858000" cy="9144000"/>
  <p:embeddedFontLst>
    <p:embeddedFont>
      <p:font typeface="Apricus" pitchFamily="50" charset="0"/>
      <p:regular r:id="rId32"/>
      <p:bold r:id="rId33"/>
    </p:embeddedFont>
    <p:embeddedFont>
      <p:font typeface="Apricus Black" pitchFamily="50" charset="0"/>
      <p:bold r:id="rId34"/>
    </p:embeddedFont>
    <p:embeddedFont>
      <p:font typeface="Roboto" panose="02000000000000000000" pitchFamily="2" charset="0"/>
      <p:regular r:id="rId35"/>
      <p:bold r:id="rId36"/>
      <p:italic r:id="rId37"/>
      <p:boldItalic r:id="rId38"/>
    </p:embeddedFont>
    <p:embeddedFont>
      <p:font typeface="Roboto Light" panose="02000000000000000000" pitchFamily="2" charset="0"/>
      <p:regular r:id="rId39"/>
      <p:italic r:id="rId40"/>
    </p:embeddedFont>
  </p:embeddedFontLst>
  <p:defaultTextStyle>
    <a:defPPr>
      <a:defRPr lang="en-US"/>
    </a:defPPr>
    <a:lvl1pPr marL="0" algn="l" defTabSz="2438339" rtl="0" eaLnBrk="1" latinLnBrk="0" hangingPunct="1">
      <a:defRPr sz="4800" kern="1200">
        <a:solidFill>
          <a:schemeClr val="tx1"/>
        </a:solidFill>
        <a:latin typeface="+mn-lt"/>
        <a:ea typeface="+mn-ea"/>
        <a:cs typeface="+mn-cs"/>
      </a:defRPr>
    </a:lvl1pPr>
    <a:lvl2pPr marL="1219170" algn="l" defTabSz="2438339" rtl="0" eaLnBrk="1" latinLnBrk="0" hangingPunct="1">
      <a:defRPr sz="4800" kern="1200">
        <a:solidFill>
          <a:schemeClr val="tx1"/>
        </a:solidFill>
        <a:latin typeface="+mn-lt"/>
        <a:ea typeface="+mn-ea"/>
        <a:cs typeface="+mn-cs"/>
      </a:defRPr>
    </a:lvl2pPr>
    <a:lvl3pPr marL="2438339" algn="l" defTabSz="2438339" rtl="0" eaLnBrk="1" latinLnBrk="0" hangingPunct="1">
      <a:defRPr sz="4800" kern="1200">
        <a:solidFill>
          <a:schemeClr val="tx1"/>
        </a:solidFill>
        <a:latin typeface="+mn-lt"/>
        <a:ea typeface="+mn-ea"/>
        <a:cs typeface="+mn-cs"/>
      </a:defRPr>
    </a:lvl3pPr>
    <a:lvl4pPr marL="3657509" algn="l" defTabSz="2438339" rtl="0" eaLnBrk="1" latinLnBrk="0" hangingPunct="1">
      <a:defRPr sz="4800" kern="1200">
        <a:solidFill>
          <a:schemeClr val="tx1"/>
        </a:solidFill>
        <a:latin typeface="+mn-lt"/>
        <a:ea typeface="+mn-ea"/>
        <a:cs typeface="+mn-cs"/>
      </a:defRPr>
    </a:lvl4pPr>
    <a:lvl5pPr marL="4876678" algn="l" defTabSz="2438339" rtl="0" eaLnBrk="1" latinLnBrk="0" hangingPunct="1">
      <a:defRPr sz="4800" kern="1200">
        <a:solidFill>
          <a:schemeClr val="tx1"/>
        </a:solidFill>
        <a:latin typeface="+mn-lt"/>
        <a:ea typeface="+mn-ea"/>
        <a:cs typeface="+mn-cs"/>
      </a:defRPr>
    </a:lvl5pPr>
    <a:lvl6pPr marL="6095848" algn="l" defTabSz="2438339" rtl="0" eaLnBrk="1" latinLnBrk="0" hangingPunct="1">
      <a:defRPr sz="4800" kern="1200">
        <a:solidFill>
          <a:schemeClr val="tx1"/>
        </a:solidFill>
        <a:latin typeface="+mn-lt"/>
        <a:ea typeface="+mn-ea"/>
        <a:cs typeface="+mn-cs"/>
      </a:defRPr>
    </a:lvl6pPr>
    <a:lvl7pPr marL="7315017" algn="l" defTabSz="2438339" rtl="0" eaLnBrk="1" latinLnBrk="0" hangingPunct="1">
      <a:defRPr sz="4800" kern="1200">
        <a:solidFill>
          <a:schemeClr val="tx1"/>
        </a:solidFill>
        <a:latin typeface="+mn-lt"/>
        <a:ea typeface="+mn-ea"/>
        <a:cs typeface="+mn-cs"/>
      </a:defRPr>
    </a:lvl7pPr>
    <a:lvl8pPr marL="8534187" algn="l" defTabSz="2438339" rtl="0" eaLnBrk="1" latinLnBrk="0" hangingPunct="1">
      <a:defRPr sz="4800" kern="1200">
        <a:solidFill>
          <a:schemeClr val="tx1"/>
        </a:solidFill>
        <a:latin typeface="+mn-lt"/>
        <a:ea typeface="+mn-ea"/>
        <a:cs typeface="+mn-cs"/>
      </a:defRPr>
    </a:lvl8pPr>
    <a:lvl9pPr marL="9753356" algn="l" defTabSz="2438339" rtl="0" eaLnBrk="1" latinLnBrk="0" hangingPunct="1">
      <a:defRPr sz="4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BF93"/>
    <a:srgbClr val="00AEEF"/>
    <a:srgbClr val="132433"/>
    <a:srgbClr val="FBC25A"/>
    <a:srgbClr val="20409B"/>
    <a:srgbClr val="ED2881"/>
    <a:srgbClr val="812990"/>
    <a:srgbClr val="706CB2"/>
    <a:srgbClr val="12BCBC"/>
    <a:srgbClr val="F375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D9AD09-7C7E-1048-8C7A-7B8ABE3FD3B2}" v="24" dt="2025-03-07T13:19:50.5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p:restoredTop sz="94622"/>
  </p:normalViewPr>
  <p:slideViewPr>
    <p:cSldViewPr snapToGrid="0">
      <p:cViewPr varScale="1">
        <p:scale>
          <a:sx n="23" d="100"/>
          <a:sy n="23" d="100"/>
        </p:scale>
        <p:origin x="1084" y="1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09" d="100"/>
          <a:sy n="109" d="100"/>
        </p:scale>
        <p:origin x="480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font" Target="fonts/font8.fntdata"/><Relationship Id="rId21" Type="http://schemas.openxmlformats.org/officeDocument/2006/relationships/slide" Target="slides/slide8.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font" Target="fonts/font5.fntdata"/><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handoutMaster" Target="handoutMasters/handoutMaster1.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font" Target="fonts/font2.fntdata"/><Relationship Id="rId38" Type="http://schemas.openxmlformats.org/officeDocument/2006/relationships/font" Target="fonts/font7.fntdata"/><Relationship Id="rId20" Type="http://schemas.openxmlformats.org/officeDocument/2006/relationships/slide" Target="slides/slide7.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4E53A9-0FB8-BAA7-3BB0-C2DEE56017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21549CC-81E2-DC53-82E5-E88E25218D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F80796-1359-F049-900A-1234F679E6EC}" type="datetimeFigureOut">
              <a:rPr lang="en-GB" smtClean="0"/>
              <a:t>10/03/2025</a:t>
            </a:fld>
            <a:endParaRPr lang="en-GB"/>
          </a:p>
        </p:txBody>
      </p:sp>
      <p:sp>
        <p:nvSpPr>
          <p:cNvPr id="4" name="Footer Placeholder 3">
            <a:extLst>
              <a:ext uri="{FF2B5EF4-FFF2-40B4-BE49-F238E27FC236}">
                <a16:creationId xmlns:a16="http://schemas.microsoft.com/office/drawing/2014/main" id="{63ECF899-3B22-2081-E1E4-0EC4738545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F02135D-9721-2BFE-FE97-A478A93211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EAB036-37EB-C448-80F5-C3B8CCEDC2C7}" type="slidenum">
              <a:rPr lang="en-GB" smtClean="0"/>
              <a:t>‹#›</a:t>
            </a:fld>
            <a:endParaRPr lang="en-GB"/>
          </a:p>
        </p:txBody>
      </p:sp>
    </p:spTree>
    <p:extLst>
      <p:ext uri="{BB962C8B-B14F-4D97-AF65-F5344CB8AC3E}">
        <p14:creationId xmlns:p14="http://schemas.microsoft.com/office/powerpoint/2010/main" val="251074214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653DA4-B0D4-154E-BB75-DE1CF84227B0}" type="datetimeFigureOut">
              <a:rPr lang="en-GB" smtClean="0"/>
              <a:t>10/03/2025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B9B32-13CA-5F4D-A7E1-3E29E0F0C7B2}" type="slidenum">
              <a:rPr lang="en-GB" smtClean="0"/>
              <a:t>‹#›</a:t>
            </a:fld>
            <a:endParaRPr lang="en-GB"/>
          </a:p>
        </p:txBody>
      </p:sp>
    </p:spTree>
    <p:extLst>
      <p:ext uri="{BB962C8B-B14F-4D97-AF65-F5344CB8AC3E}">
        <p14:creationId xmlns:p14="http://schemas.microsoft.com/office/powerpoint/2010/main" val="4192761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05B9B32-13CA-5F4D-A7E1-3E29E0F0C7B2}" type="slidenum">
              <a:rPr lang="en-GB" smtClean="0"/>
              <a:t>14</a:t>
            </a:fld>
            <a:endParaRPr lang="en-GB"/>
          </a:p>
        </p:txBody>
      </p:sp>
    </p:spTree>
    <p:extLst>
      <p:ext uri="{BB962C8B-B14F-4D97-AF65-F5344CB8AC3E}">
        <p14:creationId xmlns:p14="http://schemas.microsoft.com/office/powerpoint/2010/main" val="20208088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sv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sv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sv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sv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sv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6.sv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sv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sv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pn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6.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3.sv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8.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svg"/></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27.svg"/></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svg"/></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Master" Target="../slideMasters/slideMaster9.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1.png"/></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6.svg"/></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27.svg"/></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svg"/></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1.png"/></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4" Type="http://schemas.openxmlformats.org/officeDocument/2006/relationships/image" Target="../media/image3.svg"/></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730468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770290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00AEEF"/>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391374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4FCBF72C-3414-1896-B1E5-A1532D62B37D}"/>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40706830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00AEEF"/>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3552899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4906B97F-3033-3B79-6755-6291075FCFD3}"/>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7" name="Text Placeholder 15">
            <a:extLst>
              <a:ext uri="{FF2B5EF4-FFF2-40B4-BE49-F238E27FC236}">
                <a16:creationId xmlns:a16="http://schemas.microsoft.com/office/drawing/2014/main" id="{A989D760-C347-0B14-29EC-07A293392DE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0" name="Text Placeholder 15">
            <a:extLst>
              <a:ext uri="{FF2B5EF4-FFF2-40B4-BE49-F238E27FC236}">
                <a16:creationId xmlns:a16="http://schemas.microsoft.com/office/drawing/2014/main" id="{7C2E0BC9-4628-1B73-1CE5-C903F512BF75}"/>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D734DA3F-F07E-1F25-EFF0-1E26B2BA3C13}"/>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BC8E0FAF-18D7-3443-4A37-D480841ED71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74433506-CE9C-2FEB-27BD-F6A2A54A569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5650202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00AEEF"/>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41630257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00AEEF"/>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00AEEF"/>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149103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00AEEF"/>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4849635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053408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7377779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510872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6492488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3173913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0636257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2BE9B2FB-2145-6343-30A0-E137726E7361}"/>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BD800045-D3D8-6FF0-2A36-8939C06C8C98}"/>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4E40C1AC-33D2-2F53-FD26-3BAFDD1AD5F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87D7DE66-603E-1222-D359-339CBFB7D785}"/>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3FC556A0-7E46-E48D-2F90-DD158844B196}"/>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1BBA7DB1-749E-181A-97A0-F450A6C1172F}"/>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0FC88736-2D98-5EBF-5AB6-FDFD889C2E4D}"/>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1BB33B82-0ED1-68BF-89ED-ED75297BFE8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71D689A3-9D1D-C93C-85D8-B412DBF82D0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17563658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00AEEF"/>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78C720ED-A334-A1B9-75FD-093AC59A5306}"/>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B49FE466-F8DA-3D7C-9DA0-02DD0DB0F62A}"/>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1957890A-8276-EDE7-A62A-D2AB8C81D57C}"/>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850378AC-02F1-BACD-96C4-3E85E4CA6387}"/>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B229E8C9-3B66-5DE2-606C-7F9FA8083D3F}"/>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5FE9EA4A-1111-5823-50D7-3799049E77F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810024E4-AD3E-3492-C4C6-61350A1376AD}"/>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76CE2C0C-4F8B-95E4-A2A1-374F8A1B9177}"/>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61CC4419-B046-3302-6D1B-7A46EF0FBF8F}"/>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37880910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29831519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00AEEF"/>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00AEEF"/>
          </a:solidFill>
          <a:ln w="63500" cap="sq">
            <a:solidFill>
              <a:srgbClr val="00AEEF"/>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485755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00AEEF"/>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00AEEF"/>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00AEEF"/>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00AEEF"/>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00AEEF"/>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00AEEF"/>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00AEEF"/>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00AEEF"/>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1480056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32145575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00AEEF"/>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00AEEF"/>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911547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00AEE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404846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672344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00AEEF"/>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19430484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00AEEF"/>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25830046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7" name="Rectangle 16">
            <a:extLst>
              <a:ext uri="{FF2B5EF4-FFF2-40B4-BE49-F238E27FC236}">
                <a16:creationId xmlns:a16="http://schemas.microsoft.com/office/drawing/2014/main" id="{A7B40F8C-E037-100F-03C5-AA44AEBBCFAD}"/>
              </a:ext>
            </a:extLst>
          </p:cNvPr>
          <p:cNvSpPr/>
          <p:nvPr userDrawn="1"/>
        </p:nvSpPr>
        <p:spPr>
          <a:xfrm>
            <a:off x="17231360" y="1890762"/>
            <a:ext cx="13370560" cy="14516678"/>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Open quotation mark with solid fill">
            <a:extLst>
              <a:ext uri="{FF2B5EF4-FFF2-40B4-BE49-F238E27FC236}">
                <a16:creationId xmlns:a16="http://schemas.microsoft.com/office/drawing/2014/main" id="{9A60D768-06A9-48A9-B3C8-C7B895A42C8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9" name="Graphic 18" descr="Open quotation mark with solid fill">
            <a:extLst>
              <a:ext uri="{FF2B5EF4-FFF2-40B4-BE49-F238E27FC236}">
                <a16:creationId xmlns:a16="http://schemas.microsoft.com/office/drawing/2014/main" id="{1C3525FD-4EE2-8D58-E369-575C51ED3E2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21" name="Text Placeholder 8">
            <a:extLst>
              <a:ext uri="{FF2B5EF4-FFF2-40B4-BE49-F238E27FC236}">
                <a16:creationId xmlns:a16="http://schemas.microsoft.com/office/drawing/2014/main" id="{33288DC8-80D0-93F5-AEAD-F4A87F5D40DB}"/>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4408356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00AEEF"/>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00AEEF"/>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00AEEF"/>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10861261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685953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57BF93"/>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3064079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2175105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57BF93"/>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6317184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1067168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57BF9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98235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1810834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8031078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21715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7037315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7404309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0782696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2601979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049676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2525663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2103825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83697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8476081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8190561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57BF93"/>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5899774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8AAA64B4-44B6-18C9-FBD7-0E4BD3502F41}"/>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41523142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57BF93"/>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5184148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466BDE5B-D6D1-89BF-FFE4-2CA5DF40E9A6}"/>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7" name="Text Placeholder 15">
            <a:extLst>
              <a:ext uri="{FF2B5EF4-FFF2-40B4-BE49-F238E27FC236}">
                <a16:creationId xmlns:a16="http://schemas.microsoft.com/office/drawing/2014/main" id="{C228A56B-23B4-A46F-7395-3A2B89BCB328}"/>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0" name="Text Placeholder 15">
            <a:extLst>
              <a:ext uri="{FF2B5EF4-FFF2-40B4-BE49-F238E27FC236}">
                <a16:creationId xmlns:a16="http://schemas.microsoft.com/office/drawing/2014/main" id="{462C9BBD-243C-F662-111D-CFD51A08E2D7}"/>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FFD4C44C-DBF2-489B-C68A-48579D0B7512}"/>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22F1040B-2A84-1BB6-A949-8A8399905A20}"/>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922BB84A-E6CF-CC2D-5518-C42DE384809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14891104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57BF93"/>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1851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57BF9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57BF9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7081936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57BF93"/>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2195965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701587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24820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303656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251387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0216333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6167173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D2070898-8927-8F50-DAD6-EB812D1BA1F2}"/>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6189F164-A6AD-50FE-24E9-54EBCDEE70AF}"/>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1315B97A-3AD0-8325-C34C-A70C36E3985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6AAE1449-E48F-E4E7-19F1-A54AA3B8841D}"/>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DBEE69AD-F288-8DDA-4297-83F2335DC210}"/>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5133F5D3-3ACE-C46F-3135-2847662D271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1E70F308-54DA-309D-DAB5-5C7A7C517ED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19E2602B-1602-3F3D-9F17-5836C25D4BFC}"/>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42C29AEE-F3C0-78E5-847B-6431A6BC357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41253457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57BF93"/>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B2BD52F4-A140-C746-B35A-A93506D47204}"/>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4FD59C46-ED6A-855F-9044-E24F5FD4320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35A0B931-8722-4EF2-E5F9-42D2C46B375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F509B20E-6A5B-5C70-D79D-720D7C38238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D9E96E75-C788-A51B-3DF3-01C4D3569B72}"/>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E325806F-E0FD-8E47-4F12-3FCF7551264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7B29B385-0088-749D-BB92-93827881B2C5}"/>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20F04826-DCEB-5AC0-4DC9-8F05571F4FF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0D978047-250D-FB62-914A-6BA53E8BAE28}"/>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2959338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24386956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57BF93"/>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57BF93"/>
          </a:solidFill>
          <a:ln w="63500" cap="sq">
            <a:solidFill>
              <a:srgbClr val="57BF93"/>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2152263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57BF93"/>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57BF93"/>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57BF93"/>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57BF93"/>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57BF93"/>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57BF93"/>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57BF93"/>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57BF93"/>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27869563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14518133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57BF93"/>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57BF93"/>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324542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4476888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57BF93"/>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1356119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57BF93"/>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182033606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57BF93"/>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32758725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7" name="Rectangle 6">
            <a:extLst>
              <a:ext uri="{FF2B5EF4-FFF2-40B4-BE49-F238E27FC236}">
                <a16:creationId xmlns:a16="http://schemas.microsoft.com/office/drawing/2014/main" id="{7531F1F6-238C-6194-F821-00C53A5980F2}"/>
              </a:ext>
            </a:extLst>
          </p:cNvPr>
          <p:cNvSpPr/>
          <p:nvPr userDrawn="1"/>
        </p:nvSpPr>
        <p:spPr>
          <a:xfrm>
            <a:off x="17231360" y="1890762"/>
            <a:ext cx="13370560" cy="14516678"/>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C5222F3E-94A2-1DD0-4CFF-4C8000ECFDC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7C498BDC-DF6C-1489-3EA7-22C303F2E7F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7E41036D-4C5A-6CD7-2BD7-76E57252B5B5}"/>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33245272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57BF93"/>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57BF93"/>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57BF93"/>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29734006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8329671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706CB2"/>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1259583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5885493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706CB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80636031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21608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8156843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706CB2"/>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70858300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2220789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9083439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7078451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91864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837504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22310874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8232289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52989936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223141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ED2881"/>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4049394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97773830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10554030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706CB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8287002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129927DE-C769-8649-4C58-22A7B8B76B61}"/>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14909688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706CB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161776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FF1B7168-5EDF-FB00-F8AD-1EC811F737F7}"/>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7" name="Text Placeholder 15">
            <a:extLst>
              <a:ext uri="{FF2B5EF4-FFF2-40B4-BE49-F238E27FC236}">
                <a16:creationId xmlns:a16="http://schemas.microsoft.com/office/drawing/2014/main" id="{C0D56C11-BA09-3FB6-C577-DA670421D947}"/>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0" name="Text Placeholder 15">
            <a:extLst>
              <a:ext uri="{FF2B5EF4-FFF2-40B4-BE49-F238E27FC236}">
                <a16:creationId xmlns:a16="http://schemas.microsoft.com/office/drawing/2014/main" id="{B62E16C0-351E-ADD6-741A-B5A66D7D8CEC}"/>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61E016A-1FD8-42C8-E34E-11CD27DF4FE9}"/>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11CC6C72-61F6-83BA-B86A-90452BC4F1E7}"/>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C8CA1303-645E-2DEC-2906-3840B397B72F}"/>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35589997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706CB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8560638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706CB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706CB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7468629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706CB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4329983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987164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218DD412-928A-2690-FCB8-280C1AEF5DCB}"/>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1140841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0734489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62436382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43649679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5697671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0BDB9FAC-4EA5-91E1-D557-75735A714C60}"/>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66834388-67FB-5B79-C7E2-8E0D0FBFD4EF}"/>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A3FFB076-175D-7B51-3D5F-77318B6FCB7D}"/>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C5342441-F3C6-CC08-5E04-E501EDED0F6F}"/>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A2F26C7B-50DE-D057-2090-4BFCE3D041D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6E786F64-02AD-19ED-F84C-F422A08A722E}"/>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A7D4B3A3-4A06-88B8-9078-6C04207F573E}"/>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ABF4F9A5-2015-E3F8-2C4F-C7796C5C6AB8}"/>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DF9D25D3-9194-5CF0-D2D9-1D987CBEF17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6848003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706CB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D659B242-5545-2634-A277-49DC94EDCB7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A9767006-8F9D-826F-6088-95A52A0BCFEA}"/>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B43DB87C-68A8-B9A7-7E45-729A185BE610}"/>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46D89EE2-833C-726E-F542-3BFC380B60C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334899AA-7534-2DF3-5D22-B3242EF45FF6}"/>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EA40D1E0-DF9A-CBFB-CFD5-79E8139C081C}"/>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866F45BF-31A2-6E8A-2972-9C102683B59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B1AF958C-0C54-A106-6B02-2413F9AD9B66}"/>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EE98D67F-17FC-53B7-56C5-F3DD8D0D741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32674933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4849494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706CB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706CB2"/>
          </a:solidFill>
          <a:ln w="63500" cap="sq">
            <a:solidFill>
              <a:srgbClr val="706CB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41949294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706CB2"/>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706CB2"/>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706CB2"/>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706CB2"/>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706CB2"/>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706CB2"/>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706CB2"/>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706CB2"/>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836993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3354247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ED288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473081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ED288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525499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706CB2"/>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706CB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423606688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706CB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37230115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706CB2"/>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290869662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706CB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19311500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7" name="Rectangle 6">
            <a:extLst>
              <a:ext uri="{FF2B5EF4-FFF2-40B4-BE49-F238E27FC236}">
                <a16:creationId xmlns:a16="http://schemas.microsoft.com/office/drawing/2014/main" id="{946CEDD9-0841-FA02-88AB-19787EACBD9A}"/>
              </a:ext>
            </a:extLst>
          </p:cNvPr>
          <p:cNvSpPr/>
          <p:nvPr userDrawn="1"/>
        </p:nvSpPr>
        <p:spPr>
          <a:xfrm>
            <a:off x="17231360" y="1890762"/>
            <a:ext cx="13370560" cy="14516678"/>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6A0BD1AF-AF80-92CC-547F-45435586B30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759506EE-E0E3-7468-083E-6C2B027DA7C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0271418E-070F-3ED8-0942-68431797925A}"/>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31526580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706CB2"/>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706CB2"/>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706CB2"/>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226200759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1638486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12BCBC"/>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2652418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80757489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12BCBC"/>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810330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Tree>
    <p:extLst>
      <p:ext uri="{BB962C8B-B14F-4D97-AF65-F5344CB8AC3E}">
        <p14:creationId xmlns:p14="http://schemas.microsoft.com/office/powerpoint/2010/main" val="130484736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86261127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12BCBC"/>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93449983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4181502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0990998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168182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46924527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1725931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56756455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9194011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448870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ED288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83654384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95053293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47682952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58702120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12BCBC"/>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84260471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F7A4DB77-F000-A15D-719D-8BF799CD535C}"/>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18175202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12BCBC"/>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23096907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57538818-134E-7353-6D20-8F38A08AE0EC}"/>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7" name="Text Placeholder 15">
            <a:extLst>
              <a:ext uri="{FF2B5EF4-FFF2-40B4-BE49-F238E27FC236}">
                <a16:creationId xmlns:a16="http://schemas.microsoft.com/office/drawing/2014/main" id="{5D2B10F7-D197-8CA1-27DF-8C13B777F46A}"/>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0" name="Text Placeholder 15">
            <a:extLst>
              <a:ext uri="{FF2B5EF4-FFF2-40B4-BE49-F238E27FC236}">
                <a16:creationId xmlns:a16="http://schemas.microsoft.com/office/drawing/2014/main" id="{A1267C26-5E36-886D-4D85-4E5207211344}"/>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AAAE941F-90CB-FD6C-94C8-9452CC620253}"/>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01DA6EDB-3A8B-A37D-6C0A-CC0B93A76A47}"/>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0D6A0B84-28D4-AAF2-BA28-154353B54E5A}"/>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358081109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15BCBC"/>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49309867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12BCBC"/>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12BCBC"/>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1714390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12BCBC"/>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955889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ED288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ED288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40938715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06800500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58250812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5025931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57345532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29981338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475BF07E-1BFE-860E-620B-69072B2D4BD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C8A20D56-956D-E849-915E-2F58797EF0BE}"/>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12C9C898-43DE-053B-C784-4C16B872FC67}"/>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B27B2671-0A6A-9328-212E-B551B00DD38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DFE5581E-65FC-30DE-8CC3-4031586E249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33834F92-0CB8-EEAD-86D9-3303BB652E6A}"/>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565CE5A3-197A-F493-CA60-E96DF35EDEEC}"/>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CECA825C-8C7C-E5CA-CA81-D5659D2BCC65}"/>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C840A421-5C52-6509-1624-564806D11B51}"/>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318835929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12BCBC"/>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27F93B26-2C72-83F1-0F5F-A4206C8C94EC}"/>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37D67560-0BD8-45EB-3C08-0A7087F4DC36}"/>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3777CA4D-4570-A6B2-4D82-29EBA3BA3A3D}"/>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55F811B0-8A93-D2BA-78AD-BD6FFA6E5366}"/>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1F29C7E2-2D14-A2FE-905C-3CFE5B76071C}"/>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B76636DC-4D7E-155F-F67A-24B351D46E6D}"/>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115A5CAF-E379-87A6-97CD-76D6B97501C2}"/>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B9EB33DB-E3D9-B3F1-5383-7E25C34E224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B38AD061-9A46-2323-AC2E-A560A006A80F}"/>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1346277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402911640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5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15BCBC"/>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5BCBC"/>
          </a:solidFill>
          <a:ln w="63500" cap="sq">
            <a:solidFill>
              <a:srgbClr val="15BCBC"/>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289654972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12BCBC"/>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12BCBC"/>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12BCBC"/>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12BCBC"/>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12BCBC"/>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12BCBC"/>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12BCBC"/>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12BCBC"/>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203344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ED288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5452341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242392715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12BCBC"/>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2BCBC"/>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16002175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12BCB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84462148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12BCBC"/>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357085261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12BCBC"/>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300915090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7" name="Rectangle 6">
            <a:extLst>
              <a:ext uri="{FF2B5EF4-FFF2-40B4-BE49-F238E27FC236}">
                <a16:creationId xmlns:a16="http://schemas.microsoft.com/office/drawing/2014/main" id="{7F7E93B6-1F77-4447-EE76-112BBE8DC4AB}"/>
              </a:ext>
            </a:extLst>
          </p:cNvPr>
          <p:cNvSpPr/>
          <p:nvPr userDrawn="1"/>
        </p:nvSpPr>
        <p:spPr>
          <a:xfrm>
            <a:off x="17231360" y="1890762"/>
            <a:ext cx="13370560" cy="14516678"/>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169DE37F-C9FC-DE7C-5A72-41C4DB7FC24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D72D4F13-87DD-F337-807F-EF4F4663365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12440A9A-19B8-6DF9-AB9B-6ECC37CBDAB5}"/>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2301770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12BCBC"/>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12BCBC"/>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12BCBC"/>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278691861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78564398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812990"/>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6657902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22018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54308316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81299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00114615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48441898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812990"/>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52986098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6460736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24223668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55213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806583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55478252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161424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211770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r>
              <a:rPr lang="en-GB"/>
              <a:t>Click icon to add table</a:t>
            </a:r>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18481674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78507223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51013497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70356000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19870841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812990"/>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378885981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16685A45-B83C-39E5-9CCF-7AF69E3905A8}"/>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134299670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812990"/>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11358029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2E6BF74B-8B7F-3AAC-7C27-F3C168DD2480}"/>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7" name="Text Placeholder 15">
            <a:extLst>
              <a:ext uri="{FF2B5EF4-FFF2-40B4-BE49-F238E27FC236}">
                <a16:creationId xmlns:a16="http://schemas.microsoft.com/office/drawing/2014/main" id="{B97A7D18-B796-68D1-F752-5ED19B696FCD}"/>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0" name="Text Placeholder 15">
            <a:extLst>
              <a:ext uri="{FF2B5EF4-FFF2-40B4-BE49-F238E27FC236}">
                <a16:creationId xmlns:a16="http://schemas.microsoft.com/office/drawing/2014/main" id="{2A6AAEE4-15A6-8AEE-8281-E1F30AD0079D}"/>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6D93BA2-0F4B-06A9-C2A0-AADE8B3F06A9}"/>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A5C0F1BE-56FA-D48B-BB41-41C9F1AD6589}"/>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62436D35-23AF-875A-B3FE-ABA92E4E5008}"/>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40274212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812990"/>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7802135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812990"/>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812990"/>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94756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endParaRPr lang="en-GB" dirty="0"/>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r>
              <a:rPr lang="en-GB"/>
              <a:t>Click icon to add table</a:t>
            </a:r>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0266801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812990"/>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50724466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15528543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70293817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05402193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98875909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99841790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4ECC96ED-C216-FF69-370E-3C4DA208498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2ABCF70B-2FFB-9542-F1EF-7BB38CBDD1F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329FCFD4-0790-2E03-3A23-51122F3579D4}"/>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A6F230CC-341E-308F-DA18-7DBD7EC7778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9E8B79C7-57CD-BADA-BBA7-A02B1FA75ECD}"/>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3BD9ECF4-2FEF-B2DC-5B49-BB549833B60D}"/>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219760DC-DE69-8F54-F3E1-20199984A76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C4918A47-BA85-0471-F60E-FB4DA938B6C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A9B69861-DB10-CF79-A227-95685CBC3F82}"/>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43861544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812990"/>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D2114248-53AB-39AA-F202-54F5A14ABEEC}"/>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6827A9DC-6E0A-DC98-A865-7D548580059D}"/>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E9B2E85C-38EE-0D60-9653-395966E558E9}"/>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E8036D7C-BA2F-7928-1C1A-C67D69C666B0}"/>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9E836C69-757B-6164-83E7-C45B8D1C5D3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7194BBD3-DA69-5969-BD74-44101CF3EE68}"/>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28BB25F1-A89A-7E85-BB6C-CA88E108C89F}"/>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B2FC1C5E-5B7C-0D43-510A-3F7616B918AB}"/>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2E8CCA6D-36E6-CA6F-B413-21F894D9C15B}"/>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294648945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359635634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81299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812990"/>
          </a:solidFill>
          <a:ln w="63500" cap="sq">
            <a:solidFill>
              <a:srgbClr val="81299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0354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r>
              <a:rPr lang="en-GB"/>
              <a:t>Click icon to add chart</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45043181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solidFill>
                <a:schemeClr val="bg1"/>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65392120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84830616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812990"/>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812990"/>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09349683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81299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08377555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812990"/>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190910457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812990"/>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136382357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7" name="Rectangle 6">
            <a:extLst>
              <a:ext uri="{FF2B5EF4-FFF2-40B4-BE49-F238E27FC236}">
                <a16:creationId xmlns:a16="http://schemas.microsoft.com/office/drawing/2014/main" id="{327115DE-388C-F6E0-C8F2-3D31FDB56ABD}"/>
              </a:ext>
            </a:extLst>
          </p:cNvPr>
          <p:cNvSpPr/>
          <p:nvPr userDrawn="1"/>
        </p:nvSpPr>
        <p:spPr>
          <a:xfrm>
            <a:off x="17231360" y="1890762"/>
            <a:ext cx="13370560" cy="14516678"/>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8693E85B-1211-E8D6-0A8A-D9B4632E835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D3256456-FDB4-DC79-08E8-F33DDAE0E61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DF48FF59-88E2-0D0D-2280-65A47EAE4314}"/>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144813063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812990"/>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71329824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87324446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10BED2"/>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191188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endParaRPr lang="en-GB" dirty="0"/>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r>
              <a:rPr lang="en-GB"/>
              <a:t>Click icon to add chart</a:t>
            </a:r>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98918409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2869833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10BED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42603740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55214630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10BED2"/>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7363881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324893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68073750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25055578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38790749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59537034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26255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1089161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7" name="Text Placeholder 16">
            <a:extLst>
              <a:ext uri="{FF2B5EF4-FFF2-40B4-BE49-F238E27FC236}">
                <a16:creationId xmlns:a16="http://schemas.microsoft.com/office/drawing/2014/main" id="{7AEC3C87-60BC-C6AF-BABB-E2BB004FAB3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BFEEF26F-6DC9-3C3C-232D-EA6771668D2E}"/>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E77CCDE1-DA71-5F5F-E832-D21BD6332F45}"/>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D49D98FE-2862-203C-04EF-C63BAF3B8E61}"/>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24F1DABB-A7A4-CB4F-7C59-6DF257CC294D}"/>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7A164839-E72D-5AD3-398B-BD0E756976E6}"/>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D8671BE4-65D4-E8DE-05BF-56C403CBF259}"/>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CEDA7CCA-44E3-45B5-1A5A-0FB54CBE6764}"/>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5" name="Text Placeholder 16">
            <a:extLst>
              <a:ext uri="{FF2B5EF4-FFF2-40B4-BE49-F238E27FC236}">
                <a16:creationId xmlns:a16="http://schemas.microsoft.com/office/drawing/2014/main" id="{D215988C-E333-8505-0D45-A5FF4B68F910}"/>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369092564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3788871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79184672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49644550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6065579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161078333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10BED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68456528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9434DA8B-62E3-D2B0-7662-818443C75C07}"/>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341807988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10BED2"/>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3418264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A4CB5C8C-CA3D-2C8C-7107-61BD5978468A}"/>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7" name="Text Placeholder 15">
            <a:extLst>
              <a:ext uri="{FF2B5EF4-FFF2-40B4-BE49-F238E27FC236}">
                <a16:creationId xmlns:a16="http://schemas.microsoft.com/office/drawing/2014/main" id="{CB7F4416-64F5-C175-34DE-F7E23D51E6BB}"/>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0" name="Text Placeholder 15">
            <a:extLst>
              <a:ext uri="{FF2B5EF4-FFF2-40B4-BE49-F238E27FC236}">
                <a16:creationId xmlns:a16="http://schemas.microsoft.com/office/drawing/2014/main" id="{B873254F-396A-6246-25F6-30AABB03A404}"/>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57D625BD-AEB6-0156-EEF0-A817418FA7AD}"/>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DC8E5FF2-3390-FFDE-09EE-E7F5CB4008C6}"/>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3F0C03F4-85E2-092A-EA32-B95BBC1C39B6}"/>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340772619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10BED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4363182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ED2881"/>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D2E838C1-6504-2127-5201-19A318B9215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C2C105BF-4436-E8BA-73F6-6CA42348C648}"/>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6B3B0880-5A12-AEFF-ABFA-2CD999EEFB3E}"/>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F61A3C1C-8089-3EA0-5B0C-7666F0FB4918}"/>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5A897D7F-4986-D416-E3CE-B57A202957B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F5FD9E6F-DA1E-D5C6-939F-F8AB2E701413}"/>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2BF7306F-3C53-21ED-31E5-34BAB3140C6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F12B2731-D25D-6028-AEF0-2223105A673E}"/>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BC3C8FEA-16CF-9151-048A-DC31E38839EE}"/>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130190882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10BED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10BED2"/>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2657937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10BED2"/>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59348579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45783948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2943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82470254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82797093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8133901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E9784150-10B3-8A99-D17F-6D879295E7AA}"/>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2" name="Text Placeholder 16">
            <a:extLst>
              <a:ext uri="{FF2B5EF4-FFF2-40B4-BE49-F238E27FC236}">
                <a16:creationId xmlns:a16="http://schemas.microsoft.com/office/drawing/2014/main" id="{95AAA583-789A-8A75-7A3A-159242A1B82D}"/>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2D89C59A-342A-BA4B-D5A2-5CB38A1A1BFC}"/>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3E70334B-C0E9-6113-F219-89B89FDCC203}"/>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DBD36BDB-0E27-DC35-9805-2A2A93575A19}"/>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9D318985-8F21-F543-F3FA-FB165D2B1868}"/>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FA3A96A5-B1F6-E032-57BA-D0C50B994554}"/>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76D576B6-A6F7-C1AA-5C71-66D539F802D3}"/>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FBF47245-F59D-1FA7-A2A4-87DA7EFF3C2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189813322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10BED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DA069880-3AD9-1585-6DA4-652043D45BA4}"/>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CB477846-5BE5-F45A-73FB-A7E6C9C21743}"/>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215915A5-CC1D-AB05-1258-7A1EBC3F343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4911B0AF-0AFA-DD89-0B51-35121F417454}"/>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AFDBF712-7828-ABAA-E57E-EF06BD17320B}"/>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4A2C05F1-4091-6D86-6909-037C9BA3BE21}"/>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C71A9E51-4B09-A1F2-08D3-FD461836D4D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A7016DCC-9A63-7A82-7423-5584F75491C9}"/>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FEA0F32A-DD0A-376B-E297-854EA4FC7B0C}"/>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313181748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3957628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9057800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10BED2"/>
          </a:solidFill>
          <a:ln w="63500" cap="sq">
            <a:solidFill>
              <a:srgbClr val="10BED2"/>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2174024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10BED2"/>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10BED2"/>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10BED2"/>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10BED2"/>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10BED2"/>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10BED2"/>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10BED2"/>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10BED2"/>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120278334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263201909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10BED2"/>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10BED2"/>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213829720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10BED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46153894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10BED2"/>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321563698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10BED2"/>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242711104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7" name="Rectangle 6">
            <a:extLst>
              <a:ext uri="{FF2B5EF4-FFF2-40B4-BE49-F238E27FC236}">
                <a16:creationId xmlns:a16="http://schemas.microsoft.com/office/drawing/2014/main" id="{3B8BA5E2-8366-CAEC-9ED0-CEFEB9C2A84F}"/>
              </a:ext>
            </a:extLst>
          </p:cNvPr>
          <p:cNvSpPr/>
          <p:nvPr userDrawn="1"/>
        </p:nvSpPr>
        <p:spPr>
          <a:xfrm>
            <a:off x="17231360" y="1890762"/>
            <a:ext cx="13370560" cy="14516678"/>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4C44085C-40E2-633C-827B-459283D57A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8AF62120-0D57-414E-E3CD-78F594E7A67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F512EA67-6DE4-6408-518B-22152351FF0C}"/>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320056113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10BED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10BED2"/>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10BED2"/>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10BED2"/>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179313655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4198247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a:t>Click to edit Master title style</a:t>
            </a:r>
            <a:endParaRPr lang="en-GB" dirty="0"/>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ED288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ED2881"/>
          </a:solidFill>
          <a:ln w="63500" cap="sq">
            <a:solidFill>
              <a:srgbClr val="ED288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10261803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BFD730"/>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rgbClr val="0E2432"/>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5" name="Picture 4">
            <a:extLst>
              <a:ext uri="{FF2B5EF4-FFF2-40B4-BE49-F238E27FC236}">
                <a16:creationId xmlns:a16="http://schemas.microsoft.com/office/drawing/2014/main" id="{6243FE8A-43BA-1D63-7D25-56BE64F960E9}"/>
              </a:ext>
            </a:extLst>
          </p:cNvPr>
          <p:cNvPicPr>
            <a:picLocks noChangeAspect="1"/>
          </p:cNvPicPr>
          <p:nvPr userDrawn="1"/>
        </p:nvPicPr>
        <p:blipFill>
          <a:blip r:embed="rId4"/>
          <a:srcRect/>
          <a:stretch/>
        </p:blipFill>
        <p:spPr>
          <a:xfrm>
            <a:off x="1572082" y="1543043"/>
            <a:ext cx="3059929" cy="917979"/>
          </a:xfrm>
          <a:prstGeom prst="rect">
            <a:avLst/>
          </a:prstGeom>
        </p:spPr>
      </p:pic>
    </p:spTree>
    <p:extLst>
      <p:ext uri="{BB962C8B-B14F-4D97-AF65-F5344CB8AC3E}">
        <p14:creationId xmlns:p14="http://schemas.microsoft.com/office/powerpoint/2010/main" val="140360835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294279519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BFD73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4530261"/>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6" name="Picture 5">
            <a:extLst>
              <a:ext uri="{FF2B5EF4-FFF2-40B4-BE49-F238E27FC236}">
                <a16:creationId xmlns:a16="http://schemas.microsoft.com/office/drawing/2014/main" id="{FC17EF2C-A519-B64A-0BAE-BC2607520FE2}"/>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84739852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12369979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BFD730"/>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rgbClr val="0E2432"/>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0110326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52630889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57268580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91449018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12758916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6833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ED2881"/>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01565746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67024105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81136652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43315024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0822572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71574076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81775479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BFD730"/>
          </a:solidFill>
        </p:spPr>
        <p:txBody>
          <a:bodyPr lIns="360000" tIns="396000" rIns="360000" bIns="360000" anchor="t" anchorCtr="0">
            <a:normAutofit/>
          </a:bodyPr>
          <a:lstStyle>
            <a:lvl1pPr marL="0" indent="0" algn="ctr">
              <a:buNone/>
              <a:defRPr sz="36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30253912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4F551956-F4EC-3683-0D3C-4E6195AF210F}"/>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268776968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BFD730"/>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85422598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BFD730"/>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67D2E8EE-B8CE-B251-22FC-7CF3170107AA}"/>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7" name="Text Placeholder 15">
            <a:extLst>
              <a:ext uri="{FF2B5EF4-FFF2-40B4-BE49-F238E27FC236}">
                <a16:creationId xmlns:a16="http://schemas.microsoft.com/office/drawing/2014/main" id="{6A4ED7DC-0032-5D3F-B98C-D96A6B198EB5}"/>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0" name="Text Placeholder 15">
            <a:extLst>
              <a:ext uri="{FF2B5EF4-FFF2-40B4-BE49-F238E27FC236}">
                <a16:creationId xmlns:a16="http://schemas.microsoft.com/office/drawing/2014/main" id="{B7E9761F-9266-5E02-B9B2-5853B310EBDC}"/>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8D503D8A-C83A-12E1-1276-AD483228188F}"/>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21AA257C-FA49-1D86-6BB9-97E8406DDC74}"/>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1713669D-7A73-492D-D175-1F29250F0E91}"/>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1346049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a:t>Click to edit Master title style</a:t>
            </a:r>
            <a:endParaRPr lang="en-GB" dirty="0"/>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7798020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BFD730"/>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6" name="Picture 5">
            <a:extLst>
              <a:ext uri="{FF2B5EF4-FFF2-40B4-BE49-F238E27FC236}">
                <a16:creationId xmlns:a16="http://schemas.microsoft.com/office/drawing/2014/main" id="{05A90337-9819-D874-9EAA-251BBBAE965C}"/>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40785971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BFD730"/>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BFD730"/>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20055395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BFD730"/>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68218071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12039215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63469705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21530018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713724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9403849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2B35298E-5333-3CCC-B37F-5F80D4ACF4E9}"/>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2" name="Text Placeholder 16">
            <a:extLst>
              <a:ext uri="{FF2B5EF4-FFF2-40B4-BE49-F238E27FC236}">
                <a16:creationId xmlns:a16="http://schemas.microsoft.com/office/drawing/2014/main" id="{40843F97-5824-B97B-1E5A-BF22C8B7BF24}"/>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19DEF7B1-4D0D-8D7D-7EFC-1452DB6E90AB}"/>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71A30612-12EF-1AC7-D63D-C4872B330AFA}"/>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2564A025-9B8B-32F1-1C45-5D5B0000B299}"/>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222D5C61-3A39-2CB1-3999-665536EDA3E5}"/>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DE93A879-5BC4-6E4C-37DC-72C43F521C50}"/>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92CB01E4-FAC9-C358-A4D1-21AA1982FCE2}"/>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5E95288D-9D59-29E4-56B5-06EC39E3816A}"/>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112368832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BFD73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14648" y="5054988"/>
            <a:ext cx="31692329"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FEF6D8BB-CFCE-1FF6-5AF6-568493FE4CA0}"/>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C8C2E00E-175D-4286-7565-C1B7D14AB6A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B3990DC0-4454-7E9B-25D3-95A4C72718E3}"/>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76EE8074-FE45-7A15-EBD2-E54F8E27B632}"/>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147E1D86-0D8A-B5A6-71CA-82C38848A264}"/>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17E950D7-F217-3B25-9A78-4592687F90E3}"/>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31B38879-9DF7-FCD2-444C-69EFE49B3A7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70692E5C-4358-C956-86FE-F58250DD07B9}"/>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04D71FDA-F724-02A1-A234-A11A779A1F48}"/>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4068142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a:t>Click to edit Master title style</a:t>
            </a:r>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ED2881"/>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ED288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21083371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BFD730"/>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149089599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BFD730"/>
          </a:solidFill>
          <a:ln w="63500" cap="sq">
            <a:solidFill>
              <a:srgbClr val="BFD730"/>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64624011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BFD730"/>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BFD730"/>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BFD730"/>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BFD730"/>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BFD730"/>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BFD730"/>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BFD730"/>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BFD730"/>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162135648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78419821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BFD730"/>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BFD730"/>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5730397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BFD73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rgbClr val="132433"/>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4" name="Picture 3">
            <a:extLst>
              <a:ext uri="{FF2B5EF4-FFF2-40B4-BE49-F238E27FC236}">
                <a16:creationId xmlns:a16="http://schemas.microsoft.com/office/drawing/2014/main" id="{109E2243-63D2-42BE-AE6D-A6FEC4A4CD5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00407512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BFD730"/>
          </a:solidFill>
        </p:spPr>
        <p:txBody>
          <a:bodyPr>
            <a:normAutofit/>
          </a:bodyPr>
          <a:lstStyle>
            <a:lvl1pPr marL="0" indent="0" algn="ctr">
              <a:buFontTx/>
              <a:buNone/>
              <a:defRPr sz="4400">
                <a:solidFill>
                  <a:srgbClr val="132433"/>
                </a:solidFill>
              </a:defRPr>
            </a:lvl1pPr>
          </a:lstStyle>
          <a:p>
            <a:r>
              <a:rPr lang="en-GB" dirty="0"/>
              <a:t>Icon</a:t>
            </a:r>
          </a:p>
        </p:txBody>
      </p:sp>
    </p:spTree>
    <p:extLst>
      <p:ext uri="{BB962C8B-B14F-4D97-AF65-F5344CB8AC3E}">
        <p14:creationId xmlns:p14="http://schemas.microsoft.com/office/powerpoint/2010/main" val="140413853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BFD730"/>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321733800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7" name="Rectangle 6">
            <a:extLst>
              <a:ext uri="{FF2B5EF4-FFF2-40B4-BE49-F238E27FC236}">
                <a16:creationId xmlns:a16="http://schemas.microsoft.com/office/drawing/2014/main" id="{AD9F9456-ACCA-559D-0C1A-D4EDAE39C9EC}"/>
              </a:ext>
            </a:extLst>
          </p:cNvPr>
          <p:cNvSpPr/>
          <p:nvPr userDrawn="1"/>
        </p:nvSpPr>
        <p:spPr>
          <a:xfrm>
            <a:off x="17231360" y="1890762"/>
            <a:ext cx="13370560" cy="14516678"/>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733B7FB7-C174-C791-EEEE-318175BA0E5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F7BD327C-CE3A-D6F7-B244-98DDCB751BA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6" name="Text Placeholder 8">
            <a:extLst>
              <a:ext uri="{FF2B5EF4-FFF2-40B4-BE49-F238E27FC236}">
                <a16:creationId xmlns:a16="http://schemas.microsoft.com/office/drawing/2014/main" id="{0B50B032-BC7C-34A3-420F-C84C7C4070C1}"/>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rgbClr val="132433"/>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58099187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BFD730"/>
          </a:solidFill>
        </p:spPr>
        <p:txBody>
          <a:bodyPr tIns="288000">
            <a:normAutofit/>
          </a:bodyPr>
          <a:lstStyle>
            <a:lvl1pPr marL="0" indent="0" algn="ctr">
              <a:buFontTx/>
              <a:buNone/>
              <a:defRPr sz="3200">
                <a:solidFill>
                  <a:srgbClr val="132433"/>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BFD730"/>
          </a:solidFill>
        </p:spPr>
        <p:txBody>
          <a:bodyPr tIns="288000">
            <a:normAutofit/>
          </a:bodyPr>
          <a:lstStyle>
            <a:lvl1pPr marL="0" indent="0" algn="ctr">
              <a:buFontTx/>
              <a:buNone/>
              <a:defRPr sz="3200">
                <a:solidFill>
                  <a:srgbClr val="132433"/>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BFD730"/>
          </a:solidFill>
        </p:spPr>
        <p:txBody>
          <a:bodyPr tIns="288000">
            <a:normAutofit/>
          </a:bodyPr>
          <a:lstStyle>
            <a:lvl1pPr marL="0" indent="0" algn="ctr">
              <a:buFontTx/>
              <a:buNone/>
              <a:defRPr sz="3200">
                <a:solidFill>
                  <a:srgbClr val="132433"/>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544221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ED288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87727081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18381396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FCAF17"/>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rgbClr val="0E2432"/>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5" name="Picture 4">
            <a:extLst>
              <a:ext uri="{FF2B5EF4-FFF2-40B4-BE49-F238E27FC236}">
                <a16:creationId xmlns:a16="http://schemas.microsoft.com/office/drawing/2014/main" id="{6243FE8A-43BA-1D63-7D25-56BE64F960E9}"/>
              </a:ext>
            </a:extLst>
          </p:cNvPr>
          <p:cNvPicPr>
            <a:picLocks noChangeAspect="1"/>
          </p:cNvPicPr>
          <p:nvPr userDrawn="1"/>
        </p:nvPicPr>
        <p:blipFill>
          <a:blip r:embed="rId4"/>
          <a:srcRect/>
          <a:stretch/>
        </p:blipFill>
        <p:spPr>
          <a:xfrm>
            <a:off x="1572082" y="1543043"/>
            <a:ext cx="3059929" cy="917979"/>
          </a:xfrm>
          <a:prstGeom prst="rect">
            <a:avLst/>
          </a:prstGeom>
        </p:spPr>
      </p:pic>
    </p:spTree>
    <p:extLst>
      <p:ext uri="{BB962C8B-B14F-4D97-AF65-F5344CB8AC3E}">
        <p14:creationId xmlns:p14="http://schemas.microsoft.com/office/powerpoint/2010/main" val="369537729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55311589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FCAF1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4530261"/>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6" name="Picture 5">
            <a:extLst>
              <a:ext uri="{FF2B5EF4-FFF2-40B4-BE49-F238E27FC236}">
                <a16:creationId xmlns:a16="http://schemas.microsoft.com/office/drawing/2014/main" id="{FC17EF2C-A519-B64A-0BAE-BC2607520FE2}"/>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42074330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77128538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FCAF17"/>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rgbClr val="0E2432"/>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9742482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1961986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85095556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4550267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103126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ED2881"/>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280404785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10043339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4184064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55509693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55725676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solidFill>
                  <a:srgbClr val="0E2432"/>
                </a:solidFill>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4501670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80089565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272607084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FCAF17"/>
          </a:solidFill>
        </p:spPr>
        <p:txBody>
          <a:bodyPr lIns="360000" tIns="396000" rIns="360000" bIns="360000" anchor="t" anchorCtr="0">
            <a:normAutofit/>
          </a:bodyPr>
          <a:lstStyle>
            <a:lvl1pPr marL="0" indent="0" algn="ctr">
              <a:buNone/>
              <a:defRPr sz="36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160810856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9" name="Content Placeholder 2">
            <a:extLst>
              <a:ext uri="{FF2B5EF4-FFF2-40B4-BE49-F238E27FC236}">
                <a16:creationId xmlns:a16="http://schemas.microsoft.com/office/drawing/2014/main" id="{E139EEC0-67C7-E0A0-09D5-BB9F08A96564}"/>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Tree>
    <p:extLst>
      <p:ext uri="{BB962C8B-B14F-4D97-AF65-F5344CB8AC3E}">
        <p14:creationId xmlns:p14="http://schemas.microsoft.com/office/powerpoint/2010/main" val="162560945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FCAF17"/>
          </a:solidFill>
        </p:spPr>
        <p:txBody>
          <a:bodyPr tIns="0" bIns="360000">
            <a:noAutofit/>
          </a:bodyPr>
          <a:lstStyle>
            <a:lvl1pPr marL="0" indent="0" algn="ctr">
              <a:buFontTx/>
              <a:buNone/>
              <a:defRPr sz="13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029503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a:t>Click to edit Master title style</a:t>
            </a:r>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ED288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1149357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FCAF17"/>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F7BBFDE5-3785-FD66-BD30-17F6536F8F0F}"/>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7" name="Text Placeholder 15">
            <a:extLst>
              <a:ext uri="{FF2B5EF4-FFF2-40B4-BE49-F238E27FC236}">
                <a16:creationId xmlns:a16="http://schemas.microsoft.com/office/drawing/2014/main" id="{FC8E4732-A675-4837-80E0-340288CDD210}"/>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0" name="Text Placeholder 15">
            <a:extLst>
              <a:ext uri="{FF2B5EF4-FFF2-40B4-BE49-F238E27FC236}">
                <a16:creationId xmlns:a16="http://schemas.microsoft.com/office/drawing/2014/main" id="{54C14A2E-2A09-795D-2920-50A20ACDED8B}"/>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DBA8C73-86F9-D652-5341-1EC5561026F1}"/>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4D7FE19F-49DA-3022-0BED-12CA28E14251}"/>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C7F25FE5-2911-0E36-BF18-287ADDA9E158}"/>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74113102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FCAF17"/>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6" name="Picture 5">
            <a:extLst>
              <a:ext uri="{FF2B5EF4-FFF2-40B4-BE49-F238E27FC236}">
                <a16:creationId xmlns:a16="http://schemas.microsoft.com/office/drawing/2014/main" id="{1C253FAE-2785-46C7-AAB5-C67B014F35FF}"/>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34224045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FCAF17"/>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FCAF17"/>
          </a:solidFill>
        </p:spPr>
        <p:txBody>
          <a:bodyPr lIns="720000" tIns="720000" rIns="720000" bIns="720000">
            <a:normAutofit/>
          </a:bodyPr>
          <a:lstStyle>
            <a:lvl1pPr marL="609608" indent="-609608">
              <a:buClr>
                <a:schemeClr val="bg1"/>
              </a:buClr>
              <a:buFont typeface="Wingdings" pitchFamily="2" charset="2"/>
              <a:buChar char="§"/>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0906449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FCAF17"/>
          </a:solidFill>
        </p:spPr>
        <p:txBody>
          <a:bodyPr anchor="ctr" anchorCtr="0">
            <a:normAutofit/>
          </a:bodyPr>
          <a:lstStyle>
            <a:lvl1pPr marL="0" indent="0" algn="ctr">
              <a:buNone/>
              <a:defRPr sz="6000" b="0" i="0">
                <a:solidFill>
                  <a:srgbClr val="0E2432"/>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37728085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17411118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06591907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13494926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0E2432"/>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17516387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73767970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916FE9-A075-AC9C-299A-7EBE82C53FEC}"/>
              </a:ext>
            </a:extLst>
          </p:cNvPr>
          <p:cNvSpPr/>
          <p:nvPr userDrawn="1"/>
        </p:nvSpPr>
        <p:spPr>
          <a:xfrm rot="16200000">
            <a:off x="-8739187" y="8779059"/>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7" name="Oval 16">
            <a:extLst>
              <a:ext uri="{FF2B5EF4-FFF2-40B4-BE49-F238E27FC236}">
                <a16:creationId xmlns:a16="http://schemas.microsoft.com/office/drawing/2014/main" id="{85C74F18-B54F-5260-2141-D33A2DDA43C2}"/>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16">
            <a:extLst>
              <a:ext uri="{FF2B5EF4-FFF2-40B4-BE49-F238E27FC236}">
                <a16:creationId xmlns:a16="http://schemas.microsoft.com/office/drawing/2014/main" id="{CD1D93BC-4CB1-E571-2B51-BDF9AF0986A6}"/>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2" name="Text Placeholder 16">
            <a:extLst>
              <a:ext uri="{FF2B5EF4-FFF2-40B4-BE49-F238E27FC236}">
                <a16:creationId xmlns:a16="http://schemas.microsoft.com/office/drawing/2014/main" id="{4303B636-D964-8152-E43A-A9AA9CF7A364}"/>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5DC2B286-9F69-6AB8-A944-817900753C5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956D444A-B23C-B6DD-E956-59DAB6C3F6DA}"/>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3816446C-65D2-28F4-9212-75D9C470553E}"/>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ECFA29E5-9DB0-7107-A607-BD135C12B385}"/>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3EA6FECF-FC74-F254-9072-55DD641ECC58}"/>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B77D562A-6167-B277-C254-5C90854547B6}"/>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9FE7CD3A-D7F3-E660-7B2C-DE8AAD25E870}"/>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2743109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ED288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2689245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7" name="Rectangle 16">
            <a:extLst>
              <a:ext uri="{FF2B5EF4-FFF2-40B4-BE49-F238E27FC236}">
                <a16:creationId xmlns:a16="http://schemas.microsoft.com/office/drawing/2014/main" id="{F58E2274-C960-29CE-D741-8E081B120C15}"/>
              </a:ext>
            </a:extLst>
          </p:cNvPr>
          <p:cNvSpPr/>
          <p:nvPr userDrawn="1"/>
        </p:nvSpPr>
        <p:spPr>
          <a:xfrm>
            <a:off x="17231360" y="1890762"/>
            <a:ext cx="13370560" cy="14516678"/>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4" name="Graphic 13" descr="Open quotation mark with solid fill">
            <a:extLst>
              <a:ext uri="{FF2B5EF4-FFF2-40B4-BE49-F238E27FC236}">
                <a16:creationId xmlns:a16="http://schemas.microsoft.com/office/drawing/2014/main" id="{A36276D5-578F-0EB6-E182-D67F027EA24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5" name="Graphic 14" descr="Open quotation mark with solid fill">
            <a:extLst>
              <a:ext uri="{FF2B5EF4-FFF2-40B4-BE49-F238E27FC236}">
                <a16:creationId xmlns:a16="http://schemas.microsoft.com/office/drawing/2014/main" id="{2E5C85D1-186E-832B-0EAE-64070D63A2B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3" name="Text Placeholder 8">
            <a:extLst>
              <a:ext uri="{FF2B5EF4-FFF2-40B4-BE49-F238E27FC236}">
                <a16:creationId xmlns:a16="http://schemas.microsoft.com/office/drawing/2014/main" id="{7AD99889-1B9E-CCD1-74C4-D42CE3F3773A}"/>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27675023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FCAF1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14648" y="5054988"/>
            <a:ext cx="31692329"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02185B01-0C7D-E73E-0659-099BD8C776C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2DA47334-3004-00A9-4C55-184B4AF8FC22}"/>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81C05AB9-F92A-C311-9C52-7AFD69EEABDF}"/>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0B9289F0-48E4-9557-A898-331A1189DB6B}"/>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B36668AC-D5D2-D945-0CF2-913BB6198843}"/>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87451DC7-3501-196F-A00E-3E6E07B97B8A}"/>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2328E3CE-A33E-275D-8723-FF1D7260063E}"/>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33EAD7B7-A04C-B6A2-C4D3-4A8D71064EC0}"/>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326ABFD4-EC4D-11D8-E6A0-687B680976BA}"/>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rgbClr val="0E2432"/>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170984196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FCAF17"/>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97472601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CAF17"/>
          </a:solidFill>
          <a:ln w="63500" cap="sq">
            <a:solidFill>
              <a:srgbClr val="FCAF17"/>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3035843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FCAF17"/>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FCAF17"/>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FCAF17"/>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FCAF17"/>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FCAF17"/>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FCAF17"/>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FCAF17"/>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FCAF17"/>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121243647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277654313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FCAF17"/>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CAF17"/>
          </a:solidFill>
        </p:spPr>
        <p:txBody>
          <a:bodyPr anchor="ctr" anchorCtr="0">
            <a:normAutofit/>
          </a:bodyPr>
          <a:lstStyle>
            <a:lvl1pPr marL="0" indent="0" algn="ctr">
              <a:buFontTx/>
              <a:buNone/>
              <a:defRPr sz="13800" b="1" i="0">
                <a:solidFill>
                  <a:srgbClr val="132433"/>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90041302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FCAF17"/>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rgbClr val="132433"/>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rgbClr val="132433"/>
              </a:buClr>
              <a:buFont typeface="Wingdings" pitchFamily="2" charset="2"/>
              <a:buChar char="§"/>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4" name="Picture 3">
            <a:extLst>
              <a:ext uri="{FF2B5EF4-FFF2-40B4-BE49-F238E27FC236}">
                <a16:creationId xmlns:a16="http://schemas.microsoft.com/office/drawing/2014/main" id="{109E2243-63D2-42BE-AE6D-A6FEC4A4CD5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272666561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FCAF17"/>
          </a:solidFill>
        </p:spPr>
        <p:txBody>
          <a:bodyPr>
            <a:normAutofit/>
          </a:bodyPr>
          <a:lstStyle>
            <a:lvl1pPr marL="0" indent="0" algn="ctr">
              <a:buFontTx/>
              <a:buNone/>
              <a:defRPr sz="4400">
                <a:solidFill>
                  <a:srgbClr val="132433"/>
                </a:solidFill>
              </a:defRPr>
            </a:lvl1pPr>
          </a:lstStyle>
          <a:p>
            <a:r>
              <a:rPr lang="en-GB" dirty="0"/>
              <a:t>Icon</a:t>
            </a:r>
          </a:p>
        </p:txBody>
      </p:sp>
    </p:spTree>
    <p:extLst>
      <p:ext uri="{BB962C8B-B14F-4D97-AF65-F5344CB8AC3E}">
        <p14:creationId xmlns:p14="http://schemas.microsoft.com/office/powerpoint/2010/main" val="340789306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FCAF17"/>
          </a:solidFill>
        </p:spPr>
        <p:txBody>
          <a:bodyPr tIns="0" bIns="0">
            <a:noAutofit/>
          </a:bodyPr>
          <a:lstStyle>
            <a:lvl1pPr marL="0" indent="0" algn="ctr">
              <a:buFontTx/>
              <a:buNone/>
              <a:defRPr sz="8800" b="0" i="0">
                <a:solidFill>
                  <a:srgbClr val="132433"/>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14503440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7" name="Rectangle 6">
            <a:extLst>
              <a:ext uri="{FF2B5EF4-FFF2-40B4-BE49-F238E27FC236}">
                <a16:creationId xmlns:a16="http://schemas.microsoft.com/office/drawing/2014/main" id="{388DD87A-F604-2979-60BA-F0B3F4C028A9}"/>
              </a:ext>
            </a:extLst>
          </p:cNvPr>
          <p:cNvSpPr/>
          <p:nvPr userDrawn="1"/>
        </p:nvSpPr>
        <p:spPr>
          <a:xfrm>
            <a:off x="17231360" y="1890762"/>
            <a:ext cx="13370560" cy="14516678"/>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6294C324-120E-4975-78DB-B97E514DA91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A0EB76C5-5DF7-76A9-136F-58501C7EE93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93ED7572-AD6F-56A4-3B73-B977C586C6E0}"/>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rgbClr val="132433"/>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439383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ED2881"/>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ED2881"/>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ED2881"/>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116581038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solidFill>
                <a:srgbClr val="132433"/>
              </a:solidFill>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FCAF17"/>
          </a:solidFill>
        </p:spPr>
        <p:txBody>
          <a:bodyPr tIns="288000">
            <a:normAutofit/>
          </a:bodyPr>
          <a:lstStyle>
            <a:lvl1pPr marL="0" indent="0" algn="ctr">
              <a:buFontTx/>
              <a:buNone/>
              <a:defRPr sz="3200">
                <a:solidFill>
                  <a:srgbClr val="132433"/>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16527927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313880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F3756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249964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27616501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F3756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3195046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267169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F3756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9692172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132241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675027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584419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88240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4660031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23853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9463945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552989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4314165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0854774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6907998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11868615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4A2FD-B02E-C141-B983-0511B6EF1AA2}"/>
              </a:ext>
            </a:extLst>
          </p:cNvPr>
          <p:cNvSpPr/>
          <p:nvPr userDrawn="1"/>
        </p:nvSpPr>
        <p:spPr>
          <a:xfrm>
            <a:off x="0" y="0"/>
            <a:ext cx="16256000"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4" name="Rectangle 13">
            <a:extLst>
              <a:ext uri="{FF2B5EF4-FFF2-40B4-BE49-F238E27FC236}">
                <a16:creationId xmlns:a16="http://schemas.microsoft.com/office/drawing/2014/main" id="{6159EE42-631B-6820-FF8D-954789B3A00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9" name="Rectangle 8">
            <a:extLst>
              <a:ext uri="{FF2B5EF4-FFF2-40B4-BE49-F238E27FC236}">
                <a16:creationId xmlns:a16="http://schemas.microsoft.com/office/drawing/2014/main" id="{3C4DCA9B-B563-E065-1192-2153FE4FEA4F}"/>
              </a:ext>
            </a:extLst>
          </p:cNvPr>
          <p:cNvSpPr/>
          <p:nvPr userDrawn="1"/>
        </p:nvSpPr>
        <p:spPr>
          <a:xfrm>
            <a:off x="11100391" y="2828259"/>
            <a:ext cx="20601981" cy="12631481"/>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11100391" y="2828260"/>
            <a:ext cx="20601981" cy="12610213"/>
          </a:xfrm>
          <a:noFill/>
        </p:spPr>
        <p:txBody>
          <a:bodyPr wrap="square" lIns="720000" tIns="2880000" rIns="720000" bIns="1800000" numCol="1" spcCol="972000" anchor="b" anchorCtr="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 name="Picture Placeholder 9">
            <a:extLst>
              <a:ext uri="{FF2B5EF4-FFF2-40B4-BE49-F238E27FC236}">
                <a16:creationId xmlns:a16="http://schemas.microsoft.com/office/drawing/2014/main" id="{99217CF1-08AD-A9C8-EBA4-28D4B9357BC0}"/>
              </a:ext>
            </a:extLst>
          </p:cNvPr>
          <p:cNvSpPr>
            <a:spLocks noGrp="1"/>
          </p:cNvSpPr>
          <p:nvPr>
            <p:ph type="pic" sz="quarter" idx="13"/>
          </p:nvPr>
        </p:nvSpPr>
        <p:spPr>
          <a:xfrm>
            <a:off x="18951251" y="3955312"/>
            <a:ext cx="4703936" cy="4703936"/>
          </a:xfrm>
          <a:prstGeom prst="ellipse">
            <a:avLst/>
          </a:prstGeom>
          <a:solidFill>
            <a:srgbClr val="F37561"/>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Title 1">
            <a:extLst>
              <a:ext uri="{FF2B5EF4-FFF2-40B4-BE49-F238E27FC236}">
                <a16:creationId xmlns:a16="http://schemas.microsoft.com/office/drawing/2014/main" id="{9F7B2EEA-D232-D14E-A2CD-1B1463E5B8EA}"/>
              </a:ext>
            </a:extLst>
          </p:cNvPr>
          <p:cNvSpPr>
            <a:spLocks noGrp="1"/>
          </p:cNvSpPr>
          <p:nvPr>
            <p:ph type="ctrTitle" hasCustomPrompt="1"/>
          </p:nvPr>
        </p:nvSpPr>
        <p:spPr>
          <a:xfrm>
            <a:off x="1584434" y="7072717"/>
            <a:ext cx="8362454" cy="4121298"/>
          </a:xfrm>
        </p:spPr>
        <p:txBody>
          <a:bodyPr anchor="ctr" anchorCtr="0"/>
          <a:lstStyle>
            <a:lvl1pPr algn="l">
              <a:lnSpc>
                <a:spcPct val="80000"/>
              </a:lnSpc>
              <a:defRPr sz="16000">
                <a:ln>
                  <a:noFill/>
                </a:ln>
                <a:solidFill>
                  <a:schemeClr val="bg1"/>
                </a:solidFill>
              </a:defRPr>
            </a:lvl1pPr>
          </a:lstStyle>
          <a:p>
            <a:r>
              <a:rPr lang="en-GB" dirty="0"/>
              <a:t>Persons Quote</a:t>
            </a:r>
          </a:p>
        </p:txBody>
      </p:sp>
      <p:pic>
        <p:nvPicPr>
          <p:cNvPr id="10" name="Picture 9">
            <a:extLst>
              <a:ext uri="{FF2B5EF4-FFF2-40B4-BE49-F238E27FC236}">
                <a16:creationId xmlns:a16="http://schemas.microsoft.com/office/drawing/2014/main" id="{28E8F23D-4423-6043-CF26-AD15AC8F27F4}"/>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5" name="Graphic 4" descr="Shield with solid fill">
            <a:extLst>
              <a:ext uri="{FF2B5EF4-FFF2-40B4-BE49-F238E27FC236}">
                <a16:creationId xmlns:a16="http://schemas.microsoft.com/office/drawing/2014/main" id="{8A9B2ABE-F0EB-C642-BD92-FEF29FC390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7EC6552-050F-4ABE-19C0-FF2E880773D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17" name="Graphic 16" descr="Open quotation mark with solid fill">
            <a:extLst>
              <a:ext uri="{FF2B5EF4-FFF2-40B4-BE49-F238E27FC236}">
                <a16:creationId xmlns:a16="http://schemas.microsoft.com/office/drawing/2014/main" id="{340ADC7C-1BCE-08DA-DBC5-4DB28A5FA2F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7140" y="-573863"/>
            <a:ext cx="6761716" cy="6761716"/>
          </a:xfrm>
          <a:prstGeom prst="rect">
            <a:avLst/>
          </a:prstGeom>
        </p:spPr>
      </p:pic>
      <p:pic>
        <p:nvPicPr>
          <p:cNvPr id="18" name="Graphic 17" descr="Open quotation mark with solid fill">
            <a:extLst>
              <a:ext uri="{FF2B5EF4-FFF2-40B4-BE49-F238E27FC236}">
                <a16:creationId xmlns:a16="http://schemas.microsoft.com/office/drawing/2014/main" id="{563CCA67-00F2-441B-8179-FFD3C11D288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6590329" y="12078882"/>
            <a:ext cx="6761716" cy="6761716"/>
          </a:xfrm>
          <a:prstGeom prst="rect">
            <a:avLst/>
          </a:prstGeom>
        </p:spPr>
      </p:pic>
    </p:spTree>
    <p:extLst>
      <p:ext uri="{BB962C8B-B14F-4D97-AF65-F5344CB8AC3E}">
        <p14:creationId xmlns:p14="http://schemas.microsoft.com/office/powerpoint/2010/main" val="2580643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ED288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6772987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and Image Al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4C1A-5571-1EF0-61BD-95BF4C8FE8A3}"/>
              </a:ext>
            </a:extLst>
          </p:cNvPr>
          <p:cNvSpPr/>
          <p:nvPr userDrawn="1"/>
        </p:nvSpPr>
        <p:spPr>
          <a:xfrm>
            <a:off x="0" y="22303"/>
            <a:ext cx="16255998" cy="18265698"/>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6" y="6936059"/>
            <a:ext cx="13932288" cy="978920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7254240"/>
          </a:xfrm>
          <a:solidFill>
            <a:srgbClr val="EFEFEF"/>
          </a:solidFill>
        </p:spPr>
        <p:txBody>
          <a:bodyPr lIns="360000" tIns="180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5" name="Content Placeholder 2">
            <a:extLst>
              <a:ext uri="{FF2B5EF4-FFF2-40B4-BE49-F238E27FC236}">
                <a16:creationId xmlns:a16="http://schemas.microsoft.com/office/drawing/2014/main" id="{20710D1B-D489-8F36-4A04-2B7A832E1C14}"/>
              </a:ext>
            </a:extLst>
          </p:cNvPr>
          <p:cNvSpPr>
            <a:spLocks noGrp="1"/>
          </p:cNvSpPr>
          <p:nvPr>
            <p:ph idx="14" hasCustomPrompt="1"/>
          </p:nvPr>
        </p:nvSpPr>
        <p:spPr>
          <a:xfrm>
            <a:off x="17231361" y="9806001"/>
            <a:ext cx="13370559" cy="6919264"/>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p>
        </p:txBody>
      </p:sp>
      <p:sp>
        <p:nvSpPr>
          <p:cNvPr id="14" name="Title 1">
            <a:extLst>
              <a:ext uri="{FF2B5EF4-FFF2-40B4-BE49-F238E27FC236}">
                <a16:creationId xmlns:a16="http://schemas.microsoft.com/office/drawing/2014/main" id="{004F10BC-7E21-7485-2C08-A48CA9AB4EC9}"/>
              </a:ext>
            </a:extLst>
          </p:cNvPr>
          <p:cNvSpPr>
            <a:spLocks noGrp="1"/>
          </p:cNvSpPr>
          <p:nvPr>
            <p:ph type="title"/>
          </p:nvPr>
        </p:nvSpPr>
        <p:spPr>
          <a:xfrm>
            <a:off x="1545606" y="1562735"/>
            <a:ext cx="13932288"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Rectangle 7">
            <a:extLst>
              <a:ext uri="{FF2B5EF4-FFF2-40B4-BE49-F238E27FC236}">
                <a16:creationId xmlns:a16="http://schemas.microsoft.com/office/drawing/2014/main" id="{FDD5E331-2A83-7127-6322-6D3CD3BE498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Graphic 1" descr="Shield with solid fill">
            <a:extLst>
              <a:ext uri="{FF2B5EF4-FFF2-40B4-BE49-F238E27FC236}">
                <a16:creationId xmlns:a16="http://schemas.microsoft.com/office/drawing/2014/main" id="{C9A5DD31-4EEA-D8E8-F261-43773BFBA9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7F2DE276-D050-D639-5FE4-66CB7EE6E03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0099282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rge Number Poi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75CEE-BB4A-2D86-7C80-523C8289834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5">
            <a:extLst>
              <a:ext uri="{FF2B5EF4-FFF2-40B4-BE49-F238E27FC236}">
                <a16:creationId xmlns:a16="http://schemas.microsoft.com/office/drawing/2014/main" id="{3AD57CE1-8944-FAC5-39EC-2F7B727E1140}"/>
              </a:ext>
            </a:extLst>
          </p:cNvPr>
          <p:cNvSpPr>
            <a:spLocks noGrp="1"/>
          </p:cNvSpPr>
          <p:nvPr>
            <p:ph type="body" sz="quarter" idx="13" hasCustomPrompt="1"/>
          </p:nvPr>
        </p:nvSpPr>
        <p:spPr>
          <a:xfrm>
            <a:off x="5417264" y="6106887"/>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5" name="Text Placeholder 15">
            <a:extLst>
              <a:ext uri="{FF2B5EF4-FFF2-40B4-BE49-F238E27FC236}">
                <a16:creationId xmlns:a16="http://schemas.microsoft.com/office/drawing/2014/main" id="{57719C69-CC4B-5BCF-DBA0-04531B328412}"/>
              </a:ext>
            </a:extLst>
          </p:cNvPr>
          <p:cNvSpPr>
            <a:spLocks noGrp="1"/>
          </p:cNvSpPr>
          <p:nvPr>
            <p:ph type="body" sz="quarter" idx="26" hasCustomPrompt="1"/>
          </p:nvPr>
        </p:nvSpPr>
        <p:spPr>
          <a:xfrm>
            <a:off x="5417264" y="9858964"/>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17" name="Text Placeholder 15">
            <a:extLst>
              <a:ext uri="{FF2B5EF4-FFF2-40B4-BE49-F238E27FC236}">
                <a16:creationId xmlns:a16="http://schemas.microsoft.com/office/drawing/2014/main" id="{44DD1A52-F1B8-4E16-3C59-6B8A0C45220D}"/>
              </a:ext>
            </a:extLst>
          </p:cNvPr>
          <p:cNvSpPr>
            <a:spLocks noGrp="1"/>
          </p:cNvSpPr>
          <p:nvPr>
            <p:ph type="body" sz="quarter" idx="28" hasCustomPrompt="1"/>
          </p:nvPr>
        </p:nvSpPr>
        <p:spPr>
          <a:xfrm>
            <a:off x="5417264" y="13708851"/>
            <a:ext cx="26277689" cy="2535194"/>
          </a:xfrm>
        </p:spPr>
        <p:txBody>
          <a:bodyPr anchor="ctr" anchorCtr="0">
            <a:normAutofit/>
          </a:bodyPr>
          <a:lstStyle>
            <a:lvl1pPr marL="0" indent="0" algn="l">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Text Goes Here</a:t>
            </a:r>
          </a:p>
        </p:txBody>
      </p:sp>
      <p:sp>
        <p:nvSpPr>
          <p:cNvPr id="22" name="Text Placeholder 11">
            <a:extLst>
              <a:ext uri="{FF2B5EF4-FFF2-40B4-BE49-F238E27FC236}">
                <a16:creationId xmlns:a16="http://schemas.microsoft.com/office/drawing/2014/main" id="{93A148B5-171C-B7DB-1EFE-8C3954FE037F}"/>
              </a:ext>
            </a:extLst>
          </p:cNvPr>
          <p:cNvSpPr>
            <a:spLocks noGrp="1" noChangeAspect="1"/>
          </p:cNvSpPr>
          <p:nvPr>
            <p:ph type="body" sz="quarter" idx="10" hasCustomPrompt="1"/>
          </p:nvPr>
        </p:nvSpPr>
        <p:spPr>
          <a:xfrm>
            <a:off x="1676424" y="5957573"/>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23" name="Text Placeholder 11">
            <a:extLst>
              <a:ext uri="{FF2B5EF4-FFF2-40B4-BE49-F238E27FC236}">
                <a16:creationId xmlns:a16="http://schemas.microsoft.com/office/drawing/2014/main" id="{5EAC6CAC-96B4-F68E-09C5-814C776285A1}"/>
              </a:ext>
            </a:extLst>
          </p:cNvPr>
          <p:cNvSpPr>
            <a:spLocks noGrp="1" noChangeAspect="1"/>
          </p:cNvSpPr>
          <p:nvPr>
            <p:ph type="body" sz="quarter" idx="30" hasCustomPrompt="1"/>
          </p:nvPr>
        </p:nvSpPr>
        <p:spPr>
          <a:xfrm>
            <a:off x="1676423" y="9718476"/>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24" name="Text Placeholder 11">
            <a:extLst>
              <a:ext uri="{FF2B5EF4-FFF2-40B4-BE49-F238E27FC236}">
                <a16:creationId xmlns:a16="http://schemas.microsoft.com/office/drawing/2014/main" id="{EDC79241-29C2-DB2B-508D-3BCB7D9D8799}"/>
              </a:ext>
            </a:extLst>
          </p:cNvPr>
          <p:cNvSpPr>
            <a:spLocks noGrp="1" noChangeAspect="1"/>
          </p:cNvSpPr>
          <p:nvPr>
            <p:ph type="body" sz="quarter" idx="31" hasCustomPrompt="1"/>
          </p:nvPr>
        </p:nvSpPr>
        <p:spPr>
          <a:xfrm>
            <a:off x="1676423" y="13559537"/>
            <a:ext cx="2815132" cy="2815132"/>
          </a:xfrm>
          <a:prstGeom prst="ellipse">
            <a:avLst/>
          </a:prstGeom>
          <a:solidFill>
            <a:srgbClr val="F37561"/>
          </a:solidFill>
        </p:spPr>
        <p:txBody>
          <a:bodyPr tIns="0" bIns="360000">
            <a:noAutofit/>
          </a:bodyPr>
          <a:lstStyle>
            <a:lvl1pPr marL="0" indent="0" algn="ctr">
              <a:buFontTx/>
              <a:buNone/>
              <a:defRPr sz="13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2" name="Title 1">
            <a:extLst>
              <a:ext uri="{FF2B5EF4-FFF2-40B4-BE49-F238E27FC236}">
                <a16:creationId xmlns:a16="http://schemas.microsoft.com/office/drawing/2014/main" id="{FA57CA26-A4D9-18D1-3C5A-E23294EB148A}"/>
              </a:ext>
            </a:extLst>
          </p:cNvPr>
          <p:cNvSpPr>
            <a:spLocks noGrp="1"/>
          </p:cNvSpPr>
          <p:nvPr>
            <p:ph type="title"/>
          </p:nvPr>
        </p:nvSpPr>
        <p:spPr>
          <a:xfrm>
            <a:off x="1545605" y="1562735"/>
            <a:ext cx="3014934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Oval 3">
            <a:extLst>
              <a:ext uri="{FF2B5EF4-FFF2-40B4-BE49-F238E27FC236}">
                <a16:creationId xmlns:a16="http://schemas.microsoft.com/office/drawing/2014/main" id="{C3ED4B7F-6A8D-F1C5-4738-EC9524E7C0DB}"/>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04B9D1F7-4206-5A00-17EA-A99BCE45D3FE}"/>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7047F91B-5BBD-5986-24EB-0254E0EE21F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0E564BF-7783-B9F6-16CD-20CD642BF4C7}"/>
              </a:ext>
            </a:extLst>
          </p:cNvPr>
          <p:cNvSpPr>
            <a:spLocks noGrp="1"/>
          </p:cNvSpPr>
          <p:nvPr>
            <p:ph type="body" sz="quarter" idx="3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241250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mal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5" name="Text Placeholder 15">
            <a:extLst>
              <a:ext uri="{FF2B5EF4-FFF2-40B4-BE49-F238E27FC236}">
                <a16:creationId xmlns:a16="http://schemas.microsoft.com/office/drawing/2014/main" id="{96448C6A-29BE-41E7-5832-855F6C95B62B}"/>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Text Placeholder 15">
            <a:extLst>
              <a:ext uri="{FF2B5EF4-FFF2-40B4-BE49-F238E27FC236}">
                <a16:creationId xmlns:a16="http://schemas.microsoft.com/office/drawing/2014/main" id="{7299F715-9BD8-82BE-F9B9-FC387B915CC9}"/>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4AEF0EEC-ED23-52F9-3A4B-D02732907F03}"/>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7" name="Text Placeholder 15">
            <a:extLst>
              <a:ext uri="{FF2B5EF4-FFF2-40B4-BE49-F238E27FC236}">
                <a16:creationId xmlns:a16="http://schemas.microsoft.com/office/drawing/2014/main" id="{5E0EB1D7-830B-3050-92F9-1FC3ED858C77}"/>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1" name="Text Placeholder 15">
            <a:extLst>
              <a:ext uri="{FF2B5EF4-FFF2-40B4-BE49-F238E27FC236}">
                <a16:creationId xmlns:a16="http://schemas.microsoft.com/office/drawing/2014/main" id="{4F4A06D1-6286-02F8-A0A8-18065C534479}"/>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2" name="Text Placeholder 15">
            <a:extLst>
              <a:ext uri="{FF2B5EF4-FFF2-40B4-BE49-F238E27FC236}">
                <a16:creationId xmlns:a16="http://schemas.microsoft.com/office/drawing/2014/main" id="{9DED9F07-2D3E-BD82-1C67-E5CD8CAFA42D}"/>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Tree>
    <p:extLst>
      <p:ext uri="{BB962C8B-B14F-4D97-AF65-F5344CB8AC3E}">
        <p14:creationId xmlns:p14="http://schemas.microsoft.com/office/powerpoint/2010/main" val="413394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mall Numbered Points 2">
    <p:bg>
      <p:bgPr>
        <a:solidFill>
          <a:srgbClr val="F3756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1619477"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1619477"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619477"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7572264" y="6156846"/>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17572264" y="9726103"/>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17572264" y="13295359"/>
            <a:ext cx="1800000" cy="1800000"/>
          </a:xfrm>
          <a:prstGeom prst="ellipse">
            <a:avLst/>
          </a:prstGeom>
          <a:solidFill>
            <a:schemeClr val="bg1"/>
          </a:solidFill>
        </p:spPr>
        <p:txBody>
          <a:bodyPr tIns="0" bIns="0">
            <a:noAutofit/>
          </a:bodyPr>
          <a:lstStyle>
            <a:lvl1pPr marL="0" indent="0" algn="ctr">
              <a:buFontTx/>
              <a:buNone/>
              <a:defRPr sz="8800" b="0" i="0">
                <a:solidFill>
                  <a:srgbClr val="0E2432"/>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0E2432"/>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0E2432"/>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4" name="Text Placeholder 15">
            <a:extLst>
              <a:ext uri="{FF2B5EF4-FFF2-40B4-BE49-F238E27FC236}">
                <a16:creationId xmlns:a16="http://schemas.microsoft.com/office/drawing/2014/main" id="{1A535F44-7A78-E770-AF9C-BD3D6C4906E8}"/>
              </a:ext>
            </a:extLst>
          </p:cNvPr>
          <p:cNvSpPr>
            <a:spLocks noGrp="1"/>
          </p:cNvSpPr>
          <p:nvPr>
            <p:ph type="body" sz="quarter" idx="13"/>
          </p:nvPr>
        </p:nvSpPr>
        <p:spPr>
          <a:xfrm>
            <a:off x="4229327"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7" name="Text Placeholder 15">
            <a:extLst>
              <a:ext uri="{FF2B5EF4-FFF2-40B4-BE49-F238E27FC236}">
                <a16:creationId xmlns:a16="http://schemas.microsoft.com/office/drawing/2014/main" id="{C80E3FD6-1AC9-235B-8A02-AB62053529CC}"/>
              </a:ext>
            </a:extLst>
          </p:cNvPr>
          <p:cNvSpPr>
            <a:spLocks noGrp="1"/>
          </p:cNvSpPr>
          <p:nvPr>
            <p:ph type="body" sz="quarter" idx="23"/>
          </p:nvPr>
        </p:nvSpPr>
        <p:spPr>
          <a:xfrm>
            <a:off x="20182301" y="6156846"/>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0" name="Text Placeholder 15">
            <a:extLst>
              <a:ext uri="{FF2B5EF4-FFF2-40B4-BE49-F238E27FC236}">
                <a16:creationId xmlns:a16="http://schemas.microsoft.com/office/drawing/2014/main" id="{C9E26B60-07B2-5A91-2E05-8B80B51C0270}"/>
              </a:ext>
            </a:extLst>
          </p:cNvPr>
          <p:cNvSpPr>
            <a:spLocks noGrp="1"/>
          </p:cNvSpPr>
          <p:nvPr>
            <p:ph type="body" sz="quarter" idx="24"/>
          </p:nvPr>
        </p:nvSpPr>
        <p:spPr>
          <a:xfrm>
            <a:off x="4229327"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6" name="Text Placeholder 15">
            <a:extLst>
              <a:ext uri="{FF2B5EF4-FFF2-40B4-BE49-F238E27FC236}">
                <a16:creationId xmlns:a16="http://schemas.microsoft.com/office/drawing/2014/main" id="{4F4FFFE7-5086-EBF0-80E7-FBEEE9FEDACE}"/>
              </a:ext>
            </a:extLst>
          </p:cNvPr>
          <p:cNvSpPr>
            <a:spLocks noGrp="1"/>
          </p:cNvSpPr>
          <p:nvPr>
            <p:ph type="body" sz="quarter" idx="25"/>
          </p:nvPr>
        </p:nvSpPr>
        <p:spPr>
          <a:xfrm>
            <a:off x="20182301" y="9726102"/>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17" name="Text Placeholder 15">
            <a:extLst>
              <a:ext uri="{FF2B5EF4-FFF2-40B4-BE49-F238E27FC236}">
                <a16:creationId xmlns:a16="http://schemas.microsoft.com/office/drawing/2014/main" id="{D3DDD754-EF11-82D5-2A1B-AEDBE41B2E9D}"/>
              </a:ext>
            </a:extLst>
          </p:cNvPr>
          <p:cNvSpPr>
            <a:spLocks noGrp="1"/>
          </p:cNvSpPr>
          <p:nvPr>
            <p:ph type="body" sz="quarter" idx="26"/>
          </p:nvPr>
        </p:nvSpPr>
        <p:spPr>
          <a:xfrm>
            <a:off x="4229327"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sp>
        <p:nvSpPr>
          <p:cNvPr id="21" name="Text Placeholder 15">
            <a:extLst>
              <a:ext uri="{FF2B5EF4-FFF2-40B4-BE49-F238E27FC236}">
                <a16:creationId xmlns:a16="http://schemas.microsoft.com/office/drawing/2014/main" id="{C5ECD316-0FC1-5D35-98F3-10F01D4486DC}"/>
              </a:ext>
            </a:extLst>
          </p:cNvPr>
          <p:cNvSpPr>
            <a:spLocks noGrp="1"/>
          </p:cNvSpPr>
          <p:nvPr>
            <p:ph type="body" sz="quarter" idx="27"/>
          </p:nvPr>
        </p:nvSpPr>
        <p:spPr>
          <a:xfrm>
            <a:off x="20182301" y="13295358"/>
            <a:ext cx="10580914" cy="1800000"/>
          </a:xfrm>
        </p:spPr>
        <p:txBody>
          <a:bodyPr anchor="ctr" anchorCtr="0">
            <a:normAutofit/>
          </a:bodyPr>
          <a:lstStyle>
            <a:lvl1pPr marL="0" indent="0">
              <a:buNone/>
              <a:defRPr sz="48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01029788-A8B6-9855-56DC-17823C9800F2}"/>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3189224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Boxes Bullets">
    <p:bg>
      <p:bgPr>
        <a:solidFill>
          <a:srgbClr val="13243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F4D54F-25D4-4917-C1FD-FD25B2CB6F6A}"/>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060245" y="5166653"/>
            <a:ext cx="13032555" cy="10449840"/>
          </a:xfrm>
          <a:solidFill>
            <a:srgbClr val="F3756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921997" y="9634246"/>
            <a:ext cx="10449846"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15" name="Text Placeholder 11">
            <a:extLst>
              <a:ext uri="{FF2B5EF4-FFF2-40B4-BE49-F238E27FC236}">
                <a16:creationId xmlns:a16="http://schemas.microsoft.com/office/drawing/2014/main" id="{26CF3D4A-E60C-72B2-7A45-FAD17408CA3D}"/>
              </a:ext>
            </a:extLst>
          </p:cNvPr>
          <p:cNvSpPr>
            <a:spLocks noGrp="1"/>
          </p:cNvSpPr>
          <p:nvPr>
            <p:ph type="body" sz="quarter" idx="16"/>
          </p:nvPr>
        </p:nvSpPr>
        <p:spPr>
          <a:xfrm>
            <a:off x="18669818" y="5166649"/>
            <a:ext cx="13032555" cy="10449840"/>
          </a:xfrm>
          <a:solidFill>
            <a:srgbClr val="F37561"/>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6" name="Text Placeholder 15">
            <a:extLst>
              <a:ext uri="{FF2B5EF4-FFF2-40B4-BE49-F238E27FC236}">
                <a16:creationId xmlns:a16="http://schemas.microsoft.com/office/drawing/2014/main" id="{CFD449F4-4A7A-2A0B-C2B8-99C0AA3D69F4}"/>
              </a:ext>
            </a:extLst>
          </p:cNvPr>
          <p:cNvSpPr>
            <a:spLocks noGrp="1"/>
          </p:cNvSpPr>
          <p:nvPr>
            <p:ph type="body" sz="quarter" idx="17" hasCustomPrompt="1"/>
          </p:nvPr>
        </p:nvSpPr>
        <p:spPr>
          <a:xfrm rot="16200000">
            <a:off x="12687579" y="9634244"/>
            <a:ext cx="10449841" cy="1514640"/>
          </a:xfrm>
          <a:solidFill>
            <a:schemeClr val="bg1"/>
          </a:solidFill>
        </p:spPr>
        <p:txBody>
          <a:bodyPr anchor="ctr" anchorCtr="0">
            <a:normAutofit/>
          </a:bodyPr>
          <a:lstStyle>
            <a:lvl1pPr marL="0" indent="0" algn="ctr">
              <a:buNone/>
              <a:defRPr sz="6000" b="0" i="0">
                <a:solidFill>
                  <a:srgbClr val="132433"/>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itle 1">
            <a:extLst>
              <a:ext uri="{FF2B5EF4-FFF2-40B4-BE49-F238E27FC236}">
                <a16:creationId xmlns:a16="http://schemas.microsoft.com/office/drawing/2014/main" id="{5F4A73BC-7B8E-DDBC-57AF-33347BE3EFF2}"/>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5" name="Picture 4" descr="A white letter on a black background&#10;&#10;Description automatically generated">
            <a:extLst>
              <a:ext uri="{FF2B5EF4-FFF2-40B4-BE49-F238E27FC236}">
                <a16:creationId xmlns:a16="http://schemas.microsoft.com/office/drawing/2014/main" id="{9C225DB8-F6F0-A4B0-2648-452A459D32B6}"/>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6" name="Oval 5">
            <a:extLst>
              <a:ext uri="{FF2B5EF4-FFF2-40B4-BE49-F238E27FC236}">
                <a16:creationId xmlns:a16="http://schemas.microsoft.com/office/drawing/2014/main" id="{0636CC7F-B8C2-D85B-2B49-F051487A00D5}"/>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61B8DBF4-51EC-E59F-C159-C3AC533E7C8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7" name="Text Placeholder 14">
            <a:extLst>
              <a:ext uri="{FF2B5EF4-FFF2-40B4-BE49-F238E27FC236}">
                <a16:creationId xmlns:a16="http://schemas.microsoft.com/office/drawing/2014/main" id="{FB75B7A7-8B37-709E-23E3-DB23C399C06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0814021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Box Bulle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6D1743D-C103-F3C8-0E7A-4EDE70A4DA5D}"/>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Text Placeholder 11">
            <a:extLst>
              <a:ext uri="{FF2B5EF4-FFF2-40B4-BE49-F238E27FC236}">
                <a16:creationId xmlns:a16="http://schemas.microsoft.com/office/drawing/2014/main" id="{6DDE4908-F5F3-A6D3-34F8-9B7968871B7E}"/>
              </a:ext>
            </a:extLst>
          </p:cNvPr>
          <p:cNvSpPr>
            <a:spLocks noGrp="1"/>
          </p:cNvSpPr>
          <p:nvPr>
            <p:ph type="body" sz="quarter" idx="14"/>
          </p:nvPr>
        </p:nvSpPr>
        <p:spPr>
          <a:xfrm>
            <a:off x="3224680" y="5748110"/>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5">
            <a:extLst>
              <a:ext uri="{FF2B5EF4-FFF2-40B4-BE49-F238E27FC236}">
                <a16:creationId xmlns:a16="http://schemas.microsoft.com/office/drawing/2014/main" id="{4AE7D20D-F656-4ED1-DD0F-0F67BD972D41}"/>
              </a:ext>
            </a:extLst>
          </p:cNvPr>
          <p:cNvSpPr>
            <a:spLocks noGrp="1"/>
          </p:cNvSpPr>
          <p:nvPr>
            <p:ph type="body" sz="quarter" idx="15" hasCustomPrompt="1"/>
          </p:nvPr>
        </p:nvSpPr>
        <p:spPr>
          <a:xfrm rot="16200000">
            <a:off x="-2415458" y="9709170"/>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2" name="Text Placeholder 11">
            <a:extLst>
              <a:ext uri="{FF2B5EF4-FFF2-40B4-BE49-F238E27FC236}">
                <a16:creationId xmlns:a16="http://schemas.microsoft.com/office/drawing/2014/main" id="{0889257F-6CC8-73EC-DEC7-0EAC977F9E76}"/>
              </a:ext>
            </a:extLst>
          </p:cNvPr>
          <p:cNvSpPr>
            <a:spLocks noGrp="1"/>
          </p:cNvSpPr>
          <p:nvPr>
            <p:ph type="body" sz="quarter" idx="25"/>
          </p:nvPr>
        </p:nvSpPr>
        <p:spPr>
          <a:xfrm>
            <a:off x="13786345" y="5788843"/>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3" name="Text Placeholder 15">
            <a:extLst>
              <a:ext uri="{FF2B5EF4-FFF2-40B4-BE49-F238E27FC236}">
                <a16:creationId xmlns:a16="http://schemas.microsoft.com/office/drawing/2014/main" id="{E1F660FF-BECB-A94F-1B32-0657B8E0BAFB}"/>
              </a:ext>
            </a:extLst>
          </p:cNvPr>
          <p:cNvSpPr>
            <a:spLocks noGrp="1"/>
          </p:cNvSpPr>
          <p:nvPr>
            <p:ph type="body" sz="quarter" idx="26" hasCustomPrompt="1"/>
          </p:nvPr>
        </p:nvSpPr>
        <p:spPr>
          <a:xfrm rot="16200000">
            <a:off x="8146207" y="9749903"/>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4" name="Text Placeholder 11">
            <a:extLst>
              <a:ext uri="{FF2B5EF4-FFF2-40B4-BE49-F238E27FC236}">
                <a16:creationId xmlns:a16="http://schemas.microsoft.com/office/drawing/2014/main" id="{6EA0A646-B067-21FB-558D-28527A1F45AC}"/>
              </a:ext>
            </a:extLst>
          </p:cNvPr>
          <p:cNvSpPr>
            <a:spLocks noGrp="1"/>
          </p:cNvSpPr>
          <p:nvPr>
            <p:ph type="body" sz="quarter" idx="27"/>
          </p:nvPr>
        </p:nvSpPr>
        <p:spPr>
          <a:xfrm>
            <a:off x="24348011" y="5788842"/>
            <a:ext cx="7354362" cy="9601200"/>
          </a:xfrm>
          <a:solidFill>
            <a:srgbClr val="132433"/>
          </a:solidFill>
        </p:spPr>
        <p:txBody>
          <a:bodyPr lIns="720000" tIns="720000" rIns="720000" bIns="720000">
            <a:normAutofit/>
          </a:bodyPr>
          <a:lstStyle>
            <a:lvl1pPr marL="609608" indent="-609608">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5" name="Text Placeholder 15">
            <a:extLst>
              <a:ext uri="{FF2B5EF4-FFF2-40B4-BE49-F238E27FC236}">
                <a16:creationId xmlns:a16="http://schemas.microsoft.com/office/drawing/2014/main" id="{6FDABE81-9DD6-9459-5C17-4B6F7AF8FA42}"/>
              </a:ext>
            </a:extLst>
          </p:cNvPr>
          <p:cNvSpPr>
            <a:spLocks noGrp="1"/>
          </p:cNvSpPr>
          <p:nvPr>
            <p:ph type="body" sz="quarter" idx="28" hasCustomPrompt="1"/>
          </p:nvPr>
        </p:nvSpPr>
        <p:spPr>
          <a:xfrm rot="16200000">
            <a:off x="18707873" y="9749902"/>
            <a:ext cx="9601201" cy="1679075"/>
          </a:xfrm>
          <a:solidFill>
            <a:srgbClr val="F37561"/>
          </a:solidFill>
        </p:spPr>
        <p:txBody>
          <a:bodyPr anchor="ctr" anchorCtr="0">
            <a:normAutofit/>
          </a:bodyPr>
          <a:lstStyle>
            <a:lvl1pPr marL="0" indent="0" algn="ctr">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TITLE</a:t>
            </a:r>
          </a:p>
        </p:txBody>
      </p:sp>
      <p:sp>
        <p:nvSpPr>
          <p:cNvPr id="6" name="Title 1">
            <a:extLst>
              <a:ext uri="{FF2B5EF4-FFF2-40B4-BE49-F238E27FC236}">
                <a16:creationId xmlns:a16="http://schemas.microsoft.com/office/drawing/2014/main" id="{7A19132A-CDA1-5545-221E-1C4421554F6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1" name="Picture 10">
            <a:extLst>
              <a:ext uri="{FF2B5EF4-FFF2-40B4-BE49-F238E27FC236}">
                <a16:creationId xmlns:a16="http://schemas.microsoft.com/office/drawing/2014/main" id="{832160D6-2620-AF7A-22C1-D02D2847073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13" name="Oval 12">
            <a:extLst>
              <a:ext uri="{FF2B5EF4-FFF2-40B4-BE49-F238E27FC236}">
                <a16:creationId xmlns:a16="http://schemas.microsoft.com/office/drawing/2014/main" id="{A41EFE78-A8DC-9DE2-FD4A-9672A841B2F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7" name="Graphic 6" descr="Shield with solid fill">
            <a:extLst>
              <a:ext uri="{FF2B5EF4-FFF2-40B4-BE49-F238E27FC236}">
                <a16:creationId xmlns:a16="http://schemas.microsoft.com/office/drawing/2014/main" id="{A076B7FE-3FC3-F28C-F39C-D79A4A1AA5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892A2DA6-F545-5793-28DA-59629607DBD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124615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Boxes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7" name="Text Placeholder 15">
            <a:extLst>
              <a:ext uri="{FF2B5EF4-FFF2-40B4-BE49-F238E27FC236}">
                <a16:creationId xmlns:a16="http://schemas.microsoft.com/office/drawing/2014/main" id="{9593FA60-CC89-275E-D077-E0FAF39C6EA3}"/>
              </a:ext>
            </a:extLst>
          </p:cNvPr>
          <p:cNvSpPr>
            <a:spLocks noGrp="1"/>
          </p:cNvSpPr>
          <p:nvPr>
            <p:ph type="body" sz="quarter" idx="13"/>
          </p:nvPr>
        </p:nvSpPr>
        <p:spPr>
          <a:xfrm>
            <a:off x="1545605" y="5266222"/>
            <a:ext cx="30156768" cy="816428"/>
          </a:xfrm>
        </p:spPr>
        <p:txBody>
          <a:bodyPr>
            <a:normAutofit/>
          </a:bodyPr>
          <a:lstStyle>
            <a:lvl1pPr marL="0" indent="0">
              <a:buNone/>
              <a:defRPr sz="60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5" y="7674427"/>
            <a:ext cx="9112182" cy="7846243"/>
          </a:xfrm>
          <a:solidFill>
            <a:srgbClr val="0E2432"/>
          </a:solidFill>
        </p:spPr>
        <p:txBody>
          <a:bodyPr lIns="720000" tIns="720000" rIns="720000" bIns="720000">
            <a:normAutofit/>
          </a:bodyPr>
          <a:lstStyle>
            <a:lvl1pPr marL="0" indent="0">
              <a:buClr>
                <a:schemeClr val="bg1"/>
              </a:buClr>
              <a:buFontTx/>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12067898"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22590191" y="7674427"/>
            <a:ext cx="9112182" cy="7846243"/>
          </a:xfrm>
          <a:solidFill>
            <a:srgbClr val="0E2432"/>
          </a:solidFill>
        </p:spPr>
        <p:txBody>
          <a:bodyPr lIns="720000" tIns="720000" rIns="720000" bIns="720000">
            <a:normAutofit/>
          </a:bodyPr>
          <a:lstStyle>
            <a:lvl1pPr marL="0" indent="0">
              <a:buClr>
                <a:schemeClr val="bg1"/>
              </a:buClr>
              <a:buFont typeface="Wingdings" pitchFamily="2" charset="2"/>
              <a:buNone/>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3852665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E525A9-8289-9C57-5C2E-6F384E06DCB0}"/>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70"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1"/>
                </a:solidFill>
              </a:defRPr>
            </a:lvl1pPr>
          </a:lstStyle>
          <a:p>
            <a:endParaRPr lang="en-US" dirty="0"/>
          </a:p>
        </p:txBody>
      </p:sp>
      <p:pic>
        <p:nvPicPr>
          <p:cNvPr id="2" name="Picture 1" descr="A white letter on a black background&#10;&#10;Description automatically generated">
            <a:extLst>
              <a:ext uri="{FF2B5EF4-FFF2-40B4-BE49-F238E27FC236}">
                <a16:creationId xmlns:a16="http://schemas.microsoft.com/office/drawing/2014/main" id="{FEF6903B-52D3-E90B-66A6-C16B4F2A0A60}"/>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047D550-88BE-E1ED-6CB7-03DAC83C11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1902F3F-28BC-DADA-EA90-864F542FBCE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7511637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956E6BB-87E4-2914-06C8-5E1BF5393C6B}"/>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3" name="Table Placeholder 2">
            <a:extLst>
              <a:ext uri="{FF2B5EF4-FFF2-40B4-BE49-F238E27FC236}">
                <a16:creationId xmlns:a16="http://schemas.microsoft.com/office/drawing/2014/main" id="{473B0664-E254-D7EE-EC3B-D7E56817B9C4}"/>
              </a:ext>
            </a:extLst>
          </p:cNvPr>
          <p:cNvSpPr>
            <a:spLocks noGrp="1"/>
          </p:cNvSpPr>
          <p:nvPr>
            <p:ph type="tbl" sz="quarter" idx="15"/>
          </p:nvPr>
        </p:nvSpPr>
        <p:spPr>
          <a:xfrm>
            <a:off x="1545605" y="5059363"/>
            <a:ext cx="30156770" cy="11277600"/>
          </a:xfrm>
        </p:spPr>
        <p:txBody>
          <a:bodyPr/>
          <a:lstStyle>
            <a:lvl1pPr marL="0" indent="0">
              <a:buFontTx/>
              <a:buNone/>
              <a:defRPr>
                <a:solidFill>
                  <a:schemeClr val="bg2">
                    <a:lumMod val="50000"/>
                  </a:schemeClr>
                </a:solidFill>
              </a:defRPr>
            </a:lvl1pPr>
          </a:lstStyle>
          <a:p>
            <a:endParaRPr lang="en-US" dirty="0"/>
          </a:p>
        </p:txBody>
      </p:sp>
      <p:pic>
        <p:nvPicPr>
          <p:cNvPr id="4" name="Graphic 3" descr="Shield with solid fill">
            <a:extLst>
              <a:ext uri="{FF2B5EF4-FFF2-40B4-BE49-F238E27FC236}">
                <a16:creationId xmlns:a16="http://schemas.microsoft.com/office/drawing/2014/main" id="{3CB8805A-7337-55BE-4048-652EC94D0C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9124CCF-BE99-4276-5941-465DDDB41C49}"/>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5110777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aph Slide Dark">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2" name="Chart Placeholder 4">
            <a:extLst>
              <a:ext uri="{FF2B5EF4-FFF2-40B4-BE49-F238E27FC236}">
                <a16:creationId xmlns:a16="http://schemas.microsoft.com/office/drawing/2014/main" id="{308C7F60-D4C5-48A8-873E-511E00DDEF28}"/>
              </a:ext>
            </a:extLst>
          </p:cNvPr>
          <p:cNvSpPr>
            <a:spLocks noGrp="1"/>
          </p:cNvSpPr>
          <p:nvPr>
            <p:ph type="chart" sz="quarter" idx="23"/>
          </p:nvPr>
        </p:nvSpPr>
        <p:spPr>
          <a:xfrm>
            <a:off x="1559079" y="4981575"/>
            <a:ext cx="30143296" cy="11188700"/>
          </a:xfrm>
        </p:spPr>
        <p:txBody>
          <a:bodyPr/>
          <a:lstStyle>
            <a:lvl1pPr marL="0" indent="0">
              <a:buFontTx/>
              <a:buNone/>
              <a:defRPr>
                <a:solidFill>
                  <a:schemeClr val="bg1"/>
                </a:solidFill>
              </a:defRPr>
            </a:lvl1pPr>
          </a:lstStyle>
          <a:p>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80908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a:t>Click to edit Master title style</a:t>
            </a:r>
            <a:endParaRPr lang="en-GB" dirty="0"/>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46744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aph Slide 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6" y="1562735"/>
            <a:ext cx="30156768"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Chart Placeholder 4">
            <a:extLst>
              <a:ext uri="{FF2B5EF4-FFF2-40B4-BE49-F238E27FC236}">
                <a16:creationId xmlns:a16="http://schemas.microsoft.com/office/drawing/2014/main" id="{54BCE7E5-E5A6-1383-5D81-2D622B781FA6}"/>
              </a:ext>
            </a:extLst>
          </p:cNvPr>
          <p:cNvSpPr>
            <a:spLocks noGrp="1"/>
          </p:cNvSpPr>
          <p:nvPr>
            <p:ph type="chart" sz="quarter" idx="23"/>
          </p:nvPr>
        </p:nvSpPr>
        <p:spPr>
          <a:xfrm>
            <a:off x="1545605" y="4981575"/>
            <a:ext cx="30156770" cy="11188700"/>
          </a:xfrm>
        </p:spPr>
        <p:txBody>
          <a:bodyPr/>
          <a:lstStyle>
            <a:lvl1pPr marL="0" indent="0">
              <a:buFontTx/>
              <a:buNone/>
              <a:defRPr>
                <a:solidFill>
                  <a:schemeClr val="bg2">
                    <a:lumMod val="50000"/>
                  </a:schemeClr>
                </a:solidFill>
              </a:defRPr>
            </a:lvl1pPr>
          </a:lstStyle>
          <a:p>
            <a:endParaRPr lang="en-GB" dirty="0"/>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2464436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1">
    <p:bg>
      <p:bgPr>
        <a:solidFill>
          <a:srgbClr val="0E2432"/>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D04F548F-5952-044E-021F-37B93C40DD8F}"/>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BC297AEA-505B-B4F3-B5FD-6BB27C43B5AB}"/>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0B378121-8F63-4386-3A8B-C76E3BEB5362}"/>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C4269773-59C3-5AF8-FA3D-975A8EAB622E}"/>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521788B7-C4BB-098E-C9E6-870CCD2718F7}"/>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6157C838-0CFC-FED8-E1E4-4D95577C00E1}"/>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C92B63EB-FA23-CA82-8829-7C94DCE13AC1}"/>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BE6D85AA-BC7C-FCD4-CE40-0ED585335BEE}"/>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2ECB1412-D95E-E472-E8E6-DA3AEDE90AB1}"/>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38264532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meline 2">
    <p:bg>
      <p:bgPr>
        <a:solidFill>
          <a:srgbClr val="F37561"/>
        </a:solidFill>
        <a:effectLst/>
      </p:bgPr>
    </p:bg>
    <p:spTree>
      <p:nvGrpSpPr>
        <p:cNvPr id="1" name=""/>
        <p:cNvGrpSpPr/>
        <p:nvPr/>
      </p:nvGrpSpPr>
      <p:grpSpPr>
        <a:xfrm>
          <a:off x="0" y="0"/>
          <a:ext cx="0" cy="0"/>
          <a:chOff x="0" y="0"/>
          <a:chExt cx="0" cy="0"/>
        </a:xfrm>
      </p:grpSpPr>
      <p:pic>
        <p:nvPicPr>
          <p:cNvPr id="6" name="Picture 5" descr="A road with white lines on a black background&#10;&#10;Description automatically generated">
            <a:extLst>
              <a:ext uri="{FF2B5EF4-FFF2-40B4-BE49-F238E27FC236}">
                <a16:creationId xmlns:a16="http://schemas.microsoft.com/office/drawing/2014/main" id="{BBFE55A2-27D8-36E3-C2D8-0560B2DC0C2C}"/>
              </a:ext>
            </a:extLst>
          </p:cNvPr>
          <p:cNvPicPr>
            <a:picLocks noChangeAspect="1"/>
          </p:cNvPicPr>
          <p:nvPr userDrawn="1"/>
        </p:nvPicPr>
        <p:blipFill>
          <a:blip r:embed="rId2"/>
          <a:srcRect/>
          <a:stretch/>
        </p:blipFill>
        <p:spPr>
          <a:xfrm>
            <a:off x="809625" y="5054988"/>
            <a:ext cx="31702375" cy="10876447"/>
          </a:xfrm>
          <a:prstGeom prst="rect">
            <a:avLst/>
          </a:prstGeom>
        </p:spPr>
      </p:pic>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3" name="Text Placeholder 16">
            <a:extLst>
              <a:ext uri="{FF2B5EF4-FFF2-40B4-BE49-F238E27FC236}">
                <a16:creationId xmlns:a16="http://schemas.microsoft.com/office/drawing/2014/main" id="{135E4630-28EA-39EF-2DCD-D719421E29C9}"/>
              </a:ext>
            </a:extLst>
          </p:cNvPr>
          <p:cNvSpPr>
            <a:spLocks noGrp="1"/>
          </p:cNvSpPr>
          <p:nvPr>
            <p:ph type="body" sz="quarter" idx="30" hasCustomPrompt="1"/>
          </p:nvPr>
        </p:nvSpPr>
        <p:spPr>
          <a:xfrm>
            <a:off x="1559078" y="4417199"/>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7" name="Text Placeholder 16">
            <a:extLst>
              <a:ext uri="{FF2B5EF4-FFF2-40B4-BE49-F238E27FC236}">
                <a16:creationId xmlns:a16="http://schemas.microsoft.com/office/drawing/2014/main" id="{1C5BEAB0-2B4D-1DB2-128E-EE319209FC25}"/>
              </a:ext>
            </a:extLst>
          </p:cNvPr>
          <p:cNvSpPr>
            <a:spLocks noGrp="1"/>
          </p:cNvSpPr>
          <p:nvPr>
            <p:ph type="body" sz="quarter" idx="31" hasCustomPrompt="1"/>
          </p:nvPr>
        </p:nvSpPr>
        <p:spPr>
          <a:xfrm>
            <a:off x="5283200" y="698423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8" name="Text Placeholder 16">
            <a:extLst>
              <a:ext uri="{FF2B5EF4-FFF2-40B4-BE49-F238E27FC236}">
                <a16:creationId xmlns:a16="http://schemas.microsoft.com/office/drawing/2014/main" id="{3FF990BF-5FFB-D724-6B70-D6E188DAC016}"/>
              </a:ext>
            </a:extLst>
          </p:cNvPr>
          <p:cNvSpPr>
            <a:spLocks noGrp="1"/>
          </p:cNvSpPr>
          <p:nvPr>
            <p:ph type="body" sz="quarter" idx="32" hasCustomPrompt="1"/>
          </p:nvPr>
        </p:nvSpPr>
        <p:spPr>
          <a:xfrm>
            <a:off x="8312150" y="9902661"/>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19" name="Text Placeholder 16">
            <a:extLst>
              <a:ext uri="{FF2B5EF4-FFF2-40B4-BE49-F238E27FC236}">
                <a16:creationId xmlns:a16="http://schemas.microsoft.com/office/drawing/2014/main" id="{7D7E7618-FBA3-CE9A-4F5D-05E68C10C487}"/>
              </a:ext>
            </a:extLst>
          </p:cNvPr>
          <p:cNvSpPr>
            <a:spLocks noGrp="1"/>
          </p:cNvSpPr>
          <p:nvPr>
            <p:ph type="body" sz="quarter" idx="33" hasCustomPrompt="1"/>
          </p:nvPr>
        </p:nvSpPr>
        <p:spPr>
          <a:xfrm>
            <a:off x="5873750" y="13137388"/>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0" name="Text Placeholder 16">
            <a:extLst>
              <a:ext uri="{FF2B5EF4-FFF2-40B4-BE49-F238E27FC236}">
                <a16:creationId xmlns:a16="http://schemas.microsoft.com/office/drawing/2014/main" id="{39CF25E5-1621-E8B6-6EFA-9BF51094AB4B}"/>
              </a:ext>
            </a:extLst>
          </p:cNvPr>
          <p:cNvSpPr>
            <a:spLocks noGrp="1"/>
          </p:cNvSpPr>
          <p:nvPr>
            <p:ph type="body" sz="quarter" idx="34" hasCustomPrompt="1"/>
          </p:nvPr>
        </p:nvSpPr>
        <p:spPr>
          <a:xfrm>
            <a:off x="12750800" y="727951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1" name="Text Placeholder 16">
            <a:extLst>
              <a:ext uri="{FF2B5EF4-FFF2-40B4-BE49-F238E27FC236}">
                <a16:creationId xmlns:a16="http://schemas.microsoft.com/office/drawing/2014/main" id="{43ABD4A5-5541-5ADD-D294-EA5903B38DEB}"/>
              </a:ext>
            </a:extLst>
          </p:cNvPr>
          <p:cNvSpPr>
            <a:spLocks noGrp="1"/>
          </p:cNvSpPr>
          <p:nvPr>
            <p:ph type="body" sz="quarter" idx="35" hasCustomPrompt="1"/>
          </p:nvPr>
        </p:nvSpPr>
        <p:spPr>
          <a:xfrm>
            <a:off x="16027400" y="12330445"/>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2" name="Text Placeholder 16">
            <a:extLst>
              <a:ext uri="{FF2B5EF4-FFF2-40B4-BE49-F238E27FC236}">
                <a16:creationId xmlns:a16="http://schemas.microsoft.com/office/drawing/2014/main" id="{FF623B19-80B9-1AB3-0ED5-4F4E43207FE6}"/>
              </a:ext>
            </a:extLst>
          </p:cNvPr>
          <p:cNvSpPr>
            <a:spLocks noGrp="1"/>
          </p:cNvSpPr>
          <p:nvPr>
            <p:ph type="body" sz="quarter" idx="36" hasCustomPrompt="1"/>
          </p:nvPr>
        </p:nvSpPr>
        <p:spPr>
          <a:xfrm>
            <a:off x="19837400" y="10197936"/>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3" name="Text Placeholder 16">
            <a:extLst>
              <a:ext uri="{FF2B5EF4-FFF2-40B4-BE49-F238E27FC236}">
                <a16:creationId xmlns:a16="http://schemas.microsoft.com/office/drawing/2014/main" id="{693F49A1-0EEC-4752-6690-90DE777D1341}"/>
              </a:ext>
            </a:extLst>
          </p:cNvPr>
          <p:cNvSpPr>
            <a:spLocks noGrp="1"/>
          </p:cNvSpPr>
          <p:nvPr>
            <p:ph type="body" sz="quarter" idx="37" hasCustomPrompt="1"/>
          </p:nvPr>
        </p:nvSpPr>
        <p:spPr>
          <a:xfrm>
            <a:off x="21742400" y="6688963"/>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
        <p:nvSpPr>
          <p:cNvPr id="24" name="Text Placeholder 16">
            <a:extLst>
              <a:ext uri="{FF2B5EF4-FFF2-40B4-BE49-F238E27FC236}">
                <a16:creationId xmlns:a16="http://schemas.microsoft.com/office/drawing/2014/main" id="{93B81162-E068-0D4A-4B4C-BB7AA4D26079}"/>
              </a:ext>
            </a:extLst>
          </p:cNvPr>
          <p:cNvSpPr>
            <a:spLocks noGrp="1"/>
          </p:cNvSpPr>
          <p:nvPr>
            <p:ph type="body" sz="quarter" idx="38" hasCustomPrompt="1"/>
          </p:nvPr>
        </p:nvSpPr>
        <p:spPr>
          <a:xfrm>
            <a:off x="22999700" y="13152382"/>
            <a:ext cx="4876800" cy="590550"/>
          </a:xfrm>
        </p:spPr>
        <p:txBody>
          <a:bodyPr>
            <a:noAutofit/>
          </a:bodyPr>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Text goes here</a:t>
            </a:r>
          </a:p>
        </p:txBody>
      </p:sp>
    </p:spTree>
    <p:extLst>
      <p:ext uri="{BB962C8B-B14F-4D97-AF65-F5344CB8AC3E}">
        <p14:creationId xmlns:p14="http://schemas.microsoft.com/office/powerpoint/2010/main" val="9418110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meline 3">
    <p:bg>
      <p:bgPr>
        <a:solidFill>
          <a:srgbClr val="0E243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4" name="Picture 3" descr="A white letter on a black background&#10;&#10;Description automatically generated">
            <a:extLst>
              <a:ext uri="{FF2B5EF4-FFF2-40B4-BE49-F238E27FC236}">
                <a16:creationId xmlns:a16="http://schemas.microsoft.com/office/drawing/2014/main" id="{46828AB7-4D6C-F292-9DE9-740E3A257746}"/>
              </a:ext>
            </a:extLst>
          </p:cNvPr>
          <p:cNvPicPr>
            <a:picLocks noChangeAspect="1"/>
          </p:cNvPicPr>
          <p:nvPr userDrawn="1"/>
        </p:nvPicPr>
        <p:blipFill>
          <a:blip r:embed="rId2"/>
          <a:stretch>
            <a:fillRect/>
          </a:stretch>
        </p:blipFill>
        <p:spPr>
          <a:xfrm>
            <a:off x="30013716" y="790575"/>
            <a:ext cx="1688658" cy="506597"/>
          </a:xfrm>
          <a:prstGeom prst="rect">
            <a:avLst/>
          </a:prstGeom>
        </p:spPr>
      </p:pic>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chemeClr val="bg1"/>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rgbClr val="0E2432"/>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Tree>
    <p:extLst>
      <p:ext uri="{BB962C8B-B14F-4D97-AF65-F5344CB8AC3E}">
        <p14:creationId xmlns:p14="http://schemas.microsoft.com/office/powerpoint/2010/main" val="30426608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meline 4">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D77ED-836A-35A2-F002-87EEF4329A66}"/>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59078" y="1562735"/>
            <a:ext cx="30892751" cy="2064769"/>
          </a:xfrm>
        </p:spPr>
        <p:txBody>
          <a:bodyPr wrap="square" lIns="0" tIns="108000" bIns="108000" anchor="b" anchorCtr="0">
            <a:spAutoFit/>
          </a:bodyPr>
          <a:lstStyle>
            <a:lvl1pPr>
              <a:lnSpc>
                <a:spcPct val="80000"/>
              </a:lnSpc>
              <a:defRPr sz="15000">
                <a:solidFill>
                  <a:srgbClr val="0E2432"/>
                </a:solidFill>
              </a:defRPr>
            </a:lvl1pPr>
          </a:lstStyle>
          <a:p>
            <a:r>
              <a:rPr lang="en-GB" dirty="0"/>
              <a:t>Click to edit Master title style</a:t>
            </a:r>
          </a:p>
        </p:txBody>
      </p:sp>
      <p:pic>
        <p:nvPicPr>
          <p:cNvPr id="5" name="Graphic 4" descr="Shield with solid fill">
            <a:extLst>
              <a:ext uri="{FF2B5EF4-FFF2-40B4-BE49-F238E27FC236}">
                <a16:creationId xmlns:a16="http://schemas.microsoft.com/office/drawing/2014/main" id="{938572DB-3710-710C-A68E-22C7A59DC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1DAFAA10-001D-6150-9F09-6B372C29D7C3}"/>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rgbClr val="0E2432"/>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20" name="Title 1">
            <a:extLst>
              <a:ext uri="{FF2B5EF4-FFF2-40B4-BE49-F238E27FC236}">
                <a16:creationId xmlns:a16="http://schemas.microsoft.com/office/drawing/2014/main" id="{95FF7211-2116-C6A3-5B13-E5FDF806D750}"/>
              </a:ext>
            </a:extLst>
          </p:cNvPr>
          <p:cNvSpPr txBox="1">
            <a:spLocks/>
          </p:cNvSpPr>
          <p:nvPr userDrawn="1"/>
        </p:nvSpPr>
        <p:spPr>
          <a:xfrm>
            <a:off x="188020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SEP</a:t>
            </a:r>
          </a:p>
        </p:txBody>
      </p:sp>
      <p:sp>
        <p:nvSpPr>
          <p:cNvPr id="21" name="Title 1">
            <a:extLst>
              <a:ext uri="{FF2B5EF4-FFF2-40B4-BE49-F238E27FC236}">
                <a16:creationId xmlns:a16="http://schemas.microsoft.com/office/drawing/2014/main" id="{88278AD5-AA66-192E-6D22-9119275C1F48}"/>
              </a:ext>
            </a:extLst>
          </p:cNvPr>
          <p:cNvSpPr txBox="1">
            <a:spLocks/>
          </p:cNvSpPr>
          <p:nvPr userDrawn="1"/>
        </p:nvSpPr>
        <p:spPr>
          <a:xfrm>
            <a:off x="4393697"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OCT</a:t>
            </a:r>
          </a:p>
        </p:txBody>
      </p:sp>
      <p:sp>
        <p:nvSpPr>
          <p:cNvPr id="22" name="Title 1">
            <a:extLst>
              <a:ext uri="{FF2B5EF4-FFF2-40B4-BE49-F238E27FC236}">
                <a16:creationId xmlns:a16="http://schemas.microsoft.com/office/drawing/2014/main" id="{91A45329-1B7B-C1F8-13D5-25AA35C38F57}"/>
              </a:ext>
            </a:extLst>
          </p:cNvPr>
          <p:cNvSpPr txBox="1">
            <a:spLocks/>
          </p:cNvSpPr>
          <p:nvPr userDrawn="1"/>
        </p:nvSpPr>
        <p:spPr>
          <a:xfrm>
            <a:off x="6907186"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NOV</a:t>
            </a:r>
          </a:p>
        </p:txBody>
      </p:sp>
      <p:sp>
        <p:nvSpPr>
          <p:cNvPr id="23" name="Title 1">
            <a:extLst>
              <a:ext uri="{FF2B5EF4-FFF2-40B4-BE49-F238E27FC236}">
                <a16:creationId xmlns:a16="http://schemas.microsoft.com/office/drawing/2014/main" id="{19834DDA-0405-AD4D-8DAB-33DEADB55DE0}"/>
              </a:ext>
            </a:extLst>
          </p:cNvPr>
          <p:cNvSpPr txBox="1">
            <a:spLocks/>
          </p:cNvSpPr>
          <p:nvPr userDrawn="1"/>
        </p:nvSpPr>
        <p:spPr>
          <a:xfrm>
            <a:off x="9420675"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DEC</a:t>
            </a:r>
          </a:p>
        </p:txBody>
      </p:sp>
      <p:sp>
        <p:nvSpPr>
          <p:cNvPr id="24" name="Title 1">
            <a:extLst>
              <a:ext uri="{FF2B5EF4-FFF2-40B4-BE49-F238E27FC236}">
                <a16:creationId xmlns:a16="http://schemas.microsoft.com/office/drawing/2014/main" id="{EA57F360-89D9-162F-D419-2B430D667F4F}"/>
              </a:ext>
            </a:extLst>
          </p:cNvPr>
          <p:cNvSpPr txBox="1">
            <a:spLocks/>
          </p:cNvSpPr>
          <p:nvPr userDrawn="1"/>
        </p:nvSpPr>
        <p:spPr>
          <a:xfrm>
            <a:off x="16961142"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MAR</a:t>
            </a:r>
          </a:p>
        </p:txBody>
      </p:sp>
      <p:sp>
        <p:nvSpPr>
          <p:cNvPr id="25" name="Title 1">
            <a:extLst>
              <a:ext uri="{FF2B5EF4-FFF2-40B4-BE49-F238E27FC236}">
                <a16:creationId xmlns:a16="http://schemas.microsoft.com/office/drawing/2014/main" id="{D59F609A-AB81-0368-3DAD-78ACFB5A3440}"/>
              </a:ext>
            </a:extLst>
          </p:cNvPr>
          <p:cNvSpPr txBox="1">
            <a:spLocks/>
          </p:cNvSpPr>
          <p:nvPr userDrawn="1"/>
        </p:nvSpPr>
        <p:spPr>
          <a:xfrm>
            <a:off x="11934164"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JAN</a:t>
            </a:r>
          </a:p>
        </p:txBody>
      </p:sp>
      <p:sp>
        <p:nvSpPr>
          <p:cNvPr id="26" name="Title 1">
            <a:extLst>
              <a:ext uri="{FF2B5EF4-FFF2-40B4-BE49-F238E27FC236}">
                <a16:creationId xmlns:a16="http://schemas.microsoft.com/office/drawing/2014/main" id="{1AC6214A-B773-E52B-046E-D1CBA7AC279D}"/>
              </a:ext>
            </a:extLst>
          </p:cNvPr>
          <p:cNvSpPr txBox="1">
            <a:spLocks/>
          </p:cNvSpPr>
          <p:nvPr userDrawn="1"/>
        </p:nvSpPr>
        <p:spPr>
          <a:xfrm>
            <a:off x="1444765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FEB</a:t>
            </a:r>
          </a:p>
        </p:txBody>
      </p:sp>
      <p:sp>
        <p:nvSpPr>
          <p:cNvPr id="27" name="Title 1">
            <a:extLst>
              <a:ext uri="{FF2B5EF4-FFF2-40B4-BE49-F238E27FC236}">
                <a16:creationId xmlns:a16="http://schemas.microsoft.com/office/drawing/2014/main" id="{FF2C5DC8-AE88-483B-F0F7-8E506CCE3B55}"/>
              </a:ext>
            </a:extLst>
          </p:cNvPr>
          <p:cNvSpPr txBox="1">
            <a:spLocks/>
          </p:cNvSpPr>
          <p:nvPr userDrawn="1"/>
        </p:nvSpPr>
        <p:spPr>
          <a:xfrm>
            <a:off x="19474631"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APR</a:t>
            </a:r>
          </a:p>
        </p:txBody>
      </p:sp>
      <p:sp>
        <p:nvSpPr>
          <p:cNvPr id="28" name="Title 1">
            <a:extLst>
              <a:ext uri="{FF2B5EF4-FFF2-40B4-BE49-F238E27FC236}">
                <a16:creationId xmlns:a16="http://schemas.microsoft.com/office/drawing/2014/main" id="{E1E209E4-A4DC-B107-54DD-FA7E73B2E69A}"/>
              </a:ext>
            </a:extLst>
          </p:cNvPr>
          <p:cNvSpPr txBox="1">
            <a:spLocks/>
          </p:cNvSpPr>
          <p:nvPr userDrawn="1"/>
        </p:nvSpPr>
        <p:spPr>
          <a:xfrm>
            <a:off x="21988120"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MAY</a:t>
            </a:r>
          </a:p>
        </p:txBody>
      </p:sp>
      <p:sp>
        <p:nvSpPr>
          <p:cNvPr id="29" name="Title 1">
            <a:extLst>
              <a:ext uri="{FF2B5EF4-FFF2-40B4-BE49-F238E27FC236}">
                <a16:creationId xmlns:a16="http://schemas.microsoft.com/office/drawing/2014/main" id="{E5AC05D0-ED3E-6B4A-BAF6-03835D588A59}"/>
              </a:ext>
            </a:extLst>
          </p:cNvPr>
          <p:cNvSpPr txBox="1">
            <a:spLocks/>
          </p:cNvSpPr>
          <p:nvPr userDrawn="1"/>
        </p:nvSpPr>
        <p:spPr>
          <a:xfrm>
            <a:off x="24501609"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JUN</a:t>
            </a:r>
          </a:p>
        </p:txBody>
      </p:sp>
      <p:sp>
        <p:nvSpPr>
          <p:cNvPr id="30" name="Title 1">
            <a:extLst>
              <a:ext uri="{FF2B5EF4-FFF2-40B4-BE49-F238E27FC236}">
                <a16:creationId xmlns:a16="http://schemas.microsoft.com/office/drawing/2014/main" id="{EC0B9D29-56AD-6240-5AB2-30A14FB483F3}"/>
              </a:ext>
            </a:extLst>
          </p:cNvPr>
          <p:cNvSpPr txBox="1">
            <a:spLocks/>
          </p:cNvSpPr>
          <p:nvPr userDrawn="1"/>
        </p:nvSpPr>
        <p:spPr>
          <a:xfrm>
            <a:off x="27015098"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JUL</a:t>
            </a:r>
          </a:p>
        </p:txBody>
      </p:sp>
      <p:sp>
        <p:nvSpPr>
          <p:cNvPr id="31" name="Title 1">
            <a:extLst>
              <a:ext uri="{FF2B5EF4-FFF2-40B4-BE49-F238E27FC236}">
                <a16:creationId xmlns:a16="http://schemas.microsoft.com/office/drawing/2014/main" id="{099AA17F-9299-481D-FE73-85ECEC29DE10}"/>
              </a:ext>
            </a:extLst>
          </p:cNvPr>
          <p:cNvSpPr txBox="1">
            <a:spLocks/>
          </p:cNvSpPr>
          <p:nvPr userDrawn="1"/>
        </p:nvSpPr>
        <p:spPr>
          <a:xfrm>
            <a:off x="29528583" y="6578895"/>
            <a:ext cx="1793319" cy="1301483"/>
          </a:xfrm>
          <a:prstGeom prst="rect">
            <a:avLst/>
          </a:prstGeom>
        </p:spPr>
        <p:txBody>
          <a:bodyPr vert="horz" wrap="square" lIns="0" tIns="108000" rIns="0" bIns="108000" rtlCol="0" anchor="b" anchorCtr="0">
            <a:spAutoFit/>
          </a:bodyPr>
          <a:lstStyle>
            <a:lvl1pPr algn="l" defTabSz="2438430" rtl="0" eaLnBrk="1" latinLnBrk="0" hangingPunct="1">
              <a:lnSpc>
                <a:spcPct val="80000"/>
              </a:lnSpc>
              <a:spcBef>
                <a:spcPct val="0"/>
              </a:spcBef>
              <a:buNone/>
              <a:defRPr sz="15000" b="1" i="0" kern="1200">
                <a:solidFill>
                  <a:schemeClr val="bg1"/>
                </a:solidFill>
                <a:latin typeface="Apricus Black" pitchFamily="2" charset="0"/>
                <a:ea typeface="+mj-ea"/>
                <a:cs typeface="+mj-cs"/>
              </a:defRPr>
            </a:lvl1pPr>
          </a:lstStyle>
          <a:p>
            <a:pPr algn="ctr"/>
            <a:r>
              <a:rPr lang="en-GB" sz="8800" dirty="0">
                <a:solidFill>
                  <a:srgbClr val="0E2432"/>
                </a:solidFill>
              </a:rPr>
              <a:t>AUG</a:t>
            </a:r>
          </a:p>
        </p:txBody>
      </p:sp>
      <p:cxnSp>
        <p:nvCxnSpPr>
          <p:cNvPr id="17" name="Straight Connector 16">
            <a:extLst>
              <a:ext uri="{FF2B5EF4-FFF2-40B4-BE49-F238E27FC236}">
                <a16:creationId xmlns:a16="http://schemas.microsoft.com/office/drawing/2014/main" id="{E512683D-13D4-CA2B-F82F-BAEE0ED7B026}"/>
              </a:ext>
            </a:extLst>
          </p:cNvPr>
          <p:cNvCxnSpPr>
            <a:cxnSpLocks/>
          </p:cNvCxnSpPr>
          <p:nvPr userDrawn="1"/>
        </p:nvCxnSpPr>
        <p:spPr>
          <a:xfrm>
            <a:off x="403818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1F47EEF-67F1-315B-357A-1F4FF768B99A}"/>
              </a:ext>
            </a:extLst>
          </p:cNvPr>
          <p:cNvCxnSpPr>
            <a:cxnSpLocks/>
          </p:cNvCxnSpPr>
          <p:nvPr userDrawn="1"/>
        </p:nvCxnSpPr>
        <p:spPr>
          <a:xfrm>
            <a:off x="655069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24DE028-9FF9-C68E-4A5A-B701F7F765F8}"/>
              </a:ext>
            </a:extLst>
          </p:cNvPr>
          <p:cNvCxnSpPr>
            <a:cxnSpLocks/>
          </p:cNvCxnSpPr>
          <p:nvPr userDrawn="1"/>
        </p:nvCxnSpPr>
        <p:spPr>
          <a:xfrm>
            <a:off x="906319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E60AD5-5BF3-DF4A-3A24-A5F99FD0E60C}"/>
              </a:ext>
            </a:extLst>
          </p:cNvPr>
          <p:cNvCxnSpPr>
            <a:cxnSpLocks/>
          </p:cNvCxnSpPr>
          <p:nvPr userDrawn="1"/>
        </p:nvCxnSpPr>
        <p:spPr>
          <a:xfrm>
            <a:off x="1157570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DA6FE28-BB38-6329-6884-382FA3D271D1}"/>
              </a:ext>
            </a:extLst>
          </p:cNvPr>
          <p:cNvCxnSpPr>
            <a:cxnSpLocks/>
          </p:cNvCxnSpPr>
          <p:nvPr userDrawn="1"/>
        </p:nvCxnSpPr>
        <p:spPr>
          <a:xfrm>
            <a:off x="1408821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7A966D-955D-06FD-FE17-D8D18A23C359}"/>
              </a:ext>
            </a:extLst>
          </p:cNvPr>
          <p:cNvCxnSpPr>
            <a:cxnSpLocks/>
          </p:cNvCxnSpPr>
          <p:nvPr userDrawn="1"/>
        </p:nvCxnSpPr>
        <p:spPr>
          <a:xfrm>
            <a:off x="16600722"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D024D49-7A08-3B14-16C2-E4D0855B333C}"/>
              </a:ext>
            </a:extLst>
          </p:cNvPr>
          <p:cNvCxnSpPr>
            <a:cxnSpLocks/>
          </p:cNvCxnSpPr>
          <p:nvPr userDrawn="1"/>
        </p:nvCxnSpPr>
        <p:spPr>
          <a:xfrm>
            <a:off x="19113230"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ECDB8A-B86B-B274-C72C-E43865592056}"/>
              </a:ext>
            </a:extLst>
          </p:cNvPr>
          <p:cNvCxnSpPr>
            <a:cxnSpLocks/>
          </p:cNvCxnSpPr>
          <p:nvPr userDrawn="1"/>
        </p:nvCxnSpPr>
        <p:spPr>
          <a:xfrm>
            <a:off x="21625738"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A17B7A9-4549-9D7A-6C1C-AB7E848EDA68}"/>
              </a:ext>
            </a:extLst>
          </p:cNvPr>
          <p:cNvCxnSpPr>
            <a:cxnSpLocks/>
          </p:cNvCxnSpPr>
          <p:nvPr userDrawn="1"/>
        </p:nvCxnSpPr>
        <p:spPr>
          <a:xfrm>
            <a:off x="24138246"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95FC1A0-96BC-1752-ECA5-767D60E18F83}"/>
              </a:ext>
            </a:extLst>
          </p:cNvPr>
          <p:cNvCxnSpPr>
            <a:cxnSpLocks/>
          </p:cNvCxnSpPr>
          <p:nvPr userDrawn="1"/>
        </p:nvCxnSpPr>
        <p:spPr>
          <a:xfrm>
            <a:off x="26650754"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2F8FF8-324C-863E-C8BA-25859834CF33}"/>
              </a:ext>
            </a:extLst>
          </p:cNvPr>
          <p:cNvCxnSpPr>
            <a:cxnSpLocks/>
          </p:cNvCxnSpPr>
          <p:nvPr userDrawn="1"/>
        </p:nvCxnSpPr>
        <p:spPr>
          <a:xfrm>
            <a:off x="29163263" y="6120838"/>
            <a:ext cx="0" cy="11036015"/>
          </a:xfrm>
          <a:prstGeom prst="line">
            <a:avLst/>
          </a:prstGeom>
          <a:ln w="50800">
            <a:solidFill>
              <a:srgbClr val="0E2432"/>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46109D6-E9EA-0675-E229-0819F36B2875}"/>
              </a:ext>
            </a:extLst>
          </p:cNvPr>
          <p:cNvCxnSpPr>
            <a:cxnSpLocks/>
          </p:cNvCxnSpPr>
          <p:nvPr userDrawn="1"/>
        </p:nvCxnSpPr>
        <p:spPr>
          <a:xfrm>
            <a:off x="1547354" y="5885576"/>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A95C1AC-99C8-73DD-CB1D-84174320FFBA}"/>
              </a:ext>
            </a:extLst>
          </p:cNvPr>
          <p:cNvCxnSpPr>
            <a:cxnSpLocks/>
          </p:cNvCxnSpPr>
          <p:nvPr userDrawn="1"/>
        </p:nvCxnSpPr>
        <p:spPr>
          <a:xfrm flipH="1">
            <a:off x="1514586" y="5923648"/>
            <a:ext cx="30187788" cy="0"/>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95F491-2E58-17D9-643B-1715F3EF5D70}"/>
              </a:ext>
            </a:extLst>
          </p:cNvPr>
          <p:cNvCxnSpPr>
            <a:cxnSpLocks/>
          </p:cNvCxnSpPr>
          <p:nvPr userDrawn="1"/>
        </p:nvCxnSpPr>
        <p:spPr>
          <a:xfrm>
            <a:off x="31666749" y="5885364"/>
            <a:ext cx="0" cy="615171"/>
          </a:xfrm>
          <a:prstGeom prst="line">
            <a:avLst/>
          </a:prstGeom>
          <a:ln w="76200">
            <a:solidFill>
              <a:srgbClr val="0E2432"/>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B963CF62-E091-7122-0BAA-EB401E521020}"/>
              </a:ext>
            </a:extLst>
          </p:cNvPr>
          <p:cNvSpPr/>
          <p:nvPr userDrawn="1"/>
        </p:nvSpPr>
        <p:spPr>
          <a:xfrm>
            <a:off x="169388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96282F0D-B8C7-252B-0909-8364A413D873}"/>
              </a:ext>
            </a:extLst>
          </p:cNvPr>
          <p:cNvSpPr/>
          <p:nvPr userDrawn="1"/>
        </p:nvSpPr>
        <p:spPr>
          <a:xfrm>
            <a:off x="420430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A80EB85E-1BE5-753F-F267-3A2DA7A1C937}"/>
              </a:ext>
            </a:extLst>
          </p:cNvPr>
          <p:cNvSpPr/>
          <p:nvPr userDrawn="1"/>
        </p:nvSpPr>
        <p:spPr>
          <a:xfrm>
            <a:off x="671471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4B8D2ED-5664-07C5-A95A-DC922B36F85B}"/>
              </a:ext>
            </a:extLst>
          </p:cNvPr>
          <p:cNvSpPr/>
          <p:nvPr userDrawn="1"/>
        </p:nvSpPr>
        <p:spPr>
          <a:xfrm>
            <a:off x="922513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61BF40E9-CA47-9AFE-F623-377F7067676A}"/>
              </a:ext>
            </a:extLst>
          </p:cNvPr>
          <p:cNvSpPr/>
          <p:nvPr userDrawn="1"/>
        </p:nvSpPr>
        <p:spPr>
          <a:xfrm>
            <a:off x="1173554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0189DCDF-6E0C-2316-5720-BF8C2D44F402}"/>
              </a:ext>
            </a:extLst>
          </p:cNvPr>
          <p:cNvSpPr/>
          <p:nvPr userDrawn="1"/>
        </p:nvSpPr>
        <p:spPr>
          <a:xfrm>
            <a:off x="1424596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B066AD56-4486-362B-1902-765A0530C55A}"/>
              </a:ext>
            </a:extLst>
          </p:cNvPr>
          <p:cNvSpPr/>
          <p:nvPr userDrawn="1"/>
        </p:nvSpPr>
        <p:spPr>
          <a:xfrm>
            <a:off x="1675637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4472841-1A3C-9C13-9F7D-B174D53CD42C}"/>
              </a:ext>
            </a:extLst>
          </p:cNvPr>
          <p:cNvSpPr/>
          <p:nvPr userDrawn="1"/>
        </p:nvSpPr>
        <p:spPr>
          <a:xfrm>
            <a:off x="1926679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0FBB6FC5-31BD-DF91-105C-49157333E910}"/>
              </a:ext>
            </a:extLst>
          </p:cNvPr>
          <p:cNvSpPr/>
          <p:nvPr userDrawn="1"/>
        </p:nvSpPr>
        <p:spPr>
          <a:xfrm>
            <a:off x="2177720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DD32047A-D850-00A8-7980-B93815321894}"/>
              </a:ext>
            </a:extLst>
          </p:cNvPr>
          <p:cNvSpPr/>
          <p:nvPr userDrawn="1"/>
        </p:nvSpPr>
        <p:spPr>
          <a:xfrm>
            <a:off x="24287623"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3C05378F-40A3-0CD9-CA09-5664EB2CBDB3}"/>
              </a:ext>
            </a:extLst>
          </p:cNvPr>
          <p:cNvSpPr/>
          <p:nvPr userDrawn="1"/>
        </p:nvSpPr>
        <p:spPr>
          <a:xfrm>
            <a:off x="26798038"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CAEA323E-051A-8EF8-BAF3-F81575618551}"/>
              </a:ext>
            </a:extLst>
          </p:cNvPr>
          <p:cNvSpPr/>
          <p:nvPr userDrawn="1"/>
        </p:nvSpPr>
        <p:spPr>
          <a:xfrm>
            <a:off x="29308454" y="6104874"/>
            <a:ext cx="2188164" cy="42466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 Placeholder 77">
            <a:extLst>
              <a:ext uri="{FF2B5EF4-FFF2-40B4-BE49-F238E27FC236}">
                <a16:creationId xmlns:a16="http://schemas.microsoft.com/office/drawing/2014/main" id="{6EA7D9E7-930E-8E3B-4434-06D4A517A180}"/>
              </a:ext>
            </a:extLst>
          </p:cNvPr>
          <p:cNvSpPr>
            <a:spLocks noGrp="1"/>
          </p:cNvSpPr>
          <p:nvPr>
            <p:ph type="body" sz="quarter" idx="11" hasCustomPrompt="1"/>
          </p:nvPr>
        </p:nvSpPr>
        <p:spPr>
          <a:xfrm>
            <a:off x="1547813" y="4114801"/>
            <a:ext cx="30154561" cy="1489164"/>
          </a:xfrm>
        </p:spPr>
        <p:txBody>
          <a:bodyPr>
            <a:noAutofit/>
          </a:bodyPr>
          <a:lstStyle>
            <a:lvl1pPr marL="0" indent="0" algn="ctr">
              <a:buNone/>
              <a:defRPr sz="9600" b="0" i="0">
                <a:solidFill>
                  <a:srgbClr val="0E2432"/>
                </a:solidFill>
                <a:latin typeface="Apricus"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20XX</a:t>
            </a:r>
          </a:p>
        </p:txBody>
      </p:sp>
      <p:sp>
        <p:nvSpPr>
          <p:cNvPr id="79" name="Text Placeholder 77">
            <a:extLst>
              <a:ext uri="{FF2B5EF4-FFF2-40B4-BE49-F238E27FC236}">
                <a16:creationId xmlns:a16="http://schemas.microsoft.com/office/drawing/2014/main" id="{78A034E5-4974-7693-A8CC-E097217D9FAA}"/>
              </a:ext>
            </a:extLst>
          </p:cNvPr>
          <p:cNvSpPr>
            <a:spLocks noGrp="1"/>
          </p:cNvSpPr>
          <p:nvPr>
            <p:ph type="body" sz="quarter" idx="12" hasCustomPrompt="1"/>
          </p:nvPr>
        </p:nvSpPr>
        <p:spPr>
          <a:xfrm>
            <a:off x="1679098" y="8034599"/>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0" name="Text Placeholder 77">
            <a:extLst>
              <a:ext uri="{FF2B5EF4-FFF2-40B4-BE49-F238E27FC236}">
                <a16:creationId xmlns:a16="http://schemas.microsoft.com/office/drawing/2014/main" id="{92CD2750-99E9-7064-5936-5CA4AE73D0DE}"/>
              </a:ext>
            </a:extLst>
          </p:cNvPr>
          <p:cNvSpPr>
            <a:spLocks noGrp="1"/>
          </p:cNvSpPr>
          <p:nvPr>
            <p:ph type="body" sz="quarter" idx="13" hasCustomPrompt="1"/>
          </p:nvPr>
        </p:nvSpPr>
        <p:spPr>
          <a:xfrm>
            <a:off x="1679098" y="10145549"/>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1" name="Text Placeholder 77">
            <a:extLst>
              <a:ext uri="{FF2B5EF4-FFF2-40B4-BE49-F238E27FC236}">
                <a16:creationId xmlns:a16="http://schemas.microsoft.com/office/drawing/2014/main" id="{8D5737B0-C377-0818-AC2F-A2419C382BD7}"/>
              </a:ext>
            </a:extLst>
          </p:cNvPr>
          <p:cNvSpPr>
            <a:spLocks noGrp="1"/>
          </p:cNvSpPr>
          <p:nvPr>
            <p:ph type="body" sz="quarter" idx="14" hasCustomPrompt="1"/>
          </p:nvPr>
        </p:nvSpPr>
        <p:spPr>
          <a:xfrm>
            <a:off x="1674220" y="12274328"/>
            <a:ext cx="4673242"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2" name="Text Placeholder 77">
            <a:extLst>
              <a:ext uri="{FF2B5EF4-FFF2-40B4-BE49-F238E27FC236}">
                <a16:creationId xmlns:a16="http://schemas.microsoft.com/office/drawing/2014/main" id="{B145B479-75CB-F633-7642-1EBB8BD88B33}"/>
              </a:ext>
            </a:extLst>
          </p:cNvPr>
          <p:cNvSpPr>
            <a:spLocks noGrp="1"/>
          </p:cNvSpPr>
          <p:nvPr>
            <p:ph type="body" sz="quarter" idx="15" hasCustomPrompt="1"/>
          </p:nvPr>
        </p:nvSpPr>
        <p:spPr>
          <a:xfrm>
            <a:off x="6747917" y="803459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3" name="Text Placeholder 77">
            <a:extLst>
              <a:ext uri="{FF2B5EF4-FFF2-40B4-BE49-F238E27FC236}">
                <a16:creationId xmlns:a16="http://schemas.microsoft.com/office/drawing/2014/main" id="{6C922559-3A40-4802-0548-3B58FE79EE28}"/>
              </a:ext>
            </a:extLst>
          </p:cNvPr>
          <p:cNvSpPr>
            <a:spLocks noGrp="1"/>
          </p:cNvSpPr>
          <p:nvPr>
            <p:ph type="body" sz="quarter" idx="16" hasCustomPrompt="1"/>
          </p:nvPr>
        </p:nvSpPr>
        <p:spPr>
          <a:xfrm>
            <a:off x="6747917" y="10145549"/>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4" name="Text Placeholder 77">
            <a:extLst>
              <a:ext uri="{FF2B5EF4-FFF2-40B4-BE49-F238E27FC236}">
                <a16:creationId xmlns:a16="http://schemas.microsoft.com/office/drawing/2014/main" id="{2808023A-361E-5869-BA03-A3FF4DE707F0}"/>
              </a:ext>
            </a:extLst>
          </p:cNvPr>
          <p:cNvSpPr>
            <a:spLocks noGrp="1"/>
          </p:cNvSpPr>
          <p:nvPr>
            <p:ph type="body" sz="quarter" idx="17" hasCustomPrompt="1"/>
          </p:nvPr>
        </p:nvSpPr>
        <p:spPr>
          <a:xfrm>
            <a:off x="6747917" y="12274328"/>
            <a:ext cx="4673242"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5" name="Text Placeholder 77">
            <a:extLst>
              <a:ext uri="{FF2B5EF4-FFF2-40B4-BE49-F238E27FC236}">
                <a16:creationId xmlns:a16="http://schemas.microsoft.com/office/drawing/2014/main" id="{44651472-1F7D-798E-5214-22CB8C854A81}"/>
              </a:ext>
            </a:extLst>
          </p:cNvPr>
          <p:cNvSpPr>
            <a:spLocks noGrp="1"/>
          </p:cNvSpPr>
          <p:nvPr>
            <p:ph type="body" sz="quarter" idx="18" hasCustomPrompt="1"/>
          </p:nvPr>
        </p:nvSpPr>
        <p:spPr>
          <a:xfrm>
            <a:off x="11770318" y="8034599"/>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lvl="0"/>
            <a:r>
              <a:rPr lang="en-GB" dirty="0"/>
              <a:t>Text goes here</a:t>
            </a:r>
          </a:p>
        </p:txBody>
      </p:sp>
      <p:sp>
        <p:nvSpPr>
          <p:cNvPr id="86" name="Text Placeholder 77">
            <a:extLst>
              <a:ext uri="{FF2B5EF4-FFF2-40B4-BE49-F238E27FC236}">
                <a16:creationId xmlns:a16="http://schemas.microsoft.com/office/drawing/2014/main" id="{F8FEB09A-F6FA-6821-4D0D-67515F755BFE}"/>
              </a:ext>
            </a:extLst>
          </p:cNvPr>
          <p:cNvSpPr>
            <a:spLocks noGrp="1"/>
          </p:cNvSpPr>
          <p:nvPr>
            <p:ph type="body" sz="quarter" idx="19" hasCustomPrompt="1"/>
          </p:nvPr>
        </p:nvSpPr>
        <p:spPr>
          <a:xfrm>
            <a:off x="11770318" y="10145549"/>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7" name="Text Placeholder 77">
            <a:extLst>
              <a:ext uri="{FF2B5EF4-FFF2-40B4-BE49-F238E27FC236}">
                <a16:creationId xmlns:a16="http://schemas.microsoft.com/office/drawing/2014/main" id="{25A61472-1853-69B8-1845-A12B0E6ACDF3}"/>
              </a:ext>
            </a:extLst>
          </p:cNvPr>
          <p:cNvSpPr>
            <a:spLocks noGrp="1"/>
          </p:cNvSpPr>
          <p:nvPr>
            <p:ph type="body" sz="quarter" idx="20" hasCustomPrompt="1"/>
          </p:nvPr>
        </p:nvSpPr>
        <p:spPr>
          <a:xfrm>
            <a:off x="11765440" y="12274328"/>
            <a:ext cx="2167003" cy="1709403"/>
          </a:xfrm>
          <a:solidFill>
            <a:schemeClr val="bg1"/>
          </a:solidFill>
          <a:ln w="63500" cap="sq">
            <a:solidFill>
              <a:srgbClr val="F37561"/>
            </a:solidFill>
          </a:ln>
        </p:spPr>
        <p:txBody>
          <a:bodyPr lIns="251999" tIns="251999" rIns="251999" bIns="251999">
            <a:noAutofit/>
          </a:bodyPr>
          <a:lstStyle>
            <a:lvl1pPr marL="0" indent="0" algn="l">
              <a:buNone/>
              <a:defRPr sz="26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8" name="Text Placeholder 77">
            <a:extLst>
              <a:ext uri="{FF2B5EF4-FFF2-40B4-BE49-F238E27FC236}">
                <a16:creationId xmlns:a16="http://schemas.microsoft.com/office/drawing/2014/main" id="{5CF4A0D6-01C6-37AB-3CAC-42B0E8880FF3}"/>
              </a:ext>
            </a:extLst>
          </p:cNvPr>
          <p:cNvSpPr>
            <a:spLocks noGrp="1"/>
          </p:cNvSpPr>
          <p:nvPr>
            <p:ph type="body" sz="quarter" idx="21" hasCustomPrompt="1"/>
          </p:nvPr>
        </p:nvSpPr>
        <p:spPr>
          <a:xfrm>
            <a:off x="14267124" y="803459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89" name="Text Placeholder 77">
            <a:extLst>
              <a:ext uri="{FF2B5EF4-FFF2-40B4-BE49-F238E27FC236}">
                <a16:creationId xmlns:a16="http://schemas.microsoft.com/office/drawing/2014/main" id="{AD6D4DD4-934C-4FC3-FB47-CC41F4BF6064}"/>
              </a:ext>
            </a:extLst>
          </p:cNvPr>
          <p:cNvSpPr>
            <a:spLocks noGrp="1"/>
          </p:cNvSpPr>
          <p:nvPr>
            <p:ph type="body" sz="quarter" idx="22" hasCustomPrompt="1"/>
          </p:nvPr>
        </p:nvSpPr>
        <p:spPr>
          <a:xfrm>
            <a:off x="14267124" y="10145549"/>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sp>
        <p:nvSpPr>
          <p:cNvPr id="90" name="Text Placeholder 77">
            <a:extLst>
              <a:ext uri="{FF2B5EF4-FFF2-40B4-BE49-F238E27FC236}">
                <a16:creationId xmlns:a16="http://schemas.microsoft.com/office/drawing/2014/main" id="{C993EE36-F86A-072F-6914-17F840DB7BAD}"/>
              </a:ext>
            </a:extLst>
          </p:cNvPr>
          <p:cNvSpPr>
            <a:spLocks noGrp="1"/>
          </p:cNvSpPr>
          <p:nvPr>
            <p:ph type="body" sz="quarter" idx="23" hasCustomPrompt="1"/>
          </p:nvPr>
        </p:nvSpPr>
        <p:spPr>
          <a:xfrm>
            <a:off x="14267124" y="12274328"/>
            <a:ext cx="2167003" cy="1709403"/>
          </a:xfrm>
          <a:solidFill>
            <a:srgbClr val="F37561"/>
          </a:solidFill>
          <a:ln w="63500" cap="sq">
            <a:solidFill>
              <a:srgbClr val="F37561"/>
            </a:solidFill>
          </a:ln>
        </p:spPr>
        <p:txBody>
          <a:bodyPr lIns="251999" tIns="251999" rIns="251999" bIns="251999">
            <a:noAutofit/>
          </a:bodyPr>
          <a:lstStyle>
            <a:lvl1pPr marL="0" indent="0" algn="l">
              <a:buNone/>
              <a:defRPr sz="26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4800">
                <a:solidFill>
                  <a:schemeClr val="bg1"/>
                </a:solidFill>
              </a:defRPr>
            </a:lvl2pPr>
            <a:lvl3pPr>
              <a:defRPr sz="4800">
                <a:solidFill>
                  <a:schemeClr val="bg1"/>
                </a:solidFill>
              </a:defRPr>
            </a:lvl3pPr>
            <a:lvl4pPr>
              <a:defRPr sz="4800">
                <a:solidFill>
                  <a:schemeClr val="bg1"/>
                </a:solidFill>
              </a:defRPr>
            </a:lvl4pPr>
            <a:lvl5pPr>
              <a:defRPr sz="4800">
                <a:solidFill>
                  <a:schemeClr val="bg1"/>
                </a:solidFill>
              </a:defRPr>
            </a:lvl5pPr>
          </a:lstStyle>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Text goes here</a:t>
            </a:r>
          </a:p>
          <a:p>
            <a:pPr lvl="0"/>
            <a:endParaRPr lang="en-GB" dirty="0"/>
          </a:p>
        </p:txBody>
      </p:sp>
      <p:pic>
        <p:nvPicPr>
          <p:cNvPr id="91" name="Picture 90">
            <a:extLst>
              <a:ext uri="{FF2B5EF4-FFF2-40B4-BE49-F238E27FC236}">
                <a16:creationId xmlns:a16="http://schemas.microsoft.com/office/drawing/2014/main" id="{1CB0C554-63C6-7679-8672-9C1C4D794209}"/>
              </a:ext>
            </a:extLst>
          </p:cNvPr>
          <p:cNvPicPr>
            <a:picLocks noChangeAspect="1"/>
          </p:cNvPicPr>
          <p:nvPr userDrawn="1"/>
        </p:nvPicPr>
        <p:blipFill>
          <a:blip r:embed="rId4"/>
          <a:srcRect/>
          <a:stretch/>
        </p:blipFill>
        <p:spPr>
          <a:xfrm>
            <a:off x="30013717" y="790575"/>
            <a:ext cx="1688656" cy="506597"/>
          </a:xfrm>
          <a:prstGeom prst="rect">
            <a:avLst/>
          </a:prstGeom>
        </p:spPr>
      </p:pic>
    </p:spTree>
    <p:extLst>
      <p:ext uri="{BB962C8B-B14F-4D97-AF65-F5344CB8AC3E}">
        <p14:creationId xmlns:p14="http://schemas.microsoft.com/office/powerpoint/2010/main" val="15087255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eet The Team">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1A764735-FAA6-3190-321C-3192A5D6ADD0}"/>
              </a:ext>
            </a:extLst>
          </p:cNvPr>
          <p:cNvSpPr/>
          <p:nvPr userDrawn="1"/>
        </p:nvSpPr>
        <p:spPr>
          <a:xfrm>
            <a:off x="0" y="4365961"/>
            <a:ext cx="32511999" cy="13922039"/>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200"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1545606" y="1562735"/>
            <a:ext cx="30156768"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Meet the team</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Picture Placeholder 10">
            <a:extLst>
              <a:ext uri="{FF2B5EF4-FFF2-40B4-BE49-F238E27FC236}">
                <a16:creationId xmlns:a16="http://schemas.microsoft.com/office/drawing/2014/main" id="{E6A05909-953F-CE87-0F19-A1A71C163F45}"/>
              </a:ext>
            </a:extLst>
          </p:cNvPr>
          <p:cNvSpPr>
            <a:spLocks noGrp="1"/>
          </p:cNvSpPr>
          <p:nvPr>
            <p:ph type="pic" sz="quarter" idx="11" hasCustomPrompt="1"/>
          </p:nvPr>
        </p:nvSpPr>
        <p:spPr>
          <a:xfrm>
            <a:off x="1545606" y="5183096"/>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5177806"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5177806"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1" name="Picture Placeholder 10">
            <a:extLst>
              <a:ext uri="{FF2B5EF4-FFF2-40B4-BE49-F238E27FC236}">
                <a16:creationId xmlns:a16="http://schemas.microsoft.com/office/drawing/2014/main" id="{07A3D379-D9D0-7340-77C7-442211BAE515}"/>
              </a:ext>
            </a:extLst>
          </p:cNvPr>
          <p:cNvSpPr>
            <a:spLocks noGrp="1"/>
          </p:cNvSpPr>
          <p:nvPr>
            <p:ph type="pic" sz="quarter" idx="14" hasCustomPrompt="1"/>
          </p:nvPr>
        </p:nvSpPr>
        <p:spPr>
          <a:xfrm>
            <a:off x="11959608" y="5183096"/>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32" name="Text Placeholder 14">
            <a:extLst>
              <a:ext uri="{FF2B5EF4-FFF2-40B4-BE49-F238E27FC236}">
                <a16:creationId xmlns:a16="http://schemas.microsoft.com/office/drawing/2014/main" id="{3A24B5C8-719F-70F2-53BB-BA4C2F154FC8}"/>
              </a:ext>
            </a:extLst>
          </p:cNvPr>
          <p:cNvSpPr>
            <a:spLocks noGrp="1"/>
          </p:cNvSpPr>
          <p:nvPr>
            <p:ph type="body" sz="quarter" idx="15" hasCustomPrompt="1"/>
          </p:nvPr>
        </p:nvSpPr>
        <p:spPr>
          <a:xfrm>
            <a:off x="15591808" y="5589496"/>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3" name="Text Placeholder 17">
            <a:extLst>
              <a:ext uri="{FF2B5EF4-FFF2-40B4-BE49-F238E27FC236}">
                <a16:creationId xmlns:a16="http://schemas.microsoft.com/office/drawing/2014/main" id="{02367384-A055-2022-B30F-2F13A84A5E7D}"/>
              </a:ext>
            </a:extLst>
          </p:cNvPr>
          <p:cNvSpPr>
            <a:spLocks noGrp="1"/>
          </p:cNvSpPr>
          <p:nvPr>
            <p:ph type="body" sz="quarter" idx="16" hasCustomPrompt="1"/>
          </p:nvPr>
        </p:nvSpPr>
        <p:spPr>
          <a:xfrm>
            <a:off x="15591808" y="6961096"/>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4" name="Picture Placeholder 10">
            <a:extLst>
              <a:ext uri="{FF2B5EF4-FFF2-40B4-BE49-F238E27FC236}">
                <a16:creationId xmlns:a16="http://schemas.microsoft.com/office/drawing/2014/main" id="{0B7A3671-0FE2-0466-545F-92EACA3A5540}"/>
              </a:ext>
            </a:extLst>
          </p:cNvPr>
          <p:cNvSpPr>
            <a:spLocks noGrp="1"/>
          </p:cNvSpPr>
          <p:nvPr>
            <p:ph type="pic" sz="quarter" idx="17" hasCustomPrompt="1"/>
          </p:nvPr>
        </p:nvSpPr>
        <p:spPr>
          <a:xfrm>
            <a:off x="22275179" y="5218791"/>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35" name="Text Placeholder 14">
            <a:extLst>
              <a:ext uri="{FF2B5EF4-FFF2-40B4-BE49-F238E27FC236}">
                <a16:creationId xmlns:a16="http://schemas.microsoft.com/office/drawing/2014/main" id="{FA41745B-95AC-6E6B-32A3-8D77E5FE3D82}"/>
              </a:ext>
            </a:extLst>
          </p:cNvPr>
          <p:cNvSpPr>
            <a:spLocks noGrp="1"/>
          </p:cNvSpPr>
          <p:nvPr>
            <p:ph type="body" sz="quarter" idx="18" hasCustomPrompt="1"/>
          </p:nvPr>
        </p:nvSpPr>
        <p:spPr>
          <a:xfrm>
            <a:off x="25907379" y="5625191"/>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6" name="Text Placeholder 17">
            <a:extLst>
              <a:ext uri="{FF2B5EF4-FFF2-40B4-BE49-F238E27FC236}">
                <a16:creationId xmlns:a16="http://schemas.microsoft.com/office/drawing/2014/main" id="{8CFD1DC0-BC06-A75E-E757-B79B843903D1}"/>
              </a:ext>
            </a:extLst>
          </p:cNvPr>
          <p:cNvSpPr>
            <a:spLocks noGrp="1"/>
          </p:cNvSpPr>
          <p:nvPr>
            <p:ph type="body" sz="quarter" idx="19" hasCustomPrompt="1"/>
          </p:nvPr>
        </p:nvSpPr>
        <p:spPr>
          <a:xfrm>
            <a:off x="25907379" y="6996791"/>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7" name="Picture Placeholder 10">
            <a:extLst>
              <a:ext uri="{FF2B5EF4-FFF2-40B4-BE49-F238E27FC236}">
                <a16:creationId xmlns:a16="http://schemas.microsoft.com/office/drawing/2014/main" id="{70AC3881-8028-AF35-6BD6-EE16CF84EF17}"/>
              </a:ext>
            </a:extLst>
          </p:cNvPr>
          <p:cNvSpPr>
            <a:spLocks noGrp="1"/>
          </p:cNvSpPr>
          <p:nvPr>
            <p:ph type="pic" sz="quarter" idx="20" hasCustomPrompt="1"/>
          </p:nvPr>
        </p:nvSpPr>
        <p:spPr>
          <a:xfrm>
            <a:off x="7311406" y="9273990"/>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38" name="Text Placeholder 14">
            <a:extLst>
              <a:ext uri="{FF2B5EF4-FFF2-40B4-BE49-F238E27FC236}">
                <a16:creationId xmlns:a16="http://schemas.microsoft.com/office/drawing/2014/main" id="{96B7A565-3694-DF6A-03D9-A45CFD86AEFE}"/>
              </a:ext>
            </a:extLst>
          </p:cNvPr>
          <p:cNvSpPr>
            <a:spLocks noGrp="1"/>
          </p:cNvSpPr>
          <p:nvPr>
            <p:ph type="body" sz="quarter" idx="21" hasCustomPrompt="1"/>
          </p:nvPr>
        </p:nvSpPr>
        <p:spPr>
          <a:xfrm>
            <a:off x="10943606"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39" name="Text Placeholder 17">
            <a:extLst>
              <a:ext uri="{FF2B5EF4-FFF2-40B4-BE49-F238E27FC236}">
                <a16:creationId xmlns:a16="http://schemas.microsoft.com/office/drawing/2014/main" id="{6A55216E-EB47-2AD1-0AE7-1CE2875E1849}"/>
              </a:ext>
            </a:extLst>
          </p:cNvPr>
          <p:cNvSpPr>
            <a:spLocks noGrp="1"/>
          </p:cNvSpPr>
          <p:nvPr>
            <p:ph type="body" sz="quarter" idx="22" hasCustomPrompt="1"/>
          </p:nvPr>
        </p:nvSpPr>
        <p:spPr>
          <a:xfrm>
            <a:off x="10943606"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0" name="Picture Placeholder 10">
            <a:extLst>
              <a:ext uri="{FF2B5EF4-FFF2-40B4-BE49-F238E27FC236}">
                <a16:creationId xmlns:a16="http://schemas.microsoft.com/office/drawing/2014/main" id="{92AFDCB9-6EC9-6B7D-DB3F-0345524BD0C5}"/>
              </a:ext>
            </a:extLst>
          </p:cNvPr>
          <p:cNvSpPr>
            <a:spLocks noGrp="1"/>
          </p:cNvSpPr>
          <p:nvPr>
            <p:ph type="pic" sz="quarter" idx="23" hasCustomPrompt="1"/>
          </p:nvPr>
        </p:nvSpPr>
        <p:spPr>
          <a:xfrm>
            <a:off x="17725408" y="9273990"/>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41" name="Text Placeholder 14">
            <a:extLst>
              <a:ext uri="{FF2B5EF4-FFF2-40B4-BE49-F238E27FC236}">
                <a16:creationId xmlns:a16="http://schemas.microsoft.com/office/drawing/2014/main" id="{14927227-E7CB-D4FC-887C-0830ADC71C37}"/>
              </a:ext>
            </a:extLst>
          </p:cNvPr>
          <p:cNvSpPr>
            <a:spLocks noGrp="1"/>
          </p:cNvSpPr>
          <p:nvPr>
            <p:ph type="body" sz="quarter" idx="24" hasCustomPrompt="1"/>
          </p:nvPr>
        </p:nvSpPr>
        <p:spPr>
          <a:xfrm>
            <a:off x="21357608" y="9680390"/>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2" name="Text Placeholder 17">
            <a:extLst>
              <a:ext uri="{FF2B5EF4-FFF2-40B4-BE49-F238E27FC236}">
                <a16:creationId xmlns:a16="http://schemas.microsoft.com/office/drawing/2014/main" id="{1D99CD9A-E75B-7390-7B18-CF9826213657}"/>
              </a:ext>
            </a:extLst>
          </p:cNvPr>
          <p:cNvSpPr>
            <a:spLocks noGrp="1"/>
          </p:cNvSpPr>
          <p:nvPr>
            <p:ph type="body" sz="quarter" idx="25" hasCustomPrompt="1"/>
          </p:nvPr>
        </p:nvSpPr>
        <p:spPr>
          <a:xfrm>
            <a:off x="21357608" y="11051990"/>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6" name="Picture Placeholder 10">
            <a:extLst>
              <a:ext uri="{FF2B5EF4-FFF2-40B4-BE49-F238E27FC236}">
                <a16:creationId xmlns:a16="http://schemas.microsoft.com/office/drawing/2014/main" id="{4072AB04-1930-AE0D-FB3E-8BB61DE7D0CE}"/>
              </a:ext>
            </a:extLst>
          </p:cNvPr>
          <p:cNvSpPr>
            <a:spLocks noGrp="1"/>
          </p:cNvSpPr>
          <p:nvPr>
            <p:ph type="pic" sz="quarter" idx="26" hasCustomPrompt="1"/>
          </p:nvPr>
        </p:nvSpPr>
        <p:spPr>
          <a:xfrm>
            <a:off x="1545608" y="13125252"/>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47" name="Text Placeholder 14">
            <a:extLst>
              <a:ext uri="{FF2B5EF4-FFF2-40B4-BE49-F238E27FC236}">
                <a16:creationId xmlns:a16="http://schemas.microsoft.com/office/drawing/2014/main" id="{5BC080B6-BD37-54AD-E555-BE9B6F6B555B}"/>
              </a:ext>
            </a:extLst>
          </p:cNvPr>
          <p:cNvSpPr>
            <a:spLocks noGrp="1"/>
          </p:cNvSpPr>
          <p:nvPr>
            <p:ph type="body" sz="quarter" idx="27" hasCustomPrompt="1"/>
          </p:nvPr>
        </p:nvSpPr>
        <p:spPr>
          <a:xfrm>
            <a:off x="5177808"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48" name="Text Placeholder 17">
            <a:extLst>
              <a:ext uri="{FF2B5EF4-FFF2-40B4-BE49-F238E27FC236}">
                <a16:creationId xmlns:a16="http://schemas.microsoft.com/office/drawing/2014/main" id="{7783BC12-FF25-5235-1A91-B3C5B06FB8AB}"/>
              </a:ext>
            </a:extLst>
          </p:cNvPr>
          <p:cNvSpPr>
            <a:spLocks noGrp="1"/>
          </p:cNvSpPr>
          <p:nvPr>
            <p:ph type="body" sz="quarter" idx="28" hasCustomPrompt="1"/>
          </p:nvPr>
        </p:nvSpPr>
        <p:spPr>
          <a:xfrm>
            <a:off x="5177808"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49" name="Picture Placeholder 10">
            <a:extLst>
              <a:ext uri="{FF2B5EF4-FFF2-40B4-BE49-F238E27FC236}">
                <a16:creationId xmlns:a16="http://schemas.microsoft.com/office/drawing/2014/main" id="{D5AC4149-C7E8-C4AE-F9B3-5A1CFEC24F89}"/>
              </a:ext>
            </a:extLst>
          </p:cNvPr>
          <p:cNvSpPr>
            <a:spLocks noGrp="1"/>
          </p:cNvSpPr>
          <p:nvPr>
            <p:ph type="pic" sz="quarter" idx="29" hasCustomPrompt="1"/>
          </p:nvPr>
        </p:nvSpPr>
        <p:spPr>
          <a:xfrm>
            <a:off x="11959610" y="13125252"/>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50" name="Text Placeholder 14">
            <a:extLst>
              <a:ext uri="{FF2B5EF4-FFF2-40B4-BE49-F238E27FC236}">
                <a16:creationId xmlns:a16="http://schemas.microsoft.com/office/drawing/2014/main" id="{4A126325-0835-3CBB-961A-0B7E59A6F06F}"/>
              </a:ext>
            </a:extLst>
          </p:cNvPr>
          <p:cNvSpPr>
            <a:spLocks noGrp="1"/>
          </p:cNvSpPr>
          <p:nvPr>
            <p:ph type="body" sz="quarter" idx="30" hasCustomPrompt="1"/>
          </p:nvPr>
        </p:nvSpPr>
        <p:spPr>
          <a:xfrm>
            <a:off x="15591810" y="13531652"/>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1" name="Text Placeholder 17">
            <a:extLst>
              <a:ext uri="{FF2B5EF4-FFF2-40B4-BE49-F238E27FC236}">
                <a16:creationId xmlns:a16="http://schemas.microsoft.com/office/drawing/2014/main" id="{C789064A-DA47-0D97-A520-648503729F11}"/>
              </a:ext>
            </a:extLst>
          </p:cNvPr>
          <p:cNvSpPr>
            <a:spLocks noGrp="1"/>
          </p:cNvSpPr>
          <p:nvPr>
            <p:ph type="body" sz="quarter" idx="31" hasCustomPrompt="1"/>
          </p:nvPr>
        </p:nvSpPr>
        <p:spPr>
          <a:xfrm>
            <a:off x="15591810" y="14903252"/>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52" name="Picture Placeholder 10">
            <a:extLst>
              <a:ext uri="{FF2B5EF4-FFF2-40B4-BE49-F238E27FC236}">
                <a16:creationId xmlns:a16="http://schemas.microsoft.com/office/drawing/2014/main" id="{6550BA89-AC6C-FE38-687B-37D6B43BB006}"/>
              </a:ext>
            </a:extLst>
          </p:cNvPr>
          <p:cNvSpPr>
            <a:spLocks noGrp="1"/>
          </p:cNvSpPr>
          <p:nvPr>
            <p:ph type="pic" sz="quarter" idx="32" hasCustomPrompt="1"/>
          </p:nvPr>
        </p:nvSpPr>
        <p:spPr>
          <a:xfrm>
            <a:off x="22275181" y="13160947"/>
            <a:ext cx="3145806" cy="3145806"/>
          </a:xfrm>
          <a:prstGeom prst="ellipse">
            <a:avLst/>
          </a:prstGeom>
          <a:solidFill>
            <a:srgbClr val="F37561"/>
          </a:solidFill>
        </p:spPr>
        <p:txBody>
          <a:bodyPr tIns="288000">
            <a:normAutofit/>
          </a:bodyPr>
          <a:lstStyle>
            <a:lvl1pPr marL="0" indent="0" algn="ctr">
              <a:buFontTx/>
              <a:buNone/>
              <a:defRPr sz="3200"/>
            </a:lvl1pPr>
          </a:lstStyle>
          <a:p>
            <a:r>
              <a:rPr lang="en-GB" dirty="0"/>
              <a:t>Photo</a:t>
            </a:r>
          </a:p>
        </p:txBody>
      </p:sp>
      <p:sp>
        <p:nvSpPr>
          <p:cNvPr id="53" name="Text Placeholder 14">
            <a:extLst>
              <a:ext uri="{FF2B5EF4-FFF2-40B4-BE49-F238E27FC236}">
                <a16:creationId xmlns:a16="http://schemas.microsoft.com/office/drawing/2014/main" id="{3C08E7BE-077C-3DD3-FF4C-BE9CFADAA9D6}"/>
              </a:ext>
            </a:extLst>
          </p:cNvPr>
          <p:cNvSpPr>
            <a:spLocks noGrp="1"/>
          </p:cNvSpPr>
          <p:nvPr>
            <p:ph type="body" sz="quarter" idx="33" hasCustomPrompt="1"/>
          </p:nvPr>
        </p:nvSpPr>
        <p:spPr>
          <a:xfrm>
            <a:off x="25907381" y="13567347"/>
            <a:ext cx="5769594" cy="939800"/>
          </a:xfrm>
        </p:spPr>
        <p:txBody>
          <a:bodyPr lIns="72000" tIns="0" rIns="72000" bIns="108000" anchor="ctr" anchorCtr="0">
            <a:noAutofit/>
          </a:bodyPr>
          <a:lstStyle>
            <a:lvl1pPr marL="0" indent="0">
              <a:buFontTx/>
              <a:buNone/>
              <a:defRPr sz="8000" b="1" i="0">
                <a:latin typeface="Apricus Black" pitchFamily="2" charset="0"/>
              </a:defRPr>
            </a:lvl1pPr>
          </a:lstStyle>
          <a:p>
            <a:pPr lvl="0"/>
            <a:r>
              <a:rPr lang="en-GB" dirty="0"/>
              <a:t>FULL NAME</a:t>
            </a:r>
          </a:p>
        </p:txBody>
      </p:sp>
      <p:sp>
        <p:nvSpPr>
          <p:cNvPr id="54" name="Text Placeholder 17">
            <a:extLst>
              <a:ext uri="{FF2B5EF4-FFF2-40B4-BE49-F238E27FC236}">
                <a16:creationId xmlns:a16="http://schemas.microsoft.com/office/drawing/2014/main" id="{F16E1B2F-1005-16C6-A38E-7F0E78B913D0}"/>
              </a:ext>
            </a:extLst>
          </p:cNvPr>
          <p:cNvSpPr>
            <a:spLocks noGrp="1"/>
          </p:cNvSpPr>
          <p:nvPr>
            <p:ph type="body" sz="quarter" idx="34" hasCustomPrompt="1"/>
          </p:nvPr>
        </p:nvSpPr>
        <p:spPr>
          <a:xfrm>
            <a:off x="25907381" y="14938947"/>
            <a:ext cx="5769594" cy="1117600"/>
          </a:xfrm>
        </p:spPr>
        <p:txBody>
          <a:bodyPr>
            <a:normAutofit/>
          </a:bodyPr>
          <a:lstStyle>
            <a:lvl1pPr marL="0" indent="0">
              <a:buFontTx/>
              <a:buNone/>
              <a:defRPr sz="40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5135094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ercentage Stats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rgbClr val="0E2432"/>
                </a:solidFill>
              </a:defRPr>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Tree>
    <p:extLst>
      <p:ext uri="{BB962C8B-B14F-4D97-AF65-F5344CB8AC3E}">
        <p14:creationId xmlns:p14="http://schemas.microsoft.com/office/powerpoint/2010/main" val="35931407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ercentage Stats Slate">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3157836" y="1562735"/>
            <a:ext cx="26127075" cy="2064769"/>
          </a:xfrm>
        </p:spPr>
        <p:txBody>
          <a:bodyPr wrap="square" lIns="0" tIns="108000" bIns="108000" anchor="b" anchorCtr="0">
            <a:spAutoFit/>
          </a:bodyPr>
          <a:lstStyle>
            <a:lvl1pPr algn="ct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5" name="Text Placeholder 14">
            <a:extLst>
              <a:ext uri="{FF2B5EF4-FFF2-40B4-BE49-F238E27FC236}">
                <a16:creationId xmlns:a16="http://schemas.microsoft.com/office/drawing/2014/main" id="{28CB4995-A151-DF0B-03F5-C292C35981BC}"/>
              </a:ext>
            </a:extLst>
          </p:cNvPr>
          <p:cNvSpPr>
            <a:spLocks noGrp="1"/>
          </p:cNvSpPr>
          <p:nvPr>
            <p:ph type="body" sz="quarter" idx="12" hasCustomPrompt="1"/>
          </p:nvPr>
        </p:nvSpPr>
        <p:spPr>
          <a:xfrm>
            <a:off x="3157836" y="10395699"/>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dirty="0" err="1"/>
              <a:t>SubTitle</a:t>
            </a:r>
            <a:endParaRPr lang="en-GB" dirty="0"/>
          </a:p>
        </p:txBody>
      </p:sp>
      <p:sp>
        <p:nvSpPr>
          <p:cNvPr id="18" name="Text Placeholder 17">
            <a:extLst>
              <a:ext uri="{FF2B5EF4-FFF2-40B4-BE49-F238E27FC236}">
                <a16:creationId xmlns:a16="http://schemas.microsoft.com/office/drawing/2014/main" id="{9E2388BA-ABDC-FF84-AC77-B8552F3399EA}"/>
              </a:ext>
            </a:extLst>
          </p:cNvPr>
          <p:cNvSpPr>
            <a:spLocks noGrp="1"/>
          </p:cNvSpPr>
          <p:nvPr>
            <p:ph type="body" sz="quarter" idx="13" hasCustomPrompt="1"/>
          </p:nvPr>
        </p:nvSpPr>
        <p:spPr>
          <a:xfrm>
            <a:off x="31578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0" name="Text Placeholder 9">
            <a:extLst>
              <a:ext uri="{FF2B5EF4-FFF2-40B4-BE49-F238E27FC236}">
                <a16:creationId xmlns:a16="http://schemas.microsoft.com/office/drawing/2014/main" id="{DF1B5B50-56D7-E921-3B5F-AF6C8947F29D}"/>
              </a:ext>
            </a:extLst>
          </p:cNvPr>
          <p:cNvSpPr>
            <a:spLocks noGrp="1"/>
          </p:cNvSpPr>
          <p:nvPr>
            <p:ph type="body" sz="quarter" idx="20" hasCustomPrompt="1"/>
          </p:nvPr>
        </p:nvSpPr>
        <p:spPr>
          <a:xfrm>
            <a:off x="31584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13" name="Text Placeholder 14">
            <a:extLst>
              <a:ext uri="{FF2B5EF4-FFF2-40B4-BE49-F238E27FC236}">
                <a16:creationId xmlns:a16="http://schemas.microsoft.com/office/drawing/2014/main" id="{92D69B62-B88D-1382-1DFA-D570103D8D5F}"/>
              </a:ext>
            </a:extLst>
          </p:cNvPr>
          <p:cNvSpPr>
            <a:spLocks noGrp="1"/>
          </p:cNvSpPr>
          <p:nvPr>
            <p:ph type="body" sz="quarter" idx="21" hasCustomPrompt="1"/>
          </p:nvPr>
        </p:nvSpPr>
        <p:spPr>
          <a:xfrm>
            <a:off x="10168236" y="10388198"/>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dirty="0" err="1"/>
              <a:t>SubTitle</a:t>
            </a:r>
            <a:endParaRPr lang="en-GB" dirty="0"/>
          </a:p>
        </p:txBody>
      </p:sp>
      <p:sp>
        <p:nvSpPr>
          <p:cNvPr id="16" name="Text Placeholder 17">
            <a:extLst>
              <a:ext uri="{FF2B5EF4-FFF2-40B4-BE49-F238E27FC236}">
                <a16:creationId xmlns:a16="http://schemas.microsoft.com/office/drawing/2014/main" id="{04A56E80-5874-6FF9-2323-D54633BF2F29}"/>
              </a:ext>
            </a:extLst>
          </p:cNvPr>
          <p:cNvSpPr>
            <a:spLocks noGrp="1"/>
          </p:cNvSpPr>
          <p:nvPr>
            <p:ph type="body" sz="quarter" idx="22" hasCustomPrompt="1"/>
          </p:nvPr>
        </p:nvSpPr>
        <p:spPr>
          <a:xfrm>
            <a:off x="10168236" y="11759797"/>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19" name="Text Placeholder 9">
            <a:extLst>
              <a:ext uri="{FF2B5EF4-FFF2-40B4-BE49-F238E27FC236}">
                <a16:creationId xmlns:a16="http://schemas.microsoft.com/office/drawing/2014/main" id="{FF92A66C-14DF-0B7D-94FA-CCA210966340}"/>
              </a:ext>
            </a:extLst>
          </p:cNvPr>
          <p:cNvSpPr>
            <a:spLocks noGrp="1"/>
          </p:cNvSpPr>
          <p:nvPr>
            <p:ph type="body" sz="quarter" idx="23" hasCustomPrompt="1"/>
          </p:nvPr>
        </p:nvSpPr>
        <p:spPr>
          <a:xfrm>
            <a:off x="10168855" y="4765364"/>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0" name="Text Placeholder 14">
            <a:extLst>
              <a:ext uri="{FF2B5EF4-FFF2-40B4-BE49-F238E27FC236}">
                <a16:creationId xmlns:a16="http://schemas.microsoft.com/office/drawing/2014/main" id="{102738FF-7F05-8473-E6AC-CF661C242623}"/>
              </a:ext>
            </a:extLst>
          </p:cNvPr>
          <p:cNvSpPr>
            <a:spLocks noGrp="1"/>
          </p:cNvSpPr>
          <p:nvPr>
            <p:ph type="body" sz="quarter" idx="24" hasCustomPrompt="1"/>
          </p:nvPr>
        </p:nvSpPr>
        <p:spPr>
          <a:xfrm>
            <a:off x="17178636" y="10395699"/>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dirty="0" err="1"/>
              <a:t>SubTitle</a:t>
            </a:r>
            <a:endParaRPr lang="en-GB" dirty="0"/>
          </a:p>
        </p:txBody>
      </p:sp>
      <p:sp>
        <p:nvSpPr>
          <p:cNvPr id="21" name="Text Placeholder 17">
            <a:extLst>
              <a:ext uri="{FF2B5EF4-FFF2-40B4-BE49-F238E27FC236}">
                <a16:creationId xmlns:a16="http://schemas.microsoft.com/office/drawing/2014/main" id="{6CCC6528-2D0E-54CD-0274-1ACC57DD034E}"/>
              </a:ext>
            </a:extLst>
          </p:cNvPr>
          <p:cNvSpPr>
            <a:spLocks noGrp="1"/>
          </p:cNvSpPr>
          <p:nvPr>
            <p:ph type="body" sz="quarter" idx="25" hasCustomPrompt="1"/>
          </p:nvPr>
        </p:nvSpPr>
        <p:spPr>
          <a:xfrm>
            <a:off x="171786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2" name="Text Placeholder 9">
            <a:extLst>
              <a:ext uri="{FF2B5EF4-FFF2-40B4-BE49-F238E27FC236}">
                <a16:creationId xmlns:a16="http://schemas.microsoft.com/office/drawing/2014/main" id="{3D5F87BA-FDAE-4061-87FA-088BCA90C1D8}"/>
              </a:ext>
            </a:extLst>
          </p:cNvPr>
          <p:cNvSpPr>
            <a:spLocks noGrp="1"/>
          </p:cNvSpPr>
          <p:nvPr>
            <p:ph type="body" sz="quarter" idx="26" hasCustomPrompt="1"/>
          </p:nvPr>
        </p:nvSpPr>
        <p:spPr>
          <a:xfrm>
            <a:off x="171792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sp>
        <p:nvSpPr>
          <p:cNvPr id="23" name="Text Placeholder 14">
            <a:extLst>
              <a:ext uri="{FF2B5EF4-FFF2-40B4-BE49-F238E27FC236}">
                <a16:creationId xmlns:a16="http://schemas.microsoft.com/office/drawing/2014/main" id="{3933280F-6F2F-CDBB-8A0F-F82E0E69E434}"/>
              </a:ext>
            </a:extLst>
          </p:cNvPr>
          <p:cNvSpPr>
            <a:spLocks noGrp="1"/>
          </p:cNvSpPr>
          <p:nvPr>
            <p:ph type="body" sz="quarter" idx="27" hasCustomPrompt="1"/>
          </p:nvPr>
        </p:nvSpPr>
        <p:spPr>
          <a:xfrm>
            <a:off x="24189036" y="10395699"/>
            <a:ext cx="5095875" cy="939800"/>
          </a:xfrm>
        </p:spPr>
        <p:txBody>
          <a:bodyPr lIns="72000" tIns="0" rIns="72000" bIns="108000" anchor="ctr" anchorCtr="0">
            <a:noAutofit/>
          </a:bodyPr>
          <a:lstStyle>
            <a:lvl1pPr marL="0" indent="0" algn="ctr">
              <a:buFontTx/>
              <a:buNone/>
              <a:defRPr sz="8000" b="1" i="0">
                <a:solidFill>
                  <a:srgbClr val="F37561"/>
                </a:solidFill>
                <a:latin typeface="Apricus Black" pitchFamily="2" charset="0"/>
              </a:defRPr>
            </a:lvl1pPr>
          </a:lstStyle>
          <a:p>
            <a:pPr lvl="0"/>
            <a:r>
              <a:rPr lang="en-GB" dirty="0" err="1"/>
              <a:t>SubTitle</a:t>
            </a:r>
            <a:endParaRPr lang="en-GB" dirty="0"/>
          </a:p>
        </p:txBody>
      </p:sp>
      <p:sp>
        <p:nvSpPr>
          <p:cNvPr id="24" name="Text Placeholder 17">
            <a:extLst>
              <a:ext uri="{FF2B5EF4-FFF2-40B4-BE49-F238E27FC236}">
                <a16:creationId xmlns:a16="http://schemas.microsoft.com/office/drawing/2014/main" id="{2E172730-55E3-1A9A-6D70-73A2CF17AEDF}"/>
              </a:ext>
            </a:extLst>
          </p:cNvPr>
          <p:cNvSpPr>
            <a:spLocks noGrp="1"/>
          </p:cNvSpPr>
          <p:nvPr>
            <p:ph type="body" sz="quarter" idx="28" hasCustomPrompt="1"/>
          </p:nvPr>
        </p:nvSpPr>
        <p:spPr>
          <a:xfrm>
            <a:off x="24189036" y="11767298"/>
            <a:ext cx="5095875" cy="4675340"/>
          </a:xfrm>
        </p:spPr>
        <p:txBody>
          <a:bodyPr>
            <a:normAutofit/>
          </a:bodyPr>
          <a:lstStyle>
            <a:lvl1pPr marL="0" indent="0" algn="ctr">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Text</a:t>
            </a:r>
          </a:p>
        </p:txBody>
      </p:sp>
      <p:sp>
        <p:nvSpPr>
          <p:cNvPr id="25" name="Text Placeholder 9">
            <a:extLst>
              <a:ext uri="{FF2B5EF4-FFF2-40B4-BE49-F238E27FC236}">
                <a16:creationId xmlns:a16="http://schemas.microsoft.com/office/drawing/2014/main" id="{12BD3714-88C7-1D79-1F72-BDCBEED75555}"/>
              </a:ext>
            </a:extLst>
          </p:cNvPr>
          <p:cNvSpPr>
            <a:spLocks noGrp="1"/>
          </p:cNvSpPr>
          <p:nvPr>
            <p:ph type="body" sz="quarter" idx="29" hasCustomPrompt="1"/>
          </p:nvPr>
        </p:nvSpPr>
        <p:spPr>
          <a:xfrm>
            <a:off x="24189655" y="4772865"/>
            <a:ext cx="5095875" cy="5097463"/>
          </a:xfrm>
          <a:prstGeom prst="ellipse">
            <a:avLst/>
          </a:prstGeom>
          <a:solidFill>
            <a:srgbClr val="F37561"/>
          </a:solidFill>
        </p:spPr>
        <p:txBody>
          <a:bodyPr anchor="ctr" anchorCtr="0">
            <a:normAutofit/>
          </a:bodyPr>
          <a:lstStyle>
            <a:lvl1pPr marL="0" indent="0" algn="ctr">
              <a:buFontTx/>
              <a:buNone/>
              <a:defRPr sz="13800" b="1" i="0">
                <a:solidFill>
                  <a:schemeClr val="bg1"/>
                </a:solidFill>
                <a:latin typeface="Apricus Black" pitchFamily="2" charset="0"/>
              </a:defRPr>
            </a:lvl1pPr>
          </a:lstStyle>
          <a:p>
            <a:pPr lvl="0"/>
            <a:r>
              <a:rPr lang="en-GB" dirty="0"/>
              <a:t>XX%</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1563893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Icon Boxes">
    <p:bg>
      <p:bgPr>
        <a:solidFill>
          <a:srgbClr val="F3756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3"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solidFill>
                  <a:srgbClr val="132433"/>
                </a:solidFill>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solidFill>
                <a:srgbClr val="132433"/>
              </a:solidFill>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7034591"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22797512" y="4475162"/>
            <a:ext cx="3415871" cy="3417553"/>
          </a:xfrm>
          <a:prstGeom prst="ellipse">
            <a:avLst/>
          </a:prstGeom>
          <a:solidFill>
            <a:srgbClr val="132433"/>
          </a:solidFill>
        </p:spPr>
        <p:txBody>
          <a:bodyPr>
            <a:normAutofit/>
          </a:bodyPr>
          <a:lstStyle>
            <a:lvl1pPr marL="0" indent="0" algn="ctr">
              <a:buFontTx/>
              <a:buNone/>
              <a:defRPr sz="4400">
                <a:solidFill>
                  <a:schemeClr val="bg1"/>
                </a:solidFill>
              </a:defRPr>
            </a:lvl1pPr>
          </a:lstStyle>
          <a:p>
            <a:r>
              <a:rPr lang="en-GB" dirty="0"/>
              <a:t>Icon</a:t>
            </a:r>
          </a:p>
        </p:txBody>
      </p:sp>
      <p:sp>
        <p:nvSpPr>
          <p:cNvPr id="7" name="Text Placeholder 11">
            <a:extLst>
              <a:ext uri="{FF2B5EF4-FFF2-40B4-BE49-F238E27FC236}">
                <a16:creationId xmlns:a16="http://schemas.microsoft.com/office/drawing/2014/main" id="{A208D5CB-412C-E27F-A6D7-E05769005746}"/>
              </a:ext>
            </a:extLst>
          </p:cNvPr>
          <p:cNvSpPr>
            <a:spLocks noGrp="1"/>
          </p:cNvSpPr>
          <p:nvPr>
            <p:ph type="body" sz="quarter" idx="31"/>
          </p:nvPr>
        </p:nvSpPr>
        <p:spPr>
          <a:xfrm>
            <a:off x="17308524" y="8588827"/>
            <a:ext cx="14393849" cy="7846243"/>
          </a:xfrm>
          <a:noFill/>
        </p:spPr>
        <p:txBody>
          <a:bodyPr lIns="180000" tIns="180000" rIns="180000" bIns="180000">
            <a:normAutofit/>
          </a:bodyPr>
          <a:lstStyle>
            <a:lvl1pPr marL="857250" indent="-857250">
              <a:buClr>
                <a:schemeClr val="bg1"/>
              </a:buClr>
              <a:buFont typeface="Wingdings" pitchFamily="2" charset="2"/>
              <a:buChar char="§"/>
              <a:defRPr sz="60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en-GB" dirty="0"/>
              <a:t>Click to edit Master text styles</a:t>
            </a:r>
          </a:p>
        </p:txBody>
      </p:sp>
      <p:pic>
        <p:nvPicPr>
          <p:cNvPr id="11" name="Picture 10" descr="A white letter on a black background&#10;&#10;Description automatically generated">
            <a:extLst>
              <a:ext uri="{FF2B5EF4-FFF2-40B4-BE49-F238E27FC236}">
                <a16:creationId xmlns:a16="http://schemas.microsoft.com/office/drawing/2014/main" id="{A8D5A08E-71A7-EEB0-E848-E09FE8EC9A58}"/>
              </a:ext>
            </a:extLst>
          </p:cNvPr>
          <p:cNvPicPr>
            <a:picLocks noChangeAspect="1"/>
          </p:cNvPicPr>
          <p:nvPr userDrawn="1"/>
        </p:nvPicPr>
        <p:blipFill>
          <a:blip r:embed="rId4"/>
          <a:stretch>
            <a:fillRect/>
          </a:stretch>
        </p:blipFill>
        <p:spPr>
          <a:xfrm>
            <a:off x="30013716" y="790575"/>
            <a:ext cx="1688658" cy="506597"/>
          </a:xfrm>
          <a:prstGeom prst="rect">
            <a:avLst/>
          </a:prstGeom>
        </p:spPr>
      </p:pic>
    </p:spTree>
    <p:extLst>
      <p:ext uri="{BB962C8B-B14F-4D97-AF65-F5344CB8AC3E}">
        <p14:creationId xmlns:p14="http://schemas.microsoft.com/office/powerpoint/2010/main" val="5088388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con Box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DA9730-8C00-75E2-645E-D73934A7A874}"/>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8" name="Text Placeholder 11">
            <a:extLst>
              <a:ext uri="{FF2B5EF4-FFF2-40B4-BE49-F238E27FC236}">
                <a16:creationId xmlns:a16="http://schemas.microsoft.com/office/drawing/2014/main" id="{2C15946C-515D-8AEE-2A56-F9DAB7B651D9}"/>
              </a:ext>
            </a:extLst>
          </p:cNvPr>
          <p:cNvSpPr>
            <a:spLocks noGrp="1"/>
          </p:cNvSpPr>
          <p:nvPr>
            <p:ph type="body" sz="quarter" idx="14"/>
          </p:nvPr>
        </p:nvSpPr>
        <p:spPr>
          <a:xfrm>
            <a:off x="1545604" y="8588827"/>
            <a:ext cx="6659555" cy="7846243"/>
          </a:xfrm>
          <a:solidFill>
            <a:srgbClr val="0E2432"/>
          </a:solidFill>
        </p:spPr>
        <p:txBody>
          <a:bodyPr lIns="720000" tIns="720000" rIns="720000" bIns="720000">
            <a:normAutofit/>
          </a:bodyPr>
          <a:lstStyle>
            <a:lvl1pPr marL="0" indent="0">
              <a:buClr>
                <a:schemeClr val="bg1"/>
              </a:buClr>
              <a:buFontTx/>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00C2925F-85DF-CBD9-084F-FD5EF89744F3}"/>
              </a:ext>
            </a:extLst>
          </p:cNvPr>
          <p:cNvSpPr>
            <a:spLocks noGrp="1"/>
          </p:cNvSpPr>
          <p:nvPr>
            <p:ph type="body" sz="quarter" idx="25"/>
          </p:nvPr>
        </p:nvSpPr>
        <p:spPr>
          <a:xfrm>
            <a:off x="9378009"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4" name="Text Placeholder 11">
            <a:extLst>
              <a:ext uri="{FF2B5EF4-FFF2-40B4-BE49-F238E27FC236}">
                <a16:creationId xmlns:a16="http://schemas.microsoft.com/office/drawing/2014/main" id="{2799CDF9-D567-BBA5-DCA1-0D2C5FD1533E}"/>
              </a:ext>
            </a:extLst>
          </p:cNvPr>
          <p:cNvSpPr>
            <a:spLocks noGrp="1"/>
          </p:cNvSpPr>
          <p:nvPr>
            <p:ph type="body" sz="quarter" idx="27"/>
          </p:nvPr>
        </p:nvSpPr>
        <p:spPr>
          <a:xfrm>
            <a:off x="17210414" y="8588827"/>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 name="Title 1">
            <a:extLst>
              <a:ext uri="{FF2B5EF4-FFF2-40B4-BE49-F238E27FC236}">
                <a16:creationId xmlns:a16="http://schemas.microsoft.com/office/drawing/2014/main" id="{A91D3B36-7DC7-49E5-68A5-825325B60826}"/>
              </a:ext>
            </a:extLst>
          </p:cNvPr>
          <p:cNvSpPr>
            <a:spLocks noGrp="1"/>
          </p:cNvSpPr>
          <p:nvPr>
            <p:ph type="title"/>
          </p:nvPr>
        </p:nvSpPr>
        <p:spPr>
          <a:xfrm>
            <a:off x="1545605" y="1562735"/>
            <a:ext cx="27321624" cy="2064769"/>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4" name="Picture 3">
            <a:extLst>
              <a:ext uri="{FF2B5EF4-FFF2-40B4-BE49-F238E27FC236}">
                <a16:creationId xmlns:a16="http://schemas.microsoft.com/office/drawing/2014/main" id="{D42CEDA0-A510-DD94-86A3-B7E59A34D89A}"/>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9" name="Oval 8">
            <a:extLst>
              <a:ext uri="{FF2B5EF4-FFF2-40B4-BE49-F238E27FC236}">
                <a16:creationId xmlns:a16="http://schemas.microsoft.com/office/drawing/2014/main" id="{7965B55D-982B-875D-42F6-8E06AD6AD276}"/>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BD7B44B4-8B88-6F13-3438-B1A1E47540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CE9FB144-AB7D-46B8-CBFB-2DDF039AD8E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Text Placeholder 11">
            <a:extLst>
              <a:ext uri="{FF2B5EF4-FFF2-40B4-BE49-F238E27FC236}">
                <a16:creationId xmlns:a16="http://schemas.microsoft.com/office/drawing/2014/main" id="{2BE0266D-15CC-FC7F-158E-DBE3C803B032}"/>
              </a:ext>
            </a:extLst>
          </p:cNvPr>
          <p:cNvSpPr>
            <a:spLocks noGrp="1"/>
          </p:cNvSpPr>
          <p:nvPr>
            <p:ph type="body" sz="quarter" idx="28"/>
          </p:nvPr>
        </p:nvSpPr>
        <p:spPr>
          <a:xfrm>
            <a:off x="25042818" y="8588826"/>
            <a:ext cx="6659555" cy="7846243"/>
          </a:xfrm>
          <a:solidFill>
            <a:srgbClr val="0E2432"/>
          </a:solidFill>
        </p:spPr>
        <p:txBody>
          <a:bodyPr lIns="720000" tIns="720000" rIns="720000" bIns="720000">
            <a:normAutofit/>
          </a:bodyPr>
          <a:lstStyle>
            <a:lvl1pPr marL="0" indent="0">
              <a:buClr>
                <a:schemeClr val="bg1"/>
              </a:buClr>
              <a:buFont typeface="Wingdings" pitchFamily="2" charset="2"/>
              <a:buNone/>
              <a:defRPr sz="48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Picture Placeholder 12">
            <a:extLst>
              <a:ext uri="{FF2B5EF4-FFF2-40B4-BE49-F238E27FC236}">
                <a16:creationId xmlns:a16="http://schemas.microsoft.com/office/drawing/2014/main" id="{D79F6369-E700-F42F-AE7F-4FE7AF9C239B}"/>
              </a:ext>
            </a:extLst>
          </p:cNvPr>
          <p:cNvSpPr>
            <a:spLocks noGrp="1"/>
          </p:cNvSpPr>
          <p:nvPr>
            <p:ph type="pic" sz="quarter" idx="29" hasCustomPrompt="1"/>
          </p:nvPr>
        </p:nvSpPr>
        <p:spPr>
          <a:xfrm>
            <a:off x="3167445"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dirty="0"/>
              <a:t>Icon</a:t>
            </a:r>
          </a:p>
        </p:txBody>
      </p:sp>
      <p:sp>
        <p:nvSpPr>
          <p:cNvPr id="15" name="Picture Placeholder 12">
            <a:extLst>
              <a:ext uri="{FF2B5EF4-FFF2-40B4-BE49-F238E27FC236}">
                <a16:creationId xmlns:a16="http://schemas.microsoft.com/office/drawing/2014/main" id="{43D1A4F5-F7D3-56A7-7A65-0B130667763B}"/>
              </a:ext>
            </a:extLst>
          </p:cNvPr>
          <p:cNvSpPr>
            <a:spLocks noGrp="1"/>
          </p:cNvSpPr>
          <p:nvPr>
            <p:ph type="pic" sz="quarter" idx="30" hasCustomPrompt="1"/>
          </p:nvPr>
        </p:nvSpPr>
        <p:spPr>
          <a:xfrm>
            <a:off x="10999850"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dirty="0"/>
              <a:t>Icon</a:t>
            </a:r>
          </a:p>
        </p:txBody>
      </p:sp>
      <p:sp>
        <p:nvSpPr>
          <p:cNvPr id="16" name="Picture Placeholder 12">
            <a:extLst>
              <a:ext uri="{FF2B5EF4-FFF2-40B4-BE49-F238E27FC236}">
                <a16:creationId xmlns:a16="http://schemas.microsoft.com/office/drawing/2014/main" id="{E3D4349B-2389-D31C-CCE3-BF9771BE830B}"/>
              </a:ext>
            </a:extLst>
          </p:cNvPr>
          <p:cNvSpPr>
            <a:spLocks noGrp="1"/>
          </p:cNvSpPr>
          <p:nvPr>
            <p:ph type="pic" sz="quarter" idx="31" hasCustomPrompt="1"/>
          </p:nvPr>
        </p:nvSpPr>
        <p:spPr>
          <a:xfrm>
            <a:off x="18832255"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dirty="0"/>
              <a:t>Icon</a:t>
            </a:r>
          </a:p>
        </p:txBody>
      </p:sp>
      <p:sp>
        <p:nvSpPr>
          <p:cNvPr id="17" name="Picture Placeholder 12">
            <a:extLst>
              <a:ext uri="{FF2B5EF4-FFF2-40B4-BE49-F238E27FC236}">
                <a16:creationId xmlns:a16="http://schemas.microsoft.com/office/drawing/2014/main" id="{AF8D34A5-705D-68DF-9951-9974EC956F55}"/>
              </a:ext>
            </a:extLst>
          </p:cNvPr>
          <p:cNvSpPr>
            <a:spLocks noGrp="1"/>
          </p:cNvSpPr>
          <p:nvPr>
            <p:ph type="pic" sz="quarter" idx="32" hasCustomPrompt="1"/>
          </p:nvPr>
        </p:nvSpPr>
        <p:spPr>
          <a:xfrm>
            <a:off x="26664660" y="4475162"/>
            <a:ext cx="3415871" cy="3417553"/>
          </a:xfrm>
          <a:prstGeom prst="ellipse">
            <a:avLst/>
          </a:prstGeom>
          <a:solidFill>
            <a:srgbClr val="F37561"/>
          </a:solidFill>
        </p:spPr>
        <p:txBody>
          <a:bodyPr>
            <a:normAutofit/>
          </a:bodyPr>
          <a:lstStyle>
            <a:lvl1pPr marL="0" indent="0" algn="ctr">
              <a:buFontTx/>
              <a:buNone/>
              <a:defRPr sz="4400">
                <a:solidFill>
                  <a:schemeClr val="bg1"/>
                </a:solidFill>
              </a:defRPr>
            </a:lvl1pPr>
          </a:lstStyle>
          <a:p>
            <a:r>
              <a:rPr lang="en-GB" dirty="0"/>
              <a:t>Icon</a:t>
            </a:r>
          </a:p>
        </p:txBody>
      </p:sp>
    </p:spTree>
    <p:extLst>
      <p:ext uri="{BB962C8B-B14F-4D97-AF65-F5344CB8AC3E}">
        <p14:creationId xmlns:p14="http://schemas.microsoft.com/office/powerpoint/2010/main" val="54007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a:t>Click to edit Master title style</a:t>
            </a:r>
            <a:endParaRPr lang="en-GB" dirty="0"/>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430566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ertical Numbered Poin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771184F-7CFF-746F-2F4F-87A377B31729}"/>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30156768" cy="2064769"/>
          </a:xfrm>
        </p:spPr>
        <p:txBody>
          <a:bodyPr wrap="square" lIns="0" tIns="108000" bIns="108000" anchor="b" anchorCtr="0">
            <a:spAutoFit/>
          </a:bodyPr>
          <a:lstStyle>
            <a:lvl1pPr algn="ctr">
              <a:lnSpc>
                <a:spcPct val="80000"/>
              </a:lnSpc>
              <a:defRPr sz="15000"/>
            </a:lvl1pPr>
          </a:lstStyle>
          <a:p>
            <a:r>
              <a:rPr lang="en-GB" dirty="0"/>
              <a:t>Click to edit Master title style</a:t>
            </a: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Text Placeholder 11">
            <a:extLst>
              <a:ext uri="{FF2B5EF4-FFF2-40B4-BE49-F238E27FC236}">
                <a16:creationId xmlns:a16="http://schemas.microsoft.com/office/drawing/2014/main" id="{3D675758-858F-B8E2-EC54-9734B6EE716F}"/>
              </a:ext>
            </a:extLst>
          </p:cNvPr>
          <p:cNvSpPr>
            <a:spLocks noGrp="1" noChangeAspect="1"/>
          </p:cNvSpPr>
          <p:nvPr>
            <p:ph type="body" sz="quarter" idx="10" hasCustomPrompt="1"/>
          </p:nvPr>
        </p:nvSpPr>
        <p:spPr>
          <a:xfrm>
            <a:off x="2935068"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1</a:t>
            </a:r>
          </a:p>
        </p:txBody>
      </p:sp>
      <p:sp>
        <p:nvSpPr>
          <p:cNvPr id="9" name="Text Placeholder 11">
            <a:extLst>
              <a:ext uri="{FF2B5EF4-FFF2-40B4-BE49-F238E27FC236}">
                <a16:creationId xmlns:a16="http://schemas.microsoft.com/office/drawing/2014/main" id="{99674142-BCBD-9EAC-9017-E6D8FBD49435}"/>
              </a:ext>
            </a:extLst>
          </p:cNvPr>
          <p:cNvSpPr>
            <a:spLocks noGrp="1" noChangeAspect="1"/>
          </p:cNvSpPr>
          <p:nvPr>
            <p:ph type="body" sz="quarter" idx="11" hasCustomPrompt="1"/>
          </p:nvPr>
        </p:nvSpPr>
        <p:spPr>
          <a:xfrm>
            <a:off x="8110020"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2</a:t>
            </a:r>
          </a:p>
        </p:txBody>
      </p:sp>
      <p:sp>
        <p:nvSpPr>
          <p:cNvPr id="14" name="Text Placeholder 11">
            <a:extLst>
              <a:ext uri="{FF2B5EF4-FFF2-40B4-BE49-F238E27FC236}">
                <a16:creationId xmlns:a16="http://schemas.microsoft.com/office/drawing/2014/main" id="{6B4AEEA4-A25C-C767-E711-F1C1DDD59DFA}"/>
              </a:ext>
            </a:extLst>
          </p:cNvPr>
          <p:cNvSpPr>
            <a:spLocks noGrp="1" noChangeAspect="1"/>
          </p:cNvSpPr>
          <p:nvPr>
            <p:ph type="body" sz="quarter" idx="12" hasCustomPrompt="1"/>
          </p:nvPr>
        </p:nvSpPr>
        <p:spPr>
          <a:xfrm>
            <a:off x="13066535"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3</a:t>
            </a:r>
          </a:p>
        </p:txBody>
      </p:sp>
      <p:sp>
        <p:nvSpPr>
          <p:cNvPr id="18" name="Text Placeholder 11">
            <a:extLst>
              <a:ext uri="{FF2B5EF4-FFF2-40B4-BE49-F238E27FC236}">
                <a16:creationId xmlns:a16="http://schemas.microsoft.com/office/drawing/2014/main" id="{DAAE25ED-25DB-175F-FC45-256F369F84E7}"/>
              </a:ext>
            </a:extLst>
          </p:cNvPr>
          <p:cNvSpPr>
            <a:spLocks noGrp="1" noChangeAspect="1"/>
          </p:cNvSpPr>
          <p:nvPr>
            <p:ph type="body" sz="quarter" idx="16" hasCustomPrompt="1"/>
          </p:nvPr>
        </p:nvSpPr>
        <p:spPr>
          <a:xfrm>
            <a:off x="18176790"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4</a:t>
            </a:r>
          </a:p>
        </p:txBody>
      </p:sp>
      <p:sp>
        <p:nvSpPr>
          <p:cNvPr id="19" name="Text Placeholder 11">
            <a:extLst>
              <a:ext uri="{FF2B5EF4-FFF2-40B4-BE49-F238E27FC236}">
                <a16:creationId xmlns:a16="http://schemas.microsoft.com/office/drawing/2014/main" id="{1BEFDAEA-FF73-1338-5A00-9AB76BC4EA47}"/>
              </a:ext>
            </a:extLst>
          </p:cNvPr>
          <p:cNvSpPr>
            <a:spLocks noGrp="1" noChangeAspect="1"/>
          </p:cNvSpPr>
          <p:nvPr>
            <p:ph type="body" sz="quarter" idx="17" hasCustomPrompt="1"/>
          </p:nvPr>
        </p:nvSpPr>
        <p:spPr>
          <a:xfrm>
            <a:off x="23287045"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5</a:t>
            </a:r>
          </a:p>
        </p:txBody>
      </p:sp>
      <p:sp>
        <p:nvSpPr>
          <p:cNvPr id="20" name="Text Placeholder 11">
            <a:extLst>
              <a:ext uri="{FF2B5EF4-FFF2-40B4-BE49-F238E27FC236}">
                <a16:creationId xmlns:a16="http://schemas.microsoft.com/office/drawing/2014/main" id="{44A2F0B7-1D0B-2ED2-ACBF-1510252121E3}"/>
              </a:ext>
            </a:extLst>
          </p:cNvPr>
          <p:cNvSpPr>
            <a:spLocks noGrp="1" noChangeAspect="1"/>
          </p:cNvSpPr>
          <p:nvPr>
            <p:ph type="body" sz="quarter" idx="18" hasCustomPrompt="1"/>
          </p:nvPr>
        </p:nvSpPr>
        <p:spPr>
          <a:xfrm>
            <a:off x="28510459" y="4218621"/>
            <a:ext cx="1800000" cy="1800000"/>
          </a:xfrm>
          <a:prstGeom prst="ellipse">
            <a:avLst/>
          </a:prstGeom>
          <a:solidFill>
            <a:srgbClr val="F37561"/>
          </a:solidFill>
        </p:spPr>
        <p:txBody>
          <a:bodyPr tIns="0" bIns="0">
            <a:noAutofit/>
          </a:bodyPr>
          <a:lstStyle>
            <a:lvl1pPr marL="0" indent="0" algn="ctr">
              <a:buFontTx/>
              <a:buNone/>
              <a:defRPr sz="8800" b="0" i="0">
                <a:solidFill>
                  <a:schemeClr val="bg1"/>
                </a:solidFill>
                <a:latin typeface="Apricus Black" pitchFamily="2" charset="0"/>
                <a:ea typeface="Roboto" panose="02000000000000000000" pitchFamily="2" charset="0"/>
                <a:cs typeface="Roboto" panose="02000000000000000000" pitchFamily="2" charset="0"/>
              </a:defRPr>
            </a:lvl1pPr>
          </a:lstStyle>
          <a:p>
            <a:pPr lvl="0"/>
            <a:r>
              <a:rPr lang="en-GB" dirty="0"/>
              <a:t>6</a:t>
            </a:r>
          </a:p>
        </p:txBody>
      </p:sp>
      <p:sp>
        <p:nvSpPr>
          <p:cNvPr id="24" name="Oval 23">
            <a:extLst>
              <a:ext uri="{FF2B5EF4-FFF2-40B4-BE49-F238E27FC236}">
                <a16:creationId xmlns:a16="http://schemas.microsoft.com/office/drawing/2014/main" id="{7B6D62F1-EFF3-D1C7-93D7-8677B32FA4AF}"/>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3" name="Graphic 2" descr="Shield with solid fill">
            <a:extLst>
              <a:ext uri="{FF2B5EF4-FFF2-40B4-BE49-F238E27FC236}">
                <a16:creationId xmlns:a16="http://schemas.microsoft.com/office/drawing/2014/main" id="{F37C3042-C661-23A0-C6DF-05CB404148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7FBD020F-9397-44D5-2C98-4D7622C3A065}"/>
              </a:ext>
            </a:extLst>
          </p:cNvPr>
          <p:cNvSpPr>
            <a:spLocks noGrp="1"/>
          </p:cNvSpPr>
          <p:nvPr>
            <p:ph type="body" sz="quarter" idx="22"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1" name="Text Placeholder 11">
            <a:extLst>
              <a:ext uri="{FF2B5EF4-FFF2-40B4-BE49-F238E27FC236}">
                <a16:creationId xmlns:a16="http://schemas.microsoft.com/office/drawing/2014/main" id="{C961B203-A1CF-4D47-4991-DB7CA2794B67}"/>
              </a:ext>
            </a:extLst>
          </p:cNvPr>
          <p:cNvSpPr>
            <a:spLocks noGrp="1"/>
          </p:cNvSpPr>
          <p:nvPr>
            <p:ph type="body" sz="quarter" idx="14"/>
          </p:nvPr>
        </p:nvSpPr>
        <p:spPr>
          <a:xfrm>
            <a:off x="1545604"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Click to edit Master text styles</a:t>
            </a:r>
          </a:p>
        </p:txBody>
      </p:sp>
      <p:sp>
        <p:nvSpPr>
          <p:cNvPr id="12" name="Text Placeholder 11">
            <a:extLst>
              <a:ext uri="{FF2B5EF4-FFF2-40B4-BE49-F238E27FC236}">
                <a16:creationId xmlns:a16="http://schemas.microsoft.com/office/drawing/2014/main" id="{510AD692-1F83-3BE9-CC47-2A037F735D76}"/>
              </a:ext>
            </a:extLst>
          </p:cNvPr>
          <p:cNvSpPr>
            <a:spLocks noGrp="1"/>
          </p:cNvSpPr>
          <p:nvPr>
            <p:ph type="body" sz="quarter" idx="25"/>
          </p:nvPr>
        </p:nvSpPr>
        <p:spPr>
          <a:xfrm>
            <a:off x="6720556"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3" name="Text Placeholder 11">
            <a:extLst>
              <a:ext uri="{FF2B5EF4-FFF2-40B4-BE49-F238E27FC236}">
                <a16:creationId xmlns:a16="http://schemas.microsoft.com/office/drawing/2014/main" id="{D02A02C8-535D-5AE3-CB09-94A6C902E86F}"/>
              </a:ext>
            </a:extLst>
          </p:cNvPr>
          <p:cNvSpPr>
            <a:spLocks noGrp="1"/>
          </p:cNvSpPr>
          <p:nvPr>
            <p:ph type="body" sz="quarter" idx="27"/>
          </p:nvPr>
        </p:nvSpPr>
        <p:spPr>
          <a:xfrm>
            <a:off x="11677071" y="8588827"/>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15" name="Text Placeholder 11">
            <a:extLst>
              <a:ext uri="{FF2B5EF4-FFF2-40B4-BE49-F238E27FC236}">
                <a16:creationId xmlns:a16="http://schemas.microsoft.com/office/drawing/2014/main" id="{54245936-44CA-B3C2-BEE8-8D1909D565D2}"/>
              </a:ext>
            </a:extLst>
          </p:cNvPr>
          <p:cNvSpPr>
            <a:spLocks noGrp="1"/>
          </p:cNvSpPr>
          <p:nvPr>
            <p:ph type="body" sz="quarter" idx="28"/>
          </p:nvPr>
        </p:nvSpPr>
        <p:spPr>
          <a:xfrm>
            <a:off x="16787326"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2" name="Text Placeholder 11">
            <a:extLst>
              <a:ext uri="{FF2B5EF4-FFF2-40B4-BE49-F238E27FC236}">
                <a16:creationId xmlns:a16="http://schemas.microsoft.com/office/drawing/2014/main" id="{C0BC2E73-60F4-8A62-5E58-B7919AD01899}"/>
              </a:ext>
            </a:extLst>
          </p:cNvPr>
          <p:cNvSpPr>
            <a:spLocks noGrp="1"/>
          </p:cNvSpPr>
          <p:nvPr>
            <p:ph type="body" sz="quarter" idx="29"/>
          </p:nvPr>
        </p:nvSpPr>
        <p:spPr>
          <a:xfrm>
            <a:off x="21897581" y="8588826"/>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3" name="Text Placeholder 11">
            <a:extLst>
              <a:ext uri="{FF2B5EF4-FFF2-40B4-BE49-F238E27FC236}">
                <a16:creationId xmlns:a16="http://schemas.microsoft.com/office/drawing/2014/main" id="{E3516BDC-A773-8F21-304C-377A518F1413}"/>
              </a:ext>
            </a:extLst>
          </p:cNvPr>
          <p:cNvSpPr>
            <a:spLocks noGrp="1"/>
          </p:cNvSpPr>
          <p:nvPr>
            <p:ph type="body" sz="quarter" idx="30"/>
          </p:nvPr>
        </p:nvSpPr>
        <p:spPr>
          <a:xfrm>
            <a:off x="27120995" y="8588825"/>
            <a:ext cx="4578929" cy="7846243"/>
          </a:xfrm>
          <a:noFill/>
        </p:spPr>
        <p:txBody>
          <a:bodyPr lIns="180000" tIns="180000" rIns="180000" bIns="180000">
            <a:normAutofit/>
          </a:bodyPr>
          <a:lstStyle>
            <a:lvl1pPr marL="571500" indent="-571500">
              <a:buClr>
                <a:schemeClr val="bg2">
                  <a:lumMod val="25000"/>
                </a:schemeClr>
              </a:buClr>
              <a:buFont typeface="Wingdings" pitchFamily="2" charset="2"/>
              <a:buChar char="§"/>
              <a:defRPr sz="4000" b="0" i="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a:t>Click to edit Master text styles</a:t>
            </a:r>
          </a:p>
        </p:txBody>
      </p:sp>
      <p:sp>
        <p:nvSpPr>
          <p:cNvPr id="26" name="Text Placeholder 14">
            <a:extLst>
              <a:ext uri="{FF2B5EF4-FFF2-40B4-BE49-F238E27FC236}">
                <a16:creationId xmlns:a16="http://schemas.microsoft.com/office/drawing/2014/main" id="{64198126-C653-A514-DDDF-32E924C63F09}"/>
              </a:ext>
            </a:extLst>
          </p:cNvPr>
          <p:cNvSpPr>
            <a:spLocks noGrp="1"/>
          </p:cNvSpPr>
          <p:nvPr>
            <p:ph type="body" sz="quarter" idx="31" hasCustomPrompt="1"/>
          </p:nvPr>
        </p:nvSpPr>
        <p:spPr>
          <a:xfrm>
            <a:off x="1545604"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1" name="Text Placeholder 14">
            <a:extLst>
              <a:ext uri="{FF2B5EF4-FFF2-40B4-BE49-F238E27FC236}">
                <a16:creationId xmlns:a16="http://schemas.microsoft.com/office/drawing/2014/main" id="{8957B3F4-F6BA-F021-F8BD-55898630AF5D}"/>
              </a:ext>
            </a:extLst>
          </p:cNvPr>
          <p:cNvSpPr>
            <a:spLocks noGrp="1"/>
          </p:cNvSpPr>
          <p:nvPr>
            <p:ph type="body" sz="quarter" idx="32" hasCustomPrompt="1"/>
          </p:nvPr>
        </p:nvSpPr>
        <p:spPr>
          <a:xfrm>
            <a:off x="6720555"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2" name="Text Placeholder 14">
            <a:extLst>
              <a:ext uri="{FF2B5EF4-FFF2-40B4-BE49-F238E27FC236}">
                <a16:creationId xmlns:a16="http://schemas.microsoft.com/office/drawing/2014/main" id="{8F410F2C-4ACE-85C2-94D5-B7901E6C8001}"/>
              </a:ext>
            </a:extLst>
          </p:cNvPr>
          <p:cNvSpPr>
            <a:spLocks noGrp="1"/>
          </p:cNvSpPr>
          <p:nvPr>
            <p:ph type="body" sz="quarter" idx="33" hasCustomPrompt="1"/>
          </p:nvPr>
        </p:nvSpPr>
        <p:spPr>
          <a:xfrm>
            <a:off x="11677071"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3" name="Text Placeholder 14">
            <a:extLst>
              <a:ext uri="{FF2B5EF4-FFF2-40B4-BE49-F238E27FC236}">
                <a16:creationId xmlns:a16="http://schemas.microsoft.com/office/drawing/2014/main" id="{836C7636-B127-595C-AC39-DE76D39712A5}"/>
              </a:ext>
            </a:extLst>
          </p:cNvPr>
          <p:cNvSpPr>
            <a:spLocks noGrp="1"/>
          </p:cNvSpPr>
          <p:nvPr>
            <p:ph type="body" sz="quarter" idx="34" hasCustomPrompt="1"/>
          </p:nvPr>
        </p:nvSpPr>
        <p:spPr>
          <a:xfrm>
            <a:off x="1678732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4" name="Text Placeholder 14">
            <a:extLst>
              <a:ext uri="{FF2B5EF4-FFF2-40B4-BE49-F238E27FC236}">
                <a16:creationId xmlns:a16="http://schemas.microsoft.com/office/drawing/2014/main" id="{DFF9769C-D925-69B8-F7EF-C7082E9C02B9}"/>
              </a:ext>
            </a:extLst>
          </p:cNvPr>
          <p:cNvSpPr>
            <a:spLocks noGrp="1"/>
          </p:cNvSpPr>
          <p:nvPr>
            <p:ph type="body" sz="quarter" idx="35" hasCustomPrompt="1"/>
          </p:nvPr>
        </p:nvSpPr>
        <p:spPr>
          <a:xfrm>
            <a:off x="21897580"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
        <p:nvSpPr>
          <p:cNvPr id="35" name="Text Placeholder 14">
            <a:extLst>
              <a:ext uri="{FF2B5EF4-FFF2-40B4-BE49-F238E27FC236}">
                <a16:creationId xmlns:a16="http://schemas.microsoft.com/office/drawing/2014/main" id="{6DD7DEFA-A1F6-8EB6-B19D-332F9B1B4A5F}"/>
              </a:ext>
            </a:extLst>
          </p:cNvPr>
          <p:cNvSpPr>
            <a:spLocks noGrp="1"/>
          </p:cNvSpPr>
          <p:nvPr>
            <p:ph type="body" sz="quarter" idx="36" hasCustomPrompt="1"/>
          </p:nvPr>
        </p:nvSpPr>
        <p:spPr>
          <a:xfrm>
            <a:off x="27104086" y="6466134"/>
            <a:ext cx="4578929" cy="1800000"/>
          </a:xfrm>
        </p:spPr>
        <p:txBody>
          <a:bodyPr lIns="72000" tIns="216000" rIns="72000" bIns="72000" anchor="ctr" anchorCtr="0">
            <a:noAutofit/>
          </a:bodyPr>
          <a:lstStyle>
            <a:lvl1pPr marL="0" indent="0" algn="ctr">
              <a:lnSpc>
                <a:spcPct val="70000"/>
              </a:lnSpc>
              <a:spcBef>
                <a:spcPts val="0"/>
              </a:spcBef>
              <a:buFontTx/>
              <a:buNone/>
              <a:defRPr sz="8000" b="1" i="0">
                <a:latin typeface="Apricus Black" pitchFamily="2" charset="0"/>
              </a:defRPr>
            </a:lvl1pPr>
          </a:lstStyle>
          <a:p>
            <a:pPr lvl="0"/>
            <a:r>
              <a:rPr lang="en-GB" dirty="0"/>
              <a:t>Sub</a:t>
            </a:r>
            <a:br>
              <a:rPr lang="en-GB" dirty="0"/>
            </a:br>
            <a:r>
              <a:rPr lang="en-GB" dirty="0"/>
              <a:t>Title</a:t>
            </a:r>
          </a:p>
        </p:txBody>
      </p:sp>
    </p:spTree>
    <p:extLst>
      <p:ext uri="{BB962C8B-B14F-4D97-AF65-F5344CB8AC3E}">
        <p14:creationId xmlns:p14="http://schemas.microsoft.com/office/powerpoint/2010/main" val="33551083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nd 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7" name="Rectangle 6">
            <a:extLst>
              <a:ext uri="{FF2B5EF4-FFF2-40B4-BE49-F238E27FC236}">
                <a16:creationId xmlns:a16="http://schemas.microsoft.com/office/drawing/2014/main" id="{74662ABA-569A-CBB8-F224-0522D2A57B57}"/>
              </a:ext>
            </a:extLst>
          </p:cNvPr>
          <p:cNvSpPr/>
          <p:nvPr userDrawn="1"/>
        </p:nvSpPr>
        <p:spPr>
          <a:xfrm>
            <a:off x="17231360" y="1890762"/>
            <a:ext cx="13370560" cy="14516678"/>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Open quotation mark with solid fill">
            <a:extLst>
              <a:ext uri="{FF2B5EF4-FFF2-40B4-BE49-F238E27FC236}">
                <a16:creationId xmlns:a16="http://schemas.microsoft.com/office/drawing/2014/main" id="{D8737E9E-11BA-292A-851D-F7DA27ABC35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5621419" y="-1487908"/>
            <a:ext cx="6761716" cy="6761716"/>
          </a:xfrm>
          <a:prstGeom prst="rect">
            <a:avLst/>
          </a:prstGeom>
        </p:spPr>
      </p:pic>
      <p:pic>
        <p:nvPicPr>
          <p:cNvPr id="10" name="Graphic 9" descr="Open quotation mark with solid fill">
            <a:extLst>
              <a:ext uri="{FF2B5EF4-FFF2-40B4-BE49-F238E27FC236}">
                <a16:creationId xmlns:a16="http://schemas.microsoft.com/office/drawing/2014/main" id="{AB7E82AD-0604-572D-27E9-001DE37F3E6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25477439" y="13013135"/>
            <a:ext cx="6761716" cy="6761716"/>
          </a:xfrm>
          <a:prstGeom prst="rect">
            <a:avLst/>
          </a:prstGeom>
        </p:spPr>
      </p:pic>
      <p:sp>
        <p:nvSpPr>
          <p:cNvPr id="17" name="Text Placeholder 8">
            <a:extLst>
              <a:ext uri="{FF2B5EF4-FFF2-40B4-BE49-F238E27FC236}">
                <a16:creationId xmlns:a16="http://schemas.microsoft.com/office/drawing/2014/main" id="{02AA9FA1-D642-AD10-5AEF-495858E6557D}"/>
              </a:ext>
            </a:extLst>
          </p:cNvPr>
          <p:cNvSpPr>
            <a:spLocks noGrp="1"/>
          </p:cNvSpPr>
          <p:nvPr>
            <p:ph type="body" sz="quarter" idx="14" hasCustomPrompt="1"/>
          </p:nvPr>
        </p:nvSpPr>
        <p:spPr>
          <a:xfrm>
            <a:off x="17231360" y="1890762"/>
            <a:ext cx="13370560" cy="14507478"/>
          </a:xfrm>
          <a:noFill/>
        </p:spPr>
        <p:txBody>
          <a:bodyPr lIns="1440000" tIns="2520000" rIns="1440000" bIns="2520000">
            <a:noAutofit/>
          </a:bodyPr>
          <a:lstStyle>
            <a:lvl1pPr marL="0" indent="0">
              <a:lnSpc>
                <a:spcPct val="100000"/>
              </a:lnSpc>
              <a:buFontTx/>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Tree>
    <p:extLst>
      <p:ext uri="{BB962C8B-B14F-4D97-AF65-F5344CB8AC3E}">
        <p14:creationId xmlns:p14="http://schemas.microsoft.com/office/powerpoint/2010/main" val="4063310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13243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7DB437-AE7A-1DAA-7D05-0049C3794D4C}"/>
              </a:ext>
            </a:extLst>
          </p:cNvPr>
          <p:cNvSpPr/>
          <p:nvPr userDrawn="1"/>
        </p:nvSpPr>
        <p:spPr>
          <a:xfrm rot="16200000">
            <a:off x="-8739187" y="8739188"/>
            <a:ext cx="18288001" cy="809626"/>
          </a:xfrm>
          <a:prstGeom prst="rect">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hasCustomPrompt="1"/>
          </p:nvPr>
        </p:nvSpPr>
        <p:spPr>
          <a:xfrm>
            <a:off x="3157836" y="5422206"/>
            <a:ext cx="26127075" cy="3406675"/>
          </a:xfrm>
        </p:spPr>
        <p:txBody>
          <a:bodyPr wrap="square" lIns="0" tIns="108000" bIns="108000" anchor="b" anchorCtr="0">
            <a:spAutoFit/>
          </a:bodyPr>
          <a:lstStyle>
            <a:lvl1pPr algn="ctr">
              <a:lnSpc>
                <a:spcPct val="80000"/>
              </a:lnSpc>
              <a:defRPr sz="25900">
                <a:solidFill>
                  <a:schemeClr val="bg1"/>
                </a:solidFill>
              </a:defRPr>
            </a:lvl1pPr>
          </a:lstStyle>
          <a:p>
            <a:r>
              <a:rPr lang="en-GB" dirty="0"/>
              <a:t>Thank You</a:t>
            </a:r>
          </a:p>
        </p:txBody>
      </p:sp>
      <p:pic>
        <p:nvPicPr>
          <p:cNvPr id="3" name="Graphic 2" descr="Shield with solid fill">
            <a:extLst>
              <a:ext uri="{FF2B5EF4-FFF2-40B4-BE49-F238E27FC236}">
                <a16:creationId xmlns:a16="http://schemas.microsoft.com/office/drawing/2014/main" id="{0C7B521C-9447-2A44-B564-599E3069B89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1D4763D0-2070-B532-EC75-CB9AA07F5E56}"/>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pic>
        <p:nvPicPr>
          <p:cNvPr id="26" name="Picture 25" descr="A white letter on a black background&#10;&#10;Description automatically generated">
            <a:extLst>
              <a:ext uri="{FF2B5EF4-FFF2-40B4-BE49-F238E27FC236}">
                <a16:creationId xmlns:a16="http://schemas.microsoft.com/office/drawing/2014/main" id="{EA5CC5A7-A1C1-2E1A-CBEC-D5EE35FEA730}"/>
              </a:ext>
            </a:extLst>
          </p:cNvPr>
          <p:cNvPicPr>
            <a:picLocks noChangeAspect="1"/>
          </p:cNvPicPr>
          <p:nvPr userDrawn="1"/>
        </p:nvPicPr>
        <p:blipFill>
          <a:blip r:embed="rId4"/>
          <a:stretch>
            <a:fillRect/>
          </a:stretch>
        </p:blipFill>
        <p:spPr>
          <a:xfrm>
            <a:off x="30013716" y="790575"/>
            <a:ext cx="1688658" cy="506597"/>
          </a:xfrm>
          <a:prstGeom prst="rect">
            <a:avLst/>
          </a:prstGeom>
        </p:spPr>
      </p:pic>
      <p:sp>
        <p:nvSpPr>
          <p:cNvPr id="29" name="Picture Placeholder 10">
            <a:extLst>
              <a:ext uri="{FF2B5EF4-FFF2-40B4-BE49-F238E27FC236}">
                <a16:creationId xmlns:a16="http://schemas.microsoft.com/office/drawing/2014/main" id="{901C626B-0D33-5929-54FC-0759F7D25FBC}"/>
              </a:ext>
            </a:extLst>
          </p:cNvPr>
          <p:cNvSpPr>
            <a:spLocks noGrp="1"/>
          </p:cNvSpPr>
          <p:nvPr>
            <p:ph type="pic" sz="quarter" idx="11" hasCustomPrompt="1"/>
          </p:nvPr>
        </p:nvSpPr>
        <p:spPr>
          <a:xfrm>
            <a:off x="1545606" y="13341283"/>
            <a:ext cx="3145806" cy="3145806"/>
          </a:xfrm>
          <a:prstGeom prst="ellipse">
            <a:avLst/>
          </a:prstGeom>
          <a:solidFill>
            <a:srgbClr val="F37561"/>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0" name="Text Placeholder 14">
            <a:extLst>
              <a:ext uri="{FF2B5EF4-FFF2-40B4-BE49-F238E27FC236}">
                <a16:creationId xmlns:a16="http://schemas.microsoft.com/office/drawing/2014/main" id="{50900B83-AC22-9955-4554-9C9498CB4E35}"/>
              </a:ext>
            </a:extLst>
          </p:cNvPr>
          <p:cNvSpPr>
            <a:spLocks noGrp="1"/>
          </p:cNvSpPr>
          <p:nvPr>
            <p:ph type="body" sz="quarter" idx="12" hasCustomPrompt="1"/>
          </p:nvPr>
        </p:nvSpPr>
        <p:spPr>
          <a:xfrm>
            <a:off x="5177806"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1" name="Text Placeholder 17">
            <a:extLst>
              <a:ext uri="{FF2B5EF4-FFF2-40B4-BE49-F238E27FC236}">
                <a16:creationId xmlns:a16="http://schemas.microsoft.com/office/drawing/2014/main" id="{0E6F3C40-2689-8F65-4BCD-1FB9CBBF31B2}"/>
              </a:ext>
            </a:extLst>
          </p:cNvPr>
          <p:cNvSpPr>
            <a:spLocks noGrp="1"/>
          </p:cNvSpPr>
          <p:nvPr>
            <p:ph type="body" sz="quarter" idx="13" hasCustomPrompt="1"/>
          </p:nvPr>
        </p:nvSpPr>
        <p:spPr>
          <a:xfrm>
            <a:off x="5177806"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2" name="Picture Placeholder 10">
            <a:extLst>
              <a:ext uri="{FF2B5EF4-FFF2-40B4-BE49-F238E27FC236}">
                <a16:creationId xmlns:a16="http://schemas.microsoft.com/office/drawing/2014/main" id="{5C3DB3AF-DAF5-9941-ACEF-EF84A82755CA}"/>
              </a:ext>
            </a:extLst>
          </p:cNvPr>
          <p:cNvSpPr>
            <a:spLocks noGrp="1"/>
          </p:cNvSpPr>
          <p:nvPr>
            <p:ph type="pic" sz="quarter" idx="14" hasCustomPrompt="1"/>
          </p:nvPr>
        </p:nvSpPr>
        <p:spPr>
          <a:xfrm>
            <a:off x="11959608" y="13341283"/>
            <a:ext cx="3145806" cy="3145806"/>
          </a:xfrm>
          <a:prstGeom prst="ellipse">
            <a:avLst/>
          </a:prstGeom>
          <a:solidFill>
            <a:srgbClr val="F37561"/>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3" name="Text Placeholder 14">
            <a:extLst>
              <a:ext uri="{FF2B5EF4-FFF2-40B4-BE49-F238E27FC236}">
                <a16:creationId xmlns:a16="http://schemas.microsoft.com/office/drawing/2014/main" id="{50D9C939-810D-BF2D-969E-3FFEF158D451}"/>
              </a:ext>
            </a:extLst>
          </p:cNvPr>
          <p:cNvSpPr>
            <a:spLocks noGrp="1"/>
          </p:cNvSpPr>
          <p:nvPr>
            <p:ph type="body" sz="quarter" idx="15" hasCustomPrompt="1"/>
          </p:nvPr>
        </p:nvSpPr>
        <p:spPr>
          <a:xfrm>
            <a:off x="15591808" y="13747683"/>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4" name="Text Placeholder 17">
            <a:extLst>
              <a:ext uri="{FF2B5EF4-FFF2-40B4-BE49-F238E27FC236}">
                <a16:creationId xmlns:a16="http://schemas.microsoft.com/office/drawing/2014/main" id="{70BCFDE7-38FA-5C16-0400-879936CCA05E}"/>
              </a:ext>
            </a:extLst>
          </p:cNvPr>
          <p:cNvSpPr>
            <a:spLocks noGrp="1"/>
          </p:cNvSpPr>
          <p:nvPr>
            <p:ph type="body" sz="quarter" idx="16" hasCustomPrompt="1"/>
          </p:nvPr>
        </p:nvSpPr>
        <p:spPr>
          <a:xfrm>
            <a:off x="15591808" y="15119283"/>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
        <p:nvSpPr>
          <p:cNvPr id="35" name="Picture Placeholder 10">
            <a:extLst>
              <a:ext uri="{FF2B5EF4-FFF2-40B4-BE49-F238E27FC236}">
                <a16:creationId xmlns:a16="http://schemas.microsoft.com/office/drawing/2014/main" id="{B8E50E08-B2B7-472F-96B8-D1E8940B6F70}"/>
              </a:ext>
            </a:extLst>
          </p:cNvPr>
          <p:cNvSpPr>
            <a:spLocks noGrp="1"/>
          </p:cNvSpPr>
          <p:nvPr>
            <p:ph type="pic" sz="quarter" idx="17" hasCustomPrompt="1"/>
          </p:nvPr>
        </p:nvSpPr>
        <p:spPr>
          <a:xfrm>
            <a:off x="22275179" y="13376978"/>
            <a:ext cx="3145806" cy="3145806"/>
          </a:xfrm>
          <a:prstGeom prst="ellipse">
            <a:avLst/>
          </a:prstGeom>
          <a:solidFill>
            <a:srgbClr val="F37561"/>
          </a:solidFill>
        </p:spPr>
        <p:txBody>
          <a:bodyPr tIns="288000">
            <a:normAutofit/>
          </a:bodyPr>
          <a:lstStyle>
            <a:lvl1pPr marL="0" indent="0" algn="ctr">
              <a:buFontTx/>
              <a:buNone/>
              <a:defRPr sz="3200">
                <a:solidFill>
                  <a:schemeClr val="bg1"/>
                </a:solidFill>
              </a:defRPr>
            </a:lvl1pPr>
          </a:lstStyle>
          <a:p>
            <a:r>
              <a:rPr lang="en-GB" dirty="0"/>
              <a:t>Photo</a:t>
            </a:r>
          </a:p>
        </p:txBody>
      </p:sp>
      <p:sp>
        <p:nvSpPr>
          <p:cNvPr id="36" name="Text Placeholder 14">
            <a:extLst>
              <a:ext uri="{FF2B5EF4-FFF2-40B4-BE49-F238E27FC236}">
                <a16:creationId xmlns:a16="http://schemas.microsoft.com/office/drawing/2014/main" id="{90F6A5E5-A9D3-6466-E170-4E40EA6C3812}"/>
              </a:ext>
            </a:extLst>
          </p:cNvPr>
          <p:cNvSpPr>
            <a:spLocks noGrp="1"/>
          </p:cNvSpPr>
          <p:nvPr>
            <p:ph type="body" sz="quarter" idx="18" hasCustomPrompt="1"/>
          </p:nvPr>
        </p:nvSpPr>
        <p:spPr>
          <a:xfrm>
            <a:off x="25907379" y="13783378"/>
            <a:ext cx="5769594" cy="939800"/>
          </a:xfrm>
        </p:spPr>
        <p:txBody>
          <a:bodyPr lIns="72000" tIns="0" rIns="72000" bIns="108000" anchor="ctr" anchorCtr="0">
            <a:noAutofit/>
          </a:bodyPr>
          <a:lstStyle>
            <a:lvl1pPr marL="0" indent="0">
              <a:buFontTx/>
              <a:buNone/>
              <a:defRPr sz="8000" b="1" i="0">
                <a:solidFill>
                  <a:schemeClr val="bg1"/>
                </a:solidFill>
                <a:latin typeface="Apricus Black" pitchFamily="2" charset="0"/>
              </a:defRPr>
            </a:lvl1pPr>
          </a:lstStyle>
          <a:p>
            <a:pPr lvl="0"/>
            <a:r>
              <a:rPr lang="en-GB" dirty="0"/>
              <a:t>FULL NAME</a:t>
            </a:r>
          </a:p>
        </p:txBody>
      </p:sp>
      <p:sp>
        <p:nvSpPr>
          <p:cNvPr id="37" name="Text Placeholder 17">
            <a:extLst>
              <a:ext uri="{FF2B5EF4-FFF2-40B4-BE49-F238E27FC236}">
                <a16:creationId xmlns:a16="http://schemas.microsoft.com/office/drawing/2014/main" id="{80E70A12-EAD9-900C-6046-F5BCD9644015}"/>
              </a:ext>
            </a:extLst>
          </p:cNvPr>
          <p:cNvSpPr>
            <a:spLocks noGrp="1"/>
          </p:cNvSpPr>
          <p:nvPr>
            <p:ph type="body" sz="quarter" idx="19" hasCustomPrompt="1"/>
          </p:nvPr>
        </p:nvSpPr>
        <p:spPr>
          <a:xfrm>
            <a:off x="25907379" y="15154978"/>
            <a:ext cx="5769594" cy="1117600"/>
          </a:xfrm>
        </p:spPr>
        <p:txBody>
          <a:bodyPr>
            <a:normAutofit/>
          </a:bodyPr>
          <a:lstStyle>
            <a:lvl1pPr marL="0" indent="0">
              <a:buFontTx/>
              <a:buNone/>
              <a:defRPr sz="4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pPr lvl="0"/>
            <a:r>
              <a:rPr lang="en-GB" dirty="0"/>
              <a:t>Job Title</a:t>
            </a:r>
          </a:p>
        </p:txBody>
      </p:sp>
    </p:spTree>
    <p:extLst>
      <p:ext uri="{BB962C8B-B14F-4D97-AF65-F5344CB8AC3E}">
        <p14:creationId xmlns:p14="http://schemas.microsoft.com/office/powerpoint/2010/main" val="33401231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Cover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9" name="Graphic 8" descr="Shield with solid fill">
            <a:extLst>
              <a:ext uri="{FF2B5EF4-FFF2-40B4-BE49-F238E27FC236}">
                <a16:creationId xmlns:a16="http://schemas.microsoft.com/office/drawing/2014/main" id="{BEC82AA9-8E64-F89E-390C-C44E65F8B2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0" name="Text Placeholder 14">
            <a:extLst>
              <a:ext uri="{FF2B5EF4-FFF2-40B4-BE49-F238E27FC236}">
                <a16:creationId xmlns:a16="http://schemas.microsoft.com/office/drawing/2014/main" id="{AA24DEEF-ED4F-9416-6F13-CC561DE0782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6160716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Cover 2">
    <p:bg>
      <p:bgPr>
        <a:solidFill>
          <a:srgbClr val="00AEEF"/>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5805EDAC-30D0-2BE6-1A68-3E83E2A4D464}"/>
              </a:ext>
            </a:extLst>
          </p:cNvPr>
          <p:cNvSpPr>
            <a:spLocks noGrp="1"/>
          </p:cNvSpPr>
          <p:nvPr>
            <p:ph type="pic" sz="quarter" idx="13"/>
          </p:nvPr>
        </p:nvSpPr>
        <p:spPr>
          <a:xfrm>
            <a:off x="16256000" y="-2"/>
            <a:ext cx="16255999"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Title 1">
            <a:extLst>
              <a:ext uri="{FF2B5EF4-FFF2-40B4-BE49-F238E27FC236}">
                <a16:creationId xmlns:a16="http://schemas.microsoft.com/office/drawing/2014/main" id="{F8EBE98C-3104-E995-1980-F48907B8EA5B}"/>
              </a:ext>
            </a:extLst>
          </p:cNvPr>
          <p:cNvSpPr>
            <a:spLocks noGrp="1"/>
          </p:cNvSpPr>
          <p:nvPr>
            <p:ph type="ctrTitle" hasCustomPrompt="1"/>
          </p:nvPr>
        </p:nvSpPr>
        <p:spPr>
          <a:xfrm>
            <a:off x="1572083" y="350708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sp>
        <p:nvSpPr>
          <p:cNvPr id="15" name="Subtitle 2">
            <a:extLst>
              <a:ext uri="{FF2B5EF4-FFF2-40B4-BE49-F238E27FC236}">
                <a16:creationId xmlns:a16="http://schemas.microsoft.com/office/drawing/2014/main" id="{A4573E6E-E486-28B0-DECC-0F0B5B8FBFB6}"/>
              </a:ext>
            </a:extLst>
          </p:cNvPr>
          <p:cNvSpPr>
            <a:spLocks noGrp="1"/>
          </p:cNvSpPr>
          <p:nvPr>
            <p:ph type="subTitle" idx="1" hasCustomPrompt="1"/>
          </p:nvPr>
        </p:nvSpPr>
        <p:spPr>
          <a:xfrm>
            <a:off x="1572083" y="11265797"/>
            <a:ext cx="13225352" cy="2027254"/>
          </a:xfrm>
        </p:spPr>
        <p:txBody>
          <a:bodyPr wrap="square" lIns="0" tIns="180000" bIns="72000">
            <a:spAutoFit/>
          </a:bodyPr>
          <a:lstStyle>
            <a:lvl1pPr marL="0" indent="0" algn="l">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6" name="Picture 15" descr="A white letter on a black background&#10;&#10;Description automatically generated">
            <a:extLst>
              <a:ext uri="{FF2B5EF4-FFF2-40B4-BE49-F238E27FC236}">
                <a16:creationId xmlns:a16="http://schemas.microsoft.com/office/drawing/2014/main" id="{2B8541B5-0284-14F3-FDEC-CA33840AC055}"/>
              </a:ext>
            </a:extLst>
          </p:cNvPr>
          <p:cNvPicPr>
            <a:picLocks noChangeAspect="1"/>
          </p:cNvPicPr>
          <p:nvPr userDrawn="1"/>
        </p:nvPicPr>
        <p:blipFill>
          <a:blip r:embed="rId2"/>
          <a:stretch>
            <a:fillRect/>
          </a:stretch>
        </p:blipFill>
        <p:spPr>
          <a:xfrm>
            <a:off x="1572083" y="1543043"/>
            <a:ext cx="3059932" cy="917979"/>
          </a:xfrm>
          <a:prstGeom prst="rect">
            <a:avLst/>
          </a:prstGeom>
        </p:spPr>
      </p:pic>
      <p:pic>
        <p:nvPicPr>
          <p:cNvPr id="2" name="Graphic 1" descr="Shield with solid fill">
            <a:extLst>
              <a:ext uri="{FF2B5EF4-FFF2-40B4-BE49-F238E27FC236}">
                <a16:creationId xmlns:a16="http://schemas.microsoft.com/office/drawing/2014/main" id="{FCDE5AAB-18F8-1114-96DE-70CE2864B7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F0AB92F0-854C-27E9-99D2-F531A45CB5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6817346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rgbClr val="132433"/>
        </a:solidFill>
        <a:effectLst/>
      </p:bgPr>
    </p:bg>
    <p:spTree>
      <p:nvGrpSpPr>
        <p:cNvPr id="1" name=""/>
        <p:cNvGrpSpPr/>
        <p:nvPr/>
      </p:nvGrpSpPr>
      <p:grpSpPr>
        <a:xfrm>
          <a:off x="0" y="0"/>
          <a:ext cx="0" cy="0"/>
          <a:chOff x="0" y="0"/>
          <a:chExt cx="0" cy="0"/>
        </a:xfrm>
      </p:grpSpPr>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Shield with solid fill">
            <a:extLst>
              <a:ext uri="{FF2B5EF4-FFF2-40B4-BE49-F238E27FC236}">
                <a16:creationId xmlns:a16="http://schemas.microsoft.com/office/drawing/2014/main" id="{AA4F4A8F-889C-4E93-18AD-DD4FA13794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FD25F3C8-FE72-5760-DDFA-0019F2F9813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6" name="Subtitle 2">
            <a:extLst>
              <a:ext uri="{FF2B5EF4-FFF2-40B4-BE49-F238E27FC236}">
                <a16:creationId xmlns:a16="http://schemas.microsoft.com/office/drawing/2014/main" id="{06436A96-8CE5-7042-C758-FAA9934537F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8" name="Title 1">
            <a:extLst>
              <a:ext uri="{FF2B5EF4-FFF2-40B4-BE49-F238E27FC236}">
                <a16:creationId xmlns:a16="http://schemas.microsoft.com/office/drawing/2014/main" id="{50C75FCA-C2FA-AAE8-2DE0-F7160E02612F}"/>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sp>
        <p:nvSpPr>
          <p:cNvPr id="9" name="Rectangle 8">
            <a:extLst>
              <a:ext uri="{FF2B5EF4-FFF2-40B4-BE49-F238E27FC236}">
                <a16:creationId xmlns:a16="http://schemas.microsoft.com/office/drawing/2014/main" id="{14CFEB34-BDE9-C775-95DD-939F70D475F7}"/>
              </a:ext>
            </a:extLst>
          </p:cNvPr>
          <p:cNvSpPr/>
          <p:nvPr userDrawn="1"/>
        </p:nvSpPr>
        <p:spPr>
          <a:xfrm>
            <a:off x="10185400" y="9427106"/>
            <a:ext cx="12217400"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27058305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rgbClr val="00AEEF"/>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2316F6-B56E-FE3E-F9FF-67945302F761}"/>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4" name="Title 1">
            <a:extLst>
              <a:ext uri="{FF2B5EF4-FFF2-40B4-BE49-F238E27FC236}">
                <a16:creationId xmlns:a16="http://schemas.microsoft.com/office/drawing/2014/main" id="{A662FF72-439A-10FB-BE41-2F208C6A87C1}"/>
              </a:ext>
            </a:extLst>
          </p:cNvPr>
          <p:cNvSpPr>
            <a:spLocks noGrp="1"/>
          </p:cNvSpPr>
          <p:nvPr>
            <p:ph type="ctrTitle" hasCustomPrompt="1"/>
          </p:nvPr>
        </p:nvSpPr>
        <p:spPr>
          <a:xfrm>
            <a:off x="4063999" y="1895707"/>
            <a:ext cx="24384000" cy="7248294"/>
          </a:xfrm>
        </p:spPr>
        <p:txBody>
          <a:bodyPr anchor="b"/>
          <a:lstStyle>
            <a:lvl1pPr algn="ctr">
              <a:defRPr sz="16000">
                <a:ln>
                  <a:noFill/>
                </a:ln>
                <a:solidFill>
                  <a:schemeClr val="bg1"/>
                </a:solidFill>
              </a:defRPr>
            </a:lvl1pPr>
          </a:lstStyle>
          <a:p>
            <a:r>
              <a:rPr lang="en-GB" dirty="0"/>
              <a:t>Click to edit </a:t>
            </a:r>
            <a:br>
              <a:rPr lang="en-GB" dirty="0"/>
            </a:br>
            <a:r>
              <a:rPr lang="en-GB" dirty="0"/>
              <a:t>Master title style</a:t>
            </a:r>
          </a:p>
        </p:txBody>
      </p:sp>
      <p:pic>
        <p:nvPicPr>
          <p:cNvPr id="2" name="Graphic 1" descr="Shield with solid fill">
            <a:extLst>
              <a:ext uri="{FF2B5EF4-FFF2-40B4-BE49-F238E27FC236}">
                <a16:creationId xmlns:a16="http://schemas.microsoft.com/office/drawing/2014/main" id="{B5CC28FB-7360-92B5-13FC-765CE34206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BEBF8C5-5967-CE52-CCE9-6996F1F807DD}"/>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10" name="Rectangle 9">
            <a:extLst>
              <a:ext uri="{FF2B5EF4-FFF2-40B4-BE49-F238E27FC236}">
                <a16:creationId xmlns:a16="http://schemas.microsoft.com/office/drawing/2014/main" id="{E2FF609F-CA21-C2A4-B541-30698E4A5C9E}"/>
              </a:ext>
            </a:extLst>
          </p:cNvPr>
          <p:cNvSpPr/>
          <p:nvPr userDrawn="1"/>
        </p:nvSpPr>
        <p:spPr>
          <a:xfrm>
            <a:off x="10185400" y="9427106"/>
            <a:ext cx="12217400" cy="809626"/>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10864651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hoto Title Slide 1">
    <p:bg>
      <p:bgPr>
        <a:solidFill>
          <a:srgbClr val="132433"/>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 name="Title 1">
            <a:extLst>
              <a:ext uri="{FF2B5EF4-FFF2-40B4-BE49-F238E27FC236}">
                <a16:creationId xmlns:a16="http://schemas.microsoft.com/office/drawing/2014/main" id="{20CB769B-D8C0-E440-000D-7056F8A40255}"/>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E0D28EB4-A1A8-369E-159B-3E142ABFAB9A}"/>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Subtitle 2">
            <a:extLst>
              <a:ext uri="{FF2B5EF4-FFF2-40B4-BE49-F238E27FC236}">
                <a16:creationId xmlns:a16="http://schemas.microsoft.com/office/drawing/2014/main" id="{C3761CD6-C25D-681C-42C7-1AE0C6EF2CBB}"/>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10" name="Graphic 9" descr="Shield with solid fill">
            <a:extLst>
              <a:ext uri="{FF2B5EF4-FFF2-40B4-BE49-F238E27FC236}">
                <a16:creationId xmlns:a16="http://schemas.microsoft.com/office/drawing/2014/main" id="{C844BEED-1911-2180-31F0-7385C6E0FD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2" name="Text Placeholder 14">
            <a:extLst>
              <a:ext uri="{FF2B5EF4-FFF2-40B4-BE49-F238E27FC236}">
                <a16:creationId xmlns:a16="http://schemas.microsoft.com/office/drawing/2014/main" id="{B32D6F61-9DB0-A6AE-17C6-AD918DC1357E}"/>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7765618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hoto Title Slide 2">
    <p:bg>
      <p:bgPr>
        <a:solidFill>
          <a:srgbClr val="00AEEF"/>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9A2C4D64-0522-5CD6-A7D7-A4C3AA5C8A36}"/>
              </a:ext>
            </a:extLst>
          </p:cNvPr>
          <p:cNvSpPr>
            <a:spLocks noGrp="1"/>
          </p:cNvSpPr>
          <p:nvPr>
            <p:ph type="pic" sz="quarter" idx="13"/>
          </p:nvPr>
        </p:nvSpPr>
        <p:spPr>
          <a:xfrm>
            <a:off x="16256000" y="0"/>
            <a:ext cx="16256000" cy="18288001"/>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Oval 13">
            <a:extLst>
              <a:ext uri="{FF2B5EF4-FFF2-40B4-BE49-F238E27FC236}">
                <a16:creationId xmlns:a16="http://schemas.microsoft.com/office/drawing/2014/main" id="{C298226A-7BF6-2435-2060-7E7FA53BAD68}"/>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8" name="Title 1">
            <a:extLst>
              <a:ext uri="{FF2B5EF4-FFF2-40B4-BE49-F238E27FC236}">
                <a16:creationId xmlns:a16="http://schemas.microsoft.com/office/drawing/2014/main" id="{3DC9B3FF-D39E-84F9-C8C9-863B5E78222C}"/>
              </a:ext>
            </a:extLst>
          </p:cNvPr>
          <p:cNvSpPr>
            <a:spLocks noGrp="1"/>
          </p:cNvSpPr>
          <p:nvPr>
            <p:ph type="ctrTitle" hasCustomPrompt="1"/>
          </p:nvPr>
        </p:nvSpPr>
        <p:spPr>
          <a:xfrm>
            <a:off x="1545605" y="3052933"/>
            <a:ext cx="13225352" cy="6091068"/>
          </a:xfrm>
        </p:spPr>
        <p:txBody>
          <a:bodyPr anchor="b"/>
          <a:lstStyle>
            <a:lvl1pPr algn="l">
              <a:lnSpc>
                <a:spcPct val="80000"/>
              </a:lnSpc>
              <a:defRPr sz="16000">
                <a:ln>
                  <a:noFill/>
                </a:ln>
                <a:solidFill>
                  <a:schemeClr val="bg1"/>
                </a:solidFill>
              </a:defRPr>
            </a:lvl1pPr>
          </a:lstStyle>
          <a:p>
            <a:r>
              <a:rPr lang="en-GB" dirty="0"/>
              <a:t>Click to </a:t>
            </a:r>
            <a:br>
              <a:rPr lang="en-GB" dirty="0"/>
            </a:br>
            <a:r>
              <a:rPr lang="en-GB" dirty="0"/>
              <a:t>edit Master </a:t>
            </a:r>
            <a:br>
              <a:rPr lang="en-GB" dirty="0"/>
            </a:br>
            <a:r>
              <a:rPr lang="en-GB" dirty="0"/>
              <a:t>title style</a:t>
            </a:r>
          </a:p>
        </p:txBody>
      </p:sp>
      <p:pic>
        <p:nvPicPr>
          <p:cNvPr id="10" name="Picture 9" descr="A white letter on a black background&#10;&#10;Description automatically generated">
            <a:extLst>
              <a:ext uri="{FF2B5EF4-FFF2-40B4-BE49-F238E27FC236}">
                <a16:creationId xmlns:a16="http://schemas.microsoft.com/office/drawing/2014/main" id="{4FB8F537-C831-0E1C-7850-7B401F5F4F2D}"/>
              </a:ext>
            </a:extLst>
          </p:cNvPr>
          <p:cNvPicPr>
            <a:picLocks noChangeAspect="1"/>
          </p:cNvPicPr>
          <p:nvPr userDrawn="1"/>
        </p:nvPicPr>
        <p:blipFill>
          <a:blip r:embed="rId2"/>
          <a:stretch>
            <a:fillRect/>
          </a:stretch>
        </p:blipFill>
        <p:spPr>
          <a:xfrm>
            <a:off x="1545605" y="790575"/>
            <a:ext cx="1688658" cy="506597"/>
          </a:xfrm>
          <a:prstGeom prst="rect">
            <a:avLst/>
          </a:prstGeom>
        </p:spPr>
      </p:pic>
      <p:sp>
        <p:nvSpPr>
          <p:cNvPr id="15" name="Rectangle 14">
            <a:extLst>
              <a:ext uri="{FF2B5EF4-FFF2-40B4-BE49-F238E27FC236}">
                <a16:creationId xmlns:a16="http://schemas.microsoft.com/office/drawing/2014/main" id="{0F5AE246-FC7F-C06C-DA45-86AB2A846975}"/>
              </a:ext>
            </a:extLst>
          </p:cNvPr>
          <p:cNvSpPr/>
          <p:nvPr userDrawn="1"/>
        </p:nvSpPr>
        <p:spPr>
          <a:xfrm rot="16200000">
            <a:off x="-8739188" y="8739186"/>
            <a:ext cx="18288003" cy="809626"/>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6" name="Subtitle 2">
            <a:extLst>
              <a:ext uri="{FF2B5EF4-FFF2-40B4-BE49-F238E27FC236}">
                <a16:creationId xmlns:a16="http://schemas.microsoft.com/office/drawing/2014/main" id="{0C4CEC1F-5D39-28B5-3F14-0B53B31A275F}"/>
              </a:ext>
            </a:extLst>
          </p:cNvPr>
          <p:cNvSpPr>
            <a:spLocks noGrp="1"/>
          </p:cNvSpPr>
          <p:nvPr>
            <p:ph type="subTitle" idx="1" hasCustomPrompt="1"/>
          </p:nvPr>
        </p:nvSpPr>
        <p:spPr>
          <a:xfrm>
            <a:off x="1545606" y="10073788"/>
            <a:ext cx="13225352" cy="1002358"/>
          </a:xfrm>
        </p:spPr>
        <p:txBody>
          <a:bodyPr wrap="square" lIns="0" tIns="180000" bIns="72000">
            <a:spAutoFit/>
          </a:bodyPr>
          <a:lstStyle>
            <a:lvl1pPr marL="0" indent="0" algn="l">
              <a:buNone/>
              <a:defRPr sz="54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pic>
        <p:nvPicPr>
          <p:cNvPr id="2" name="Graphic 1" descr="Shield with solid fill">
            <a:extLst>
              <a:ext uri="{FF2B5EF4-FFF2-40B4-BE49-F238E27FC236}">
                <a16:creationId xmlns:a16="http://schemas.microsoft.com/office/drawing/2014/main" id="{10FF1AEF-83C2-DCB0-67B6-AA3913C817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23B61B77-8975-6FDA-108A-5FD412FB9764}"/>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3455841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Slide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47D480-E8A7-4FC6-E1C5-3BC25144A4C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lvl1pPr>
          </a:lstStyle>
          <a:p>
            <a:r>
              <a:rPr lang="en-GB" dirty="0"/>
              <a:t>Click to edit Master title style</a:t>
            </a:r>
          </a:p>
        </p:txBody>
      </p:sp>
      <p:pic>
        <p:nvPicPr>
          <p:cNvPr id="17" name="Picture 16">
            <a:extLst>
              <a:ext uri="{FF2B5EF4-FFF2-40B4-BE49-F238E27FC236}">
                <a16:creationId xmlns:a16="http://schemas.microsoft.com/office/drawing/2014/main" id="{AD857617-FAD3-2103-6059-389017A150A9}"/>
              </a:ext>
            </a:extLst>
          </p:cNvPr>
          <p:cNvPicPr>
            <a:picLocks noChangeAspect="1"/>
          </p:cNvPicPr>
          <p:nvPr userDrawn="1"/>
        </p:nvPicPr>
        <p:blipFill>
          <a:blip r:embed="rId2"/>
          <a:srcRect/>
          <a:stretch/>
        </p:blipFill>
        <p:spPr>
          <a:xfrm>
            <a:off x="30013717" y="790575"/>
            <a:ext cx="1688656" cy="506597"/>
          </a:xfrm>
          <a:prstGeom prst="rect">
            <a:avLst/>
          </a:prstGeom>
        </p:spPr>
      </p:pic>
      <p:pic>
        <p:nvPicPr>
          <p:cNvPr id="3" name="Graphic 2" descr="Shield with solid fill">
            <a:extLst>
              <a:ext uri="{FF2B5EF4-FFF2-40B4-BE49-F238E27FC236}">
                <a16:creationId xmlns:a16="http://schemas.microsoft.com/office/drawing/2014/main" id="{63D3725D-2FEB-1904-3FE8-26ED6EA87A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156D65ED-B274-B039-C895-59CCBF87C7E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85041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a:t>Click icon to add picture</a:t>
            </a:r>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a:t>Click to edit Master title style</a:t>
            </a:r>
            <a:endParaRPr lang="en-GB" dirty="0"/>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0702019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Slide Slate">
    <p:bg>
      <p:bgPr>
        <a:solidFill>
          <a:srgbClr val="0E243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4089E8-A8FD-60AF-08F8-15F9FD4BA77C}"/>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pic>
        <p:nvPicPr>
          <p:cNvPr id="2" name="Picture 1" descr="A white letter on a black background&#10;&#10;Description automatically generated">
            <a:extLst>
              <a:ext uri="{FF2B5EF4-FFF2-40B4-BE49-F238E27FC236}">
                <a16:creationId xmlns:a16="http://schemas.microsoft.com/office/drawing/2014/main" id="{86DD08B6-A7EA-F429-D85F-27BD029F5260}"/>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4" name="Oval 3">
            <a:extLst>
              <a:ext uri="{FF2B5EF4-FFF2-40B4-BE49-F238E27FC236}">
                <a16:creationId xmlns:a16="http://schemas.microsoft.com/office/drawing/2014/main" id="{58AA9561-E465-E2A9-6D2D-8B2A43E23166}"/>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5" name="Title 1">
            <a:extLst>
              <a:ext uri="{FF2B5EF4-FFF2-40B4-BE49-F238E27FC236}">
                <a16:creationId xmlns:a16="http://schemas.microsoft.com/office/drawing/2014/main" id="{A548D030-ABD9-BBB3-C5B7-3B501AB7A64D}"/>
              </a:ext>
            </a:extLst>
          </p:cNvPr>
          <p:cNvSpPr>
            <a:spLocks noGrp="1"/>
          </p:cNvSpPr>
          <p:nvPr>
            <p:ph type="title"/>
          </p:nvPr>
        </p:nvSpPr>
        <p:spPr>
          <a:xfrm>
            <a:off x="1545605" y="1562735"/>
            <a:ext cx="30156770" cy="2064769"/>
          </a:xfrm>
        </p:spPr>
        <p:txBody>
          <a:bodyPr wrap="square" lIns="0" tIns="108000" bIns="108000">
            <a:spAutoFit/>
          </a:bodyPr>
          <a:lstStyle>
            <a:lvl1pPr>
              <a:lnSpc>
                <a:spcPct val="80000"/>
              </a:lnSpc>
              <a:defRPr sz="15000">
                <a:solidFill>
                  <a:schemeClr val="bg1"/>
                </a:solidFill>
              </a:defRPr>
            </a:lvl1pPr>
          </a:lstStyle>
          <a:p>
            <a:r>
              <a:rPr lang="en-GB" dirty="0"/>
              <a:t>Click to edit Master title style</a:t>
            </a:r>
          </a:p>
        </p:txBody>
      </p:sp>
      <p:pic>
        <p:nvPicPr>
          <p:cNvPr id="3" name="Graphic 2" descr="Shield with solid fill">
            <a:extLst>
              <a:ext uri="{FF2B5EF4-FFF2-40B4-BE49-F238E27FC236}">
                <a16:creationId xmlns:a16="http://schemas.microsoft.com/office/drawing/2014/main" id="{2169413F-AB8F-2C9A-5E0C-950AC42C15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C553B9ED-CCB8-7770-6CB6-3B460C5E2F8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2958632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6525EB-E127-7D6A-900E-D8877B109E4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0"/>
            <a:ext cx="15280640" cy="16407442"/>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4" name="Title 1">
            <a:extLst>
              <a:ext uri="{FF2B5EF4-FFF2-40B4-BE49-F238E27FC236}">
                <a16:creationId xmlns:a16="http://schemas.microsoft.com/office/drawing/2014/main" id="{E44749F7-D5E3-E230-4B81-974C072BB7C0}"/>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pic>
        <p:nvPicPr>
          <p:cNvPr id="17" name="Picture 16" descr="A white letter on a black background&#10;&#10;Description automatically generated">
            <a:extLst>
              <a:ext uri="{FF2B5EF4-FFF2-40B4-BE49-F238E27FC236}">
                <a16:creationId xmlns:a16="http://schemas.microsoft.com/office/drawing/2014/main" id="{AD857617-FAD3-2103-6059-389017A150A9}"/>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9" name="Content Placeholder 2">
            <a:extLst>
              <a:ext uri="{FF2B5EF4-FFF2-40B4-BE49-F238E27FC236}">
                <a16:creationId xmlns:a16="http://schemas.microsoft.com/office/drawing/2014/main" id="{6A00FB2C-0356-DAB4-0F02-BBB2C94DBA82}"/>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316B8B0B-BFD4-5158-ECB9-198C12A0A0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6" name="Text Placeholder 14">
            <a:extLst>
              <a:ext uri="{FF2B5EF4-FFF2-40B4-BE49-F238E27FC236}">
                <a16:creationId xmlns:a16="http://schemas.microsoft.com/office/drawing/2014/main" id="{DE7E9AED-9294-6586-FF21-59F2B8AE019A}"/>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0357449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and Slate Are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AB4D51-A302-8279-7125-82B31C48B6A9}"/>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17231360" y="-2"/>
            <a:ext cx="15280640" cy="18288001"/>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10" name="Title 1">
            <a:extLst>
              <a:ext uri="{FF2B5EF4-FFF2-40B4-BE49-F238E27FC236}">
                <a16:creationId xmlns:a16="http://schemas.microsoft.com/office/drawing/2014/main" id="{822365FF-B5A5-7D6B-2B3B-4E23DD11F52A}"/>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14" name="Content Placeholder 2">
            <a:extLst>
              <a:ext uri="{FF2B5EF4-FFF2-40B4-BE49-F238E27FC236}">
                <a16:creationId xmlns:a16="http://schemas.microsoft.com/office/drawing/2014/main" id="{C5EC728C-9730-18BE-E877-0B0CF2D184F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E97BA7E4-FB61-A7C3-0988-25A4879BE2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3" name="Text Placeholder 14">
            <a:extLst>
              <a:ext uri="{FF2B5EF4-FFF2-40B4-BE49-F238E27FC236}">
                <a16:creationId xmlns:a16="http://schemas.microsoft.com/office/drawing/2014/main" id="{B0D0A927-345B-0299-BEB0-745F3BA812C8}"/>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21883109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55B8E4-64F7-D060-F24A-591DEACFA44F}"/>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1" name="Rectangle 10">
            <a:extLst>
              <a:ext uri="{FF2B5EF4-FFF2-40B4-BE49-F238E27FC236}">
                <a16:creationId xmlns:a16="http://schemas.microsoft.com/office/drawing/2014/main" id="{605D78B5-1C92-8180-266C-7A67DB9F2D90}"/>
              </a:ext>
            </a:extLst>
          </p:cNvPr>
          <p:cNvSpPr/>
          <p:nvPr userDrawn="1"/>
        </p:nvSpPr>
        <p:spPr>
          <a:xfrm>
            <a:off x="28102560" y="-1"/>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231360" y="1889760"/>
            <a:ext cx="13370560" cy="14517680"/>
          </a:xfrm>
          <a:solidFill>
            <a:srgbClr val="EFEFEF"/>
          </a:solidFill>
        </p:spPr>
        <p:txBody>
          <a:bodyPr lIns="360000" tIns="2880000" rIns="360000" bIns="360000" anchor="t" anchorCtr="0">
            <a:normAutofit/>
          </a:bodyPr>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descr="A white letter on a black background&#10;&#10;Description automatically generated">
            <a:extLst>
              <a:ext uri="{FF2B5EF4-FFF2-40B4-BE49-F238E27FC236}">
                <a16:creationId xmlns:a16="http://schemas.microsoft.com/office/drawing/2014/main" id="{81B7448C-B201-D00C-3FA9-9B84EBA307FD}"/>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3" name="Title 1">
            <a:extLst>
              <a:ext uri="{FF2B5EF4-FFF2-40B4-BE49-F238E27FC236}">
                <a16:creationId xmlns:a16="http://schemas.microsoft.com/office/drawing/2014/main" id="{3309C0B1-098F-9B11-A30D-E8A8BCB10DDB}"/>
              </a:ext>
            </a:extLst>
          </p:cNvPr>
          <p:cNvSpPr>
            <a:spLocks noGrp="1"/>
          </p:cNvSpPr>
          <p:nvPr>
            <p:ph type="title"/>
          </p:nvPr>
        </p:nvSpPr>
        <p:spPr>
          <a:xfrm>
            <a:off x="1545605" y="1562735"/>
            <a:ext cx="14710393" cy="3875077"/>
          </a:xfrm>
        </p:spPr>
        <p:txBody>
          <a:bodyPr wrap="square" lIns="0" tIns="108000" bIns="108000" anchor="b" anchorCtr="0">
            <a:spAutoFit/>
          </a:bodyPr>
          <a:lstStyle>
            <a:lvl1pPr>
              <a:lnSpc>
                <a:spcPct val="80000"/>
              </a:lnSpc>
              <a:defRPr sz="15000"/>
            </a:lvl1pPr>
          </a:lstStyle>
          <a:p>
            <a:r>
              <a:rPr lang="en-GB" dirty="0"/>
              <a:t>Click to edit Master title style</a:t>
            </a:r>
          </a:p>
        </p:txBody>
      </p:sp>
      <p:sp>
        <p:nvSpPr>
          <p:cNvPr id="4" name="Content Placeholder 2">
            <a:extLst>
              <a:ext uri="{FF2B5EF4-FFF2-40B4-BE49-F238E27FC236}">
                <a16:creationId xmlns:a16="http://schemas.microsoft.com/office/drawing/2014/main" id="{39F0CC94-612D-03F8-A783-F8C7D5D03EDB}"/>
              </a:ext>
            </a:extLst>
          </p:cNvPr>
          <p:cNvSpPr>
            <a:spLocks noGrp="1"/>
          </p:cNvSpPr>
          <p:nvPr>
            <p:ph idx="1" hasCustomPrompt="1"/>
          </p:nvPr>
        </p:nvSpPr>
        <p:spPr>
          <a:xfrm>
            <a:off x="1545605" y="6476005"/>
            <a:ext cx="14710393" cy="9931435"/>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a:p>
            <a:pPr marL="0" marR="0" lvl="0" indent="0" algn="l" defTabSz="2438430" rtl="0" eaLnBrk="1" fontAlgn="auto" latinLnBrk="0" hangingPunct="1">
              <a:lnSpc>
                <a:spcPct val="90000"/>
              </a:lnSpc>
              <a:spcBef>
                <a:spcPts val="2667"/>
              </a:spcBef>
              <a:spcAft>
                <a:spcPts val="0"/>
              </a:spcAft>
              <a:buClrTx/>
              <a:buSzTx/>
              <a:buFont typeface="Arial" panose="020B0604020202020204" pitchFamily="34" charset="0"/>
              <a:buNone/>
              <a:tabLst/>
              <a:defRPr/>
            </a:pPr>
            <a:r>
              <a:rPr lang="en-GB" dirty="0"/>
              <a:t>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curae;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r>
              <a:rPr lang="en-GB" dirty="0"/>
              <a:t>.</a:t>
            </a:r>
          </a:p>
        </p:txBody>
      </p:sp>
      <p:pic>
        <p:nvPicPr>
          <p:cNvPr id="2" name="Graphic 1" descr="Shield with solid fill">
            <a:extLst>
              <a:ext uri="{FF2B5EF4-FFF2-40B4-BE49-F238E27FC236}">
                <a16:creationId xmlns:a16="http://schemas.microsoft.com/office/drawing/2014/main" id="{2FAB3372-00D8-78C4-0196-41F25DCE5F8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010303C9-0386-9BCB-72DE-DDC2F94588D5}"/>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8313257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84746A-A42B-AEE8-5297-8404A01DE1E9}"/>
              </a:ext>
            </a:extLst>
          </p:cNvPr>
          <p:cNvSpPr/>
          <p:nvPr userDrawn="1"/>
        </p:nvSpPr>
        <p:spPr>
          <a:xfrm>
            <a:off x="2810256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5" name="Media Placeholder 4">
            <a:extLst>
              <a:ext uri="{FF2B5EF4-FFF2-40B4-BE49-F238E27FC236}">
                <a16:creationId xmlns:a16="http://schemas.microsoft.com/office/drawing/2014/main" id="{F1B3FA48-27E7-2C2F-CDDE-9286AC896FD0}"/>
              </a:ext>
            </a:extLst>
          </p:cNvPr>
          <p:cNvSpPr>
            <a:spLocks noGrp="1"/>
          </p:cNvSpPr>
          <p:nvPr>
            <p:ph type="media" sz="quarter" idx="14" hasCustomPrompt="1"/>
          </p:nvPr>
        </p:nvSpPr>
        <p:spPr>
          <a:xfrm>
            <a:off x="4765797" y="1874621"/>
            <a:ext cx="25836124" cy="14532820"/>
          </a:xfrm>
          <a:solidFill>
            <a:srgbClr val="EFEFEF"/>
          </a:solidFill>
        </p:spPr>
        <p:txBody>
          <a:bodyPr lIns="360000" tIns="2880000" rIns="360000" bIns="360000" anchor="t" anchorCtr="0"/>
          <a:lstStyle>
            <a:lvl1pPr marL="0" indent="0" algn="ctr">
              <a:buNone/>
              <a:defRPr sz="54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r>
              <a:rPr lang="en-GB" dirty="0"/>
              <a:t>Video</a:t>
            </a:r>
          </a:p>
        </p:txBody>
      </p:sp>
      <p:sp>
        <p:nvSpPr>
          <p:cNvPr id="8" name="Rectangle 7">
            <a:extLst>
              <a:ext uri="{FF2B5EF4-FFF2-40B4-BE49-F238E27FC236}">
                <a16:creationId xmlns:a16="http://schemas.microsoft.com/office/drawing/2014/main" id="{99CEEABC-53DB-B4D1-81D0-2B41A944A41E}"/>
              </a:ext>
            </a:extLst>
          </p:cNvPr>
          <p:cNvSpPr/>
          <p:nvPr userDrawn="1"/>
        </p:nvSpPr>
        <p:spPr>
          <a:xfrm>
            <a:off x="0" y="0"/>
            <a:ext cx="3466214" cy="1828800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hasCustomPrompt="1"/>
          </p:nvPr>
        </p:nvSpPr>
        <p:spPr>
          <a:xfrm>
            <a:off x="809625" y="1747031"/>
            <a:ext cx="1846659" cy="15750394"/>
          </a:xfrm>
        </p:spPr>
        <p:txBody>
          <a:bodyPr vert="vert" wrap="square" lIns="0" tIns="108000" bIns="108000">
            <a:spAutoFit/>
          </a:bodyPr>
          <a:lstStyle>
            <a:lvl1pPr>
              <a:lnSpc>
                <a:spcPct val="80000"/>
              </a:lnSpc>
              <a:defRPr sz="15000">
                <a:solidFill>
                  <a:schemeClr val="bg1"/>
                </a:solidFill>
              </a:defRPr>
            </a:lvl1pPr>
          </a:lstStyle>
          <a:p>
            <a:r>
              <a:rPr lang="en-GB" dirty="0"/>
              <a:t>VIDEO TITLE</a:t>
            </a:r>
          </a:p>
        </p:txBody>
      </p:sp>
      <p:pic>
        <p:nvPicPr>
          <p:cNvPr id="3" name="Graphic 2" descr="Shield with solid fill">
            <a:extLst>
              <a:ext uri="{FF2B5EF4-FFF2-40B4-BE49-F238E27FC236}">
                <a16:creationId xmlns:a16="http://schemas.microsoft.com/office/drawing/2014/main" id="{AAC08C4A-D29F-518E-8068-114A8F8395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70354" y="17505723"/>
            <a:ext cx="497808" cy="497808"/>
          </a:xfrm>
          <a:prstGeom prst="rect">
            <a:avLst/>
          </a:prstGeom>
        </p:spPr>
      </p:pic>
      <p:sp>
        <p:nvSpPr>
          <p:cNvPr id="4" name="Text Placeholder 14">
            <a:extLst>
              <a:ext uri="{FF2B5EF4-FFF2-40B4-BE49-F238E27FC236}">
                <a16:creationId xmlns:a16="http://schemas.microsoft.com/office/drawing/2014/main" id="{7CE49681-84D8-FBBB-69A5-B33846CB5A76}"/>
              </a:ext>
            </a:extLst>
          </p:cNvPr>
          <p:cNvSpPr>
            <a:spLocks noGrp="1"/>
          </p:cNvSpPr>
          <p:nvPr>
            <p:ph type="body" sz="quarter" idx="10" hasCustomPrompt="1"/>
          </p:nvPr>
        </p:nvSpPr>
        <p:spPr>
          <a:xfrm>
            <a:off x="5344193" y="17505363"/>
            <a:ext cx="5542714" cy="498475"/>
          </a:xfrm>
        </p:spPr>
        <p:txBody>
          <a:bodyPr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3556122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4B2ADF-04CD-9FCE-8074-1C672C275CAA}"/>
              </a:ext>
            </a:extLst>
          </p:cNvPr>
          <p:cNvSpPr/>
          <p:nvPr userDrawn="1"/>
        </p:nvSpPr>
        <p:spPr>
          <a:xfrm>
            <a:off x="0" y="4933507"/>
            <a:ext cx="32512000" cy="13354493"/>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19" name="Rectangle 18">
            <a:extLst>
              <a:ext uri="{FF2B5EF4-FFF2-40B4-BE49-F238E27FC236}">
                <a16:creationId xmlns:a16="http://schemas.microsoft.com/office/drawing/2014/main" id="{3D56A116-3536-12EA-3CA7-B36C74B0A56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45605" y="1562735"/>
            <a:ext cx="29387878" cy="2064769"/>
          </a:xfrm>
        </p:spPr>
        <p:txBody>
          <a:bodyPr wrap="square" lIns="0" tIns="108000" bIns="108000">
            <a:spAutoFit/>
          </a:bodyPr>
          <a:lstStyle>
            <a:lvl1pPr algn="ctr">
              <a:lnSpc>
                <a:spcPct val="80000"/>
              </a:lnSpc>
              <a:defRPr sz="15000"/>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5615542" y="6513742"/>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771620" y="6513741"/>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8" name="Content Placeholder 2">
            <a:extLst>
              <a:ext uri="{FF2B5EF4-FFF2-40B4-BE49-F238E27FC236}">
                <a16:creationId xmlns:a16="http://schemas.microsoft.com/office/drawing/2014/main" id="{0E843104-94C6-5E79-733E-D3C0F3794D64}"/>
              </a:ext>
            </a:extLst>
          </p:cNvPr>
          <p:cNvSpPr>
            <a:spLocks noGrp="1"/>
          </p:cNvSpPr>
          <p:nvPr>
            <p:ph idx="14" hasCustomPrompt="1"/>
          </p:nvPr>
        </p:nvSpPr>
        <p:spPr>
          <a:xfrm>
            <a:off x="5615542" y="11087957"/>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9" name="Picture Placeholder 9">
            <a:extLst>
              <a:ext uri="{FF2B5EF4-FFF2-40B4-BE49-F238E27FC236}">
                <a16:creationId xmlns:a16="http://schemas.microsoft.com/office/drawing/2014/main" id="{DE59A251-06E0-4EC6-21C6-88463E930088}"/>
              </a:ext>
            </a:extLst>
          </p:cNvPr>
          <p:cNvSpPr>
            <a:spLocks noGrp="1"/>
          </p:cNvSpPr>
          <p:nvPr>
            <p:ph type="pic" sz="quarter" idx="15"/>
          </p:nvPr>
        </p:nvSpPr>
        <p:spPr>
          <a:xfrm>
            <a:off x="1771620" y="11087956"/>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4" name="Content Placeholder 2">
            <a:extLst>
              <a:ext uri="{FF2B5EF4-FFF2-40B4-BE49-F238E27FC236}">
                <a16:creationId xmlns:a16="http://schemas.microsoft.com/office/drawing/2014/main" id="{2B84ACCB-440F-BA1D-31B0-59AF5F61324F}"/>
              </a:ext>
            </a:extLst>
          </p:cNvPr>
          <p:cNvSpPr>
            <a:spLocks noGrp="1"/>
          </p:cNvSpPr>
          <p:nvPr>
            <p:ph idx="16" hasCustomPrompt="1"/>
          </p:nvPr>
        </p:nvSpPr>
        <p:spPr>
          <a:xfrm>
            <a:off x="21334007" y="6513741"/>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5" name="Picture Placeholder 9">
            <a:extLst>
              <a:ext uri="{FF2B5EF4-FFF2-40B4-BE49-F238E27FC236}">
                <a16:creationId xmlns:a16="http://schemas.microsoft.com/office/drawing/2014/main" id="{2423A6AE-AD36-DC93-091F-CE80D8941A21}"/>
              </a:ext>
            </a:extLst>
          </p:cNvPr>
          <p:cNvSpPr>
            <a:spLocks noGrp="1"/>
          </p:cNvSpPr>
          <p:nvPr>
            <p:ph type="pic" sz="quarter" idx="17"/>
          </p:nvPr>
        </p:nvSpPr>
        <p:spPr>
          <a:xfrm>
            <a:off x="17490085" y="6513740"/>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6" name="Content Placeholder 2">
            <a:extLst>
              <a:ext uri="{FF2B5EF4-FFF2-40B4-BE49-F238E27FC236}">
                <a16:creationId xmlns:a16="http://schemas.microsoft.com/office/drawing/2014/main" id="{43385671-AF3F-583C-020B-EBC7E41DC2A9}"/>
              </a:ext>
            </a:extLst>
          </p:cNvPr>
          <p:cNvSpPr>
            <a:spLocks noGrp="1"/>
          </p:cNvSpPr>
          <p:nvPr>
            <p:ph idx="18" hasCustomPrompt="1"/>
          </p:nvPr>
        </p:nvSpPr>
        <p:spPr>
          <a:xfrm>
            <a:off x="21334007" y="11087956"/>
            <a:ext cx="9036124" cy="3268212"/>
          </a:xfrm>
        </p:spPr>
        <p:txBody>
          <a:bodyPr numCol="1" spcCol="972000">
            <a:noAutofit/>
          </a:bodyPr>
          <a:lstStyle>
            <a:lvl1pPr marL="0" indent="0">
              <a:buNone/>
              <a:defRPr sz="3200"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7" name="Picture Placeholder 9">
            <a:extLst>
              <a:ext uri="{FF2B5EF4-FFF2-40B4-BE49-F238E27FC236}">
                <a16:creationId xmlns:a16="http://schemas.microsoft.com/office/drawing/2014/main" id="{030EDEFC-A585-3F98-C334-02A717706110}"/>
              </a:ext>
            </a:extLst>
          </p:cNvPr>
          <p:cNvSpPr>
            <a:spLocks noGrp="1"/>
          </p:cNvSpPr>
          <p:nvPr>
            <p:ph type="pic" sz="quarter" idx="19"/>
          </p:nvPr>
        </p:nvSpPr>
        <p:spPr>
          <a:xfrm>
            <a:off x="17490085" y="11087955"/>
            <a:ext cx="3268212" cy="3268212"/>
          </a:xfrm>
          <a:prstGeom prst="ellipse">
            <a:avLst/>
          </a:prstGeom>
          <a:solidFill>
            <a:srgbClr val="0E2432"/>
          </a:solidFill>
        </p:spPr>
        <p:txBody>
          <a:bodyPr lIns="360000" tIns="396000" rIns="360000" bIns="360000" anchor="t" anchorCtr="0">
            <a:normAutofit/>
          </a:bodyPr>
          <a:lstStyle>
            <a:lvl1pPr marL="0" indent="0" algn="ctr">
              <a:buNone/>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5" name="Graphic 4" descr="Shield with solid fill">
            <a:extLst>
              <a:ext uri="{FF2B5EF4-FFF2-40B4-BE49-F238E27FC236}">
                <a16:creationId xmlns:a16="http://schemas.microsoft.com/office/drawing/2014/main" id="{3155695A-920D-C46C-2E25-56D7BE8EC7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8" name="Text Placeholder 14">
            <a:extLst>
              <a:ext uri="{FF2B5EF4-FFF2-40B4-BE49-F238E27FC236}">
                <a16:creationId xmlns:a16="http://schemas.microsoft.com/office/drawing/2014/main" id="{796BE037-D227-5EFA-BB59-530756BC56BF}"/>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2">
                    <a:lumMod val="50000"/>
                  </a:schemeClr>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40975903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mage Blocks and Text">
    <p:bg>
      <p:bgPr>
        <a:solidFill>
          <a:srgbClr val="0E243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33016F-9088-E695-D47E-3B2C7B334716}"/>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 name="Title 1">
            <a:extLst>
              <a:ext uri="{FF2B5EF4-FFF2-40B4-BE49-F238E27FC236}">
                <a16:creationId xmlns:a16="http://schemas.microsoft.com/office/drawing/2014/main" id="{3B654855-A542-5475-286C-3EE67005210B}"/>
              </a:ext>
            </a:extLst>
          </p:cNvPr>
          <p:cNvSpPr>
            <a:spLocks noGrp="1"/>
          </p:cNvSpPr>
          <p:nvPr>
            <p:ph type="title"/>
          </p:nvPr>
        </p:nvSpPr>
        <p:spPr>
          <a:xfrm>
            <a:off x="1551722" y="2509700"/>
            <a:ext cx="7037206" cy="7604747"/>
          </a:xfrm>
        </p:spPr>
        <p:txBody>
          <a:bodyPr wrap="square" lIns="0" tIns="108000" bIns="108000" anchor="b" anchorCtr="0">
            <a:spAutoFit/>
          </a:bodyPr>
          <a:lstStyle>
            <a:lvl1pPr algn="l">
              <a:lnSpc>
                <a:spcPct val="80000"/>
              </a:lnSpc>
              <a:defRPr sz="150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0796130"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sp>
        <p:nvSpPr>
          <p:cNvPr id="10" name="Picture Placeholder 9">
            <a:extLst>
              <a:ext uri="{FF2B5EF4-FFF2-40B4-BE49-F238E27FC236}">
                <a16:creationId xmlns:a16="http://schemas.microsoft.com/office/drawing/2014/main" id="{AC6DF59F-F2D9-23DE-0BA9-9AAB4AB1B904}"/>
              </a:ext>
            </a:extLst>
          </p:cNvPr>
          <p:cNvSpPr>
            <a:spLocks noGrp="1"/>
          </p:cNvSpPr>
          <p:nvPr>
            <p:ph type="pic" sz="quarter" idx="13"/>
          </p:nvPr>
        </p:nvSpPr>
        <p:spPr>
          <a:xfrm>
            <a:off x="10796130"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7"/>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2888112"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11" name="Content Placeholder 2">
            <a:extLst>
              <a:ext uri="{FF2B5EF4-FFF2-40B4-BE49-F238E27FC236}">
                <a16:creationId xmlns:a16="http://schemas.microsoft.com/office/drawing/2014/main" id="{EAA06D0F-719E-02BF-EF6A-1A6262FC4054}"/>
              </a:ext>
            </a:extLst>
          </p:cNvPr>
          <p:cNvSpPr>
            <a:spLocks noGrp="1"/>
          </p:cNvSpPr>
          <p:nvPr>
            <p:ph idx="14" hasCustomPrompt="1"/>
          </p:nvPr>
        </p:nvSpPr>
        <p:spPr>
          <a:xfrm>
            <a:off x="17817163"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3" name="Picture Placeholder 9">
            <a:extLst>
              <a:ext uri="{FF2B5EF4-FFF2-40B4-BE49-F238E27FC236}">
                <a16:creationId xmlns:a16="http://schemas.microsoft.com/office/drawing/2014/main" id="{14AF9A7B-13FA-147D-A447-18D82295B758}"/>
              </a:ext>
            </a:extLst>
          </p:cNvPr>
          <p:cNvSpPr>
            <a:spLocks noGrp="1"/>
          </p:cNvSpPr>
          <p:nvPr>
            <p:ph type="pic" sz="quarter" idx="15"/>
          </p:nvPr>
        </p:nvSpPr>
        <p:spPr>
          <a:xfrm>
            <a:off x="17817163"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18" name="Oval 17">
            <a:extLst>
              <a:ext uri="{FF2B5EF4-FFF2-40B4-BE49-F238E27FC236}">
                <a16:creationId xmlns:a16="http://schemas.microsoft.com/office/drawing/2014/main" id="{113B570E-964E-D800-80A3-D6DC9AC2E912}"/>
              </a:ext>
            </a:extLst>
          </p:cNvPr>
          <p:cNvSpPr/>
          <p:nvPr userDrawn="1"/>
        </p:nvSpPr>
        <p:spPr>
          <a:xfrm>
            <a:off x="19909145"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9" name="Content Placeholder 2">
            <a:extLst>
              <a:ext uri="{FF2B5EF4-FFF2-40B4-BE49-F238E27FC236}">
                <a16:creationId xmlns:a16="http://schemas.microsoft.com/office/drawing/2014/main" id="{3CB38551-89A3-1B11-4AF4-D72535011686}"/>
              </a:ext>
            </a:extLst>
          </p:cNvPr>
          <p:cNvSpPr>
            <a:spLocks noGrp="1"/>
          </p:cNvSpPr>
          <p:nvPr>
            <p:ph idx="16" hasCustomPrompt="1"/>
          </p:nvPr>
        </p:nvSpPr>
        <p:spPr>
          <a:xfrm>
            <a:off x="24838196" y="10706053"/>
            <a:ext cx="5459870" cy="5297526"/>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24838196" y="2509700"/>
            <a:ext cx="5459870" cy="5459870"/>
          </a:xfrm>
          <a:prstGeom prst="rect">
            <a:avLst/>
          </a:prstGeom>
          <a:solidFill>
            <a:srgbClr val="EFEFEF"/>
          </a:solidFill>
        </p:spPr>
        <p:txBody>
          <a:bodyPr lIns="360000" tIns="396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21" name="Oval 20">
            <a:extLst>
              <a:ext uri="{FF2B5EF4-FFF2-40B4-BE49-F238E27FC236}">
                <a16:creationId xmlns:a16="http://schemas.microsoft.com/office/drawing/2014/main" id="{4D576B12-DAAE-CD81-49C5-A7C3A53FC8BF}"/>
              </a:ext>
            </a:extLst>
          </p:cNvPr>
          <p:cNvSpPr/>
          <p:nvPr userDrawn="1"/>
        </p:nvSpPr>
        <p:spPr>
          <a:xfrm>
            <a:off x="26930178" y="870228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pic>
        <p:nvPicPr>
          <p:cNvPr id="9" name="Picture 8" descr="A white letter on a black background&#10;&#10;Description automatically generated">
            <a:extLst>
              <a:ext uri="{FF2B5EF4-FFF2-40B4-BE49-F238E27FC236}">
                <a16:creationId xmlns:a16="http://schemas.microsoft.com/office/drawing/2014/main" id="{5FA1C0CA-D018-2545-F56D-D605058FBF4E}"/>
              </a:ext>
            </a:extLst>
          </p:cNvPr>
          <p:cNvPicPr>
            <a:picLocks noChangeAspect="1"/>
          </p:cNvPicPr>
          <p:nvPr userDrawn="1"/>
        </p:nvPicPr>
        <p:blipFill>
          <a:blip r:embed="rId3"/>
          <a:stretch>
            <a:fillRect/>
          </a:stretch>
        </p:blipFill>
        <p:spPr>
          <a:xfrm>
            <a:off x="30013716" y="790575"/>
            <a:ext cx="1688658" cy="506597"/>
          </a:xfrm>
          <a:prstGeom prst="rect">
            <a:avLst/>
          </a:prstGeom>
        </p:spPr>
      </p:pic>
      <p:pic>
        <p:nvPicPr>
          <p:cNvPr id="4" name="Graphic 3" descr="Shield with solid fill">
            <a:extLst>
              <a:ext uri="{FF2B5EF4-FFF2-40B4-BE49-F238E27FC236}">
                <a16:creationId xmlns:a16="http://schemas.microsoft.com/office/drawing/2014/main" id="{3315F9EF-76A0-09A9-415F-BC3E18FC3E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4165" y="17658123"/>
            <a:ext cx="497808" cy="497808"/>
          </a:xfrm>
          <a:prstGeom prst="rect">
            <a:avLst/>
          </a:prstGeom>
        </p:spPr>
      </p:pic>
      <p:sp>
        <p:nvSpPr>
          <p:cNvPr id="5" name="Text Placeholder 14">
            <a:extLst>
              <a:ext uri="{FF2B5EF4-FFF2-40B4-BE49-F238E27FC236}">
                <a16:creationId xmlns:a16="http://schemas.microsoft.com/office/drawing/2014/main" id="{3BC4DD15-E19D-E33F-BAE7-639D7350B140}"/>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1347899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Numbered sections">
    <p:bg>
      <p:bgPr>
        <a:solidFill>
          <a:srgbClr val="0E243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5926F7-2766-9A35-9200-FAF9A6A90C14}"/>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6256000" y="0"/>
            <a:ext cx="162560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4005920" y="6312073"/>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7" name="Oval 6">
            <a:extLst>
              <a:ext uri="{FF2B5EF4-FFF2-40B4-BE49-F238E27FC236}">
                <a16:creationId xmlns:a16="http://schemas.microsoft.com/office/drawing/2014/main" id="{C61E75F7-6AC5-6349-A9C7-7C5996FC4268}"/>
              </a:ext>
            </a:extLst>
          </p:cNvPr>
          <p:cNvSpPr/>
          <p:nvPr userDrawn="1"/>
        </p:nvSpPr>
        <p:spPr>
          <a:xfrm>
            <a:off x="1545607" y="7035351"/>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1</a:t>
            </a:r>
          </a:p>
        </p:txBody>
      </p:sp>
      <p:sp>
        <p:nvSpPr>
          <p:cNvPr id="9" name="Content Placeholder 2">
            <a:extLst>
              <a:ext uri="{FF2B5EF4-FFF2-40B4-BE49-F238E27FC236}">
                <a16:creationId xmlns:a16="http://schemas.microsoft.com/office/drawing/2014/main" id="{810003C8-21B4-88C1-8BA2-D335D85CA6F8}"/>
              </a:ext>
            </a:extLst>
          </p:cNvPr>
          <p:cNvSpPr>
            <a:spLocks noGrp="1"/>
          </p:cNvSpPr>
          <p:nvPr>
            <p:ph idx="18" hasCustomPrompt="1"/>
          </p:nvPr>
        </p:nvSpPr>
        <p:spPr>
          <a:xfrm>
            <a:off x="4005920" y="9989584"/>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4" name="Oval 13">
            <a:extLst>
              <a:ext uri="{FF2B5EF4-FFF2-40B4-BE49-F238E27FC236}">
                <a16:creationId xmlns:a16="http://schemas.microsoft.com/office/drawing/2014/main" id="{E5FEB4E8-2447-43C0-D513-735336EFD6AA}"/>
              </a:ext>
            </a:extLst>
          </p:cNvPr>
          <p:cNvSpPr/>
          <p:nvPr userDrawn="1"/>
        </p:nvSpPr>
        <p:spPr>
          <a:xfrm>
            <a:off x="1545607" y="10712862"/>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2</a:t>
            </a:r>
          </a:p>
        </p:txBody>
      </p:sp>
      <p:sp>
        <p:nvSpPr>
          <p:cNvPr id="15" name="Content Placeholder 2">
            <a:extLst>
              <a:ext uri="{FF2B5EF4-FFF2-40B4-BE49-F238E27FC236}">
                <a16:creationId xmlns:a16="http://schemas.microsoft.com/office/drawing/2014/main" id="{103FCEB6-B786-9BAA-9E4C-D4F66EAF1912}"/>
              </a:ext>
            </a:extLst>
          </p:cNvPr>
          <p:cNvSpPr>
            <a:spLocks noGrp="1"/>
          </p:cNvSpPr>
          <p:nvPr>
            <p:ph idx="19" hasCustomPrompt="1"/>
          </p:nvPr>
        </p:nvSpPr>
        <p:spPr>
          <a:xfrm>
            <a:off x="4005920" y="13667095"/>
            <a:ext cx="11045670" cy="2717611"/>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6" name="Oval 15">
            <a:extLst>
              <a:ext uri="{FF2B5EF4-FFF2-40B4-BE49-F238E27FC236}">
                <a16:creationId xmlns:a16="http://schemas.microsoft.com/office/drawing/2014/main" id="{1B9B8056-649C-94B8-8D74-FDC23BEDC331}"/>
              </a:ext>
            </a:extLst>
          </p:cNvPr>
          <p:cNvSpPr/>
          <p:nvPr userDrawn="1"/>
        </p:nvSpPr>
        <p:spPr>
          <a:xfrm>
            <a:off x="1545607" y="14390373"/>
            <a:ext cx="1271057" cy="1271057"/>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dirty="0">
                <a:latin typeface="Roboto" panose="02000000000000000000" pitchFamily="2" charset="0"/>
                <a:ea typeface="Roboto" panose="02000000000000000000" pitchFamily="2" charset="0"/>
                <a:cs typeface="Roboto" panose="02000000000000000000" pitchFamily="2" charset="0"/>
              </a:rPr>
              <a:t>3</a:t>
            </a:r>
          </a:p>
        </p:txBody>
      </p:sp>
      <p:sp>
        <p:nvSpPr>
          <p:cNvPr id="10" name="Title 1">
            <a:extLst>
              <a:ext uri="{FF2B5EF4-FFF2-40B4-BE49-F238E27FC236}">
                <a16:creationId xmlns:a16="http://schemas.microsoft.com/office/drawing/2014/main" id="{DA880671-7114-853C-4D9B-636C68303CB3}"/>
              </a:ext>
            </a:extLst>
          </p:cNvPr>
          <p:cNvSpPr>
            <a:spLocks noGrp="1"/>
          </p:cNvSpPr>
          <p:nvPr>
            <p:ph type="title"/>
          </p:nvPr>
        </p:nvSpPr>
        <p:spPr>
          <a:xfrm>
            <a:off x="1545605" y="1562735"/>
            <a:ext cx="1350598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071F101B-30F2-F90C-04D2-C1BA97015F6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8" name="Text Placeholder 14">
            <a:extLst>
              <a:ext uri="{FF2B5EF4-FFF2-40B4-BE49-F238E27FC236}">
                <a16:creationId xmlns:a16="http://schemas.microsoft.com/office/drawing/2014/main" id="{9973E38F-9DDE-0784-57EC-758EB81A99D7}"/>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6817733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late Text Area and Photo">
    <p:bg>
      <p:bgPr>
        <a:solidFill>
          <a:srgbClr val="0E243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33240-DDAF-5226-6286-973E025827C2}"/>
              </a:ext>
            </a:extLst>
          </p:cNvPr>
          <p:cNvSpPr/>
          <p:nvPr userDrawn="1"/>
        </p:nvSpPr>
        <p:spPr>
          <a:xfrm rot="16200000">
            <a:off x="-8739187" y="8739188"/>
            <a:ext cx="18288001"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20" name="Picture Placeholder 9">
            <a:extLst>
              <a:ext uri="{FF2B5EF4-FFF2-40B4-BE49-F238E27FC236}">
                <a16:creationId xmlns:a16="http://schemas.microsoft.com/office/drawing/2014/main" id="{D3720F90-53A9-A976-93C3-2E383AAEC18C}"/>
              </a:ext>
            </a:extLst>
          </p:cNvPr>
          <p:cNvSpPr>
            <a:spLocks noGrp="1"/>
          </p:cNvSpPr>
          <p:nvPr>
            <p:ph type="pic" sz="quarter" idx="17"/>
          </p:nvPr>
        </p:nvSpPr>
        <p:spPr>
          <a:xfrm>
            <a:off x="17373600" y="0"/>
            <a:ext cx="15138400" cy="18288000"/>
          </a:xfrm>
          <a:prstGeom prst="rect">
            <a:avLst/>
          </a:prstGeom>
          <a:solidFill>
            <a:srgbClr val="EFEFEF"/>
          </a:solidFill>
        </p:spPr>
        <p:txBody>
          <a:bodyPr lIns="360000" tIns="7200000" rIns="360000" bIns="360000" anchor="t" anchorCtr="0">
            <a:normAutofit/>
          </a:bodyPr>
          <a:lstStyle>
            <a:lvl1pPr marL="0" indent="0" algn="ctr">
              <a:buNone/>
              <a:defRPr sz="3600" b="0" i="0">
                <a:solidFill>
                  <a:schemeClr val="bg2">
                    <a:lumMod val="50000"/>
                  </a:schemeClr>
                </a:solidFill>
                <a:latin typeface="Roboto" panose="02000000000000000000" pitchFamily="2" charset="0"/>
                <a:ea typeface="Roboto" panose="02000000000000000000" pitchFamily="2" charset="0"/>
                <a:cs typeface="Roboto" panose="02000000000000000000" pitchFamily="2" charset="0"/>
              </a:defRPr>
            </a:lvl1pPr>
          </a:lstStyle>
          <a:p>
            <a:endParaRPr lang="en-GB" dirty="0"/>
          </a:p>
        </p:txBody>
      </p:sp>
      <p:sp>
        <p:nvSpPr>
          <p:cNvPr id="3" name="Content Placeholder 2">
            <a:extLst>
              <a:ext uri="{FF2B5EF4-FFF2-40B4-BE49-F238E27FC236}">
                <a16:creationId xmlns:a16="http://schemas.microsoft.com/office/drawing/2014/main" id="{44F3B51E-2C0B-EA61-5BC4-D6C308388E19}"/>
              </a:ext>
            </a:extLst>
          </p:cNvPr>
          <p:cNvSpPr>
            <a:spLocks noGrp="1"/>
          </p:cNvSpPr>
          <p:nvPr>
            <p:ph idx="1" hasCustomPrompt="1"/>
          </p:nvPr>
        </p:nvSpPr>
        <p:spPr>
          <a:xfrm>
            <a:off x="1545605" y="6312073"/>
            <a:ext cx="14710395" cy="10413192"/>
          </a:xfrm>
        </p:spPr>
        <p:txBody>
          <a:bodyPr numCol="1" spcCol="972000">
            <a:noAutofit/>
          </a:bodyPr>
          <a:lstStyle>
            <a:lvl1pPr marL="0" indent="0">
              <a:buNone/>
              <a:defRPr sz="32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121921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2pPr>
            <a:lvl3pPr marL="2438430"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3pPr>
            <a:lvl4pPr marL="3657645"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4pPr>
            <a:lvl5pPr marL="4876861" indent="0">
              <a:buNone/>
              <a:defRPr b="0" i="0">
                <a:solidFill>
                  <a:schemeClr val="bg2">
                    <a:lumMod val="25000"/>
                  </a:schemeClr>
                </a:solidFill>
                <a:latin typeface="Roboto Light" panose="02000000000000000000" pitchFamily="2" charset="0"/>
                <a:ea typeface="Roboto Light" panose="02000000000000000000" pitchFamily="2" charset="0"/>
                <a:cs typeface="Roboto Light" panose="02000000000000000000" pitchFamily="2" charset="0"/>
              </a:defRPr>
            </a:lvl5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Nullam</a:t>
            </a:r>
            <a:r>
              <a:rPr lang="en-GB" dirty="0"/>
              <a:t> </a:t>
            </a:r>
            <a:r>
              <a:rPr lang="en-GB" dirty="0" err="1"/>
              <a:t>vulputate</a:t>
            </a:r>
            <a:r>
              <a:rPr lang="en-GB" dirty="0"/>
              <a:t> </a:t>
            </a:r>
            <a:r>
              <a:rPr lang="en-GB" dirty="0" err="1"/>
              <a:t>accumsan</a:t>
            </a:r>
            <a:r>
              <a:rPr lang="en-GB" dirty="0"/>
              <a:t> </a:t>
            </a:r>
            <a:r>
              <a:rPr lang="en-GB" dirty="0" err="1"/>
              <a:t>malesuada</a:t>
            </a:r>
            <a:r>
              <a:rPr lang="en-GB" dirty="0"/>
              <a:t>. Donec </a:t>
            </a:r>
            <a:r>
              <a:rPr lang="en-GB" dirty="0" err="1"/>
              <a:t>sed</a:t>
            </a:r>
            <a:r>
              <a:rPr lang="en-GB" dirty="0"/>
              <a:t> </a:t>
            </a:r>
            <a:r>
              <a:rPr lang="en-GB" dirty="0" err="1"/>
              <a:t>purus</a:t>
            </a:r>
            <a:r>
              <a:rPr lang="en-GB" dirty="0"/>
              <a:t> </a:t>
            </a:r>
            <a:r>
              <a:rPr lang="en-GB" dirty="0" err="1"/>
              <a:t>condimentum</a:t>
            </a:r>
            <a:r>
              <a:rPr lang="en-GB" dirty="0"/>
              <a:t>, gravida </a:t>
            </a:r>
            <a:r>
              <a:rPr lang="en-GB" dirty="0" err="1"/>
              <a:t>metus</a:t>
            </a:r>
            <a:r>
              <a:rPr lang="en-GB" dirty="0"/>
              <a:t> sit </a:t>
            </a:r>
            <a:r>
              <a:rPr lang="en-GB" dirty="0" err="1"/>
              <a:t>amet</a:t>
            </a:r>
            <a:r>
              <a:rPr lang="en-GB" dirty="0"/>
              <a:t>, dictum ipsum. Vestibulum ante ipsum </a:t>
            </a:r>
            <a:r>
              <a:rPr lang="en-GB" dirty="0" err="1"/>
              <a:t>primis</a:t>
            </a:r>
            <a:r>
              <a:rPr lang="en-GB" dirty="0"/>
              <a:t> in </a:t>
            </a:r>
            <a:r>
              <a:rPr lang="en-GB" dirty="0" err="1"/>
              <a:t>faucibus</a:t>
            </a:r>
            <a:r>
              <a:rPr lang="en-GB" dirty="0"/>
              <a:t> </a:t>
            </a:r>
            <a:r>
              <a:rPr lang="en-GB" dirty="0" err="1"/>
              <a:t>orci</a:t>
            </a:r>
            <a:r>
              <a:rPr lang="en-GB" dirty="0"/>
              <a:t> </a:t>
            </a:r>
            <a:r>
              <a:rPr lang="en-GB" dirty="0" err="1"/>
              <a:t>luctus</a:t>
            </a:r>
            <a:r>
              <a:rPr lang="en-GB" dirty="0"/>
              <a:t> et </a:t>
            </a:r>
            <a:r>
              <a:rPr lang="en-GB" dirty="0" err="1"/>
              <a:t>ultrices</a:t>
            </a:r>
            <a:r>
              <a:rPr lang="en-GB" dirty="0"/>
              <a:t> </a:t>
            </a:r>
            <a:r>
              <a:rPr lang="en-GB" dirty="0" err="1"/>
              <a:t>posuere</a:t>
            </a:r>
            <a:r>
              <a:rPr lang="en-GB" dirty="0"/>
              <a:t> </a:t>
            </a:r>
            <a:r>
              <a:rPr lang="en-GB" dirty="0" err="1"/>
              <a:t>cubilia</a:t>
            </a:r>
            <a:r>
              <a:rPr lang="en-GB" dirty="0"/>
              <a:t> </a:t>
            </a:r>
            <a:r>
              <a:rPr lang="en-GB" dirty="0" err="1"/>
              <a:t>curae</a:t>
            </a:r>
            <a:r>
              <a:rPr lang="en-GB" dirty="0"/>
              <a:t>; </a:t>
            </a:r>
            <a:r>
              <a:rPr lang="en-GB" dirty="0" err="1"/>
              <a:t>Curabitur</a:t>
            </a:r>
            <a:r>
              <a:rPr lang="en-GB" dirty="0"/>
              <a:t> </a:t>
            </a:r>
            <a:r>
              <a:rPr lang="en-GB" dirty="0" err="1"/>
              <a:t>sapien</a:t>
            </a:r>
            <a:r>
              <a:rPr lang="en-GB" dirty="0"/>
              <a:t> ipsum, </a:t>
            </a:r>
            <a:r>
              <a:rPr lang="en-GB" dirty="0" err="1"/>
              <a:t>ultrices</a:t>
            </a:r>
            <a:r>
              <a:rPr lang="en-GB" dirty="0"/>
              <a:t> </a:t>
            </a:r>
            <a:r>
              <a:rPr lang="en-GB" dirty="0" err="1"/>
              <a:t>eu</a:t>
            </a:r>
            <a:r>
              <a:rPr lang="en-GB" dirty="0"/>
              <a:t> ex in, </a:t>
            </a:r>
            <a:r>
              <a:rPr lang="en-GB" dirty="0" err="1"/>
              <a:t>aliquam</a:t>
            </a:r>
            <a:r>
              <a:rPr lang="en-GB" dirty="0"/>
              <a:t> </a:t>
            </a:r>
            <a:r>
              <a:rPr lang="en-GB" dirty="0" err="1"/>
              <a:t>iaculis</a:t>
            </a:r>
            <a:endParaRPr lang="en-GB" dirty="0"/>
          </a:p>
        </p:txBody>
      </p:sp>
      <p:sp>
        <p:nvSpPr>
          <p:cNvPr id="12" name="Oval 11">
            <a:extLst>
              <a:ext uri="{FF2B5EF4-FFF2-40B4-BE49-F238E27FC236}">
                <a16:creationId xmlns:a16="http://schemas.microsoft.com/office/drawing/2014/main" id="{EB2FD1D7-AA35-7CC8-8F0C-57A9CED53FE7}"/>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81B7448C-B201-D00C-3FA9-9B84EBA307FD}"/>
              </a:ext>
            </a:extLst>
          </p:cNvPr>
          <p:cNvPicPr>
            <a:picLocks noChangeAspect="1"/>
          </p:cNvPicPr>
          <p:nvPr userDrawn="1"/>
        </p:nvPicPr>
        <p:blipFill>
          <a:blip r:embed="rId2"/>
          <a:srcRect/>
          <a:stretch/>
        </p:blipFill>
        <p:spPr>
          <a:xfrm>
            <a:off x="30013717" y="790575"/>
            <a:ext cx="1688656" cy="506596"/>
          </a:xfrm>
          <a:prstGeom prst="rect">
            <a:avLst/>
          </a:prstGeom>
        </p:spPr>
      </p:pic>
      <p:sp>
        <p:nvSpPr>
          <p:cNvPr id="9" name="Title 1">
            <a:extLst>
              <a:ext uri="{FF2B5EF4-FFF2-40B4-BE49-F238E27FC236}">
                <a16:creationId xmlns:a16="http://schemas.microsoft.com/office/drawing/2014/main" id="{26F46A36-C2A9-9FAC-916A-2CF8BD05A343}"/>
              </a:ext>
            </a:extLst>
          </p:cNvPr>
          <p:cNvSpPr>
            <a:spLocks noGrp="1"/>
          </p:cNvSpPr>
          <p:nvPr>
            <p:ph type="title"/>
          </p:nvPr>
        </p:nvSpPr>
        <p:spPr>
          <a:xfrm>
            <a:off x="1545605" y="1562735"/>
            <a:ext cx="14710395" cy="3875077"/>
          </a:xfrm>
        </p:spPr>
        <p:txBody>
          <a:bodyPr wrap="square" lIns="0" tIns="108000" bIns="108000" anchor="b" anchorCtr="0">
            <a:spAutoFit/>
          </a:bodyPr>
          <a:lstStyle>
            <a:lvl1pPr>
              <a:lnSpc>
                <a:spcPct val="80000"/>
              </a:lnSpc>
              <a:defRPr sz="15000">
                <a:solidFill>
                  <a:schemeClr val="bg1"/>
                </a:solidFill>
              </a:defRPr>
            </a:lvl1pPr>
          </a:lstStyle>
          <a:p>
            <a:r>
              <a:rPr lang="en-GB" dirty="0"/>
              <a:t>Click to edit Master title style</a:t>
            </a:r>
          </a:p>
        </p:txBody>
      </p:sp>
      <p:pic>
        <p:nvPicPr>
          <p:cNvPr id="2" name="Graphic 1" descr="Shield with solid fill">
            <a:extLst>
              <a:ext uri="{FF2B5EF4-FFF2-40B4-BE49-F238E27FC236}">
                <a16:creationId xmlns:a16="http://schemas.microsoft.com/office/drawing/2014/main" id="{ED6ADC64-AB25-9BC2-BD88-CA70A34096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4" name="Text Placeholder 14">
            <a:extLst>
              <a:ext uri="{FF2B5EF4-FFF2-40B4-BE49-F238E27FC236}">
                <a16:creationId xmlns:a16="http://schemas.microsoft.com/office/drawing/2014/main" id="{FBC207BA-3EAD-4B66-10A5-C90E10F4FF0C}"/>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Tree>
    <p:extLst>
      <p:ext uri="{BB962C8B-B14F-4D97-AF65-F5344CB8AC3E}">
        <p14:creationId xmlns:p14="http://schemas.microsoft.com/office/powerpoint/2010/main" val="6649959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ub Section Pag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520731-C80A-AA08-426D-07C2EABF7095}"/>
              </a:ext>
            </a:extLst>
          </p:cNvPr>
          <p:cNvSpPr/>
          <p:nvPr userDrawn="1"/>
        </p:nvSpPr>
        <p:spPr>
          <a:xfrm>
            <a:off x="0" y="13878560"/>
            <a:ext cx="4409440" cy="4409440"/>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5" name="Rectangle 4">
            <a:extLst>
              <a:ext uri="{FF2B5EF4-FFF2-40B4-BE49-F238E27FC236}">
                <a16:creationId xmlns:a16="http://schemas.microsoft.com/office/drawing/2014/main" id="{CCE19076-8E1B-9B5D-8DF3-CBECF1A72B6D}"/>
              </a:ext>
            </a:extLst>
          </p:cNvPr>
          <p:cNvSpPr/>
          <p:nvPr userDrawn="1"/>
        </p:nvSpPr>
        <p:spPr>
          <a:xfrm>
            <a:off x="28102560" y="0"/>
            <a:ext cx="4409440" cy="4409440"/>
          </a:xfrm>
          <a:prstGeom prst="rect">
            <a:avLst/>
          </a:prstGeom>
          <a:solidFill>
            <a:srgbClr val="0E2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
        <p:nvSpPr>
          <p:cNvPr id="6" name="Rectangle 5">
            <a:extLst>
              <a:ext uri="{FF2B5EF4-FFF2-40B4-BE49-F238E27FC236}">
                <a16:creationId xmlns:a16="http://schemas.microsoft.com/office/drawing/2014/main" id="{7BB4B2DA-20B7-C441-4445-CA84E9F08469}"/>
              </a:ext>
            </a:extLst>
          </p:cNvPr>
          <p:cNvSpPr/>
          <p:nvPr userDrawn="1"/>
        </p:nvSpPr>
        <p:spPr>
          <a:xfrm>
            <a:off x="1956392" y="1938480"/>
            <a:ext cx="28686642" cy="14455764"/>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GB" b="0" i="0" dirty="0">
              <a:latin typeface="Roboto" panose="02000000000000000000" pitchFamily="2" charset="0"/>
            </a:endParaRPr>
          </a:p>
        </p:txBody>
      </p:sp>
      <p:pic>
        <p:nvPicPr>
          <p:cNvPr id="11" name="Picture 10" descr="A white letter on a black background&#10;&#10;Description automatically generated">
            <a:extLst>
              <a:ext uri="{FF2B5EF4-FFF2-40B4-BE49-F238E27FC236}">
                <a16:creationId xmlns:a16="http://schemas.microsoft.com/office/drawing/2014/main" id="{7C34BE7C-2ECE-EE0B-45B4-81104861A751}"/>
              </a:ext>
            </a:extLst>
          </p:cNvPr>
          <p:cNvPicPr>
            <a:picLocks noChangeAspect="1"/>
          </p:cNvPicPr>
          <p:nvPr userDrawn="1"/>
        </p:nvPicPr>
        <p:blipFill>
          <a:blip r:embed="rId2"/>
          <a:stretch>
            <a:fillRect/>
          </a:stretch>
        </p:blipFill>
        <p:spPr>
          <a:xfrm>
            <a:off x="30013716" y="790575"/>
            <a:ext cx="1688658" cy="506597"/>
          </a:xfrm>
          <a:prstGeom prst="rect">
            <a:avLst/>
          </a:prstGeom>
        </p:spPr>
      </p:pic>
      <p:sp>
        <p:nvSpPr>
          <p:cNvPr id="9" name="Oval 8">
            <a:extLst>
              <a:ext uri="{FF2B5EF4-FFF2-40B4-BE49-F238E27FC236}">
                <a16:creationId xmlns:a16="http://schemas.microsoft.com/office/drawing/2014/main" id="{154C57A2-9D74-1A11-0FF0-3D8E7ABAA7EC}"/>
              </a:ext>
            </a:extLst>
          </p:cNvPr>
          <p:cNvSpPr/>
          <p:nvPr userDrawn="1"/>
        </p:nvSpPr>
        <p:spPr>
          <a:xfrm>
            <a:off x="31152147" y="16947197"/>
            <a:ext cx="1100455" cy="1100455"/>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08000" rIns="36000" bIns="108000" rtlCol="0" anchor="ctr"/>
          <a:lstStyle/>
          <a:p>
            <a:pPr marL="0" marR="0" lvl="0" indent="0" algn="ctr" defTabSz="2438339" rtl="0" eaLnBrk="1" fontAlgn="auto" latinLnBrk="0" hangingPunct="1">
              <a:lnSpc>
                <a:spcPct val="100000"/>
              </a:lnSpc>
              <a:spcBef>
                <a:spcPts val="0"/>
              </a:spcBef>
              <a:spcAft>
                <a:spcPts val="0"/>
              </a:spcAft>
              <a:buClrTx/>
              <a:buSzTx/>
              <a:buFontTx/>
              <a:buNone/>
              <a:tabLst/>
              <a:defRPr/>
            </a:pPr>
            <a:fld id="{CF4433A5-733D-1844-8334-25B1871A3E4B}" type="slidenum">
              <a:rPr lang="en-GB" sz="3000" b="0" i="0" smtClean="0">
                <a:latin typeface="Roboto" panose="02000000000000000000" pitchFamily="2" charset="0"/>
                <a:ea typeface="Roboto" panose="02000000000000000000" pitchFamily="2" charset="0"/>
                <a:cs typeface="Roboto" panose="02000000000000000000" pitchFamily="2" charset="0"/>
              </a:rPr>
              <a:pPr marL="0" marR="0" lvl="0" indent="0" algn="ctr" defTabSz="2438339" rtl="0" eaLnBrk="1" fontAlgn="auto" latinLnBrk="0" hangingPunct="1">
                <a:lnSpc>
                  <a:spcPct val="100000"/>
                </a:lnSpc>
                <a:spcBef>
                  <a:spcPts val="0"/>
                </a:spcBef>
                <a:spcAft>
                  <a:spcPts val="0"/>
                </a:spcAft>
                <a:buClrTx/>
                <a:buSzTx/>
                <a:buFontTx/>
                <a:buNone/>
                <a:tabLst/>
                <a:defRPr/>
              </a:pPr>
              <a:t>‹#›</a:t>
            </a:fld>
            <a:endParaRPr lang="en-GB" sz="3000" b="0" i="0" dirty="0">
              <a:latin typeface="Roboto" panose="02000000000000000000" pitchFamily="2" charset="0"/>
              <a:ea typeface="Roboto" panose="02000000000000000000" pitchFamily="2" charset="0"/>
              <a:cs typeface="Roboto" panose="02000000000000000000" pitchFamily="2" charset="0"/>
            </a:endParaRPr>
          </a:p>
        </p:txBody>
      </p:sp>
      <p:pic>
        <p:nvPicPr>
          <p:cNvPr id="12" name="Graphic 11" descr="Shield with solid fill">
            <a:extLst>
              <a:ext uri="{FF2B5EF4-FFF2-40B4-BE49-F238E27FC236}">
                <a16:creationId xmlns:a16="http://schemas.microsoft.com/office/drawing/2014/main" id="{05637826-AC1B-2EC2-96E4-FB66F0FB79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44165" y="17658123"/>
            <a:ext cx="497808" cy="497808"/>
          </a:xfrm>
          <a:prstGeom prst="rect">
            <a:avLst/>
          </a:prstGeom>
        </p:spPr>
      </p:pic>
      <p:sp>
        <p:nvSpPr>
          <p:cNvPr id="13" name="Text Placeholder 14">
            <a:extLst>
              <a:ext uri="{FF2B5EF4-FFF2-40B4-BE49-F238E27FC236}">
                <a16:creationId xmlns:a16="http://schemas.microsoft.com/office/drawing/2014/main" id="{560398A9-7128-1FB7-0EAA-A29E921FB31B}"/>
              </a:ext>
            </a:extLst>
          </p:cNvPr>
          <p:cNvSpPr>
            <a:spLocks noGrp="1"/>
          </p:cNvSpPr>
          <p:nvPr>
            <p:ph type="body" sz="quarter" idx="10" hasCustomPrompt="1"/>
          </p:nvPr>
        </p:nvSpPr>
        <p:spPr>
          <a:xfrm>
            <a:off x="809625" y="17657763"/>
            <a:ext cx="5542714" cy="498475"/>
          </a:xfrm>
        </p:spPr>
        <p:txBody>
          <a:bodyPr lIns="251999" tIns="72000" anchor="ctr" anchorCtr="0">
            <a:noAutofit/>
          </a:bodyPr>
          <a:lstStyle>
            <a:lvl1pPr marL="0" indent="0">
              <a:buFontTx/>
              <a:buNone/>
              <a:defRPr sz="2800">
                <a:solidFill>
                  <a:schemeClr val="bg1"/>
                </a:solidFill>
              </a:defRPr>
            </a:lvl1pPr>
            <a:lvl2pPr marL="1219215" indent="0">
              <a:buFontTx/>
              <a:buNone/>
              <a:defRPr sz="2800">
                <a:solidFill>
                  <a:schemeClr val="bg1"/>
                </a:solidFill>
              </a:defRPr>
            </a:lvl2pPr>
            <a:lvl3pPr marL="2438430" indent="0">
              <a:buFontTx/>
              <a:buNone/>
              <a:defRPr sz="2800">
                <a:solidFill>
                  <a:schemeClr val="bg1"/>
                </a:solidFill>
              </a:defRPr>
            </a:lvl3pPr>
            <a:lvl4pPr marL="3657645" indent="0">
              <a:buFontTx/>
              <a:buNone/>
              <a:defRPr sz="2800">
                <a:solidFill>
                  <a:schemeClr val="bg1"/>
                </a:solidFill>
              </a:defRPr>
            </a:lvl4pPr>
            <a:lvl5pPr marL="4876861" indent="0">
              <a:buFontTx/>
              <a:buNone/>
              <a:defRPr sz="2800">
                <a:solidFill>
                  <a:schemeClr val="bg1"/>
                </a:solidFill>
              </a:defRPr>
            </a:lvl5pPr>
          </a:lstStyle>
          <a:p>
            <a:pPr lvl="0"/>
            <a:r>
              <a:rPr lang="en-GB" dirty="0"/>
              <a:t>Confidential | Internal | Public</a:t>
            </a:r>
          </a:p>
        </p:txBody>
      </p:sp>
      <p:sp>
        <p:nvSpPr>
          <p:cNvPr id="8" name="Subtitle 2">
            <a:extLst>
              <a:ext uri="{FF2B5EF4-FFF2-40B4-BE49-F238E27FC236}">
                <a16:creationId xmlns:a16="http://schemas.microsoft.com/office/drawing/2014/main" id="{9E1A1336-8546-0C3C-A680-87F1532B6FB7}"/>
              </a:ext>
            </a:extLst>
          </p:cNvPr>
          <p:cNvSpPr>
            <a:spLocks noGrp="1"/>
          </p:cNvSpPr>
          <p:nvPr>
            <p:ph type="subTitle" idx="1" hasCustomPrompt="1"/>
          </p:nvPr>
        </p:nvSpPr>
        <p:spPr>
          <a:xfrm>
            <a:off x="4064000" y="10799237"/>
            <a:ext cx="24384000" cy="1140857"/>
          </a:xfrm>
        </p:spPr>
        <p:txBody>
          <a:bodyPr tIns="180000" bIns="72000">
            <a:spAutoFit/>
          </a:bodyPr>
          <a:lstStyle>
            <a:lvl1pPr marL="0" indent="0" algn="ctr">
              <a:buNone/>
              <a:defRPr sz="6400" b="0" i="0">
                <a:solidFill>
                  <a:srgbClr val="0E2432"/>
                </a:solidFill>
                <a:latin typeface="Roboto" panose="02000000000000000000" pitchFamily="2" charset="0"/>
                <a:ea typeface="Roboto" panose="02000000000000000000" pitchFamily="2" charset="0"/>
                <a:cs typeface="Roboto" panose="02000000000000000000" pitchFamily="2" charset="0"/>
              </a:defRPr>
            </a:lvl1pPr>
            <a:lvl2pPr marL="1219215" indent="0" algn="ctr">
              <a:buNone/>
              <a:defRPr sz="5333"/>
            </a:lvl2pPr>
            <a:lvl3pPr marL="2438430" indent="0" algn="ctr">
              <a:buNone/>
              <a:defRPr sz="4800"/>
            </a:lvl3pPr>
            <a:lvl4pPr marL="3657646" indent="0" algn="ctr">
              <a:buNone/>
              <a:defRPr sz="4267"/>
            </a:lvl4pPr>
            <a:lvl5pPr marL="4876861" indent="0" algn="ctr">
              <a:buNone/>
              <a:defRPr sz="4267"/>
            </a:lvl5pPr>
            <a:lvl6pPr marL="6096076" indent="0" algn="ctr">
              <a:buNone/>
              <a:defRPr sz="4267"/>
            </a:lvl6pPr>
            <a:lvl7pPr marL="7315291" indent="0" algn="ctr">
              <a:buNone/>
              <a:defRPr sz="4267"/>
            </a:lvl7pPr>
            <a:lvl8pPr marL="8534507" indent="0" algn="ctr">
              <a:buNone/>
              <a:defRPr sz="4267"/>
            </a:lvl8pPr>
            <a:lvl9pPr marL="9753722" indent="0" algn="ctr">
              <a:buNone/>
              <a:defRPr sz="4267"/>
            </a:lvl9pPr>
          </a:lstStyle>
          <a:p>
            <a:r>
              <a:rPr lang="en-GB" dirty="0"/>
              <a:t>CLICK TO EDIT MASTER SUBTITLE STYLE</a:t>
            </a:r>
          </a:p>
        </p:txBody>
      </p:sp>
      <p:sp>
        <p:nvSpPr>
          <p:cNvPr id="10" name="Title 1">
            <a:extLst>
              <a:ext uri="{FF2B5EF4-FFF2-40B4-BE49-F238E27FC236}">
                <a16:creationId xmlns:a16="http://schemas.microsoft.com/office/drawing/2014/main" id="{EA964907-026E-9532-7A05-E74469FD47C3}"/>
              </a:ext>
            </a:extLst>
          </p:cNvPr>
          <p:cNvSpPr>
            <a:spLocks noGrp="1"/>
          </p:cNvSpPr>
          <p:nvPr>
            <p:ph type="ctrTitle" hasCustomPrompt="1"/>
          </p:nvPr>
        </p:nvSpPr>
        <p:spPr>
          <a:xfrm>
            <a:off x="4063999" y="4530260"/>
            <a:ext cx="24384000" cy="4613740"/>
          </a:xfrm>
        </p:spPr>
        <p:txBody>
          <a:bodyPr anchor="b"/>
          <a:lstStyle>
            <a:lvl1pPr algn="ctr">
              <a:defRPr sz="16000">
                <a:ln>
                  <a:noFill/>
                </a:ln>
                <a:solidFill>
                  <a:srgbClr val="0E2432"/>
                </a:solidFill>
              </a:defRPr>
            </a:lvl1pPr>
          </a:lstStyle>
          <a:p>
            <a:r>
              <a:rPr lang="en-GB" dirty="0"/>
              <a:t>Click to edit </a:t>
            </a:r>
            <a:br>
              <a:rPr lang="en-GB" dirty="0"/>
            </a:br>
            <a:r>
              <a:rPr lang="en-GB" dirty="0"/>
              <a:t>Master title style</a:t>
            </a:r>
          </a:p>
        </p:txBody>
      </p:sp>
      <p:sp>
        <p:nvSpPr>
          <p:cNvPr id="14" name="Rectangle 13">
            <a:extLst>
              <a:ext uri="{FF2B5EF4-FFF2-40B4-BE49-F238E27FC236}">
                <a16:creationId xmlns:a16="http://schemas.microsoft.com/office/drawing/2014/main" id="{10196957-050F-EF81-80BC-EF7ECF668D96}"/>
              </a:ext>
            </a:extLst>
          </p:cNvPr>
          <p:cNvSpPr/>
          <p:nvPr userDrawn="1"/>
        </p:nvSpPr>
        <p:spPr>
          <a:xfrm>
            <a:off x="10185400" y="9427106"/>
            <a:ext cx="12217400" cy="809626"/>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dirty="0">
              <a:latin typeface="Roboto" panose="02000000000000000000" pitchFamily="2" charset="0"/>
            </a:endParaRPr>
          </a:p>
        </p:txBody>
      </p:sp>
    </p:spTree>
    <p:extLst>
      <p:ext uri="{BB962C8B-B14F-4D97-AF65-F5344CB8AC3E}">
        <p14:creationId xmlns:p14="http://schemas.microsoft.com/office/powerpoint/2010/main" val="7868064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82.xml"/><Relationship Id="rId18" Type="http://schemas.openxmlformats.org/officeDocument/2006/relationships/slideLayout" Target="../slideLayouts/slideLayout387.xml"/><Relationship Id="rId26" Type="http://schemas.openxmlformats.org/officeDocument/2006/relationships/slideLayout" Target="../slideLayouts/slideLayout395.xml"/><Relationship Id="rId39" Type="http://schemas.openxmlformats.org/officeDocument/2006/relationships/slideLayout" Target="../slideLayouts/slideLayout408.xml"/><Relationship Id="rId21" Type="http://schemas.openxmlformats.org/officeDocument/2006/relationships/slideLayout" Target="../slideLayouts/slideLayout390.xml"/><Relationship Id="rId34" Type="http://schemas.openxmlformats.org/officeDocument/2006/relationships/slideLayout" Target="../slideLayouts/slideLayout403.xml"/><Relationship Id="rId42" Type="http://schemas.openxmlformats.org/officeDocument/2006/relationships/theme" Target="../theme/theme10.xml"/><Relationship Id="rId7" Type="http://schemas.openxmlformats.org/officeDocument/2006/relationships/slideLayout" Target="../slideLayouts/slideLayout376.xml"/><Relationship Id="rId2" Type="http://schemas.openxmlformats.org/officeDocument/2006/relationships/slideLayout" Target="../slideLayouts/slideLayout371.xml"/><Relationship Id="rId16" Type="http://schemas.openxmlformats.org/officeDocument/2006/relationships/slideLayout" Target="../slideLayouts/slideLayout385.xml"/><Relationship Id="rId20" Type="http://schemas.openxmlformats.org/officeDocument/2006/relationships/slideLayout" Target="../slideLayouts/slideLayout389.xml"/><Relationship Id="rId29" Type="http://schemas.openxmlformats.org/officeDocument/2006/relationships/slideLayout" Target="../slideLayouts/slideLayout398.xml"/><Relationship Id="rId41" Type="http://schemas.openxmlformats.org/officeDocument/2006/relationships/slideLayout" Target="../slideLayouts/slideLayout410.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24" Type="http://schemas.openxmlformats.org/officeDocument/2006/relationships/slideLayout" Target="../slideLayouts/slideLayout393.xml"/><Relationship Id="rId32" Type="http://schemas.openxmlformats.org/officeDocument/2006/relationships/slideLayout" Target="../slideLayouts/slideLayout401.xml"/><Relationship Id="rId37" Type="http://schemas.openxmlformats.org/officeDocument/2006/relationships/slideLayout" Target="../slideLayouts/slideLayout406.xml"/><Relationship Id="rId40" Type="http://schemas.openxmlformats.org/officeDocument/2006/relationships/slideLayout" Target="../slideLayouts/slideLayout409.xml"/><Relationship Id="rId5" Type="http://schemas.openxmlformats.org/officeDocument/2006/relationships/slideLayout" Target="../slideLayouts/slideLayout374.xml"/><Relationship Id="rId15" Type="http://schemas.openxmlformats.org/officeDocument/2006/relationships/slideLayout" Target="../slideLayouts/slideLayout384.xml"/><Relationship Id="rId23" Type="http://schemas.openxmlformats.org/officeDocument/2006/relationships/slideLayout" Target="../slideLayouts/slideLayout392.xml"/><Relationship Id="rId28" Type="http://schemas.openxmlformats.org/officeDocument/2006/relationships/slideLayout" Target="../slideLayouts/slideLayout397.xml"/><Relationship Id="rId36" Type="http://schemas.openxmlformats.org/officeDocument/2006/relationships/slideLayout" Target="../slideLayouts/slideLayout405.xml"/><Relationship Id="rId10" Type="http://schemas.openxmlformats.org/officeDocument/2006/relationships/slideLayout" Target="../slideLayouts/slideLayout379.xml"/><Relationship Id="rId19" Type="http://schemas.openxmlformats.org/officeDocument/2006/relationships/slideLayout" Target="../slideLayouts/slideLayout388.xml"/><Relationship Id="rId31" Type="http://schemas.openxmlformats.org/officeDocument/2006/relationships/slideLayout" Target="../slideLayouts/slideLayout400.xml"/><Relationship Id="rId4" Type="http://schemas.openxmlformats.org/officeDocument/2006/relationships/slideLayout" Target="../slideLayouts/slideLayout373.xml"/><Relationship Id="rId9" Type="http://schemas.openxmlformats.org/officeDocument/2006/relationships/slideLayout" Target="../slideLayouts/slideLayout378.xml"/><Relationship Id="rId14" Type="http://schemas.openxmlformats.org/officeDocument/2006/relationships/slideLayout" Target="../slideLayouts/slideLayout383.xml"/><Relationship Id="rId22" Type="http://schemas.openxmlformats.org/officeDocument/2006/relationships/slideLayout" Target="../slideLayouts/slideLayout391.xml"/><Relationship Id="rId27" Type="http://schemas.openxmlformats.org/officeDocument/2006/relationships/slideLayout" Target="../slideLayouts/slideLayout396.xml"/><Relationship Id="rId30" Type="http://schemas.openxmlformats.org/officeDocument/2006/relationships/slideLayout" Target="../slideLayouts/slideLayout399.xml"/><Relationship Id="rId35" Type="http://schemas.openxmlformats.org/officeDocument/2006/relationships/slideLayout" Target="../slideLayouts/slideLayout404.xml"/><Relationship Id="rId8" Type="http://schemas.openxmlformats.org/officeDocument/2006/relationships/slideLayout" Target="../slideLayouts/slideLayout377.xml"/><Relationship Id="rId3" Type="http://schemas.openxmlformats.org/officeDocument/2006/relationships/slideLayout" Target="../slideLayouts/slideLayout372.xml"/><Relationship Id="rId12" Type="http://schemas.openxmlformats.org/officeDocument/2006/relationships/slideLayout" Target="../slideLayouts/slideLayout381.xml"/><Relationship Id="rId17" Type="http://schemas.openxmlformats.org/officeDocument/2006/relationships/slideLayout" Target="../slideLayouts/slideLayout386.xml"/><Relationship Id="rId25" Type="http://schemas.openxmlformats.org/officeDocument/2006/relationships/slideLayout" Target="../slideLayouts/slideLayout394.xml"/><Relationship Id="rId33" Type="http://schemas.openxmlformats.org/officeDocument/2006/relationships/slideLayout" Target="../slideLayouts/slideLayout402.xml"/><Relationship Id="rId38" Type="http://schemas.openxmlformats.org/officeDocument/2006/relationships/slideLayout" Target="../slideLayouts/slideLayout40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theme" Target="../theme/theme2.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41" Type="http://schemas.openxmlformats.org/officeDocument/2006/relationships/slideLayout" Target="../slideLayouts/slideLayout82.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9" Type="http://schemas.openxmlformats.org/officeDocument/2006/relationships/slideLayout" Target="../slideLayouts/slideLayout121.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42" Type="http://schemas.openxmlformats.org/officeDocument/2006/relationships/theme" Target="../theme/theme3.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41" Type="http://schemas.openxmlformats.org/officeDocument/2006/relationships/slideLayout" Target="../slideLayouts/slideLayout123.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40" Type="http://schemas.openxmlformats.org/officeDocument/2006/relationships/slideLayout" Target="../slideLayouts/slideLayout122.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8" Type="http://schemas.openxmlformats.org/officeDocument/2006/relationships/slideLayout" Target="../slideLayouts/slideLayout90.xml"/><Relationship Id="rId3" Type="http://schemas.openxmlformats.org/officeDocument/2006/relationships/slideLayout" Target="../slideLayouts/slideLayout85.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slideLayout" Target="../slideLayouts/slideLayout12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9" Type="http://schemas.openxmlformats.org/officeDocument/2006/relationships/slideLayout" Target="../slideLayouts/slideLayout162.xml"/><Relationship Id="rId21" Type="http://schemas.openxmlformats.org/officeDocument/2006/relationships/slideLayout" Target="../slideLayouts/slideLayout144.xml"/><Relationship Id="rId34" Type="http://schemas.openxmlformats.org/officeDocument/2006/relationships/slideLayout" Target="../slideLayouts/slideLayout157.xml"/><Relationship Id="rId42" Type="http://schemas.openxmlformats.org/officeDocument/2006/relationships/theme" Target="../theme/theme4.xml"/><Relationship Id="rId7" Type="http://schemas.openxmlformats.org/officeDocument/2006/relationships/slideLayout" Target="../slideLayouts/slideLayout13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slideLayout" Target="../slideLayouts/slideLayout152.xml"/><Relationship Id="rId41" Type="http://schemas.openxmlformats.org/officeDocument/2006/relationships/slideLayout" Target="../slideLayouts/slideLayout164.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32" Type="http://schemas.openxmlformats.org/officeDocument/2006/relationships/slideLayout" Target="../slideLayouts/slideLayout155.xml"/><Relationship Id="rId37" Type="http://schemas.openxmlformats.org/officeDocument/2006/relationships/slideLayout" Target="../slideLayouts/slideLayout160.xml"/><Relationship Id="rId40" Type="http://schemas.openxmlformats.org/officeDocument/2006/relationships/slideLayout" Target="../slideLayouts/slideLayout163.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36" Type="http://schemas.openxmlformats.org/officeDocument/2006/relationships/slideLayout" Target="../slideLayouts/slideLayout159.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31" Type="http://schemas.openxmlformats.org/officeDocument/2006/relationships/slideLayout" Target="../slideLayouts/slideLayout154.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slideLayout" Target="../slideLayouts/slideLayout153.xml"/><Relationship Id="rId35" Type="http://schemas.openxmlformats.org/officeDocument/2006/relationships/slideLayout" Target="../slideLayouts/slideLayout158.xml"/><Relationship Id="rId8" Type="http://schemas.openxmlformats.org/officeDocument/2006/relationships/slideLayout" Target="../slideLayouts/slideLayout131.xml"/><Relationship Id="rId3" Type="http://schemas.openxmlformats.org/officeDocument/2006/relationships/slideLayout" Target="../slideLayouts/slideLayout126.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33" Type="http://schemas.openxmlformats.org/officeDocument/2006/relationships/slideLayout" Target="../slideLayouts/slideLayout156.xml"/><Relationship Id="rId38" Type="http://schemas.openxmlformats.org/officeDocument/2006/relationships/slideLayout" Target="../slideLayouts/slideLayout16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9" Type="http://schemas.openxmlformats.org/officeDocument/2006/relationships/slideLayout" Target="../slideLayouts/slideLayout203.xml"/><Relationship Id="rId21" Type="http://schemas.openxmlformats.org/officeDocument/2006/relationships/slideLayout" Target="../slideLayouts/slideLayout185.xml"/><Relationship Id="rId34" Type="http://schemas.openxmlformats.org/officeDocument/2006/relationships/slideLayout" Target="../slideLayouts/slideLayout198.xml"/><Relationship Id="rId42" Type="http://schemas.openxmlformats.org/officeDocument/2006/relationships/theme" Target="../theme/theme5.xml"/><Relationship Id="rId7" Type="http://schemas.openxmlformats.org/officeDocument/2006/relationships/slideLayout" Target="../slideLayouts/slideLayout17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29" Type="http://schemas.openxmlformats.org/officeDocument/2006/relationships/slideLayout" Target="../slideLayouts/slideLayout193.xml"/><Relationship Id="rId41" Type="http://schemas.openxmlformats.org/officeDocument/2006/relationships/slideLayout" Target="../slideLayouts/slideLayout205.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32" Type="http://schemas.openxmlformats.org/officeDocument/2006/relationships/slideLayout" Target="../slideLayouts/slideLayout196.xml"/><Relationship Id="rId37" Type="http://schemas.openxmlformats.org/officeDocument/2006/relationships/slideLayout" Target="../slideLayouts/slideLayout201.xml"/><Relationship Id="rId40" Type="http://schemas.openxmlformats.org/officeDocument/2006/relationships/slideLayout" Target="../slideLayouts/slideLayout204.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36" Type="http://schemas.openxmlformats.org/officeDocument/2006/relationships/slideLayout" Target="../slideLayouts/slideLayout200.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31" Type="http://schemas.openxmlformats.org/officeDocument/2006/relationships/slideLayout" Target="../slideLayouts/slideLayout195.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30" Type="http://schemas.openxmlformats.org/officeDocument/2006/relationships/slideLayout" Target="../slideLayouts/slideLayout194.xml"/><Relationship Id="rId35" Type="http://schemas.openxmlformats.org/officeDocument/2006/relationships/slideLayout" Target="../slideLayouts/slideLayout199.xml"/><Relationship Id="rId8" Type="http://schemas.openxmlformats.org/officeDocument/2006/relationships/slideLayout" Target="../slideLayouts/slideLayout172.xml"/><Relationship Id="rId3" Type="http://schemas.openxmlformats.org/officeDocument/2006/relationships/slideLayout" Target="../slideLayouts/slideLayout167.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33" Type="http://schemas.openxmlformats.org/officeDocument/2006/relationships/slideLayout" Target="../slideLayouts/slideLayout197.xml"/><Relationship Id="rId38" Type="http://schemas.openxmlformats.org/officeDocument/2006/relationships/slideLayout" Target="../slideLayouts/slideLayout20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18.xml"/><Relationship Id="rId18" Type="http://schemas.openxmlformats.org/officeDocument/2006/relationships/slideLayout" Target="../slideLayouts/slideLayout223.xml"/><Relationship Id="rId26" Type="http://schemas.openxmlformats.org/officeDocument/2006/relationships/slideLayout" Target="../slideLayouts/slideLayout231.xml"/><Relationship Id="rId39" Type="http://schemas.openxmlformats.org/officeDocument/2006/relationships/slideLayout" Target="../slideLayouts/slideLayout244.xml"/><Relationship Id="rId21" Type="http://schemas.openxmlformats.org/officeDocument/2006/relationships/slideLayout" Target="../slideLayouts/slideLayout226.xml"/><Relationship Id="rId34" Type="http://schemas.openxmlformats.org/officeDocument/2006/relationships/slideLayout" Target="../slideLayouts/slideLayout239.xml"/><Relationship Id="rId42" Type="http://schemas.openxmlformats.org/officeDocument/2006/relationships/theme" Target="../theme/theme6.xml"/><Relationship Id="rId7" Type="http://schemas.openxmlformats.org/officeDocument/2006/relationships/slideLayout" Target="../slideLayouts/slideLayout212.xml"/><Relationship Id="rId2" Type="http://schemas.openxmlformats.org/officeDocument/2006/relationships/slideLayout" Target="../slideLayouts/slideLayout207.xml"/><Relationship Id="rId16" Type="http://schemas.openxmlformats.org/officeDocument/2006/relationships/slideLayout" Target="../slideLayouts/slideLayout221.xml"/><Relationship Id="rId20" Type="http://schemas.openxmlformats.org/officeDocument/2006/relationships/slideLayout" Target="../slideLayouts/slideLayout225.xml"/><Relationship Id="rId29" Type="http://schemas.openxmlformats.org/officeDocument/2006/relationships/slideLayout" Target="../slideLayouts/slideLayout234.xml"/><Relationship Id="rId41" Type="http://schemas.openxmlformats.org/officeDocument/2006/relationships/slideLayout" Target="../slideLayouts/slideLayout246.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24" Type="http://schemas.openxmlformats.org/officeDocument/2006/relationships/slideLayout" Target="../slideLayouts/slideLayout229.xml"/><Relationship Id="rId32" Type="http://schemas.openxmlformats.org/officeDocument/2006/relationships/slideLayout" Target="../slideLayouts/slideLayout237.xml"/><Relationship Id="rId37" Type="http://schemas.openxmlformats.org/officeDocument/2006/relationships/slideLayout" Target="../slideLayouts/slideLayout242.xml"/><Relationship Id="rId40" Type="http://schemas.openxmlformats.org/officeDocument/2006/relationships/slideLayout" Target="../slideLayouts/slideLayout245.xml"/><Relationship Id="rId5" Type="http://schemas.openxmlformats.org/officeDocument/2006/relationships/slideLayout" Target="../slideLayouts/slideLayout210.xml"/><Relationship Id="rId15" Type="http://schemas.openxmlformats.org/officeDocument/2006/relationships/slideLayout" Target="../slideLayouts/slideLayout220.xml"/><Relationship Id="rId23" Type="http://schemas.openxmlformats.org/officeDocument/2006/relationships/slideLayout" Target="../slideLayouts/slideLayout228.xml"/><Relationship Id="rId28" Type="http://schemas.openxmlformats.org/officeDocument/2006/relationships/slideLayout" Target="../slideLayouts/slideLayout233.xml"/><Relationship Id="rId36" Type="http://schemas.openxmlformats.org/officeDocument/2006/relationships/slideLayout" Target="../slideLayouts/slideLayout241.xml"/><Relationship Id="rId10" Type="http://schemas.openxmlformats.org/officeDocument/2006/relationships/slideLayout" Target="../slideLayouts/slideLayout215.xml"/><Relationship Id="rId19" Type="http://schemas.openxmlformats.org/officeDocument/2006/relationships/slideLayout" Target="../slideLayouts/slideLayout224.xml"/><Relationship Id="rId31" Type="http://schemas.openxmlformats.org/officeDocument/2006/relationships/slideLayout" Target="../slideLayouts/slideLayout236.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 Id="rId22" Type="http://schemas.openxmlformats.org/officeDocument/2006/relationships/slideLayout" Target="../slideLayouts/slideLayout227.xml"/><Relationship Id="rId27" Type="http://schemas.openxmlformats.org/officeDocument/2006/relationships/slideLayout" Target="../slideLayouts/slideLayout232.xml"/><Relationship Id="rId30" Type="http://schemas.openxmlformats.org/officeDocument/2006/relationships/slideLayout" Target="../slideLayouts/slideLayout235.xml"/><Relationship Id="rId35" Type="http://schemas.openxmlformats.org/officeDocument/2006/relationships/slideLayout" Target="../slideLayouts/slideLayout240.xml"/><Relationship Id="rId8" Type="http://schemas.openxmlformats.org/officeDocument/2006/relationships/slideLayout" Target="../slideLayouts/slideLayout213.xml"/><Relationship Id="rId3" Type="http://schemas.openxmlformats.org/officeDocument/2006/relationships/slideLayout" Target="../slideLayouts/slideLayout208.xml"/><Relationship Id="rId12" Type="http://schemas.openxmlformats.org/officeDocument/2006/relationships/slideLayout" Target="../slideLayouts/slideLayout217.xml"/><Relationship Id="rId17" Type="http://schemas.openxmlformats.org/officeDocument/2006/relationships/slideLayout" Target="../slideLayouts/slideLayout222.xml"/><Relationship Id="rId25" Type="http://schemas.openxmlformats.org/officeDocument/2006/relationships/slideLayout" Target="../slideLayouts/slideLayout230.xml"/><Relationship Id="rId33" Type="http://schemas.openxmlformats.org/officeDocument/2006/relationships/slideLayout" Target="../slideLayouts/slideLayout238.xml"/><Relationship Id="rId38" Type="http://schemas.openxmlformats.org/officeDocument/2006/relationships/slideLayout" Target="../slideLayouts/slideLayout24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59.xml"/><Relationship Id="rId18" Type="http://schemas.openxmlformats.org/officeDocument/2006/relationships/slideLayout" Target="../slideLayouts/slideLayout264.xml"/><Relationship Id="rId26" Type="http://schemas.openxmlformats.org/officeDocument/2006/relationships/slideLayout" Target="../slideLayouts/slideLayout272.xml"/><Relationship Id="rId39" Type="http://schemas.openxmlformats.org/officeDocument/2006/relationships/slideLayout" Target="../slideLayouts/slideLayout285.xml"/><Relationship Id="rId21" Type="http://schemas.openxmlformats.org/officeDocument/2006/relationships/slideLayout" Target="../slideLayouts/slideLayout267.xml"/><Relationship Id="rId34" Type="http://schemas.openxmlformats.org/officeDocument/2006/relationships/slideLayout" Target="../slideLayouts/slideLayout280.xml"/><Relationship Id="rId42" Type="http://schemas.openxmlformats.org/officeDocument/2006/relationships/theme" Target="../theme/theme7.xml"/><Relationship Id="rId7" Type="http://schemas.openxmlformats.org/officeDocument/2006/relationships/slideLayout" Target="../slideLayouts/slideLayout253.xml"/><Relationship Id="rId2" Type="http://schemas.openxmlformats.org/officeDocument/2006/relationships/slideLayout" Target="../slideLayouts/slideLayout248.xml"/><Relationship Id="rId16" Type="http://schemas.openxmlformats.org/officeDocument/2006/relationships/slideLayout" Target="../slideLayouts/slideLayout262.xml"/><Relationship Id="rId20" Type="http://schemas.openxmlformats.org/officeDocument/2006/relationships/slideLayout" Target="../slideLayouts/slideLayout266.xml"/><Relationship Id="rId29" Type="http://schemas.openxmlformats.org/officeDocument/2006/relationships/slideLayout" Target="../slideLayouts/slideLayout275.xml"/><Relationship Id="rId41" Type="http://schemas.openxmlformats.org/officeDocument/2006/relationships/slideLayout" Target="../slideLayouts/slideLayout287.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24" Type="http://schemas.openxmlformats.org/officeDocument/2006/relationships/slideLayout" Target="../slideLayouts/slideLayout270.xml"/><Relationship Id="rId32" Type="http://schemas.openxmlformats.org/officeDocument/2006/relationships/slideLayout" Target="../slideLayouts/slideLayout278.xml"/><Relationship Id="rId37" Type="http://schemas.openxmlformats.org/officeDocument/2006/relationships/slideLayout" Target="../slideLayouts/slideLayout283.xml"/><Relationship Id="rId40" Type="http://schemas.openxmlformats.org/officeDocument/2006/relationships/slideLayout" Target="../slideLayouts/slideLayout286.xml"/><Relationship Id="rId5" Type="http://schemas.openxmlformats.org/officeDocument/2006/relationships/slideLayout" Target="../slideLayouts/slideLayout251.xml"/><Relationship Id="rId15" Type="http://schemas.openxmlformats.org/officeDocument/2006/relationships/slideLayout" Target="../slideLayouts/slideLayout261.xml"/><Relationship Id="rId23" Type="http://schemas.openxmlformats.org/officeDocument/2006/relationships/slideLayout" Target="../slideLayouts/slideLayout269.xml"/><Relationship Id="rId28" Type="http://schemas.openxmlformats.org/officeDocument/2006/relationships/slideLayout" Target="../slideLayouts/slideLayout274.xml"/><Relationship Id="rId36" Type="http://schemas.openxmlformats.org/officeDocument/2006/relationships/slideLayout" Target="../slideLayouts/slideLayout282.xml"/><Relationship Id="rId10" Type="http://schemas.openxmlformats.org/officeDocument/2006/relationships/slideLayout" Target="../slideLayouts/slideLayout256.xml"/><Relationship Id="rId19" Type="http://schemas.openxmlformats.org/officeDocument/2006/relationships/slideLayout" Target="../slideLayouts/slideLayout265.xml"/><Relationship Id="rId31" Type="http://schemas.openxmlformats.org/officeDocument/2006/relationships/slideLayout" Target="../slideLayouts/slideLayout277.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slideLayout" Target="../slideLayouts/slideLayout260.xml"/><Relationship Id="rId22" Type="http://schemas.openxmlformats.org/officeDocument/2006/relationships/slideLayout" Target="../slideLayouts/slideLayout268.xml"/><Relationship Id="rId27" Type="http://schemas.openxmlformats.org/officeDocument/2006/relationships/slideLayout" Target="../slideLayouts/slideLayout273.xml"/><Relationship Id="rId30" Type="http://schemas.openxmlformats.org/officeDocument/2006/relationships/slideLayout" Target="../slideLayouts/slideLayout276.xml"/><Relationship Id="rId35" Type="http://schemas.openxmlformats.org/officeDocument/2006/relationships/slideLayout" Target="../slideLayouts/slideLayout281.xml"/><Relationship Id="rId8" Type="http://schemas.openxmlformats.org/officeDocument/2006/relationships/slideLayout" Target="../slideLayouts/slideLayout254.xml"/><Relationship Id="rId3" Type="http://schemas.openxmlformats.org/officeDocument/2006/relationships/slideLayout" Target="../slideLayouts/slideLayout249.xml"/><Relationship Id="rId12" Type="http://schemas.openxmlformats.org/officeDocument/2006/relationships/slideLayout" Target="../slideLayouts/slideLayout258.xml"/><Relationship Id="rId17" Type="http://schemas.openxmlformats.org/officeDocument/2006/relationships/slideLayout" Target="../slideLayouts/slideLayout263.xml"/><Relationship Id="rId25" Type="http://schemas.openxmlformats.org/officeDocument/2006/relationships/slideLayout" Target="../slideLayouts/slideLayout271.xml"/><Relationship Id="rId33" Type="http://schemas.openxmlformats.org/officeDocument/2006/relationships/slideLayout" Target="../slideLayouts/slideLayout279.xml"/><Relationship Id="rId38" Type="http://schemas.openxmlformats.org/officeDocument/2006/relationships/slideLayout" Target="../slideLayouts/slideLayout28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00.xml"/><Relationship Id="rId18" Type="http://schemas.openxmlformats.org/officeDocument/2006/relationships/slideLayout" Target="../slideLayouts/slideLayout305.xml"/><Relationship Id="rId26" Type="http://schemas.openxmlformats.org/officeDocument/2006/relationships/slideLayout" Target="../slideLayouts/slideLayout313.xml"/><Relationship Id="rId39" Type="http://schemas.openxmlformats.org/officeDocument/2006/relationships/slideLayout" Target="../slideLayouts/slideLayout326.xml"/><Relationship Id="rId21" Type="http://schemas.openxmlformats.org/officeDocument/2006/relationships/slideLayout" Target="../slideLayouts/slideLayout308.xml"/><Relationship Id="rId34" Type="http://schemas.openxmlformats.org/officeDocument/2006/relationships/slideLayout" Target="../slideLayouts/slideLayout321.xml"/><Relationship Id="rId42" Type="http://schemas.openxmlformats.org/officeDocument/2006/relationships/theme" Target="../theme/theme8.xml"/><Relationship Id="rId7" Type="http://schemas.openxmlformats.org/officeDocument/2006/relationships/slideLayout" Target="../slideLayouts/slideLayout294.xml"/><Relationship Id="rId2" Type="http://schemas.openxmlformats.org/officeDocument/2006/relationships/slideLayout" Target="../slideLayouts/slideLayout289.xml"/><Relationship Id="rId16" Type="http://schemas.openxmlformats.org/officeDocument/2006/relationships/slideLayout" Target="../slideLayouts/slideLayout303.xml"/><Relationship Id="rId20" Type="http://schemas.openxmlformats.org/officeDocument/2006/relationships/slideLayout" Target="../slideLayouts/slideLayout307.xml"/><Relationship Id="rId29" Type="http://schemas.openxmlformats.org/officeDocument/2006/relationships/slideLayout" Target="../slideLayouts/slideLayout316.xml"/><Relationship Id="rId41" Type="http://schemas.openxmlformats.org/officeDocument/2006/relationships/slideLayout" Target="../slideLayouts/slideLayout328.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24" Type="http://schemas.openxmlformats.org/officeDocument/2006/relationships/slideLayout" Target="../slideLayouts/slideLayout311.xml"/><Relationship Id="rId32" Type="http://schemas.openxmlformats.org/officeDocument/2006/relationships/slideLayout" Target="../slideLayouts/slideLayout319.xml"/><Relationship Id="rId37" Type="http://schemas.openxmlformats.org/officeDocument/2006/relationships/slideLayout" Target="../slideLayouts/slideLayout324.xml"/><Relationship Id="rId40" Type="http://schemas.openxmlformats.org/officeDocument/2006/relationships/slideLayout" Target="../slideLayouts/slideLayout327.xml"/><Relationship Id="rId5" Type="http://schemas.openxmlformats.org/officeDocument/2006/relationships/slideLayout" Target="../slideLayouts/slideLayout292.xml"/><Relationship Id="rId15" Type="http://schemas.openxmlformats.org/officeDocument/2006/relationships/slideLayout" Target="../slideLayouts/slideLayout302.xml"/><Relationship Id="rId23" Type="http://schemas.openxmlformats.org/officeDocument/2006/relationships/slideLayout" Target="../slideLayouts/slideLayout310.xml"/><Relationship Id="rId28" Type="http://schemas.openxmlformats.org/officeDocument/2006/relationships/slideLayout" Target="../slideLayouts/slideLayout315.xml"/><Relationship Id="rId36" Type="http://schemas.openxmlformats.org/officeDocument/2006/relationships/slideLayout" Target="../slideLayouts/slideLayout323.xml"/><Relationship Id="rId10" Type="http://schemas.openxmlformats.org/officeDocument/2006/relationships/slideLayout" Target="../slideLayouts/slideLayout297.xml"/><Relationship Id="rId19" Type="http://schemas.openxmlformats.org/officeDocument/2006/relationships/slideLayout" Target="../slideLayouts/slideLayout306.xml"/><Relationship Id="rId31" Type="http://schemas.openxmlformats.org/officeDocument/2006/relationships/slideLayout" Target="../slideLayouts/slideLayout318.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 Id="rId22" Type="http://schemas.openxmlformats.org/officeDocument/2006/relationships/slideLayout" Target="../slideLayouts/slideLayout309.xml"/><Relationship Id="rId27" Type="http://schemas.openxmlformats.org/officeDocument/2006/relationships/slideLayout" Target="../slideLayouts/slideLayout314.xml"/><Relationship Id="rId30" Type="http://schemas.openxmlformats.org/officeDocument/2006/relationships/slideLayout" Target="../slideLayouts/slideLayout317.xml"/><Relationship Id="rId35" Type="http://schemas.openxmlformats.org/officeDocument/2006/relationships/slideLayout" Target="../slideLayouts/slideLayout322.xml"/><Relationship Id="rId8" Type="http://schemas.openxmlformats.org/officeDocument/2006/relationships/slideLayout" Target="../slideLayouts/slideLayout295.xml"/><Relationship Id="rId3" Type="http://schemas.openxmlformats.org/officeDocument/2006/relationships/slideLayout" Target="../slideLayouts/slideLayout290.xml"/><Relationship Id="rId12" Type="http://schemas.openxmlformats.org/officeDocument/2006/relationships/slideLayout" Target="../slideLayouts/slideLayout299.xml"/><Relationship Id="rId17" Type="http://schemas.openxmlformats.org/officeDocument/2006/relationships/slideLayout" Target="../slideLayouts/slideLayout304.xml"/><Relationship Id="rId25" Type="http://schemas.openxmlformats.org/officeDocument/2006/relationships/slideLayout" Target="../slideLayouts/slideLayout312.xml"/><Relationship Id="rId33" Type="http://schemas.openxmlformats.org/officeDocument/2006/relationships/slideLayout" Target="../slideLayouts/slideLayout320.xml"/><Relationship Id="rId38" Type="http://schemas.openxmlformats.org/officeDocument/2006/relationships/slideLayout" Target="../slideLayouts/slideLayout325.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41.xml"/><Relationship Id="rId18" Type="http://schemas.openxmlformats.org/officeDocument/2006/relationships/slideLayout" Target="../slideLayouts/slideLayout346.xml"/><Relationship Id="rId26" Type="http://schemas.openxmlformats.org/officeDocument/2006/relationships/slideLayout" Target="../slideLayouts/slideLayout354.xml"/><Relationship Id="rId39" Type="http://schemas.openxmlformats.org/officeDocument/2006/relationships/slideLayout" Target="../slideLayouts/slideLayout367.xml"/><Relationship Id="rId21" Type="http://schemas.openxmlformats.org/officeDocument/2006/relationships/slideLayout" Target="../slideLayouts/slideLayout349.xml"/><Relationship Id="rId34" Type="http://schemas.openxmlformats.org/officeDocument/2006/relationships/slideLayout" Target="../slideLayouts/slideLayout362.xml"/><Relationship Id="rId42" Type="http://schemas.openxmlformats.org/officeDocument/2006/relationships/theme" Target="../theme/theme9.xml"/><Relationship Id="rId7" Type="http://schemas.openxmlformats.org/officeDocument/2006/relationships/slideLayout" Target="../slideLayouts/slideLayout335.xml"/><Relationship Id="rId2" Type="http://schemas.openxmlformats.org/officeDocument/2006/relationships/slideLayout" Target="../slideLayouts/slideLayout330.xml"/><Relationship Id="rId16" Type="http://schemas.openxmlformats.org/officeDocument/2006/relationships/slideLayout" Target="../slideLayouts/slideLayout344.xml"/><Relationship Id="rId20" Type="http://schemas.openxmlformats.org/officeDocument/2006/relationships/slideLayout" Target="../slideLayouts/slideLayout348.xml"/><Relationship Id="rId29" Type="http://schemas.openxmlformats.org/officeDocument/2006/relationships/slideLayout" Target="../slideLayouts/slideLayout357.xml"/><Relationship Id="rId41" Type="http://schemas.openxmlformats.org/officeDocument/2006/relationships/slideLayout" Target="../slideLayouts/slideLayout369.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24" Type="http://schemas.openxmlformats.org/officeDocument/2006/relationships/slideLayout" Target="../slideLayouts/slideLayout352.xml"/><Relationship Id="rId32" Type="http://schemas.openxmlformats.org/officeDocument/2006/relationships/slideLayout" Target="../slideLayouts/slideLayout360.xml"/><Relationship Id="rId37" Type="http://schemas.openxmlformats.org/officeDocument/2006/relationships/slideLayout" Target="../slideLayouts/slideLayout365.xml"/><Relationship Id="rId40" Type="http://schemas.openxmlformats.org/officeDocument/2006/relationships/slideLayout" Target="../slideLayouts/slideLayout368.xml"/><Relationship Id="rId5" Type="http://schemas.openxmlformats.org/officeDocument/2006/relationships/slideLayout" Target="../slideLayouts/slideLayout333.xml"/><Relationship Id="rId15" Type="http://schemas.openxmlformats.org/officeDocument/2006/relationships/slideLayout" Target="../slideLayouts/slideLayout343.xml"/><Relationship Id="rId23" Type="http://schemas.openxmlformats.org/officeDocument/2006/relationships/slideLayout" Target="../slideLayouts/slideLayout351.xml"/><Relationship Id="rId28" Type="http://schemas.openxmlformats.org/officeDocument/2006/relationships/slideLayout" Target="../slideLayouts/slideLayout356.xml"/><Relationship Id="rId36" Type="http://schemas.openxmlformats.org/officeDocument/2006/relationships/slideLayout" Target="../slideLayouts/slideLayout364.xml"/><Relationship Id="rId10" Type="http://schemas.openxmlformats.org/officeDocument/2006/relationships/slideLayout" Target="../slideLayouts/slideLayout338.xml"/><Relationship Id="rId19" Type="http://schemas.openxmlformats.org/officeDocument/2006/relationships/slideLayout" Target="../slideLayouts/slideLayout347.xml"/><Relationship Id="rId31" Type="http://schemas.openxmlformats.org/officeDocument/2006/relationships/slideLayout" Target="../slideLayouts/slideLayout359.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slideLayout" Target="../slideLayouts/slideLayout342.xml"/><Relationship Id="rId22" Type="http://schemas.openxmlformats.org/officeDocument/2006/relationships/slideLayout" Target="../slideLayouts/slideLayout350.xml"/><Relationship Id="rId27" Type="http://schemas.openxmlformats.org/officeDocument/2006/relationships/slideLayout" Target="../slideLayouts/slideLayout355.xml"/><Relationship Id="rId30" Type="http://schemas.openxmlformats.org/officeDocument/2006/relationships/slideLayout" Target="../slideLayouts/slideLayout358.xml"/><Relationship Id="rId35" Type="http://schemas.openxmlformats.org/officeDocument/2006/relationships/slideLayout" Target="../slideLayouts/slideLayout363.xml"/><Relationship Id="rId8" Type="http://schemas.openxmlformats.org/officeDocument/2006/relationships/slideLayout" Target="../slideLayouts/slideLayout336.xml"/><Relationship Id="rId3" Type="http://schemas.openxmlformats.org/officeDocument/2006/relationships/slideLayout" Target="../slideLayouts/slideLayout331.xml"/><Relationship Id="rId12" Type="http://schemas.openxmlformats.org/officeDocument/2006/relationships/slideLayout" Target="../slideLayouts/slideLayout340.xml"/><Relationship Id="rId17" Type="http://schemas.openxmlformats.org/officeDocument/2006/relationships/slideLayout" Target="../slideLayouts/slideLayout345.xml"/><Relationship Id="rId25" Type="http://schemas.openxmlformats.org/officeDocument/2006/relationships/slideLayout" Target="../slideLayouts/slideLayout353.xml"/><Relationship Id="rId33" Type="http://schemas.openxmlformats.org/officeDocument/2006/relationships/slideLayout" Target="../slideLayouts/slideLayout361.xml"/><Relationship Id="rId38" Type="http://schemas.openxmlformats.org/officeDocument/2006/relationships/slideLayout" Target="../slideLayouts/slideLayout3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608077099"/>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 id="2147484049" r:id="rId18"/>
    <p:sldLayoutId id="2147484050" r:id="rId19"/>
    <p:sldLayoutId id="2147484051" r:id="rId20"/>
    <p:sldLayoutId id="2147484052" r:id="rId21"/>
    <p:sldLayoutId id="2147484070" r:id="rId22"/>
    <p:sldLayoutId id="2147484053" r:id="rId23"/>
    <p:sldLayoutId id="2147484054" r:id="rId24"/>
    <p:sldLayoutId id="2147484055" r:id="rId25"/>
    <p:sldLayoutId id="2147484056" r:id="rId26"/>
    <p:sldLayoutId id="2147484057" r:id="rId27"/>
    <p:sldLayoutId id="2147484058" r:id="rId28"/>
    <p:sldLayoutId id="2147484059" r:id="rId29"/>
    <p:sldLayoutId id="2147484060" r:id="rId30"/>
    <p:sldLayoutId id="2147484080" r:id="rId31"/>
    <p:sldLayoutId id="2147484091" r:id="rId32"/>
    <p:sldLayoutId id="2147484090" r:id="rId33"/>
    <p:sldLayoutId id="2147484120" r:id="rId34"/>
    <p:sldLayoutId id="2147484121" r:id="rId35"/>
    <p:sldLayoutId id="2147484110" r:id="rId36"/>
    <p:sldLayoutId id="2147484123" r:id="rId37"/>
    <p:sldLayoutId id="2147484122" r:id="rId38"/>
    <p:sldLayoutId id="2147484125" r:id="rId39"/>
    <p:sldLayoutId id="2147484126" r:id="rId40"/>
    <p:sldLayoutId id="2147484124"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07492315"/>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 id="2147484021" r:id="rId19"/>
    <p:sldLayoutId id="2147484022" r:id="rId20"/>
    <p:sldLayoutId id="2147484023" r:id="rId21"/>
    <p:sldLayoutId id="2147484079" r:id="rId22"/>
    <p:sldLayoutId id="2147484024" r:id="rId23"/>
    <p:sldLayoutId id="2147484025" r:id="rId24"/>
    <p:sldLayoutId id="2147484026" r:id="rId25"/>
    <p:sldLayoutId id="2147484027" r:id="rId26"/>
    <p:sldLayoutId id="2147484028" r:id="rId27"/>
    <p:sldLayoutId id="2147484029" r:id="rId28"/>
    <p:sldLayoutId id="2147484030" r:id="rId29"/>
    <p:sldLayoutId id="2147484069" r:id="rId30"/>
    <p:sldLayoutId id="2147484089" r:id="rId31"/>
    <p:sldLayoutId id="2147484108" r:id="rId32"/>
    <p:sldLayoutId id="2147484109" r:id="rId33"/>
    <p:sldLayoutId id="2147484119" r:id="rId34"/>
    <p:sldLayoutId id="2147484183" r:id="rId35"/>
    <p:sldLayoutId id="2147484184" r:id="rId36"/>
    <p:sldLayoutId id="2147484185" r:id="rId37"/>
    <p:sldLayoutId id="2147484186" r:id="rId38"/>
    <p:sldLayoutId id="2147484187" r:id="rId39"/>
    <p:sldLayoutId id="2147484188" r:id="rId40"/>
    <p:sldLayoutId id="2147484189"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57074145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4071" r:id="rId22"/>
    <p:sldLayoutId id="2147483792" r:id="rId23"/>
    <p:sldLayoutId id="2147483793" r:id="rId24"/>
    <p:sldLayoutId id="2147483794" r:id="rId25"/>
    <p:sldLayoutId id="2147483795" r:id="rId26"/>
    <p:sldLayoutId id="2147483796" r:id="rId27"/>
    <p:sldLayoutId id="2147483797" r:id="rId28"/>
    <p:sldLayoutId id="2147483798" r:id="rId29"/>
    <p:sldLayoutId id="2147484061" r:id="rId30"/>
    <p:sldLayoutId id="2147484081" r:id="rId31"/>
    <p:sldLayoutId id="2147484092" r:id="rId32"/>
    <p:sldLayoutId id="2147484093" r:id="rId33"/>
    <p:sldLayoutId id="2147484111" r:id="rId34"/>
    <p:sldLayoutId id="2147484127" r:id="rId35"/>
    <p:sldLayoutId id="2147484128" r:id="rId36"/>
    <p:sldLayoutId id="2147484129" r:id="rId37"/>
    <p:sldLayoutId id="2147484130" r:id="rId38"/>
    <p:sldLayoutId id="2147484131" r:id="rId39"/>
    <p:sldLayoutId id="2147484132" r:id="rId40"/>
    <p:sldLayoutId id="2147484133"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72018850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4072" r:id="rId22"/>
    <p:sldLayoutId id="2147483821" r:id="rId23"/>
    <p:sldLayoutId id="2147483822" r:id="rId24"/>
    <p:sldLayoutId id="2147483823" r:id="rId25"/>
    <p:sldLayoutId id="2147483824" r:id="rId26"/>
    <p:sldLayoutId id="2147483825" r:id="rId27"/>
    <p:sldLayoutId id="2147483826" r:id="rId28"/>
    <p:sldLayoutId id="2147483827" r:id="rId29"/>
    <p:sldLayoutId id="2147484062" r:id="rId30"/>
    <p:sldLayoutId id="2147484082" r:id="rId31"/>
    <p:sldLayoutId id="2147484094" r:id="rId32"/>
    <p:sldLayoutId id="2147484095" r:id="rId33"/>
    <p:sldLayoutId id="2147484112" r:id="rId34"/>
    <p:sldLayoutId id="2147484134" r:id="rId35"/>
    <p:sldLayoutId id="2147484135" r:id="rId36"/>
    <p:sldLayoutId id="2147484136" r:id="rId37"/>
    <p:sldLayoutId id="2147484137" r:id="rId38"/>
    <p:sldLayoutId id="2147484138" r:id="rId39"/>
    <p:sldLayoutId id="2147484139" r:id="rId40"/>
    <p:sldLayoutId id="2147484140"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0808135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4073" r:id="rId22"/>
    <p:sldLayoutId id="2147483850" r:id="rId23"/>
    <p:sldLayoutId id="2147483851" r:id="rId24"/>
    <p:sldLayoutId id="2147483852" r:id="rId25"/>
    <p:sldLayoutId id="2147483853" r:id="rId26"/>
    <p:sldLayoutId id="2147483854" r:id="rId27"/>
    <p:sldLayoutId id="2147483855" r:id="rId28"/>
    <p:sldLayoutId id="2147483856" r:id="rId29"/>
    <p:sldLayoutId id="2147484063" r:id="rId30"/>
    <p:sldLayoutId id="2147484083" r:id="rId31"/>
    <p:sldLayoutId id="2147484096" r:id="rId32"/>
    <p:sldLayoutId id="2147484097" r:id="rId33"/>
    <p:sldLayoutId id="2147484113" r:id="rId34"/>
    <p:sldLayoutId id="2147484141" r:id="rId35"/>
    <p:sldLayoutId id="2147484142" r:id="rId36"/>
    <p:sldLayoutId id="2147484143" r:id="rId37"/>
    <p:sldLayoutId id="2147484144" r:id="rId38"/>
    <p:sldLayoutId id="2147484145" r:id="rId39"/>
    <p:sldLayoutId id="2147484146" r:id="rId40"/>
    <p:sldLayoutId id="2147484147"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563932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4074" r:id="rId22"/>
    <p:sldLayoutId id="2147483879" r:id="rId23"/>
    <p:sldLayoutId id="2147483880" r:id="rId24"/>
    <p:sldLayoutId id="2147483881" r:id="rId25"/>
    <p:sldLayoutId id="2147483882" r:id="rId26"/>
    <p:sldLayoutId id="2147483883" r:id="rId27"/>
    <p:sldLayoutId id="2147483884" r:id="rId28"/>
    <p:sldLayoutId id="2147483885" r:id="rId29"/>
    <p:sldLayoutId id="2147484064" r:id="rId30"/>
    <p:sldLayoutId id="2147484084" r:id="rId31"/>
    <p:sldLayoutId id="2147484098" r:id="rId32"/>
    <p:sldLayoutId id="2147484099" r:id="rId33"/>
    <p:sldLayoutId id="2147484114" r:id="rId34"/>
    <p:sldLayoutId id="2147484148" r:id="rId35"/>
    <p:sldLayoutId id="2147484149" r:id="rId36"/>
    <p:sldLayoutId id="2147484150" r:id="rId37"/>
    <p:sldLayoutId id="2147484151" r:id="rId38"/>
    <p:sldLayoutId id="2147484152" r:id="rId39"/>
    <p:sldLayoutId id="2147484153" r:id="rId40"/>
    <p:sldLayoutId id="2147484154"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839341112"/>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4075" r:id="rId22"/>
    <p:sldLayoutId id="2147483908" r:id="rId23"/>
    <p:sldLayoutId id="2147483909" r:id="rId24"/>
    <p:sldLayoutId id="2147483910" r:id="rId25"/>
    <p:sldLayoutId id="2147483911" r:id="rId26"/>
    <p:sldLayoutId id="2147483912" r:id="rId27"/>
    <p:sldLayoutId id="2147483913" r:id="rId28"/>
    <p:sldLayoutId id="2147483914" r:id="rId29"/>
    <p:sldLayoutId id="2147484065" r:id="rId30"/>
    <p:sldLayoutId id="2147484085" r:id="rId31"/>
    <p:sldLayoutId id="2147484100" r:id="rId32"/>
    <p:sldLayoutId id="2147484101" r:id="rId33"/>
    <p:sldLayoutId id="2147484115" r:id="rId34"/>
    <p:sldLayoutId id="2147484155" r:id="rId35"/>
    <p:sldLayoutId id="2147484156" r:id="rId36"/>
    <p:sldLayoutId id="2147484157" r:id="rId37"/>
    <p:sldLayoutId id="2147484158" r:id="rId38"/>
    <p:sldLayoutId id="2147484159" r:id="rId39"/>
    <p:sldLayoutId id="2147484160" r:id="rId40"/>
    <p:sldLayoutId id="2147484161"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72916544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 id="2147483936" r:id="rId21"/>
    <p:sldLayoutId id="2147484076" r:id="rId22"/>
    <p:sldLayoutId id="2147483937" r:id="rId23"/>
    <p:sldLayoutId id="2147483938" r:id="rId24"/>
    <p:sldLayoutId id="2147483939" r:id="rId25"/>
    <p:sldLayoutId id="2147483940" r:id="rId26"/>
    <p:sldLayoutId id="2147483941" r:id="rId27"/>
    <p:sldLayoutId id="2147483942" r:id="rId28"/>
    <p:sldLayoutId id="2147483943" r:id="rId29"/>
    <p:sldLayoutId id="2147484066" r:id="rId30"/>
    <p:sldLayoutId id="2147484086" r:id="rId31"/>
    <p:sldLayoutId id="2147484102" r:id="rId32"/>
    <p:sldLayoutId id="2147484103" r:id="rId33"/>
    <p:sldLayoutId id="2147484116" r:id="rId34"/>
    <p:sldLayoutId id="2147484162" r:id="rId35"/>
    <p:sldLayoutId id="2147484163" r:id="rId36"/>
    <p:sldLayoutId id="2147484164" r:id="rId37"/>
    <p:sldLayoutId id="2147484165" r:id="rId38"/>
    <p:sldLayoutId id="2147484166" r:id="rId39"/>
    <p:sldLayoutId id="2147484167" r:id="rId40"/>
    <p:sldLayoutId id="2147484168"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569636448"/>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 id="2147483965" r:id="rId21"/>
    <p:sldLayoutId id="2147484077" r:id="rId22"/>
    <p:sldLayoutId id="2147483966" r:id="rId23"/>
    <p:sldLayoutId id="2147483967" r:id="rId24"/>
    <p:sldLayoutId id="2147483968" r:id="rId25"/>
    <p:sldLayoutId id="2147483969" r:id="rId26"/>
    <p:sldLayoutId id="2147483970" r:id="rId27"/>
    <p:sldLayoutId id="2147483971" r:id="rId28"/>
    <p:sldLayoutId id="2147483972" r:id="rId29"/>
    <p:sldLayoutId id="2147484067" r:id="rId30"/>
    <p:sldLayoutId id="2147484087" r:id="rId31"/>
    <p:sldLayoutId id="2147484104" r:id="rId32"/>
    <p:sldLayoutId id="2147484105" r:id="rId33"/>
    <p:sldLayoutId id="2147484117" r:id="rId34"/>
    <p:sldLayoutId id="2147484169" r:id="rId35"/>
    <p:sldLayoutId id="2147484170" r:id="rId36"/>
    <p:sldLayoutId id="2147484171" r:id="rId37"/>
    <p:sldLayoutId id="2147484172" r:id="rId38"/>
    <p:sldLayoutId id="2147484173" r:id="rId39"/>
    <p:sldLayoutId id="2147484174" r:id="rId40"/>
    <p:sldLayoutId id="2147484175"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6F9446-DA41-8E41-8A05-59CF17E6341D}"/>
              </a:ext>
            </a:extLst>
          </p:cNvPr>
          <p:cNvSpPr>
            <a:spLocks noGrp="1"/>
          </p:cNvSpPr>
          <p:nvPr>
            <p:ph type="title"/>
          </p:nvPr>
        </p:nvSpPr>
        <p:spPr>
          <a:xfrm>
            <a:off x="890494" y="855131"/>
            <a:ext cx="28041600" cy="2522399"/>
          </a:xfrm>
          <a:prstGeom prst="rect">
            <a:avLst/>
          </a:prstGeom>
        </p:spPr>
        <p:txBody>
          <a:bodyPr vert="horz" lIns="0" tIns="0" rIns="0" bIns="180000" rtlCol="0" anchor="t" anchorCtr="0">
            <a:spAutoFit/>
          </a:bodyPr>
          <a:lstStyle/>
          <a:p>
            <a:r>
              <a:rPr lang="en-GB" dirty="0"/>
              <a:t>Click to edit Master title style</a:t>
            </a:r>
          </a:p>
        </p:txBody>
      </p:sp>
      <p:sp>
        <p:nvSpPr>
          <p:cNvPr id="3" name="Text Placeholder 2">
            <a:extLst>
              <a:ext uri="{FF2B5EF4-FFF2-40B4-BE49-F238E27FC236}">
                <a16:creationId xmlns:a16="http://schemas.microsoft.com/office/drawing/2014/main" id="{351C83FB-F72A-E6E0-5315-F79F6927ADE9}"/>
              </a:ext>
            </a:extLst>
          </p:cNvPr>
          <p:cNvSpPr>
            <a:spLocks noGrp="1"/>
          </p:cNvSpPr>
          <p:nvPr>
            <p:ph type="body" idx="1"/>
          </p:nvPr>
        </p:nvSpPr>
        <p:spPr>
          <a:xfrm>
            <a:off x="2235200" y="4868333"/>
            <a:ext cx="28041600" cy="1160356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21962029"/>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 id="2147483990" r:id="rId17"/>
    <p:sldLayoutId id="2147483991" r:id="rId18"/>
    <p:sldLayoutId id="2147483992" r:id="rId19"/>
    <p:sldLayoutId id="2147483993" r:id="rId20"/>
    <p:sldLayoutId id="2147483994" r:id="rId21"/>
    <p:sldLayoutId id="2147484078" r:id="rId22"/>
    <p:sldLayoutId id="2147483995" r:id="rId23"/>
    <p:sldLayoutId id="2147483996" r:id="rId24"/>
    <p:sldLayoutId id="2147483997" r:id="rId25"/>
    <p:sldLayoutId id="2147483998" r:id="rId26"/>
    <p:sldLayoutId id="2147483999" r:id="rId27"/>
    <p:sldLayoutId id="2147484000" r:id="rId28"/>
    <p:sldLayoutId id="2147484001" r:id="rId29"/>
    <p:sldLayoutId id="2147484068" r:id="rId30"/>
    <p:sldLayoutId id="2147484088" r:id="rId31"/>
    <p:sldLayoutId id="2147484106" r:id="rId32"/>
    <p:sldLayoutId id="2147484107" r:id="rId33"/>
    <p:sldLayoutId id="2147484118" r:id="rId34"/>
    <p:sldLayoutId id="2147484176" r:id="rId35"/>
    <p:sldLayoutId id="2147484177" r:id="rId36"/>
    <p:sldLayoutId id="2147484178" r:id="rId37"/>
    <p:sldLayoutId id="2147484179" r:id="rId38"/>
    <p:sldLayoutId id="2147484180" r:id="rId39"/>
    <p:sldLayoutId id="2147484181" r:id="rId40"/>
    <p:sldLayoutId id="2147484182" r:id="rId41"/>
  </p:sldLayoutIdLst>
  <p:txStyles>
    <p:titleStyle>
      <a:lvl1pPr algn="l" defTabSz="2438430" rtl="0" eaLnBrk="1" latinLnBrk="0" hangingPunct="1">
        <a:lnSpc>
          <a:spcPct val="90000"/>
        </a:lnSpc>
        <a:spcBef>
          <a:spcPct val="0"/>
        </a:spcBef>
        <a:buNone/>
        <a:defRPr sz="16900" b="1" i="0" kern="1200">
          <a:solidFill>
            <a:srgbClr val="0E2432"/>
          </a:solidFill>
          <a:latin typeface="Apricus Black" pitchFamily="2" charset="0"/>
          <a:ea typeface="+mj-ea"/>
          <a:cs typeface="+mj-cs"/>
        </a:defRPr>
      </a:lvl1pPr>
    </p:titleStyle>
    <p:body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p:bodyStyle>
    <p:otherStyle>
      <a:defPPr>
        <a:defRPr lang="en-US"/>
      </a:defPPr>
      <a:lvl1pPr marL="0" algn="l" defTabSz="2438430" rtl="0" eaLnBrk="1" latinLnBrk="0" hangingPunct="1">
        <a:defRPr sz="4800" kern="1200">
          <a:solidFill>
            <a:schemeClr val="tx1"/>
          </a:solidFill>
          <a:latin typeface="+mn-lt"/>
          <a:ea typeface="+mn-ea"/>
          <a:cs typeface="+mn-cs"/>
        </a:defRPr>
      </a:lvl1pPr>
      <a:lvl2pPr marL="1219215" algn="l" defTabSz="2438430" rtl="0" eaLnBrk="1" latinLnBrk="0" hangingPunct="1">
        <a:defRPr sz="4800" kern="1200">
          <a:solidFill>
            <a:schemeClr val="tx1"/>
          </a:solidFill>
          <a:latin typeface="+mn-lt"/>
          <a:ea typeface="+mn-ea"/>
          <a:cs typeface="+mn-cs"/>
        </a:defRPr>
      </a:lvl2pPr>
      <a:lvl3pPr marL="2438430" algn="l" defTabSz="2438430" rtl="0" eaLnBrk="1" latinLnBrk="0" hangingPunct="1">
        <a:defRPr sz="4800" kern="1200">
          <a:solidFill>
            <a:schemeClr val="tx1"/>
          </a:solidFill>
          <a:latin typeface="+mn-lt"/>
          <a:ea typeface="+mn-ea"/>
          <a:cs typeface="+mn-cs"/>
        </a:defRPr>
      </a:lvl3pPr>
      <a:lvl4pPr marL="3657646" algn="l" defTabSz="2438430" rtl="0" eaLnBrk="1" latinLnBrk="0" hangingPunct="1">
        <a:defRPr sz="4800" kern="1200">
          <a:solidFill>
            <a:schemeClr val="tx1"/>
          </a:solidFill>
          <a:latin typeface="+mn-lt"/>
          <a:ea typeface="+mn-ea"/>
          <a:cs typeface="+mn-cs"/>
        </a:defRPr>
      </a:lvl4pPr>
      <a:lvl5pPr marL="4876861" algn="l" defTabSz="2438430" rtl="0" eaLnBrk="1" latinLnBrk="0" hangingPunct="1">
        <a:defRPr sz="4800" kern="1200">
          <a:solidFill>
            <a:schemeClr val="tx1"/>
          </a:solidFill>
          <a:latin typeface="+mn-lt"/>
          <a:ea typeface="+mn-ea"/>
          <a:cs typeface="+mn-cs"/>
        </a:defRPr>
      </a:lvl5pPr>
      <a:lvl6pPr marL="6096076" algn="l" defTabSz="2438430" rtl="0" eaLnBrk="1" latinLnBrk="0" hangingPunct="1">
        <a:defRPr sz="4800" kern="1200">
          <a:solidFill>
            <a:schemeClr val="tx1"/>
          </a:solidFill>
          <a:latin typeface="+mn-lt"/>
          <a:ea typeface="+mn-ea"/>
          <a:cs typeface="+mn-cs"/>
        </a:defRPr>
      </a:lvl6pPr>
      <a:lvl7pPr marL="7315291" algn="l" defTabSz="2438430" rtl="0" eaLnBrk="1" latinLnBrk="0" hangingPunct="1">
        <a:defRPr sz="4800" kern="1200">
          <a:solidFill>
            <a:schemeClr val="tx1"/>
          </a:solidFill>
          <a:latin typeface="+mn-lt"/>
          <a:ea typeface="+mn-ea"/>
          <a:cs typeface="+mn-cs"/>
        </a:defRPr>
      </a:lvl7pPr>
      <a:lvl8pPr marL="8534507" algn="l" defTabSz="2438430" rtl="0" eaLnBrk="1" latinLnBrk="0" hangingPunct="1">
        <a:defRPr sz="4800" kern="1200">
          <a:solidFill>
            <a:schemeClr val="tx1"/>
          </a:solidFill>
          <a:latin typeface="+mn-lt"/>
          <a:ea typeface="+mn-ea"/>
          <a:cs typeface="+mn-cs"/>
        </a:defRPr>
      </a:lvl8pPr>
      <a:lvl9pPr marL="9753722" algn="l" defTabSz="2438430"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0">
          <p15:clr>
            <a:srgbClr val="F26B43"/>
          </p15:clr>
        </p15:guide>
        <p15:guide id="2" pos="10240">
          <p15:clr>
            <a:srgbClr val="F26B43"/>
          </p15:clr>
        </p15:guide>
        <p15:guide id="3" orient="horz" pos="498">
          <p15:clr>
            <a:srgbClr val="F26B43"/>
          </p15:clr>
        </p15:guide>
        <p15:guide id="4" orient="horz" pos="11022">
          <p15:clr>
            <a:srgbClr val="F26B43"/>
          </p15:clr>
        </p15:guide>
        <p15:guide id="5" pos="510">
          <p15:clr>
            <a:srgbClr val="F26B43"/>
          </p15:clr>
        </p15:guide>
        <p15:guide id="6" pos="1997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3.xml"/></Relationships>
</file>

<file path=ppt/slides/_rels/slide1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0.xml"/></Relationships>
</file>

<file path=ppt/slides/_rels/slide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2.xml"/></Relationships>
</file>

<file path=ppt/slides/_rels/slide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88.xml"/></Relationships>
</file>

<file path=ppt/slides/_rels/slide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Two men sitting on a couch holding cups&#10;&#10;AI-generated content may be incorrect.">
            <a:extLst>
              <a:ext uri="{FF2B5EF4-FFF2-40B4-BE49-F238E27FC236}">
                <a16:creationId xmlns:a16="http://schemas.microsoft.com/office/drawing/2014/main" id="{E124C89B-7D5B-398B-9109-84157CAF51B1}"/>
              </a:ext>
            </a:extLst>
          </p:cNvPr>
          <p:cNvPicPr>
            <a:picLocks noGrp="1" noChangeAspect="1"/>
          </p:cNvPicPr>
          <p:nvPr>
            <p:ph type="pic" sz="quarter" idx="13"/>
          </p:nvPr>
        </p:nvPicPr>
        <p:blipFill>
          <a:blip r:embed="rId2"/>
          <a:srcRect l="20388" r="20388"/>
          <a:stretch>
            <a:fillRect/>
          </a:stretch>
        </p:blipFill>
        <p:spPr/>
      </p:pic>
      <p:sp>
        <p:nvSpPr>
          <p:cNvPr id="6" name="Title 5">
            <a:extLst>
              <a:ext uri="{FF2B5EF4-FFF2-40B4-BE49-F238E27FC236}">
                <a16:creationId xmlns:a16="http://schemas.microsoft.com/office/drawing/2014/main" id="{94A7F474-C4E5-93A3-8B5C-655554C070C6}"/>
              </a:ext>
            </a:extLst>
          </p:cNvPr>
          <p:cNvSpPr>
            <a:spLocks noGrp="1"/>
          </p:cNvSpPr>
          <p:nvPr>
            <p:ph type="ctrTitle"/>
          </p:nvPr>
        </p:nvSpPr>
        <p:spPr>
          <a:xfrm>
            <a:off x="1572083" y="5507533"/>
            <a:ext cx="13225352" cy="7272930"/>
          </a:xfrm>
        </p:spPr>
        <p:txBody>
          <a:bodyPr/>
          <a:lstStyle/>
          <a:p>
            <a:r>
              <a:rPr lang="en-GB" sz="19200" dirty="0"/>
              <a:t>STUDENT ACCOMMODATION REPORT </a:t>
            </a:r>
            <a:r>
              <a:rPr lang="en-GB" sz="19200" dirty="0">
                <a:solidFill>
                  <a:srgbClr val="00AEEF"/>
                </a:solidFill>
              </a:rPr>
              <a:t>2024/25</a:t>
            </a:r>
          </a:p>
        </p:txBody>
      </p:sp>
      <p:sp>
        <p:nvSpPr>
          <p:cNvPr id="8" name="Text Placeholder 7">
            <a:extLst>
              <a:ext uri="{FF2B5EF4-FFF2-40B4-BE49-F238E27FC236}">
                <a16:creationId xmlns:a16="http://schemas.microsoft.com/office/drawing/2014/main" id="{BF437632-50B9-9B3D-B71F-F7A454D8A6A3}"/>
              </a:ext>
            </a:extLst>
          </p:cNvPr>
          <p:cNvSpPr>
            <a:spLocks noGrp="1"/>
          </p:cNvSpPr>
          <p:nvPr>
            <p:ph type="body" sz="quarter" idx="10"/>
          </p:nvPr>
        </p:nvSpPr>
        <p:spPr/>
        <p:txBody>
          <a:bodyPr/>
          <a:lstStyle/>
          <a:p>
            <a:r>
              <a:rPr lang="en-GB" dirty="0"/>
              <a:t>Public</a:t>
            </a:r>
          </a:p>
        </p:txBody>
      </p:sp>
    </p:spTree>
    <p:extLst>
      <p:ext uri="{BB962C8B-B14F-4D97-AF65-F5344CB8AC3E}">
        <p14:creationId xmlns:p14="http://schemas.microsoft.com/office/powerpoint/2010/main" val="3907552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73388-CCE6-F547-8DB9-93B9E4C6EFE9}"/>
              </a:ext>
            </a:extLst>
          </p:cNvPr>
          <p:cNvSpPr>
            <a:spLocks noGrp="1"/>
          </p:cNvSpPr>
          <p:nvPr>
            <p:ph type="title"/>
          </p:nvPr>
        </p:nvSpPr>
        <p:spPr>
          <a:xfrm>
            <a:off x="1545605" y="1562735"/>
            <a:ext cx="30156770" cy="1498460"/>
          </a:xfrm>
        </p:spPr>
        <p:txBody>
          <a:bodyPr/>
          <a:lstStyle/>
          <a:p>
            <a:r>
              <a:rPr lang="en-GB" sz="10400" dirty="0"/>
              <a:t>NUMBER of applicants intending to move out of home</a:t>
            </a:r>
          </a:p>
        </p:txBody>
      </p:sp>
      <p:sp>
        <p:nvSpPr>
          <p:cNvPr id="3" name="Text Placeholder 2">
            <a:extLst>
              <a:ext uri="{FF2B5EF4-FFF2-40B4-BE49-F238E27FC236}">
                <a16:creationId xmlns:a16="http://schemas.microsoft.com/office/drawing/2014/main" id="{62BBEEE4-DAA4-F927-33AF-FC1EC6B6CD1F}"/>
              </a:ext>
            </a:extLst>
          </p:cNvPr>
          <p:cNvSpPr>
            <a:spLocks noGrp="1"/>
          </p:cNvSpPr>
          <p:nvPr>
            <p:ph type="body" sz="quarter" idx="10"/>
          </p:nvPr>
        </p:nvSpPr>
        <p:spPr/>
        <p:txBody>
          <a:bodyPr/>
          <a:lstStyle/>
          <a:p>
            <a:r>
              <a:rPr lang="en-GB" dirty="0"/>
              <a:t>Public</a:t>
            </a:r>
          </a:p>
        </p:txBody>
      </p:sp>
      <p:sp>
        <p:nvSpPr>
          <p:cNvPr id="7" name="Content Placeholder 6">
            <a:extLst>
              <a:ext uri="{FF2B5EF4-FFF2-40B4-BE49-F238E27FC236}">
                <a16:creationId xmlns:a16="http://schemas.microsoft.com/office/drawing/2014/main" id="{1FE9BF0B-73AD-C45F-7AA0-812F5411E582}"/>
              </a:ext>
            </a:extLst>
          </p:cNvPr>
          <p:cNvSpPr txBox="1">
            <a:spLocks/>
          </p:cNvSpPr>
          <p:nvPr/>
        </p:nvSpPr>
        <p:spPr>
          <a:xfrm>
            <a:off x="5523957" y="6048071"/>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a:t>
            </a:r>
          </a:p>
        </p:txBody>
      </p:sp>
      <p:sp>
        <p:nvSpPr>
          <p:cNvPr id="10" name="Content Placeholder 6">
            <a:extLst>
              <a:ext uri="{FF2B5EF4-FFF2-40B4-BE49-F238E27FC236}">
                <a16:creationId xmlns:a16="http://schemas.microsoft.com/office/drawing/2014/main" id="{255876F9-D846-4FF9-6CEE-A972073C5515}"/>
              </a:ext>
            </a:extLst>
          </p:cNvPr>
          <p:cNvSpPr txBox="1">
            <a:spLocks/>
          </p:cNvSpPr>
          <p:nvPr/>
        </p:nvSpPr>
        <p:spPr>
          <a:xfrm>
            <a:off x="2262707" y="5810179"/>
            <a:ext cx="3344009"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Scotland 15K </a:t>
            </a:r>
          </a:p>
        </p:txBody>
      </p:sp>
      <p:sp>
        <p:nvSpPr>
          <p:cNvPr id="11" name="Oval 10">
            <a:extLst>
              <a:ext uri="{FF2B5EF4-FFF2-40B4-BE49-F238E27FC236}">
                <a16:creationId xmlns:a16="http://schemas.microsoft.com/office/drawing/2014/main" id="{D3CDE0B8-AF86-3D7E-C97F-BE1E4B39CE71}"/>
              </a:ext>
            </a:extLst>
          </p:cNvPr>
          <p:cNvSpPr/>
          <p:nvPr/>
        </p:nvSpPr>
        <p:spPr>
          <a:xfrm>
            <a:off x="1691461" y="6045987"/>
            <a:ext cx="404734" cy="404734"/>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ontent Placeholder 6">
            <a:extLst>
              <a:ext uri="{FF2B5EF4-FFF2-40B4-BE49-F238E27FC236}">
                <a16:creationId xmlns:a16="http://schemas.microsoft.com/office/drawing/2014/main" id="{EFDF6B17-E5F1-0D44-E62B-DF45EF19B10B}"/>
              </a:ext>
            </a:extLst>
          </p:cNvPr>
          <p:cNvSpPr txBox="1">
            <a:spLocks/>
          </p:cNvSpPr>
          <p:nvPr/>
        </p:nvSpPr>
        <p:spPr>
          <a:xfrm>
            <a:off x="5799617" y="7128978"/>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-4%</a:t>
            </a:r>
          </a:p>
        </p:txBody>
      </p:sp>
      <p:sp>
        <p:nvSpPr>
          <p:cNvPr id="15" name="Content Placeholder 6">
            <a:extLst>
              <a:ext uri="{FF2B5EF4-FFF2-40B4-BE49-F238E27FC236}">
                <a16:creationId xmlns:a16="http://schemas.microsoft.com/office/drawing/2014/main" id="{5EF2B498-5814-F6F8-4004-062011BDA887}"/>
              </a:ext>
            </a:extLst>
          </p:cNvPr>
          <p:cNvSpPr txBox="1">
            <a:spLocks/>
          </p:cNvSpPr>
          <p:nvPr/>
        </p:nvSpPr>
        <p:spPr>
          <a:xfrm>
            <a:off x="2265011" y="6907988"/>
            <a:ext cx="4593494"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North East 8K</a:t>
            </a:r>
          </a:p>
        </p:txBody>
      </p:sp>
      <p:sp>
        <p:nvSpPr>
          <p:cNvPr id="16" name="Oval 15">
            <a:extLst>
              <a:ext uri="{FF2B5EF4-FFF2-40B4-BE49-F238E27FC236}">
                <a16:creationId xmlns:a16="http://schemas.microsoft.com/office/drawing/2014/main" id="{3482FCAA-6029-8882-605E-8D0CEBA8DD21}"/>
              </a:ext>
            </a:extLst>
          </p:cNvPr>
          <p:cNvSpPr/>
          <p:nvPr/>
        </p:nvSpPr>
        <p:spPr>
          <a:xfrm>
            <a:off x="1693766" y="7143796"/>
            <a:ext cx="404734" cy="404734"/>
          </a:xfrm>
          <a:prstGeom prst="ellipse">
            <a:avLst/>
          </a:prstGeom>
          <a:solidFill>
            <a:srgbClr val="3C90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Content Placeholder 6">
            <a:extLst>
              <a:ext uri="{FF2B5EF4-FFF2-40B4-BE49-F238E27FC236}">
                <a16:creationId xmlns:a16="http://schemas.microsoft.com/office/drawing/2014/main" id="{0FF4DBFD-47DB-D17E-B22C-697BB3A1D9FA}"/>
              </a:ext>
            </a:extLst>
          </p:cNvPr>
          <p:cNvSpPr txBox="1">
            <a:spLocks/>
          </p:cNvSpPr>
          <p:nvPr/>
        </p:nvSpPr>
        <p:spPr>
          <a:xfrm>
            <a:off x="5939385" y="8157585"/>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-3%</a:t>
            </a:r>
          </a:p>
        </p:txBody>
      </p:sp>
      <p:sp>
        <p:nvSpPr>
          <p:cNvPr id="19" name="Content Placeholder 6">
            <a:extLst>
              <a:ext uri="{FF2B5EF4-FFF2-40B4-BE49-F238E27FC236}">
                <a16:creationId xmlns:a16="http://schemas.microsoft.com/office/drawing/2014/main" id="{BA89FC1B-2125-C6E7-D10E-F831ABDDFECE}"/>
              </a:ext>
            </a:extLst>
          </p:cNvPr>
          <p:cNvSpPr txBox="1">
            <a:spLocks/>
          </p:cNvSpPr>
          <p:nvPr/>
        </p:nvSpPr>
        <p:spPr>
          <a:xfrm>
            <a:off x="2262707" y="7976865"/>
            <a:ext cx="4595798"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North West 27K</a:t>
            </a:r>
          </a:p>
        </p:txBody>
      </p:sp>
      <p:sp>
        <p:nvSpPr>
          <p:cNvPr id="20" name="Oval 19">
            <a:extLst>
              <a:ext uri="{FF2B5EF4-FFF2-40B4-BE49-F238E27FC236}">
                <a16:creationId xmlns:a16="http://schemas.microsoft.com/office/drawing/2014/main" id="{983FDEBC-AC18-19B1-9C4D-0000C5412219}"/>
              </a:ext>
            </a:extLst>
          </p:cNvPr>
          <p:cNvSpPr/>
          <p:nvPr/>
        </p:nvSpPr>
        <p:spPr>
          <a:xfrm>
            <a:off x="1691461" y="8212673"/>
            <a:ext cx="404734" cy="404734"/>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Content Placeholder 6">
            <a:extLst>
              <a:ext uri="{FF2B5EF4-FFF2-40B4-BE49-F238E27FC236}">
                <a16:creationId xmlns:a16="http://schemas.microsoft.com/office/drawing/2014/main" id="{F9230986-A098-C173-626C-1ECC924B1851}"/>
              </a:ext>
            </a:extLst>
          </p:cNvPr>
          <p:cNvSpPr txBox="1">
            <a:spLocks/>
          </p:cNvSpPr>
          <p:nvPr/>
        </p:nvSpPr>
        <p:spPr>
          <a:xfrm>
            <a:off x="8636045" y="9235293"/>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a:t>
            </a:r>
          </a:p>
        </p:txBody>
      </p:sp>
      <p:sp>
        <p:nvSpPr>
          <p:cNvPr id="23" name="Content Placeholder 6">
            <a:extLst>
              <a:ext uri="{FF2B5EF4-FFF2-40B4-BE49-F238E27FC236}">
                <a16:creationId xmlns:a16="http://schemas.microsoft.com/office/drawing/2014/main" id="{B1148D59-4D2C-16CF-5B01-5662F5681842}"/>
              </a:ext>
            </a:extLst>
          </p:cNvPr>
          <p:cNvSpPr txBox="1">
            <a:spLocks/>
          </p:cNvSpPr>
          <p:nvPr/>
        </p:nvSpPr>
        <p:spPr>
          <a:xfrm>
            <a:off x="2262707" y="9055754"/>
            <a:ext cx="6453792"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Yorkshire &amp; The Humber 20K</a:t>
            </a:r>
          </a:p>
        </p:txBody>
      </p:sp>
      <p:sp>
        <p:nvSpPr>
          <p:cNvPr id="24" name="Oval 23">
            <a:extLst>
              <a:ext uri="{FF2B5EF4-FFF2-40B4-BE49-F238E27FC236}">
                <a16:creationId xmlns:a16="http://schemas.microsoft.com/office/drawing/2014/main" id="{621AE7C7-3454-127D-3415-EFECA64A165C}"/>
              </a:ext>
            </a:extLst>
          </p:cNvPr>
          <p:cNvSpPr/>
          <p:nvPr/>
        </p:nvSpPr>
        <p:spPr>
          <a:xfrm>
            <a:off x="1691461" y="9291562"/>
            <a:ext cx="404734" cy="404734"/>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Content Placeholder 6">
            <a:extLst>
              <a:ext uri="{FF2B5EF4-FFF2-40B4-BE49-F238E27FC236}">
                <a16:creationId xmlns:a16="http://schemas.microsoft.com/office/drawing/2014/main" id="{F0656B34-93A4-AE99-4B78-597D5C4D69C7}"/>
              </a:ext>
            </a:extLst>
          </p:cNvPr>
          <p:cNvSpPr txBox="1">
            <a:spLocks/>
          </p:cNvSpPr>
          <p:nvPr/>
        </p:nvSpPr>
        <p:spPr>
          <a:xfrm>
            <a:off x="4658019" y="10258708"/>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a:t>
            </a:r>
          </a:p>
        </p:txBody>
      </p:sp>
      <p:sp>
        <p:nvSpPr>
          <p:cNvPr id="27" name="Content Placeholder 6">
            <a:extLst>
              <a:ext uri="{FF2B5EF4-FFF2-40B4-BE49-F238E27FC236}">
                <a16:creationId xmlns:a16="http://schemas.microsoft.com/office/drawing/2014/main" id="{70C87D76-7900-9666-EA63-49E84DC79DAA}"/>
              </a:ext>
            </a:extLst>
          </p:cNvPr>
          <p:cNvSpPr txBox="1">
            <a:spLocks/>
          </p:cNvSpPr>
          <p:nvPr/>
        </p:nvSpPr>
        <p:spPr>
          <a:xfrm>
            <a:off x="2247784" y="10069771"/>
            <a:ext cx="4595798"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Wales 11K</a:t>
            </a:r>
          </a:p>
        </p:txBody>
      </p:sp>
      <p:sp>
        <p:nvSpPr>
          <p:cNvPr id="28" name="Oval 27">
            <a:extLst>
              <a:ext uri="{FF2B5EF4-FFF2-40B4-BE49-F238E27FC236}">
                <a16:creationId xmlns:a16="http://schemas.microsoft.com/office/drawing/2014/main" id="{29AE1475-F862-C4F4-B1C6-2B8C6402693E}"/>
              </a:ext>
            </a:extLst>
          </p:cNvPr>
          <p:cNvSpPr/>
          <p:nvPr/>
        </p:nvSpPr>
        <p:spPr>
          <a:xfrm>
            <a:off x="1676538" y="10305579"/>
            <a:ext cx="404734" cy="404734"/>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Content Placeholder 6">
            <a:extLst>
              <a:ext uri="{FF2B5EF4-FFF2-40B4-BE49-F238E27FC236}">
                <a16:creationId xmlns:a16="http://schemas.microsoft.com/office/drawing/2014/main" id="{099B225A-AFE5-21D9-F20B-B9285005095F}"/>
              </a:ext>
            </a:extLst>
          </p:cNvPr>
          <p:cNvSpPr txBox="1">
            <a:spLocks/>
          </p:cNvSpPr>
          <p:nvPr/>
        </p:nvSpPr>
        <p:spPr>
          <a:xfrm>
            <a:off x="6695578" y="11235431"/>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-3%</a:t>
            </a:r>
          </a:p>
        </p:txBody>
      </p:sp>
      <p:sp>
        <p:nvSpPr>
          <p:cNvPr id="31" name="Content Placeholder 6">
            <a:extLst>
              <a:ext uri="{FF2B5EF4-FFF2-40B4-BE49-F238E27FC236}">
                <a16:creationId xmlns:a16="http://schemas.microsoft.com/office/drawing/2014/main" id="{C2DDC0D4-DBF9-18C8-1335-0B8EE44A55F4}"/>
              </a:ext>
            </a:extLst>
          </p:cNvPr>
          <p:cNvSpPr txBox="1">
            <a:spLocks/>
          </p:cNvSpPr>
          <p:nvPr/>
        </p:nvSpPr>
        <p:spPr>
          <a:xfrm>
            <a:off x="2262707" y="11046494"/>
            <a:ext cx="4595798"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West Midlands 22K</a:t>
            </a:r>
          </a:p>
        </p:txBody>
      </p:sp>
      <p:sp>
        <p:nvSpPr>
          <p:cNvPr id="32" name="Oval 31">
            <a:extLst>
              <a:ext uri="{FF2B5EF4-FFF2-40B4-BE49-F238E27FC236}">
                <a16:creationId xmlns:a16="http://schemas.microsoft.com/office/drawing/2014/main" id="{D6CD383C-7712-A914-9885-036F1D43DC61}"/>
              </a:ext>
            </a:extLst>
          </p:cNvPr>
          <p:cNvSpPr/>
          <p:nvPr/>
        </p:nvSpPr>
        <p:spPr>
          <a:xfrm>
            <a:off x="1691461" y="11282302"/>
            <a:ext cx="404734" cy="404734"/>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Content Placeholder 6">
            <a:extLst>
              <a:ext uri="{FF2B5EF4-FFF2-40B4-BE49-F238E27FC236}">
                <a16:creationId xmlns:a16="http://schemas.microsoft.com/office/drawing/2014/main" id="{6D2DA7F1-710A-505D-EE18-58239FECD3E1}"/>
              </a:ext>
            </a:extLst>
          </p:cNvPr>
          <p:cNvSpPr txBox="1">
            <a:spLocks/>
          </p:cNvSpPr>
          <p:nvPr/>
        </p:nvSpPr>
        <p:spPr>
          <a:xfrm>
            <a:off x="6519153" y="12236457"/>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-3%</a:t>
            </a:r>
          </a:p>
        </p:txBody>
      </p:sp>
      <p:sp>
        <p:nvSpPr>
          <p:cNvPr id="55" name="Content Placeholder 6">
            <a:extLst>
              <a:ext uri="{FF2B5EF4-FFF2-40B4-BE49-F238E27FC236}">
                <a16:creationId xmlns:a16="http://schemas.microsoft.com/office/drawing/2014/main" id="{0830B6A4-C751-CB61-EDCB-2BCC5ECE1436}"/>
              </a:ext>
            </a:extLst>
          </p:cNvPr>
          <p:cNvSpPr txBox="1">
            <a:spLocks/>
          </p:cNvSpPr>
          <p:nvPr/>
        </p:nvSpPr>
        <p:spPr>
          <a:xfrm>
            <a:off x="2262707" y="12003836"/>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East Midlands 19K</a:t>
            </a:r>
          </a:p>
        </p:txBody>
      </p:sp>
      <p:sp>
        <p:nvSpPr>
          <p:cNvPr id="56" name="Oval 55">
            <a:extLst>
              <a:ext uri="{FF2B5EF4-FFF2-40B4-BE49-F238E27FC236}">
                <a16:creationId xmlns:a16="http://schemas.microsoft.com/office/drawing/2014/main" id="{B41F2E71-5AD5-A873-31FF-92BC88FD2CC8}"/>
              </a:ext>
            </a:extLst>
          </p:cNvPr>
          <p:cNvSpPr/>
          <p:nvPr/>
        </p:nvSpPr>
        <p:spPr>
          <a:xfrm>
            <a:off x="1691462" y="12239644"/>
            <a:ext cx="404734" cy="404734"/>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Content Placeholder 6">
            <a:extLst>
              <a:ext uri="{FF2B5EF4-FFF2-40B4-BE49-F238E27FC236}">
                <a16:creationId xmlns:a16="http://schemas.microsoft.com/office/drawing/2014/main" id="{F5576ED4-6B5B-2262-6A16-799BFA7B8017}"/>
              </a:ext>
            </a:extLst>
          </p:cNvPr>
          <p:cNvSpPr txBox="1">
            <a:spLocks/>
          </p:cNvSpPr>
          <p:nvPr/>
        </p:nvSpPr>
        <p:spPr>
          <a:xfrm>
            <a:off x="5859212" y="13184314"/>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0%</a:t>
            </a:r>
          </a:p>
        </p:txBody>
      </p:sp>
      <p:sp>
        <p:nvSpPr>
          <p:cNvPr id="59" name="Content Placeholder 6">
            <a:extLst>
              <a:ext uri="{FF2B5EF4-FFF2-40B4-BE49-F238E27FC236}">
                <a16:creationId xmlns:a16="http://schemas.microsoft.com/office/drawing/2014/main" id="{EC4E682A-8BCF-410D-11B7-CFF00457A670}"/>
              </a:ext>
            </a:extLst>
          </p:cNvPr>
          <p:cNvSpPr txBox="1">
            <a:spLocks/>
          </p:cNvSpPr>
          <p:nvPr/>
        </p:nvSpPr>
        <p:spPr>
          <a:xfrm>
            <a:off x="2262707" y="12966206"/>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South East 44K</a:t>
            </a:r>
          </a:p>
        </p:txBody>
      </p:sp>
      <p:sp>
        <p:nvSpPr>
          <p:cNvPr id="60" name="Oval 59">
            <a:extLst>
              <a:ext uri="{FF2B5EF4-FFF2-40B4-BE49-F238E27FC236}">
                <a16:creationId xmlns:a16="http://schemas.microsoft.com/office/drawing/2014/main" id="{AB5F13B7-535F-5436-B38B-0A0E2189052F}"/>
              </a:ext>
            </a:extLst>
          </p:cNvPr>
          <p:cNvSpPr/>
          <p:nvPr/>
        </p:nvSpPr>
        <p:spPr>
          <a:xfrm>
            <a:off x="1691462" y="13202014"/>
            <a:ext cx="404734" cy="404734"/>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Content Placeholder 6">
            <a:extLst>
              <a:ext uri="{FF2B5EF4-FFF2-40B4-BE49-F238E27FC236}">
                <a16:creationId xmlns:a16="http://schemas.microsoft.com/office/drawing/2014/main" id="{E5A9181B-B4AA-690C-A5F3-587C4262443E}"/>
              </a:ext>
            </a:extLst>
          </p:cNvPr>
          <p:cNvSpPr txBox="1">
            <a:spLocks/>
          </p:cNvSpPr>
          <p:nvPr/>
        </p:nvSpPr>
        <p:spPr>
          <a:xfrm>
            <a:off x="6015200" y="14145113"/>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-3%</a:t>
            </a:r>
          </a:p>
        </p:txBody>
      </p:sp>
      <p:sp>
        <p:nvSpPr>
          <p:cNvPr id="63" name="Content Placeholder 6">
            <a:extLst>
              <a:ext uri="{FF2B5EF4-FFF2-40B4-BE49-F238E27FC236}">
                <a16:creationId xmlns:a16="http://schemas.microsoft.com/office/drawing/2014/main" id="{4FE24B99-48C1-9BE9-0F25-75D4E04D3C10}"/>
              </a:ext>
            </a:extLst>
          </p:cNvPr>
          <p:cNvSpPr txBox="1">
            <a:spLocks/>
          </p:cNvSpPr>
          <p:nvPr/>
        </p:nvSpPr>
        <p:spPr>
          <a:xfrm>
            <a:off x="2264417" y="13964393"/>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South West 20K</a:t>
            </a:r>
          </a:p>
        </p:txBody>
      </p:sp>
      <p:sp>
        <p:nvSpPr>
          <p:cNvPr id="64" name="Oval 63">
            <a:extLst>
              <a:ext uri="{FF2B5EF4-FFF2-40B4-BE49-F238E27FC236}">
                <a16:creationId xmlns:a16="http://schemas.microsoft.com/office/drawing/2014/main" id="{63FBCCC5-5049-B662-4204-F08E7BFA86E3}"/>
              </a:ext>
            </a:extLst>
          </p:cNvPr>
          <p:cNvSpPr/>
          <p:nvPr/>
        </p:nvSpPr>
        <p:spPr>
          <a:xfrm>
            <a:off x="1693172" y="14200201"/>
            <a:ext cx="404734" cy="404734"/>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Content Placeholder 6">
            <a:extLst>
              <a:ext uri="{FF2B5EF4-FFF2-40B4-BE49-F238E27FC236}">
                <a16:creationId xmlns:a16="http://schemas.microsoft.com/office/drawing/2014/main" id="{CA3BD1B2-CBC5-5C5D-338E-3BFBE963CA3A}"/>
              </a:ext>
            </a:extLst>
          </p:cNvPr>
          <p:cNvSpPr txBox="1">
            <a:spLocks/>
          </p:cNvSpPr>
          <p:nvPr/>
        </p:nvSpPr>
        <p:spPr>
          <a:xfrm>
            <a:off x="6978502" y="15149985"/>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a:t>
            </a:r>
          </a:p>
        </p:txBody>
      </p:sp>
      <p:sp>
        <p:nvSpPr>
          <p:cNvPr id="67" name="Content Placeholder 6">
            <a:extLst>
              <a:ext uri="{FF2B5EF4-FFF2-40B4-BE49-F238E27FC236}">
                <a16:creationId xmlns:a16="http://schemas.microsoft.com/office/drawing/2014/main" id="{E63112F8-A291-D9E7-C8B7-01680416020C}"/>
              </a:ext>
            </a:extLst>
          </p:cNvPr>
          <p:cNvSpPr txBox="1">
            <a:spLocks/>
          </p:cNvSpPr>
          <p:nvPr/>
        </p:nvSpPr>
        <p:spPr>
          <a:xfrm>
            <a:off x="2262707" y="14969265"/>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East of England 27K</a:t>
            </a:r>
          </a:p>
        </p:txBody>
      </p:sp>
      <p:sp>
        <p:nvSpPr>
          <p:cNvPr id="68" name="Oval 67">
            <a:extLst>
              <a:ext uri="{FF2B5EF4-FFF2-40B4-BE49-F238E27FC236}">
                <a16:creationId xmlns:a16="http://schemas.microsoft.com/office/drawing/2014/main" id="{B2EA4B57-4317-0094-0190-ABD977684CAF}"/>
              </a:ext>
            </a:extLst>
          </p:cNvPr>
          <p:cNvSpPr/>
          <p:nvPr/>
        </p:nvSpPr>
        <p:spPr>
          <a:xfrm>
            <a:off x="1691462" y="15205073"/>
            <a:ext cx="404734" cy="404734"/>
          </a:xfrm>
          <a:prstGeom prst="ellipse">
            <a:avLst/>
          </a:prstGeom>
          <a:solidFill>
            <a:srgbClr val="2040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Content Placeholder 6">
            <a:extLst>
              <a:ext uri="{FF2B5EF4-FFF2-40B4-BE49-F238E27FC236}">
                <a16:creationId xmlns:a16="http://schemas.microsoft.com/office/drawing/2014/main" id="{D31A44BC-FF83-2533-F09E-15879676A35A}"/>
              </a:ext>
            </a:extLst>
          </p:cNvPr>
          <p:cNvSpPr txBox="1">
            <a:spLocks/>
          </p:cNvSpPr>
          <p:nvPr/>
        </p:nvSpPr>
        <p:spPr>
          <a:xfrm>
            <a:off x="5096864" y="16176229"/>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a:t>
            </a:r>
          </a:p>
        </p:txBody>
      </p:sp>
      <p:sp>
        <p:nvSpPr>
          <p:cNvPr id="71" name="Content Placeholder 6">
            <a:extLst>
              <a:ext uri="{FF2B5EF4-FFF2-40B4-BE49-F238E27FC236}">
                <a16:creationId xmlns:a16="http://schemas.microsoft.com/office/drawing/2014/main" id="{4846B70F-0716-AFD9-3FAB-86A8F4BB9006}"/>
              </a:ext>
            </a:extLst>
          </p:cNvPr>
          <p:cNvSpPr txBox="1">
            <a:spLocks/>
          </p:cNvSpPr>
          <p:nvPr/>
        </p:nvSpPr>
        <p:spPr>
          <a:xfrm>
            <a:off x="2262707" y="15951405"/>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London 45K</a:t>
            </a:r>
          </a:p>
        </p:txBody>
      </p:sp>
      <p:sp>
        <p:nvSpPr>
          <p:cNvPr id="72" name="Oval 71">
            <a:extLst>
              <a:ext uri="{FF2B5EF4-FFF2-40B4-BE49-F238E27FC236}">
                <a16:creationId xmlns:a16="http://schemas.microsoft.com/office/drawing/2014/main" id="{ACEA5602-2831-7DCC-D9E6-FCEE01861811}"/>
              </a:ext>
            </a:extLst>
          </p:cNvPr>
          <p:cNvSpPr/>
          <p:nvPr/>
        </p:nvSpPr>
        <p:spPr>
          <a:xfrm>
            <a:off x="1691462" y="16187213"/>
            <a:ext cx="404734" cy="404734"/>
          </a:xfrm>
          <a:prstGeom prst="ellipse">
            <a:avLst/>
          </a:prstGeom>
          <a:solidFill>
            <a:srgbClr val="FBC2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Content Placeholder 6">
            <a:extLst>
              <a:ext uri="{FF2B5EF4-FFF2-40B4-BE49-F238E27FC236}">
                <a16:creationId xmlns:a16="http://schemas.microsoft.com/office/drawing/2014/main" id="{5C53AE4A-6B20-321A-142D-102B8ADC86DD}"/>
              </a:ext>
            </a:extLst>
          </p:cNvPr>
          <p:cNvSpPr txBox="1">
            <a:spLocks/>
          </p:cNvSpPr>
          <p:nvPr/>
        </p:nvSpPr>
        <p:spPr>
          <a:xfrm>
            <a:off x="1519507" y="3760022"/>
            <a:ext cx="7624494" cy="1384284"/>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4800" b="1" dirty="0">
                <a:solidFill>
                  <a:schemeClr val="bg1"/>
                </a:solidFill>
                <a:latin typeface="Apricus Black" pitchFamily="2" charset="0"/>
                <a:ea typeface="Roboto Light" panose="02000000000000000000" pitchFamily="2" charset="0"/>
                <a:cs typeface="Roboto Light" panose="02000000000000000000" pitchFamily="2" charset="0"/>
              </a:rPr>
              <a:t>NUMBER of 18-year old applicants intending to move out of home 2024.</a:t>
            </a:r>
          </a:p>
        </p:txBody>
      </p:sp>
      <p:pic>
        <p:nvPicPr>
          <p:cNvPr id="76" name="Graphic 75">
            <a:extLst>
              <a:ext uri="{FF2B5EF4-FFF2-40B4-BE49-F238E27FC236}">
                <a16:creationId xmlns:a16="http://schemas.microsoft.com/office/drawing/2014/main" id="{D51945DA-0DCC-3247-8324-3233C703A0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659975" y="1993352"/>
            <a:ext cx="9331327" cy="15552211"/>
          </a:xfrm>
          <a:prstGeom prst="rect">
            <a:avLst/>
          </a:prstGeom>
        </p:spPr>
      </p:pic>
      <p:sp>
        <p:nvSpPr>
          <p:cNvPr id="4" name="Content Placeholder 6">
            <a:extLst>
              <a:ext uri="{FF2B5EF4-FFF2-40B4-BE49-F238E27FC236}">
                <a16:creationId xmlns:a16="http://schemas.microsoft.com/office/drawing/2014/main" id="{5BD61EA2-B1B7-8C89-1167-2CAD453D82C5}"/>
              </a:ext>
            </a:extLst>
          </p:cNvPr>
          <p:cNvSpPr txBox="1">
            <a:spLocks/>
          </p:cNvSpPr>
          <p:nvPr/>
        </p:nvSpPr>
        <p:spPr>
          <a:xfrm>
            <a:off x="12724800" y="3760022"/>
            <a:ext cx="7303609" cy="1384284"/>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4800" b="1" dirty="0">
                <a:solidFill>
                  <a:schemeClr val="bg1"/>
                </a:solidFill>
                <a:latin typeface="Apricus Black" pitchFamily="2" charset="0"/>
                <a:ea typeface="Roboto Light" panose="02000000000000000000" pitchFamily="2" charset="0"/>
                <a:cs typeface="Roboto Light" panose="02000000000000000000" pitchFamily="2" charset="0"/>
              </a:rPr>
              <a:t>NUMBER of applicants ALL AGES intending to move out of home 2024. </a:t>
            </a:r>
          </a:p>
        </p:txBody>
      </p:sp>
      <p:sp>
        <p:nvSpPr>
          <p:cNvPr id="6" name="Content Placeholder 6">
            <a:extLst>
              <a:ext uri="{FF2B5EF4-FFF2-40B4-BE49-F238E27FC236}">
                <a16:creationId xmlns:a16="http://schemas.microsoft.com/office/drawing/2014/main" id="{BDE3198C-FC93-C013-D08B-4837D9247878}"/>
              </a:ext>
            </a:extLst>
          </p:cNvPr>
          <p:cNvSpPr txBox="1">
            <a:spLocks/>
          </p:cNvSpPr>
          <p:nvPr/>
        </p:nvSpPr>
        <p:spPr>
          <a:xfrm>
            <a:off x="16694994" y="6048071"/>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a:t>
            </a:r>
          </a:p>
        </p:txBody>
      </p:sp>
      <p:sp>
        <p:nvSpPr>
          <p:cNvPr id="12" name="Content Placeholder 6">
            <a:extLst>
              <a:ext uri="{FF2B5EF4-FFF2-40B4-BE49-F238E27FC236}">
                <a16:creationId xmlns:a16="http://schemas.microsoft.com/office/drawing/2014/main" id="{1D6837D3-646B-9935-9FFF-B4E95B548775}"/>
              </a:ext>
            </a:extLst>
          </p:cNvPr>
          <p:cNvSpPr txBox="1">
            <a:spLocks/>
          </p:cNvSpPr>
          <p:nvPr/>
        </p:nvSpPr>
        <p:spPr>
          <a:xfrm>
            <a:off x="13433744" y="5810179"/>
            <a:ext cx="3344009"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Scotland 26K </a:t>
            </a:r>
          </a:p>
        </p:txBody>
      </p:sp>
      <p:sp>
        <p:nvSpPr>
          <p:cNvPr id="17" name="Content Placeholder 6">
            <a:extLst>
              <a:ext uri="{FF2B5EF4-FFF2-40B4-BE49-F238E27FC236}">
                <a16:creationId xmlns:a16="http://schemas.microsoft.com/office/drawing/2014/main" id="{8D61EC04-DEE9-9B3C-BEBC-7A2C4567C1FB}"/>
              </a:ext>
            </a:extLst>
          </p:cNvPr>
          <p:cNvSpPr txBox="1">
            <a:spLocks/>
          </p:cNvSpPr>
          <p:nvPr/>
        </p:nvSpPr>
        <p:spPr>
          <a:xfrm>
            <a:off x="16970654" y="7128978"/>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-5%</a:t>
            </a:r>
          </a:p>
        </p:txBody>
      </p:sp>
      <p:sp>
        <p:nvSpPr>
          <p:cNvPr id="21" name="Content Placeholder 6">
            <a:extLst>
              <a:ext uri="{FF2B5EF4-FFF2-40B4-BE49-F238E27FC236}">
                <a16:creationId xmlns:a16="http://schemas.microsoft.com/office/drawing/2014/main" id="{86B110BA-06BC-5516-11DB-06D77537AFFD}"/>
              </a:ext>
            </a:extLst>
          </p:cNvPr>
          <p:cNvSpPr txBox="1">
            <a:spLocks/>
          </p:cNvSpPr>
          <p:nvPr/>
        </p:nvSpPr>
        <p:spPr>
          <a:xfrm>
            <a:off x="13436048" y="6907988"/>
            <a:ext cx="4593494"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North East 11K</a:t>
            </a:r>
          </a:p>
        </p:txBody>
      </p:sp>
      <p:sp>
        <p:nvSpPr>
          <p:cNvPr id="29" name="Content Placeholder 6">
            <a:extLst>
              <a:ext uri="{FF2B5EF4-FFF2-40B4-BE49-F238E27FC236}">
                <a16:creationId xmlns:a16="http://schemas.microsoft.com/office/drawing/2014/main" id="{B02B5C20-D21A-7B18-90F9-8599E3E1B3E6}"/>
              </a:ext>
            </a:extLst>
          </p:cNvPr>
          <p:cNvSpPr txBox="1">
            <a:spLocks/>
          </p:cNvSpPr>
          <p:nvPr/>
        </p:nvSpPr>
        <p:spPr>
          <a:xfrm>
            <a:off x="17110422" y="8157585"/>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-3%</a:t>
            </a:r>
          </a:p>
        </p:txBody>
      </p:sp>
      <p:sp>
        <p:nvSpPr>
          <p:cNvPr id="53" name="Content Placeholder 6">
            <a:extLst>
              <a:ext uri="{FF2B5EF4-FFF2-40B4-BE49-F238E27FC236}">
                <a16:creationId xmlns:a16="http://schemas.microsoft.com/office/drawing/2014/main" id="{51FC289A-4E6C-D6D5-29C6-B92358830B51}"/>
              </a:ext>
            </a:extLst>
          </p:cNvPr>
          <p:cNvSpPr txBox="1">
            <a:spLocks/>
          </p:cNvSpPr>
          <p:nvPr/>
        </p:nvSpPr>
        <p:spPr>
          <a:xfrm>
            <a:off x="13433744" y="7976865"/>
            <a:ext cx="4595798"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North West 39K</a:t>
            </a:r>
          </a:p>
        </p:txBody>
      </p:sp>
      <p:sp>
        <p:nvSpPr>
          <p:cNvPr id="61" name="Content Placeholder 6">
            <a:extLst>
              <a:ext uri="{FF2B5EF4-FFF2-40B4-BE49-F238E27FC236}">
                <a16:creationId xmlns:a16="http://schemas.microsoft.com/office/drawing/2014/main" id="{24EA640C-D43C-E100-85FB-ECC14B1D6483}"/>
              </a:ext>
            </a:extLst>
          </p:cNvPr>
          <p:cNvSpPr txBox="1">
            <a:spLocks/>
          </p:cNvSpPr>
          <p:nvPr/>
        </p:nvSpPr>
        <p:spPr>
          <a:xfrm>
            <a:off x="19807082" y="9235293"/>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-3%</a:t>
            </a:r>
          </a:p>
        </p:txBody>
      </p:sp>
      <p:sp>
        <p:nvSpPr>
          <p:cNvPr id="65" name="Content Placeholder 6">
            <a:extLst>
              <a:ext uri="{FF2B5EF4-FFF2-40B4-BE49-F238E27FC236}">
                <a16:creationId xmlns:a16="http://schemas.microsoft.com/office/drawing/2014/main" id="{152B24C8-A7FF-1B8A-A7D5-7AF02325AA56}"/>
              </a:ext>
            </a:extLst>
          </p:cNvPr>
          <p:cNvSpPr txBox="1">
            <a:spLocks/>
          </p:cNvSpPr>
          <p:nvPr/>
        </p:nvSpPr>
        <p:spPr>
          <a:xfrm>
            <a:off x="13433744" y="9055754"/>
            <a:ext cx="6453792"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Yorkshire &amp; The Humber 28K</a:t>
            </a:r>
          </a:p>
        </p:txBody>
      </p:sp>
      <p:sp>
        <p:nvSpPr>
          <p:cNvPr id="75" name="Content Placeholder 6">
            <a:extLst>
              <a:ext uri="{FF2B5EF4-FFF2-40B4-BE49-F238E27FC236}">
                <a16:creationId xmlns:a16="http://schemas.microsoft.com/office/drawing/2014/main" id="{9BD0F6D0-B505-E260-F884-465490FA691D}"/>
              </a:ext>
            </a:extLst>
          </p:cNvPr>
          <p:cNvSpPr txBox="1">
            <a:spLocks/>
          </p:cNvSpPr>
          <p:nvPr/>
        </p:nvSpPr>
        <p:spPr>
          <a:xfrm>
            <a:off x="15829056" y="10258708"/>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a:t>
            </a:r>
          </a:p>
        </p:txBody>
      </p:sp>
      <p:sp>
        <p:nvSpPr>
          <p:cNvPr id="77" name="Content Placeholder 6">
            <a:extLst>
              <a:ext uri="{FF2B5EF4-FFF2-40B4-BE49-F238E27FC236}">
                <a16:creationId xmlns:a16="http://schemas.microsoft.com/office/drawing/2014/main" id="{1A77E1B8-0E37-884D-15DC-A605432E0364}"/>
              </a:ext>
            </a:extLst>
          </p:cNvPr>
          <p:cNvSpPr txBox="1">
            <a:spLocks/>
          </p:cNvSpPr>
          <p:nvPr/>
        </p:nvSpPr>
        <p:spPr>
          <a:xfrm>
            <a:off x="13418821" y="10069771"/>
            <a:ext cx="4595798"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Wales 16K</a:t>
            </a:r>
          </a:p>
        </p:txBody>
      </p:sp>
      <p:sp>
        <p:nvSpPr>
          <p:cNvPr id="79" name="Content Placeholder 6">
            <a:extLst>
              <a:ext uri="{FF2B5EF4-FFF2-40B4-BE49-F238E27FC236}">
                <a16:creationId xmlns:a16="http://schemas.microsoft.com/office/drawing/2014/main" id="{4E85490B-B737-1F26-FA81-D59A28ECB662}"/>
              </a:ext>
            </a:extLst>
          </p:cNvPr>
          <p:cNvSpPr txBox="1">
            <a:spLocks/>
          </p:cNvSpPr>
          <p:nvPr/>
        </p:nvSpPr>
        <p:spPr>
          <a:xfrm>
            <a:off x="17866615" y="11235431"/>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-4%</a:t>
            </a:r>
          </a:p>
        </p:txBody>
      </p:sp>
      <p:sp>
        <p:nvSpPr>
          <p:cNvPr id="80" name="Content Placeholder 6">
            <a:extLst>
              <a:ext uri="{FF2B5EF4-FFF2-40B4-BE49-F238E27FC236}">
                <a16:creationId xmlns:a16="http://schemas.microsoft.com/office/drawing/2014/main" id="{B8624214-1016-DC26-8854-6E0EAC6E9280}"/>
              </a:ext>
            </a:extLst>
          </p:cNvPr>
          <p:cNvSpPr txBox="1">
            <a:spLocks/>
          </p:cNvSpPr>
          <p:nvPr/>
        </p:nvSpPr>
        <p:spPr>
          <a:xfrm>
            <a:off x="13433744" y="11046494"/>
            <a:ext cx="4595798"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West Midlands 31K</a:t>
            </a:r>
          </a:p>
        </p:txBody>
      </p:sp>
      <p:sp>
        <p:nvSpPr>
          <p:cNvPr id="82" name="Content Placeholder 6">
            <a:extLst>
              <a:ext uri="{FF2B5EF4-FFF2-40B4-BE49-F238E27FC236}">
                <a16:creationId xmlns:a16="http://schemas.microsoft.com/office/drawing/2014/main" id="{C8F826E5-B05A-CE69-5486-FEB0D77C1C85}"/>
              </a:ext>
            </a:extLst>
          </p:cNvPr>
          <p:cNvSpPr txBox="1">
            <a:spLocks/>
          </p:cNvSpPr>
          <p:nvPr/>
        </p:nvSpPr>
        <p:spPr>
          <a:xfrm>
            <a:off x="17690190" y="12236457"/>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-5%</a:t>
            </a:r>
          </a:p>
        </p:txBody>
      </p:sp>
      <p:sp>
        <p:nvSpPr>
          <p:cNvPr id="83" name="Content Placeholder 6">
            <a:extLst>
              <a:ext uri="{FF2B5EF4-FFF2-40B4-BE49-F238E27FC236}">
                <a16:creationId xmlns:a16="http://schemas.microsoft.com/office/drawing/2014/main" id="{96B2C479-2F32-1F81-CFA8-729EE29C1DB2}"/>
              </a:ext>
            </a:extLst>
          </p:cNvPr>
          <p:cNvSpPr txBox="1">
            <a:spLocks/>
          </p:cNvSpPr>
          <p:nvPr/>
        </p:nvSpPr>
        <p:spPr>
          <a:xfrm>
            <a:off x="13433744" y="12003836"/>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East Midlands 26K</a:t>
            </a:r>
          </a:p>
        </p:txBody>
      </p:sp>
      <p:sp>
        <p:nvSpPr>
          <p:cNvPr id="85" name="Content Placeholder 6">
            <a:extLst>
              <a:ext uri="{FF2B5EF4-FFF2-40B4-BE49-F238E27FC236}">
                <a16:creationId xmlns:a16="http://schemas.microsoft.com/office/drawing/2014/main" id="{6E0FB9B1-36BF-0AFA-1E6F-0F625A227175}"/>
              </a:ext>
            </a:extLst>
          </p:cNvPr>
          <p:cNvSpPr txBox="1">
            <a:spLocks/>
          </p:cNvSpPr>
          <p:nvPr/>
        </p:nvSpPr>
        <p:spPr>
          <a:xfrm>
            <a:off x="17030249" y="13184314"/>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a:t>
            </a:r>
          </a:p>
        </p:txBody>
      </p:sp>
      <p:sp>
        <p:nvSpPr>
          <p:cNvPr id="86" name="Content Placeholder 6">
            <a:extLst>
              <a:ext uri="{FF2B5EF4-FFF2-40B4-BE49-F238E27FC236}">
                <a16:creationId xmlns:a16="http://schemas.microsoft.com/office/drawing/2014/main" id="{86297EF5-8091-9D29-46DF-42ACC57B8896}"/>
              </a:ext>
            </a:extLst>
          </p:cNvPr>
          <p:cNvSpPr txBox="1">
            <a:spLocks/>
          </p:cNvSpPr>
          <p:nvPr/>
        </p:nvSpPr>
        <p:spPr>
          <a:xfrm>
            <a:off x="13433744" y="12966206"/>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South East 61K</a:t>
            </a:r>
          </a:p>
        </p:txBody>
      </p:sp>
      <p:sp>
        <p:nvSpPr>
          <p:cNvPr id="88" name="Content Placeholder 6">
            <a:extLst>
              <a:ext uri="{FF2B5EF4-FFF2-40B4-BE49-F238E27FC236}">
                <a16:creationId xmlns:a16="http://schemas.microsoft.com/office/drawing/2014/main" id="{8774B023-8639-A55C-8F12-CE0AAFA46252}"/>
              </a:ext>
            </a:extLst>
          </p:cNvPr>
          <p:cNvSpPr txBox="1">
            <a:spLocks/>
          </p:cNvSpPr>
          <p:nvPr/>
        </p:nvSpPr>
        <p:spPr>
          <a:xfrm>
            <a:off x="17186237" y="14145113"/>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-4%</a:t>
            </a:r>
          </a:p>
        </p:txBody>
      </p:sp>
      <p:sp>
        <p:nvSpPr>
          <p:cNvPr id="89" name="Content Placeholder 6">
            <a:extLst>
              <a:ext uri="{FF2B5EF4-FFF2-40B4-BE49-F238E27FC236}">
                <a16:creationId xmlns:a16="http://schemas.microsoft.com/office/drawing/2014/main" id="{6F26EB8B-EA72-5794-6BA6-D29AA193AA86}"/>
              </a:ext>
            </a:extLst>
          </p:cNvPr>
          <p:cNvSpPr txBox="1">
            <a:spLocks/>
          </p:cNvSpPr>
          <p:nvPr/>
        </p:nvSpPr>
        <p:spPr>
          <a:xfrm>
            <a:off x="13435454" y="13964393"/>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South West 31K</a:t>
            </a:r>
          </a:p>
        </p:txBody>
      </p:sp>
      <p:sp>
        <p:nvSpPr>
          <p:cNvPr id="91" name="Content Placeholder 6">
            <a:extLst>
              <a:ext uri="{FF2B5EF4-FFF2-40B4-BE49-F238E27FC236}">
                <a16:creationId xmlns:a16="http://schemas.microsoft.com/office/drawing/2014/main" id="{E7A71519-1605-A351-994F-50CCC73C25E3}"/>
              </a:ext>
            </a:extLst>
          </p:cNvPr>
          <p:cNvSpPr txBox="1">
            <a:spLocks/>
          </p:cNvSpPr>
          <p:nvPr/>
        </p:nvSpPr>
        <p:spPr>
          <a:xfrm>
            <a:off x="18149539" y="15149985"/>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a:t>
            </a:r>
          </a:p>
        </p:txBody>
      </p:sp>
      <p:sp>
        <p:nvSpPr>
          <p:cNvPr id="92" name="Content Placeholder 6">
            <a:extLst>
              <a:ext uri="{FF2B5EF4-FFF2-40B4-BE49-F238E27FC236}">
                <a16:creationId xmlns:a16="http://schemas.microsoft.com/office/drawing/2014/main" id="{202DBE30-D6DF-99F0-4131-89DA0E0173B2}"/>
              </a:ext>
            </a:extLst>
          </p:cNvPr>
          <p:cNvSpPr txBox="1">
            <a:spLocks/>
          </p:cNvSpPr>
          <p:nvPr/>
        </p:nvSpPr>
        <p:spPr>
          <a:xfrm>
            <a:off x="13433744" y="14969265"/>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East of England 37K</a:t>
            </a:r>
          </a:p>
        </p:txBody>
      </p:sp>
      <p:sp>
        <p:nvSpPr>
          <p:cNvPr id="94" name="Content Placeholder 6">
            <a:extLst>
              <a:ext uri="{FF2B5EF4-FFF2-40B4-BE49-F238E27FC236}">
                <a16:creationId xmlns:a16="http://schemas.microsoft.com/office/drawing/2014/main" id="{AD5524BE-3297-D6B8-D7EA-BACDD8EF3D3F}"/>
              </a:ext>
            </a:extLst>
          </p:cNvPr>
          <p:cNvSpPr txBox="1">
            <a:spLocks/>
          </p:cNvSpPr>
          <p:nvPr/>
        </p:nvSpPr>
        <p:spPr>
          <a:xfrm>
            <a:off x="16267901" y="16176229"/>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a:t>
            </a:r>
          </a:p>
        </p:txBody>
      </p:sp>
      <p:sp>
        <p:nvSpPr>
          <p:cNvPr id="95" name="Content Placeholder 6">
            <a:extLst>
              <a:ext uri="{FF2B5EF4-FFF2-40B4-BE49-F238E27FC236}">
                <a16:creationId xmlns:a16="http://schemas.microsoft.com/office/drawing/2014/main" id="{22F59735-E35C-E9B7-E277-E6252A650696}"/>
              </a:ext>
            </a:extLst>
          </p:cNvPr>
          <p:cNvSpPr txBox="1">
            <a:spLocks/>
          </p:cNvSpPr>
          <p:nvPr/>
        </p:nvSpPr>
        <p:spPr>
          <a:xfrm>
            <a:off x="13433744" y="15951405"/>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London 64K</a:t>
            </a:r>
          </a:p>
        </p:txBody>
      </p:sp>
      <p:sp>
        <p:nvSpPr>
          <p:cNvPr id="97" name="Oval 96">
            <a:extLst>
              <a:ext uri="{FF2B5EF4-FFF2-40B4-BE49-F238E27FC236}">
                <a16:creationId xmlns:a16="http://schemas.microsoft.com/office/drawing/2014/main" id="{40573EE7-391C-D07B-9883-DDCD9ABDADC9}"/>
              </a:ext>
            </a:extLst>
          </p:cNvPr>
          <p:cNvSpPr/>
          <p:nvPr/>
        </p:nvSpPr>
        <p:spPr>
          <a:xfrm>
            <a:off x="12879434" y="6045987"/>
            <a:ext cx="404734" cy="404734"/>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a:extLst>
              <a:ext uri="{FF2B5EF4-FFF2-40B4-BE49-F238E27FC236}">
                <a16:creationId xmlns:a16="http://schemas.microsoft.com/office/drawing/2014/main" id="{2EB3C541-8765-8FF7-AE61-6FBFE57B42D7}"/>
              </a:ext>
            </a:extLst>
          </p:cNvPr>
          <p:cNvSpPr/>
          <p:nvPr/>
        </p:nvSpPr>
        <p:spPr>
          <a:xfrm>
            <a:off x="12881739" y="7143796"/>
            <a:ext cx="404734" cy="404734"/>
          </a:xfrm>
          <a:prstGeom prst="ellipse">
            <a:avLst/>
          </a:prstGeom>
          <a:solidFill>
            <a:srgbClr val="3C90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Oval 98">
            <a:extLst>
              <a:ext uri="{FF2B5EF4-FFF2-40B4-BE49-F238E27FC236}">
                <a16:creationId xmlns:a16="http://schemas.microsoft.com/office/drawing/2014/main" id="{E425BE8D-AD7F-5E6D-6DF1-EE9F447E2A5B}"/>
              </a:ext>
            </a:extLst>
          </p:cNvPr>
          <p:cNvSpPr/>
          <p:nvPr/>
        </p:nvSpPr>
        <p:spPr>
          <a:xfrm>
            <a:off x="12879434" y="8212673"/>
            <a:ext cx="404734" cy="404734"/>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0" name="Oval 99">
            <a:extLst>
              <a:ext uri="{FF2B5EF4-FFF2-40B4-BE49-F238E27FC236}">
                <a16:creationId xmlns:a16="http://schemas.microsoft.com/office/drawing/2014/main" id="{045B7EF2-127A-47AD-DE45-37F60CD8DB21}"/>
              </a:ext>
            </a:extLst>
          </p:cNvPr>
          <p:cNvSpPr/>
          <p:nvPr/>
        </p:nvSpPr>
        <p:spPr>
          <a:xfrm>
            <a:off x="12879434" y="9291562"/>
            <a:ext cx="404734" cy="404734"/>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1" name="Oval 100">
            <a:extLst>
              <a:ext uri="{FF2B5EF4-FFF2-40B4-BE49-F238E27FC236}">
                <a16:creationId xmlns:a16="http://schemas.microsoft.com/office/drawing/2014/main" id="{E4395AE9-627C-93EB-E1BF-98962B642629}"/>
              </a:ext>
            </a:extLst>
          </p:cNvPr>
          <p:cNvSpPr/>
          <p:nvPr/>
        </p:nvSpPr>
        <p:spPr>
          <a:xfrm>
            <a:off x="12864511" y="10305579"/>
            <a:ext cx="404734" cy="404734"/>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2" name="Oval 101">
            <a:extLst>
              <a:ext uri="{FF2B5EF4-FFF2-40B4-BE49-F238E27FC236}">
                <a16:creationId xmlns:a16="http://schemas.microsoft.com/office/drawing/2014/main" id="{E32B518C-DBB2-7F07-FC5B-C2A9B953C20D}"/>
              </a:ext>
            </a:extLst>
          </p:cNvPr>
          <p:cNvSpPr/>
          <p:nvPr/>
        </p:nvSpPr>
        <p:spPr>
          <a:xfrm>
            <a:off x="12879434" y="11282302"/>
            <a:ext cx="404734" cy="404734"/>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3" name="Oval 102">
            <a:extLst>
              <a:ext uri="{FF2B5EF4-FFF2-40B4-BE49-F238E27FC236}">
                <a16:creationId xmlns:a16="http://schemas.microsoft.com/office/drawing/2014/main" id="{76EA8378-B912-44FD-F20F-CBBB9C43E376}"/>
              </a:ext>
            </a:extLst>
          </p:cNvPr>
          <p:cNvSpPr/>
          <p:nvPr/>
        </p:nvSpPr>
        <p:spPr>
          <a:xfrm>
            <a:off x="12879435" y="12239644"/>
            <a:ext cx="404734" cy="404734"/>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4" name="Oval 103">
            <a:extLst>
              <a:ext uri="{FF2B5EF4-FFF2-40B4-BE49-F238E27FC236}">
                <a16:creationId xmlns:a16="http://schemas.microsoft.com/office/drawing/2014/main" id="{706D21FD-CE72-C383-DA53-805A8C186A08}"/>
              </a:ext>
            </a:extLst>
          </p:cNvPr>
          <p:cNvSpPr/>
          <p:nvPr/>
        </p:nvSpPr>
        <p:spPr>
          <a:xfrm>
            <a:off x="12879435" y="13202014"/>
            <a:ext cx="404734" cy="404734"/>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Oval 104">
            <a:extLst>
              <a:ext uri="{FF2B5EF4-FFF2-40B4-BE49-F238E27FC236}">
                <a16:creationId xmlns:a16="http://schemas.microsoft.com/office/drawing/2014/main" id="{BC9A6EF7-35C1-C089-6435-F6B295AC2D0A}"/>
              </a:ext>
            </a:extLst>
          </p:cNvPr>
          <p:cNvSpPr/>
          <p:nvPr/>
        </p:nvSpPr>
        <p:spPr>
          <a:xfrm>
            <a:off x="12881145" y="14200201"/>
            <a:ext cx="404734" cy="404734"/>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 name="Oval 105">
            <a:extLst>
              <a:ext uri="{FF2B5EF4-FFF2-40B4-BE49-F238E27FC236}">
                <a16:creationId xmlns:a16="http://schemas.microsoft.com/office/drawing/2014/main" id="{26335950-B081-A872-6B77-3DD652801281}"/>
              </a:ext>
            </a:extLst>
          </p:cNvPr>
          <p:cNvSpPr/>
          <p:nvPr/>
        </p:nvSpPr>
        <p:spPr>
          <a:xfrm>
            <a:off x="12879435" y="15205073"/>
            <a:ext cx="404734" cy="404734"/>
          </a:xfrm>
          <a:prstGeom prst="ellipse">
            <a:avLst/>
          </a:prstGeom>
          <a:solidFill>
            <a:srgbClr val="2040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7" name="Oval 106">
            <a:extLst>
              <a:ext uri="{FF2B5EF4-FFF2-40B4-BE49-F238E27FC236}">
                <a16:creationId xmlns:a16="http://schemas.microsoft.com/office/drawing/2014/main" id="{E8EF8A29-DE95-13B3-C226-2AD4114D2909}"/>
              </a:ext>
            </a:extLst>
          </p:cNvPr>
          <p:cNvSpPr/>
          <p:nvPr/>
        </p:nvSpPr>
        <p:spPr>
          <a:xfrm>
            <a:off x="12879435" y="16187213"/>
            <a:ext cx="404734" cy="404734"/>
          </a:xfrm>
          <a:prstGeom prst="ellipse">
            <a:avLst/>
          </a:prstGeom>
          <a:solidFill>
            <a:srgbClr val="FBC2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86122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73388-CCE6-F547-8DB9-93B9E4C6EFE9}"/>
              </a:ext>
            </a:extLst>
          </p:cNvPr>
          <p:cNvSpPr>
            <a:spLocks noGrp="1"/>
          </p:cNvSpPr>
          <p:nvPr>
            <p:ph type="title"/>
          </p:nvPr>
        </p:nvSpPr>
        <p:spPr>
          <a:xfrm>
            <a:off x="1545605" y="1562735"/>
            <a:ext cx="30156770" cy="1498460"/>
          </a:xfrm>
        </p:spPr>
        <p:txBody>
          <a:bodyPr/>
          <a:lstStyle/>
          <a:p>
            <a:r>
              <a:rPr lang="en-GB" sz="10400" dirty="0"/>
              <a:t>NUMBER of acceptances intending to move out of home</a:t>
            </a:r>
          </a:p>
        </p:txBody>
      </p:sp>
      <p:sp>
        <p:nvSpPr>
          <p:cNvPr id="3" name="Text Placeholder 2">
            <a:extLst>
              <a:ext uri="{FF2B5EF4-FFF2-40B4-BE49-F238E27FC236}">
                <a16:creationId xmlns:a16="http://schemas.microsoft.com/office/drawing/2014/main" id="{62BBEEE4-DAA4-F927-33AF-FC1EC6B6CD1F}"/>
              </a:ext>
            </a:extLst>
          </p:cNvPr>
          <p:cNvSpPr>
            <a:spLocks noGrp="1"/>
          </p:cNvSpPr>
          <p:nvPr>
            <p:ph type="body" sz="quarter" idx="10"/>
          </p:nvPr>
        </p:nvSpPr>
        <p:spPr/>
        <p:txBody>
          <a:bodyPr/>
          <a:lstStyle/>
          <a:p>
            <a:r>
              <a:rPr lang="en-GB" dirty="0"/>
              <a:t>Public</a:t>
            </a:r>
          </a:p>
        </p:txBody>
      </p:sp>
      <p:sp>
        <p:nvSpPr>
          <p:cNvPr id="7" name="Content Placeholder 6">
            <a:extLst>
              <a:ext uri="{FF2B5EF4-FFF2-40B4-BE49-F238E27FC236}">
                <a16:creationId xmlns:a16="http://schemas.microsoft.com/office/drawing/2014/main" id="{1FE9BF0B-73AD-C45F-7AA0-812F5411E582}"/>
              </a:ext>
            </a:extLst>
          </p:cNvPr>
          <p:cNvSpPr txBox="1">
            <a:spLocks/>
          </p:cNvSpPr>
          <p:nvPr/>
        </p:nvSpPr>
        <p:spPr>
          <a:xfrm>
            <a:off x="5523957" y="6048071"/>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+3%</a:t>
            </a:r>
          </a:p>
        </p:txBody>
      </p:sp>
      <p:sp>
        <p:nvSpPr>
          <p:cNvPr id="10" name="Content Placeholder 6">
            <a:extLst>
              <a:ext uri="{FF2B5EF4-FFF2-40B4-BE49-F238E27FC236}">
                <a16:creationId xmlns:a16="http://schemas.microsoft.com/office/drawing/2014/main" id="{255876F9-D846-4FF9-6CEE-A972073C5515}"/>
              </a:ext>
            </a:extLst>
          </p:cNvPr>
          <p:cNvSpPr txBox="1">
            <a:spLocks/>
          </p:cNvSpPr>
          <p:nvPr/>
        </p:nvSpPr>
        <p:spPr>
          <a:xfrm>
            <a:off x="2262707" y="5810179"/>
            <a:ext cx="3344009"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Scotland 9K </a:t>
            </a:r>
          </a:p>
        </p:txBody>
      </p:sp>
      <p:sp>
        <p:nvSpPr>
          <p:cNvPr id="11" name="Oval 10">
            <a:extLst>
              <a:ext uri="{FF2B5EF4-FFF2-40B4-BE49-F238E27FC236}">
                <a16:creationId xmlns:a16="http://schemas.microsoft.com/office/drawing/2014/main" id="{D3CDE0B8-AF86-3D7E-C97F-BE1E4B39CE71}"/>
              </a:ext>
            </a:extLst>
          </p:cNvPr>
          <p:cNvSpPr/>
          <p:nvPr/>
        </p:nvSpPr>
        <p:spPr>
          <a:xfrm>
            <a:off x="1691461" y="6045987"/>
            <a:ext cx="404734" cy="404734"/>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ontent Placeholder 6">
            <a:extLst>
              <a:ext uri="{FF2B5EF4-FFF2-40B4-BE49-F238E27FC236}">
                <a16:creationId xmlns:a16="http://schemas.microsoft.com/office/drawing/2014/main" id="{EFDF6B17-E5F1-0D44-E62B-DF45EF19B10B}"/>
              </a:ext>
            </a:extLst>
          </p:cNvPr>
          <p:cNvSpPr txBox="1">
            <a:spLocks/>
          </p:cNvSpPr>
          <p:nvPr/>
        </p:nvSpPr>
        <p:spPr>
          <a:xfrm>
            <a:off x="5799617" y="7128978"/>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a:t>
            </a:r>
          </a:p>
        </p:txBody>
      </p:sp>
      <p:sp>
        <p:nvSpPr>
          <p:cNvPr id="15" name="Content Placeholder 6">
            <a:extLst>
              <a:ext uri="{FF2B5EF4-FFF2-40B4-BE49-F238E27FC236}">
                <a16:creationId xmlns:a16="http://schemas.microsoft.com/office/drawing/2014/main" id="{5EF2B498-5814-F6F8-4004-062011BDA887}"/>
              </a:ext>
            </a:extLst>
          </p:cNvPr>
          <p:cNvSpPr txBox="1">
            <a:spLocks/>
          </p:cNvSpPr>
          <p:nvPr/>
        </p:nvSpPr>
        <p:spPr>
          <a:xfrm>
            <a:off x="2265011" y="6907988"/>
            <a:ext cx="4593494"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North East 6K</a:t>
            </a:r>
          </a:p>
        </p:txBody>
      </p:sp>
      <p:sp>
        <p:nvSpPr>
          <p:cNvPr id="16" name="Oval 15">
            <a:extLst>
              <a:ext uri="{FF2B5EF4-FFF2-40B4-BE49-F238E27FC236}">
                <a16:creationId xmlns:a16="http://schemas.microsoft.com/office/drawing/2014/main" id="{3482FCAA-6029-8882-605E-8D0CEBA8DD21}"/>
              </a:ext>
            </a:extLst>
          </p:cNvPr>
          <p:cNvSpPr/>
          <p:nvPr/>
        </p:nvSpPr>
        <p:spPr>
          <a:xfrm>
            <a:off x="1693766" y="7143796"/>
            <a:ext cx="404734" cy="404734"/>
          </a:xfrm>
          <a:prstGeom prst="ellipse">
            <a:avLst/>
          </a:prstGeom>
          <a:solidFill>
            <a:srgbClr val="3C90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Content Placeholder 6">
            <a:extLst>
              <a:ext uri="{FF2B5EF4-FFF2-40B4-BE49-F238E27FC236}">
                <a16:creationId xmlns:a16="http://schemas.microsoft.com/office/drawing/2014/main" id="{0FF4DBFD-47DB-D17E-B22C-697BB3A1D9FA}"/>
              </a:ext>
            </a:extLst>
          </p:cNvPr>
          <p:cNvSpPr txBox="1">
            <a:spLocks/>
          </p:cNvSpPr>
          <p:nvPr/>
        </p:nvSpPr>
        <p:spPr>
          <a:xfrm>
            <a:off x="5939385" y="8157585"/>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a:t>
            </a:r>
          </a:p>
        </p:txBody>
      </p:sp>
      <p:sp>
        <p:nvSpPr>
          <p:cNvPr id="19" name="Content Placeholder 6">
            <a:extLst>
              <a:ext uri="{FF2B5EF4-FFF2-40B4-BE49-F238E27FC236}">
                <a16:creationId xmlns:a16="http://schemas.microsoft.com/office/drawing/2014/main" id="{BA89FC1B-2125-C6E7-D10E-F831ABDDFECE}"/>
              </a:ext>
            </a:extLst>
          </p:cNvPr>
          <p:cNvSpPr txBox="1">
            <a:spLocks/>
          </p:cNvSpPr>
          <p:nvPr/>
        </p:nvSpPr>
        <p:spPr>
          <a:xfrm>
            <a:off x="2262707" y="7976865"/>
            <a:ext cx="4595798"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North West 19K</a:t>
            </a:r>
          </a:p>
        </p:txBody>
      </p:sp>
      <p:sp>
        <p:nvSpPr>
          <p:cNvPr id="20" name="Oval 19">
            <a:extLst>
              <a:ext uri="{FF2B5EF4-FFF2-40B4-BE49-F238E27FC236}">
                <a16:creationId xmlns:a16="http://schemas.microsoft.com/office/drawing/2014/main" id="{983FDEBC-AC18-19B1-9C4D-0000C5412219}"/>
              </a:ext>
            </a:extLst>
          </p:cNvPr>
          <p:cNvSpPr/>
          <p:nvPr/>
        </p:nvSpPr>
        <p:spPr>
          <a:xfrm>
            <a:off x="1691461" y="8212673"/>
            <a:ext cx="404734" cy="404734"/>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Content Placeholder 6">
            <a:extLst>
              <a:ext uri="{FF2B5EF4-FFF2-40B4-BE49-F238E27FC236}">
                <a16:creationId xmlns:a16="http://schemas.microsoft.com/office/drawing/2014/main" id="{F9230986-A098-C173-626C-1ECC924B1851}"/>
              </a:ext>
            </a:extLst>
          </p:cNvPr>
          <p:cNvSpPr txBox="1">
            <a:spLocks/>
          </p:cNvSpPr>
          <p:nvPr/>
        </p:nvSpPr>
        <p:spPr>
          <a:xfrm>
            <a:off x="8636045" y="9235293"/>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a:t>
            </a:r>
          </a:p>
        </p:txBody>
      </p:sp>
      <p:sp>
        <p:nvSpPr>
          <p:cNvPr id="23" name="Content Placeholder 6">
            <a:extLst>
              <a:ext uri="{FF2B5EF4-FFF2-40B4-BE49-F238E27FC236}">
                <a16:creationId xmlns:a16="http://schemas.microsoft.com/office/drawing/2014/main" id="{B1148D59-4D2C-16CF-5B01-5662F5681842}"/>
              </a:ext>
            </a:extLst>
          </p:cNvPr>
          <p:cNvSpPr txBox="1">
            <a:spLocks/>
          </p:cNvSpPr>
          <p:nvPr/>
        </p:nvSpPr>
        <p:spPr>
          <a:xfrm>
            <a:off x="2262707" y="9055754"/>
            <a:ext cx="6453792"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Yorkshire &amp; The Humber 14K</a:t>
            </a:r>
          </a:p>
        </p:txBody>
      </p:sp>
      <p:sp>
        <p:nvSpPr>
          <p:cNvPr id="24" name="Oval 23">
            <a:extLst>
              <a:ext uri="{FF2B5EF4-FFF2-40B4-BE49-F238E27FC236}">
                <a16:creationId xmlns:a16="http://schemas.microsoft.com/office/drawing/2014/main" id="{621AE7C7-3454-127D-3415-EFECA64A165C}"/>
              </a:ext>
            </a:extLst>
          </p:cNvPr>
          <p:cNvSpPr/>
          <p:nvPr/>
        </p:nvSpPr>
        <p:spPr>
          <a:xfrm>
            <a:off x="1691461" y="9291562"/>
            <a:ext cx="404734" cy="404734"/>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Content Placeholder 6">
            <a:extLst>
              <a:ext uri="{FF2B5EF4-FFF2-40B4-BE49-F238E27FC236}">
                <a16:creationId xmlns:a16="http://schemas.microsoft.com/office/drawing/2014/main" id="{F0656B34-93A4-AE99-4B78-597D5C4D69C7}"/>
              </a:ext>
            </a:extLst>
          </p:cNvPr>
          <p:cNvSpPr txBox="1">
            <a:spLocks/>
          </p:cNvSpPr>
          <p:nvPr/>
        </p:nvSpPr>
        <p:spPr>
          <a:xfrm>
            <a:off x="4658019" y="10258708"/>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0%</a:t>
            </a:r>
          </a:p>
        </p:txBody>
      </p:sp>
      <p:sp>
        <p:nvSpPr>
          <p:cNvPr id="27" name="Content Placeholder 6">
            <a:extLst>
              <a:ext uri="{FF2B5EF4-FFF2-40B4-BE49-F238E27FC236}">
                <a16:creationId xmlns:a16="http://schemas.microsoft.com/office/drawing/2014/main" id="{70C87D76-7900-9666-EA63-49E84DC79DAA}"/>
              </a:ext>
            </a:extLst>
          </p:cNvPr>
          <p:cNvSpPr txBox="1">
            <a:spLocks/>
          </p:cNvSpPr>
          <p:nvPr/>
        </p:nvSpPr>
        <p:spPr>
          <a:xfrm>
            <a:off x="2247784" y="10069771"/>
            <a:ext cx="4595798"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Wales 9K</a:t>
            </a:r>
          </a:p>
        </p:txBody>
      </p:sp>
      <p:sp>
        <p:nvSpPr>
          <p:cNvPr id="28" name="Oval 27">
            <a:extLst>
              <a:ext uri="{FF2B5EF4-FFF2-40B4-BE49-F238E27FC236}">
                <a16:creationId xmlns:a16="http://schemas.microsoft.com/office/drawing/2014/main" id="{29AE1475-F862-C4F4-B1C6-2B8C6402693E}"/>
              </a:ext>
            </a:extLst>
          </p:cNvPr>
          <p:cNvSpPr/>
          <p:nvPr/>
        </p:nvSpPr>
        <p:spPr>
          <a:xfrm>
            <a:off x="1676538" y="10305579"/>
            <a:ext cx="404734" cy="404734"/>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Content Placeholder 6">
            <a:extLst>
              <a:ext uri="{FF2B5EF4-FFF2-40B4-BE49-F238E27FC236}">
                <a16:creationId xmlns:a16="http://schemas.microsoft.com/office/drawing/2014/main" id="{099B225A-AFE5-21D9-F20B-B9285005095F}"/>
              </a:ext>
            </a:extLst>
          </p:cNvPr>
          <p:cNvSpPr txBox="1">
            <a:spLocks/>
          </p:cNvSpPr>
          <p:nvPr/>
        </p:nvSpPr>
        <p:spPr>
          <a:xfrm>
            <a:off x="6695578" y="11235431"/>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-3%</a:t>
            </a:r>
          </a:p>
        </p:txBody>
      </p:sp>
      <p:sp>
        <p:nvSpPr>
          <p:cNvPr id="31" name="Content Placeholder 6">
            <a:extLst>
              <a:ext uri="{FF2B5EF4-FFF2-40B4-BE49-F238E27FC236}">
                <a16:creationId xmlns:a16="http://schemas.microsoft.com/office/drawing/2014/main" id="{C2DDC0D4-DBF9-18C8-1335-0B8EE44A55F4}"/>
              </a:ext>
            </a:extLst>
          </p:cNvPr>
          <p:cNvSpPr txBox="1">
            <a:spLocks/>
          </p:cNvSpPr>
          <p:nvPr/>
        </p:nvSpPr>
        <p:spPr>
          <a:xfrm>
            <a:off x="2262707" y="11046494"/>
            <a:ext cx="4595798"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West Midlands 15K</a:t>
            </a:r>
          </a:p>
        </p:txBody>
      </p:sp>
      <p:sp>
        <p:nvSpPr>
          <p:cNvPr id="32" name="Oval 31">
            <a:extLst>
              <a:ext uri="{FF2B5EF4-FFF2-40B4-BE49-F238E27FC236}">
                <a16:creationId xmlns:a16="http://schemas.microsoft.com/office/drawing/2014/main" id="{D6CD383C-7712-A914-9885-036F1D43DC61}"/>
              </a:ext>
            </a:extLst>
          </p:cNvPr>
          <p:cNvSpPr/>
          <p:nvPr/>
        </p:nvSpPr>
        <p:spPr>
          <a:xfrm>
            <a:off x="1691461" y="11282302"/>
            <a:ext cx="404734" cy="404734"/>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Content Placeholder 6">
            <a:extLst>
              <a:ext uri="{FF2B5EF4-FFF2-40B4-BE49-F238E27FC236}">
                <a16:creationId xmlns:a16="http://schemas.microsoft.com/office/drawing/2014/main" id="{6D2DA7F1-710A-505D-EE18-58239FECD3E1}"/>
              </a:ext>
            </a:extLst>
          </p:cNvPr>
          <p:cNvSpPr txBox="1">
            <a:spLocks/>
          </p:cNvSpPr>
          <p:nvPr/>
        </p:nvSpPr>
        <p:spPr>
          <a:xfrm>
            <a:off x="6519153" y="12236457"/>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-3%</a:t>
            </a:r>
          </a:p>
        </p:txBody>
      </p:sp>
      <p:sp>
        <p:nvSpPr>
          <p:cNvPr id="55" name="Content Placeholder 6">
            <a:extLst>
              <a:ext uri="{FF2B5EF4-FFF2-40B4-BE49-F238E27FC236}">
                <a16:creationId xmlns:a16="http://schemas.microsoft.com/office/drawing/2014/main" id="{0830B6A4-C751-CB61-EDCB-2BCC5ECE1436}"/>
              </a:ext>
            </a:extLst>
          </p:cNvPr>
          <p:cNvSpPr txBox="1">
            <a:spLocks/>
          </p:cNvSpPr>
          <p:nvPr/>
        </p:nvSpPr>
        <p:spPr>
          <a:xfrm>
            <a:off x="2262707" y="12003836"/>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East Midlands 14K</a:t>
            </a:r>
          </a:p>
        </p:txBody>
      </p:sp>
      <p:sp>
        <p:nvSpPr>
          <p:cNvPr id="56" name="Oval 55">
            <a:extLst>
              <a:ext uri="{FF2B5EF4-FFF2-40B4-BE49-F238E27FC236}">
                <a16:creationId xmlns:a16="http://schemas.microsoft.com/office/drawing/2014/main" id="{B41F2E71-5AD5-A873-31FF-92BC88FD2CC8}"/>
              </a:ext>
            </a:extLst>
          </p:cNvPr>
          <p:cNvSpPr/>
          <p:nvPr/>
        </p:nvSpPr>
        <p:spPr>
          <a:xfrm>
            <a:off x="1691462" y="12239644"/>
            <a:ext cx="404734" cy="404734"/>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Content Placeholder 6">
            <a:extLst>
              <a:ext uri="{FF2B5EF4-FFF2-40B4-BE49-F238E27FC236}">
                <a16:creationId xmlns:a16="http://schemas.microsoft.com/office/drawing/2014/main" id="{F5576ED4-6B5B-2262-6A16-799BFA7B8017}"/>
              </a:ext>
            </a:extLst>
          </p:cNvPr>
          <p:cNvSpPr txBox="1">
            <a:spLocks/>
          </p:cNvSpPr>
          <p:nvPr/>
        </p:nvSpPr>
        <p:spPr>
          <a:xfrm>
            <a:off x="5859212" y="13184314"/>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0%</a:t>
            </a:r>
          </a:p>
        </p:txBody>
      </p:sp>
      <p:sp>
        <p:nvSpPr>
          <p:cNvPr id="59" name="Content Placeholder 6">
            <a:extLst>
              <a:ext uri="{FF2B5EF4-FFF2-40B4-BE49-F238E27FC236}">
                <a16:creationId xmlns:a16="http://schemas.microsoft.com/office/drawing/2014/main" id="{EC4E682A-8BCF-410D-11B7-CFF00457A670}"/>
              </a:ext>
            </a:extLst>
          </p:cNvPr>
          <p:cNvSpPr txBox="1">
            <a:spLocks/>
          </p:cNvSpPr>
          <p:nvPr/>
        </p:nvSpPr>
        <p:spPr>
          <a:xfrm>
            <a:off x="2262707" y="12966206"/>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South East 36K</a:t>
            </a:r>
          </a:p>
        </p:txBody>
      </p:sp>
      <p:sp>
        <p:nvSpPr>
          <p:cNvPr id="60" name="Oval 59">
            <a:extLst>
              <a:ext uri="{FF2B5EF4-FFF2-40B4-BE49-F238E27FC236}">
                <a16:creationId xmlns:a16="http://schemas.microsoft.com/office/drawing/2014/main" id="{AB5F13B7-535F-5436-B38B-0A0E2189052F}"/>
              </a:ext>
            </a:extLst>
          </p:cNvPr>
          <p:cNvSpPr/>
          <p:nvPr/>
        </p:nvSpPr>
        <p:spPr>
          <a:xfrm>
            <a:off x="1691462" y="13202014"/>
            <a:ext cx="404734" cy="404734"/>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Content Placeholder 6">
            <a:extLst>
              <a:ext uri="{FF2B5EF4-FFF2-40B4-BE49-F238E27FC236}">
                <a16:creationId xmlns:a16="http://schemas.microsoft.com/office/drawing/2014/main" id="{E5A9181B-B4AA-690C-A5F3-587C4262443E}"/>
              </a:ext>
            </a:extLst>
          </p:cNvPr>
          <p:cNvSpPr txBox="1">
            <a:spLocks/>
          </p:cNvSpPr>
          <p:nvPr/>
        </p:nvSpPr>
        <p:spPr>
          <a:xfrm>
            <a:off x="6015200" y="14145113"/>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a:t>
            </a:r>
          </a:p>
        </p:txBody>
      </p:sp>
      <p:sp>
        <p:nvSpPr>
          <p:cNvPr id="63" name="Content Placeholder 6">
            <a:extLst>
              <a:ext uri="{FF2B5EF4-FFF2-40B4-BE49-F238E27FC236}">
                <a16:creationId xmlns:a16="http://schemas.microsoft.com/office/drawing/2014/main" id="{4FE24B99-48C1-9BE9-0F25-75D4E04D3C10}"/>
              </a:ext>
            </a:extLst>
          </p:cNvPr>
          <p:cNvSpPr txBox="1">
            <a:spLocks/>
          </p:cNvSpPr>
          <p:nvPr/>
        </p:nvSpPr>
        <p:spPr>
          <a:xfrm>
            <a:off x="2264417" y="13964393"/>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South West 16K</a:t>
            </a:r>
          </a:p>
        </p:txBody>
      </p:sp>
      <p:sp>
        <p:nvSpPr>
          <p:cNvPr id="64" name="Oval 63">
            <a:extLst>
              <a:ext uri="{FF2B5EF4-FFF2-40B4-BE49-F238E27FC236}">
                <a16:creationId xmlns:a16="http://schemas.microsoft.com/office/drawing/2014/main" id="{63FBCCC5-5049-B662-4204-F08E7BFA86E3}"/>
              </a:ext>
            </a:extLst>
          </p:cNvPr>
          <p:cNvSpPr/>
          <p:nvPr/>
        </p:nvSpPr>
        <p:spPr>
          <a:xfrm>
            <a:off x="1693172" y="14200201"/>
            <a:ext cx="404734" cy="404734"/>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Content Placeholder 6">
            <a:extLst>
              <a:ext uri="{FF2B5EF4-FFF2-40B4-BE49-F238E27FC236}">
                <a16:creationId xmlns:a16="http://schemas.microsoft.com/office/drawing/2014/main" id="{CA3BD1B2-CBC5-5C5D-338E-3BFBE963CA3A}"/>
              </a:ext>
            </a:extLst>
          </p:cNvPr>
          <p:cNvSpPr txBox="1">
            <a:spLocks/>
          </p:cNvSpPr>
          <p:nvPr/>
        </p:nvSpPr>
        <p:spPr>
          <a:xfrm>
            <a:off x="6978502" y="15149985"/>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a:t>
            </a:r>
          </a:p>
        </p:txBody>
      </p:sp>
      <p:sp>
        <p:nvSpPr>
          <p:cNvPr id="67" name="Content Placeholder 6">
            <a:extLst>
              <a:ext uri="{FF2B5EF4-FFF2-40B4-BE49-F238E27FC236}">
                <a16:creationId xmlns:a16="http://schemas.microsoft.com/office/drawing/2014/main" id="{E63112F8-A291-D9E7-C8B7-01680416020C}"/>
              </a:ext>
            </a:extLst>
          </p:cNvPr>
          <p:cNvSpPr txBox="1">
            <a:spLocks/>
          </p:cNvSpPr>
          <p:nvPr/>
        </p:nvSpPr>
        <p:spPr>
          <a:xfrm>
            <a:off x="2262707" y="14969265"/>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East of England 22K</a:t>
            </a:r>
          </a:p>
        </p:txBody>
      </p:sp>
      <p:sp>
        <p:nvSpPr>
          <p:cNvPr id="68" name="Oval 67">
            <a:extLst>
              <a:ext uri="{FF2B5EF4-FFF2-40B4-BE49-F238E27FC236}">
                <a16:creationId xmlns:a16="http://schemas.microsoft.com/office/drawing/2014/main" id="{B2EA4B57-4317-0094-0190-ABD977684CAF}"/>
              </a:ext>
            </a:extLst>
          </p:cNvPr>
          <p:cNvSpPr/>
          <p:nvPr/>
        </p:nvSpPr>
        <p:spPr>
          <a:xfrm>
            <a:off x="1691462" y="15205073"/>
            <a:ext cx="404734" cy="404734"/>
          </a:xfrm>
          <a:prstGeom prst="ellipse">
            <a:avLst/>
          </a:prstGeom>
          <a:solidFill>
            <a:srgbClr val="2040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Content Placeholder 6">
            <a:extLst>
              <a:ext uri="{FF2B5EF4-FFF2-40B4-BE49-F238E27FC236}">
                <a16:creationId xmlns:a16="http://schemas.microsoft.com/office/drawing/2014/main" id="{D31A44BC-FF83-2533-F09E-15879676A35A}"/>
              </a:ext>
            </a:extLst>
          </p:cNvPr>
          <p:cNvSpPr txBox="1">
            <a:spLocks/>
          </p:cNvSpPr>
          <p:nvPr/>
        </p:nvSpPr>
        <p:spPr>
          <a:xfrm>
            <a:off x="5096864" y="16176229"/>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a:t>
            </a:r>
          </a:p>
        </p:txBody>
      </p:sp>
      <p:sp>
        <p:nvSpPr>
          <p:cNvPr id="71" name="Content Placeholder 6">
            <a:extLst>
              <a:ext uri="{FF2B5EF4-FFF2-40B4-BE49-F238E27FC236}">
                <a16:creationId xmlns:a16="http://schemas.microsoft.com/office/drawing/2014/main" id="{4846B70F-0716-AFD9-3FAB-86A8F4BB9006}"/>
              </a:ext>
            </a:extLst>
          </p:cNvPr>
          <p:cNvSpPr txBox="1">
            <a:spLocks/>
          </p:cNvSpPr>
          <p:nvPr/>
        </p:nvSpPr>
        <p:spPr>
          <a:xfrm>
            <a:off x="2262707" y="15951405"/>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London 31K</a:t>
            </a:r>
          </a:p>
        </p:txBody>
      </p:sp>
      <p:sp>
        <p:nvSpPr>
          <p:cNvPr id="72" name="Oval 71">
            <a:extLst>
              <a:ext uri="{FF2B5EF4-FFF2-40B4-BE49-F238E27FC236}">
                <a16:creationId xmlns:a16="http://schemas.microsoft.com/office/drawing/2014/main" id="{ACEA5602-2831-7DCC-D9E6-FCEE01861811}"/>
              </a:ext>
            </a:extLst>
          </p:cNvPr>
          <p:cNvSpPr/>
          <p:nvPr/>
        </p:nvSpPr>
        <p:spPr>
          <a:xfrm>
            <a:off x="1691462" y="16187213"/>
            <a:ext cx="404734" cy="404734"/>
          </a:xfrm>
          <a:prstGeom prst="ellipse">
            <a:avLst/>
          </a:prstGeom>
          <a:solidFill>
            <a:srgbClr val="FBC2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Content Placeholder 6">
            <a:extLst>
              <a:ext uri="{FF2B5EF4-FFF2-40B4-BE49-F238E27FC236}">
                <a16:creationId xmlns:a16="http://schemas.microsoft.com/office/drawing/2014/main" id="{5C53AE4A-6B20-321A-142D-102B8ADC86DD}"/>
              </a:ext>
            </a:extLst>
          </p:cNvPr>
          <p:cNvSpPr txBox="1">
            <a:spLocks/>
          </p:cNvSpPr>
          <p:nvPr/>
        </p:nvSpPr>
        <p:spPr>
          <a:xfrm>
            <a:off x="1519507" y="3760022"/>
            <a:ext cx="7624494" cy="1384284"/>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4800" b="1" dirty="0">
                <a:solidFill>
                  <a:schemeClr val="bg1"/>
                </a:solidFill>
                <a:latin typeface="Apricus Black" pitchFamily="2" charset="0"/>
                <a:ea typeface="Roboto Light" panose="02000000000000000000" pitchFamily="2" charset="0"/>
                <a:cs typeface="Roboto Light" panose="02000000000000000000" pitchFamily="2" charset="0"/>
              </a:rPr>
              <a:t>NUMBER of 18-year old acceptances intending to move out of home 2024.</a:t>
            </a:r>
          </a:p>
        </p:txBody>
      </p:sp>
      <p:pic>
        <p:nvPicPr>
          <p:cNvPr id="76" name="Graphic 75">
            <a:extLst>
              <a:ext uri="{FF2B5EF4-FFF2-40B4-BE49-F238E27FC236}">
                <a16:creationId xmlns:a16="http://schemas.microsoft.com/office/drawing/2014/main" id="{D51945DA-0DCC-3247-8324-3233C703A0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659975" y="1993352"/>
            <a:ext cx="9331327" cy="15552211"/>
          </a:xfrm>
          <a:prstGeom prst="rect">
            <a:avLst/>
          </a:prstGeom>
        </p:spPr>
      </p:pic>
      <p:sp>
        <p:nvSpPr>
          <p:cNvPr id="4" name="Content Placeholder 6">
            <a:extLst>
              <a:ext uri="{FF2B5EF4-FFF2-40B4-BE49-F238E27FC236}">
                <a16:creationId xmlns:a16="http://schemas.microsoft.com/office/drawing/2014/main" id="{5BD61EA2-B1B7-8C89-1167-2CAD453D82C5}"/>
              </a:ext>
            </a:extLst>
          </p:cNvPr>
          <p:cNvSpPr txBox="1">
            <a:spLocks/>
          </p:cNvSpPr>
          <p:nvPr/>
        </p:nvSpPr>
        <p:spPr>
          <a:xfrm>
            <a:off x="12724800" y="3760022"/>
            <a:ext cx="7303609" cy="1384284"/>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4800" b="1" dirty="0">
                <a:solidFill>
                  <a:schemeClr val="bg1"/>
                </a:solidFill>
                <a:latin typeface="Apricus Black" pitchFamily="2" charset="0"/>
                <a:ea typeface="Roboto Light" panose="02000000000000000000" pitchFamily="2" charset="0"/>
                <a:cs typeface="Roboto Light" panose="02000000000000000000" pitchFamily="2" charset="0"/>
              </a:rPr>
              <a:t>NUMBER of ACCEPTANCES ALL AGES intending to move out of home 2024. </a:t>
            </a:r>
          </a:p>
        </p:txBody>
      </p:sp>
      <p:sp>
        <p:nvSpPr>
          <p:cNvPr id="6" name="Content Placeholder 6">
            <a:extLst>
              <a:ext uri="{FF2B5EF4-FFF2-40B4-BE49-F238E27FC236}">
                <a16:creationId xmlns:a16="http://schemas.microsoft.com/office/drawing/2014/main" id="{BDE3198C-FC93-C013-D08B-4837D9247878}"/>
              </a:ext>
            </a:extLst>
          </p:cNvPr>
          <p:cNvSpPr txBox="1">
            <a:spLocks/>
          </p:cNvSpPr>
          <p:nvPr/>
        </p:nvSpPr>
        <p:spPr>
          <a:xfrm>
            <a:off x="16694994" y="6048071"/>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a:t>
            </a:r>
          </a:p>
        </p:txBody>
      </p:sp>
      <p:sp>
        <p:nvSpPr>
          <p:cNvPr id="12" name="Content Placeholder 6">
            <a:extLst>
              <a:ext uri="{FF2B5EF4-FFF2-40B4-BE49-F238E27FC236}">
                <a16:creationId xmlns:a16="http://schemas.microsoft.com/office/drawing/2014/main" id="{1D6837D3-646B-9935-9FFF-B4E95B548775}"/>
              </a:ext>
            </a:extLst>
          </p:cNvPr>
          <p:cNvSpPr txBox="1">
            <a:spLocks/>
          </p:cNvSpPr>
          <p:nvPr/>
        </p:nvSpPr>
        <p:spPr>
          <a:xfrm>
            <a:off x="13433744" y="5810179"/>
            <a:ext cx="3344009"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Scotland 16K </a:t>
            </a:r>
          </a:p>
        </p:txBody>
      </p:sp>
      <p:sp>
        <p:nvSpPr>
          <p:cNvPr id="17" name="Content Placeholder 6">
            <a:extLst>
              <a:ext uri="{FF2B5EF4-FFF2-40B4-BE49-F238E27FC236}">
                <a16:creationId xmlns:a16="http://schemas.microsoft.com/office/drawing/2014/main" id="{8D61EC04-DEE9-9B3C-BEBC-7A2C4567C1FB}"/>
              </a:ext>
            </a:extLst>
          </p:cNvPr>
          <p:cNvSpPr txBox="1">
            <a:spLocks/>
          </p:cNvSpPr>
          <p:nvPr/>
        </p:nvSpPr>
        <p:spPr>
          <a:xfrm>
            <a:off x="16970654" y="7128978"/>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-3%</a:t>
            </a:r>
          </a:p>
        </p:txBody>
      </p:sp>
      <p:sp>
        <p:nvSpPr>
          <p:cNvPr id="21" name="Content Placeholder 6">
            <a:extLst>
              <a:ext uri="{FF2B5EF4-FFF2-40B4-BE49-F238E27FC236}">
                <a16:creationId xmlns:a16="http://schemas.microsoft.com/office/drawing/2014/main" id="{86B110BA-06BC-5516-11DB-06D77537AFFD}"/>
              </a:ext>
            </a:extLst>
          </p:cNvPr>
          <p:cNvSpPr txBox="1">
            <a:spLocks/>
          </p:cNvSpPr>
          <p:nvPr/>
        </p:nvSpPr>
        <p:spPr>
          <a:xfrm>
            <a:off x="13436048" y="6907988"/>
            <a:ext cx="4593494"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North East 8K</a:t>
            </a:r>
          </a:p>
        </p:txBody>
      </p:sp>
      <p:sp>
        <p:nvSpPr>
          <p:cNvPr id="29" name="Content Placeholder 6">
            <a:extLst>
              <a:ext uri="{FF2B5EF4-FFF2-40B4-BE49-F238E27FC236}">
                <a16:creationId xmlns:a16="http://schemas.microsoft.com/office/drawing/2014/main" id="{B02B5C20-D21A-7B18-90F9-8599E3E1B3E6}"/>
              </a:ext>
            </a:extLst>
          </p:cNvPr>
          <p:cNvSpPr txBox="1">
            <a:spLocks/>
          </p:cNvSpPr>
          <p:nvPr/>
        </p:nvSpPr>
        <p:spPr>
          <a:xfrm>
            <a:off x="17110422" y="8157585"/>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a:t>
            </a:r>
          </a:p>
        </p:txBody>
      </p:sp>
      <p:sp>
        <p:nvSpPr>
          <p:cNvPr id="53" name="Content Placeholder 6">
            <a:extLst>
              <a:ext uri="{FF2B5EF4-FFF2-40B4-BE49-F238E27FC236}">
                <a16:creationId xmlns:a16="http://schemas.microsoft.com/office/drawing/2014/main" id="{51FC289A-4E6C-D6D5-29C6-B92358830B51}"/>
              </a:ext>
            </a:extLst>
          </p:cNvPr>
          <p:cNvSpPr txBox="1">
            <a:spLocks/>
          </p:cNvSpPr>
          <p:nvPr/>
        </p:nvSpPr>
        <p:spPr>
          <a:xfrm>
            <a:off x="13433744" y="7976865"/>
            <a:ext cx="4595798"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North West 32K</a:t>
            </a:r>
          </a:p>
        </p:txBody>
      </p:sp>
      <p:sp>
        <p:nvSpPr>
          <p:cNvPr id="61" name="Content Placeholder 6">
            <a:extLst>
              <a:ext uri="{FF2B5EF4-FFF2-40B4-BE49-F238E27FC236}">
                <a16:creationId xmlns:a16="http://schemas.microsoft.com/office/drawing/2014/main" id="{24EA640C-D43C-E100-85FB-ECC14B1D6483}"/>
              </a:ext>
            </a:extLst>
          </p:cNvPr>
          <p:cNvSpPr txBox="1">
            <a:spLocks/>
          </p:cNvSpPr>
          <p:nvPr/>
        </p:nvSpPr>
        <p:spPr>
          <a:xfrm>
            <a:off x="19807082" y="9235293"/>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a:t>
            </a:r>
          </a:p>
        </p:txBody>
      </p:sp>
      <p:sp>
        <p:nvSpPr>
          <p:cNvPr id="65" name="Content Placeholder 6">
            <a:extLst>
              <a:ext uri="{FF2B5EF4-FFF2-40B4-BE49-F238E27FC236}">
                <a16:creationId xmlns:a16="http://schemas.microsoft.com/office/drawing/2014/main" id="{152B24C8-A7FF-1B8A-A7D5-7AF02325AA56}"/>
              </a:ext>
            </a:extLst>
          </p:cNvPr>
          <p:cNvSpPr txBox="1">
            <a:spLocks/>
          </p:cNvSpPr>
          <p:nvPr/>
        </p:nvSpPr>
        <p:spPr>
          <a:xfrm>
            <a:off x="13433744" y="9055754"/>
            <a:ext cx="6453792"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Yorkshire &amp; The Humber 23K</a:t>
            </a:r>
          </a:p>
        </p:txBody>
      </p:sp>
      <p:sp>
        <p:nvSpPr>
          <p:cNvPr id="75" name="Content Placeholder 6">
            <a:extLst>
              <a:ext uri="{FF2B5EF4-FFF2-40B4-BE49-F238E27FC236}">
                <a16:creationId xmlns:a16="http://schemas.microsoft.com/office/drawing/2014/main" id="{9BD0F6D0-B505-E260-F884-465490FA691D}"/>
              </a:ext>
            </a:extLst>
          </p:cNvPr>
          <p:cNvSpPr txBox="1">
            <a:spLocks/>
          </p:cNvSpPr>
          <p:nvPr/>
        </p:nvSpPr>
        <p:spPr>
          <a:xfrm>
            <a:off x="15829056" y="10258708"/>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a:t>
            </a:r>
          </a:p>
        </p:txBody>
      </p:sp>
      <p:sp>
        <p:nvSpPr>
          <p:cNvPr id="77" name="Content Placeholder 6">
            <a:extLst>
              <a:ext uri="{FF2B5EF4-FFF2-40B4-BE49-F238E27FC236}">
                <a16:creationId xmlns:a16="http://schemas.microsoft.com/office/drawing/2014/main" id="{1A77E1B8-0E37-884D-15DC-A605432E0364}"/>
              </a:ext>
            </a:extLst>
          </p:cNvPr>
          <p:cNvSpPr txBox="1">
            <a:spLocks/>
          </p:cNvSpPr>
          <p:nvPr/>
        </p:nvSpPr>
        <p:spPr>
          <a:xfrm>
            <a:off x="13418821" y="10069771"/>
            <a:ext cx="4595798"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Wales 13K</a:t>
            </a:r>
          </a:p>
        </p:txBody>
      </p:sp>
      <p:sp>
        <p:nvSpPr>
          <p:cNvPr id="79" name="Content Placeholder 6">
            <a:extLst>
              <a:ext uri="{FF2B5EF4-FFF2-40B4-BE49-F238E27FC236}">
                <a16:creationId xmlns:a16="http://schemas.microsoft.com/office/drawing/2014/main" id="{4E85490B-B737-1F26-FA81-D59A28ECB662}"/>
              </a:ext>
            </a:extLst>
          </p:cNvPr>
          <p:cNvSpPr txBox="1">
            <a:spLocks/>
          </p:cNvSpPr>
          <p:nvPr/>
        </p:nvSpPr>
        <p:spPr>
          <a:xfrm>
            <a:off x="17866615" y="11235431"/>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0%</a:t>
            </a:r>
          </a:p>
        </p:txBody>
      </p:sp>
      <p:sp>
        <p:nvSpPr>
          <p:cNvPr id="80" name="Content Placeholder 6">
            <a:extLst>
              <a:ext uri="{FF2B5EF4-FFF2-40B4-BE49-F238E27FC236}">
                <a16:creationId xmlns:a16="http://schemas.microsoft.com/office/drawing/2014/main" id="{B8624214-1016-DC26-8854-6E0EAC6E9280}"/>
              </a:ext>
            </a:extLst>
          </p:cNvPr>
          <p:cNvSpPr txBox="1">
            <a:spLocks/>
          </p:cNvSpPr>
          <p:nvPr/>
        </p:nvSpPr>
        <p:spPr>
          <a:xfrm>
            <a:off x="13433744" y="11046494"/>
            <a:ext cx="4595798"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West Midlands 24K</a:t>
            </a:r>
          </a:p>
        </p:txBody>
      </p:sp>
      <p:sp>
        <p:nvSpPr>
          <p:cNvPr id="82" name="Content Placeholder 6">
            <a:extLst>
              <a:ext uri="{FF2B5EF4-FFF2-40B4-BE49-F238E27FC236}">
                <a16:creationId xmlns:a16="http://schemas.microsoft.com/office/drawing/2014/main" id="{C8F826E5-B05A-CE69-5486-FEB0D77C1C85}"/>
              </a:ext>
            </a:extLst>
          </p:cNvPr>
          <p:cNvSpPr txBox="1">
            <a:spLocks/>
          </p:cNvSpPr>
          <p:nvPr/>
        </p:nvSpPr>
        <p:spPr>
          <a:xfrm>
            <a:off x="17690190" y="12236457"/>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-5%</a:t>
            </a:r>
          </a:p>
        </p:txBody>
      </p:sp>
      <p:sp>
        <p:nvSpPr>
          <p:cNvPr id="83" name="Content Placeholder 6">
            <a:extLst>
              <a:ext uri="{FF2B5EF4-FFF2-40B4-BE49-F238E27FC236}">
                <a16:creationId xmlns:a16="http://schemas.microsoft.com/office/drawing/2014/main" id="{96B2C479-2F32-1F81-CFA8-729EE29C1DB2}"/>
              </a:ext>
            </a:extLst>
          </p:cNvPr>
          <p:cNvSpPr txBox="1">
            <a:spLocks/>
          </p:cNvSpPr>
          <p:nvPr/>
        </p:nvSpPr>
        <p:spPr>
          <a:xfrm>
            <a:off x="13433744" y="12003836"/>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East Midlands 20K</a:t>
            </a:r>
          </a:p>
        </p:txBody>
      </p:sp>
      <p:sp>
        <p:nvSpPr>
          <p:cNvPr id="85" name="Content Placeholder 6">
            <a:extLst>
              <a:ext uri="{FF2B5EF4-FFF2-40B4-BE49-F238E27FC236}">
                <a16:creationId xmlns:a16="http://schemas.microsoft.com/office/drawing/2014/main" id="{6E0FB9B1-36BF-0AFA-1E6F-0F625A227175}"/>
              </a:ext>
            </a:extLst>
          </p:cNvPr>
          <p:cNvSpPr txBox="1">
            <a:spLocks/>
          </p:cNvSpPr>
          <p:nvPr/>
        </p:nvSpPr>
        <p:spPr>
          <a:xfrm>
            <a:off x="17030249" y="13184314"/>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a:t>
            </a:r>
          </a:p>
        </p:txBody>
      </p:sp>
      <p:sp>
        <p:nvSpPr>
          <p:cNvPr id="86" name="Content Placeholder 6">
            <a:extLst>
              <a:ext uri="{FF2B5EF4-FFF2-40B4-BE49-F238E27FC236}">
                <a16:creationId xmlns:a16="http://schemas.microsoft.com/office/drawing/2014/main" id="{86297EF5-8091-9D29-46DF-42ACC57B8896}"/>
              </a:ext>
            </a:extLst>
          </p:cNvPr>
          <p:cNvSpPr txBox="1">
            <a:spLocks/>
          </p:cNvSpPr>
          <p:nvPr/>
        </p:nvSpPr>
        <p:spPr>
          <a:xfrm>
            <a:off x="13433744" y="12966206"/>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South East 50K</a:t>
            </a:r>
          </a:p>
        </p:txBody>
      </p:sp>
      <p:sp>
        <p:nvSpPr>
          <p:cNvPr id="88" name="Content Placeholder 6">
            <a:extLst>
              <a:ext uri="{FF2B5EF4-FFF2-40B4-BE49-F238E27FC236}">
                <a16:creationId xmlns:a16="http://schemas.microsoft.com/office/drawing/2014/main" id="{8774B023-8639-A55C-8F12-CE0AAFA46252}"/>
              </a:ext>
            </a:extLst>
          </p:cNvPr>
          <p:cNvSpPr txBox="1">
            <a:spLocks/>
          </p:cNvSpPr>
          <p:nvPr/>
        </p:nvSpPr>
        <p:spPr>
          <a:xfrm>
            <a:off x="17186237" y="14145113"/>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-3%</a:t>
            </a:r>
          </a:p>
        </p:txBody>
      </p:sp>
      <p:sp>
        <p:nvSpPr>
          <p:cNvPr id="89" name="Content Placeholder 6">
            <a:extLst>
              <a:ext uri="{FF2B5EF4-FFF2-40B4-BE49-F238E27FC236}">
                <a16:creationId xmlns:a16="http://schemas.microsoft.com/office/drawing/2014/main" id="{6F26EB8B-EA72-5794-6BA6-D29AA193AA86}"/>
              </a:ext>
            </a:extLst>
          </p:cNvPr>
          <p:cNvSpPr txBox="1">
            <a:spLocks/>
          </p:cNvSpPr>
          <p:nvPr/>
        </p:nvSpPr>
        <p:spPr>
          <a:xfrm>
            <a:off x="13435454" y="13964393"/>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South West 24K</a:t>
            </a:r>
          </a:p>
        </p:txBody>
      </p:sp>
      <p:sp>
        <p:nvSpPr>
          <p:cNvPr id="91" name="Content Placeholder 6">
            <a:extLst>
              <a:ext uri="{FF2B5EF4-FFF2-40B4-BE49-F238E27FC236}">
                <a16:creationId xmlns:a16="http://schemas.microsoft.com/office/drawing/2014/main" id="{E7A71519-1605-A351-994F-50CCC73C25E3}"/>
              </a:ext>
            </a:extLst>
          </p:cNvPr>
          <p:cNvSpPr txBox="1">
            <a:spLocks/>
          </p:cNvSpPr>
          <p:nvPr/>
        </p:nvSpPr>
        <p:spPr>
          <a:xfrm>
            <a:off x="18149539" y="15149985"/>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a:t>
            </a:r>
          </a:p>
        </p:txBody>
      </p:sp>
      <p:sp>
        <p:nvSpPr>
          <p:cNvPr id="92" name="Content Placeholder 6">
            <a:extLst>
              <a:ext uri="{FF2B5EF4-FFF2-40B4-BE49-F238E27FC236}">
                <a16:creationId xmlns:a16="http://schemas.microsoft.com/office/drawing/2014/main" id="{202DBE30-D6DF-99F0-4131-89DA0E0173B2}"/>
              </a:ext>
            </a:extLst>
          </p:cNvPr>
          <p:cNvSpPr txBox="1">
            <a:spLocks/>
          </p:cNvSpPr>
          <p:nvPr/>
        </p:nvSpPr>
        <p:spPr>
          <a:xfrm>
            <a:off x="13433744" y="14969265"/>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East of England 31K</a:t>
            </a:r>
          </a:p>
        </p:txBody>
      </p:sp>
      <p:sp>
        <p:nvSpPr>
          <p:cNvPr id="94" name="Content Placeholder 6">
            <a:extLst>
              <a:ext uri="{FF2B5EF4-FFF2-40B4-BE49-F238E27FC236}">
                <a16:creationId xmlns:a16="http://schemas.microsoft.com/office/drawing/2014/main" id="{AD5524BE-3297-D6B8-D7EA-BACDD8EF3D3F}"/>
              </a:ext>
            </a:extLst>
          </p:cNvPr>
          <p:cNvSpPr txBox="1">
            <a:spLocks/>
          </p:cNvSpPr>
          <p:nvPr/>
        </p:nvSpPr>
        <p:spPr>
          <a:xfrm>
            <a:off x="16267901" y="16176229"/>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0%</a:t>
            </a:r>
          </a:p>
        </p:txBody>
      </p:sp>
      <p:sp>
        <p:nvSpPr>
          <p:cNvPr id="95" name="Content Placeholder 6">
            <a:extLst>
              <a:ext uri="{FF2B5EF4-FFF2-40B4-BE49-F238E27FC236}">
                <a16:creationId xmlns:a16="http://schemas.microsoft.com/office/drawing/2014/main" id="{22F59735-E35C-E9B7-E277-E6252A650696}"/>
              </a:ext>
            </a:extLst>
          </p:cNvPr>
          <p:cNvSpPr txBox="1">
            <a:spLocks/>
          </p:cNvSpPr>
          <p:nvPr/>
        </p:nvSpPr>
        <p:spPr>
          <a:xfrm>
            <a:off x="13433744" y="15951405"/>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London 53K</a:t>
            </a:r>
          </a:p>
        </p:txBody>
      </p:sp>
      <p:sp>
        <p:nvSpPr>
          <p:cNvPr id="97" name="Oval 96">
            <a:extLst>
              <a:ext uri="{FF2B5EF4-FFF2-40B4-BE49-F238E27FC236}">
                <a16:creationId xmlns:a16="http://schemas.microsoft.com/office/drawing/2014/main" id="{40573EE7-391C-D07B-9883-DDCD9ABDADC9}"/>
              </a:ext>
            </a:extLst>
          </p:cNvPr>
          <p:cNvSpPr/>
          <p:nvPr/>
        </p:nvSpPr>
        <p:spPr>
          <a:xfrm>
            <a:off x="12879434" y="6045987"/>
            <a:ext cx="404734" cy="404734"/>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a:extLst>
              <a:ext uri="{FF2B5EF4-FFF2-40B4-BE49-F238E27FC236}">
                <a16:creationId xmlns:a16="http://schemas.microsoft.com/office/drawing/2014/main" id="{2EB3C541-8765-8FF7-AE61-6FBFE57B42D7}"/>
              </a:ext>
            </a:extLst>
          </p:cNvPr>
          <p:cNvSpPr/>
          <p:nvPr/>
        </p:nvSpPr>
        <p:spPr>
          <a:xfrm>
            <a:off x="12881739" y="7143796"/>
            <a:ext cx="404734" cy="404734"/>
          </a:xfrm>
          <a:prstGeom prst="ellipse">
            <a:avLst/>
          </a:prstGeom>
          <a:solidFill>
            <a:srgbClr val="3C90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Oval 98">
            <a:extLst>
              <a:ext uri="{FF2B5EF4-FFF2-40B4-BE49-F238E27FC236}">
                <a16:creationId xmlns:a16="http://schemas.microsoft.com/office/drawing/2014/main" id="{E425BE8D-AD7F-5E6D-6DF1-EE9F447E2A5B}"/>
              </a:ext>
            </a:extLst>
          </p:cNvPr>
          <p:cNvSpPr/>
          <p:nvPr/>
        </p:nvSpPr>
        <p:spPr>
          <a:xfrm>
            <a:off x="12879434" y="8212673"/>
            <a:ext cx="404734" cy="404734"/>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0" name="Oval 99">
            <a:extLst>
              <a:ext uri="{FF2B5EF4-FFF2-40B4-BE49-F238E27FC236}">
                <a16:creationId xmlns:a16="http://schemas.microsoft.com/office/drawing/2014/main" id="{045B7EF2-127A-47AD-DE45-37F60CD8DB21}"/>
              </a:ext>
            </a:extLst>
          </p:cNvPr>
          <p:cNvSpPr/>
          <p:nvPr/>
        </p:nvSpPr>
        <p:spPr>
          <a:xfrm>
            <a:off x="12879434" y="9291562"/>
            <a:ext cx="404734" cy="404734"/>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1" name="Oval 100">
            <a:extLst>
              <a:ext uri="{FF2B5EF4-FFF2-40B4-BE49-F238E27FC236}">
                <a16:creationId xmlns:a16="http://schemas.microsoft.com/office/drawing/2014/main" id="{E4395AE9-627C-93EB-E1BF-98962B642629}"/>
              </a:ext>
            </a:extLst>
          </p:cNvPr>
          <p:cNvSpPr/>
          <p:nvPr/>
        </p:nvSpPr>
        <p:spPr>
          <a:xfrm>
            <a:off x="12864511" y="10305579"/>
            <a:ext cx="404734" cy="404734"/>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2" name="Oval 101">
            <a:extLst>
              <a:ext uri="{FF2B5EF4-FFF2-40B4-BE49-F238E27FC236}">
                <a16:creationId xmlns:a16="http://schemas.microsoft.com/office/drawing/2014/main" id="{E32B518C-DBB2-7F07-FC5B-C2A9B953C20D}"/>
              </a:ext>
            </a:extLst>
          </p:cNvPr>
          <p:cNvSpPr/>
          <p:nvPr/>
        </p:nvSpPr>
        <p:spPr>
          <a:xfrm>
            <a:off x="12879434" y="11282302"/>
            <a:ext cx="404734" cy="404734"/>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3" name="Oval 102">
            <a:extLst>
              <a:ext uri="{FF2B5EF4-FFF2-40B4-BE49-F238E27FC236}">
                <a16:creationId xmlns:a16="http://schemas.microsoft.com/office/drawing/2014/main" id="{76EA8378-B912-44FD-F20F-CBBB9C43E376}"/>
              </a:ext>
            </a:extLst>
          </p:cNvPr>
          <p:cNvSpPr/>
          <p:nvPr/>
        </p:nvSpPr>
        <p:spPr>
          <a:xfrm>
            <a:off x="12879435" y="12239644"/>
            <a:ext cx="404734" cy="404734"/>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4" name="Oval 103">
            <a:extLst>
              <a:ext uri="{FF2B5EF4-FFF2-40B4-BE49-F238E27FC236}">
                <a16:creationId xmlns:a16="http://schemas.microsoft.com/office/drawing/2014/main" id="{706D21FD-CE72-C383-DA53-805A8C186A08}"/>
              </a:ext>
            </a:extLst>
          </p:cNvPr>
          <p:cNvSpPr/>
          <p:nvPr/>
        </p:nvSpPr>
        <p:spPr>
          <a:xfrm>
            <a:off x="12879435" y="13202014"/>
            <a:ext cx="404734" cy="404734"/>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Oval 104">
            <a:extLst>
              <a:ext uri="{FF2B5EF4-FFF2-40B4-BE49-F238E27FC236}">
                <a16:creationId xmlns:a16="http://schemas.microsoft.com/office/drawing/2014/main" id="{BC9A6EF7-35C1-C089-6435-F6B295AC2D0A}"/>
              </a:ext>
            </a:extLst>
          </p:cNvPr>
          <p:cNvSpPr/>
          <p:nvPr/>
        </p:nvSpPr>
        <p:spPr>
          <a:xfrm>
            <a:off x="12881145" y="14200201"/>
            <a:ext cx="404734" cy="404734"/>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 name="Oval 105">
            <a:extLst>
              <a:ext uri="{FF2B5EF4-FFF2-40B4-BE49-F238E27FC236}">
                <a16:creationId xmlns:a16="http://schemas.microsoft.com/office/drawing/2014/main" id="{26335950-B081-A872-6B77-3DD652801281}"/>
              </a:ext>
            </a:extLst>
          </p:cNvPr>
          <p:cNvSpPr/>
          <p:nvPr/>
        </p:nvSpPr>
        <p:spPr>
          <a:xfrm>
            <a:off x="12879435" y="15205073"/>
            <a:ext cx="404734" cy="404734"/>
          </a:xfrm>
          <a:prstGeom prst="ellipse">
            <a:avLst/>
          </a:prstGeom>
          <a:solidFill>
            <a:srgbClr val="2040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7" name="Oval 106">
            <a:extLst>
              <a:ext uri="{FF2B5EF4-FFF2-40B4-BE49-F238E27FC236}">
                <a16:creationId xmlns:a16="http://schemas.microsoft.com/office/drawing/2014/main" id="{E8EF8A29-DE95-13B3-C226-2AD4114D2909}"/>
              </a:ext>
            </a:extLst>
          </p:cNvPr>
          <p:cNvSpPr/>
          <p:nvPr/>
        </p:nvSpPr>
        <p:spPr>
          <a:xfrm>
            <a:off x="12879435" y="16187213"/>
            <a:ext cx="404734" cy="404734"/>
          </a:xfrm>
          <a:prstGeom prst="ellipse">
            <a:avLst/>
          </a:prstGeom>
          <a:solidFill>
            <a:srgbClr val="FBC2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92257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BBEEE4-DAA4-F927-33AF-FC1EC6B6CD1F}"/>
              </a:ext>
            </a:extLst>
          </p:cNvPr>
          <p:cNvSpPr>
            <a:spLocks noGrp="1"/>
          </p:cNvSpPr>
          <p:nvPr>
            <p:ph type="body" sz="quarter" idx="10"/>
          </p:nvPr>
        </p:nvSpPr>
        <p:spPr/>
        <p:txBody>
          <a:bodyPr/>
          <a:lstStyle/>
          <a:p>
            <a:r>
              <a:rPr lang="en-GB" dirty="0"/>
              <a:t>Public</a:t>
            </a:r>
          </a:p>
        </p:txBody>
      </p:sp>
      <p:sp>
        <p:nvSpPr>
          <p:cNvPr id="7" name="Content Placeholder 6">
            <a:extLst>
              <a:ext uri="{FF2B5EF4-FFF2-40B4-BE49-F238E27FC236}">
                <a16:creationId xmlns:a16="http://schemas.microsoft.com/office/drawing/2014/main" id="{1FE9BF0B-73AD-C45F-7AA0-812F5411E582}"/>
              </a:ext>
            </a:extLst>
          </p:cNvPr>
          <p:cNvSpPr txBox="1">
            <a:spLocks/>
          </p:cNvSpPr>
          <p:nvPr/>
        </p:nvSpPr>
        <p:spPr>
          <a:xfrm>
            <a:off x="11900690" y="6048071"/>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+6%</a:t>
            </a:r>
          </a:p>
        </p:txBody>
      </p:sp>
      <p:sp>
        <p:nvSpPr>
          <p:cNvPr id="10" name="Content Placeholder 6">
            <a:extLst>
              <a:ext uri="{FF2B5EF4-FFF2-40B4-BE49-F238E27FC236}">
                <a16:creationId xmlns:a16="http://schemas.microsoft.com/office/drawing/2014/main" id="{255876F9-D846-4FF9-6CEE-A972073C5515}"/>
              </a:ext>
            </a:extLst>
          </p:cNvPr>
          <p:cNvSpPr txBox="1">
            <a:spLocks/>
          </p:cNvSpPr>
          <p:nvPr/>
        </p:nvSpPr>
        <p:spPr>
          <a:xfrm>
            <a:off x="8759755" y="5810179"/>
            <a:ext cx="3344009"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Scotland 13K </a:t>
            </a:r>
          </a:p>
        </p:txBody>
      </p:sp>
      <p:sp>
        <p:nvSpPr>
          <p:cNvPr id="11" name="Oval 10">
            <a:extLst>
              <a:ext uri="{FF2B5EF4-FFF2-40B4-BE49-F238E27FC236}">
                <a16:creationId xmlns:a16="http://schemas.microsoft.com/office/drawing/2014/main" id="{D3CDE0B8-AF86-3D7E-C97F-BE1E4B39CE71}"/>
              </a:ext>
            </a:extLst>
          </p:cNvPr>
          <p:cNvSpPr/>
          <p:nvPr/>
        </p:nvSpPr>
        <p:spPr>
          <a:xfrm>
            <a:off x="8188509" y="6045987"/>
            <a:ext cx="404734" cy="404734"/>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ontent Placeholder 6">
            <a:extLst>
              <a:ext uri="{FF2B5EF4-FFF2-40B4-BE49-F238E27FC236}">
                <a16:creationId xmlns:a16="http://schemas.microsoft.com/office/drawing/2014/main" id="{EFDF6B17-E5F1-0D44-E62B-DF45EF19B10B}"/>
              </a:ext>
            </a:extLst>
          </p:cNvPr>
          <p:cNvSpPr txBox="1">
            <a:spLocks/>
          </p:cNvSpPr>
          <p:nvPr/>
        </p:nvSpPr>
        <p:spPr>
          <a:xfrm>
            <a:off x="12176350" y="7128978"/>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+12%</a:t>
            </a:r>
          </a:p>
        </p:txBody>
      </p:sp>
      <p:sp>
        <p:nvSpPr>
          <p:cNvPr id="15" name="Content Placeholder 6">
            <a:extLst>
              <a:ext uri="{FF2B5EF4-FFF2-40B4-BE49-F238E27FC236}">
                <a16:creationId xmlns:a16="http://schemas.microsoft.com/office/drawing/2014/main" id="{5EF2B498-5814-F6F8-4004-062011BDA887}"/>
              </a:ext>
            </a:extLst>
          </p:cNvPr>
          <p:cNvSpPr txBox="1">
            <a:spLocks/>
          </p:cNvSpPr>
          <p:nvPr/>
        </p:nvSpPr>
        <p:spPr>
          <a:xfrm>
            <a:off x="8762059" y="6907988"/>
            <a:ext cx="4593494"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North East 12K</a:t>
            </a:r>
          </a:p>
        </p:txBody>
      </p:sp>
      <p:sp>
        <p:nvSpPr>
          <p:cNvPr id="16" name="Oval 15">
            <a:extLst>
              <a:ext uri="{FF2B5EF4-FFF2-40B4-BE49-F238E27FC236}">
                <a16:creationId xmlns:a16="http://schemas.microsoft.com/office/drawing/2014/main" id="{3482FCAA-6029-8882-605E-8D0CEBA8DD21}"/>
              </a:ext>
            </a:extLst>
          </p:cNvPr>
          <p:cNvSpPr/>
          <p:nvPr/>
        </p:nvSpPr>
        <p:spPr>
          <a:xfrm>
            <a:off x="8190814" y="7143796"/>
            <a:ext cx="404734" cy="404734"/>
          </a:xfrm>
          <a:prstGeom prst="ellipse">
            <a:avLst/>
          </a:prstGeom>
          <a:solidFill>
            <a:srgbClr val="3C90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Content Placeholder 6">
            <a:extLst>
              <a:ext uri="{FF2B5EF4-FFF2-40B4-BE49-F238E27FC236}">
                <a16:creationId xmlns:a16="http://schemas.microsoft.com/office/drawing/2014/main" id="{0FF4DBFD-47DB-D17E-B22C-697BB3A1D9FA}"/>
              </a:ext>
            </a:extLst>
          </p:cNvPr>
          <p:cNvSpPr txBox="1">
            <a:spLocks/>
          </p:cNvSpPr>
          <p:nvPr/>
        </p:nvSpPr>
        <p:spPr>
          <a:xfrm>
            <a:off x="12316118" y="8157585"/>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a:t>
            </a:r>
          </a:p>
        </p:txBody>
      </p:sp>
      <p:sp>
        <p:nvSpPr>
          <p:cNvPr id="19" name="Content Placeholder 6">
            <a:extLst>
              <a:ext uri="{FF2B5EF4-FFF2-40B4-BE49-F238E27FC236}">
                <a16:creationId xmlns:a16="http://schemas.microsoft.com/office/drawing/2014/main" id="{BA89FC1B-2125-C6E7-D10E-F831ABDDFECE}"/>
              </a:ext>
            </a:extLst>
          </p:cNvPr>
          <p:cNvSpPr txBox="1">
            <a:spLocks/>
          </p:cNvSpPr>
          <p:nvPr/>
        </p:nvSpPr>
        <p:spPr>
          <a:xfrm>
            <a:off x="8759755" y="7976865"/>
            <a:ext cx="4595798"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North West 25K</a:t>
            </a:r>
          </a:p>
        </p:txBody>
      </p:sp>
      <p:sp>
        <p:nvSpPr>
          <p:cNvPr id="20" name="Oval 19">
            <a:extLst>
              <a:ext uri="{FF2B5EF4-FFF2-40B4-BE49-F238E27FC236}">
                <a16:creationId xmlns:a16="http://schemas.microsoft.com/office/drawing/2014/main" id="{983FDEBC-AC18-19B1-9C4D-0000C5412219}"/>
              </a:ext>
            </a:extLst>
          </p:cNvPr>
          <p:cNvSpPr/>
          <p:nvPr/>
        </p:nvSpPr>
        <p:spPr>
          <a:xfrm>
            <a:off x="8188509" y="8212673"/>
            <a:ext cx="404734" cy="404734"/>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Content Placeholder 6">
            <a:extLst>
              <a:ext uri="{FF2B5EF4-FFF2-40B4-BE49-F238E27FC236}">
                <a16:creationId xmlns:a16="http://schemas.microsoft.com/office/drawing/2014/main" id="{F9230986-A098-C173-626C-1ECC924B1851}"/>
              </a:ext>
            </a:extLst>
          </p:cNvPr>
          <p:cNvSpPr txBox="1">
            <a:spLocks/>
          </p:cNvSpPr>
          <p:nvPr/>
        </p:nvSpPr>
        <p:spPr>
          <a:xfrm>
            <a:off x="15036841" y="9235293"/>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a:t>
            </a:r>
          </a:p>
        </p:txBody>
      </p:sp>
      <p:sp>
        <p:nvSpPr>
          <p:cNvPr id="23" name="Content Placeholder 6">
            <a:extLst>
              <a:ext uri="{FF2B5EF4-FFF2-40B4-BE49-F238E27FC236}">
                <a16:creationId xmlns:a16="http://schemas.microsoft.com/office/drawing/2014/main" id="{B1148D59-4D2C-16CF-5B01-5662F5681842}"/>
              </a:ext>
            </a:extLst>
          </p:cNvPr>
          <p:cNvSpPr txBox="1">
            <a:spLocks/>
          </p:cNvSpPr>
          <p:nvPr/>
        </p:nvSpPr>
        <p:spPr>
          <a:xfrm>
            <a:off x="8759755" y="9055754"/>
            <a:ext cx="6453792"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Yorkshire &amp; The Humber 20K</a:t>
            </a:r>
          </a:p>
        </p:txBody>
      </p:sp>
      <p:sp>
        <p:nvSpPr>
          <p:cNvPr id="24" name="Oval 23">
            <a:extLst>
              <a:ext uri="{FF2B5EF4-FFF2-40B4-BE49-F238E27FC236}">
                <a16:creationId xmlns:a16="http://schemas.microsoft.com/office/drawing/2014/main" id="{621AE7C7-3454-127D-3415-EFECA64A165C}"/>
              </a:ext>
            </a:extLst>
          </p:cNvPr>
          <p:cNvSpPr/>
          <p:nvPr/>
        </p:nvSpPr>
        <p:spPr>
          <a:xfrm>
            <a:off x="8188509" y="9291562"/>
            <a:ext cx="404734" cy="404734"/>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Content Placeholder 6">
            <a:extLst>
              <a:ext uri="{FF2B5EF4-FFF2-40B4-BE49-F238E27FC236}">
                <a16:creationId xmlns:a16="http://schemas.microsoft.com/office/drawing/2014/main" id="{F0656B34-93A4-AE99-4B78-597D5C4D69C7}"/>
              </a:ext>
            </a:extLst>
          </p:cNvPr>
          <p:cNvSpPr txBox="1">
            <a:spLocks/>
          </p:cNvSpPr>
          <p:nvPr/>
        </p:nvSpPr>
        <p:spPr>
          <a:xfrm>
            <a:off x="10986626" y="10258708"/>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a:t>
            </a:r>
          </a:p>
        </p:txBody>
      </p:sp>
      <p:sp>
        <p:nvSpPr>
          <p:cNvPr id="27" name="Content Placeholder 6">
            <a:extLst>
              <a:ext uri="{FF2B5EF4-FFF2-40B4-BE49-F238E27FC236}">
                <a16:creationId xmlns:a16="http://schemas.microsoft.com/office/drawing/2014/main" id="{70C87D76-7900-9666-EA63-49E84DC79DAA}"/>
              </a:ext>
            </a:extLst>
          </p:cNvPr>
          <p:cNvSpPr txBox="1">
            <a:spLocks/>
          </p:cNvSpPr>
          <p:nvPr/>
        </p:nvSpPr>
        <p:spPr>
          <a:xfrm>
            <a:off x="8744832" y="10069771"/>
            <a:ext cx="4595798"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Wales 12K</a:t>
            </a:r>
          </a:p>
        </p:txBody>
      </p:sp>
      <p:sp>
        <p:nvSpPr>
          <p:cNvPr id="28" name="Oval 27">
            <a:extLst>
              <a:ext uri="{FF2B5EF4-FFF2-40B4-BE49-F238E27FC236}">
                <a16:creationId xmlns:a16="http://schemas.microsoft.com/office/drawing/2014/main" id="{29AE1475-F862-C4F4-B1C6-2B8C6402693E}"/>
              </a:ext>
            </a:extLst>
          </p:cNvPr>
          <p:cNvSpPr/>
          <p:nvPr/>
        </p:nvSpPr>
        <p:spPr>
          <a:xfrm>
            <a:off x="8173586" y="10305579"/>
            <a:ext cx="404734" cy="404734"/>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Content Placeholder 6">
            <a:extLst>
              <a:ext uri="{FF2B5EF4-FFF2-40B4-BE49-F238E27FC236}">
                <a16:creationId xmlns:a16="http://schemas.microsoft.com/office/drawing/2014/main" id="{099B225A-AFE5-21D9-F20B-B9285005095F}"/>
              </a:ext>
            </a:extLst>
          </p:cNvPr>
          <p:cNvSpPr txBox="1">
            <a:spLocks/>
          </p:cNvSpPr>
          <p:nvPr/>
        </p:nvSpPr>
        <p:spPr>
          <a:xfrm>
            <a:off x="13072311" y="11235431"/>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a:t>
            </a:r>
          </a:p>
        </p:txBody>
      </p:sp>
      <p:sp>
        <p:nvSpPr>
          <p:cNvPr id="31" name="Content Placeholder 6">
            <a:extLst>
              <a:ext uri="{FF2B5EF4-FFF2-40B4-BE49-F238E27FC236}">
                <a16:creationId xmlns:a16="http://schemas.microsoft.com/office/drawing/2014/main" id="{C2DDC0D4-DBF9-18C8-1335-0B8EE44A55F4}"/>
              </a:ext>
            </a:extLst>
          </p:cNvPr>
          <p:cNvSpPr txBox="1">
            <a:spLocks/>
          </p:cNvSpPr>
          <p:nvPr/>
        </p:nvSpPr>
        <p:spPr>
          <a:xfrm>
            <a:off x="8759755" y="11046494"/>
            <a:ext cx="4595798"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West Midlands 15K</a:t>
            </a:r>
          </a:p>
        </p:txBody>
      </p:sp>
      <p:sp>
        <p:nvSpPr>
          <p:cNvPr id="32" name="Oval 31">
            <a:extLst>
              <a:ext uri="{FF2B5EF4-FFF2-40B4-BE49-F238E27FC236}">
                <a16:creationId xmlns:a16="http://schemas.microsoft.com/office/drawing/2014/main" id="{D6CD383C-7712-A914-9885-036F1D43DC61}"/>
              </a:ext>
            </a:extLst>
          </p:cNvPr>
          <p:cNvSpPr/>
          <p:nvPr/>
        </p:nvSpPr>
        <p:spPr>
          <a:xfrm>
            <a:off x="8188509" y="11282302"/>
            <a:ext cx="404734" cy="404734"/>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Content Placeholder 6">
            <a:extLst>
              <a:ext uri="{FF2B5EF4-FFF2-40B4-BE49-F238E27FC236}">
                <a16:creationId xmlns:a16="http://schemas.microsoft.com/office/drawing/2014/main" id="{6D2DA7F1-710A-505D-EE18-58239FECD3E1}"/>
              </a:ext>
            </a:extLst>
          </p:cNvPr>
          <p:cNvSpPr txBox="1">
            <a:spLocks/>
          </p:cNvSpPr>
          <p:nvPr/>
        </p:nvSpPr>
        <p:spPr>
          <a:xfrm>
            <a:off x="12944012" y="12236457"/>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a:t>
            </a:r>
          </a:p>
        </p:txBody>
      </p:sp>
      <p:sp>
        <p:nvSpPr>
          <p:cNvPr id="55" name="Content Placeholder 6">
            <a:extLst>
              <a:ext uri="{FF2B5EF4-FFF2-40B4-BE49-F238E27FC236}">
                <a16:creationId xmlns:a16="http://schemas.microsoft.com/office/drawing/2014/main" id="{0830B6A4-C751-CB61-EDCB-2BCC5ECE1436}"/>
              </a:ext>
            </a:extLst>
          </p:cNvPr>
          <p:cNvSpPr txBox="1">
            <a:spLocks/>
          </p:cNvSpPr>
          <p:nvPr/>
        </p:nvSpPr>
        <p:spPr>
          <a:xfrm>
            <a:off x="8759755" y="12003836"/>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East Midlands 23K</a:t>
            </a:r>
          </a:p>
        </p:txBody>
      </p:sp>
      <p:sp>
        <p:nvSpPr>
          <p:cNvPr id="56" name="Oval 55">
            <a:extLst>
              <a:ext uri="{FF2B5EF4-FFF2-40B4-BE49-F238E27FC236}">
                <a16:creationId xmlns:a16="http://schemas.microsoft.com/office/drawing/2014/main" id="{B41F2E71-5AD5-A873-31FF-92BC88FD2CC8}"/>
              </a:ext>
            </a:extLst>
          </p:cNvPr>
          <p:cNvSpPr/>
          <p:nvPr/>
        </p:nvSpPr>
        <p:spPr>
          <a:xfrm>
            <a:off x="8188510" y="12239644"/>
            <a:ext cx="404734" cy="404734"/>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Content Placeholder 6">
            <a:extLst>
              <a:ext uri="{FF2B5EF4-FFF2-40B4-BE49-F238E27FC236}">
                <a16:creationId xmlns:a16="http://schemas.microsoft.com/office/drawing/2014/main" id="{F5576ED4-6B5B-2262-6A16-799BFA7B8017}"/>
              </a:ext>
            </a:extLst>
          </p:cNvPr>
          <p:cNvSpPr txBox="1">
            <a:spLocks/>
          </p:cNvSpPr>
          <p:nvPr/>
        </p:nvSpPr>
        <p:spPr>
          <a:xfrm>
            <a:off x="12308134" y="13184314"/>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-7%</a:t>
            </a:r>
          </a:p>
        </p:txBody>
      </p:sp>
      <p:sp>
        <p:nvSpPr>
          <p:cNvPr id="59" name="Content Placeholder 6">
            <a:extLst>
              <a:ext uri="{FF2B5EF4-FFF2-40B4-BE49-F238E27FC236}">
                <a16:creationId xmlns:a16="http://schemas.microsoft.com/office/drawing/2014/main" id="{EC4E682A-8BCF-410D-11B7-CFF00457A670}"/>
              </a:ext>
            </a:extLst>
          </p:cNvPr>
          <p:cNvSpPr txBox="1">
            <a:spLocks/>
          </p:cNvSpPr>
          <p:nvPr/>
        </p:nvSpPr>
        <p:spPr>
          <a:xfrm>
            <a:off x="8759755" y="12966206"/>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South East 28K</a:t>
            </a:r>
          </a:p>
        </p:txBody>
      </p:sp>
      <p:sp>
        <p:nvSpPr>
          <p:cNvPr id="60" name="Oval 59">
            <a:extLst>
              <a:ext uri="{FF2B5EF4-FFF2-40B4-BE49-F238E27FC236}">
                <a16:creationId xmlns:a16="http://schemas.microsoft.com/office/drawing/2014/main" id="{AB5F13B7-535F-5436-B38B-0A0E2189052F}"/>
              </a:ext>
            </a:extLst>
          </p:cNvPr>
          <p:cNvSpPr/>
          <p:nvPr/>
        </p:nvSpPr>
        <p:spPr>
          <a:xfrm>
            <a:off x="8188510" y="13202014"/>
            <a:ext cx="404734" cy="404734"/>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Content Placeholder 6">
            <a:extLst>
              <a:ext uri="{FF2B5EF4-FFF2-40B4-BE49-F238E27FC236}">
                <a16:creationId xmlns:a16="http://schemas.microsoft.com/office/drawing/2014/main" id="{E5A9181B-B4AA-690C-A5F3-587C4262443E}"/>
              </a:ext>
            </a:extLst>
          </p:cNvPr>
          <p:cNvSpPr txBox="1">
            <a:spLocks/>
          </p:cNvSpPr>
          <p:nvPr/>
        </p:nvSpPr>
        <p:spPr>
          <a:xfrm>
            <a:off x="12367870" y="14145113"/>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-3%</a:t>
            </a:r>
          </a:p>
        </p:txBody>
      </p:sp>
      <p:sp>
        <p:nvSpPr>
          <p:cNvPr id="63" name="Content Placeholder 6">
            <a:extLst>
              <a:ext uri="{FF2B5EF4-FFF2-40B4-BE49-F238E27FC236}">
                <a16:creationId xmlns:a16="http://schemas.microsoft.com/office/drawing/2014/main" id="{4FE24B99-48C1-9BE9-0F25-75D4E04D3C10}"/>
              </a:ext>
            </a:extLst>
          </p:cNvPr>
          <p:cNvSpPr txBox="1">
            <a:spLocks/>
          </p:cNvSpPr>
          <p:nvPr/>
        </p:nvSpPr>
        <p:spPr>
          <a:xfrm>
            <a:off x="8761465" y="13964393"/>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South West 23K</a:t>
            </a:r>
          </a:p>
        </p:txBody>
      </p:sp>
      <p:sp>
        <p:nvSpPr>
          <p:cNvPr id="64" name="Oval 63">
            <a:extLst>
              <a:ext uri="{FF2B5EF4-FFF2-40B4-BE49-F238E27FC236}">
                <a16:creationId xmlns:a16="http://schemas.microsoft.com/office/drawing/2014/main" id="{63FBCCC5-5049-B662-4204-F08E7BFA86E3}"/>
              </a:ext>
            </a:extLst>
          </p:cNvPr>
          <p:cNvSpPr/>
          <p:nvPr/>
        </p:nvSpPr>
        <p:spPr>
          <a:xfrm>
            <a:off x="8190220" y="14200201"/>
            <a:ext cx="404734" cy="404734"/>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Content Placeholder 6">
            <a:extLst>
              <a:ext uri="{FF2B5EF4-FFF2-40B4-BE49-F238E27FC236}">
                <a16:creationId xmlns:a16="http://schemas.microsoft.com/office/drawing/2014/main" id="{CA3BD1B2-CBC5-5C5D-338E-3BFBE963CA3A}"/>
              </a:ext>
            </a:extLst>
          </p:cNvPr>
          <p:cNvSpPr txBox="1">
            <a:spLocks/>
          </p:cNvSpPr>
          <p:nvPr/>
        </p:nvSpPr>
        <p:spPr>
          <a:xfrm>
            <a:off x="13186794" y="15174048"/>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a:t>
            </a:r>
          </a:p>
        </p:txBody>
      </p:sp>
      <p:sp>
        <p:nvSpPr>
          <p:cNvPr id="67" name="Content Placeholder 6">
            <a:extLst>
              <a:ext uri="{FF2B5EF4-FFF2-40B4-BE49-F238E27FC236}">
                <a16:creationId xmlns:a16="http://schemas.microsoft.com/office/drawing/2014/main" id="{E63112F8-A291-D9E7-C8B7-01680416020C}"/>
              </a:ext>
            </a:extLst>
          </p:cNvPr>
          <p:cNvSpPr txBox="1">
            <a:spLocks/>
          </p:cNvSpPr>
          <p:nvPr/>
        </p:nvSpPr>
        <p:spPr>
          <a:xfrm>
            <a:off x="8759755" y="14969265"/>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East of England 7K</a:t>
            </a:r>
          </a:p>
        </p:txBody>
      </p:sp>
      <p:sp>
        <p:nvSpPr>
          <p:cNvPr id="68" name="Oval 67">
            <a:extLst>
              <a:ext uri="{FF2B5EF4-FFF2-40B4-BE49-F238E27FC236}">
                <a16:creationId xmlns:a16="http://schemas.microsoft.com/office/drawing/2014/main" id="{B2EA4B57-4317-0094-0190-ABD977684CAF}"/>
              </a:ext>
            </a:extLst>
          </p:cNvPr>
          <p:cNvSpPr/>
          <p:nvPr/>
        </p:nvSpPr>
        <p:spPr>
          <a:xfrm>
            <a:off x="8188510" y="15205073"/>
            <a:ext cx="404734" cy="404734"/>
          </a:xfrm>
          <a:prstGeom prst="ellipse">
            <a:avLst/>
          </a:prstGeom>
          <a:solidFill>
            <a:srgbClr val="2040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Content Placeholder 6">
            <a:extLst>
              <a:ext uri="{FF2B5EF4-FFF2-40B4-BE49-F238E27FC236}">
                <a16:creationId xmlns:a16="http://schemas.microsoft.com/office/drawing/2014/main" id="{D31A44BC-FF83-2533-F09E-15879676A35A}"/>
              </a:ext>
            </a:extLst>
          </p:cNvPr>
          <p:cNvSpPr txBox="1">
            <a:spLocks/>
          </p:cNvSpPr>
          <p:nvPr/>
        </p:nvSpPr>
        <p:spPr>
          <a:xfrm>
            <a:off x="11329219" y="16176229"/>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a:t>
            </a:r>
          </a:p>
        </p:txBody>
      </p:sp>
      <p:sp>
        <p:nvSpPr>
          <p:cNvPr id="71" name="Content Placeholder 6">
            <a:extLst>
              <a:ext uri="{FF2B5EF4-FFF2-40B4-BE49-F238E27FC236}">
                <a16:creationId xmlns:a16="http://schemas.microsoft.com/office/drawing/2014/main" id="{4846B70F-0716-AFD9-3FAB-86A8F4BB9006}"/>
              </a:ext>
            </a:extLst>
          </p:cNvPr>
          <p:cNvSpPr txBox="1">
            <a:spLocks/>
          </p:cNvSpPr>
          <p:nvPr/>
        </p:nvSpPr>
        <p:spPr>
          <a:xfrm>
            <a:off x="8759755" y="15951405"/>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London 14K</a:t>
            </a:r>
          </a:p>
        </p:txBody>
      </p:sp>
      <p:sp>
        <p:nvSpPr>
          <p:cNvPr id="72" name="Oval 71">
            <a:extLst>
              <a:ext uri="{FF2B5EF4-FFF2-40B4-BE49-F238E27FC236}">
                <a16:creationId xmlns:a16="http://schemas.microsoft.com/office/drawing/2014/main" id="{ACEA5602-2831-7DCC-D9E6-FCEE01861811}"/>
              </a:ext>
            </a:extLst>
          </p:cNvPr>
          <p:cNvSpPr/>
          <p:nvPr/>
        </p:nvSpPr>
        <p:spPr>
          <a:xfrm>
            <a:off x="8188510" y="16187213"/>
            <a:ext cx="404734" cy="404734"/>
          </a:xfrm>
          <a:prstGeom prst="ellipse">
            <a:avLst/>
          </a:prstGeom>
          <a:solidFill>
            <a:srgbClr val="FBC2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Content Placeholder 6">
            <a:extLst>
              <a:ext uri="{FF2B5EF4-FFF2-40B4-BE49-F238E27FC236}">
                <a16:creationId xmlns:a16="http://schemas.microsoft.com/office/drawing/2014/main" id="{5C53AE4A-6B20-321A-142D-102B8ADC86DD}"/>
              </a:ext>
            </a:extLst>
          </p:cNvPr>
          <p:cNvSpPr txBox="1">
            <a:spLocks/>
          </p:cNvSpPr>
          <p:nvPr/>
        </p:nvSpPr>
        <p:spPr>
          <a:xfrm>
            <a:off x="7850301" y="1310002"/>
            <a:ext cx="8855174" cy="4011980"/>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7200" b="1" dirty="0">
                <a:solidFill>
                  <a:schemeClr val="bg1"/>
                </a:solidFill>
                <a:latin typeface="Apricus Black" pitchFamily="2" charset="0"/>
                <a:ea typeface="Roboto Light" panose="02000000000000000000" pitchFamily="2" charset="0"/>
                <a:cs typeface="Roboto Light" panose="02000000000000000000" pitchFamily="2" charset="0"/>
              </a:rPr>
              <a:t>NUMBER OF 18-year old acceptances intending to move out of home – BY INSTITUTION REGION 2024.</a:t>
            </a:r>
          </a:p>
        </p:txBody>
      </p:sp>
      <p:pic>
        <p:nvPicPr>
          <p:cNvPr id="76" name="Graphic 75">
            <a:extLst>
              <a:ext uri="{FF2B5EF4-FFF2-40B4-BE49-F238E27FC236}">
                <a16:creationId xmlns:a16="http://schemas.microsoft.com/office/drawing/2014/main" id="{D51945DA-0DCC-3247-8324-3233C703A0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025285" y="3760023"/>
            <a:ext cx="7966017" cy="13276694"/>
          </a:xfrm>
          <a:prstGeom prst="rect">
            <a:avLst/>
          </a:prstGeom>
        </p:spPr>
      </p:pic>
      <p:sp>
        <p:nvSpPr>
          <p:cNvPr id="4" name="Content Placeholder 6">
            <a:extLst>
              <a:ext uri="{FF2B5EF4-FFF2-40B4-BE49-F238E27FC236}">
                <a16:creationId xmlns:a16="http://schemas.microsoft.com/office/drawing/2014/main" id="{5BD61EA2-B1B7-8C89-1167-2CAD453D82C5}"/>
              </a:ext>
            </a:extLst>
          </p:cNvPr>
          <p:cNvSpPr txBox="1">
            <a:spLocks/>
          </p:cNvSpPr>
          <p:nvPr/>
        </p:nvSpPr>
        <p:spPr>
          <a:xfrm>
            <a:off x="17259785" y="1310002"/>
            <a:ext cx="8741396" cy="4011980"/>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7200" b="1" dirty="0">
                <a:solidFill>
                  <a:schemeClr val="bg1"/>
                </a:solidFill>
                <a:latin typeface="Apricus Black" pitchFamily="2" charset="0"/>
                <a:ea typeface="Roboto Light" panose="02000000000000000000" pitchFamily="2" charset="0"/>
                <a:cs typeface="Roboto Light" panose="02000000000000000000" pitchFamily="2" charset="0"/>
              </a:rPr>
              <a:t>NUMBER of acceptances ALL AGES intending to move out of home – BY INSTITUTION REGION 2024. </a:t>
            </a:r>
          </a:p>
        </p:txBody>
      </p:sp>
      <p:sp>
        <p:nvSpPr>
          <p:cNvPr id="6" name="Content Placeholder 6">
            <a:extLst>
              <a:ext uri="{FF2B5EF4-FFF2-40B4-BE49-F238E27FC236}">
                <a16:creationId xmlns:a16="http://schemas.microsoft.com/office/drawing/2014/main" id="{BDE3198C-FC93-C013-D08B-4837D9247878}"/>
              </a:ext>
            </a:extLst>
          </p:cNvPr>
          <p:cNvSpPr txBox="1">
            <a:spLocks/>
          </p:cNvSpPr>
          <p:nvPr/>
        </p:nvSpPr>
        <p:spPr>
          <a:xfrm>
            <a:off x="20424782" y="6048071"/>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+3%</a:t>
            </a:r>
          </a:p>
        </p:txBody>
      </p:sp>
      <p:sp>
        <p:nvSpPr>
          <p:cNvPr id="12" name="Content Placeholder 6">
            <a:extLst>
              <a:ext uri="{FF2B5EF4-FFF2-40B4-BE49-F238E27FC236}">
                <a16:creationId xmlns:a16="http://schemas.microsoft.com/office/drawing/2014/main" id="{1D6837D3-646B-9935-9FFF-B4E95B548775}"/>
              </a:ext>
            </a:extLst>
          </p:cNvPr>
          <p:cNvSpPr txBox="1">
            <a:spLocks/>
          </p:cNvSpPr>
          <p:nvPr/>
        </p:nvSpPr>
        <p:spPr>
          <a:xfrm>
            <a:off x="17259784" y="5810179"/>
            <a:ext cx="3344009"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Scotland 20K </a:t>
            </a:r>
          </a:p>
        </p:txBody>
      </p:sp>
      <p:sp>
        <p:nvSpPr>
          <p:cNvPr id="17" name="Content Placeholder 6">
            <a:extLst>
              <a:ext uri="{FF2B5EF4-FFF2-40B4-BE49-F238E27FC236}">
                <a16:creationId xmlns:a16="http://schemas.microsoft.com/office/drawing/2014/main" id="{8D61EC04-DEE9-9B3C-BEBC-7A2C4567C1FB}"/>
              </a:ext>
            </a:extLst>
          </p:cNvPr>
          <p:cNvSpPr txBox="1">
            <a:spLocks/>
          </p:cNvSpPr>
          <p:nvPr/>
        </p:nvSpPr>
        <p:spPr>
          <a:xfrm>
            <a:off x="20700442" y="7128978"/>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+7%</a:t>
            </a:r>
          </a:p>
        </p:txBody>
      </p:sp>
      <p:sp>
        <p:nvSpPr>
          <p:cNvPr id="21" name="Content Placeholder 6">
            <a:extLst>
              <a:ext uri="{FF2B5EF4-FFF2-40B4-BE49-F238E27FC236}">
                <a16:creationId xmlns:a16="http://schemas.microsoft.com/office/drawing/2014/main" id="{86B110BA-06BC-5516-11DB-06D77537AFFD}"/>
              </a:ext>
            </a:extLst>
          </p:cNvPr>
          <p:cNvSpPr txBox="1">
            <a:spLocks/>
          </p:cNvSpPr>
          <p:nvPr/>
        </p:nvSpPr>
        <p:spPr>
          <a:xfrm>
            <a:off x="17262088" y="6907988"/>
            <a:ext cx="4593494"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North East 16K</a:t>
            </a:r>
          </a:p>
        </p:txBody>
      </p:sp>
      <p:sp>
        <p:nvSpPr>
          <p:cNvPr id="29" name="Content Placeholder 6">
            <a:extLst>
              <a:ext uri="{FF2B5EF4-FFF2-40B4-BE49-F238E27FC236}">
                <a16:creationId xmlns:a16="http://schemas.microsoft.com/office/drawing/2014/main" id="{B02B5C20-D21A-7B18-90F9-8599E3E1B3E6}"/>
              </a:ext>
            </a:extLst>
          </p:cNvPr>
          <p:cNvSpPr txBox="1">
            <a:spLocks/>
          </p:cNvSpPr>
          <p:nvPr/>
        </p:nvSpPr>
        <p:spPr>
          <a:xfrm>
            <a:off x="20840210" y="8157585"/>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a:t>
            </a:r>
          </a:p>
        </p:txBody>
      </p:sp>
      <p:sp>
        <p:nvSpPr>
          <p:cNvPr id="53" name="Content Placeholder 6">
            <a:extLst>
              <a:ext uri="{FF2B5EF4-FFF2-40B4-BE49-F238E27FC236}">
                <a16:creationId xmlns:a16="http://schemas.microsoft.com/office/drawing/2014/main" id="{51FC289A-4E6C-D6D5-29C6-B92358830B51}"/>
              </a:ext>
            </a:extLst>
          </p:cNvPr>
          <p:cNvSpPr txBox="1">
            <a:spLocks/>
          </p:cNvSpPr>
          <p:nvPr/>
        </p:nvSpPr>
        <p:spPr>
          <a:xfrm>
            <a:off x="17259784" y="7976865"/>
            <a:ext cx="4595798"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North West 41K</a:t>
            </a:r>
          </a:p>
        </p:txBody>
      </p:sp>
      <p:sp>
        <p:nvSpPr>
          <p:cNvPr id="61" name="Content Placeholder 6">
            <a:extLst>
              <a:ext uri="{FF2B5EF4-FFF2-40B4-BE49-F238E27FC236}">
                <a16:creationId xmlns:a16="http://schemas.microsoft.com/office/drawing/2014/main" id="{24EA640C-D43C-E100-85FB-ECC14B1D6483}"/>
              </a:ext>
            </a:extLst>
          </p:cNvPr>
          <p:cNvSpPr txBox="1">
            <a:spLocks/>
          </p:cNvSpPr>
          <p:nvPr/>
        </p:nvSpPr>
        <p:spPr>
          <a:xfrm>
            <a:off x="23536870" y="9235293"/>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-3%</a:t>
            </a:r>
          </a:p>
        </p:txBody>
      </p:sp>
      <p:sp>
        <p:nvSpPr>
          <p:cNvPr id="65" name="Content Placeholder 6">
            <a:extLst>
              <a:ext uri="{FF2B5EF4-FFF2-40B4-BE49-F238E27FC236}">
                <a16:creationId xmlns:a16="http://schemas.microsoft.com/office/drawing/2014/main" id="{152B24C8-A7FF-1B8A-A7D5-7AF02325AA56}"/>
              </a:ext>
            </a:extLst>
          </p:cNvPr>
          <p:cNvSpPr txBox="1">
            <a:spLocks/>
          </p:cNvSpPr>
          <p:nvPr/>
        </p:nvSpPr>
        <p:spPr>
          <a:xfrm>
            <a:off x="17259784" y="9055754"/>
            <a:ext cx="6453792"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Yorkshire &amp; The Humber 30K</a:t>
            </a:r>
          </a:p>
        </p:txBody>
      </p:sp>
      <p:sp>
        <p:nvSpPr>
          <p:cNvPr id="75" name="Content Placeholder 6">
            <a:extLst>
              <a:ext uri="{FF2B5EF4-FFF2-40B4-BE49-F238E27FC236}">
                <a16:creationId xmlns:a16="http://schemas.microsoft.com/office/drawing/2014/main" id="{9BD0F6D0-B505-E260-F884-465490FA691D}"/>
              </a:ext>
            </a:extLst>
          </p:cNvPr>
          <p:cNvSpPr txBox="1">
            <a:spLocks/>
          </p:cNvSpPr>
          <p:nvPr/>
        </p:nvSpPr>
        <p:spPr>
          <a:xfrm>
            <a:off x="19558844" y="10258708"/>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a:t>
            </a:r>
          </a:p>
        </p:txBody>
      </p:sp>
      <p:sp>
        <p:nvSpPr>
          <p:cNvPr id="77" name="Content Placeholder 6">
            <a:extLst>
              <a:ext uri="{FF2B5EF4-FFF2-40B4-BE49-F238E27FC236}">
                <a16:creationId xmlns:a16="http://schemas.microsoft.com/office/drawing/2014/main" id="{1A77E1B8-0E37-884D-15DC-A605432E0364}"/>
              </a:ext>
            </a:extLst>
          </p:cNvPr>
          <p:cNvSpPr txBox="1">
            <a:spLocks/>
          </p:cNvSpPr>
          <p:nvPr/>
        </p:nvSpPr>
        <p:spPr>
          <a:xfrm>
            <a:off x="17244861" y="10069771"/>
            <a:ext cx="4595798"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Wales 17K</a:t>
            </a:r>
          </a:p>
        </p:txBody>
      </p:sp>
      <p:sp>
        <p:nvSpPr>
          <p:cNvPr id="79" name="Content Placeholder 6">
            <a:extLst>
              <a:ext uri="{FF2B5EF4-FFF2-40B4-BE49-F238E27FC236}">
                <a16:creationId xmlns:a16="http://schemas.microsoft.com/office/drawing/2014/main" id="{4E85490B-B737-1F26-FA81-D59A28ECB662}"/>
              </a:ext>
            </a:extLst>
          </p:cNvPr>
          <p:cNvSpPr txBox="1">
            <a:spLocks/>
          </p:cNvSpPr>
          <p:nvPr/>
        </p:nvSpPr>
        <p:spPr>
          <a:xfrm>
            <a:off x="21596403" y="11235431"/>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a:t>
            </a:r>
          </a:p>
        </p:txBody>
      </p:sp>
      <p:sp>
        <p:nvSpPr>
          <p:cNvPr id="80" name="Content Placeholder 6">
            <a:extLst>
              <a:ext uri="{FF2B5EF4-FFF2-40B4-BE49-F238E27FC236}">
                <a16:creationId xmlns:a16="http://schemas.microsoft.com/office/drawing/2014/main" id="{B8624214-1016-DC26-8854-6E0EAC6E9280}"/>
              </a:ext>
            </a:extLst>
          </p:cNvPr>
          <p:cNvSpPr txBox="1">
            <a:spLocks/>
          </p:cNvSpPr>
          <p:nvPr/>
        </p:nvSpPr>
        <p:spPr>
          <a:xfrm>
            <a:off x="17259784" y="11046494"/>
            <a:ext cx="4595798"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West Midlands 22K</a:t>
            </a:r>
          </a:p>
        </p:txBody>
      </p:sp>
      <p:sp>
        <p:nvSpPr>
          <p:cNvPr id="82" name="Content Placeholder 6">
            <a:extLst>
              <a:ext uri="{FF2B5EF4-FFF2-40B4-BE49-F238E27FC236}">
                <a16:creationId xmlns:a16="http://schemas.microsoft.com/office/drawing/2014/main" id="{C8F826E5-B05A-CE69-5486-FEB0D77C1C85}"/>
              </a:ext>
            </a:extLst>
          </p:cNvPr>
          <p:cNvSpPr txBox="1">
            <a:spLocks/>
          </p:cNvSpPr>
          <p:nvPr/>
        </p:nvSpPr>
        <p:spPr>
          <a:xfrm>
            <a:off x="21419978" y="12236457"/>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a:t>
            </a:r>
          </a:p>
        </p:txBody>
      </p:sp>
      <p:sp>
        <p:nvSpPr>
          <p:cNvPr id="83" name="Content Placeholder 6">
            <a:extLst>
              <a:ext uri="{FF2B5EF4-FFF2-40B4-BE49-F238E27FC236}">
                <a16:creationId xmlns:a16="http://schemas.microsoft.com/office/drawing/2014/main" id="{96B2C479-2F32-1F81-CFA8-729EE29C1DB2}"/>
              </a:ext>
            </a:extLst>
          </p:cNvPr>
          <p:cNvSpPr txBox="1">
            <a:spLocks/>
          </p:cNvSpPr>
          <p:nvPr/>
        </p:nvSpPr>
        <p:spPr>
          <a:xfrm>
            <a:off x="17259784" y="12003836"/>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East Midlands 32K</a:t>
            </a:r>
          </a:p>
        </p:txBody>
      </p:sp>
      <p:sp>
        <p:nvSpPr>
          <p:cNvPr id="85" name="Content Placeholder 6">
            <a:extLst>
              <a:ext uri="{FF2B5EF4-FFF2-40B4-BE49-F238E27FC236}">
                <a16:creationId xmlns:a16="http://schemas.microsoft.com/office/drawing/2014/main" id="{6E0FB9B1-36BF-0AFA-1E6F-0F625A227175}"/>
              </a:ext>
            </a:extLst>
          </p:cNvPr>
          <p:cNvSpPr txBox="1">
            <a:spLocks/>
          </p:cNvSpPr>
          <p:nvPr/>
        </p:nvSpPr>
        <p:spPr>
          <a:xfrm>
            <a:off x="20760037" y="13184314"/>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-3%</a:t>
            </a:r>
          </a:p>
        </p:txBody>
      </p:sp>
      <p:sp>
        <p:nvSpPr>
          <p:cNvPr id="86" name="Content Placeholder 6">
            <a:extLst>
              <a:ext uri="{FF2B5EF4-FFF2-40B4-BE49-F238E27FC236}">
                <a16:creationId xmlns:a16="http://schemas.microsoft.com/office/drawing/2014/main" id="{86297EF5-8091-9D29-46DF-42ACC57B8896}"/>
              </a:ext>
            </a:extLst>
          </p:cNvPr>
          <p:cNvSpPr txBox="1">
            <a:spLocks/>
          </p:cNvSpPr>
          <p:nvPr/>
        </p:nvSpPr>
        <p:spPr>
          <a:xfrm>
            <a:off x="17259784" y="12966206"/>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South East 46K</a:t>
            </a:r>
          </a:p>
        </p:txBody>
      </p:sp>
      <p:sp>
        <p:nvSpPr>
          <p:cNvPr id="88" name="Content Placeholder 6">
            <a:extLst>
              <a:ext uri="{FF2B5EF4-FFF2-40B4-BE49-F238E27FC236}">
                <a16:creationId xmlns:a16="http://schemas.microsoft.com/office/drawing/2014/main" id="{8774B023-8639-A55C-8F12-CE0AAFA46252}"/>
              </a:ext>
            </a:extLst>
          </p:cNvPr>
          <p:cNvSpPr txBox="1">
            <a:spLocks/>
          </p:cNvSpPr>
          <p:nvPr/>
        </p:nvSpPr>
        <p:spPr>
          <a:xfrm>
            <a:off x="20916025" y="14145113"/>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-5%</a:t>
            </a:r>
          </a:p>
        </p:txBody>
      </p:sp>
      <p:sp>
        <p:nvSpPr>
          <p:cNvPr id="89" name="Content Placeholder 6">
            <a:extLst>
              <a:ext uri="{FF2B5EF4-FFF2-40B4-BE49-F238E27FC236}">
                <a16:creationId xmlns:a16="http://schemas.microsoft.com/office/drawing/2014/main" id="{6F26EB8B-EA72-5794-6BA6-D29AA193AA86}"/>
              </a:ext>
            </a:extLst>
          </p:cNvPr>
          <p:cNvSpPr txBox="1">
            <a:spLocks/>
          </p:cNvSpPr>
          <p:nvPr/>
        </p:nvSpPr>
        <p:spPr>
          <a:xfrm>
            <a:off x="17261494" y="13964393"/>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South West 33K</a:t>
            </a:r>
          </a:p>
        </p:txBody>
      </p:sp>
      <p:sp>
        <p:nvSpPr>
          <p:cNvPr id="91" name="Content Placeholder 6">
            <a:extLst>
              <a:ext uri="{FF2B5EF4-FFF2-40B4-BE49-F238E27FC236}">
                <a16:creationId xmlns:a16="http://schemas.microsoft.com/office/drawing/2014/main" id="{E7A71519-1605-A351-994F-50CCC73C25E3}"/>
              </a:ext>
            </a:extLst>
          </p:cNvPr>
          <p:cNvSpPr txBox="1">
            <a:spLocks/>
          </p:cNvSpPr>
          <p:nvPr/>
        </p:nvSpPr>
        <p:spPr>
          <a:xfrm>
            <a:off x="21879327" y="15149985"/>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0%</a:t>
            </a:r>
          </a:p>
        </p:txBody>
      </p:sp>
      <p:sp>
        <p:nvSpPr>
          <p:cNvPr id="92" name="Content Placeholder 6">
            <a:extLst>
              <a:ext uri="{FF2B5EF4-FFF2-40B4-BE49-F238E27FC236}">
                <a16:creationId xmlns:a16="http://schemas.microsoft.com/office/drawing/2014/main" id="{202DBE30-D6DF-99F0-4131-89DA0E0173B2}"/>
              </a:ext>
            </a:extLst>
          </p:cNvPr>
          <p:cNvSpPr txBox="1">
            <a:spLocks/>
          </p:cNvSpPr>
          <p:nvPr/>
        </p:nvSpPr>
        <p:spPr>
          <a:xfrm>
            <a:off x="17259784" y="14969265"/>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East of England 10K</a:t>
            </a:r>
          </a:p>
        </p:txBody>
      </p:sp>
      <p:sp>
        <p:nvSpPr>
          <p:cNvPr id="94" name="Content Placeholder 6">
            <a:extLst>
              <a:ext uri="{FF2B5EF4-FFF2-40B4-BE49-F238E27FC236}">
                <a16:creationId xmlns:a16="http://schemas.microsoft.com/office/drawing/2014/main" id="{AD5524BE-3297-D6B8-D7EA-BACDD8EF3D3F}"/>
              </a:ext>
            </a:extLst>
          </p:cNvPr>
          <p:cNvSpPr txBox="1">
            <a:spLocks/>
          </p:cNvSpPr>
          <p:nvPr/>
        </p:nvSpPr>
        <p:spPr>
          <a:xfrm>
            <a:off x="19949563" y="16176229"/>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a:t>
            </a:r>
          </a:p>
        </p:txBody>
      </p:sp>
      <p:sp>
        <p:nvSpPr>
          <p:cNvPr id="95" name="Content Placeholder 6">
            <a:extLst>
              <a:ext uri="{FF2B5EF4-FFF2-40B4-BE49-F238E27FC236}">
                <a16:creationId xmlns:a16="http://schemas.microsoft.com/office/drawing/2014/main" id="{22F59735-E35C-E9B7-E277-E6252A650696}"/>
              </a:ext>
            </a:extLst>
          </p:cNvPr>
          <p:cNvSpPr txBox="1">
            <a:spLocks/>
          </p:cNvSpPr>
          <p:nvPr/>
        </p:nvSpPr>
        <p:spPr>
          <a:xfrm>
            <a:off x="17259784" y="15951405"/>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London 31K</a:t>
            </a:r>
          </a:p>
        </p:txBody>
      </p:sp>
      <p:sp>
        <p:nvSpPr>
          <p:cNvPr id="97" name="Oval 96">
            <a:extLst>
              <a:ext uri="{FF2B5EF4-FFF2-40B4-BE49-F238E27FC236}">
                <a16:creationId xmlns:a16="http://schemas.microsoft.com/office/drawing/2014/main" id="{40573EE7-391C-D07B-9883-DDCD9ABDADC9}"/>
              </a:ext>
            </a:extLst>
          </p:cNvPr>
          <p:cNvSpPr/>
          <p:nvPr/>
        </p:nvSpPr>
        <p:spPr>
          <a:xfrm>
            <a:off x="16705474" y="6045987"/>
            <a:ext cx="404734" cy="404734"/>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a:extLst>
              <a:ext uri="{FF2B5EF4-FFF2-40B4-BE49-F238E27FC236}">
                <a16:creationId xmlns:a16="http://schemas.microsoft.com/office/drawing/2014/main" id="{2EB3C541-8765-8FF7-AE61-6FBFE57B42D7}"/>
              </a:ext>
            </a:extLst>
          </p:cNvPr>
          <p:cNvSpPr/>
          <p:nvPr/>
        </p:nvSpPr>
        <p:spPr>
          <a:xfrm>
            <a:off x="16707779" y="7143796"/>
            <a:ext cx="404734" cy="404734"/>
          </a:xfrm>
          <a:prstGeom prst="ellipse">
            <a:avLst/>
          </a:prstGeom>
          <a:solidFill>
            <a:srgbClr val="3C90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Oval 98">
            <a:extLst>
              <a:ext uri="{FF2B5EF4-FFF2-40B4-BE49-F238E27FC236}">
                <a16:creationId xmlns:a16="http://schemas.microsoft.com/office/drawing/2014/main" id="{E425BE8D-AD7F-5E6D-6DF1-EE9F447E2A5B}"/>
              </a:ext>
            </a:extLst>
          </p:cNvPr>
          <p:cNvSpPr/>
          <p:nvPr/>
        </p:nvSpPr>
        <p:spPr>
          <a:xfrm>
            <a:off x="16705474" y="8212673"/>
            <a:ext cx="404734" cy="404734"/>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0" name="Oval 99">
            <a:extLst>
              <a:ext uri="{FF2B5EF4-FFF2-40B4-BE49-F238E27FC236}">
                <a16:creationId xmlns:a16="http://schemas.microsoft.com/office/drawing/2014/main" id="{045B7EF2-127A-47AD-DE45-37F60CD8DB21}"/>
              </a:ext>
            </a:extLst>
          </p:cNvPr>
          <p:cNvSpPr/>
          <p:nvPr/>
        </p:nvSpPr>
        <p:spPr>
          <a:xfrm>
            <a:off x="16705474" y="9291562"/>
            <a:ext cx="404734" cy="404734"/>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1" name="Oval 100">
            <a:extLst>
              <a:ext uri="{FF2B5EF4-FFF2-40B4-BE49-F238E27FC236}">
                <a16:creationId xmlns:a16="http://schemas.microsoft.com/office/drawing/2014/main" id="{E4395AE9-627C-93EB-E1BF-98962B642629}"/>
              </a:ext>
            </a:extLst>
          </p:cNvPr>
          <p:cNvSpPr/>
          <p:nvPr/>
        </p:nvSpPr>
        <p:spPr>
          <a:xfrm>
            <a:off x="16690551" y="10305579"/>
            <a:ext cx="404734" cy="404734"/>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2" name="Oval 101">
            <a:extLst>
              <a:ext uri="{FF2B5EF4-FFF2-40B4-BE49-F238E27FC236}">
                <a16:creationId xmlns:a16="http://schemas.microsoft.com/office/drawing/2014/main" id="{E32B518C-DBB2-7F07-FC5B-C2A9B953C20D}"/>
              </a:ext>
            </a:extLst>
          </p:cNvPr>
          <p:cNvSpPr/>
          <p:nvPr/>
        </p:nvSpPr>
        <p:spPr>
          <a:xfrm>
            <a:off x="16705474" y="11282302"/>
            <a:ext cx="404734" cy="404734"/>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3" name="Oval 102">
            <a:extLst>
              <a:ext uri="{FF2B5EF4-FFF2-40B4-BE49-F238E27FC236}">
                <a16:creationId xmlns:a16="http://schemas.microsoft.com/office/drawing/2014/main" id="{76EA8378-B912-44FD-F20F-CBBB9C43E376}"/>
              </a:ext>
            </a:extLst>
          </p:cNvPr>
          <p:cNvSpPr/>
          <p:nvPr/>
        </p:nvSpPr>
        <p:spPr>
          <a:xfrm>
            <a:off x="16705475" y="12239644"/>
            <a:ext cx="404734" cy="404734"/>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4" name="Oval 103">
            <a:extLst>
              <a:ext uri="{FF2B5EF4-FFF2-40B4-BE49-F238E27FC236}">
                <a16:creationId xmlns:a16="http://schemas.microsoft.com/office/drawing/2014/main" id="{706D21FD-CE72-C383-DA53-805A8C186A08}"/>
              </a:ext>
            </a:extLst>
          </p:cNvPr>
          <p:cNvSpPr/>
          <p:nvPr/>
        </p:nvSpPr>
        <p:spPr>
          <a:xfrm>
            <a:off x="16705475" y="13202014"/>
            <a:ext cx="404734" cy="404734"/>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Oval 104">
            <a:extLst>
              <a:ext uri="{FF2B5EF4-FFF2-40B4-BE49-F238E27FC236}">
                <a16:creationId xmlns:a16="http://schemas.microsoft.com/office/drawing/2014/main" id="{BC9A6EF7-35C1-C089-6435-F6B295AC2D0A}"/>
              </a:ext>
            </a:extLst>
          </p:cNvPr>
          <p:cNvSpPr/>
          <p:nvPr/>
        </p:nvSpPr>
        <p:spPr>
          <a:xfrm>
            <a:off x="16707185" y="14200201"/>
            <a:ext cx="404734" cy="404734"/>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 name="Oval 105">
            <a:extLst>
              <a:ext uri="{FF2B5EF4-FFF2-40B4-BE49-F238E27FC236}">
                <a16:creationId xmlns:a16="http://schemas.microsoft.com/office/drawing/2014/main" id="{26335950-B081-A872-6B77-3DD652801281}"/>
              </a:ext>
            </a:extLst>
          </p:cNvPr>
          <p:cNvSpPr/>
          <p:nvPr/>
        </p:nvSpPr>
        <p:spPr>
          <a:xfrm>
            <a:off x="16705475" y="15205073"/>
            <a:ext cx="404734" cy="404734"/>
          </a:xfrm>
          <a:prstGeom prst="ellipse">
            <a:avLst/>
          </a:prstGeom>
          <a:solidFill>
            <a:srgbClr val="2040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7" name="Oval 106">
            <a:extLst>
              <a:ext uri="{FF2B5EF4-FFF2-40B4-BE49-F238E27FC236}">
                <a16:creationId xmlns:a16="http://schemas.microsoft.com/office/drawing/2014/main" id="{E8EF8A29-DE95-13B3-C226-2AD4114D2909}"/>
              </a:ext>
            </a:extLst>
          </p:cNvPr>
          <p:cNvSpPr/>
          <p:nvPr/>
        </p:nvSpPr>
        <p:spPr>
          <a:xfrm>
            <a:off x="16705475" y="16187213"/>
            <a:ext cx="404734" cy="404734"/>
          </a:xfrm>
          <a:prstGeom prst="ellipse">
            <a:avLst/>
          </a:prstGeom>
          <a:solidFill>
            <a:srgbClr val="FBC2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Content Placeholder 6">
            <a:extLst>
              <a:ext uri="{FF2B5EF4-FFF2-40B4-BE49-F238E27FC236}">
                <a16:creationId xmlns:a16="http://schemas.microsoft.com/office/drawing/2014/main" id="{786CF94F-1C5C-F35A-AAFD-45A9EACF0498}"/>
              </a:ext>
            </a:extLst>
          </p:cNvPr>
          <p:cNvSpPr txBox="1">
            <a:spLocks/>
          </p:cNvSpPr>
          <p:nvPr/>
        </p:nvSpPr>
        <p:spPr>
          <a:xfrm>
            <a:off x="1460980" y="1443789"/>
            <a:ext cx="5459400" cy="15268473"/>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8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Students in the north are proportionally less likely to move out of home (63%) and students in the south are the most likely (79%). </a:t>
            </a:r>
          </a:p>
          <a:p>
            <a:pPr marL="0" indent="0">
              <a:buNone/>
            </a:pPr>
            <a:r>
              <a:rPr lang="en-GB" sz="38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London is an anomaly, as the second most likely region for students to stay home (58%). </a:t>
            </a:r>
          </a:p>
          <a:p>
            <a:pPr marL="0" indent="0">
              <a:buNone/>
            </a:pPr>
            <a:r>
              <a:rPr lang="en-GB" sz="38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By combining this data with student migration patterns, we can see the hotspots that are most likely to see an increased demand for student accommodation.</a:t>
            </a:r>
          </a:p>
          <a:p>
            <a:pPr marL="0" indent="0">
              <a:buNone/>
            </a:pPr>
            <a:r>
              <a:rPr lang="en-GB" sz="38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The North West and South East remain the largest by student migration population, but there is a noticeable shrinkage in the southern regions and noticeable growth in northern regions – including Scotland.</a:t>
            </a:r>
          </a:p>
        </p:txBody>
      </p:sp>
    </p:spTree>
    <p:extLst>
      <p:ext uri="{BB962C8B-B14F-4D97-AF65-F5344CB8AC3E}">
        <p14:creationId xmlns:p14="http://schemas.microsoft.com/office/powerpoint/2010/main" val="428533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8637146-402D-F62A-F8CD-FEB85B924EA7}"/>
              </a:ext>
            </a:extLst>
          </p:cNvPr>
          <p:cNvPicPr>
            <a:picLocks noGrp="1" noChangeAspect="1"/>
          </p:cNvPicPr>
          <p:nvPr>
            <p:ph type="pic" sz="quarter" idx="13"/>
          </p:nvPr>
        </p:nvPicPr>
        <p:blipFill>
          <a:blip r:embed="rId2"/>
          <a:srcRect t="12461" b="12461"/>
          <a:stretch/>
        </p:blipFill>
        <p:spPr>
          <a:xfrm>
            <a:off x="16256000" y="0"/>
            <a:ext cx="16256000" cy="18288001"/>
          </a:xfrm>
        </p:spPr>
      </p:pic>
      <p:sp>
        <p:nvSpPr>
          <p:cNvPr id="3" name="Title 2">
            <a:extLst>
              <a:ext uri="{FF2B5EF4-FFF2-40B4-BE49-F238E27FC236}">
                <a16:creationId xmlns:a16="http://schemas.microsoft.com/office/drawing/2014/main" id="{81300C51-0029-9ADF-CED3-8D0714B7C3D4}"/>
              </a:ext>
            </a:extLst>
          </p:cNvPr>
          <p:cNvSpPr>
            <a:spLocks noGrp="1"/>
          </p:cNvSpPr>
          <p:nvPr>
            <p:ph type="ctrTitle"/>
          </p:nvPr>
        </p:nvSpPr>
        <p:spPr>
          <a:xfrm>
            <a:off x="1545605" y="2333805"/>
            <a:ext cx="13225352" cy="4909206"/>
          </a:xfrm>
        </p:spPr>
        <p:txBody>
          <a:bodyPr/>
          <a:lstStyle/>
          <a:p>
            <a:r>
              <a:rPr lang="en-GB" sz="19200" dirty="0"/>
              <a:t>MIGRATION behaviour</a:t>
            </a:r>
          </a:p>
        </p:txBody>
      </p:sp>
      <p:sp>
        <p:nvSpPr>
          <p:cNvPr id="4" name="Subtitle 3">
            <a:extLst>
              <a:ext uri="{FF2B5EF4-FFF2-40B4-BE49-F238E27FC236}">
                <a16:creationId xmlns:a16="http://schemas.microsoft.com/office/drawing/2014/main" id="{6E14BEC4-0CC6-E5AB-1778-06559C63ACED}"/>
              </a:ext>
            </a:extLst>
          </p:cNvPr>
          <p:cNvSpPr>
            <a:spLocks noGrp="1"/>
          </p:cNvSpPr>
          <p:nvPr>
            <p:ph type="subTitle" idx="1"/>
          </p:nvPr>
        </p:nvSpPr>
        <p:spPr>
          <a:xfrm>
            <a:off x="1545606" y="8172798"/>
            <a:ext cx="13225352" cy="6583886"/>
          </a:xfrm>
        </p:spPr>
        <p:txBody>
          <a:bodyPr/>
          <a:lstStyle/>
          <a:p>
            <a:r>
              <a:rPr lang="en-GB" sz="4800" dirty="0">
                <a:latin typeface="Roboto Light" panose="02000000000000000000" pitchFamily="2" charset="0"/>
                <a:ea typeface="Roboto Light" panose="02000000000000000000" pitchFamily="2" charset="0"/>
                <a:cs typeface="Roboto Light" panose="02000000000000000000" pitchFamily="2" charset="0"/>
              </a:rPr>
              <a:t>Students looking to move out of home and into London fell from every region in the UK according to application data. With a falling proportion of applicants wanting to move out of London, this had a knock impact to many regions in the UK. </a:t>
            </a:r>
          </a:p>
          <a:p>
            <a:r>
              <a:rPr lang="en-GB" sz="4800" dirty="0">
                <a:latin typeface="Roboto Light" panose="02000000000000000000" pitchFamily="2" charset="0"/>
                <a:ea typeface="Roboto Light" panose="02000000000000000000" pitchFamily="2" charset="0"/>
                <a:cs typeface="Roboto Light" panose="02000000000000000000" pitchFamily="2" charset="0"/>
              </a:rPr>
              <a:t>In the meantime, acceptances out of London see less London applicants being accepted into universities in the Southeast, London or the East Midlands. </a:t>
            </a:r>
          </a:p>
        </p:txBody>
      </p:sp>
      <p:sp>
        <p:nvSpPr>
          <p:cNvPr id="5" name="Text Placeholder 4">
            <a:extLst>
              <a:ext uri="{FF2B5EF4-FFF2-40B4-BE49-F238E27FC236}">
                <a16:creationId xmlns:a16="http://schemas.microsoft.com/office/drawing/2014/main" id="{A036F301-775F-B30B-D814-B61B3D689CFA}"/>
              </a:ext>
            </a:extLst>
          </p:cNvPr>
          <p:cNvSpPr>
            <a:spLocks noGrp="1"/>
          </p:cNvSpPr>
          <p:nvPr>
            <p:ph type="body" sz="quarter" idx="10"/>
          </p:nvPr>
        </p:nvSpPr>
        <p:spPr/>
        <p:txBody>
          <a:bodyPr/>
          <a:lstStyle/>
          <a:p>
            <a:r>
              <a:rPr lang="en-GB" dirty="0"/>
              <a:t>Public</a:t>
            </a:r>
          </a:p>
        </p:txBody>
      </p:sp>
    </p:spTree>
    <p:extLst>
      <p:ext uri="{BB962C8B-B14F-4D97-AF65-F5344CB8AC3E}">
        <p14:creationId xmlns:p14="http://schemas.microsoft.com/office/powerpoint/2010/main" val="1812990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4051D-3A49-6920-DAF5-52B17006F210}"/>
              </a:ext>
            </a:extLst>
          </p:cNvPr>
          <p:cNvSpPr>
            <a:spLocks noGrp="1"/>
          </p:cNvSpPr>
          <p:nvPr>
            <p:ph type="title"/>
          </p:nvPr>
        </p:nvSpPr>
        <p:spPr>
          <a:xfrm>
            <a:off x="1545604" y="1562735"/>
            <a:ext cx="20012069" cy="1498460"/>
          </a:xfrm>
        </p:spPr>
        <p:txBody>
          <a:bodyPr/>
          <a:lstStyle/>
          <a:p>
            <a:r>
              <a:rPr lang="en-GB" sz="10400" dirty="0"/>
              <a:t>Applications &amp; ACCEPTANCES into London</a:t>
            </a:r>
          </a:p>
        </p:txBody>
      </p:sp>
      <p:sp>
        <p:nvSpPr>
          <p:cNvPr id="3" name="Text Placeholder 2">
            <a:extLst>
              <a:ext uri="{FF2B5EF4-FFF2-40B4-BE49-F238E27FC236}">
                <a16:creationId xmlns:a16="http://schemas.microsoft.com/office/drawing/2014/main" id="{48B7E29A-7F57-A3C6-E5D0-DEE898AD6B88}"/>
              </a:ext>
            </a:extLst>
          </p:cNvPr>
          <p:cNvSpPr>
            <a:spLocks noGrp="1"/>
          </p:cNvSpPr>
          <p:nvPr>
            <p:ph type="body" sz="quarter" idx="10"/>
          </p:nvPr>
        </p:nvSpPr>
        <p:spPr/>
        <p:txBody>
          <a:bodyPr/>
          <a:lstStyle/>
          <a:p>
            <a:r>
              <a:rPr lang="en-GB" dirty="0"/>
              <a:t>Public</a:t>
            </a:r>
          </a:p>
        </p:txBody>
      </p:sp>
      <p:sp>
        <p:nvSpPr>
          <p:cNvPr id="9" name="TextBox 8">
            <a:extLst>
              <a:ext uri="{FF2B5EF4-FFF2-40B4-BE49-F238E27FC236}">
                <a16:creationId xmlns:a16="http://schemas.microsoft.com/office/drawing/2014/main" id="{8D550278-EBC9-31A4-A09F-B35F3115FE66}"/>
              </a:ext>
            </a:extLst>
          </p:cNvPr>
          <p:cNvSpPr txBox="1"/>
          <p:nvPr/>
        </p:nvSpPr>
        <p:spPr>
          <a:xfrm>
            <a:off x="5395394" y="3663933"/>
            <a:ext cx="4065033" cy="1106849"/>
          </a:xfrm>
          <a:prstGeom prst="rect">
            <a:avLst/>
          </a:prstGeom>
          <a:noFill/>
        </p:spPr>
        <p:txBody>
          <a:bodyPr wrap="square" lIns="0" tIns="0" bIns="108000">
            <a:noAutofit/>
          </a:bodyPr>
          <a:lstStyle/>
          <a:p>
            <a:pPr marL="0" indent="0">
              <a:buNone/>
            </a:pPr>
            <a:r>
              <a:rPr lang="en-GB" sz="6600" b="1" dirty="0">
                <a:solidFill>
                  <a:srgbClr val="00AEEF"/>
                </a:solidFill>
                <a:latin typeface="Apricus Black" pitchFamily="2" charset="0"/>
                <a:ea typeface="Roboto Light" panose="02000000000000000000" pitchFamily="2" charset="0"/>
                <a:cs typeface="Roboto Light" panose="02000000000000000000" pitchFamily="2" charset="0"/>
              </a:rPr>
              <a:t>Applications</a:t>
            </a:r>
          </a:p>
        </p:txBody>
      </p:sp>
      <p:sp>
        <p:nvSpPr>
          <p:cNvPr id="10" name="TextBox 9">
            <a:extLst>
              <a:ext uri="{FF2B5EF4-FFF2-40B4-BE49-F238E27FC236}">
                <a16:creationId xmlns:a16="http://schemas.microsoft.com/office/drawing/2014/main" id="{54C367A9-41E6-EE94-0165-6B2D47D34D7A}"/>
              </a:ext>
            </a:extLst>
          </p:cNvPr>
          <p:cNvSpPr txBox="1"/>
          <p:nvPr/>
        </p:nvSpPr>
        <p:spPr>
          <a:xfrm>
            <a:off x="20585920" y="3663932"/>
            <a:ext cx="4065033" cy="1106849"/>
          </a:xfrm>
          <a:prstGeom prst="rect">
            <a:avLst/>
          </a:prstGeom>
          <a:noFill/>
        </p:spPr>
        <p:txBody>
          <a:bodyPr wrap="square" lIns="0" tIns="0" bIns="108000">
            <a:noAutofit/>
          </a:bodyPr>
          <a:lstStyle/>
          <a:p>
            <a:pPr marL="0" indent="0">
              <a:buNone/>
            </a:pPr>
            <a:r>
              <a:rPr lang="en-GB" sz="6600" b="1" dirty="0">
                <a:solidFill>
                  <a:srgbClr val="00AEEF"/>
                </a:solidFill>
                <a:latin typeface="Apricus Black" pitchFamily="2" charset="0"/>
                <a:ea typeface="Roboto Light" panose="02000000000000000000" pitchFamily="2" charset="0"/>
                <a:cs typeface="Roboto Light" panose="02000000000000000000" pitchFamily="2" charset="0"/>
              </a:rPr>
              <a:t>Acceptances</a:t>
            </a:r>
          </a:p>
        </p:txBody>
      </p:sp>
      <p:pic>
        <p:nvPicPr>
          <p:cNvPr id="7" name="Picture 6" descr="A screenshot of a computer screen&#10;&#10;AI-generated content may be incorrect.">
            <a:extLst>
              <a:ext uri="{FF2B5EF4-FFF2-40B4-BE49-F238E27FC236}">
                <a16:creationId xmlns:a16="http://schemas.microsoft.com/office/drawing/2014/main" id="{6EE6AA05-F5C6-DF0B-18E2-7D4C371EF6A0}"/>
              </a:ext>
            </a:extLst>
          </p:cNvPr>
          <p:cNvPicPr>
            <a:picLocks noChangeAspect="1"/>
          </p:cNvPicPr>
          <p:nvPr/>
        </p:nvPicPr>
        <p:blipFill>
          <a:blip r:embed="rId3"/>
          <a:stretch>
            <a:fillRect/>
          </a:stretch>
        </p:blipFill>
        <p:spPr>
          <a:xfrm>
            <a:off x="1133643" y="4764507"/>
            <a:ext cx="30749192" cy="12068658"/>
          </a:xfrm>
          <a:prstGeom prst="rect">
            <a:avLst/>
          </a:prstGeom>
        </p:spPr>
      </p:pic>
    </p:spTree>
    <p:extLst>
      <p:ext uri="{BB962C8B-B14F-4D97-AF65-F5344CB8AC3E}">
        <p14:creationId xmlns:p14="http://schemas.microsoft.com/office/powerpoint/2010/main" val="3812111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8B7E29A-7F57-A3C6-E5D0-DEE898AD6B88}"/>
              </a:ext>
            </a:extLst>
          </p:cNvPr>
          <p:cNvSpPr>
            <a:spLocks noGrp="1"/>
          </p:cNvSpPr>
          <p:nvPr>
            <p:ph type="body" sz="quarter" idx="10"/>
          </p:nvPr>
        </p:nvSpPr>
        <p:spPr/>
        <p:txBody>
          <a:bodyPr/>
          <a:lstStyle/>
          <a:p>
            <a:r>
              <a:rPr lang="en-GB" dirty="0"/>
              <a:t>Public</a:t>
            </a:r>
          </a:p>
        </p:txBody>
      </p:sp>
      <p:pic>
        <p:nvPicPr>
          <p:cNvPr id="5" name="Graphic 4">
            <a:extLst>
              <a:ext uri="{FF2B5EF4-FFF2-40B4-BE49-F238E27FC236}">
                <a16:creationId xmlns:a16="http://schemas.microsoft.com/office/drawing/2014/main" id="{F3909736-44EF-BAC3-ECFE-5B24E410DB3A}"/>
              </a:ext>
            </a:extLst>
          </p:cNvPr>
          <p:cNvPicPr>
            <a:picLocks noChangeAspect="1"/>
          </p:cNvPicPr>
          <p:nvPr/>
        </p:nvPicPr>
        <p:blipFill>
          <a:blip r:embed="rId2"/>
          <a:srcRect/>
          <a:stretch/>
        </p:blipFill>
        <p:spPr>
          <a:xfrm>
            <a:off x="1562493" y="4824934"/>
            <a:ext cx="30321192" cy="11900675"/>
          </a:xfrm>
          <a:prstGeom prst="rect">
            <a:avLst/>
          </a:prstGeom>
        </p:spPr>
      </p:pic>
      <p:sp>
        <p:nvSpPr>
          <p:cNvPr id="2" name="Title 1">
            <a:extLst>
              <a:ext uri="{FF2B5EF4-FFF2-40B4-BE49-F238E27FC236}">
                <a16:creationId xmlns:a16="http://schemas.microsoft.com/office/drawing/2014/main" id="{75249A9F-740A-9F5C-B996-071963D43E58}"/>
              </a:ext>
            </a:extLst>
          </p:cNvPr>
          <p:cNvSpPr>
            <a:spLocks noGrp="1"/>
          </p:cNvSpPr>
          <p:nvPr>
            <p:ph type="title"/>
          </p:nvPr>
        </p:nvSpPr>
        <p:spPr>
          <a:xfrm>
            <a:off x="1545604" y="1562735"/>
            <a:ext cx="21001575" cy="1445160"/>
          </a:xfrm>
        </p:spPr>
        <p:txBody>
          <a:bodyPr/>
          <a:lstStyle/>
          <a:p>
            <a:r>
              <a:rPr lang="en-GB" sz="10400" dirty="0"/>
              <a:t>APPLICATIONS &amp; ACCEPTANCES out of London</a:t>
            </a:r>
          </a:p>
        </p:txBody>
      </p:sp>
      <p:sp>
        <p:nvSpPr>
          <p:cNvPr id="6" name="TextBox 5">
            <a:extLst>
              <a:ext uri="{FF2B5EF4-FFF2-40B4-BE49-F238E27FC236}">
                <a16:creationId xmlns:a16="http://schemas.microsoft.com/office/drawing/2014/main" id="{1AAC8BA6-7FEB-5100-33AA-4CD089FAEF4A}"/>
              </a:ext>
            </a:extLst>
          </p:cNvPr>
          <p:cNvSpPr txBox="1"/>
          <p:nvPr/>
        </p:nvSpPr>
        <p:spPr>
          <a:xfrm>
            <a:off x="1834044" y="3663933"/>
            <a:ext cx="4065033" cy="1106849"/>
          </a:xfrm>
          <a:prstGeom prst="rect">
            <a:avLst/>
          </a:prstGeom>
          <a:noFill/>
        </p:spPr>
        <p:txBody>
          <a:bodyPr wrap="square" lIns="0" tIns="0" bIns="108000">
            <a:noAutofit/>
          </a:bodyPr>
          <a:lstStyle/>
          <a:p>
            <a:pPr marL="0" indent="0">
              <a:buNone/>
            </a:pPr>
            <a:r>
              <a:rPr lang="en-GB" sz="6600" b="1" dirty="0">
                <a:solidFill>
                  <a:srgbClr val="00AEEF"/>
                </a:solidFill>
                <a:latin typeface="Apricus Black" pitchFamily="2" charset="0"/>
                <a:ea typeface="Roboto Light" panose="02000000000000000000" pitchFamily="2" charset="0"/>
                <a:cs typeface="Roboto Light" panose="02000000000000000000" pitchFamily="2" charset="0"/>
              </a:rPr>
              <a:t>Applications</a:t>
            </a:r>
          </a:p>
        </p:txBody>
      </p:sp>
      <p:sp>
        <p:nvSpPr>
          <p:cNvPr id="7" name="TextBox 6">
            <a:extLst>
              <a:ext uri="{FF2B5EF4-FFF2-40B4-BE49-F238E27FC236}">
                <a16:creationId xmlns:a16="http://schemas.microsoft.com/office/drawing/2014/main" id="{CF777946-4304-537C-5A2A-36C54FBDA156}"/>
              </a:ext>
            </a:extLst>
          </p:cNvPr>
          <p:cNvSpPr txBox="1"/>
          <p:nvPr/>
        </p:nvSpPr>
        <p:spPr>
          <a:xfrm>
            <a:off x="17096766" y="3663932"/>
            <a:ext cx="4065033" cy="1106849"/>
          </a:xfrm>
          <a:prstGeom prst="rect">
            <a:avLst/>
          </a:prstGeom>
          <a:noFill/>
        </p:spPr>
        <p:txBody>
          <a:bodyPr wrap="square" lIns="0" tIns="0" bIns="108000">
            <a:noAutofit/>
          </a:bodyPr>
          <a:lstStyle/>
          <a:p>
            <a:pPr marL="0" indent="0">
              <a:buNone/>
            </a:pPr>
            <a:r>
              <a:rPr lang="en-GB" sz="6600" b="1" dirty="0">
                <a:solidFill>
                  <a:srgbClr val="00AEEF"/>
                </a:solidFill>
                <a:latin typeface="Apricus Black" pitchFamily="2" charset="0"/>
                <a:ea typeface="Roboto Light" panose="02000000000000000000" pitchFamily="2" charset="0"/>
                <a:cs typeface="Roboto Light" panose="02000000000000000000" pitchFamily="2" charset="0"/>
              </a:rPr>
              <a:t>Acceptances</a:t>
            </a:r>
          </a:p>
        </p:txBody>
      </p:sp>
    </p:spTree>
    <p:extLst>
      <p:ext uri="{BB962C8B-B14F-4D97-AF65-F5344CB8AC3E}">
        <p14:creationId xmlns:p14="http://schemas.microsoft.com/office/powerpoint/2010/main" val="3056321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9DB11-C678-62E2-B1E6-7F88B71003D5}"/>
              </a:ext>
            </a:extLst>
          </p:cNvPr>
          <p:cNvSpPr>
            <a:spLocks noGrp="1"/>
          </p:cNvSpPr>
          <p:nvPr>
            <p:ph type="title"/>
          </p:nvPr>
        </p:nvSpPr>
        <p:spPr/>
        <p:txBody>
          <a:bodyPr/>
          <a:lstStyle/>
          <a:p>
            <a:r>
              <a:rPr lang="en-GB" dirty="0"/>
              <a:t>Conclusion</a:t>
            </a:r>
          </a:p>
        </p:txBody>
      </p:sp>
      <p:sp>
        <p:nvSpPr>
          <p:cNvPr id="3" name="Text Placeholder 2">
            <a:extLst>
              <a:ext uri="{FF2B5EF4-FFF2-40B4-BE49-F238E27FC236}">
                <a16:creationId xmlns:a16="http://schemas.microsoft.com/office/drawing/2014/main" id="{BD26092D-08A2-6059-4314-D5D9665885F5}"/>
              </a:ext>
            </a:extLst>
          </p:cNvPr>
          <p:cNvSpPr>
            <a:spLocks noGrp="1"/>
          </p:cNvSpPr>
          <p:nvPr>
            <p:ph type="body" sz="quarter" idx="10"/>
          </p:nvPr>
        </p:nvSpPr>
        <p:spPr>
          <a:xfrm>
            <a:off x="1619477" y="9144000"/>
            <a:ext cx="1800000" cy="1800000"/>
          </a:xfrm>
        </p:spPr>
        <p:txBody>
          <a:bodyPr/>
          <a:lstStyle/>
          <a:p>
            <a:r>
              <a:rPr lang="en-GB" dirty="0"/>
              <a:t>1</a:t>
            </a:r>
          </a:p>
        </p:txBody>
      </p:sp>
      <p:sp>
        <p:nvSpPr>
          <p:cNvPr id="4" name="Text Placeholder 3">
            <a:extLst>
              <a:ext uri="{FF2B5EF4-FFF2-40B4-BE49-F238E27FC236}">
                <a16:creationId xmlns:a16="http://schemas.microsoft.com/office/drawing/2014/main" id="{FAE9B88E-252D-B59F-472C-1025F86C2680}"/>
              </a:ext>
            </a:extLst>
          </p:cNvPr>
          <p:cNvSpPr>
            <a:spLocks noGrp="1"/>
          </p:cNvSpPr>
          <p:nvPr>
            <p:ph type="body" sz="quarter" idx="11"/>
          </p:nvPr>
        </p:nvSpPr>
        <p:spPr>
          <a:xfrm>
            <a:off x="1619477" y="11905860"/>
            <a:ext cx="1800000" cy="1800000"/>
          </a:xfrm>
        </p:spPr>
        <p:txBody>
          <a:bodyPr/>
          <a:lstStyle/>
          <a:p>
            <a:r>
              <a:rPr lang="en-GB" dirty="0"/>
              <a:t>2</a:t>
            </a:r>
          </a:p>
        </p:txBody>
      </p:sp>
      <p:sp>
        <p:nvSpPr>
          <p:cNvPr id="5" name="Text Placeholder 4">
            <a:extLst>
              <a:ext uri="{FF2B5EF4-FFF2-40B4-BE49-F238E27FC236}">
                <a16:creationId xmlns:a16="http://schemas.microsoft.com/office/drawing/2014/main" id="{654FD261-89A8-5325-1A8C-2A0A0F3D565D}"/>
              </a:ext>
            </a:extLst>
          </p:cNvPr>
          <p:cNvSpPr>
            <a:spLocks noGrp="1"/>
          </p:cNvSpPr>
          <p:nvPr>
            <p:ph type="body" sz="quarter" idx="12"/>
          </p:nvPr>
        </p:nvSpPr>
        <p:spPr>
          <a:xfrm>
            <a:off x="1619477" y="14667719"/>
            <a:ext cx="1800000" cy="1800000"/>
          </a:xfrm>
        </p:spPr>
        <p:txBody>
          <a:bodyPr/>
          <a:lstStyle/>
          <a:p>
            <a:r>
              <a:rPr lang="en-GB" dirty="0"/>
              <a:t>3</a:t>
            </a:r>
          </a:p>
        </p:txBody>
      </p:sp>
      <p:sp>
        <p:nvSpPr>
          <p:cNvPr id="6" name="Text Placeholder 5">
            <a:extLst>
              <a:ext uri="{FF2B5EF4-FFF2-40B4-BE49-F238E27FC236}">
                <a16:creationId xmlns:a16="http://schemas.microsoft.com/office/drawing/2014/main" id="{7A3275C5-5FCA-88BD-EE82-8B216325099C}"/>
              </a:ext>
            </a:extLst>
          </p:cNvPr>
          <p:cNvSpPr>
            <a:spLocks noGrp="1"/>
          </p:cNvSpPr>
          <p:nvPr>
            <p:ph type="body" sz="quarter" idx="16"/>
          </p:nvPr>
        </p:nvSpPr>
        <p:spPr>
          <a:xfrm>
            <a:off x="17572264" y="9144000"/>
            <a:ext cx="1800000" cy="1800000"/>
          </a:xfrm>
        </p:spPr>
        <p:txBody>
          <a:bodyPr/>
          <a:lstStyle/>
          <a:p>
            <a:r>
              <a:rPr lang="en-GB" dirty="0"/>
              <a:t>4</a:t>
            </a:r>
          </a:p>
        </p:txBody>
      </p:sp>
      <p:sp>
        <p:nvSpPr>
          <p:cNvPr id="7" name="Text Placeholder 6">
            <a:extLst>
              <a:ext uri="{FF2B5EF4-FFF2-40B4-BE49-F238E27FC236}">
                <a16:creationId xmlns:a16="http://schemas.microsoft.com/office/drawing/2014/main" id="{62BFAA22-E771-AF85-47F1-F36B5EC35C78}"/>
              </a:ext>
            </a:extLst>
          </p:cNvPr>
          <p:cNvSpPr>
            <a:spLocks noGrp="1"/>
          </p:cNvSpPr>
          <p:nvPr>
            <p:ph type="body" sz="quarter" idx="17"/>
          </p:nvPr>
        </p:nvSpPr>
        <p:spPr>
          <a:xfrm>
            <a:off x="17572264" y="11905860"/>
            <a:ext cx="1800000" cy="1800000"/>
          </a:xfrm>
        </p:spPr>
        <p:txBody>
          <a:bodyPr/>
          <a:lstStyle/>
          <a:p>
            <a:r>
              <a:rPr lang="en-GB" dirty="0"/>
              <a:t>5</a:t>
            </a:r>
          </a:p>
        </p:txBody>
      </p:sp>
      <p:sp>
        <p:nvSpPr>
          <p:cNvPr id="8" name="Text Placeholder 7">
            <a:extLst>
              <a:ext uri="{FF2B5EF4-FFF2-40B4-BE49-F238E27FC236}">
                <a16:creationId xmlns:a16="http://schemas.microsoft.com/office/drawing/2014/main" id="{A68857D7-602E-0455-BD4D-9D5A22405734}"/>
              </a:ext>
            </a:extLst>
          </p:cNvPr>
          <p:cNvSpPr>
            <a:spLocks noGrp="1"/>
          </p:cNvSpPr>
          <p:nvPr>
            <p:ph type="body" sz="quarter" idx="18"/>
          </p:nvPr>
        </p:nvSpPr>
        <p:spPr>
          <a:xfrm>
            <a:off x="17572264" y="14667719"/>
            <a:ext cx="1800000" cy="1800000"/>
          </a:xfrm>
        </p:spPr>
        <p:txBody>
          <a:bodyPr/>
          <a:lstStyle/>
          <a:p>
            <a:r>
              <a:rPr lang="en-GB" dirty="0"/>
              <a:t>6</a:t>
            </a:r>
          </a:p>
        </p:txBody>
      </p:sp>
      <p:sp>
        <p:nvSpPr>
          <p:cNvPr id="10" name="Text Placeholder 9">
            <a:extLst>
              <a:ext uri="{FF2B5EF4-FFF2-40B4-BE49-F238E27FC236}">
                <a16:creationId xmlns:a16="http://schemas.microsoft.com/office/drawing/2014/main" id="{EECA3C0D-A004-C80A-EA46-322085C688E6}"/>
              </a:ext>
            </a:extLst>
          </p:cNvPr>
          <p:cNvSpPr>
            <a:spLocks noGrp="1"/>
          </p:cNvSpPr>
          <p:nvPr>
            <p:ph type="body" sz="quarter" idx="13"/>
          </p:nvPr>
        </p:nvSpPr>
        <p:spPr>
          <a:xfrm>
            <a:off x="4229327" y="9144000"/>
            <a:ext cx="10580914" cy="1800000"/>
          </a:xfrm>
        </p:spPr>
        <p:txBody>
          <a:bodyPr>
            <a:noAutofit/>
          </a:bodyPr>
          <a:lstStyle/>
          <a:p>
            <a:r>
              <a:rPr lang="en-GB" sz="3200" dirty="0">
                <a:latin typeface="Roboto Light" panose="02000000000000000000" pitchFamily="2" charset="0"/>
                <a:ea typeface="Roboto Light" panose="02000000000000000000" pitchFamily="2" charset="0"/>
                <a:cs typeface="Roboto Light" panose="02000000000000000000" pitchFamily="2" charset="0"/>
              </a:rPr>
              <a:t>Applications have fallen, but acceptances have risen. There are now more students going to university than at any point since 2014.</a:t>
            </a:r>
          </a:p>
        </p:txBody>
      </p:sp>
      <p:sp>
        <p:nvSpPr>
          <p:cNvPr id="11" name="Text Placeholder 10">
            <a:extLst>
              <a:ext uri="{FF2B5EF4-FFF2-40B4-BE49-F238E27FC236}">
                <a16:creationId xmlns:a16="http://schemas.microsoft.com/office/drawing/2014/main" id="{35192940-96F7-DBA8-DF67-C164A85C5795}"/>
              </a:ext>
            </a:extLst>
          </p:cNvPr>
          <p:cNvSpPr>
            <a:spLocks noGrp="1"/>
          </p:cNvSpPr>
          <p:nvPr>
            <p:ph type="body" sz="quarter" idx="23"/>
          </p:nvPr>
        </p:nvSpPr>
        <p:spPr>
          <a:xfrm>
            <a:off x="20182301" y="9144000"/>
            <a:ext cx="10580914" cy="1800000"/>
          </a:xfrm>
        </p:spPr>
        <p:txBody>
          <a:bodyPr>
            <a:noAutofit/>
          </a:bodyPr>
          <a:lstStyle/>
          <a:p>
            <a:r>
              <a:rPr lang="en-GB" sz="3200" dirty="0">
                <a:latin typeface="Roboto Light" panose="02000000000000000000" pitchFamily="2" charset="0"/>
                <a:ea typeface="Roboto Light" panose="02000000000000000000" pitchFamily="2" charset="0"/>
                <a:cs typeface="Roboto Light" panose="02000000000000000000" pitchFamily="2" charset="0"/>
              </a:rPr>
              <a:t>Besides London, students in the north are proportionally less likely to move out of home (63%) and students in the south are the most likely (79%).</a:t>
            </a:r>
          </a:p>
        </p:txBody>
      </p:sp>
      <p:sp>
        <p:nvSpPr>
          <p:cNvPr id="12" name="Text Placeholder 11">
            <a:extLst>
              <a:ext uri="{FF2B5EF4-FFF2-40B4-BE49-F238E27FC236}">
                <a16:creationId xmlns:a16="http://schemas.microsoft.com/office/drawing/2014/main" id="{371FEBF5-54DB-EE7B-6C34-681A711D7489}"/>
              </a:ext>
            </a:extLst>
          </p:cNvPr>
          <p:cNvSpPr>
            <a:spLocks noGrp="1"/>
          </p:cNvSpPr>
          <p:nvPr>
            <p:ph type="body" sz="quarter" idx="24"/>
          </p:nvPr>
        </p:nvSpPr>
        <p:spPr>
          <a:xfrm>
            <a:off x="4229327" y="11905859"/>
            <a:ext cx="10580914" cy="1800000"/>
          </a:xfrm>
        </p:spPr>
        <p:txBody>
          <a:bodyPr>
            <a:noAutofit/>
          </a:bodyPr>
          <a:lstStyle/>
          <a:p>
            <a:r>
              <a:rPr lang="en-GB" sz="3200" dirty="0">
                <a:latin typeface="Roboto Light" panose="02000000000000000000" pitchFamily="2" charset="0"/>
                <a:ea typeface="Roboto Light" panose="02000000000000000000" pitchFamily="2" charset="0"/>
                <a:cs typeface="Roboto Light" panose="02000000000000000000" pitchFamily="2" charset="0"/>
              </a:rPr>
              <a:t>But behaviour towards accommodation is also changing. The number of acceptances intending to live at home was the second highest on record.</a:t>
            </a:r>
          </a:p>
        </p:txBody>
      </p:sp>
      <p:sp>
        <p:nvSpPr>
          <p:cNvPr id="13" name="Text Placeholder 12">
            <a:extLst>
              <a:ext uri="{FF2B5EF4-FFF2-40B4-BE49-F238E27FC236}">
                <a16:creationId xmlns:a16="http://schemas.microsoft.com/office/drawing/2014/main" id="{BA57BD18-E09E-0867-9E3C-0E272110D9C8}"/>
              </a:ext>
            </a:extLst>
          </p:cNvPr>
          <p:cNvSpPr>
            <a:spLocks noGrp="1"/>
          </p:cNvSpPr>
          <p:nvPr>
            <p:ph type="body" sz="quarter" idx="25"/>
          </p:nvPr>
        </p:nvSpPr>
        <p:spPr>
          <a:xfrm>
            <a:off x="20182301" y="11905859"/>
            <a:ext cx="10580914" cy="1800000"/>
          </a:xfrm>
        </p:spPr>
        <p:txBody>
          <a:bodyPr>
            <a:noAutofit/>
          </a:bodyPr>
          <a:lstStyle/>
          <a:p>
            <a:r>
              <a:rPr lang="en-GB" sz="3200" dirty="0">
                <a:latin typeface="Roboto Light" panose="02000000000000000000" pitchFamily="2" charset="0"/>
                <a:ea typeface="Roboto Light" panose="02000000000000000000" pitchFamily="2" charset="0"/>
                <a:cs typeface="Roboto Light" panose="02000000000000000000" pitchFamily="2" charset="0"/>
              </a:rPr>
              <a:t>The North West and South East remain the largest areas by student population, but there is a noticeable shrinkage in southern regions and noticeable growth in the north – including Scotland.</a:t>
            </a:r>
          </a:p>
        </p:txBody>
      </p:sp>
      <p:sp>
        <p:nvSpPr>
          <p:cNvPr id="14" name="Text Placeholder 13">
            <a:extLst>
              <a:ext uri="{FF2B5EF4-FFF2-40B4-BE49-F238E27FC236}">
                <a16:creationId xmlns:a16="http://schemas.microsoft.com/office/drawing/2014/main" id="{7100ECFE-B9EA-5C92-15C2-B680AD0AA521}"/>
              </a:ext>
            </a:extLst>
          </p:cNvPr>
          <p:cNvSpPr>
            <a:spLocks noGrp="1"/>
          </p:cNvSpPr>
          <p:nvPr>
            <p:ph type="body" sz="quarter" idx="26"/>
          </p:nvPr>
        </p:nvSpPr>
        <p:spPr>
          <a:xfrm>
            <a:off x="4229327" y="14667718"/>
            <a:ext cx="10580914" cy="1800000"/>
          </a:xfrm>
        </p:spPr>
        <p:txBody>
          <a:bodyPr>
            <a:noAutofit/>
          </a:bodyPr>
          <a:lstStyle/>
          <a:p>
            <a:r>
              <a:rPr lang="en-GB" sz="3200" dirty="0">
                <a:latin typeface="Roboto Light" panose="02000000000000000000" pitchFamily="2" charset="0"/>
                <a:ea typeface="Roboto Light" panose="02000000000000000000" pitchFamily="2" charset="0"/>
                <a:cs typeface="Roboto Light" panose="02000000000000000000" pitchFamily="2" charset="0"/>
              </a:rPr>
              <a:t>There are new migration patterns too. Lesser tendency to move out for those who can commute means that those who are moving are likely to live (and attend universities) further away from their hometowns.</a:t>
            </a:r>
          </a:p>
        </p:txBody>
      </p:sp>
      <p:sp>
        <p:nvSpPr>
          <p:cNvPr id="15" name="Text Placeholder 14">
            <a:extLst>
              <a:ext uri="{FF2B5EF4-FFF2-40B4-BE49-F238E27FC236}">
                <a16:creationId xmlns:a16="http://schemas.microsoft.com/office/drawing/2014/main" id="{80E13754-D382-05C0-96BE-04750F7A7A09}"/>
              </a:ext>
            </a:extLst>
          </p:cNvPr>
          <p:cNvSpPr>
            <a:spLocks noGrp="1"/>
          </p:cNvSpPr>
          <p:nvPr>
            <p:ph type="body" sz="quarter" idx="27"/>
          </p:nvPr>
        </p:nvSpPr>
        <p:spPr>
          <a:xfrm>
            <a:off x="20182301" y="14667718"/>
            <a:ext cx="10580914" cy="1800000"/>
          </a:xfrm>
        </p:spPr>
        <p:txBody>
          <a:bodyPr>
            <a:noAutofit/>
          </a:bodyPr>
          <a:lstStyle/>
          <a:p>
            <a:r>
              <a:rPr lang="en-GB" sz="3200" dirty="0">
                <a:latin typeface="Roboto Light" panose="02000000000000000000" pitchFamily="2" charset="0"/>
                <a:ea typeface="Roboto Light" panose="02000000000000000000" pitchFamily="2" charset="0"/>
                <a:cs typeface="Roboto Light" panose="02000000000000000000" pitchFamily="2" charset="0"/>
              </a:rPr>
              <a:t>There is growth in the mature student market for accommodation. Compared to 2017, the number of 21+ year old students intending to move out of home has increased by more than 60%.</a:t>
            </a:r>
          </a:p>
        </p:txBody>
      </p:sp>
      <p:sp>
        <p:nvSpPr>
          <p:cNvPr id="16" name="Content Placeholder 2">
            <a:extLst>
              <a:ext uri="{FF2B5EF4-FFF2-40B4-BE49-F238E27FC236}">
                <a16:creationId xmlns:a16="http://schemas.microsoft.com/office/drawing/2014/main" id="{908F509A-79DD-2DF2-7FD0-0979360F4E8E}"/>
              </a:ext>
            </a:extLst>
          </p:cNvPr>
          <p:cNvSpPr txBox="1">
            <a:spLocks/>
          </p:cNvSpPr>
          <p:nvPr/>
        </p:nvSpPr>
        <p:spPr>
          <a:xfrm>
            <a:off x="1545604" y="5146423"/>
            <a:ext cx="13264637" cy="2478658"/>
          </a:xfrm>
          <a:prstGeom prst="rect">
            <a:avLst/>
          </a:prstGeom>
        </p:spPr>
        <p:txBody>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4000" b="1" dirty="0">
                <a:solidFill>
                  <a:schemeClr val="bg1"/>
                </a:solidFill>
              </a:rPr>
              <a:t>There are several important new trends, patterns, and behaviours that we observed in the 2024/25 cycle, which student accommodation providers need to be aware of heading into 2025/26:</a:t>
            </a:r>
          </a:p>
        </p:txBody>
      </p:sp>
      <p:sp>
        <p:nvSpPr>
          <p:cNvPr id="17" name="Content Placeholder 2">
            <a:extLst>
              <a:ext uri="{FF2B5EF4-FFF2-40B4-BE49-F238E27FC236}">
                <a16:creationId xmlns:a16="http://schemas.microsoft.com/office/drawing/2014/main" id="{05D6F1E0-8F4F-28D2-45A9-4D4CEA7D3A18}"/>
              </a:ext>
            </a:extLst>
          </p:cNvPr>
          <p:cNvSpPr txBox="1">
            <a:spLocks/>
          </p:cNvSpPr>
          <p:nvPr/>
        </p:nvSpPr>
        <p:spPr>
          <a:xfrm>
            <a:off x="17572264" y="4589363"/>
            <a:ext cx="14939736" cy="2822974"/>
          </a:xfrm>
          <a:prstGeom prst="rect">
            <a:avLst/>
          </a:prstGeom>
          <a:solidFill>
            <a:srgbClr val="132433"/>
          </a:solidFill>
        </p:spPr>
        <p:txBody>
          <a:bodyPr lIns="540000" tIns="540000" rIns="900000" bIns="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4400" b="1" dirty="0">
                <a:solidFill>
                  <a:schemeClr val="bg1"/>
                </a:solidFill>
              </a:rPr>
              <a:t>To discuss these findings, access more data, or find out how we can help you reach your target audience, please email: </a:t>
            </a:r>
            <a:r>
              <a:rPr lang="en-GB" sz="4400" b="1" dirty="0" err="1">
                <a:solidFill>
                  <a:srgbClr val="00AEEF"/>
                </a:solidFill>
              </a:rPr>
              <a:t>accommodation@ucas.ac.uk</a:t>
            </a:r>
            <a:r>
              <a:rPr lang="en-GB" sz="4400" b="1" dirty="0">
                <a:solidFill>
                  <a:schemeClr val="bg1"/>
                </a:solidFill>
              </a:rPr>
              <a:t>.</a:t>
            </a:r>
          </a:p>
        </p:txBody>
      </p:sp>
    </p:spTree>
    <p:extLst>
      <p:ext uri="{BB962C8B-B14F-4D97-AF65-F5344CB8AC3E}">
        <p14:creationId xmlns:p14="http://schemas.microsoft.com/office/powerpoint/2010/main" val="2019577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in a black shirt&#10;&#10;AI-generated content may be incorrect.">
            <a:extLst>
              <a:ext uri="{FF2B5EF4-FFF2-40B4-BE49-F238E27FC236}">
                <a16:creationId xmlns:a16="http://schemas.microsoft.com/office/drawing/2014/main" id="{AD931853-4F4B-98FA-28F9-BA74A4A4A06E}"/>
              </a:ext>
            </a:extLst>
          </p:cNvPr>
          <p:cNvPicPr>
            <a:picLocks noGrp="1" noChangeAspect="1"/>
          </p:cNvPicPr>
          <p:nvPr>
            <p:ph type="pic" sz="quarter" idx="13"/>
          </p:nvPr>
        </p:nvPicPr>
        <p:blipFill>
          <a:blip r:embed="rId2"/>
          <a:srcRect l="16409" r="27260" b="441"/>
          <a:stretch/>
        </p:blipFill>
        <p:spPr>
          <a:xfrm rot="5400000">
            <a:off x="14624050" y="-1479550"/>
            <a:ext cx="16408400" cy="19367501"/>
          </a:xfrm>
        </p:spPr>
      </p:pic>
      <p:sp>
        <p:nvSpPr>
          <p:cNvPr id="6" name="Title 5">
            <a:extLst>
              <a:ext uri="{FF2B5EF4-FFF2-40B4-BE49-F238E27FC236}">
                <a16:creationId xmlns:a16="http://schemas.microsoft.com/office/drawing/2014/main" id="{A7445B9A-5118-377D-494C-8F9AE4A8FC6F}"/>
              </a:ext>
            </a:extLst>
          </p:cNvPr>
          <p:cNvSpPr>
            <a:spLocks noGrp="1"/>
          </p:cNvSpPr>
          <p:nvPr>
            <p:ph type="title"/>
          </p:nvPr>
        </p:nvSpPr>
        <p:spPr>
          <a:xfrm>
            <a:off x="1545605" y="819600"/>
            <a:ext cx="14710393" cy="2064769"/>
          </a:xfrm>
        </p:spPr>
        <p:txBody>
          <a:bodyPr/>
          <a:lstStyle/>
          <a:p>
            <a:r>
              <a:rPr lang="en-GB" dirty="0"/>
              <a:t>INTRODUCTION</a:t>
            </a:r>
          </a:p>
        </p:txBody>
      </p:sp>
      <p:sp>
        <p:nvSpPr>
          <p:cNvPr id="7" name="Content Placeholder 6">
            <a:extLst>
              <a:ext uri="{FF2B5EF4-FFF2-40B4-BE49-F238E27FC236}">
                <a16:creationId xmlns:a16="http://schemas.microsoft.com/office/drawing/2014/main" id="{CD9D2909-B0D2-A66E-076A-FACEF8AFCE04}"/>
              </a:ext>
            </a:extLst>
          </p:cNvPr>
          <p:cNvSpPr>
            <a:spLocks noGrp="1"/>
          </p:cNvSpPr>
          <p:nvPr>
            <p:ph idx="1"/>
          </p:nvPr>
        </p:nvSpPr>
        <p:spPr>
          <a:xfrm>
            <a:off x="1545606" y="4178282"/>
            <a:ext cx="10713070" cy="12229160"/>
          </a:xfrm>
        </p:spPr>
        <p:txBody>
          <a:bodyPr/>
          <a:lstStyle/>
          <a:p>
            <a:r>
              <a:rPr lang="en-GB" b="1" dirty="0"/>
              <a:t>The availability and quality of student accommodation is crucial to delivering a positive student experience.</a:t>
            </a:r>
          </a:p>
          <a:p>
            <a:r>
              <a:rPr lang="en-GB" dirty="0"/>
              <a:t>The transition from home to university is often the first time in a young person's life when they experience true independence. And if they can live in the type of accommodation they prefer, at a price that suits their budget, it can have a huge impact on the success of their studies.</a:t>
            </a:r>
          </a:p>
          <a:p>
            <a:r>
              <a:rPr lang="en-GB" dirty="0"/>
              <a:t>But finding the right flat has always been a challenge. Demand has outstripped supply for decades – as student numbers have grown and construction has struggled to keep pace.</a:t>
            </a:r>
          </a:p>
          <a:p>
            <a:r>
              <a:rPr lang="en-GB" dirty="0"/>
              <a:t>Now – it looks like things are changing. We’re seeing the supply and demand pendulum start to slow down, with a growing trend of students deciding to live at home. We’re also seeing more mature students choose student accommodation, as well as a general increase in the distance that students not living at home are travelling to campus.</a:t>
            </a:r>
          </a:p>
          <a:p>
            <a:r>
              <a:rPr lang="en-GB" dirty="0"/>
              <a:t>This report will give you the data you need to explore the impact of these changes.</a:t>
            </a:r>
          </a:p>
          <a:p>
            <a:r>
              <a:rPr lang="en-GB" sz="3600" b="1" dirty="0">
                <a:solidFill>
                  <a:srgbClr val="00AEEF"/>
                </a:solidFill>
              </a:rPr>
              <a:t>Stephen </a:t>
            </a:r>
            <a:r>
              <a:rPr lang="en-GB" sz="3600" b="1" dirty="0" err="1">
                <a:solidFill>
                  <a:srgbClr val="00AEEF"/>
                </a:solidFill>
              </a:rPr>
              <a:t>Cleal</a:t>
            </a:r>
            <a:br>
              <a:rPr lang="en-GB" sz="3600" b="1" dirty="0">
                <a:solidFill>
                  <a:srgbClr val="00AEEF"/>
                </a:solidFill>
              </a:rPr>
            </a:br>
            <a:r>
              <a:rPr lang="en-GB" dirty="0"/>
              <a:t>Senior Sales Manager</a:t>
            </a:r>
            <a:br>
              <a:rPr lang="en-GB" dirty="0"/>
            </a:br>
            <a:r>
              <a:rPr lang="en-GB" dirty="0"/>
              <a:t>Student Accommodation</a:t>
            </a:r>
          </a:p>
        </p:txBody>
      </p:sp>
      <p:sp>
        <p:nvSpPr>
          <p:cNvPr id="8" name="Text Placeholder 7">
            <a:extLst>
              <a:ext uri="{FF2B5EF4-FFF2-40B4-BE49-F238E27FC236}">
                <a16:creationId xmlns:a16="http://schemas.microsoft.com/office/drawing/2014/main" id="{D7010038-E77F-81C9-8391-3EB176949B0E}"/>
              </a:ext>
            </a:extLst>
          </p:cNvPr>
          <p:cNvSpPr>
            <a:spLocks noGrp="1"/>
          </p:cNvSpPr>
          <p:nvPr>
            <p:ph type="body" sz="quarter" idx="10"/>
          </p:nvPr>
        </p:nvSpPr>
        <p:spPr/>
        <p:txBody>
          <a:bodyPr/>
          <a:lstStyle/>
          <a:p>
            <a:r>
              <a:rPr lang="en-GB" dirty="0"/>
              <a:t>Public</a:t>
            </a:r>
          </a:p>
        </p:txBody>
      </p:sp>
    </p:spTree>
    <p:extLst>
      <p:ext uri="{BB962C8B-B14F-4D97-AF65-F5344CB8AC3E}">
        <p14:creationId xmlns:p14="http://schemas.microsoft.com/office/powerpoint/2010/main" val="1279708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73324-E3C6-A708-F10A-2323A9FFBDE1}"/>
              </a:ext>
            </a:extLst>
          </p:cNvPr>
          <p:cNvSpPr>
            <a:spLocks noGrp="1"/>
          </p:cNvSpPr>
          <p:nvPr>
            <p:ph type="title"/>
          </p:nvPr>
        </p:nvSpPr>
        <p:spPr/>
        <p:txBody>
          <a:bodyPr/>
          <a:lstStyle/>
          <a:p>
            <a:r>
              <a:rPr lang="en-GB" dirty="0"/>
              <a:t>A NEW SWING IN SUPPLY &amp; DEMAND</a:t>
            </a:r>
          </a:p>
        </p:txBody>
      </p:sp>
      <p:sp>
        <p:nvSpPr>
          <p:cNvPr id="3" name="Text Placeholder 2">
            <a:extLst>
              <a:ext uri="{FF2B5EF4-FFF2-40B4-BE49-F238E27FC236}">
                <a16:creationId xmlns:a16="http://schemas.microsoft.com/office/drawing/2014/main" id="{608EF8F9-D73F-8F69-9781-99A74A7E2274}"/>
              </a:ext>
            </a:extLst>
          </p:cNvPr>
          <p:cNvSpPr>
            <a:spLocks noGrp="1"/>
          </p:cNvSpPr>
          <p:nvPr>
            <p:ph type="body" sz="quarter" idx="10"/>
          </p:nvPr>
        </p:nvSpPr>
        <p:spPr/>
        <p:txBody>
          <a:bodyPr/>
          <a:lstStyle/>
          <a:p>
            <a:r>
              <a:rPr lang="en-GB" dirty="0"/>
              <a:t>Public</a:t>
            </a:r>
          </a:p>
        </p:txBody>
      </p:sp>
      <p:sp>
        <p:nvSpPr>
          <p:cNvPr id="10" name="Content Placeholder 6">
            <a:extLst>
              <a:ext uri="{FF2B5EF4-FFF2-40B4-BE49-F238E27FC236}">
                <a16:creationId xmlns:a16="http://schemas.microsoft.com/office/drawing/2014/main" id="{04CD4F20-8CFB-5836-18C6-14FA329230A0}"/>
              </a:ext>
            </a:extLst>
          </p:cNvPr>
          <p:cNvSpPr txBox="1">
            <a:spLocks/>
          </p:cNvSpPr>
          <p:nvPr/>
        </p:nvSpPr>
        <p:spPr>
          <a:xfrm>
            <a:off x="1545606" y="4178282"/>
            <a:ext cx="18914094" cy="1050943"/>
          </a:xfrm>
          <a:prstGeom prst="rect">
            <a:avLst/>
          </a:prstGeom>
        </p:spPr>
        <p:txBody>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In 2024, applicant numbers to university fell to their lowest rate since the pandemic. </a:t>
            </a:r>
            <a:b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b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But at the same time, we saw one of the highest rates of acceptances for more than a decade.</a:t>
            </a:r>
          </a:p>
        </p:txBody>
      </p:sp>
      <p:pic>
        <p:nvPicPr>
          <p:cNvPr id="5" name="Graphic 4">
            <a:extLst>
              <a:ext uri="{FF2B5EF4-FFF2-40B4-BE49-F238E27FC236}">
                <a16:creationId xmlns:a16="http://schemas.microsoft.com/office/drawing/2014/main" id="{D1D47E2C-F8AE-F67E-DCF9-65B0D8F7EED4}"/>
              </a:ext>
            </a:extLst>
          </p:cNvPr>
          <p:cNvPicPr>
            <a:picLocks noChangeAspect="1"/>
          </p:cNvPicPr>
          <p:nvPr/>
        </p:nvPicPr>
        <p:blipFill>
          <a:blip r:embed="rId2"/>
          <a:srcRect/>
          <a:stretch/>
        </p:blipFill>
        <p:spPr>
          <a:xfrm>
            <a:off x="1555089" y="5780003"/>
            <a:ext cx="29320492" cy="11645815"/>
          </a:xfrm>
          <a:prstGeom prst="rect">
            <a:avLst/>
          </a:prstGeom>
        </p:spPr>
      </p:pic>
    </p:spTree>
    <p:extLst>
      <p:ext uri="{BB962C8B-B14F-4D97-AF65-F5344CB8AC3E}">
        <p14:creationId xmlns:p14="http://schemas.microsoft.com/office/powerpoint/2010/main" val="389555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BE6458-FB3E-99B0-BB75-0351E88A1EEB}"/>
              </a:ext>
            </a:extLst>
          </p:cNvPr>
          <p:cNvSpPr>
            <a:spLocks noGrp="1"/>
          </p:cNvSpPr>
          <p:nvPr>
            <p:ph type="body" sz="quarter" idx="10"/>
          </p:nvPr>
        </p:nvSpPr>
        <p:spPr/>
        <p:txBody>
          <a:bodyPr/>
          <a:lstStyle/>
          <a:p>
            <a:r>
              <a:rPr lang="en-GB" dirty="0"/>
              <a:t>Public</a:t>
            </a:r>
          </a:p>
        </p:txBody>
      </p:sp>
      <p:sp>
        <p:nvSpPr>
          <p:cNvPr id="5" name="TextBox 4">
            <a:extLst>
              <a:ext uri="{FF2B5EF4-FFF2-40B4-BE49-F238E27FC236}">
                <a16:creationId xmlns:a16="http://schemas.microsoft.com/office/drawing/2014/main" id="{79BDD692-0C21-7F7A-93E9-B04BF07C3D01}"/>
              </a:ext>
            </a:extLst>
          </p:cNvPr>
          <p:cNvSpPr txBox="1"/>
          <p:nvPr/>
        </p:nvSpPr>
        <p:spPr>
          <a:xfrm>
            <a:off x="1602755" y="3149600"/>
            <a:ext cx="10112996" cy="1323439"/>
          </a:xfrm>
          <a:prstGeom prst="rect">
            <a:avLst/>
          </a:prstGeom>
          <a:noFill/>
        </p:spPr>
        <p:txBody>
          <a:bodyPr wrap="square" rtlCol="0">
            <a:spAutoFit/>
          </a:bodyPr>
          <a:lstStyle/>
          <a:p>
            <a:r>
              <a:rPr lang="en-GB" sz="4000" b="1" dirty="0">
                <a:solidFill>
                  <a:srgbClr val="00AEEF"/>
                </a:solidFill>
                <a:latin typeface="Roboto" panose="02000000000000000000" pitchFamily="2" charset="0"/>
                <a:ea typeface="Roboto" panose="02000000000000000000" pitchFamily="2" charset="0"/>
                <a:cs typeface="Roboto" panose="02000000000000000000" pitchFamily="2" charset="0"/>
              </a:rPr>
              <a:t>In 2024, more applicants intended to live at home than at any point in the last decade.</a:t>
            </a:r>
          </a:p>
        </p:txBody>
      </p:sp>
      <p:sp>
        <p:nvSpPr>
          <p:cNvPr id="6" name="TextBox 5">
            <a:extLst>
              <a:ext uri="{FF2B5EF4-FFF2-40B4-BE49-F238E27FC236}">
                <a16:creationId xmlns:a16="http://schemas.microsoft.com/office/drawing/2014/main" id="{DD39DA9B-2BE1-17EA-A672-E69F9E75DD8D}"/>
              </a:ext>
            </a:extLst>
          </p:cNvPr>
          <p:cNvSpPr txBox="1"/>
          <p:nvPr/>
        </p:nvSpPr>
        <p:spPr>
          <a:xfrm>
            <a:off x="1602754" y="1688869"/>
            <a:ext cx="19028395" cy="618246"/>
          </a:xfrm>
          <a:prstGeom prst="rect">
            <a:avLst/>
          </a:prstGeom>
          <a:noFill/>
        </p:spPr>
        <p:txBody>
          <a:bodyPr wrap="square" rtlCol="0">
            <a:spAutoFit/>
          </a:bodyPr>
          <a:lstStyle/>
          <a:p>
            <a:pPr>
              <a:lnSpc>
                <a:spcPct val="115000"/>
              </a:lnSpc>
            </a:pPr>
            <a:r>
              <a:rPr lang="en-GB" sz="3200" dirty="0">
                <a:solidFill>
                  <a:schemeClr val="bg2">
                    <a:lumMod val="25000"/>
                  </a:schemeClr>
                </a:solidFill>
                <a:effectLst/>
                <a:latin typeface="Roboto Light" panose="02000000000000000000" pitchFamily="2" charset="0"/>
                <a:ea typeface="Roboto Light" panose="02000000000000000000" pitchFamily="2" charset="0"/>
                <a:cs typeface="Roboto Light" panose="02000000000000000000" pitchFamily="2" charset="0"/>
              </a:rPr>
              <a:t>This growth in student numbers comes in tandem with a fall in the proportion of students looking for beds:</a:t>
            </a:r>
          </a:p>
        </p:txBody>
      </p:sp>
      <p:sp>
        <p:nvSpPr>
          <p:cNvPr id="8" name="TextBox 7">
            <a:extLst>
              <a:ext uri="{FF2B5EF4-FFF2-40B4-BE49-F238E27FC236}">
                <a16:creationId xmlns:a16="http://schemas.microsoft.com/office/drawing/2014/main" id="{6C071F5B-BF15-71DF-6404-EEC0B0F94FB3}"/>
              </a:ext>
            </a:extLst>
          </p:cNvPr>
          <p:cNvSpPr txBox="1"/>
          <p:nvPr/>
        </p:nvSpPr>
        <p:spPr>
          <a:xfrm>
            <a:off x="17382492" y="3149600"/>
            <a:ext cx="7405053" cy="1323439"/>
          </a:xfrm>
          <a:prstGeom prst="rect">
            <a:avLst/>
          </a:prstGeom>
          <a:noFill/>
        </p:spPr>
        <p:txBody>
          <a:bodyPr wrap="square" rtlCol="0">
            <a:spAutoFit/>
          </a:bodyPr>
          <a:lstStyle/>
          <a:p>
            <a:r>
              <a:rPr lang="en-GB" sz="4000" b="1" dirty="0">
                <a:solidFill>
                  <a:srgbClr val="00AEEF"/>
                </a:solidFill>
                <a:latin typeface="Roboto" panose="02000000000000000000" pitchFamily="2" charset="0"/>
                <a:ea typeface="Roboto" panose="02000000000000000000" pitchFamily="2" charset="0"/>
                <a:cs typeface="Roboto" panose="02000000000000000000" pitchFamily="2" charset="0"/>
              </a:rPr>
              <a:t>And for acceptances, it’s the second highest year on record.</a:t>
            </a:r>
          </a:p>
        </p:txBody>
      </p:sp>
      <p:pic>
        <p:nvPicPr>
          <p:cNvPr id="11" name="Graphic 10">
            <a:extLst>
              <a:ext uri="{FF2B5EF4-FFF2-40B4-BE49-F238E27FC236}">
                <a16:creationId xmlns:a16="http://schemas.microsoft.com/office/drawing/2014/main" id="{B521F702-8006-C7F5-E209-CAD5E4EA88CE}"/>
              </a:ext>
            </a:extLst>
          </p:cNvPr>
          <p:cNvPicPr>
            <a:picLocks noChangeAspect="1"/>
          </p:cNvPicPr>
          <p:nvPr/>
        </p:nvPicPr>
        <p:blipFill>
          <a:blip r:embed="rId2"/>
          <a:srcRect/>
          <a:stretch/>
        </p:blipFill>
        <p:spPr>
          <a:xfrm>
            <a:off x="1555090" y="5780003"/>
            <a:ext cx="29320489" cy="11645814"/>
          </a:xfrm>
          <a:prstGeom prst="rect">
            <a:avLst/>
          </a:prstGeom>
        </p:spPr>
      </p:pic>
    </p:spTree>
    <p:extLst>
      <p:ext uri="{BB962C8B-B14F-4D97-AF65-F5344CB8AC3E}">
        <p14:creationId xmlns:p14="http://schemas.microsoft.com/office/powerpoint/2010/main" val="3064169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2ABDF7-C57F-AE33-1070-1598D6EE52FD}"/>
              </a:ext>
            </a:extLst>
          </p:cNvPr>
          <p:cNvSpPr>
            <a:spLocks noGrp="1"/>
          </p:cNvSpPr>
          <p:nvPr>
            <p:ph idx="1"/>
          </p:nvPr>
        </p:nvSpPr>
        <p:spPr>
          <a:xfrm>
            <a:off x="1545606" y="1532530"/>
            <a:ext cx="4598020" cy="9931435"/>
          </a:xfrm>
        </p:spPr>
        <p:txBody>
          <a:bodyPr/>
          <a:lstStyle/>
          <a:p>
            <a:r>
              <a:rPr lang="en-GB" dirty="0"/>
              <a:t>In numbers, there was some growth in those who intend to leave home (+0.3%) – driven by a strong cycle of acceptances – but as a proportion the pattern shows a growing tendency to stay home.</a:t>
            </a:r>
          </a:p>
          <a:p>
            <a:r>
              <a:rPr lang="en-GB" dirty="0"/>
              <a:t>Across all regions of the UK, all socioeconomic groups, and all genders. The trend is the same – more students are intending to stay at home. </a:t>
            </a:r>
          </a:p>
        </p:txBody>
      </p:sp>
      <p:sp>
        <p:nvSpPr>
          <p:cNvPr id="4" name="Text Placeholder 3">
            <a:extLst>
              <a:ext uri="{FF2B5EF4-FFF2-40B4-BE49-F238E27FC236}">
                <a16:creationId xmlns:a16="http://schemas.microsoft.com/office/drawing/2014/main" id="{53EB4EF7-2D7D-9620-C726-4ACF066A2B84}"/>
              </a:ext>
            </a:extLst>
          </p:cNvPr>
          <p:cNvSpPr>
            <a:spLocks noGrp="1"/>
          </p:cNvSpPr>
          <p:nvPr>
            <p:ph type="body" sz="quarter" idx="10"/>
          </p:nvPr>
        </p:nvSpPr>
        <p:spPr/>
        <p:txBody>
          <a:bodyPr/>
          <a:lstStyle/>
          <a:p>
            <a:r>
              <a:rPr lang="en-GB" dirty="0"/>
              <a:t>Public</a:t>
            </a:r>
          </a:p>
        </p:txBody>
      </p:sp>
      <p:sp>
        <p:nvSpPr>
          <p:cNvPr id="5" name="Rectangle 4">
            <a:extLst>
              <a:ext uri="{FF2B5EF4-FFF2-40B4-BE49-F238E27FC236}">
                <a16:creationId xmlns:a16="http://schemas.microsoft.com/office/drawing/2014/main" id="{3B2C556D-C0DD-6EA1-C385-19B7C2CD7447}"/>
              </a:ext>
            </a:extLst>
          </p:cNvPr>
          <p:cNvSpPr/>
          <p:nvPr/>
        </p:nvSpPr>
        <p:spPr>
          <a:xfrm>
            <a:off x="6727371" y="0"/>
            <a:ext cx="15157904" cy="18288000"/>
          </a:xfrm>
          <a:prstGeom prst="rect">
            <a:avLst/>
          </a:prstGeom>
          <a:solidFill>
            <a:srgbClr val="132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02BA59E7-A545-26CF-210E-BBDABD3AB8C3}"/>
              </a:ext>
            </a:extLst>
          </p:cNvPr>
          <p:cNvPicPr>
            <a:picLocks noChangeAspect="1"/>
          </p:cNvPicPr>
          <p:nvPr/>
        </p:nvPicPr>
        <p:blipFill>
          <a:blip r:embed="rId2"/>
          <a:srcRect/>
          <a:stretch/>
        </p:blipFill>
        <p:spPr>
          <a:xfrm>
            <a:off x="7582076" y="1491238"/>
            <a:ext cx="24439306" cy="15194474"/>
          </a:xfrm>
          <a:prstGeom prst="rect">
            <a:avLst/>
          </a:prstGeom>
        </p:spPr>
      </p:pic>
    </p:spTree>
    <p:extLst>
      <p:ext uri="{BB962C8B-B14F-4D97-AF65-F5344CB8AC3E}">
        <p14:creationId xmlns:p14="http://schemas.microsoft.com/office/powerpoint/2010/main" val="821879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DDF837-9AD7-33F9-96E0-9D97873B5A9D}"/>
              </a:ext>
            </a:extLst>
          </p:cNvPr>
          <p:cNvSpPr>
            <a:spLocks noGrp="1"/>
          </p:cNvSpPr>
          <p:nvPr>
            <p:ph type="body" sz="quarter" idx="10"/>
          </p:nvPr>
        </p:nvSpPr>
        <p:spPr/>
        <p:txBody>
          <a:bodyPr/>
          <a:lstStyle/>
          <a:p>
            <a:r>
              <a:rPr lang="en-GB" dirty="0"/>
              <a:t>Public</a:t>
            </a:r>
          </a:p>
        </p:txBody>
      </p:sp>
      <p:pic>
        <p:nvPicPr>
          <p:cNvPr id="5" name="Graphic 4">
            <a:extLst>
              <a:ext uri="{FF2B5EF4-FFF2-40B4-BE49-F238E27FC236}">
                <a16:creationId xmlns:a16="http://schemas.microsoft.com/office/drawing/2014/main" id="{99ECC265-3F99-A344-E3E3-E5D4EA26E477}"/>
              </a:ext>
            </a:extLst>
          </p:cNvPr>
          <p:cNvPicPr>
            <a:picLocks noChangeAspect="1"/>
          </p:cNvPicPr>
          <p:nvPr/>
        </p:nvPicPr>
        <p:blipFill>
          <a:blip r:embed="rId2"/>
          <a:srcRect/>
          <a:stretch/>
        </p:blipFill>
        <p:spPr>
          <a:xfrm>
            <a:off x="1574800" y="1668297"/>
            <a:ext cx="29362400" cy="14951406"/>
          </a:xfrm>
          <a:prstGeom prst="rect">
            <a:avLst/>
          </a:prstGeom>
        </p:spPr>
      </p:pic>
    </p:spTree>
    <p:extLst>
      <p:ext uri="{BB962C8B-B14F-4D97-AF65-F5344CB8AC3E}">
        <p14:creationId xmlns:p14="http://schemas.microsoft.com/office/powerpoint/2010/main" val="2741130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73324-E3C6-A708-F10A-2323A9FFBDE1}"/>
              </a:ext>
            </a:extLst>
          </p:cNvPr>
          <p:cNvSpPr>
            <a:spLocks noGrp="1"/>
          </p:cNvSpPr>
          <p:nvPr>
            <p:ph type="title"/>
          </p:nvPr>
        </p:nvSpPr>
        <p:spPr/>
        <p:txBody>
          <a:bodyPr/>
          <a:lstStyle/>
          <a:p>
            <a:r>
              <a:rPr lang="en-GB" dirty="0"/>
              <a:t>Mature students</a:t>
            </a:r>
          </a:p>
        </p:txBody>
      </p:sp>
      <p:sp>
        <p:nvSpPr>
          <p:cNvPr id="3" name="Text Placeholder 2">
            <a:extLst>
              <a:ext uri="{FF2B5EF4-FFF2-40B4-BE49-F238E27FC236}">
                <a16:creationId xmlns:a16="http://schemas.microsoft.com/office/drawing/2014/main" id="{608EF8F9-D73F-8F69-9781-99A74A7E2274}"/>
              </a:ext>
            </a:extLst>
          </p:cNvPr>
          <p:cNvSpPr>
            <a:spLocks noGrp="1"/>
          </p:cNvSpPr>
          <p:nvPr>
            <p:ph type="body" sz="quarter" idx="10"/>
          </p:nvPr>
        </p:nvSpPr>
        <p:spPr/>
        <p:txBody>
          <a:bodyPr/>
          <a:lstStyle/>
          <a:p>
            <a:r>
              <a:rPr lang="en-GB" dirty="0"/>
              <a:t>Public</a:t>
            </a:r>
          </a:p>
        </p:txBody>
      </p:sp>
      <p:sp>
        <p:nvSpPr>
          <p:cNvPr id="10" name="Content Placeholder 6">
            <a:extLst>
              <a:ext uri="{FF2B5EF4-FFF2-40B4-BE49-F238E27FC236}">
                <a16:creationId xmlns:a16="http://schemas.microsoft.com/office/drawing/2014/main" id="{04CD4F20-8CFB-5836-18C6-14FA329230A0}"/>
              </a:ext>
            </a:extLst>
          </p:cNvPr>
          <p:cNvSpPr txBox="1">
            <a:spLocks/>
          </p:cNvSpPr>
          <p:nvPr/>
        </p:nvSpPr>
        <p:spPr>
          <a:xfrm>
            <a:off x="1545606" y="4210939"/>
            <a:ext cx="4806733" cy="1050943"/>
          </a:xfrm>
          <a:prstGeom prst="rect">
            <a:avLst/>
          </a:prstGeom>
        </p:spPr>
        <p:txBody>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The third difference of this cycle concerns age. </a:t>
            </a:r>
          </a:p>
        </p:txBody>
      </p:sp>
      <p:sp>
        <p:nvSpPr>
          <p:cNvPr id="6" name="Content Placeholder 6">
            <a:extLst>
              <a:ext uri="{FF2B5EF4-FFF2-40B4-BE49-F238E27FC236}">
                <a16:creationId xmlns:a16="http://schemas.microsoft.com/office/drawing/2014/main" id="{689374EB-1992-3EA9-6A66-99513CF8DC2D}"/>
              </a:ext>
            </a:extLst>
          </p:cNvPr>
          <p:cNvSpPr txBox="1">
            <a:spLocks/>
          </p:cNvSpPr>
          <p:nvPr/>
        </p:nvSpPr>
        <p:spPr>
          <a:xfrm>
            <a:off x="16995776" y="4210939"/>
            <a:ext cx="13770593" cy="1050943"/>
          </a:xfrm>
          <a:prstGeom prst="rect">
            <a:avLst/>
          </a:prstGeom>
        </p:spPr>
        <p:txBody>
          <a:bodyPr/>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Compared to 2017, the number of 21+ year old students intending to move out of home for university has </a:t>
            </a:r>
            <a:r>
              <a:rPr lang="en-GB" sz="3200" b="1" dirty="0">
                <a:solidFill>
                  <a:srgbClr val="00AEEF"/>
                </a:solidFill>
              </a:rPr>
              <a:t>increased by more than 60%.</a:t>
            </a:r>
          </a:p>
        </p:txBody>
      </p:sp>
      <p:grpSp>
        <p:nvGrpSpPr>
          <p:cNvPr id="4" name="Group 3">
            <a:extLst>
              <a:ext uri="{FF2B5EF4-FFF2-40B4-BE49-F238E27FC236}">
                <a16:creationId xmlns:a16="http://schemas.microsoft.com/office/drawing/2014/main" id="{01FC0B09-30B7-CC9A-C0B8-799C4871C1A2}"/>
              </a:ext>
            </a:extLst>
          </p:cNvPr>
          <p:cNvGrpSpPr/>
          <p:nvPr/>
        </p:nvGrpSpPr>
        <p:grpSpPr>
          <a:xfrm>
            <a:off x="1553530" y="5816199"/>
            <a:ext cx="30364745" cy="10372406"/>
            <a:chOff x="1553530" y="5994603"/>
            <a:chExt cx="29842475" cy="10194002"/>
          </a:xfrm>
        </p:grpSpPr>
        <p:pic>
          <p:nvPicPr>
            <p:cNvPr id="8" name="Graphic 7">
              <a:extLst>
                <a:ext uri="{FF2B5EF4-FFF2-40B4-BE49-F238E27FC236}">
                  <a16:creationId xmlns:a16="http://schemas.microsoft.com/office/drawing/2014/main" id="{A4F416D3-248E-DB8E-2739-FE44912B6EC8}"/>
                </a:ext>
              </a:extLst>
            </p:cNvPr>
            <p:cNvPicPr>
              <a:picLocks noChangeAspect="1"/>
            </p:cNvPicPr>
            <p:nvPr/>
          </p:nvPicPr>
          <p:blipFill>
            <a:blip r:embed="rId2"/>
            <a:srcRect/>
            <a:stretch/>
          </p:blipFill>
          <p:spPr>
            <a:xfrm>
              <a:off x="1553530" y="5994603"/>
              <a:ext cx="14772015" cy="10194002"/>
            </a:xfrm>
            <a:prstGeom prst="rect">
              <a:avLst/>
            </a:prstGeom>
          </p:spPr>
        </p:pic>
        <p:pic>
          <p:nvPicPr>
            <p:cNvPr id="11" name="Graphic 10">
              <a:extLst>
                <a:ext uri="{FF2B5EF4-FFF2-40B4-BE49-F238E27FC236}">
                  <a16:creationId xmlns:a16="http://schemas.microsoft.com/office/drawing/2014/main" id="{91CB4533-DF10-62C9-2CAD-64B03FD0F1BA}"/>
                </a:ext>
              </a:extLst>
            </p:cNvPr>
            <p:cNvPicPr>
              <a:picLocks noChangeAspect="1"/>
            </p:cNvPicPr>
            <p:nvPr/>
          </p:nvPicPr>
          <p:blipFill>
            <a:blip r:embed="rId3"/>
            <a:srcRect/>
            <a:stretch/>
          </p:blipFill>
          <p:spPr>
            <a:xfrm>
              <a:off x="16623990" y="5994603"/>
              <a:ext cx="14772015" cy="10194002"/>
            </a:xfrm>
            <a:prstGeom prst="rect">
              <a:avLst/>
            </a:prstGeom>
          </p:spPr>
        </p:pic>
      </p:grpSp>
    </p:spTree>
    <p:extLst>
      <p:ext uri="{BB962C8B-B14F-4D97-AF65-F5344CB8AC3E}">
        <p14:creationId xmlns:p14="http://schemas.microsoft.com/office/powerpoint/2010/main" val="3735115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sitting on a couch&#10;&#10;AI-generated content may be incorrect.">
            <a:extLst>
              <a:ext uri="{FF2B5EF4-FFF2-40B4-BE49-F238E27FC236}">
                <a16:creationId xmlns:a16="http://schemas.microsoft.com/office/drawing/2014/main" id="{F8637146-402D-F62A-F8CD-FEB85B924EA7}"/>
              </a:ext>
            </a:extLst>
          </p:cNvPr>
          <p:cNvPicPr>
            <a:picLocks noGrp="1" noChangeAspect="1"/>
          </p:cNvPicPr>
          <p:nvPr>
            <p:ph type="pic" sz="quarter" idx="13"/>
          </p:nvPr>
        </p:nvPicPr>
        <p:blipFill>
          <a:blip r:embed="rId2"/>
          <a:srcRect l="1726" r="38482"/>
          <a:stretch/>
        </p:blipFill>
        <p:spPr>
          <a:xfrm>
            <a:off x="16256000" y="0"/>
            <a:ext cx="16256000" cy="18288001"/>
          </a:xfrm>
        </p:spPr>
      </p:pic>
      <p:sp>
        <p:nvSpPr>
          <p:cNvPr id="3" name="Title 2">
            <a:extLst>
              <a:ext uri="{FF2B5EF4-FFF2-40B4-BE49-F238E27FC236}">
                <a16:creationId xmlns:a16="http://schemas.microsoft.com/office/drawing/2014/main" id="{81300C51-0029-9ADF-CED3-8D0714B7C3D4}"/>
              </a:ext>
            </a:extLst>
          </p:cNvPr>
          <p:cNvSpPr>
            <a:spLocks noGrp="1"/>
          </p:cNvSpPr>
          <p:nvPr>
            <p:ph type="ctrTitle"/>
          </p:nvPr>
        </p:nvSpPr>
        <p:spPr>
          <a:xfrm>
            <a:off x="1545605" y="4234795"/>
            <a:ext cx="13225352" cy="4909206"/>
          </a:xfrm>
        </p:spPr>
        <p:txBody>
          <a:bodyPr/>
          <a:lstStyle/>
          <a:p>
            <a:r>
              <a:rPr lang="en-GB" sz="19200" dirty="0"/>
              <a:t>Who is staying at home?</a:t>
            </a:r>
          </a:p>
        </p:txBody>
      </p:sp>
      <p:sp>
        <p:nvSpPr>
          <p:cNvPr id="4" name="Subtitle 3">
            <a:extLst>
              <a:ext uri="{FF2B5EF4-FFF2-40B4-BE49-F238E27FC236}">
                <a16:creationId xmlns:a16="http://schemas.microsoft.com/office/drawing/2014/main" id="{6E14BEC4-0CC6-E5AB-1778-06559C63ACED}"/>
              </a:ext>
            </a:extLst>
          </p:cNvPr>
          <p:cNvSpPr>
            <a:spLocks noGrp="1"/>
          </p:cNvSpPr>
          <p:nvPr>
            <p:ph type="subTitle" idx="1"/>
          </p:nvPr>
        </p:nvSpPr>
        <p:spPr>
          <a:xfrm>
            <a:off x="1545606" y="10073788"/>
            <a:ext cx="13225352" cy="5088092"/>
          </a:xfrm>
        </p:spPr>
        <p:txBody>
          <a:bodyPr/>
          <a:lstStyle/>
          <a:p>
            <a:r>
              <a:rPr lang="en-GB" dirty="0">
                <a:latin typeface="Roboto Light" panose="02000000000000000000" pitchFamily="2" charset="0"/>
                <a:ea typeface="Roboto Light" panose="02000000000000000000" pitchFamily="2" charset="0"/>
                <a:cs typeface="Roboto Light" panose="02000000000000000000" pitchFamily="2" charset="0"/>
              </a:rPr>
              <a:t>Excluding the pandemic, more students want to stay home for their studies. </a:t>
            </a:r>
          </a:p>
          <a:p>
            <a:r>
              <a:rPr lang="en-GB" dirty="0">
                <a:latin typeface="Roboto Light" panose="02000000000000000000" pitchFamily="2" charset="0"/>
                <a:ea typeface="Roboto Light" panose="02000000000000000000" pitchFamily="2" charset="0"/>
                <a:cs typeface="Roboto Light" panose="02000000000000000000" pitchFamily="2" charset="0"/>
              </a:rPr>
              <a:t>It’s a rising trend across the nation. But regionally, there are some important differences in the number of potential accommodation customers.</a:t>
            </a:r>
          </a:p>
        </p:txBody>
      </p:sp>
      <p:sp>
        <p:nvSpPr>
          <p:cNvPr id="5" name="Text Placeholder 4">
            <a:extLst>
              <a:ext uri="{FF2B5EF4-FFF2-40B4-BE49-F238E27FC236}">
                <a16:creationId xmlns:a16="http://schemas.microsoft.com/office/drawing/2014/main" id="{A036F301-775F-B30B-D814-B61B3D689CFA}"/>
              </a:ext>
            </a:extLst>
          </p:cNvPr>
          <p:cNvSpPr>
            <a:spLocks noGrp="1"/>
          </p:cNvSpPr>
          <p:nvPr>
            <p:ph type="body" sz="quarter" idx="10"/>
          </p:nvPr>
        </p:nvSpPr>
        <p:spPr/>
        <p:txBody>
          <a:bodyPr/>
          <a:lstStyle/>
          <a:p>
            <a:r>
              <a:rPr lang="en-GB" dirty="0"/>
              <a:t>Public</a:t>
            </a:r>
          </a:p>
        </p:txBody>
      </p:sp>
    </p:spTree>
    <p:extLst>
      <p:ext uri="{BB962C8B-B14F-4D97-AF65-F5344CB8AC3E}">
        <p14:creationId xmlns:p14="http://schemas.microsoft.com/office/powerpoint/2010/main" val="3176865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73388-CCE6-F547-8DB9-93B9E4C6EFE9}"/>
              </a:ext>
            </a:extLst>
          </p:cNvPr>
          <p:cNvSpPr>
            <a:spLocks noGrp="1"/>
          </p:cNvSpPr>
          <p:nvPr>
            <p:ph type="title"/>
          </p:nvPr>
        </p:nvSpPr>
        <p:spPr>
          <a:xfrm>
            <a:off x="1545605" y="1562735"/>
            <a:ext cx="30156770" cy="1498460"/>
          </a:xfrm>
        </p:spPr>
        <p:txBody>
          <a:bodyPr/>
          <a:lstStyle/>
          <a:p>
            <a:r>
              <a:rPr lang="en-GB" sz="10400" dirty="0"/>
              <a:t>Proportion of applicants intending to move out of home</a:t>
            </a:r>
          </a:p>
        </p:txBody>
      </p:sp>
      <p:sp>
        <p:nvSpPr>
          <p:cNvPr id="3" name="Text Placeholder 2">
            <a:extLst>
              <a:ext uri="{FF2B5EF4-FFF2-40B4-BE49-F238E27FC236}">
                <a16:creationId xmlns:a16="http://schemas.microsoft.com/office/drawing/2014/main" id="{62BBEEE4-DAA4-F927-33AF-FC1EC6B6CD1F}"/>
              </a:ext>
            </a:extLst>
          </p:cNvPr>
          <p:cNvSpPr>
            <a:spLocks noGrp="1"/>
          </p:cNvSpPr>
          <p:nvPr>
            <p:ph type="body" sz="quarter" idx="10"/>
          </p:nvPr>
        </p:nvSpPr>
        <p:spPr/>
        <p:txBody>
          <a:bodyPr/>
          <a:lstStyle/>
          <a:p>
            <a:r>
              <a:rPr lang="en-GB" dirty="0"/>
              <a:t>Public</a:t>
            </a:r>
          </a:p>
        </p:txBody>
      </p:sp>
      <p:sp>
        <p:nvSpPr>
          <p:cNvPr id="7" name="Content Placeholder 6">
            <a:extLst>
              <a:ext uri="{FF2B5EF4-FFF2-40B4-BE49-F238E27FC236}">
                <a16:creationId xmlns:a16="http://schemas.microsoft.com/office/drawing/2014/main" id="{1FE9BF0B-73AD-C45F-7AA0-812F5411E582}"/>
              </a:ext>
            </a:extLst>
          </p:cNvPr>
          <p:cNvSpPr txBox="1">
            <a:spLocks/>
          </p:cNvSpPr>
          <p:nvPr/>
        </p:nvSpPr>
        <p:spPr>
          <a:xfrm>
            <a:off x="5596146" y="6048071"/>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-1pp</a:t>
            </a:r>
          </a:p>
        </p:txBody>
      </p:sp>
      <p:sp>
        <p:nvSpPr>
          <p:cNvPr id="10" name="Content Placeholder 6">
            <a:extLst>
              <a:ext uri="{FF2B5EF4-FFF2-40B4-BE49-F238E27FC236}">
                <a16:creationId xmlns:a16="http://schemas.microsoft.com/office/drawing/2014/main" id="{255876F9-D846-4FF9-6CEE-A972073C5515}"/>
              </a:ext>
            </a:extLst>
          </p:cNvPr>
          <p:cNvSpPr txBox="1">
            <a:spLocks/>
          </p:cNvSpPr>
          <p:nvPr/>
        </p:nvSpPr>
        <p:spPr>
          <a:xfrm>
            <a:off x="2262707" y="5810179"/>
            <a:ext cx="3344009"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Scotland 56% </a:t>
            </a:r>
          </a:p>
        </p:txBody>
      </p:sp>
      <p:sp>
        <p:nvSpPr>
          <p:cNvPr id="11" name="Oval 10">
            <a:extLst>
              <a:ext uri="{FF2B5EF4-FFF2-40B4-BE49-F238E27FC236}">
                <a16:creationId xmlns:a16="http://schemas.microsoft.com/office/drawing/2014/main" id="{D3CDE0B8-AF86-3D7E-C97F-BE1E4B39CE71}"/>
              </a:ext>
            </a:extLst>
          </p:cNvPr>
          <p:cNvSpPr/>
          <p:nvPr/>
        </p:nvSpPr>
        <p:spPr>
          <a:xfrm>
            <a:off x="1691461" y="6045987"/>
            <a:ext cx="404734" cy="404734"/>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ontent Placeholder 6">
            <a:extLst>
              <a:ext uri="{FF2B5EF4-FFF2-40B4-BE49-F238E27FC236}">
                <a16:creationId xmlns:a16="http://schemas.microsoft.com/office/drawing/2014/main" id="{EFDF6B17-E5F1-0D44-E62B-DF45EF19B10B}"/>
              </a:ext>
            </a:extLst>
          </p:cNvPr>
          <p:cNvSpPr txBox="1">
            <a:spLocks/>
          </p:cNvSpPr>
          <p:nvPr/>
        </p:nvSpPr>
        <p:spPr>
          <a:xfrm>
            <a:off x="5992121" y="7128978"/>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-4pp</a:t>
            </a:r>
          </a:p>
        </p:txBody>
      </p:sp>
      <p:sp>
        <p:nvSpPr>
          <p:cNvPr id="15" name="Content Placeholder 6">
            <a:extLst>
              <a:ext uri="{FF2B5EF4-FFF2-40B4-BE49-F238E27FC236}">
                <a16:creationId xmlns:a16="http://schemas.microsoft.com/office/drawing/2014/main" id="{5EF2B498-5814-F6F8-4004-062011BDA887}"/>
              </a:ext>
            </a:extLst>
          </p:cNvPr>
          <p:cNvSpPr txBox="1">
            <a:spLocks/>
          </p:cNvSpPr>
          <p:nvPr/>
        </p:nvSpPr>
        <p:spPr>
          <a:xfrm>
            <a:off x="2265011" y="6907988"/>
            <a:ext cx="4593494"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North East 63%</a:t>
            </a:r>
          </a:p>
        </p:txBody>
      </p:sp>
      <p:sp>
        <p:nvSpPr>
          <p:cNvPr id="16" name="Oval 15">
            <a:extLst>
              <a:ext uri="{FF2B5EF4-FFF2-40B4-BE49-F238E27FC236}">
                <a16:creationId xmlns:a16="http://schemas.microsoft.com/office/drawing/2014/main" id="{3482FCAA-6029-8882-605E-8D0CEBA8DD21}"/>
              </a:ext>
            </a:extLst>
          </p:cNvPr>
          <p:cNvSpPr/>
          <p:nvPr/>
        </p:nvSpPr>
        <p:spPr>
          <a:xfrm>
            <a:off x="1693766" y="7143796"/>
            <a:ext cx="404734" cy="404734"/>
          </a:xfrm>
          <a:prstGeom prst="ellipse">
            <a:avLst/>
          </a:prstGeom>
          <a:solidFill>
            <a:srgbClr val="3C90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Content Placeholder 6">
            <a:extLst>
              <a:ext uri="{FF2B5EF4-FFF2-40B4-BE49-F238E27FC236}">
                <a16:creationId xmlns:a16="http://schemas.microsoft.com/office/drawing/2014/main" id="{0FF4DBFD-47DB-D17E-B22C-697BB3A1D9FA}"/>
              </a:ext>
            </a:extLst>
          </p:cNvPr>
          <p:cNvSpPr txBox="1">
            <a:spLocks/>
          </p:cNvSpPr>
          <p:nvPr/>
        </p:nvSpPr>
        <p:spPr>
          <a:xfrm>
            <a:off x="6011574" y="8157585"/>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-3pp</a:t>
            </a:r>
          </a:p>
        </p:txBody>
      </p:sp>
      <p:sp>
        <p:nvSpPr>
          <p:cNvPr id="19" name="Content Placeholder 6">
            <a:extLst>
              <a:ext uri="{FF2B5EF4-FFF2-40B4-BE49-F238E27FC236}">
                <a16:creationId xmlns:a16="http://schemas.microsoft.com/office/drawing/2014/main" id="{BA89FC1B-2125-C6E7-D10E-F831ABDDFECE}"/>
              </a:ext>
            </a:extLst>
          </p:cNvPr>
          <p:cNvSpPr txBox="1">
            <a:spLocks/>
          </p:cNvSpPr>
          <p:nvPr/>
        </p:nvSpPr>
        <p:spPr>
          <a:xfrm>
            <a:off x="2262707" y="7976865"/>
            <a:ext cx="4595798"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North West 61%</a:t>
            </a:r>
          </a:p>
        </p:txBody>
      </p:sp>
      <p:sp>
        <p:nvSpPr>
          <p:cNvPr id="20" name="Oval 19">
            <a:extLst>
              <a:ext uri="{FF2B5EF4-FFF2-40B4-BE49-F238E27FC236}">
                <a16:creationId xmlns:a16="http://schemas.microsoft.com/office/drawing/2014/main" id="{983FDEBC-AC18-19B1-9C4D-0000C5412219}"/>
              </a:ext>
            </a:extLst>
          </p:cNvPr>
          <p:cNvSpPr/>
          <p:nvPr/>
        </p:nvSpPr>
        <p:spPr>
          <a:xfrm>
            <a:off x="1691461" y="8212673"/>
            <a:ext cx="404734" cy="404734"/>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Content Placeholder 6">
            <a:extLst>
              <a:ext uri="{FF2B5EF4-FFF2-40B4-BE49-F238E27FC236}">
                <a16:creationId xmlns:a16="http://schemas.microsoft.com/office/drawing/2014/main" id="{F9230986-A098-C173-626C-1ECC924B1851}"/>
              </a:ext>
            </a:extLst>
          </p:cNvPr>
          <p:cNvSpPr txBox="1">
            <a:spLocks/>
          </p:cNvSpPr>
          <p:nvPr/>
        </p:nvSpPr>
        <p:spPr>
          <a:xfrm>
            <a:off x="8708234" y="9235293"/>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-2pp</a:t>
            </a:r>
          </a:p>
        </p:txBody>
      </p:sp>
      <p:sp>
        <p:nvSpPr>
          <p:cNvPr id="23" name="Content Placeholder 6">
            <a:extLst>
              <a:ext uri="{FF2B5EF4-FFF2-40B4-BE49-F238E27FC236}">
                <a16:creationId xmlns:a16="http://schemas.microsoft.com/office/drawing/2014/main" id="{B1148D59-4D2C-16CF-5B01-5662F5681842}"/>
              </a:ext>
            </a:extLst>
          </p:cNvPr>
          <p:cNvSpPr txBox="1">
            <a:spLocks/>
          </p:cNvSpPr>
          <p:nvPr/>
        </p:nvSpPr>
        <p:spPr>
          <a:xfrm>
            <a:off x="2262707" y="9055754"/>
            <a:ext cx="6453792"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Yorkshire &amp; The Humber 65%</a:t>
            </a:r>
          </a:p>
        </p:txBody>
      </p:sp>
      <p:sp>
        <p:nvSpPr>
          <p:cNvPr id="24" name="Oval 23">
            <a:extLst>
              <a:ext uri="{FF2B5EF4-FFF2-40B4-BE49-F238E27FC236}">
                <a16:creationId xmlns:a16="http://schemas.microsoft.com/office/drawing/2014/main" id="{621AE7C7-3454-127D-3415-EFECA64A165C}"/>
              </a:ext>
            </a:extLst>
          </p:cNvPr>
          <p:cNvSpPr/>
          <p:nvPr/>
        </p:nvSpPr>
        <p:spPr>
          <a:xfrm>
            <a:off x="1691461" y="9291562"/>
            <a:ext cx="404734" cy="404734"/>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Content Placeholder 6">
            <a:extLst>
              <a:ext uri="{FF2B5EF4-FFF2-40B4-BE49-F238E27FC236}">
                <a16:creationId xmlns:a16="http://schemas.microsoft.com/office/drawing/2014/main" id="{F0656B34-93A4-AE99-4B78-597D5C4D69C7}"/>
              </a:ext>
            </a:extLst>
          </p:cNvPr>
          <p:cNvSpPr txBox="1">
            <a:spLocks/>
          </p:cNvSpPr>
          <p:nvPr/>
        </p:nvSpPr>
        <p:spPr>
          <a:xfrm>
            <a:off x="4850523" y="10258708"/>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-1pp</a:t>
            </a:r>
          </a:p>
        </p:txBody>
      </p:sp>
      <p:sp>
        <p:nvSpPr>
          <p:cNvPr id="27" name="Content Placeholder 6">
            <a:extLst>
              <a:ext uri="{FF2B5EF4-FFF2-40B4-BE49-F238E27FC236}">
                <a16:creationId xmlns:a16="http://schemas.microsoft.com/office/drawing/2014/main" id="{70C87D76-7900-9666-EA63-49E84DC79DAA}"/>
              </a:ext>
            </a:extLst>
          </p:cNvPr>
          <p:cNvSpPr txBox="1">
            <a:spLocks/>
          </p:cNvSpPr>
          <p:nvPr/>
        </p:nvSpPr>
        <p:spPr>
          <a:xfrm>
            <a:off x="2247784" y="10069771"/>
            <a:ext cx="4595798"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Wales 76%</a:t>
            </a:r>
          </a:p>
        </p:txBody>
      </p:sp>
      <p:sp>
        <p:nvSpPr>
          <p:cNvPr id="28" name="Oval 27">
            <a:extLst>
              <a:ext uri="{FF2B5EF4-FFF2-40B4-BE49-F238E27FC236}">
                <a16:creationId xmlns:a16="http://schemas.microsoft.com/office/drawing/2014/main" id="{29AE1475-F862-C4F4-B1C6-2B8C6402693E}"/>
              </a:ext>
            </a:extLst>
          </p:cNvPr>
          <p:cNvSpPr/>
          <p:nvPr/>
        </p:nvSpPr>
        <p:spPr>
          <a:xfrm>
            <a:off x="1676538" y="10305579"/>
            <a:ext cx="404734" cy="404734"/>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Content Placeholder 6">
            <a:extLst>
              <a:ext uri="{FF2B5EF4-FFF2-40B4-BE49-F238E27FC236}">
                <a16:creationId xmlns:a16="http://schemas.microsoft.com/office/drawing/2014/main" id="{099B225A-AFE5-21D9-F20B-B9285005095F}"/>
              </a:ext>
            </a:extLst>
          </p:cNvPr>
          <p:cNvSpPr txBox="1">
            <a:spLocks/>
          </p:cNvSpPr>
          <p:nvPr/>
        </p:nvSpPr>
        <p:spPr>
          <a:xfrm>
            <a:off x="6767767" y="11235431"/>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-3pp</a:t>
            </a:r>
          </a:p>
        </p:txBody>
      </p:sp>
      <p:sp>
        <p:nvSpPr>
          <p:cNvPr id="31" name="Content Placeholder 6">
            <a:extLst>
              <a:ext uri="{FF2B5EF4-FFF2-40B4-BE49-F238E27FC236}">
                <a16:creationId xmlns:a16="http://schemas.microsoft.com/office/drawing/2014/main" id="{C2DDC0D4-DBF9-18C8-1335-0B8EE44A55F4}"/>
              </a:ext>
            </a:extLst>
          </p:cNvPr>
          <p:cNvSpPr txBox="1">
            <a:spLocks/>
          </p:cNvSpPr>
          <p:nvPr/>
        </p:nvSpPr>
        <p:spPr>
          <a:xfrm>
            <a:off x="2262707" y="11046494"/>
            <a:ext cx="4595798"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West Midlands 60%</a:t>
            </a:r>
          </a:p>
        </p:txBody>
      </p:sp>
      <p:sp>
        <p:nvSpPr>
          <p:cNvPr id="32" name="Oval 31">
            <a:extLst>
              <a:ext uri="{FF2B5EF4-FFF2-40B4-BE49-F238E27FC236}">
                <a16:creationId xmlns:a16="http://schemas.microsoft.com/office/drawing/2014/main" id="{D6CD383C-7712-A914-9885-036F1D43DC61}"/>
              </a:ext>
            </a:extLst>
          </p:cNvPr>
          <p:cNvSpPr/>
          <p:nvPr/>
        </p:nvSpPr>
        <p:spPr>
          <a:xfrm>
            <a:off x="1691461" y="11282302"/>
            <a:ext cx="404734" cy="404734"/>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Content Placeholder 6">
            <a:extLst>
              <a:ext uri="{FF2B5EF4-FFF2-40B4-BE49-F238E27FC236}">
                <a16:creationId xmlns:a16="http://schemas.microsoft.com/office/drawing/2014/main" id="{6D2DA7F1-710A-505D-EE18-58239FECD3E1}"/>
              </a:ext>
            </a:extLst>
          </p:cNvPr>
          <p:cNvSpPr txBox="1">
            <a:spLocks/>
          </p:cNvSpPr>
          <p:nvPr/>
        </p:nvSpPr>
        <p:spPr>
          <a:xfrm>
            <a:off x="6591342" y="12236457"/>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-3pp</a:t>
            </a:r>
          </a:p>
        </p:txBody>
      </p:sp>
      <p:sp>
        <p:nvSpPr>
          <p:cNvPr id="55" name="Content Placeholder 6">
            <a:extLst>
              <a:ext uri="{FF2B5EF4-FFF2-40B4-BE49-F238E27FC236}">
                <a16:creationId xmlns:a16="http://schemas.microsoft.com/office/drawing/2014/main" id="{0830B6A4-C751-CB61-EDCB-2BCC5ECE1436}"/>
              </a:ext>
            </a:extLst>
          </p:cNvPr>
          <p:cNvSpPr txBox="1">
            <a:spLocks/>
          </p:cNvSpPr>
          <p:nvPr/>
        </p:nvSpPr>
        <p:spPr>
          <a:xfrm>
            <a:off x="2262707" y="12003836"/>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East Midlands 71%</a:t>
            </a:r>
          </a:p>
        </p:txBody>
      </p:sp>
      <p:sp>
        <p:nvSpPr>
          <p:cNvPr id="56" name="Oval 55">
            <a:extLst>
              <a:ext uri="{FF2B5EF4-FFF2-40B4-BE49-F238E27FC236}">
                <a16:creationId xmlns:a16="http://schemas.microsoft.com/office/drawing/2014/main" id="{B41F2E71-5AD5-A873-31FF-92BC88FD2CC8}"/>
              </a:ext>
            </a:extLst>
          </p:cNvPr>
          <p:cNvSpPr/>
          <p:nvPr/>
        </p:nvSpPr>
        <p:spPr>
          <a:xfrm>
            <a:off x="1691462" y="12239644"/>
            <a:ext cx="404734" cy="404734"/>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Content Placeholder 6">
            <a:extLst>
              <a:ext uri="{FF2B5EF4-FFF2-40B4-BE49-F238E27FC236}">
                <a16:creationId xmlns:a16="http://schemas.microsoft.com/office/drawing/2014/main" id="{F5576ED4-6B5B-2262-6A16-799BFA7B8017}"/>
              </a:ext>
            </a:extLst>
          </p:cNvPr>
          <p:cNvSpPr txBox="1">
            <a:spLocks/>
          </p:cNvSpPr>
          <p:nvPr/>
        </p:nvSpPr>
        <p:spPr>
          <a:xfrm>
            <a:off x="5931401" y="13184314"/>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-2pp</a:t>
            </a:r>
          </a:p>
        </p:txBody>
      </p:sp>
      <p:sp>
        <p:nvSpPr>
          <p:cNvPr id="59" name="Content Placeholder 6">
            <a:extLst>
              <a:ext uri="{FF2B5EF4-FFF2-40B4-BE49-F238E27FC236}">
                <a16:creationId xmlns:a16="http://schemas.microsoft.com/office/drawing/2014/main" id="{EC4E682A-8BCF-410D-11B7-CFF00457A670}"/>
              </a:ext>
            </a:extLst>
          </p:cNvPr>
          <p:cNvSpPr txBox="1">
            <a:spLocks/>
          </p:cNvSpPr>
          <p:nvPr/>
        </p:nvSpPr>
        <p:spPr>
          <a:xfrm>
            <a:off x="2262707" y="12966206"/>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South East 79%</a:t>
            </a:r>
          </a:p>
        </p:txBody>
      </p:sp>
      <p:sp>
        <p:nvSpPr>
          <p:cNvPr id="60" name="Oval 59">
            <a:extLst>
              <a:ext uri="{FF2B5EF4-FFF2-40B4-BE49-F238E27FC236}">
                <a16:creationId xmlns:a16="http://schemas.microsoft.com/office/drawing/2014/main" id="{AB5F13B7-535F-5436-B38B-0A0E2189052F}"/>
              </a:ext>
            </a:extLst>
          </p:cNvPr>
          <p:cNvSpPr/>
          <p:nvPr/>
        </p:nvSpPr>
        <p:spPr>
          <a:xfrm>
            <a:off x="1691462" y="13202014"/>
            <a:ext cx="404734" cy="404734"/>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Content Placeholder 6">
            <a:extLst>
              <a:ext uri="{FF2B5EF4-FFF2-40B4-BE49-F238E27FC236}">
                <a16:creationId xmlns:a16="http://schemas.microsoft.com/office/drawing/2014/main" id="{E5A9181B-B4AA-690C-A5F3-587C4262443E}"/>
              </a:ext>
            </a:extLst>
          </p:cNvPr>
          <p:cNvSpPr txBox="1">
            <a:spLocks/>
          </p:cNvSpPr>
          <p:nvPr/>
        </p:nvSpPr>
        <p:spPr>
          <a:xfrm>
            <a:off x="6087389" y="14145113"/>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-2pp</a:t>
            </a:r>
          </a:p>
        </p:txBody>
      </p:sp>
      <p:sp>
        <p:nvSpPr>
          <p:cNvPr id="63" name="Content Placeholder 6">
            <a:extLst>
              <a:ext uri="{FF2B5EF4-FFF2-40B4-BE49-F238E27FC236}">
                <a16:creationId xmlns:a16="http://schemas.microsoft.com/office/drawing/2014/main" id="{4FE24B99-48C1-9BE9-0F25-75D4E04D3C10}"/>
              </a:ext>
            </a:extLst>
          </p:cNvPr>
          <p:cNvSpPr txBox="1">
            <a:spLocks/>
          </p:cNvSpPr>
          <p:nvPr/>
        </p:nvSpPr>
        <p:spPr>
          <a:xfrm>
            <a:off x="2264417" y="13964393"/>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South West 79%</a:t>
            </a:r>
          </a:p>
        </p:txBody>
      </p:sp>
      <p:sp>
        <p:nvSpPr>
          <p:cNvPr id="64" name="Oval 63">
            <a:extLst>
              <a:ext uri="{FF2B5EF4-FFF2-40B4-BE49-F238E27FC236}">
                <a16:creationId xmlns:a16="http://schemas.microsoft.com/office/drawing/2014/main" id="{63FBCCC5-5049-B662-4204-F08E7BFA86E3}"/>
              </a:ext>
            </a:extLst>
          </p:cNvPr>
          <p:cNvSpPr/>
          <p:nvPr/>
        </p:nvSpPr>
        <p:spPr>
          <a:xfrm>
            <a:off x="1693172" y="14200201"/>
            <a:ext cx="404734" cy="404734"/>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Content Placeholder 6">
            <a:extLst>
              <a:ext uri="{FF2B5EF4-FFF2-40B4-BE49-F238E27FC236}">
                <a16:creationId xmlns:a16="http://schemas.microsoft.com/office/drawing/2014/main" id="{CA3BD1B2-CBC5-5C5D-338E-3BFBE963CA3A}"/>
              </a:ext>
            </a:extLst>
          </p:cNvPr>
          <p:cNvSpPr txBox="1">
            <a:spLocks/>
          </p:cNvSpPr>
          <p:nvPr/>
        </p:nvSpPr>
        <p:spPr>
          <a:xfrm>
            <a:off x="7050691" y="15149985"/>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-3pp</a:t>
            </a:r>
          </a:p>
        </p:txBody>
      </p:sp>
      <p:sp>
        <p:nvSpPr>
          <p:cNvPr id="67" name="Content Placeholder 6">
            <a:extLst>
              <a:ext uri="{FF2B5EF4-FFF2-40B4-BE49-F238E27FC236}">
                <a16:creationId xmlns:a16="http://schemas.microsoft.com/office/drawing/2014/main" id="{E63112F8-A291-D9E7-C8B7-01680416020C}"/>
              </a:ext>
            </a:extLst>
          </p:cNvPr>
          <p:cNvSpPr txBox="1">
            <a:spLocks/>
          </p:cNvSpPr>
          <p:nvPr/>
        </p:nvSpPr>
        <p:spPr>
          <a:xfrm>
            <a:off x="2262707" y="14969265"/>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East of England 76%</a:t>
            </a:r>
          </a:p>
        </p:txBody>
      </p:sp>
      <p:sp>
        <p:nvSpPr>
          <p:cNvPr id="68" name="Oval 67">
            <a:extLst>
              <a:ext uri="{FF2B5EF4-FFF2-40B4-BE49-F238E27FC236}">
                <a16:creationId xmlns:a16="http://schemas.microsoft.com/office/drawing/2014/main" id="{B2EA4B57-4317-0094-0190-ABD977684CAF}"/>
              </a:ext>
            </a:extLst>
          </p:cNvPr>
          <p:cNvSpPr/>
          <p:nvPr/>
        </p:nvSpPr>
        <p:spPr>
          <a:xfrm>
            <a:off x="1691462" y="15205073"/>
            <a:ext cx="404734" cy="404734"/>
          </a:xfrm>
          <a:prstGeom prst="ellipse">
            <a:avLst/>
          </a:prstGeom>
          <a:solidFill>
            <a:srgbClr val="2040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Content Placeholder 6">
            <a:extLst>
              <a:ext uri="{FF2B5EF4-FFF2-40B4-BE49-F238E27FC236}">
                <a16:creationId xmlns:a16="http://schemas.microsoft.com/office/drawing/2014/main" id="{D31A44BC-FF83-2533-F09E-15879676A35A}"/>
              </a:ext>
            </a:extLst>
          </p:cNvPr>
          <p:cNvSpPr txBox="1">
            <a:spLocks/>
          </p:cNvSpPr>
          <p:nvPr/>
        </p:nvSpPr>
        <p:spPr>
          <a:xfrm>
            <a:off x="5169053" y="16176229"/>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-3pp</a:t>
            </a:r>
          </a:p>
        </p:txBody>
      </p:sp>
      <p:sp>
        <p:nvSpPr>
          <p:cNvPr id="71" name="Content Placeholder 6">
            <a:extLst>
              <a:ext uri="{FF2B5EF4-FFF2-40B4-BE49-F238E27FC236}">
                <a16:creationId xmlns:a16="http://schemas.microsoft.com/office/drawing/2014/main" id="{4846B70F-0716-AFD9-3FAB-86A8F4BB9006}"/>
              </a:ext>
            </a:extLst>
          </p:cNvPr>
          <p:cNvSpPr txBox="1">
            <a:spLocks/>
          </p:cNvSpPr>
          <p:nvPr/>
        </p:nvSpPr>
        <p:spPr>
          <a:xfrm>
            <a:off x="2262707" y="15951405"/>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London 58%</a:t>
            </a:r>
          </a:p>
        </p:txBody>
      </p:sp>
      <p:sp>
        <p:nvSpPr>
          <p:cNvPr id="72" name="Oval 71">
            <a:extLst>
              <a:ext uri="{FF2B5EF4-FFF2-40B4-BE49-F238E27FC236}">
                <a16:creationId xmlns:a16="http://schemas.microsoft.com/office/drawing/2014/main" id="{ACEA5602-2831-7DCC-D9E6-FCEE01861811}"/>
              </a:ext>
            </a:extLst>
          </p:cNvPr>
          <p:cNvSpPr/>
          <p:nvPr/>
        </p:nvSpPr>
        <p:spPr>
          <a:xfrm>
            <a:off x="1691462" y="16187213"/>
            <a:ext cx="404734" cy="404734"/>
          </a:xfrm>
          <a:prstGeom prst="ellipse">
            <a:avLst/>
          </a:prstGeom>
          <a:solidFill>
            <a:srgbClr val="FBC2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Content Placeholder 6">
            <a:extLst>
              <a:ext uri="{FF2B5EF4-FFF2-40B4-BE49-F238E27FC236}">
                <a16:creationId xmlns:a16="http://schemas.microsoft.com/office/drawing/2014/main" id="{5C53AE4A-6B20-321A-142D-102B8ADC86DD}"/>
              </a:ext>
            </a:extLst>
          </p:cNvPr>
          <p:cNvSpPr txBox="1">
            <a:spLocks/>
          </p:cNvSpPr>
          <p:nvPr/>
        </p:nvSpPr>
        <p:spPr>
          <a:xfrm>
            <a:off x="1519507" y="3760022"/>
            <a:ext cx="7624494" cy="1384284"/>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4800" b="1" dirty="0">
                <a:solidFill>
                  <a:schemeClr val="bg1"/>
                </a:solidFill>
                <a:latin typeface="Apricus Black" pitchFamily="2" charset="0"/>
                <a:ea typeface="Roboto Light" panose="02000000000000000000" pitchFamily="2" charset="0"/>
                <a:cs typeface="Roboto Light" panose="02000000000000000000" pitchFamily="2" charset="0"/>
              </a:rPr>
              <a:t>Proportion of 18-year old applicants intending to move out of home 2024.</a:t>
            </a:r>
          </a:p>
        </p:txBody>
      </p:sp>
      <p:pic>
        <p:nvPicPr>
          <p:cNvPr id="76" name="Graphic 75">
            <a:extLst>
              <a:ext uri="{FF2B5EF4-FFF2-40B4-BE49-F238E27FC236}">
                <a16:creationId xmlns:a16="http://schemas.microsoft.com/office/drawing/2014/main" id="{D51945DA-0DCC-3247-8324-3233C703A0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659975" y="1993352"/>
            <a:ext cx="9331327" cy="15552211"/>
          </a:xfrm>
          <a:prstGeom prst="rect">
            <a:avLst/>
          </a:prstGeom>
        </p:spPr>
      </p:pic>
      <p:sp>
        <p:nvSpPr>
          <p:cNvPr id="4" name="Content Placeholder 6">
            <a:extLst>
              <a:ext uri="{FF2B5EF4-FFF2-40B4-BE49-F238E27FC236}">
                <a16:creationId xmlns:a16="http://schemas.microsoft.com/office/drawing/2014/main" id="{5BD61EA2-B1B7-8C89-1167-2CAD453D82C5}"/>
              </a:ext>
            </a:extLst>
          </p:cNvPr>
          <p:cNvSpPr txBox="1">
            <a:spLocks/>
          </p:cNvSpPr>
          <p:nvPr/>
        </p:nvSpPr>
        <p:spPr>
          <a:xfrm>
            <a:off x="12724800" y="3760022"/>
            <a:ext cx="7303609" cy="1384284"/>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4800" b="1" dirty="0">
                <a:solidFill>
                  <a:schemeClr val="bg1"/>
                </a:solidFill>
                <a:latin typeface="Apricus Black" pitchFamily="2" charset="0"/>
                <a:ea typeface="Roboto Light" panose="02000000000000000000" pitchFamily="2" charset="0"/>
                <a:cs typeface="Roboto Light" panose="02000000000000000000" pitchFamily="2" charset="0"/>
              </a:rPr>
              <a:t>Proportion of applicants ALL AGES intending to move out of home 2024. </a:t>
            </a:r>
          </a:p>
        </p:txBody>
      </p:sp>
      <p:sp>
        <p:nvSpPr>
          <p:cNvPr id="5" name="Content Placeholder 6">
            <a:extLst>
              <a:ext uri="{FF2B5EF4-FFF2-40B4-BE49-F238E27FC236}">
                <a16:creationId xmlns:a16="http://schemas.microsoft.com/office/drawing/2014/main" id="{86628CEA-3CA5-6D16-561D-73957A6A9840}"/>
              </a:ext>
            </a:extLst>
          </p:cNvPr>
          <p:cNvSpPr txBox="1">
            <a:spLocks/>
          </p:cNvSpPr>
          <p:nvPr/>
        </p:nvSpPr>
        <p:spPr>
          <a:xfrm>
            <a:off x="16784119" y="6048071"/>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-1pp</a:t>
            </a:r>
          </a:p>
        </p:txBody>
      </p:sp>
      <p:sp>
        <p:nvSpPr>
          <p:cNvPr id="8" name="Content Placeholder 6">
            <a:extLst>
              <a:ext uri="{FF2B5EF4-FFF2-40B4-BE49-F238E27FC236}">
                <a16:creationId xmlns:a16="http://schemas.microsoft.com/office/drawing/2014/main" id="{D3814F84-7AB9-D347-9C0B-7C8DF7D55136}"/>
              </a:ext>
            </a:extLst>
          </p:cNvPr>
          <p:cNvSpPr txBox="1">
            <a:spLocks/>
          </p:cNvSpPr>
          <p:nvPr/>
        </p:nvSpPr>
        <p:spPr>
          <a:xfrm>
            <a:off x="13450680" y="5810179"/>
            <a:ext cx="3344009"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Scotland 45% </a:t>
            </a:r>
          </a:p>
        </p:txBody>
      </p:sp>
      <p:sp>
        <p:nvSpPr>
          <p:cNvPr id="9" name="Oval 8">
            <a:extLst>
              <a:ext uri="{FF2B5EF4-FFF2-40B4-BE49-F238E27FC236}">
                <a16:creationId xmlns:a16="http://schemas.microsoft.com/office/drawing/2014/main" id="{143F602A-A833-413C-9E1A-6960C3CE3E0B}"/>
              </a:ext>
            </a:extLst>
          </p:cNvPr>
          <p:cNvSpPr/>
          <p:nvPr/>
        </p:nvSpPr>
        <p:spPr>
          <a:xfrm>
            <a:off x="12879434" y="6045987"/>
            <a:ext cx="404734" cy="404734"/>
          </a:xfrm>
          <a:prstGeom prst="ellipse">
            <a:avLst/>
          </a:prstGeom>
          <a:solidFill>
            <a:srgbClr val="57BF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Content Placeholder 6">
            <a:extLst>
              <a:ext uri="{FF2B5EF4-FFF2-40B4-BE49-F238E27FC236}">
                <a16:creationId xmlns:a16="http://schemas.microsoft.com/office/drawing/2014/main" id="{F4FC6B31-CF3E-B90B-9C88-B0D885F0C8AD}"/>
              </a:ext>
            </a:extLst>
          </p:cNvPr>
          <p:cNvSpPr txBox="1">
            <a:spLocks/>
          </p:cNvSpPr>
          <p:nvPr/>
        </p:nvSpPr>
        <p:spPr>
          <a:xfrm>
            <a:off x="17180094" y="7128978"/>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-2pp</a:t>
            </a:r>
          </a:p>
        </p:txBody>
      </p:sp>
      <p:sp>
        <p:nvSpPr>
          <p:cNvPr id="34" name="Content Placeholder 6">
            <a:extLst>
              <a:ext uri="{FF2B5EF4-FFF2-40B4-BE49-F238E27FC236}">
                <a16:creationId xmlns:a16="http://schemas.microsoft.com/office/drawing/2014/main" id="{6E642A09-7177-0F47-58B0-16AA82883477}"/>
              </a:ext>
            </a:extLst>
          </p:cNvPr>
          <p:cNvSpPr txBox="1">
            <a:spLocks/>
          </p:cNvSpPr>
          <p:nvPr/>
        </p:nvSpPr>
        <p:spPr>
          <a:xfrm>
            <a:off x="13452984" y="6907988"/>
            <a:ext cx="4593494"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North East 57%</a:t>
            </a:r>
          </a:p>
        </p:txBody>
      </p:sp>
      <p:sp>
        <p:nvSpPr>
          <p:cNvPr id="35" name="Oval 34">
            <a:extLst>
              <a:ext uri="{FF2B5EF4-FFF2-40B4-BE49-F238E27FC236}">
                <a16:creationId xmlns:a16="http://schemas.microsoft.com/office/drawing/2014/main" id="{360FB577-F419-32F3-E3FC-32710562CEEB}"/>
              </a:ext>
            </a:extLst>
          </p:cNvPr>
          <p:cNvSpPr/>
          <p:nvPr/>
        </p:nvSpPr>
        <p:spPr>
          <a:xfrm>
            <a:off x="12881739" y="7143796"/>
            <a:ext cx="404734" cy="404734"/>
          </a:xfrm>
          <a:prstGeom prst="ellipse">
            <a:avLst/>
          </a:prstGeom>
          <a:solidFill>
            <a:srgbClr val="3C90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Content Placeholder 6">
            <a:extLst>
              <a:ext uri="{FF2B5EF4-FFF2-40B4-BE49-F238E27FC236}">
                <a16:creationId xmlns:a16="http://schemas.microsoft.com/office/drawing/2014/main" id="{41B810B5-AF0B-A218-F80B-073CB04D906A}"/>
              </a:ext>
            </a:extLst>
          </p:cNvPr>
          <p:cNvSpPr txBox="1">
            <a:spLocks/>
          </p:cNvSpPr>
          <p:nvPr/>
        </p:nvSpPr>
        <p:spPr>
          <a:xfrm>
            <a:off x="17199547" y="8157585"/>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-2pp</a:t>
            </a:r>
          </a:p>
        </p:txBody>
      </p:sp>
      <p:sp>
        <p:nvSpPr>
          <p:cNvPr id="37" name="Content Placeholder 6">
            <a:extLst>
              <a:ext uri="{FF2B5EF4-FFF2-40B4-BE49-F238E27FC236}">
                <a16:creationId xmlns:a16="http://schemas.microsoft.com/office/drawing/2014/main" id="{6DDA3595-6D2F-7E1F-9D09-1A968FD8C458}"/>
              </a:ext>
            </a:extLst>
          </p:cNvPr>
          <p:cNvSpPr txBox="1">
            <a:spLocks/>
          </p:cNvSpPr>
          <p:nvPr/>
        </p:nvSpPr>
        <p:spPr>
          <a:xfrm>
            <a:off x="13450680" y="7976865"/>
            <a:ext cx="4595798"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North West 55%</a:t>
            </a:r>
          </a:p>
        </p:txBody>
      </p:sp>
      <p:sp>
        <p:nvSpPr>
          <p:cNvPr id="38" name="Oval 37">
            <a:extLst>
              <a:ext uri="{FF2B5EF4-FFF2-40B4-BE49-F238E27FC236}">
                <a16:creationId xmlns:a16="http://schemas.microsoft.com/office/drawing/2014/main" id="{CB11C4C2-BCD0-B618-9A34-D8D37AD01634}"/>
              </a:ext>
            </a:extLst>
          </p:cNvPr>
          <p:cNvSpPr/>
          <p:nvPr/>
        </p:nvSpPr>
        <p:spPr>
          <a:xfrm>
            <a:off x="12879434" y="8212673"/>
            <a:ext cx="404734" cy="404734"/>
          </a:xfrm>
          <a:prstGeom prst="ellipse">
            <a:avLst/>
          </a:prstGeom>
          <a:solidFill>
            <a:srgbClr val="BF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Content Placeholder 6">
            <a:extLst>
              <a:ext uri="{FF2B5EF4-FFF2-40B4-BE49-F238E27FC236}">
                <a16:creationId xmlns:a16="http://schemas.microsoft.com/office/drawing/2014/main" id="{81A4B5D4-20ED-20D3-8A83-5C458BD12526}"/>
              </a:ext>
            </a:extLst>
          </p:cNvPr>
          <p:cNvSpPr txBox="1">
            <a:spLocks/>
          </p:cNvSpPr>
          <p:nvPr/>
        </p:nvSpPr>
        <p:spPr>
          <a:xfrm>
            <a:off x="19896207" y="9235293"/>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-1pp</a:t>
            </a:r>
          </a:p>
        </p:txBody>
      </p:sp>
      <p:sp>
        <p:nvSpPr>
          <p:cNvPr id="40" name="Content Placeholder 6">
            <a:extLst>
              <a:ext uri="{FF2B5EF4-FFF2-40B4-BE49-F238E27FC236}">
                <a16:creationId xmlns:a16="http://schemas.microsoft.com/office/drawing/2014/main" id="{12190D9D-D547-77FD-0FA5-A3DFF3C48BBF}"/>
              </a:ext>
            </a:extLst>
          </p:cNvPr>
          <p:cNvSpPr txBox="1">
            <a:spLocks/>
          </p:cNvSpPr>
          <p:nvPr/>
        </p:nvSpPr>
        <p:spPr>
          <a:xfrm>
            <a:off x="13450680" y="9055754"/>
            <a:ext cx="6453792"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Yorkshire &amp; The Humber 59%</a:t>
            </a:r>
          </a:p>
        </p:txBody>
      </p:sp>
      <p:sp>
        <p:nvSpPr>
          <p:cNvPr id="41" name="Oval 40">
            <a:extLst>
              <a:ext uri="{FF2B5EF4-FFF2-40B4-BE49-F238E27FC236}">
                <a16:creationId xmlns:a16="http://schemas.microsoft.com/office/drawing/2014/main" id="{83ECD5F8-ED39-05AC-8A6E-996BDEBFD8C8}"/>
              </a:ext>
            </a:extLst>
          </p:cNvPr>
          <p:cNvSpPr/>
          <p:nvPr/>
        </p:nvSpPr>
        <p:spPr>
          <a:xfrm>
            <a:off x="12879434" y="9291562"/>
            <a:ext cx="404734" cy="404734"/>
          </a:xfrm>
          <a:prstGeom prst="ellipse">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Content Placeholder 6">
            <a:extLst>
              <a:ext uri="{FF2B5EF4-FFF2-40B4-BE49-F238E27FC236}">
                <a16:creationId xmlns:a16="http://schemas.microsoft.com/office/drawing/2014/main" id="{AC353AA3-5C86-B2C0-0A67-3C42FC55BD2A}"/>
              </a:ext>
            </a:extLst>
          </p:cNvPr>
          <p:cNvSpPr txBox="1">
            <a:spLocks/>
          </p:cNvSpPr>
          <p:nvPr/>
        </p:nvSpPr>
        <p:spPr>
          <a:xfrm>
            <a:off x="16038496" y="10258708"/>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-1pp</a:t>
            </a:r>
          </a:p>
        </p:txBody>
      </p:sp>
      <p:sp>
        <p:nvSpPr>
          <p:cNvPr id="43" name="Content Placeholder 6">
            <a:extLst>
              <a:ext uri="{FF2B5EF4-FFF2-40B4-BE49-F238E27FC236}">
                <a16:creationId xmlns:a16="http://schemas.microsoft.com/office/drawing/2014/main" id="{14255280-5643-B70A-4F36-B34C4C292084}"/>
              </a:ext>
            </a:extLst>
          </p:cNvPr>
          <p:cNvSpPr txBox="1">
            <a:spLocks/>
          </p:cNvSpPr>
          <p:nvPr/>
        </p:nvSpPr>
        <p:spPr>
          <a:xfrm>
            <a:off x="13435757" y="10069771"/>
            <a:ext cx="4595798"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Wales 65%</a:t>
            </a:r>
          </a:p>
        </p:txBody>
      </p:sp>
      <p:sp>
        <p:nvSpPr>
          <p:cNvPr id="44" name="Oval 43">
            <a:extLst>
              <a:ext uri="{FF2B5EF4-FFF2-40B4-BE49-F238E27FC236}">
                <a16:creationId xmlns:a16="http://schemas.microsoft.com/office/drawing/2014/main" id="{56DF2F4F-2A85-0464-CFFD-C67F82D87961}"/>
              </a:ext>
            </a:extLst>
          </p:cNvPr>
          <p:cNvSpPr/>
          <p:nvPr/>
        </p:nvSpPr>
        <p:spPr>
          <a:xfrm>
            <a:off x="12864511" y="10305579"/>
            <a:ext cx="404734" cy="404734"/>
          </a:xfrm>
          <a:prstGeom prst="ellipse">
            <a:avLst/>
          </a:prstGeom>
          <a:solidFill>
            <a:srgbClr val="F375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Content Placeholder 6">
            <a:extLst>
              <a:ext uri="{FF2B5EF4-FFF2-40B4-BE49-F238E27FC236}">
                <a16:creationId xmlns:a16="http://schemas.microsoft.com/office/drawing/2014/main" id="{27434FD8-C734-72BE-295F-8EE9F681DD43}"/>
              </a:ext>
            </a:extLst>
          </p:cNvPr>
          <p:cNvSpPr txBox="1">
            <a:spLocks/>
          </p:cNvSpPr>
          <p:nvPr/>
        </p:nvSpPr>
        <p:spPr>
          <a:xfrm>
            <a:off x="17955740" y="11235431"/>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-1pp</a:t>
            </a:r>
          </a:p>
        </p:txBody>
      </p:sp>
      <p:sp>
        <p:nvSpPr>
          <p:cNvPr id="46" name="Content Placeholder 6">
            <a:extLst>
              <a:ext uri="{FF2B5EF4-FFF2-40B4-BE49-F238E27FC236}">
                <a16:creationId xmlns:a16="http://schemas.microsoft.com/office/drawing/2014/main" id="{9ACF2DCC-3302-21D2-7F48-9043176C4F3E}"/>
              </a:ext>
            </a:extLst>
          </p:cNvPr>
          <p:cNvSpPr txBox="1">
            <a:spLocks/>
          </p:cNvSpPr>
          <p:nvPr/>
        </p:nvSpPr>
        <p:spPr>
          <a:xfrm>
            <a:off x="13450680" y="11046494"/>
            <a:ext cx="4595798"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West Midlands 55%</a:t>
            </a:r>
          </a:p>
        </p:txBody>
      </p:sp>
      <p:sp>
        <p:nvSpPr>
          <p:cNvPr id="47" name="Oval 46">
            <a:extLst>
              <a:ext uri="{FF2B5EF4-FFF2-40B4-BE49-F238E27FC236}">
                <a16:creationId xmlns:a16="http://schemas.microsoft.com/office/drawing/2014/main" id="{DA085D19-54EA-A525-7F7C-6B2CF7044D77}"/>
              </a:ext>
            </a:extLst>
          </p:cNvPr>
          <p:cNvSpPr/>
          <p:nvPr/>
        </p:nvSpPr>
        <p:spPr>
          <a:xfrm>
            <a:off x="12879434" y="11282302"/>
            <a:ext cx="404734" cy="404734"/>
          </a:xfrm>
          <a:prstGeom prst="ellipse">
            <a:avLst/>
          </a:prstGeom>
          <a:solidFill>
            <a:srgbClr val="12BC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Content Placeholder 6">
            <a:extLst>
              <a:ext uri="{FF2B5EF4-FFF2-40B4-BE49-F238E27FC236}">
                <a16:creationId xmlns:a16="http://schemas.microsoft.com/office/drawing/2014/main" id="{692FED5B-8950-FB92-DCC8-E20B3CA086BB}"/>
              </a:ext>
            </a:extLst>
          </p:cNvPr>
          <p:cNvSpPr txBox="1">
            <a:spLocks/>
          </p:cNvSpPr>
          <p:nvPr/>
        </p:nvSpPr>
        <p:spPr>
          <a:xfrm>
            <a:off x="17779315" y="12236457"/>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-1pp</a:t>
            </a:r>
          </a:p>
        </p:txBody>
      </p:sp>
      <p:sp>
        <p:nvSpPr>
          <p:cNvPr id="49" name="Content Placeholder 6">
            <a:extLst>
              <a:ext uri="{FF2B5EF4-FFF2-40B4-BE49-F238E27FC236}">
                <a16:creationId xmlns:a16="http://schemas.microsoft.com/office/drawing/2014/main" id="{C09CA683-AAA1-46A0-06A6-A9758C45EC7D}"/>
              </a:ext>
            </a:extLst>
          </p:cNvPr>
          <p:cNvSpPr txBox="1">
            <a:spLocks/>
          </p:cNvSpPr>
          <p:nvPr/>
        </p:nvSpPr>
        <p:spPr>
          <a:xfrm>
            <a:off x="13450680" y="12003836"/>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East Midlands 64%</a:t>
            </a:r>
          </a:p>
        </p:txBody>
      </p:sp>
      <p:sp>
        <p:nvSpPr>
          <p:cNvPr id="50" name="Oval 49">
            <a:extLst>
              <a:ext uri="{FF2B5EF4-FFF2-40B4-BE49-F238E27FC236}">
                <a16:creationId xmlns:a16="http://schemas.microsoft.com/office/drawing/2014/main" id="{FF8A8A8E-650F-E8C4-FE1C-35AFE3CE199A}"/>
              </a:ext>
            </a:extLst>
          </p:cNvPr>
          <p:cNvSpPr/>
          <p:nvPr/>
        </p:nvSpPr>
        <p:spPr>
          <a:xfrm>
            <a:off x="12879435" y="12239644"/>
            <a:ext cx="404734" cy="404734"/>
          </a:xfrm>
          <a:prstGeom prst="ellipse">
            <a:avLst/>
          </a:prstGeom>
          <a:solidFill>
            <a:srgbClr val="70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Content Placeholder 6">
            <a:extLst>
              <a:ext uri="{FF2B5EF4-FFF2-40B4-BE49-F238E27FC236}">
                <a16:creationId xmlns:a16="http://schemas.microsoft.com/office/drawing/2014/main" id="{4F8D0B01-0C09-1D08-3B87-31DBD90B2C86}"/>
              </a:ext>
            </a:extLst>
          </p:cNvPr>
          <p:cNvSpPr txBox="1">
            <a:spLocks/>
          </p:cNvSpPr>
          <p:nvPr/>
        </p:nvSpPr>
        <p:spPr>
          <a:xfrm>
            <a:off x="17119374" y="13184314"/>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-2pp</a:t>
            </a:r>
          </a:p>
        </p:txBody>
      </p:sp>
      <p:sp>
        <p:nvSpPr>
          <p:cNvPr id="52" name="Content Placeholder 6">
            <a:extLst>
              <a:ext uri="{FF2B5EF4-FFF2-40B4-BE49-F238E27FC236}">
                <a16:creationId xmlns:a16="http://schemas.microsoft.com/office/drawing/2014/main" id="{10ED3A63-E777-63D5-70D7-AC1A7FCCAC24}"/>
              </a:ext>
            </a:extLst>
          </p:cNvPr>
          <p:cNvSpPr txBox="1">
            <a:spLocks/>
          </p:cNvSpPr>
          <p:nvPr/>
        </p:nvSpPr>
        <p:spPr>
          <a:xfrm>
            <a:off x="13450680" y="12966206"/>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South East 74%</a:t>
            </a:r>
          </a:p>
        </p:txBody>
      </p:sp>
      <p:sp>
        <p:nvSpPr>
          <p:cNvPr id="74" name="Oval 73">
            <a:extLst>
              <a:ext uri="{FF2B5EF4-FFF2-40B4-BE49-F238E27FC236}">
                <a16:creationId xmlns:a16="http://schemas.microsoft.com/office/drawing/2014/main" id="{202776AD-3E4F-FC2D-6C2E-FA3490F874C5}"/>
              </a:ext>
            </a:extLst>
          </p:cNvPr>
          <p:cNvSpPr/>
          <p:nvPr/>
        </p:nvSpPr>
        <p:spPr>
          <a:xfrm>
            <a:off x="12879435" y="13202014"/>
            <a:ext cx="404734" cy="404734"/>
          </a:xfrm>
          <a:prstGeom prst="ellipse">
            <a:avLst/>
          </a:prstGeom>
          <a:solidFill>
            <a:srgbClr val="812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Content Placeholder 6">
            <a:extLst>
              <a:ext uri="{FF2B5EF4-FFF2-40B4-BE49-F238E27FC236}">
                <a16:creationId xmlns:a16="http://schemas.microsoft.com/office/drawing/2014/main" id="{C329BDF1-F8BB-49D6-D826-C5BD603DEF3D}"/>
              </a:ext>
            </a:extLst>
          </p:cNvPr>
          <p:cNvSpPr txBox="1">
            <a:spLocks/>
          </p:cNvSpPr>
          <p:nvPr/>
        </p:nvSpPr>
        <p:spPr>
          <a:xfrm>
            <a:off x="17275362" y="14145113"/>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-2pp</a:t>
            </a:r>
          </a:p>
        </p:txBody>
      </p:sp>
      <p:sp>
        <p:nvSpPr>
          <p:cNvPr id="124" name="Content Placeholder 6">
            <a:extLst>
              <a:ext uri="{FF2B5EF4-FFF2-40B4-BE49-F238E27FC236}">
                <a16:creationId xmlns:a16="http://schemas.microsoft.com/office/drawing/2014/main" id="{859A6EB4-3F91-B3BC-C85D-1B2D9EEA8C75}"/>
              </a:ext>
            </a:extLst>
          </p:cNvPr>
          <p:cNvSpPr txBox="1">
            <a:spLocks/>
          </p:cNvSpPr>
          <p:nvPr/>
        </p:nvSpPr>
        <p:spPr>
          <a:xfrm>
            <a:off x="13452390" y="13964393"/>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South West 73%</a:t>
            </a:r>
          </a:p>
        </p:txBody>
      </p:sp>
      <p:sp>
        <p:nvSpPr>
          <p:cNvPr id="125" name="Oval 124">
            <a:extLst>
              <a:ext uri="{FF2B5EF4-FFF2-40B4-BE49-F238E27FC236}">
                <a16:creationId xmlns:a16="http://schemas.microsoft.com/office/drawing/2014/main" id="{B937B461-FC58-1919-2A0E-B8AC661B1BE9}"/>
              </a:ext>
            </a:extLst>
          </p:cNvPr>
          <p:cNvSpPr/>
          <p:nvPr/>
        </p:nvSpPr>
        <p:spPr>
          <a:xfrm>
            <a:off x="12881145" y="14200201"/>
            <a:ext cx="404734" cy="404734"/>
          </a:xfrm>
          <a:prstGeom prst="ellipse">
            <a:avLst/>
          </a:prstGeom>
          <a:solidFill>
            <a:srgbClr val="ED28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6" name="Content Placeholder 6">
            <a:extLst>
              <a:ext uri="{FF2B5EF4-FFF2-40B4-BE49-F238E27FC236}">
                <a16:creationId xmlns:a16="http://schemas.microsoft.com/office/drawing/2014/main" id="{2A8FAC14-AD45-8E65-F61F-02060D09A204}"/>
              </a:ext>
            </a:extLst>
          </p:cNvPr>
          <p:cNvSpPr txBox="1">
            <a:spLocks/>
          </p:cNvSpPr>
          <p:nvPr/>
        </p:nvSpPr>
        <p:spPr>
          <a:xfrm>
            <a:off x="18238664" y="15149985"/>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-2pp</a:t>
            </a:r>
          </a:p>
        </p:txBody>
      </p:sp>
      <p:sp>
        <p:nvSpPr>
          <p:cNvPr id="127" name="Content Placeholder 6">
            <a:extLst>
              <a:ext uri="{FF2B5EF4-FFF2-40B4-BE49-F238E27FC236}">
                <a16:creationId xmlns:a16="http://schemas.microsoft.com/office/drawing/2014/main" id="{3DB34E8D-506F-FF5E-7D2E-76012D41386E}"/>
              </a:ext>
            </a:extLst>
          </p:cNvPr>
          <p:cNvSpPr txBox="1">
            <a:spLocks/>
          </p:cNvSpPr>
          <p:nvPr/>
        </p:nvSpPr>
        <p:spPr>
          <a:xfrm>
            <a:off x="13450680" y="14969265"/>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East of England 70%</a:t>
            </a:r>
          </a:p>
        </p:txBody>
      </p:sp>
      <p:sp>
        <p:nvSpPr>
          <p:cNvPr id="128" name="Oval 127">
            <a:extLst>
              <a:ext uri="{FF2B5EF4-FFF2-40B4-BE49-F238E27FC236}">
                <a16:creationId xmlns:a16="http://schemas.microsoft.com/office/drawing/2014/main" id="{823F6F8D-9EAF-5FCC-BE9F-C547987F7B82}"/>
              </a:ext>
            </a:extLst>
          </p:cNvPr>
          <p:cNvSpPr/>
          <p:nvPr/>
        </p:nvSpPr>
        <p:spPr>
          <a:xfrm>
            <a:off x="12879435" y="15205073"/>
            <a:ext cx="404734" cy="404734"/>
          </a:xfrm>
          <a:prstGeom prst="ellipse">
            <a:avLst/>
          </a:prstGeom>
          <a:solidFill>
            <a:srgbClr val="2040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9" name="Content Placeholder 6">
            <a:extLst>
              <a:ext uri="{FF2B5EF4-FFF2-40B4-BE49-F238E27FC236}">
                <a16:creationId xmlns:a16="http://schemas.microsoft.com/office/drawing/2014/main" id="{1F06596F-D079-CB08-3164-93094DC5D85F}"/>
              </a:ext>
            </a:extLst>
          </p:cNvPr>
          <p:cNvSpPr txBox="1">
            <a:spLocks/>
          </p:cNvSpPr>
          <p:nvPr/>
        </p:nvSpPr>
        <p:spPr>
          <a:xfrm>
            <a:off x="16357026" y="16176229"/>
            <a:ext cx="1512386" cy="498475"/>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3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-2pp</a:t>
            </a:r>
          </a:p>
        </p:txBody>
      </p:sp>
      <p:sp>
        <p:nvSpPr>
          <p:cNvPr id="130" name="Content Placeholder 6">
            <a:extLst>
              <a:ext uri="{FF2B5EF4-FFF2-40B4-BE49-F238E27FC236}">
                <a16:creationId xmlns:a16="http://schemas.microsoft.com/office/drawing/2014/main" id="{3924DFB7-8E5C-7C88-178E-B4DA0FA3F744}"/>
              </a:ext>
            </a:extLst>
          </p:cNvPr>
          <p:cNvSpPr txBox="1">
            <a:spLocks/>
          </p:cNvSpPr>
          <p:nvPr/>
        </p:nvSpPr>
        <p:spPr>
          <a:xfrm>
            <a:off x="13450680" y="15951405"/>
            <a:ext cx="5544177" cy="859917"/>
          </a:xfrm>
          <a:prstGeom prst="rect">
            <a:avLst/>
          </a:prstGeom>
        </p:spPr>
        <p:txBody>
          <a:bodyPr numCol="1" spcCol="216000"/>
          <a:lstStyle>
            <a:lvl1pPr marL="609608" indent="-609608" algn="l" defTabSz="2438430" rtl="0" eaLnBrk="1" latinLnBrk="0" hangingPunct="1">
              <a:lnSpc>
                <a:spcPct val="90000"/>
              </a:lnSpc>
              <a:spcBef>
                <a:spcPts val="2667"/>
              </a:spcBef>
              <a:buFont typeface="Arial" panose="020B0604020202020204" pitchFamily="34" charset="0"/>
              <a:buChar char="•"/>
              <a:defRPr sz="7467"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1pPr>
            <a:lvl2pPr marL="1828823" indent="-609608" algn="l" defTabSz="2438430" rtl="0" eaLnBrk="1" latinLnBrk="0" hangingPunct="1">
              <a:lnSpc>
                <a:spcPct val="90000"/>
              </a:lnSpc>
              <a:spcBef>
                <a:spcPts val="1333"/>
              </a:spcBef>
              <a:buFont typeface="Arial" panose="020B0604020202020204" pitchFamily="34" charset="0"/>
              <a:buChar char="•"/>
              <a:defRPr sz="64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2pPr>
            <a:lvl3pPr marL="3048038" indent="-609608" algn="l" defTabSz="2438430" rtl="0" eaLnBrk="1" latinLnBrk="0" hangingPunct="1">
              <a:lnSpc>
                <a:spcPct val="90000"/>
              </a:lnSpc>
              <a:spcBef>
                <a:spcPts val="1333"/>
              </a:spcBef>
              <a:buFont typeface="Arial" panose="020B0604020202020204" pitchFamily="34" charset="0"/>
              <a:buChar char="•"/>
              <a:defRPr sz="5333"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3pPr>
            <a:lvl4pPr marL="4267253"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4pPr>
            <a:lvl5pPr marL="5486469" indent="-609608" algn="l" defTabSz="2438430" rtl="0" eaLnBrk="1" latinLnBrk="0" hangingPunct="1">
              <a:lnSpc>
                <a:spcPct val="90000"/>
              </a:lnSpc>
              <a:spcBef>
                <a:spcPts val="1333"/>
              </a:spcBef>
              <a:buFont typeface="Arial" panose="020B0604020202020204" pitchFamily="34" charset="0"/>
              <a:buChar char="•"/>
              <a:defRPr sz="4800" b="0" i="0" kern="1200">
                <a:solidFill>
                  <a:schemeClr val="bg2">
                    <a:lumMod val="25000"/>
                  </a:schemeClr>
                </a:solidFill>
                <a:latin typeface="Roboto" panose="02000000000000000000" pitchFamily="2" charset="0"/>
                <a:ea typeface="Roboto" panose="02000000000000000000" pitchFamily="2" charset="0"/>
                <a:cs typeface="Roboto" panose="02000000000000000000" pitchFamily="2" charset="0"/>
              </a:defRPr>
            </a:lvl5pPr>
            <a:lvl6pPr marL="670568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6pPr>
            <a:lvl7pPr marL="7924899"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7pPr>
            <a:lvl8pPr marL="9144114"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8pPr>
            <a:lvl9pPr marL="10363330" indent="-609608" algn="l" defTabSz="2438430" rtl="0" eaLnBrk="1" latinLnBrk="0" hangingPunct="1">
              <a:lnSpc>
                <a:spcPct val="90000"/>
              </a:lnSpc>
              <a:spcBef>
                <a:spcPts val="1333"/>
              </a:spcBef>
              <a:buFont typeface="Arial" panose="020B0604020202020204" pitchFamily="34" charset="0"/>
              <a:buChar char="•"/>
              <a:defRPr sz="4800" kern="1200">
                <a:solidFill>
                  <a:schemeClr val="tx1"/>
                </a:solidFill>
                <a:latin typeface="+mn-lt"/>
                <a:ea typeface="+mn-ea"/>
                <a:cs typeface="+mn-cs"/>
              </a:defRPr>
            </a:lvl9pPr>
          </a:lstStyle>
          <a:p>
            <a:pPr marL="0" indent="0">
              <a:buNone/>
            </a:pPr>
            <a:r>
              <a:rPr lang="en-GB" sz="5400" b="1" dirty="0">
                <a:solidFill>
                  <a:schemeClr val="bg1"/>
                </a:solidFill>
                <a:latin typeface="Apricus Black" pitchFamily="2" charset="0"/>
                <a:ea typeface="Roboto Light" panose="02000000000000000000" pitchFamily="2" charset="0"/>
                <a:cs typeface="Roboto Light" panose="02000000000000000000" pitchFamily="2" charset="0"/>
              </a:rPr>
              <a:t>London 53%</a:t>
            </a:r>
          </a:p>
        </p:txBody>
      </p:sp>
      <p:sp>
        <p:nvSpPr>
          <p:cNvPr id="131" name="Oval 130">
            <a:extLst>
              <a:ext uri="{FF2B5EF4-FFF2-40B4-BE49-F238E27FC236}">
                <a16:creationId xmlns:a16="http://schemas.microsoft.com/office/drawing/2014/main" id="{2A45377D-2F06-0FF5-537F-04A5EBB1107B}"/>
              </a:ext>
            </a:extLst>
          </p:cNvPr>
          <p:cNvSpPr/>
          <p:nvPr/>
        </p:nvSpPr>
        <p:spPr>
          <a:xfrm>
            <a:off x="12879435" y="16187213"/>
            <a:ext cx="404734" cy="404734"/>
          </a:xfrm>
          <a:prstGeom prst="ellipse">
            <a:avLst/>
          </a:prstGeom>
          <a:solidFill>
            <a:srgbClr val="FBC2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52197939"/>
      </p:ext>
    </p:extLst>
  </p:cSld>
  <p:clrMapOvr>
    <a:masterClrMapping/>
  </p:clrMapOvr>
</p:sld>
</file>

<file path=ppt/theme/theme1.xml><?xml version="1.0" encoding="utf-8"?>
<a:theme xmlns:a="http://schemas.openxmlformats.org/drawingml/2006/main" name="UCAS Slate and Magenta">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CC900B07-782D-E743-8485-ED5D26AA128C}" vid="{1D747FA1-EC3C-CF4F-BB82-519A17C7AFB6}"/>
    </a:ext>
  </a:extLst>
</a:theme>
</file>

<file path=ppt/theme/theme10.xml><?xml version="1.0" encoding="utf-8"?>
<a:theme xmlns:a="http://schemas.openxmlformats.org/drawingml/2006/main" name="UCAS Slate and Yellow">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CC900B07-782D-E743-8485-ED5D26AA128C}" vid="{AA9663BD-E109-2D42-85B5-3AA764761D8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UCAS Slate and Coral">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CC900B07-782D-E743-8485-ED5D26AA128C}" vid="{36591223-3A4A-8A49-860D-563BBEF98BAE}"/>
    </a:ext>
  </a:extLst>
</a:theme>
</file>

<file path=ppt/theme/theme3.xml><?xml version="1.0" encoding="utf-8"?>
<a:theme xmlns:a="http://schemas.openxmlformats.org/drawingml/2006/main" name="UCAS Slate and Cyan">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CC900B07-782D-E743-8485-ED5D26AA128C}" vid="{25726CF7-CA04-C041-AAA6-BE2AFE418651}"/>
    </a:ext>
  </a:extLst>
</a:theme>
</file>

<file path=ppt/theme/theme4.xml><?xml version="1.0" encoding="utf-8"?>
<a:theme xmlns:a="http://schemas.openxmlformats.org/drawingml/2006/main" name="UCAS Slate and Green">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CC900B07-782D-E743-8485-ED5D26AA128C}" vid="{BC17CF00-51F7-144B-9FAE-77BACB9696F2}"/>
    </a:ext>
  </a:extLst>
</a:theme>
</file>

<file path=ppt/theme/theme5.xml><?xml version="1.0" encoding="utf-8"?>
<a:theme xmlns:a="http://schemas.openxmlformats.org/drawingml/2006/main" name="UCAS Slate and Lilac">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CC900B07-782D-E743-8485-ED5D26AA128C}" vid="{34FD4AA0-EA84-E749-A826-85A7DF6AEF14}"/>
    </a:ext>
  </a:extLst>
</a:theme>
</file>

<file path=ppt/theme/theme6.xml><?xml version="1.0" encoding="utf-8"?>
<a:theme xmlns:a="http://schemas.openxmlformats.org/drawingml/2006/main" name="UCAS Slate and Peppermint">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CC900B07-782D-E743-8485-ED5D26AA128C}" vid="{62738944-DB14-B246-B8D0-6B5D6F0479CA}"/>
    </a:ext>
  </a:extLst>
</a:theme>
</file>

<file path=ppt/theme/theme7.xml><?xml version="1.0" encoding="utf-8"?>
<a:theme xmlns:a="http://schemas.openxmlformats.org/drawingml/2006/main" name="UCAS Slate and Purpl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CC900B07-782D-E743-8485-ED5D26AA128C}" vid="{E8A6B856-CF86-904F-98D1-8F4BD75FF13F}"/>
    </a:ext>
  </a:extLst>
</a:theme>
</file>

<file path=ppt/theme/theme8.xml><?xml version="1.0" encoding="utf-8"?>
<a:theme xmlns:a="http://schemas.openxmlformats.org/drawingml/2006/main" name="UCAS Slate and Turquois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CC900B07-782D-E743-8485-ED5D26AA128C}" vid="{60491B52-5C1D-7647-886A-F8E114AA1936}"/>
    </a:ext>
  </a:extLst>
</a:theme>
</file>

<file path=ppt/theme/theme9.xml><?xml version="1.0" encoding="utf-8"?>
<a:theme xmlns:a="http://schemas.openxmlformats.org/drawingml/2006/main" name="UCAS Slate and Lime">
  <a:themeElements>
    <a:clrScheme name="UCAS 1">
      <a:dk1>
        <a:srgbClr val="132433"/>
      </a:dk1>
      <a:lt1>
        <a:srgbClr val="FFFFFF"/>
      </a:lt1>
      <a:dk2>
        <a:srgbClr val="132433"/>
      </a:dk2>
      <a:lt2>
        <a:srgbClr val="E7E6E6"/>
      </a:lt2>
      <a:accent1>
        <a:srgbClr val="F37561"/>
      </a:accent1>
      <a:accent2>
        <a:srgbClr val="FCAF17"/>
      </a:accent2>
      <a:accent3>
        <a:srgbClr val="57BF93"/>
      </a:accent3>
      <a:accent4>
        <a:srgbClr val="00AEEF"/>
      </a:accent4>
      <a:accent5>
        <a:srgbClr val="EC2880"/>
      </a:accent5>
      <a:accent6>
        <a:srgbClr val="706CB2"/>
      </a:accent6>
      <a:hlink>
        <a:srgbClr val="177EBF"/>
      </a:hlink>
      <a:folHlink>
        <a:srgbClr val="15BC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AS POWER POINT DECK MASTER DN" id="{CC900B07-782D-E743-8485-ED5D26AA128C}" vid="{DD874601-E584-7F44-8F46-AC4BC7DA0E3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6d7b9f62-b2ee-43e0-bf09-4950e91af5b2" xsi:nil="true"/>
    <lcf76f155ced4ddcb4097134ff3c332f xmlns="6838e0f8-f72c-472d-a626-a9da2ed1877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91FF6765058B4397072C7FF36E5B58" ma:contentTypeVersion="17" ma:contentTypeDescription="Create a new document." ma:contentTypeScope="" ma:versionID="bc29b2066d4f815011b54ca43018a4fe">
  <xsd:schema xmlns:xsd="http://www.w3.org/2001/XMLSchema" xmlns:xs="http://www.w3.org/2001/XMLSchema" xmlns:p="http://schemas.microsoft.com/office/2006/metadata/properties" xmlns:ns1="http://schemas.microsoft.com/sharepoint/v3" xmlns:ns2="6838e0f8-f72c-472d-a626-a9da2ed1877c" xmlns:ns3="6d7b9f62-b2ee-43e0-bf09-4950e91af5b2" targetNamespace="http://schemas.microsoft.com/office/2006/metadata/properties" ma:root="true" ma:fieldsID="364871763817084b573ffbff8593410b" ns1:_="" ns2:_="" ns3:_="">
    <xsd:import namespace="http://schemas.microsoft.com/sharepoint/v3"/>
    <xsd:import namespace="6838e0f8-f72c-472d-a626-a9da2ed1877c"/>
    <xsd:import namespace="6d7b9f62-b2ee-43e0-bf09-4950e91af5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38e0f8-f72c-472d-a626-a9da2ed187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7b9f62-b2ee-43e0-bf09-4950e91af5b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7f1db1e0-ffcf-44f9-966c-f511f42c70e0}" ma:internalName="TaxCatchAll" ma:showField="CatchAllData" ma:web="6d7b9f62-b2ee-43e0-bf09-4950e91af5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E3979A-C212-4057-9D86-534B2D8250B6}">
  <ds:schemaRefs>
    <ds:schemaRef ds:uri="http://schemas.microsoft.com/sharepoint/v3/contenttype/forms"/>
  </ds:schemaRefs>
</ds:datastoreItem>
</file>

<file path=customXml/itemProps2.xml><?xml version="1.0" encoding="utf-8"?>
<ds:datastoreItem xmlns:ds="http://schemas.openxmlformats.org/officeDocument/2006/customXml" ds:itemID="{4510F7CB-CC0B-49F3-8377-EA346CC62189}">
  <ds:schemaRefs>
    <ds:schemaRef ds:uri="55603442-09ec-4cf3-b21f-b1c3f828b53a"/>
    <ds:schemaRef ds:uri="http://schemas.microsoft.com/office/2006/documentManagement/types"/>
    <ds:schemaRef ds:uri="http://purl.org/dc/dcmitype/"/>
    <ds:schemaRef ds:uri="http://schemas.microsoft.com/office/2006/metadata/properties"/>
    <ds:schemaRef ds:uri="7ea19176-5d6b-402f-9bd8-e7e810a315d5"/>
    <ds:schemaRef ds:uri="http://schemas.microsoft.com/sharepoint/v3"/>
    <ds:schemaRef ds:uri="http://www.w3.org/XML/1998/namespace"/>
    <ds:schemaRef ds:uri="http://purl.org/dc/terms/"/>
    <ds:schemaRef ds:uri="http://schemas.microsoft.com/office/infopath/2007/PartnerControls"/>
    <ds:schemaRef ds:uri="http://schemas.openxmlformats.org/package/2006/metadata/core-properties"/>
    <ds:schemaRef ds:uri="fa48a185-2363-4a1f-b2bd-1f749f7367a2"/>
    <ds:schemaRef ds:uri="http://purl.org/dc/elements/1.1/"/>
  </ds:schemaRefs>
</ds:datastoreItem>
</file>

<file path=customXml/itemProps3.xml><?xml version="1.0" encoding="utf-8"?>
<ds:datastoreItem xmlns:ds="http://schemas.openxmlformats.org/officeDocument/2006/customXml" ds:itemID="{9F09E444-4222-41C6-BA86-9EB95933F24D}"/>
</file>

<file path=docProps/app.xml><?xml version="1.0" encoding="utf-8"?>
<Properties xmlns="http://schemas.openxmlformats.org/officeDocument/2006/extended-properties" xmlns:vt="http://schemas.openxmlformats.org/officeDocument/2006/docPropsVTypes">
  <Template>UCAS Slate and Magenta</Template>
  <TotalTime>868</TotalTime>
  <Words>1578</Words>
  <Application>Microsoft Office PowerPoint</Application>
  <PresentationFormat>Custom</PresentationFormat>
  <Paragraphs>252</Paragraphs>
  <Slides>16</Slides>
  <Notes>1</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16</vt:i4>
      </vt:variant>
    </vt:vector>
  </HeadingPairs>
  <TitlesOfParts>
    <vt:vector size="33" baseType="lpstr">
      <vt:lpstr>Roboto Light</vt:lpstr>
      <vt:lpstr>Apricus</vt:lpstr>
      <vt:lpstr>Roboto</vt:lpstr>
      <vt:lpstr>Aptos</vt:lpstr>
      <vt:lpstr>Wingdings</vt:lpstr>
      <vt:lpstr>Apricus Black</vt:lpstr>
      <vt:lpstr>Arial</vt:lpstr>
      <vt:lpstr>UCAS Slate and Magenta</vt:lpstr>
      <vt:lpstr>UCAS Slate and Coral</vt:lpstr>
      <vt:lpstr>UCAS Slate and Cyan</vt:lpstr>
      <vt:lpstr>UCAS Slate and Green</vt:lpstr>
      <vt:lpstr>UCAS Slate and Lilac</vt:lpstr>
      <vt:lpstr>UCAS Slate and Peppermint</vt:lpstr>
      <vt:lpstr>UCAS Slate and Purple</vt:lpstr>
      <vt:lpstr>UCAS Slate and Turquoise</vt:lpstr>
      <vt:lpstr>UCAS Slate and Lime</vt:lpstr>
      <vt:lpstr>UCAS Slate and Yellow</vt:lpstr>
      <vt:lpstr>STUDENT ACCOMMODATION REPORT 2024/25</vt:lpstr>
      <vt:lpstr>INTRODUCTION</vt:lpstr>
      <vt:lpstr>A NEW SWING IN SUPPLY &amp; DEMAND</vt:lpstr>
      <vt:lpstr>PowerPoint Presentation</vt:lpstr>
      <vt:lpstr>PowerPoint Presentation</vt:lpstr>
      <vt:lpstr>PowerPoint Presentation</vt:lpstr>
      <vt:lpstr>Mature students</vt:lpstr>
      <vt:lpstr>Who is staying at home?</vt:lpstr>
      <vt:lpstr>Proportion of applicants intending to move out of home</vt:lpstr>
      <vt:lpstr>NUMBER of applicants intending to move out of home</vt:lpstr>
      <vt:lpstr>NUMBER of acceptances intending to move out of home</vt:lpstr>
      <vt:lpstr>PowerPoint Presentation</vt:lpstr>
      <vt:lpstr>MIGRATION behaviour</vt:lpstr>
      <vt:lpstr>Applications &amp; ACCEPTANCES into London</vt:lpstr>
      <vt:lpstr>APPLICATIONS &amp; ACCEPTANCES out of London</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 Nash</dc:creator>
  <cp:lastModifiedBy>Daniella Bowkett-Willetts</cp:lastModifiedBy>
  <cp:revision>10</cp:revision>
  <dcterms:created xsi:type="dcterms:W3CDTF">2025-02-10T13:05:39Z</dcterms:created>
  <dcterms:modified xsi:type="dcterms:W3CDTF">2025-03-10T10:38:02Z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19c747e-0609-44bc-a84a-379ba7e92455_Enabled">
    <vt:lpwstr>true</vt:lpwstr>
  </property>
  <property fmtid="{D5CDD505-2E9C-101B-9397-08002B2CF9AE}" pid="3" name="MSIP_Label_119c747e-0609-44bc-a84a-379ba7e92455_SetDate">
    <vt:lpwstr>2024-08-15T08:02:04Z</vt:lpwstr>
  </property>
  <property fmtid="{D5CDD505-2E9C-101B-9397-08002B2CF9AE}" pid="4" name="MSIP_Label_119c747e-0609-44bc-a84a-379ba7e92455_Method">
    <vt:lpwstr>Privileged</vt:lpwstr>
  </property>
  <property fmtid="{D5CDD505-2E9C-101B-9397-08002B2CF9AE}" pid="5" name="MSIP_Label_119c747e-0609-44bc-a84a-379ba7e92455_Name">
    <vt:lpwstr>Confidential</vt:lpwstr>
  </property>
  <property fmtid="{D5CDD505-2E9C-101B-9397-08002B2CF9AE}" pid="6" name="MSIP_Label_119c747e-0609-44bc-a84a-379ba7e92455_SiteId">
    <vt:lpwstr>c62bca44-70cb-457b-a355-deaa5cb7e689</vt:lpwstr>
  </property>
  <property fmtid="{D5CDD505-2E9C-101B-9397-08002B2CF9AE}" pid="7" name="MSIP_Label_119c747e-0609-44bc-a84a-379ba7e92455_ActionId">
    <vt:lpwstr>5612e0a5-0c88-49dc-a8a1-f54e3fa11cab</vt:lpwstr>
  </property>
  <property fmtid="{D5CDD505-2E9C-101B-9397-08002B2CF9AE}" pid="8" name="MSIP_Label_119c747e-0609-44bc-a84a-379ba7e92455_ContentBits">
    <vt:lpwstr>0</vt:lpwstr>
  </property>
  <property fmtid="{D5CDD505-2E9C-101B-9397-08002B2CF9AE}" pid="9" name="ContentTypeId">
    <vt:lpwstr>0x0101007D91FF6765058B4397072C7FF36E5B58</vt:lpwstr>
  </property>
  <property fmtid="{D5CDD505-2E9C-101B-9397-08002B2CF9AE}" pid="10" name="MediaServiceImageTags">
    <vt:lpwstr/>
  </property>
</Properties>
</file>